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94" r:id="rId1"/>
  </p:sldMasterIdLst>
  <p:notesMasterIdLst>
    <p:notesMasterId r:id="rId21"/>
  </p:notesMasterIdLst>
  <p:sldIdLst>
    <p:sldId id="256" r:id="rId2"/>
    <p:sldId id="259" r:id="rId3"/>
    <p:sldId id="304" r:id="rId4"/>
    <p:sldId id="286" r:id="rId5"/>
    <p:sldId id="299" r:id="rId6"/>
    <p:sldId id="265" r:id="rId7"/>
    <p:sldId id="301" r:id="rId8"/>
    <p:sldId id="257" r:id="rId9"/>
    <p:sldId id="288" r:id="rId10"/>
    <p:sldId id="303" r:id="rId11"/>
    <p:sldId id="261" r:id="rId12"/>
    <p:sldId id="264" r:id="rId13"/>
    <p:sldId id="276" r:id="rId14"/>
    <p:sldId id="263" r:id="rId15"/>
    <p:sldId id="268" r:id="rId16"/>
    <p:sldId id="262" r:id="rId17"/>
    <p:sldId id="282" r:id="rId18"/>
    <p:sldId id="280" r:id="rId19"/>
    <p:sldId id="293" r:id="rId20"/>
  </p:sldIdLst>
  <p:sldSz cx="9144000" cy="5143500" type="screen16x9"/>
  <p:notesSz cx="6858000" cy="9144000"/>
  <p:embeddedFontLst>
    <p:embeddedFont>
      <p:font typeface="Adamina" panose="020B0604020202020204" charset="0"/>
      <p:regular r:id="rId22"/>
    </p:embeddedFont>
    <p:embeddedFont>
      <p:font typeface="Amasis MT Pro Light" panose="02040304050005020304" pitchFamily="18" charset="0"/>
      <p:regular r:id="rId23"/>
      <p:italic r:id="rId24"/>
    </p:embeddedFont>
    <p:embeddedFont>
      <p:font typeface="Amasis MT Pro Medium" panose="02040604050005020304" pitchFamily="18" charset="0"/>
      <p:regular r:id="rId25"/>
      <p:italic r:id="rId26"/>
    </p:embeddedFont>
    <p:embeddedFont>
      <p:font typeface="Bebas Neue" panose="020B0606020202050201" pitchFamily="34" charset="0"/>
      <p:regular r:id="rId27"/>
    </p:embeddedFont>
    <p:embeddedFont>
      <p:font typeface="Calibri" panose="020F0502020204030204" pitchFamily="34" charset="0"/>
      <p:regular r:id="rId28"/>
      <p:bold r:id="rId29"/>
    </p:embeddedFont>
    <p:embeddedFont>
      <p:font typeface="Playball" panose="020B0604020202020204" charset="0"/>
      <p:regular r:id="rId30"/>
    </p:embeddedFont>
    <p:embeddedFont>
      <p:font typeface="Roboto Condensed Light" panose="02000000000000000000" pitchFamily="2" charset="0"/>
      <p:regular r:id="rId31"/>
      <p:italic r:id="rId3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9AA0A6"/>
          </p15:clr>
        </p15:guide>
        <p15:guide id="2" pos="2880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CBC62"/>
    <a:srgbClr val="E1C67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71447BF4-9066-42AD-BC26-63C7BB21C636}">
  <a:tblStyle styleId="{71447BF4-9066-42AD-BC26-63C7BB21C636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9" d="100"/>
          <a:sy n="79" d="100"/>
        </p:scale>
        <p:origin x="848" y="6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4" name="Google Shape;334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Google Shape;525;gf91f91dcb0_1_188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6" name="Google Shape;526;gf91f91dcb0_1_188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683483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gf71f863fc1_0_1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3" name="Google Shape;453;gf71f863fc1_0_1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Google Shape;517;gf91f91dcb0_1_188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8" name="Google Shape;518;gf91f91dcb0_1_188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4" name="Google Shape;894;gf91f91dcb0_1_191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5" name="Google Shape;895;gf91f91dcb0_1_191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Google Shape;497;gf91f91dcb0_1_188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8" name="Google Shape;498;gf91f91dcb0_1_188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" name="Google Shape;549;gf91f91dcb0_1_188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0" name="Google Shape;550;gf91f91dcb0_1_188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Google Shape;473;gf71f863fc1_0_1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4" name="Google Shape;474;gf71f863fc1_0_1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Google Shape;1027;gf91f91dcb0_1_192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8" name="Google Shape;1028;gf91f91dcb0_1_192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2" name="Google Shape;982;gf91f91dcb0_1_19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3" name="Google Shape;983;gf91f91dcb0_1_19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7" name="Google Shape;1767;gf91f91dcb0_1_198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8" name="Google Shape;1768;gf91f91dcb0_1_198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gf71f863fc1_0_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3" name="Google Shape;393;gf71f863fc1_0_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Google Shape;517;gf91f91dcb0_1_188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8" name="Google Shape;518;gf91f91dcb0_1_188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100004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8" name="Google Shape;1428;gf91f91dcb0_1_196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9" name="Google Shape;1429;gf91f91dcb0_1_196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8" name="Google Shape;1428;gf91f91dcb0_1_196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9" name="Google Shape;1429;gf91f91dcb0_1_196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606329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Google Shape;525;gf91f91dcb0_1_188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6" name="Google Shape;526;gf91f91dcb0_1_188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gf91f91dcb0_1_187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4" name="Google Shape;374;gf91f91dcb0_1_187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728550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gf71f863fc1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5" name="Google Shape;355;gf71f863fc1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5" name="Google Shape;1595;gf91f91dcb0_1_196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6" name="Google Shape;1596;gf91f91dcb0_1_196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bit.ly/2TtBDfr" TargetMode="External"/><Relationship Id="rId5" Type="http://schemas.openxmlformats.org/officeDocument/2006/relationships/hyperlink" Target="http://bit.ly/2TyoMsr" TargetMode="External"/><Relationship Id="rId4" Type="http://schemas.openxmlformats.org/officeDocument/2006/relationships/hyperlink" Target="http://bit.ly/2Tynxth" TargetMode="Externa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 rotWithShape="1">
          <a:blip r:embed="rId2">
            <a:alphaModFix/>
          </a:blip>
          <a:srcRect b="2969"/>
          <a:stretch/>
        </p:blipFill>
        <p:spPr>
          <a:xfrm>
            <a:off x="25" y="140225"/>
            <a:ext cx="4008425" cy="4990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0;p2"/>
          <p:cNvPicPr preferRelativeResize="0"/>
          <p:nvPr/>
        </p:nvPicPr>
        <p:blipFill rotWithShape="1">
          <a:blip r:embed="rId3">
            <a:alphaModFix/>
          </a:blip>
          <a:srcRect r="5401"/>
          <a:stretch/>
        </p:blipFill>
        <p:spPr>
          <a:xfrm>
            <a:off x="5357801" y="0"/>
            <a:ext cx="3792001" cy="5126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1;p2"/>
          <p:cNvPicPr preferRelativeResize="0"/>
          <p:nvPr/>
        </p:nvPicPr>
        <p:blipFill rotWithShape="1">
          <a:blip r:embed="rId4">
            <a:alphaModFix/>
          </a:blip>
          <a:srcRect b="11457"/>
          <a:stretch/>
        </p:blipFill>
        <p:spPr>
          <a:xfrm>
            <a:off x="846000" y="152950"/>
            <a:ext cx="7446348" cy="4990551"/>
          </a:xfrm>
          <a:prstGeom prst="rect">
            <a:avLst/>
          </a:prstGeom>
          <a:noFill/>
          <a:ln>
            <a:noFill/>
          </a:ln>
          <a:effectLst>
            <a:outerShdw blurRad="85725" dist="142875" dir="18180000" algn="bl" rotWithShape="0">
              <a:srgbClr val="000000">
                <a:alpha val="17000"/>
              </a:srgbClr>
            </a:outerShdw>
          </a:effectLst>
        </p:spPr>
      </p:pic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1456225" y="932700"/>
            <a:ext cx="6231600" cy="244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4800">
                <a:solidFill>
                  <a:srgbClr val="4D4D4D"/>
                </a:solidFill>
                <a:latin typeface="Adamina"/>
                <a:ea typeface="Adamina"/>
                <a:cs typeface="Adamina"/>
                <a:sym typeface="Adamina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2419950" y="3563960"/>
            <a:ext cx="4304100" cy="27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300">
                <a:latin typeface="Adamina"/>
                <a:ea typeface="Adamina"/>
                <a:cs typeface="Adamina"/>
                <a:sym typeface="Adamina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pic>
        <p:nvPicPr>
          <p:cNvPr id="14" name="Google Shape;14;p2"/>
          <p:cNvPicPr preferRelativeResize="0"/>
          <p:nvPr/>
        </p:nvPicPr>
        <p:blipFill>
          <a:blip r:embed="rId5">
            <a:alphaModFix amt="61000"/>
          </a:blip>
          <a:stretch>
            <a:fillRect/>
          </a:stretch>
        </p:blipFill>
        <p:spPr>
          <a:xfrm>
            <a:off x="-650124" y="-560850"/>
            <a:ext cx="3640299" cy="2897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CUSTOM_2_1_1_1"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" name="Google Shape;189;p22"/>
          <p:cNvPicPr preferRelativeResize="0"/>
          <p:nvPr/>
        </p:nvPicPr>
        <p:blipFill rotWithShape="1">
          <a:blip r:embed="rId2">
            <a:alphaModFix/>
          </a:blip>
          <a:srcRect t="8458" b="25560"/>
          <a:stretch/>
        </p:blipFill>
        <p:spPr>
          <a:xfrm>
            <a:off x="0" y="4106025"/>
            <a:ext cx="4850700" cy="1120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" name="Google Shape;190;p22"/>
          <p:cNvPicPr preferRelativeResize="0"/>
          <p:nvPr/>
        </p:nvPicPr>
        <p:blipFill rotWithShape="1">
          <a:blip r:embed="rId2">
            <a:alphaModFix/>
          </a:blip>
          <a:srcRect t="8458" b="25560"/>
          <a:stretch/>
        </p:blipFill>
        <p:spPr>
          <a:xfrm>
            <a:off x="4697725" y="4092700"/>
            <a:ext cx="4850700" cy="1120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Google Shape;191;p22"/>
          <p:cNvPicPr preferRelativeResize="0"/>
          <p:nvPr/>
        </p:nvPicPr>
        <p:blipFill rotWithShape="1">
          <a:blip r:embed="rId3">
            <a:alphaModFix/>
          </a:blip>
          <a:srcRect t="6025" r="2162" b="55883"/>
          <a:stretch/>
        </p:blipFill>
        <p:spPr>
          <a:xfrm rot="10800000" flipH="1">
            <a:off x="-21275" y="-21249"/>
            <a:ext cx="9220501" cy="5239099"/>
          </a:xfrm>
          <a:prstGeom prst="rect">
            <a:avLst/>
          </a:prstGeom>
          <a:noFill/>
          <a:ln>
            <a:noFill/>
          </a:ln>
          <a:effectLst>
            <a:outerShdw blurRad="57150" dist="123825" dir="5400000" algn="bl" rotWithShape="0">
              <a:srgbClr val="000000">
                <a:alpha val="17000"/>
              </a:srgbClr>
            </a:outerShdw>
          </a:effectLst>
        </p:spPr>
      </p:pic>
      <p:sp>
        <p:nvSpPr>
          <p:cNvPr id="192" name="Google Shape;192;p22"/>
          <p:cNvSpPr txBox="1">
            <a:spLocks noGrp="1"/>
          </p:cNvSpPr>
          <p:nvPr>
            <p:ph type="title"/>
          </p:nvPr>
        </p:nvSpPr>
        <p:spPr>
          <a:xfrm>
            <a:off x="714375" y="1489555"/>
            <a:ext cx="3562200" cy="1120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93" name="Google Shape;193;p22"/>
          <p:cNvSpPr txBox="1">
            <a:spLocks noGrp="1"/>
          </p:cNvSpPr>
          <p:nvPr>
            <p:ph type="subTitle" idx="1"/>
          </p:nvPr>
        </p:nvSpPr>
        <p:spPr>
          <a:xfrm>
            <a:off x="841125" y="2609180"/>
            <a:ext cx="3308700" cy="105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3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94" name="Google Shape;194;p22"/>
          <p:cNvPicPr preferRelativeResize="0"/>
          <p:nvPr/>
        </p:nvPicPr>
        <p:blipFill>
          <a:blip r:embed="rId4">
            <a:alphaModFix amt="61000"/>
          </a:blip>
          <a:stretch>
            <a:fillRect/>
          </a:stretch>
        </p:blipFill>
        <p:spPr>
          <a:xfrm>
            <a:off x="-650124" y="-560850"/>
            <a:ext cx="3640299" cy="2897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USTOM_3"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" name="Google Shape;196;p23"/>
          <p:cNvPicPr preferRelativeResize="0"/>
          <p:nvPr/>
        </p:nvPicPr>
        <p:blipFill rotWithShape="1">
          <a:blip r:embed="rId2">
            <a:alphaModFix/>
          </a:blip>
          <a:srcRect t="8458"/>
          <a:stretch/>
        </p:blipFill>
        <p:spPr>
          <a:xfrm>
            <a:off x="0" y="-84975"/>
            <a:ext cx="4850700" cy="1554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" name="Google Shape;197;p23"/>
          <p:cNvPicPr preferRelativeResize="0"/>
          <p:nvPr/>
        </p:nvPicPr>
        <p:blipFill rotWithShape="1">
          <a:blip r:embed="rId2">
            <a:alphaModFix/>
          </a:blip>
          <a:srcRect t="8458"/>
          <a:stretch/>
        </p:blipFill>
        <p:spPr>
          <a:xfrm>
            <a:off x="4697725" y="-98300"/>
            <a:ext cx="4850700" cy="1554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Google Shape;198;p23"/>
          <p:cNvPicPr preferRelativeResize="0"/>
          <p:nvPr/>
        </p:nvPicPr>
        <p:blipFill rotWithShape="1">
          <a:blip r:embed="rId3">
            <a:alphaModFix/>
          </a:blip>
          <a:srcRect t="6162" r="2162" b="50406"/>
          <a:stretch/>
        </p:blipFill>
        <p:spPr>
          <a:xfrm flipH="1">
            <a:off x="-21276" y="-15925"/>
            <a:ext cx="9220501" cy="5159426"/>
          </a:xfrm>
          <a:prstGeom prst="rect">
            <a:avLst/>
          </a:prstGeom>
          <a:noFill/>
          <a:ln>
            <a:noFill/>
          </a:ln>
          <a:effectLst>
            <a:outerShdw blurRad="57150" dist="142875" dir="13440000" algn="bl" rotWithShape="0">
              <a:srgbClr val="000000">
                <a:alpha val="19000"/>
              </a:srgbClr>
            </a:outerShdw>
          </a:effectLst>
        </p:spPr>
      </p:pic>
      <p:sp>
        <p:nvSpPr>
          <p:cNvPr id="199" name="Google Shape;199;p23"/>
          <p:cNvSpPr txBox="1">
            <a:spLocks noGrp="1"/>
          </p:cNvSpPr>
          <p:nvPr>
            <p:ph type="title"/>
          </p:nvPr>
        </p:nvSpPr>
        <p:spPr>
          <a:xfrm>
            <a:off x="311700" y="4002200"/>
            <a:ext cx="8520600" cy="60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damina"/>
                <a:ea typeface="Adamina"/>
                <a:cs typeface="Adamina"/>
                <a:sym typeface="Adamina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damina"/>
                <a:ea typeface="Adamina"/>
                <a:cs typeface="Adamina"/>
                <a:sym typeface="Adamina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damina"/>
                <a:ea typeface="Adamina"/>
                <a:cs typeface="Adamina"/>
                <a:sym typeface="Adamina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damina"/>
                <a:ea typeface="Adamina"/>
                <a:cs typeface="Adamina"/>
                <a:sym typeface="Adamina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damina"/>
                <a:ea typeface="Adamina"/>
                <a:cs typeface="Adamina"/>
                <a:sym typeface="Adamina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damina"/>
                <a:ea typeface="Adamina"/>
                <a:cs typeface="Adamina"/>
                <a:sym typeface="Adamina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damina"/>
                <a:ea typeface="Adamina"/>
                <a:cs typeface="Adamina"/>
                <a:sym typeface="Adamina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damina"/>
                <a:ea typeface="Adamina"/>
                <a:cs typeface="Adamina"/>
                <a:sym typeface="Adamina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damina"/>
                <a:ea typeface="Adamina"/>
                <a:cs typeface="Adamina"/>
                <a:sym typeface="Adamina"/>
              </a:defRPr>
            </a:lvl9pPr>
          </a:lstStyle>
          <a:p>
            <a:endParaRPr/>
          </a:p>
        </p:txBody>
      </p:sp>
      <p:pic>
        <p:nvPicPr>
          <p:cNvPr id="200" name="Google Shape;200;p23"/>
          <p:cNvPicPr preferRelativeResize="0"/>
          <p:nvPr/>
        </p:nvPicPr>
        <p:blipFill>
          <a:blip r:embed="rId4">
            <a:alphaModFix amt="61000"/>
          </a:blip>
          <a:stretch>
            <a:fillRect/>
          </a:stretch>
        </p:blipFill>
        <p:spPr>
          <a:xfrm>
            <a:off x="6888101" y="863950"/>
            <a:ext cx="3640299" cy="2897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CUSTOM_4"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" name="Google Shape;202;p24"/>
          <p:cNvPicPr preferRelativeResize="0"/>
          <p:nvPr/>
        </p:nvPicPr>
        <p:blipFill rotWithShape="1">
          <a:blip r:embed="rId2">
            <a:alphaModFix/>
          </a:blip>
          <a:srcRect b="1234"/>
          <a:stretch/>
        </p:blipFill>
        <p:spPr>
          <a:xfrm flipH="1">
            <a:off x="5148050" y="0"/>
            <a:ext cx="4072150" cy="51434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p24"/>
          <p:cNvPicPr preferRelativeResize="0"/>
          <p:nvPr/>
        </p:nvPicPr>
        <p:blipFill rotWithShape="1">
          <a:blip r:embed="rId3">
            <a:alphaModFix/>
          </a:blip>
          <a:srcRect b="7655"/>
          <a:stretch/>
        </p:blipFill>
        <p:spPr>
          <a:xfrm flipH="1">
            <a:off x="3656425" y="187890"/>
            <a:ext cx="5225076" cy="5143501"/>
          </a:xfrm>
          <a:prstGeom prst="rect">
            <a:avLst/>
          </a:prstGeom>
          <a:noFill/>
          <a:ln>
            <a:noFill/>
          </a:ln>
          <a:effectLst>
            <a:outerShdw blurRad="57150" dist="114300" algn="bl" rotWithShape="0">
              <a:srgbClr val="000000">
                <a:alpha val="18000"/>
              </a:srgbClr>
            </a:outerShdw>
          </a:effectLst>
        </p:spPr>
      </p:pic>
      <p:sp>
        <p:nvSpPr>
          <p:cNvPr id="204" name="Google Shape;204;p24"/>
          <p:cNvSpPr txBox="1">
            <a:spLocks noGrp="1"/>
          </p:cNvSpPr>
          <p:nvPr>
            <p:ph type="title"/>
          </p:nvPr>
        </p:nvSpPr>
        <p:spPr>
          <a:xfrm>
            <a:off x="3512892" y="2915338"/>
            <a:ext cx="4767600" cy="68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59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05" name="Google Shape;205;p24"/>
          <p:cNvSpPr txBox="1">
            <a:spLocks noGrp="1"/>
          </p:cNvSpPr>
          <p:nvPr>
            <p:ph type="title" idx="2" hasCustomPrompt="1"/>
          </p:nvPr>
        </p:nvSpPr>
        <p:spPr>
          <a:xfrm>
            <a:off x="6579492" y="1174875"/>
            <a:ext cx="1701000" cy="128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7200">
                <a:latin typeface="Adamina"/>
                <a:ea typeface="Adamina"/>
                <a:cs typeface="Adamina"/>
                <a:sym typeface="Adamina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206" name="Google Shape;206;p24"/>
          <p:cNvSpPr txBox="1">
            <a:spLocks noGrp="1"/>
          </p:cNvSpPr>
          <p:nvPr>
            <p:ph type="subTitle" idx="1"/>
          </p:nvPr>
        </p:nvSpPr>
        <p:spPr>
          <a:xfrm>
            <a:off x="3512892" y="3781100"/>
            <a:ext cx="4767600" cy="2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300">
                <a:latin typeface="Adamina"/>
                <a:ea typeface="Adamina"/>
                <a:cs typeface="Adamina"/>
                <a:sym typeface="Adamina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pic>
        <p:nvPicPr>
          <p:cNvPr id="207" name="Google Shape;207;p24"/>
          <p:cNvPicPr preferRelativeResize="0"/>
          <p:nvPr/>
        </p:nvPicPr>
        <p:blipFill>
          <a:blip r:embed="rId4">
            <a:alphaModFix amt="61000"/>
          </a:blip>
          <a:stretch>
            <a:fillRect/>
          </a:stretch>
        </p:blipFill>
        <p:spPr>
          <a:xfrm>
            <a:off x="-395199" y="1604675"/>
            <a:ext cx="3640299" cy="2897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3">
  <p:cSld name="CUSTOM_4_1_1"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8" name="Google Shape;218;p26"/>
          <p:cNvPicPr preferRelativeResize="0"/>
          <p:nvPr/>
        </p:nvPicPr>
        <p:blipFill rotWithShape="1">
          <a:blip r:embed="rId2">
            <a:alphaModFix/>
          </a:blip>
          <a:srcRect b="2969"/>
          <a:stretch/>
        </p:blipFill>
        <p:spPr>
          <a:xfrm>
            <a:off x="25" y="-12175"/>
            <a:ext cx="4131275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9" name="Google Shape;219;p26"/>
          <p:cNvPicPr preferRelativeResize="0"/>
          <p:nvPr/>
        </p:nvPicPr>
        <p:blipFill rotWithShape="1">
          <a:blip r:embed="rId3">
            <a:alphaModFix/>
          </a:blip>
          <a:srcRect l="-1444" r="-305"/>
          <a:stretch/>
        </p:blipFill>
        <p:spPr>
          <a:xfrm>
            <a:off x="5071275" y="0"/>
            <a:ext cx="4078525" cy="5126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0" name="Google Shape;220;p26"/>
          <p:cNvPicPr preferRelativeResize="0"/>
          <p:nvPr/>
        </p:nvPicPr>
        <p:blipFill rotWithShape="1">
          <a:blip r:embed="rId4">
            <a:alphaModFix/>
          </a:blip>
          <a:srcRect b="35625"/>
          <a:stretch/>
        </p:blipFill>
        <p:spPr>
          <a:xfrm>
            <a:off x="479760" y="1600750"/>
            <a:ext cx="8020077" cy="3628451"/>
          </a:xfrm>
          <a:prstGeom prst="rect">
            <a:avLst/>
          </a:prstGeom>
          <a:noFill/>
          <a:ln>
            <a:noFill/>
          </a:ln>
          <a:effectLst>
            <a:outerShdw blurRad="142875" dist="133350" dir="15240000" algn="bl" rotWithShape="0">
              <a:srgbClr val="000000">
                <a:alpha val="17000"/>
              </a:srgbClr>
            </a:outerShdw>
          </a:effectLst>
        </p:spPr>
      </p:pic>
      <p:sp>
        <p:nvSpPr>
          <p:cNvPr id="221" name="Google Shape;221;p26"/>
          <p:cNvSpPr txBox="1">
            <a:spLocks noGrp="1"/>
          </p:cNvSpPr>
          <p:nvPr>
            <p:ph type="title"/>
          </p:nvPr>
        </p:nvSpPr>
        <p:spPr>
          <a:xfrm>
            <a:off x="3681576" y="2871585"/>
            <a:ext cx="4198800" cy="68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59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22" name="Google Shape;222;p26"/>
          <p:cNvSpPr txBox="1">
            <a:spLocks noGrp="1"/>
          </p:cNvSpPr>
          <p:nvPr>
            <p:ph type="title" idx="2" hasCustomPrompt="1"/>
          </p:nvPr>
        </p:nvSpPr>
        <p:spPr>
          <a:xfrm>
            <a:off x="1753133" y="2795101"/>
            <a:ext cx="1701000" cy="128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7200">
                <a:latin typeface="Adamina"/>
                <a:ea typeface="Adamina"/>
                <a:cs typeface="Adamina"/>
                <a:sym typeface="Adamin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223" name="Google Shape;223;p26"/>
          <p:cNvSpPr txBox="1">
            <a:spLocks noGrp="1"/>
          </p:cNvSpPr>
          <p:nvPr>
            <p:ph type="subTitle" idx="1"/>
          </p:nvPr>
        </p:nvSpPr>
        <p:spPr>
          <a:xfrm>
            <a:off x="3681576" y="3679975"/>
            <a:ext cx="4198800" cy="2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300">
                <a:latin typeface="Adamina"/>
                <a:ea typeface="Adamina"/>
                <a:cs typeface="Adamina"/>
                <a:sym typeface="Adamin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CUSTOM_5_1_1"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" name="Google Shape;235;p29"/>
          <p:cNvPicPr preferRelativeResize="0"/>
          <p:nvPr/>
        </p:nvPicPr>
        <p:blipFill rotWithShape="1">
          <a:blip r:embed="rId2">
            <a:alphaModFix/>
          </a:blip>
          <a:srcRect t="8458"/>
          <a:stretch/>
        </p:blipFill>
        <p:spPr>
          <a:xfrm>
            <a:off x="0" y="-84975"/>
            <a:ext cx="4850700" cy="1554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" name="Google Shape;236;p29"/>
          <p:cNvPicPr preferRelativeResize="0"/>
          <p:nvPr/>
        </p:nvPicPr>
        <p:blipFill rotWithShape="1">
          <a:blip r:embed="rId2">
            <a:alphaModFix/>
          </a:blip>
          <a:srcRect t="8458"/>
          <a:stretch/>
        </p:blipFill>
        <p:spPr>
          <a:xfrm>
            <a:off x="4697725" y="-98300"/>
            <a:ext cx="4850700" cy="1554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" name="Google Shape;237;p29"/>
          <p:cNvPicPr preferRelativeResize="0"/>
          <p:nvPr/>
        </p:nvPicPr>
        <p:blipFill rotWithShape="1">
          <a:blip r:embed="rId3">
            <a:alphaModFix/>
          </a:blip>
          <a:srcRect r="2162" b="50409"/>
          <a:stretch/>
        </p:blipFill>
        <p:spPr>
          <a:xfrm flipH="1">
            <a:off x="-21276" y="-747825"/>
            <a:ext cx="9220501" cy="5891325"/>
          </a:xfrm>
          <a:prstGeom prst="rect">
            <a:avLst/>
          </a:prstGeom>
          <a:noFill/>
          <a:ln>
            <a:noFill/>
          </a:ln>
          <a:effectLst>
            <a:outerShdw blurRad="57150" dist="133350" dir="15060000" algn="bl" rotWithShape="0">
              <a:srgbClr val="000000">
                <a:alpha val="17000"/>
              </a:srgbClr>
            </a:outerShdw>
          </a:effectLst>
        </p:spPr>
      </p:pic>
      <p:sp>
        <p:nvSpPr>
          <p:cNvPr id="238" name="Google Shape;238;p29"/>
          <p:cNvSpPr txBox="1">
            <a:spLocks noGrp="1"/>
          </p:cNvSpPr>
          <p:nvPr>
            <p:ph type="title"/>
          </p:nvPr>
        </p:nvSpPr>
        <p:spPr>
          <a:xfrm>
            <a:off x="711725" y="445025"/>
            <a:ext cx="77205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8">
  <p:cSld name="CUSTOM_5_1_1_1_1_1_1_1"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4" name="Google Shape;264;p34"/>
          <p:cNvGrpSpPr/>
          <p:nvPr/>
        </p:nvGrpSpPr>
        <p:grpSpPr>
          <a:xfrm>
            <a:off x="-67975" y="-34367"/>
            <a:ext cx="9228974" cy="5233740"/>
            <a:chOff x="-67975" y="-34367"/>
            <a:chExt cx="9228974" cy="5233740"/>
          </a:xfrm>
        </p:grpSpPr>
        <p:pic>
          <p:nvPicPr>
            <p:cNvPr id="265" name="Google Shape;265;p34"/>
            <p:cNvPicPr preferRelativeResize="0"/>
            <p:nvPr/>
          </p:nvPicPr>
          <p:blipFill rotWithShape="1">
            <a:blip r:embed="rId2">
              <a:alphaModFix/>
            </a:blip>
            <a:srcRect t="1949" r="5517" b="2975"/>
            <a:stretch/>
          </p:blipFill>
          <p:spPr>
            <a:xfrm>
              <a:off x="5150300" y="20950"/>
              <a:ext cx="4010699" cy="517842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6" name="Google Shape;266;p34"/>
            <p:cNvPicPr preferRelativeResize="0"/>
            <p:nvPr/>
          </p:nvPicPr>
          <p:blipFill rotWithShape="1">
            <a:blip r:embed="rId2">
              <a:alphaModFix/>
            </a:blip>
            <a:srcRect b="2969"/>
            <a:stretch/>
          </p:blipFill>
          <p:spPr>
            <a:xfrm>
              <a:off x="-48275" y="-34367"/>
              <a:ext cx="4199624" cy="522859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7" name="Google Shape;267;p34"/>
            <p:cNvPicPr preferRelativeResize="0"/>
            <p:nvPr/>
          </p:nvPicPr>
          <p:blipFill rotWithShape="1">
            <a:blip r:embed="rId3">
              <a:alphaModFix/>
            </a:blip>
            <a:srcRect l="2657"/>
            <a:stretch/>
          </p:blipFill>
          <p:spPr>
            <a:xfrm rot="5400000">
              <a:off x="1906312" y="-1965787"/>
              <a:ext cx="5178426" cy="9127000"/>
            </a:xfrm>
            <a:prstGeom prst="rect">
              <a:avLst/>
            </a:prstGeom>
            <a:noFill/>
            <a:ln>
              <a:noFill/>
            </a:ln>
            <a:effectLst>
              <a:outerShdw blurRad="57150" dist="133350" dir="5400000" algn="bl" rotWithShape="0">
                <a:srgbClr val="000000">
                  <a:alpha val="19000"/>
                </a:srgbClr>
              </a:outerShdw>
            </a:effectLst>
          </p:spPr>
        </p:pic>
        <p:sp>
          <p:nvSpPr>
            <p:cNvPr id="268" name="Google Shape;268;p34"/>
            <p:cNvSpPr/>
            <p:nvPr/>
          </p:nvSpPr>
          <p:spPr>
            <a:xfrm>
              <a:off x="4308550" y="6375"/>
              <a:ext cx="267600" cy="51783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69" name="Google Shape;269;p34"/>
          <p:cNvSpPr txBox="1">
            <a:spLocks noGrp="1"/>
          </p:cNvSpPr>
          <p:nvPr>
            <p:ph type="title"/>
          </p:nvPr>
        </p:nvSpPr>
        <p:spPr>
          <a:xfrm>
            <a:off x="711725" y="445025"/>
            <a:ext cx="77205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2">
  <p:cSld name="CUSTOM_9"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1" name="Google Shape;291;p38"/>
          <p:cNvPicPr preferRelativeResize="0"/>
          <p:nvPr/>
        </p:nvPicPr>
        <p:blipFill rotWithShape="1">
          <a:blip r:embed="rId2">
            <a:alphaModFix/>
          </a:blip>
          <a:srcRect t="8458"/>
          <a:stretch/>
        </p:blipFill>
        <p:spPr>
          <a:xfrm>
            <a:off x="0" y="-84975"/>
            <a:ext cx="4850700" cy="1554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2" name="Google Shape;292;p38"/>
          <p:cNvPicPr preferRelativeResize="0"/>
          <p:nvPr/>
        </p:nvPicPr>
        <p:blipFill rotWithShape="1">
          <a:blip r:embed="rId2">
            <a:alphaModFix/>
          </a:blip>
          <a:srcRect t="8458"/>
          <a:stretch/>
        </p:blipFill>
        <p:spPr>
          <a:xfrm>
            <a:off x="4697725" y="-98300"/>
            <a:ext cx="4850700" cy="1554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3" name="Google Shape;293;p38"/>
          <p:cNvPicPr preferRelativeResize="0"/>
          <p:nvPr/>
        </p:nvPicPr>
        <p:blipFill rotWithShape="1">
          <a:blip r:embed="rId3">
            <a:alphaModFix/>
          </a:blip>
          <a:srcRect t="6162" r="2162" b="50406"/>
          <a:stretch/>
        </p:blipFill>
        <p:spPr>
          <a:xfrm flipH="1">
            <a:off x="-21276" y="-15925"/>
            <a:ext cx="9220501" cy="5159426"/>
          </a:xfrm>
          <a:prstGeom prst="rect">
            <a:avLst/>
          </a:prstGeom>
          <a:noFill/>
          <a:ln>
            <a:noFill/>
          </a:ln>
          <a:effectLst>
            <a:outerShdw blurRad="57150" dist="114300" dir="15120000" algn="bl" rotWithShape="0">
              <a:srgbClr val="000000">
                <a:alpha val="19000"/>
              </a:srgbClr>
            </a:outerShdw>
          </a:effectLst>
        </p:spPr>
      </p:pic>
      <p:sp>
        <p:nvSpPr>
          <p:cNvPr id="294" name="Google Shape;294;p38"/>
          <p:cNvSpPr txBox="1">
            <a:spLocks noGrp="1"/>
          </p:cNvSpPr>
          <p:nvPr>
            <p:ph type="title"/>
          </p:nvPr>
        </p:nvSpPr>
        <p:spPr>
          <a:xfrm>
            <a:off x="311700" y="4002200"/>
            <a:ext cx="8520600" cy="60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damina"/>
                <a:ea typeface="Adamina"/>
                <a:cs typeface="Adamina"/>
                <a:sym typeface="Adamin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damina"/>
                <a:ea typeface="Adamina"/>
                <a:cs typeface="Adamina"/>
                <a:sym typeface="Adamin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damina"/>
                <a:ea typeface="Adamina"/>
                <a:cs typeface="Adamina"/>
                <a:sym typeface="Adamin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damina"/>
                <a:ea typeface="Adamina"/>
                <a:cs typeface="Adamina"/>
                <a:sym typeface="Adamin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damina"/>
                <a:ea typeface="Adamina"/>
                <a:cs typeface="Adamina"/>
                <a:sym typeface="Adamin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damina"/>
                <a:ea typeface="Adamina"/>
                <a:cs typeface="Adamina"/>
                <a:sym typeface="Adamin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damina"/>
                <a:ea typeface="Adamina"/>
                <a:cs typeface="Adamina"/>
                <a:sym typeface="Adamin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damina"/>
                <a:ea typeface="Adamina"/>
                <a:cs typeface="Adamina"/>
                <a:sym typeface="Adamin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damina"/>
                <a:ea typeface="Adamina"/>
                <a:cs typeface="Adamina"/>
                <a:sym typeface="Adamina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CUSTOM_2_1_1_1_1"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5" name="Google Shape;305;p41"/>
          <p:cNvPicPr preferRelativeResize="0"/>
          <p:nvPr/>
        </p:nvPicPr>
        <p:blipFill rotWithShape="1">
          <a:blip r:embed="rId2">
            <a:alphaModFix/>
          </a:blip>
          <a:srcRect t="8458"/>
          <a:stretch/>
        </p:blipFill>
        <p:spPr>
          <a:xfrm>
            <a:off x="0" y="-84975"/>
            <a:ext cx="4850700" cy="1554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6" name="Google Shape;306;p41"/>
          <p:cNvPicPr preferRelativeResize="0"/>
          <p:nvPr/>
        </p:nvPicPr>
        <p:blipFill rotWithShape="1">
          <a:blip r:embed="rId2">
            <a:alphaModFix/>
          </a:blip>
          <a:srcRect t="8458"/>
          <a:stretch/>
        </p:blipFill>
        <p:spPr>
          <a:xfrm>
            <a:off x="4697725" y="-98300"/>
            <a:ext cx="4850700" cy="1554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" name="Google Shape;307;p41"/>
          <p:cNvPicPr preferRelativeResize="0"/>
          <p:nvPr/>
        </p:nvPicPr>
        <p:blipFill rotWithShape="1">
          <a:blip r:embed="rId3">
            <a:alphaModFix/>
          </a:blip>
          <a:srcRect r="2162" b="50409"/>
          <a:stretch/>
        </p:blipFill>
        <p:spPr>
          <a:xfrm flipH="1">
            <a:off x="-21276" y="-747825"/>
            <a:ext cx="9220501" cy="5891325"/>
          </a:xfrm>
          <a:prstGeom prst="rect">
            <a:avLst/>
          </a:prstGeom>
          <a:noFill/>
          <a:ln>
            <a:noFill/>
          </a:ln>
          <a:effectLst>
            <a:outerShdw blurRad="57150" dist="142875" dir="14340000" algn="bl" rotWithShape="0">
              <a:srgbClr val="000000">
                <a:alpha val="16000"/>
              </a:srgbClr>
            </a:outerShdw>
          </a:effectLst>
        </p:spPr>
      </p:pic>
      <p:sp>
        <p:nvSpPr>
          <p:cNvPr id="308" name="Google Shape;308;p41"/>
          <p:cNvSpPr txBox="1">
            <a:spLocks noGrp="1"/>
          </p:cNvSpPr>
          <p:nvPr>
            <p:ph type="title"/>
          </p:nvPr>
        </p:nvSpPr>
        <p:spPr>
          <a:xfrm>
            <a:off x="2688000" y="562125"/>
            <a:ext cx="3768000" cy="79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76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09" name="Google Shape;309;p41"/>
          <p:cNvSpPr txBox="1">
            <a:spLocks noGrp="1"/>
          </p:cNvSpPr>
          <p:nvPr>
            <p:ph type="subTitle" idx="1"/>
          </p:nvPr>
        </p:nvSpPr>
        <p:spPr>
          <a:xfrm>
            <a:off x="3148350" y="1558125"/>
            <a:ext cx="2847300" cy="921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3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0" name="Google Shape;310;p41"/>
          <p:cNvSpPr txBox="1"/>
          <p:nvPr/>
        </p:nvSpPr>
        <p:spPr>
          <a:xfrm>
            <a:off x="2643150" y="3721350"/>
            <a:ext cx="3857700" cy="55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30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chemeClr val="accent2"/>
                </a:solidFill>
                <a:latin typeface="Adamina"/>
                <a:ea typeface="Adamina"/>
                <a:cs typeface="Adamina"/>
                <a:sym typeface="Adamina"/>
              </a:rPr>
              <a:t>CREDITS</a:t>
            </a:r>
            <a:r>
              <a:rPr lang="en" sz="1200">
                <a:solidFill>
                  <a:schemeClr val="dk1"/>
                </a:solidFill>
                <a:latin typeface="Adamina"/>
                <a:ea typeface="Adamina"/>
                <a:cs typeface="Adamina"/>
                <a:sym typeface="Adamina"/>
              </a:rPr>
              <a:t>: This presentation template was created by </a:t>
            </a:r>
            <a:r>
              <a:rPr lang="en" sz="1200" b="1">
                <a:solidFill>
                  <a:schemeClr val="accent2"/>
                </a:solidFill>
                <a:uFill>
                  <a:noFill/>
                </a:uFill>
                <a:latin typeface="Adamina"/>
                <a:ea typeface="Adamina"/>
                <a:cs typeface="Adamina"/>
                <a:sym typeface="Adamin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200">
                <a:solidFill>
                  <a:schemeClr val="accent2"/>
                </a:solidFill>
                <a:latin typeface="Adamina"/>
                <a:ea typeface="Adamina"/>
                <a:cs typeface="Adamina"/>
                <a:sym typeface="Adamina"/>
              </a:rPr>
              <a:t>,</a:t>
            </a:r>
            <a:r>
              <a:rPr lang="en" sz="1200">
                <a:solidFill>
                  <a:schemeClr val="dk1"/>
                </a:solidFill>
                <a:latin typeface="Adamina"/>
                <a:ea typeface="Adamina"/>
                <a:cs typeface="Adamina"/>
                <a:sym typeface="Adamina"/>
              </a:rPr>
              <a:t> including icons by </a:t>
            </a:r>
            <a:r>
              <a:rPr lang="en" sz="1200" b="1">
                <a:solidFill>
                  <a:schemeClr val="accent2"/>
                </a:solidFill>
                <a:uFill>
                  <a:noFill/>
                </a:uFill>
                <a:latin typeface="Adamina"/>
                <a:ea typeface="Adamina"/>
                <a:cs typeface="Adamina"/>
                <a:sym typeface="Adamina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200">
                <a:solidFill>
                  <a:schemeClr val="dk1"/>
                </a:solidFill>
                <a:latin typeface="Adamina"/>
                <a:ea typeface="Adamina"/>
                <a:cs typeface="Adamina"/>
                <a:sym typeface="Adamina"/>
              </a:rPr>
              <a:t>, and infographics &amp; images by </a:t>
            </a:r>
            <a:r>
              <a:rPr lang="en" sz="1200" b="1">
                <a:solidFill>
                  <a:schemeClr val="accent2"/>
                </a:solidFill>
                <a:uFill>
                  <a:noFill/>
                </a:uFill>
                <a:latin typeface="Adamina"/>
                <a:ea typeface="Adamina"/>
                <a:cs typeface="Adamina"/>
                <a:sym typeface="Adamina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lang="en" sz="1200" b="1">
                <a:solidFill>
                  <a:schemeClr val="dk1"/>
                </a:solidFill>
                <a:latin typeface="Adamina"/>
                <a:ea typeface="Adamina"/>
                <a:cs typeface="Adamina"/>
                <a:sym typeface="Adamina"/>
              </a:rPr>
              <a:t> </a:t>
            </a:r>
            <a:endParaRPr sz="1200" b="1">
              <a:solidFill>
                <a:schemeClr val="dk1"/>
              </a:solidFill>
              <a:latin typeface="Adamina"/>
              <a:ea typeface="Adamina"/>
              <a:cs typeface="Adamina"/>
              <a:sym typeface="Adamina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8"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2" name="Google Shape;312;p42"/>
          <p:cNvPicPr preferRelativeResize="0"/>
          <p:nvPr/>
        </p:nvPicPr>
        <p:blipFill rotWithShape="1">
          <a:blip r:embed="rId2">
            <a:alphaModFix/>
          </a:blip>
          <a:srcRect b="2969"/>
          <a:stretch/>
        </p:blipFill>
        <p:spPr>
          <a:xfrm>
            <a:off x="0" y="-43650"/>
            <a:ext cx="4166334" cy="5187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3" name="Google Shape;313;p42"/>
          <p:cNvPicPr preferRelativeResize="0"/>
          <p:nvPr/>
        </p:nvPicPr>
        <p:blipFill rotWithShape="1">
          <a:blip r:embed="rId3">
            <a:alphaModFix/>
          </a:blip>
          <a:srcRect r="5401"/>
          <a:stretch/>
        </p:blipFill>
        <p:spPr>
          <a:xfrm>
            <a:off x="5264917" y="-184950"/>
            <a:ext cx="3941383" cy="5328457"/>
          </a:xfrm>
          <a:prstGeom prst="rect">
            <a:avLst/>
          </a:prstGeom>
          <a:noFill/>
          <a:ln>
            <a:noFill/>
          </a:ln>
        </p:spPr>
      </p:pic>
      <p:pic>
        <p:nvPicPr>
          <p:cNvPr id="314" name="Google Shape;314;p42"/>
          <p:cNvPicPr preferRelativeResize="0"/>
          <p:nvPr/>
        </p:nvPicPr>
        <p:blipFill rotWithShape="1">
          <a:blip r:embed="rId4">
            <a:alphaModFix/>
          </a:blip>
          <a:srcRect b="11457"/>
          <a:stretch/>
        </p:blipFill>
        <p:spPr>
          <a:xfrm>
            <a:off x="846000" y="152950"/>
            <a:ext cx="7446348" cy="4990551"/>
          </a:xfrm>
          <a:prstGeom prst="rect">
            <a:avLst/>
          </a:prstGeom>
          <a:noFill/>
          <a:ln>
            <a:noFill/>
          </a:ln>
          <a:effectLst>
            <a:outerShdw blurRad="142875" dist="142875" dir="13080000" algn="bl" rotWithShape="0">
              <a:srgbClr val="000000">
                <a:alpha val="18000"/>
              </a:srgbClr>
            </a:outerShdw>
          </a:effectLst>
        </p:spPr>
      </p:pic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8_1"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6" name="Google Shape;316;p43"/>
          <p:cNvPicPr preferRelativeResize="0"/>
          <p:nvPr/>
        </p:nvPicPr>
        <p:blipFill rotWithShape="1">
          <a:blip r:embed="rId2">
            <a:alphaModFix/>
          </a:blip>
          <a:srcRect b="1234"/>
          <a:stretch/>
        </p:blipFill>
        <p:spPr>
          <a:xfrm>
            <a:off x="-126627" y="0"/>
            <a:ext cx="4072150" cy="5143498"/>
          </a:xfrm>
          <a:prstGeom prst="rect">
            <a:avLst/>
          </a:prstGeom>
          <a:noFill/>
          <a:ln>
            <a:noFill/>
          </a:ln>
        </p:spPr>
      </p:pic>
      <p:pic>
        <p:nvPicPr>
          <p:cNvPr id="317" name="Google Shape;317;p43"/>
          <p:cNvPicPr preferRelativeResize="0"/>
          <p:nvPr/>
        </p:nvPicPr>
        <p:blipFill rotWithShape="1">
          <a:blip r:embed="rId3">
            <a:alphaModFix/>
          </a:blip>
          <a:srcRect b="7655"/>
          <a:stretch/>
        </p:blipFill>
        <p:spPr>
          <a:xfrm>
            <a:off x="262525" y="0"/>
            <a:ext cx="5225076" cy="5143501"/>
          </a:xfrm>
          <a:prstGeom prst="rect">
            <a:avLst/>
          </a:prstGeom>
          <a:noFill/>
          <a:ln>
            <a:noFill/>
          </a:ln>
          <a:effectLst>
            <a:outerShdw blurRad="57150" dist="133350" dir="13440000" algn="bl" rotWithShape="0">
              <a:srgbClr val="000000">
                <a:alpha val="14000"/>
              </a:srgbClr>
            </a:outerShdw>
          </a:effectLst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oogle Shape;16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519327" y="1145750"/>
            <a:ext cx="3776496" cy="2728518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7;p3"/>
          <p:cNvPicPr preferRelativeResize="0"/>
          <p:nvPr/>
        </p:nvPicPr>
        <p:blipFill rotWithShape="1">
          <a:blip r:embed="rId3">
            <a:alphaModFix/>
          </a:blip>
          <a:srcRect b="1234"/>
          <a:stretch/>
        </p:blipFill>
        <p:spPr>
          <a:xfrm>
            <a:off x="-126627" y="0"/>
            <a:ext cx="4072150" cy="51434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18;p3"/>
          <p:cNvPicPr preferRelativeResize="0"/>
          <p:nvPr/>
        </p:nvPicPr>
        <p:blipFill rotWithShape="1">
          <a:blip r:embed="rId4">
            <a:alphaModFix/>
          </a:blip>
          <a:srcRect b="7655"/>
          <a:stretch/>
        </p:blipFill>
        <p:spPr>
          <a:xfrm>
            <a:off x="262525" y="0"/>
            <a:ext cx="5225076" cy="5143501"/>
          </a:xfrm>
          <a:prstGeom prst="rect">
            <a:avLst/>
          </a:prstGeom>
          <a:noFill/>
          <a:ln>
            <a:noFill/>
          </a:ln>
          <a:effectLst>
            <a:outerShdw blurRad="57150" dist="142875" dir="13320000" algn="bl" rotWithShape="0">
              <a:srgbClr val="000000">
                <a:alpha val="17000"/>
              </a:srgbClr>
            </a:outerShdw>
          </a:effectLst>
        </p:spPr>
      </p:pic>
      <p:sp>
        <p:nvSpPr>
          <p:cNvPr id="19" name="Google Shape;19;p3"/>
          <p:cNvSpPr txBox="1">
            <a:spLocks noGrp="1"/>
          </p:cNvSpPr>
          <p:nvPr>
            <p:ph type="title"/>
          </p:nvPr>
        </p:nvSpPr>
        <p:spPr>
          <a:xfrm>
            <a:off x="864125" y="2915338"/>
            <a:ext cx="4767600" cy="68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59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title" idx="2" hasCustomPrompt="1"/>
          </p:nvPr>
        </p:nvSpPr>
        <p:spPr>
          <a:xfrm>
            <a:off x="852025" y="1174875"/>
            <a:ext cx="1701000" cy="128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7200">
                <a:latin typeface="Adamina"/>
                <a:ea typeface="Adamina"/>
                <a:cs typeface="Adamina"/>
                <a:sym typeface="Adamin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21" name="Google Shape;21;p3"/>
          <p:cNvSpPr txBox="1">
            <a:spLocks noGrp="1"/>
          </p:cNvSpPr>
          <p:nvPr>
            <p:ph type="subTitle" idx="1"/>
          </p:nvPr>
        </p:nvSpPr>
        <p:spPr>
          <a:xfrm>
            <a:off x="864125" y="3781100"/>
            <a:ext cx="4767600" cy="2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300">
                <a:latin typeface="Adamina"/>
                <a:ea typeface="Adamina"/>
                <a:cs typeface="Adamina"/>
                <a:sym typeface="Adamina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8_1_1"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9" name="Google Shape;319;p44"/>
          <p:cNvPicPr preferRelativeResize="0"/>
          <p:nvPr/>
        </p:nvPicPr>
        <p:blipFill rotWithShape="1">
          <a:blip r:embed="rId2">
            <a:alphaModFix/>
          </a:blip>
          <a:srcRect t="8458"/>
          <a:stretch/>
        </p:blipFill>
        <p:spPr>
          <a:xfrm>
            <a:off x="0" y="-84975"/>
            <a:ext cx="4850700" cy="1554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0" name="Google Shape;320;p44"/>
          <p:cNvPicPr preferRelativeResize="0"/>
          <p:nvPr/>
        </p:nvPicPr>
        <p:blipFill rotWithShape="1">
          <a:blip r:embed="rId2">
            <a:alphaModFix/>
          </a:blip>
          <a:srcRect t="8458"/>
          <a:stretch/>
        </p:blipFill>
        <p:spPr>
          <a:xfrm>
            <a:off x="4697725" y="-98300"/>
            <a:ext cx="4850700" cy="1554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1" name="Google Shape;321;p44"/>
          <p:cNvPicPr preferRelativeResize="0"/>
          <p:nvPr/>
        </p:nvPicPr>
        <p:blipFill rotWithShape="1">
          <a:blip r:embed="rId3">
            <a:alphaModFix/>
          </a:blip>
          <a:srcRect r="2162" b="50409"/>
          <a:stretch/>
        </p:blipFill>
        <p:spPr>
          <a:xfrm flipH="1">
            <a:off x="-21276" y="-747825"/>
            <a:ext cx="9220501" cy="5891325"/>
          </a:xfrm>
          <a:prstGeom prst="rect">
            <a:avLst/>
          </a:prstGeom>
          <a:noFill/>
          <a:ln>
            <a:noFill/>
          </a:ln>
          <a:effectLst>
            <a:outerShdw blurRad="57150" dist="114300" dir="17280000" algn="bl" rotWithShape="0">
              <a:srgbClr val="000000">
                <a:alpha val="15000"/>
              </a:srgbClr>
            </a:outerShdw>
          </a:effectLst>
        </p:spPr>
      </p:pic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CUSTOM_8_1_1_1"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3" name="Google Shape;323;p45"/>
          <p:cNvPicPr preferRelativeResize="0"/>
          <p:nvPr/>
        </p:nvPicPr>
        <p:blipFill rotWithShape="1">
          <a:blip r:embed="rId2">
            <a:alphaModFix/>
          </a:blip>
          <a:srcRect r="5517" b="2969"/>
          <a:stretch/>
        </p:blipFill>
        <p:spPr>
          <a:xfrm>
            <a:off x="5226925" y="0"/>
            <a:ext cx="3917076" cy="5161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4" name="Google Shape;324;p45"/>
          <p:cNvPicPr preferRelativeResize="0"/>
          <p:nvPr/>
        </p:nvPicPr>
        <p:blipFill rotWithShape="1">
          <a:blip r:embed="rId2">
            <a:alphaModFix/>
          </a:blip>
          <a:srcRect b="2969"/>
          <a:stretch/>
        </p:blipFill>
        <p:spPr>
          <a:xfrm>
            <a:off x="-48275" y="-72325"/>
            <a:ext cx="4199624" cy="5228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25" name="Google Shape;325;p45"/>
          <p:cNvPicPr preferRelativeResize="0"/>
          <p:nvPr/>
        </p:nvPicPr>
        <p:blipFill rotWithShape="1">
          <a:blip r:embed="rId3">
            <a:alphaModFix/>
          </a:blip>
          <a:srcRect l="2657"/>
          <a:stretch/>
        </p:blipFill>
        <p:spPr>
          <a:xfrm rot="-5400000">
            <a:off x="1923312" y="-1999788"/>
            <a:ext cx="5144425" cy="9127000"/>
          </a:xfrm>
          <a:prstGeom prst="rect">
            <a:avLst/>
          </a:prstGeom>
          <a:noFill/>
          <a:ln>
            <a:noFill/>
          </a:ln>
          <a:effectLst>
            <a:outerShdw blurRad="57150" dist="171450" dir="5640000" algn="bl" rotWithShape="0">
              <a:srgbClr val="000000">
                <a:alpha val="16000"/>
              </a:srgbClr>
            </a:outerShdw>
          </a:effectLst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Google Shape;23;p4"/>
          <p:cNvPicPr preferRelativeResize="0"/>
          <p:nvPr/>
        </p:nvPicPr>
        <p:blipFill rotWithShape="1">
          <a:blip r:embed="rId2">
            <a:alphaModFix/>
          </a:blip>
          <a:srcRect t="8458"/>
          <a:stretch/>
        </p:blipFill>
        <p:spPr>
          <a:xfrm>
            <a:off x="0" y="-84975"/>
            <a:ext cx="4850700" cy="1554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24;p4"/>
          <p:cNvPicPr preferRelativeResize="0"/>
          <p:nvPr/>
        </p:nvPicPr>
        <p:blipFill rotWithShape="1">
          <a:blip r:embed="rId2">
            <a:alphaModFix/>
          </a:blip>
          <a:srcRect t="8458"/>
          <a:stretch/>
        </p:blipFill>
        <p:spPr>
          <a:xfrm>
            <a:off x="4697725" y="-98300"/>
            <a:ext cx="4850700" cy="1554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Google Shape;25;p4"/>
          <p:cNvPicPr preferRelativeResize="0"/>
          <p:nvPr/>
        </p:nvPicPr>
        <p:blipFill rotWithShape="1">
          <a:blip r:embed="rId3">
            <a:alphaModFix/>
          </a:blip>
          <a:srcRect r="2162" b="50409"/>
          <a:stretch/>
        </p:blipFill>
        <p:spPr>
          <a:xfrm flipH="1">
            <a:off x="-21276" y="-747825"/>
            <a:ext cx="9220501" cy="5891325"/>
          </a:xfrm>
          <a:prstGeom prst="rect">
            <a:avLst/>
          </a:prstGeom>
          <a:noFill/>
          <a:ln>
            <a:noFill/>
          </a:ln>
          <a:effectLst>
            <a:outerShdw blurRad="57150" dist="114300" dir="16500000" algn="bl" rotWithShape="0">
              <a:srgbClr val="000000">
                <a:alpha val="16000"/>
              </a:srgbClr>
            </a:outerShdw>
          </a:effectLst>
        </p:spPr>
      </p:pic>
      <p:sp>
        <p:nvSpPr>
          <p:cNvPr id="26" name="Google Shape;26;p4"/>
          <p:cNvSpPr txBox="1">
            <a:spLocks noGrp="1"/>
          </p:cNvSpPr>
          <p:nvPr>
            <p:ph type="body" idx="1"/>
          </p:nvPr>
        </p:nvSpPr>
        <p:spPr>
          <a:xfrm>
            <a:off x="711725" y="1112856"/>
            <a:ext cx="7720500" cy="331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AutoNum type="arabicPeriod"/>
              <a:defRPr sz="115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  <p:sp>
        <p:nvSpPr>
          <p:cNvPr id="27" name="Google Shape;27;p4"/>
          <p:cNvSpPr txBox="1">
            <a:spLocks noGrp="1"/>
          </p:cNvSpPr>
          <p:nvPr>
            <p:ph type="title"/>
          </p:nvPr>
        </p:nvSpPr>
        <p:spPr>
          <a:xfrm>
            <a:off x="711725" y="445025"/>
            <a:ext cx="77205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Google Shape;72;p11"/>
          <p:cNvPicPr preferRelativeResize="0"/>
          <p:nvPr/>
        </p:nvPicPr>
        <p:blipFill rotWithShape="1">
          <a:blip r:embed="rId2">
            <a:alphaModFix/>
          </a:blip>
          <a:srcRect b="2969"/>
          <a:stretch/>
        </p:blipFill>
        <p:spPr>
          <a:xfrm>
            <a:off x="0" y="-43650"/>
            <a:ext cx="4166334" cy="5187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11"/>
          <p:cNvPicPr preferRelativeResize="0"/>
          <p:nvPr/>
        </p:nvPicPr>
        <p:blipFill rotWithShape="1">
          <a:blip r:embed="rId3">
            <a:alphaModFix/>
          </a:blip>
          <a:srcRect l="80" t="1574" r="-80"/>
          <a:stretch/>
        </p:blipFill>
        <p:spPr>
          <a:xfrm>
            <a:off x="5014375" y="-43650"/>
            <a:ext cx="4166426" cy="5244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11"/>
          <p:cNvPicPr preferRelativeResize="0"/>
          <p:nvPr/>
        </p:nvPicPr>
        <p:blipFill rotWithShape="1">
          <a:blip r:embed="rId4">
            <a:alphaModFix/>
          </a:blip>
          <a:srcRect l="20766" b="49962"/>
          <a:stretch/>
        </p:blipFill>
        <p:spPr>
          <a:xfrm>
            <a:off x="628738" y="991150"/>
            <a:ext cx="7886524" cy="4209727"/>
          </a:xfrm>
          <a:prstGeom prst="rect">
            <a:avLst/>
          </a:prstGeom>
          <a:noFill/>
          <a:ln>
            <a:noFill/>
          </a:ln>
          <a:effectLst>
            <a:outerShdw blurRad="142875" dist="114300" dir="14340000" algn="bl" rotWithShape="0">
              <a:srgbClr val="000000">
                <a:alpha val="16000"/>
              </a:srgbClr>
            </a:outerShdw>
          </a:effectLst>
        </p:spPr>
      </p:pic>
      <p:sp>
        <p:nvSpPr>
          <p:cNvPr id="75" name="Google Shape;75;p11"/>
          <p:cNvSpPr txBox="1">
            <a:spLocks noGrp="1"/>
          </p:cNvSpPr>
          <p:nvPr>
            <p:ph type="title" hasCustomPrompt="1"/>
          </p:nvPr>
        </p:nvSpPr>
        <p:spPr>
          <a:xfrm>
            <a:off x="2250600" y="2680225"/>
            <a:ext cx="4642800" cy="138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7200">
                <a:latin typeface="Adamina"/>
                <a:ea typeface="Adamina"/>
                <a:cs typeface="Adamina"/>
                <a:sym typeface="Adamina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76" name="Google Shape;76;p11"/>
          <p:cNvSpPr txBox="1">
            <a:spLocks noGrp="1"/>
          </p:cNvSpPr>
          <p:nvPr>
            <p:ph type="body" idx="1"/>
          </p:nvPr>
        </p:nvSpPr>
        <p:spPr>
          <a:xfrm>
            <a:off x="2250600" y="3914225"/>
            <a:ext cx="4642800" cy="51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300"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pic>
        <p:nvPicPr>
          <p:cNvPr id="77" name="Google Shape;77;p11"/>
          <p:cNvPicPr preferRelativeResize="0"/>
          <p:nvPr/>
        </p:nvPicPr>
        <p:blipFill>
          <a:blip r:embed="rId5">
            <a:alphaModFix amt="61000"/>
          </a:blip>
          <a:stretch>
            <a:fillRect/>
          </a:stretch>
        </p:blipFill>
        <p:spPr>
          <a:xfrm>
            <a:off x="6888101" y="863950"/>
            <a:ext cx="3640299" cy="2897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" name="Google Shape;80;p13"/>
          <p:cNvGrpSpPr/>
          <p:nvPr/>
        </p:nvGrpSpPr>
        <p:grpSpPr>
          <a:xfrm>
            <a:off x="-67975" y="-72325"/>
            <a:ext cx="9211977" cy="5233750"/>
            <a:chOff x="-67975" y="-72325"/>
            <a:chExt cx="9211977" cy="5233750"/>
          </a:xfrm>
        </p:grpSpPr>
        <p:pic>
          <p:nvPicPr>
            <p:cNvPr id="81" name="Google Shape;81;p13"/>
            <p:cNvPicPr preferRelativeResize="0"/>
            <p:nvPr/>
          </p:nvPicPr>
          <p:blipFill rotWithShape="1">
            <a:blip r:embed="rId2">
              <a:alphaModFix/>
            </a:blip>
            <a:srcRect r="5517" b="2969"/>
            <a:stretch/>
          </p:blipFill>
          <p:spPr>
            <a:xfrm>
              <a:off x="5226925" y="0"/>
              <a:ext cx="3917076" cy="51614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2" name="Google Shape;82;p13"/>
            <p:cNvPicPr preferRelativeResize="0"/>
            <p:nvPr/>
          </p:nvPicPr>
          <p:blipFill rotWithShape="1">
            <a:blip r:embed="rId2">
              <a:alphaModFix/>
            </a:blip>
            <a:srcRect b="2969"/>
            <a:stretch/>
          </p:blipFill>
          <p:spPr>
            <a:xfrm>
              <a:off x="-48275" y="-72325"/>
              <a:ext cx="4199624" cy="522859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3" name="Google Shape;83;p13"/>
            <p:cNvPicPr preferRelativeResize="0"/>
            <p:nvPr/>
          </p:nvPicPr>
          <p:blipFill rotWithShape="1">
            <a:blip r:embed="rId3">
              <a:alphaModFix/>
            </a:blip>
            <a:srcRect l="2657"/>
            <a:stretch/>
          </p:blipFill>
          <p:spPr>
            <a:xfrm rot="5400000">
              <a:off x="1923312" y="-1999788"/>
              <a:ext cx="5144425" cy="9127000"/>
            </a:xfrm>
            <a:prstGeom prst="rect">
              <a:avLst/>
            </a:prstGeom>
            <a:noFill/>
            <a:ln>
              <a:noFill/>
            </a:ln>
            <a:effectLst>
              <a:outerShdw blurRad="57150" dist="133350" dir="5400000" algn="bl" rotWithShape="0">
                <a:srgbClr val="000000">
                  <a:alpha val="18000"/>
                </a:srgbClr>
              </a:outerShdw>
            </a:effectLst>
          </p:spPr>
        </p:pic>
        <p:sp>
          <p:nvSpPr>
            <p:cNvPr id="84" name="Google Shape;84;p13"/>
            <p:cNvSpPr/>
            <p:nvPr/>
          </p:nvSpPr>
          <p:spPr>
            <a:xfrm>
              <a:off x="4270325" y="0"/>
              <a:ext cx="420600" cy="51435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5" name="Google Shape;85;p13"/>
          <p:cNvSpPr txBox="1">
            <a:spLocks noGrp="1"/>
          </p:cNvSpPr>
          <p:nvPr>
            <p:ph type="title"/>
          </p:nvPr>
        </p:nvSpPr>
        <p:spPr>
          <a:xfrm>
            <a:off x="711725" y="445025"/>
            <a:ext cx="77205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13"/>
          <p:cNvSpPr txBox="1">
            <a:spLocks noGrp="1"/>
          </p:cNvSpPr>
          <p:nvPr>
            <p:ph type="title" idx="2"/>
          </p:nvPr>
        </p:nvSpPr>
        <p:spPr>
          <a:xfrm>
            <a:off x="1290128" y="1593950"/>
            <a:ext cx="1950600" cy="35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damina"/>
                <a:ea typeface="Adamina"/>
                <a:cs typeface="Adamina"/>
                <a:sym typeface="Adamina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damina"/>
                <a:ea typeface="Adamina"/>
                <a:cs typeface="Adamina"/>
                <a:sym typeface="Adamina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damina"/>
                <a:ea typeface="Adamina"/>
                <a:cs typeface="Adamina"/>
                <a:sym typeface="Adamina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damina"/>
                <a:ea typeface="Adamina"/>
                <a:cs typeface="Adamina"/>
                <a:sym typeface="Adamina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damina"/>
                <a:ea typeface="Adamina"/>
                <a:cs typeface="Adamina"/>
                <a:sym typeface="Adamina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damina"/>
                <a:ea typeface="Adamina"/>
                <a:cs typeface="Adamina"/>
                <a:sym typeface="Adamina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damina"/>
                <a:ea typeface="Adamina"/>
                <a:cs typeface="Adamina"/>
                <a:sym typeface="Adamina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damina"/>
                <a:ea typeface="Adamina"/>
                <a:cs typeface="Adamina"/>
                <a:sym typeface="Adamina"/>
              </a:defRPr>
            </a:lvl9pPr>
          </a:lstStyle>
          <a:p>
            <a:endParaRPr/>
          </a:p>
        </p:txBody>
      </p:sp>
      <p:sp>
        <p:nvSpPr>
          <p:cNvPr id="87" name="Google Shape;87;p13"/>
          <p:cNvSpPr txBox="1">
            <a:spLocks noGrp="1"/>
          </p:cNvSpPr>
          <p:nvPr>
            <p:ph type="subTitle" idx="1"/>
          </p:nvPr>
        </p:nvSpPr>
        <p:spPr>
          <a:xfrm>
            <a:off x="1283915" y="1950950"/>
            <a:ext cx="1642200" cy="77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300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13"/>
          <p:cNvSpPr txBox="1">
            <a:spLocks noGrp="1"/>
          </p:cNvSpPr>
          <p:nvPr>
            <p:ph type="title" idx="3" hasCustomPrompt="1"/>
          </p:nvPr>
        </p:nvSpPr>
        <p:spPr>
          <a:xfrm>
            <a:off x="636988" y="1638282"/>
            <a:ext cx="585900" cy="6795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2400">
                <a:latin typeface="Adamina"/>
                <a:ea typeface="Adamina"/>
                <a:cs typeface="Adamina"/>
                <a:sym typeface="Adamin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r>
              <a:t>xx%</a:t>
            </a:r>
          </a:p>
        </p:txBody>
      </p:sp>
      <p:sp>
        <p:nvSpPr>
          <p:cNvPr id="89" name="Google Shape;89;p13"/>
          <p:cNvSpPr txBox="1">
            <a:spLocks noGrp="1"/>
          </p:cNvSpPr>
          <p:nvPr>
            <p:ph type="title" idx="4"/>
          </p:nvPr>
        </p:nvSpPr>
        <p:spPr>
          <a:xfrm>
            <a:off x="3953460" y="1593950"/>
            <a:ext cx="1950600" cy="35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damina"/>
                <a:ea typeface="Adamina"/>
                <a:cs typeface="Adamina"/>
                <a:sym typeface="Adamin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damina"/>
                <a:ea typeface="Adamina"/>
                <a:cs typeface="Adamina"/>
                <a:sym typeface="Adamin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damina"/>
                <a:ea typeface="Adamina"/>
                <a:cs typeface="Adamina"/>
                <a:sym typeface="Adamin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damina"/>
                <a:ea typeface="Adamina"/>
                <a:cs typeface="Adamina"/>
                <a:sym typeface="Adamin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damina"/>
                <a:ea typeface="Adamina"/>
                <a:cs typeface="Adamina"/>
                <a:sym typeface="Adamin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damina"/>
                <a:ea typeface="Adamina"/>
                <a:cs typeface="Adamina"/>
                <a:sym typeface="Adamin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damina"/>
                <a:ea typeface="Adamina"/>
                <a:cs typeface="Adamina"/>
                <a:sym typeface="Adamin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damina"/>
                <a:ea typeface="Adamina"/>
                <a:cs typeface="Adamina"/>
                <a:sym typeface="Adamina"/>
              </a:defRPr>
            </a:lvl9pPr>
          </a:lstStyle>
          <a:p>
            <a:endParaRPr/>
          </a:p>
        </p:txBody>
      </p:sp>
      <p:sp>
        <p:nvSpPr>
          <p:cNvPr id="90" name="Google Shape;90;p13"/>
          <p:cNvSpPr txBox="1">
            <a:spLocks noGrp="1"/>
          </p:cNvSpPr>
          <p:nvPr>
            <p:ph type="subTitle" idx="5"/>
          </p:nvPr>
        </p:nvSpPr>
        <p:spPr>
          <a:xfrm>
            <a:off x="3953460" y="1950950"/>
            <a:ext cx="1642200" cy="77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3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13"/>
          <p:cNvSpPr txBox="1">
            <a:spLocks noGrp="1"/>
          </p:cNvSpPr>
          <p:nvPr>
            <p:ph type="title" idx="6" hasCustomPrompt="1"/>
          </p:nvPr>
        </p:nvSpPr>
        <p:spPr>
          <a:xfrm>
            <a:off x="3301538" y="1638282"/>
            <a:ext cx="585900" cy="6795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2400">
                <a:latin typeface="Adamina"/>
                <a:ea typeface="Adamina"/>
                <a:cs typeface="Adamina"/>
                <a:sym typeface="Adamin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r>
              <a:t>xx%</a:t>
            </a:r>
          </a:p>
        </p:txBody>
      </p:sp>
      <p:sp>
        <p:nvSpPr>
          <p:cNvPr id="92" name="Google Shape;92;p13"/>
          <p:cNvSpPr txBox="1">
            <a:spLocks noGrp="1"/>
          </p:cNvSpPr>
          <p:nvPr>
            <p:ph type="title" idx="7"/>
          </p:nvPr>
        </p:nvSpPr>
        <p:spPr>
          <a:xfrm>
            <a:off x="6629217" y="1593950"/>
            <a:ext cx="1950600" cy="35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damina"/>
                <a:ea typeface="Adamina"/>
                <a:cs typeface="Adamina"/>
                <a:sym typeface="Adamin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damina"/>
                <a:ea typeface="Adamina"/>
                <a:cs typeface="Adamina"/>
                <a:sym typeface="Adamin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damina"/>
                <a:ea typeface="Adamina"/>
                <a:cs typeface="Adamina"/>
                <a:sym typeface="Adamin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damina"/>
                <a:ea typeface="Adamina"/>
                <a:cs typeface="Adamina"/>
                <a:sym typeface="Adamin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damina"/>
                <a:ea typeface="Adamina"/>
                <a:cs typeface="Adamina"/>
                <a:sym typeface="Adamin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damina"/>
                <a:ea typeface="Adamina"/>
                <a:cs typeface="Adamina"/>
                <a:sym typeface="Adamin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damina"/>
                <a:ea typeface="Adamina"/>
                <a:cs typeface="Adamina"/>
                <a:sym typeface="Adamin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damina"/>
                <a:ea typeface="Adamina"/>
                <a:cs typeface="Adamina"/>
                <a:sym typeface="Adamina"/>
              </a:defRPr>
            </a:lvl9pPr>
          </a:lstStyle>
          <a:p>
            <a:endParaRPr/>
          </a:p>
        </p:txBody>
      </p:sp>
      <p:sp>
        <p:nvSpPr>
          <p:cNvPr id="93" name="Google Shape;93;p13"/>
          <p:cNvSpPr txBox="1">
            <a:spLocks noGrp="1"/>
          </p:cNvSpPr>
          <p:nvPr>
            <p:ph type="subTitle" idx="8"/>
          </p:nvPr>
        </p:nvSpPr>
        <p:spPr>
          <a:xfrm>
            <a:off x="6623004" y="1950950"/>
            <a:ext cx="1642200" cy="77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3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13"/>
          <p:cNvSpPr txBox="1">
            <a:spLocks noGrp="1"/>
          </p:cNvSpPr>
          <p:nvPr>
            <p:ph type="title" idx="9" hasCustomPrompt="1"/>
          </p:nvPr>
        </p:nvSpPr>
        <p:spPr>
          <a:xfrm>
            <a:off x="5965000" y="1638282"/>
            <a:ext cx="585900" cy="6795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2400">
                <a:latin typeface="Adamina"/>
                <a:ea typeface="Adamina"/>
                <a:cs typeface="Adamina"/>
                <a:sym typeface="Adamin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r>
              <a:t>xx%</a:t>
            </a:r>
          </a:p>
        </p:txBody>
      </p:sp>
      <p:sp>
        <p:nvSpPr>
          <p:cNvPr id="95" name="Google Shape;95;p13"/>
          <p:cNvSpPr txBox="1">
            <a:spLocks noGrp="1"/>
          </p:cNvSpPr>
          <p:nvPr>
            <p:ph type="title" idx="13"/>
          </p:nvPr>
        </p:nvSpPr>
        <p:spPr>
          <a:xfrm>
            <a:off x="2778344" y="3086225"/>
            <a:ext cx="1854600" cy="35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damina"/>
                <a:ea typeface="Adamina"/>
                <a:cs typeface="Adamina"/>
                <a:sym typeface="Adamin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damina"/>
                <a:ea typeface="Adamina"/>
                <a:cs typeface="Adamina"/>
                <a:sym typeface="Adamin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damina"/>
                <a:ea typeface="Adamina"/>
                <a:cs typeface="Adamina"/>
                <a:sym typeface="Adamin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damina"/>
                <a:ea typeface="Adamina"/>
                <a:cs typeface="Adamina"/>
                <a:sym typeface="Adamin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damina"/>
                <a:ea typeface="Adamina"/>
                <a:cs typeface="Adamina"/>
                <a:sym typeface="Adamin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damina"/>
                <a:ea typeface="Adamina"/>
                <a:cs typeface="Adamina"/>
                <a:sym typeface="Adamin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damina"/>
                <a:ea typeface="Adamina"/>
                <a:cs typeface="Adamina"/>
                <a:sym typeface="Adamin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damina"/>
                <a:ea typeface="Adamina"/>
                <a:cs typeface="Adamina"/>
                <a:sym typeface="Adamina"/>
              </a:defRPr>
            </a:lvl9pPr>
          </a:lstStyle>
          <a:p>
            <a:endParaRPr/>
          </a:p>
        </p:txBody>
      </p:sp>
      <p:sp>
        <p:nvSpPr>
          <p:cNvPr id="96" name="Google Shape;96;p13"/>
          <p:cNvSpPr txBox="1">
            <a:spLocks noGrp="1"/>
          </p:cNvSpPr>
          <p:nvPr>
            <p:ph type="subTitle" idx="14"/>
          </p:nvPr>
        </p:nvSpPr>
        <p:spPr>
          <a:xfrm>
            <a:off x="2772138" y="3443225"/>
            <a:ext cx="1642200" cy="77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3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13"/>
          <p:cNvSpPr txBox="1">
            <a:spLocks noGrp="1"/>
          </p:cNvSpPr>
          <p:nvPr>
            <p:ph type="title" idx="15" hasCustomPrompt="1"/>
          </p:nvPr>
        </p:nvSpPr>
        <p:spPr>
          <a:xfrm>
            <a:off x="2116256" y="3130557"/>
            <a:ext cx="585900" cy="6795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2400">
                <a:latin typeface="Adamina"/>
                <a:ea typeface="Adamina"/>
                <a:cs typeface="Adamina"/>
                <a:sym typeface="Adamin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r>
              <a:t>xx%</a:t>
            </a:r>
          </a:p>
        </p:txBody>
      </p:sp>
      <p:sp>
        <p:nvSpPr>
          <p:cNvPr id="98" name="Google Shape;98;p13"/>
          <p:cNvSpPr txBox="1">
            <a:spLocks noGrp="1"/>
          </p:cNvSpPr>
          <p:nvPr>
            <p:ph type="title" idx="16"/>
          </p:nvPr>
        </p:nvSpPr>
        <p:spPr>
          <a:xfrm>
            <a:off x="5366469" y="3086225"/>
            <a:ext cx="1854600" cy="35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damina"/>
                <a:ea typeface="Adamina"/>
                <a:cs typeface="Adamina"/>
                <a:sym typeface="Adamin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damina"/>
                <a:ea typeface="Adamina"/>
                <a:cs typeface="Adamina"/>
                <a:sym typeface="Adamin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damina"/>
                <a:ea typeface="Adamina"/>
                <a:cs typeface="Adamina"/>
                <a:sym typeface="Adamin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damina"/>
                <a:ea typeface="Adamina"/>
                <a:cs typeface="Adamina"/>
                <a:sym typeface="Adamin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damina"/>
                <a:ea typeface="Adamina"/>
                <a:cs typeface="Adamina"/>
                <a:sym typeface="Adamin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damina"/>
                <a:ea typeface="Adamina"/>
                <a:cs typeface="Adamina"/>
                <a:sym typeface="Adamin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damina"/>
                <a:ea typeface="Adamina"/>
                <a:cs typeface="Adamina"/>
                <a:sym typeface="Adamin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damina"/>
                <a:ea typeface="Adamina"/>
                <a:cs typeface="Adamina"/>
                <a:sym typeface="Adamina"/>
              </a:defRPr>
            </a:lvl9pPr>
          </a:lstStyle>
          <a:p>
            <a:endParaRPr/>
          </a:p>
        </p:txBody>
      </p:sp>
      <p:sp>
        <p:nvSpPr>
          <p:cNvPr id="99" name="Google Shape;99;p13"/>
          <p:cNvSpPr txBox="1">
            <a:spLocks noGrp="1"/>
          </p:cNvSpPr>
          <p:nvPr>
            <p:ph type="subTitle" idx="17"/>
          </p:nvPr>
        </p:nvSpPr>
        <p:spPr>
          <a:xfrm>
            <a:off x="5360263" y="3443225"/>
            <a:ext cx="1642200" cy="77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3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13"/>
          <p:cNvSpPr txBox="1">
            <a:spLocks noGrp="1"/>
          </p:cNvSpPr>
          <p:nvPr>
            <p:ph type="title" idx="18" hasCustomPrompt="1"/>
          </p:nvPr>
        </p:nvSpPr>
        <p:spPr>
          <a:xfrm>
            <a:off x="4704381" y="3130557"/>
            <a:ext cx="585900" cy="6795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2400">
                <a:latin typeface="Adamina"/>
                <a:ea typeface="Adamina"/>
                <a:cs typeface="Adamina"/>
                <a:sym typeface="Adamin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CUSTOM_1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Google Shape;164;p18"/>
          <p:cNvPicPr preferRelativeResize="0"/>
          <p:nvPr/>
        </p:nvPicPr>
        <p:blipFill rotWithShape="1">
          <a:blip r:embed="rId2">
            <a:alphaModFix/>
          </a:blip>
          <a:srcRect t="8458"/>
          <a:stretch/>
        </p:blipFill>
        <p:spPr>
          <a:xfrm>
            <a:off x="0" y="-84975"/>
            <a:ext cx="4850700" cy="1554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Google Shape;165;p18"/>
          <p:cNvPicPr preferRelativeResize="0"/>
          <p:nvPr/>
        </p:nvPicPr>
        <p:blipFill rotWithShape="1">
          <a:blip r:embed="rId2">
            <a:alphaModFix/>
          </a:blip>
          <a:srcRect t="8458"/>
          <a:stretch/>
        </p:blipFill>
        <p:spPr>
          <a:xfrm>
            <a:off x="4697725" y="-98300"/>
            <a:ext cx="4850700" cy="1554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" name="Google Shape;166;p18"/>
          <p:cNvPicPr preferRelativeResize="0"/>
          <p:nvPr/>
        </p:nvPicPr>
        <p:blipFill rotWithShape="1">
          <a:blip r:embed="rId3">
            <a:alphaModFix/>
          </a:blip>
          <a:srcRect r="2162" b="50409"/>
          <a:stretch/>
        </p:blipFill>
        <p:spPr>
          <a:xfrm>
            <a:off x="-21275" y="335675"/>
            <a:ext cx="9220501" cy="4807825"/>
          </a:xfrm>
          <a:prstGeom prst="rect">
            <a:avLst/>
          </a:prstGeom>
          <a:noFill/>
          <a:ln>
            <a:noFill/>
          </a:ln>
          <a:effectLst>
            <a:outerShdw blurRad="57150" dist="95250" dir="12840000" algn="bl" rotWithShape="0">
              <a:srgbClr val="000000">
                <a:alpha val="17000"/>
              </a:srgbClr>
            </a:outerShdw>
          </a:effectLst>
        </p:spPr>
      </p:pic>
      <p:sp>
        <p:nvSpPr>
          <p:cNvPr id="167" name="Google Shape;167;p18"/>
          <p:cNvSpPr txBox="1">
            <a:spLocks noGrp="1"/>
          </p:cNvSpPr>
          <p:nvPr>
            <p:ph type="title"/>
          </p:nvPr>
        </p:nvSpPr>
        <p:spPr>
          <a:xfrm>
            <a:off x="3034750" y="3066000"/>
            <a:ext cx="4667700" cy="59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 sz="29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damina"/>
                <a:ea typeface="Adamina"/>
                <a:cs typeface="Adamina"/>
                <a:sym typeface="Adamina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damina"/>
                <a:ea typeface="Adamina"/>
                <a:cs typeface="Adamina"/>
                <a:sym typeface="Adamina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damina"/>
                <a:ea typeface="Adamina"/>
                <a:cs typeface="Adamina"/>
                <a:sym typeface="Adamina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damina"/>
                <a:ea typeface="Adamina"/>
                <a:cs typeface="Adamina"/>
                <a:sym typeface="Adamina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damina"/>
                <a:ea typeface="Adamina"/>
                <a:cs typeface="Adamina"/>
                <a:sym typeface="Adamina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damina"/>
                <a:ea typeface="Adamina"/>
                <a:cs typeface="Adamina"/>
                <a:sym typeface="Adamina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damina"/>
                <a:ea typeface="Adamina"/>
                <a:cs typeface="Adamina"/>
                <a:sym typeface="Adamina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damina"/>
                <a:ea typeface="Adamina"/>
                <a:cs typeface="Adamina"/>
                <a:sym typeface="Adamina"/>
              </a:defRPr>
            </a:lvl9pPr>
          </a:lstStyle>
          <a:p>
            <a:endParaRPr/>
          </a:p>
        </p:txBody>
      </p:sp>
      <p:sp>
        <p:nvSpPr>
          <p:cNvPr id="168" name="Google Shape;168;p18"/>
          <p:cNvSpPr txBox="1">
            <a:spLocks noGrp="1"/>
          </p:cNvSpPr>
          <p:nvPr>
            <p:ph type="subTitle" idx="1"/>
          </p:nvPr>
        </p:nvSpPr>
        <p:spPr>
          <a:xfrm>
            <a:off x="965000" y="1422875"/>
            <a:ext cx="6737700" cy="164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CUSTOM_2"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" name="Google Shape;170;p19"/>
          <p:cNvPicPr preferRelativeResize="0"/>
          <p:nvPr/>
        </p:nvPicPr>
        <p:blipFill rotWithShape="1">
          <a:blip r:embed="rId2">
            <a:alphaModFix/>
          </a:blip>
          <a:srcRect t="8458" b="25560"/>
          <a:stretch/>
        </p:blipFill>
        <p:spPr>
          <a:xfrm>
            <a:off x="0" y="4106025"/>
            <a:ext cx="4850700" cy="1120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Google Shape;171;p19"/>
          <p:cNvPicPr preferRelativeResize="0"/>
          <p:nvPr/>
        </p:nvPicPr>
        <p:blipFill rotWithShape="1">
          <a:blip r:embed="rId2">
            <a:alphaModFix/>
          </a:blip>
          <a:srcRect t="8458" b="25560"/>
          <a:stretch/>
        </p:blipFill>
        <p:spPr>
          <a:xfrm>
            <a:off x="4697725" y="4092700"/>
            <a:ext cx="4850700" cy="1120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" name="Google Shape;172;p19"/>
          <p:cNvPicPr preferRelativeResize="0"/>
          <p:nvPr/>
        </p:nvPicPr>
        <p:blipFill rotWithShape="1">
          <a:blip r:embed="rId3">
            <a:alphaModFix/>
          </a:blip>
          <a:srcRect t="6025" r="2162" b="55883"/>
          <a:stretch/>
        </p:blipFill>
        <p:spPr>
          <a:xfrm rot="10800000" flipH="1">
            <a:off x="-21275" y="-21249"/>
            <a:ext cx="9220501" cy="5239099"/>
          </a:xfrm>
          <a:prstGeom prst="rect">
            <a:avLst/>
          </a:prstGeom>
          <a:noFill/>
          <a:ln>
            <a:noFill/>
          </a:ln>
          <a:effectLst>
            <a:outerShdw blurRad="57150" dist="114300" dir="5400000" algn="bl" rotWithShape="0">
              <a:srgbClr val="000000">
                <a:alpha val="16000"/>
              </a:srgbClr>
            </a:outerShdw>
          </a:effectLst>
        </p:spPr>
      </p:pic>
      <p:sp>
        <p:nvSpPr>
          <p:cNvPr id="173" name="Google Shape;173;p19"/>
          <p:cNvSpPr txBox="1">
            <a:spLocks noGrp="1"/>
          </p:cNvSpPr>
          <p:nvPr>
            <p:ph type="body" idx="1"/>
          </p:nvPr>
        </p:nvSpPr>
        <p:spPr>
          <a:xfrm>
            <a:off x="711725" y="1189050"/>
            <a:ext cx="7720500" cy="3034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0162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50"/>
              <a:buAutoNum type="arabicPeriod"/>
              <a:defRPr sz="1150"/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/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■"/>
              <a:defRPr/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●"/>
              <a:defRPr/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/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■"/>
              <a:defRPr/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●"/>
              <a:defRPr/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/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■"/>
              <a:defRPr/>
            </a:lvl9pPr>
          </a:lstStyle>
          <a:p>
            <a:endParaRPr/>
          </a:p>
        </p:txBody>
      </p:sp>
      <p:sp>
        <p:nvSpPr>
          <p:cNvPr id="174" name="Google Shape;174;p19"/>
          <p:cNvSpPr txBox="1">
            <a:spLocks noGrp="1"/>
          </p:cNvSpPr>
          <p:nvPr>
            <p:ph type="title"/>
          </p:nvPr>
        </p:nvSpPr>
        <p:spPr>
          <a:xfrm>
            <a:off x="711725" y="445025"/>
            <a:ext cx="77205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CUSTOM_2_1"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" name="Google Shape;176;p20"/>
          <p:cNvPicPr preferRelativeResize="0"/>
          <p:nvPr/>
        </p:nvPicPr>
        <p:blipFill rotWithShape="1">
          <a:blip r:embed="rId2">
            <a:alphaModFix/>
          </a:blip>
          <a:srcRect t="8458"/>
          <a:stretch/>
        </p:blipFill>
        <p:spPr>
          <a:xfrm>
            <a:off x="0" y="-84975"/>
            <a:ext cx="4850700" cy="1554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" name="Google Shape;177;p20"/>
          <p:cNvPicPr preferRelativeResize="0"/>
          <p:nvPr/>
        </p:nvPicPr>
        <p:blipFill rotWithShape="1">
          <a:blip r:embed="rId2">
            <a:alphaModFix/>
          </a:blip>
          <a:srcRect t="8458"/>
          <a:stretch/>
        </p:blipFill>
        <p:spPr>
          <a:xfrm>
            <a:off x="4697725" y="-98300"/>
            <a:ext cx="4850700" cy="1554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" name="Google Shape;178;p20"/>
          <p:cNvPicPr preferRelativeResize="0"/>
          <p:nvPr/>
        </p:nvPicPr>
        <p:blipFill rotWithShape="1">
          <a:blip r:embed="rId3">
            <a:alphaModFix/>
          </a:blip>
          <a:srcRect r="2162" b="50409"/>
          <a:stretch/>
        </p:blipFill>
        <p:spPr>
          <a:xfrm flipH="1">
            <a:off x="-21276" y="0"/>
            <a:ext cx="9220501" cy="5143501"/>
          </a:xfrm>
          <a:prstGeom prst="rect">
            <a:avLst/>
          </a:prstGeom>
          <a:noFill/>
          <a:ln>
            <a:noFill/>
          </a:ln>
          <a:effectLst>
            <a:outerShdw blurRad="57150" dist="95250" dir="13500000" algn="bl" rotWithShape="0">
              <a:srgbClr val="000000">
                <a:alpha val="19000"/>
              </a:srgbClr>
            </a:outerShdw>
          </a:effectLst>
        </p:spPr>
      </p:pic>
      <p:sp>
        <p:nvSpPr>
          <p:cNvPr id="179" name="Google Shape;179;p20"/>
          <p:cNvSpPr txBox="1">
            <a:spLocks noGrp="1"/>
          </p:cNvSpPr>
          <p:nvPr>
            <p:ph type="title"/>
          </p:nvPr>
        </p:nvSpPr>
        <p:spPr>
          <a:xfrm>
            <a:off x="1659600" y="1644025"/>
            <a:ext cx="5824800" cy="996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0" name="Google Shape;180;p20"/>
          <p:cNvSpPr txBox="1">
            <a:spLocks noGrp="1"/>
          </p:cNvSpPr>
          <p:nvPr>
            <p:ph type="subTitle" idx="1"/>
          </p:nvPr>
        </p:nvSpPr>
        <p:spPr>
          <a:xfrm>
            <a:off x="2129400" y="2716825"/>
            <a:ext cx="4885200" cy="82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5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81" name="Google Shape;181;p20"/>
          <p:cNvPicPr preferRelativeResize="0"/>
          <p:nvPr/>
        </p:nvPicPr>
        <p:blipFill>
          <a:blip r:embed="rId4">
            <a:alphaModFix amt="61000"/>
          </a:blip>
          <a:stretch>
            <a:fillRect/>
          </a:stretch>
        </p:blipFill>
        <p:spPr>
          <a:xfrm>
            <a:off x="-650124" y="-560850"/>
            <a:ext cx="3640299" cy="2897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layball"/>
              <a:buNone/>
              <a:defRPr sz="2800">
                <a:solidFill>
                  <a:schemeClr val="dk1"/>
                </a:solidFill>
                <a:latin typeface="Playball"/>
                <a:ea typeface="Playball"/>
                <a:cs typeface="Playball"/>
                <a:sym typeface="Playbal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layball"/>
              <a:buNone/>
              <a:defRPr sz="2800">
                <a:solidFill>
                  <a:schemeClr val="dk1"/>
                </a:solidFill>
                <a:latin typeface="Playball"/>
                <a:ea typeface="Playball"/>
                <a:cs typeface="Playball"/>
                <a:sym typeface="Playball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layball"/>
              <a:buNone/>
              <a:defRPr sz="2800">
                <a:solidFill>
                  <a:schemeClr val="dk1"/>
                </a:solidFill>
                <a:latin typeface="Playball"/>
                <a:ea typeface="Playball"/>
                <a:cs typeface="Playball"/>
                <a:sym typeface="Playball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layball"/>
              <a:buNone/>
              <a:defRPr sz="2800">
                <a:solidFill>
                  <a:schemeClr val="dk1"/>
                </a:solidFill>
                <a:latin typeface="Playball"/>
                <a:ea typeface="Playball"/>
                <a:cs typeface="Playball"/>
                <a:sym typeface="Playball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layball"/>
              <a:buNone/>
              <a:defRPr sz="2800">
                <a:solidFill>
                  <a:schemeClr val="dk1"/>
                </a:solidFill>
                <a:latin typeface="Playball"/>
                <a:ea typeface="Playball"/>
                <a:cs typeface="Playball"/>
                <a:sym typeface="Playball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layball"/>
              <a:buNone/>
              <a:defRPr sz="2800">
                <a:solidFill>
                  <a:schemeClr val="dk1"/>
                </a:solidFill>
                <a:latin typeface="Playball"/>
                <a:ea typeface="Playball"/>
                <a:cs typeface="Playball"/>
                <a:sym typeface="Playball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layball"/>
              <a:buNone/>
              <a:defRPr sz="2800">
                <a:solidFill>
                  <a:schemeClr val="dk1"/>
                </a:solidFill>
                <a:latin typeface="Playball"/>
                <a:ea typeface="Playball"/>
                <a:cs typeface="Playball"/>
                <a:sym typeface="Playball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layball"/>
              <a:buNone/>
              <a:defRPr sz="2800">
                <a:solidFill>
                  <a:schemeClr val="dk1"/>
                </a:solidFill>
                <a:latin typeface="Playball"/>
                <a:ea typeface="Playball"/>
                <a:cs typeface="Playball"/>
                <a:sym typeface="Playball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layball"/>
              <a:buNone/>
              <a:defRPr sz="2800">
                <a:solidFill>
                  <a:schemeClr val="dk1"/>
                </a:solidFill>
                <a:latin typeface="Playball"/>
                <a:ea typeface="Playball"/>
                <a:cs typeface="Playball"/>
                <a:sym typeface="Playball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damina"/>
              <a:buChar char="●"/>
              <a:defRPr sz="1800">
                <a:solidFill>
                  <a:schemeClr val="dk1"/>
                </a:solidFill>
                <a:latin typeface="Adamina"/>
                <a:ea typeface="Adamina"/>
                <a:cs typeface="Adamina"/>
                <a:sym typeface="Adamina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damina"/>
              <a:buChar char="○"/>
              <a:defRPr>
                <a:solidFill>
                  <a:schemeClr val="dk1"/>
                </a:solidFill>
                <a:latin typeface="Adamina"/>
                <a:ea typeface="Adamina"/>
                <a:cs typeface="Adamina"/>
                <a:sym typeface="Adamina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damina"/>
              <a:buChar char="■"/>
              <a:defRPr>
                <a:solidFill>
                  <a:schemeClr val="dk1"/>
                </a:solidFill>
                <a:latin typeface="Adamina"/>
                <a:ea typeface="Adamina"/>
                <a:cs typeface="Adamina"/>
                <a:sym typeface="Adamina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damina"/>
              <a:buChar char="●"/>
              <a:defRPr>
                <a:solidFill>
                  <a:schemeClr val="dk1"/>
                </a:solidFill>
                <a:latin typeface="Adamina"/>
                <a:ea typeface="Adamina"/>
                <a:cs typeface="Adamina"/>
                <a:sym typeface="Adamina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damina"/>
              <a:buChar char="○"/>
              <a:defRPr>
                <a:solidFill>
                  <a:schemeClr val="dk1"/>
                </a:solidFill>
                <a:latin typeface="Adamina"/>
                <a:ea typeface="Adamina"/>
                <a:cs typeface="Adamina"/>
                <a:sym typeface="Adamina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damina"/>
              <a:buChar char="■"/>
              <a:defRPr>
                <a:solidFill>
                  <a:schemeClr val="dk1"/>
                </a:solidFill>
                <a:latin typeface="Adamina"/>
                <a:ea typeface="Adamina"/>
                <a:cs typeface="Adamina"/>
                <a:sym typeface="Adamina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damina"/>
              <a:buChar char="●"/>
              <a:defRPr>
                <a:solidFill>
                  <a:schemeClr val="dk1"/>
                </a:solidFill>
                <a:latin typeface="Adamina"/>
                <a:ea typeface="Adamina"/>
                <a:cs typeface="Adamina"/>
                <a:sym typeface="Adamina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damina"/>
              <a:buChar char="○"/>
              <a:defRPr>
                <a:solidFill>
                  <a:schemeClr val="dk1"/>
                </a:solidFill>
                <a:latin typeface="Adamina"/>
                <a:ea typeface="Adamina"/>
                <a:cs typeface="Adamina"/>
                <a:sym typeface="Adamina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damina"/>
              <a:buChar char="■"/>
              <a:defRPr>
                <a:solidFill>
                  <a:schemeClr val="dk1"/>
                </a:solidFill>
                <a:latin typeface="Adamina"/>
                <a:ea typeface="Adamina"/>
                <a:cs typeface="Adamina"/>
                <a:sym typeface="Adamina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7" r:id="rId4"/>
    <p:sldLayoutId id="2147483658" r:id="rId5"/>
    <p:sldLayoutId id="2147483659" r:id="rId6"/>
    <p:sldLayoutId id="2147483664" r:id="rId7"/>
    <p:sldLayoutId id="2147483665" r:id="rId8"/>
    <p:sldLayoutId id="2147483666" r:id="rId9"/>
    <p:sldLayoutId id="2147483668" r:id="rId10"/>
    <p:sldLayoutId id="2147483669" r:id="rId11"/>
    <p:sldLayoutId id="2147483670" r:id="rId12"/>
    <p:sldLayoutId id="2147483672" r:id="rId13"/>
    <p:sldLayoutId id="2147483675" r:id="rId14"/>
    <p:sldLayoutId id="2147483680" r:id="rId15"/>
    <p:sldLayoutId id="2147483684" r:id="rId16"/>
    <p:sldLayoutId id="2147483687" r:id="rId17"/>
    <p:sldLayoutId id="2147483688" r:id="rId18"/>
    <p:sldLayoutId id="2147483689" r:id="rId19"/>
    <p:sldLayoutId id="2147483690" r:id="rId20"/>
    <p:sldLayoutId id="2147483691" r:id="rId2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slide" Target="slide17.xml"/><Relationship Id="rId3" Type="http://schemas.openxmlformats.org/officeDocument/2006/relationships/image" Target="../media/image8.png"/><Relationship Id="rId7" Type="http://schemas.openxmlformats.org/officeDocument/2006/relationships/slide" Target="slide9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slide" Target="slide15.xml"/><Relationship Id="rId5" Type="http://schemas.openxmlformats.org/officeDocument/2006/relationships/slide" Target="slide16.xml"/><Relationship Id="rId4" Type="http://schemas.openxmlformats.org/officeDocument/2006/relationships/slide" Target="slide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0.png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2.png"/><Relationship Id="rId5" Type="http://schemas.openxmlformats.org/officeDocument/2006/relationships/image" Target="../media/image8.png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slide" Target="slide2.xml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Relationship Id="rId6" Type="http://schemas.openxmlformats.org/officeDocument/2006/relationships/slide" Target="slide9.xml"/><Relationship Id="rId5" Type="http://schemas.openxmlformats.org/officeDocument/2006/relationships/slide" Target="slide15.xml"/><Relationship Id="rId4" Type="http://schemas.openxmlformats.org/officeDocument/2006/relationships/slide" Target="slide16.xml"/><Relationship Id="rId9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gif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slide" Target="slide17.xml"/><Relationship Id="rId3" Type="http://schemas.openxmlformats.org/officeDocument/2006/relationships/image" Target="../media/image8.png"/><Relationship Id="rId7" Type="http://schemas.openxmlformats.org/officeDocument/2006/relationships/slide" Target="slide9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0.xml"/><Relationship Id="rId6" Type="http://schemas.openxmlformats.org/officeDocument/2006/relationships/slide" Target="slide15.xml"/><Relationship Id="rId5" Type="http://schemas.openxmlformats.org/officeDocument/2006/relationships/slide" Target="slide16.xml"/><Relationship Id="rId10" Type="http://schemas.openxmlformats.org/officeDocument/2006/relationships/image" Target="../media/image36.png"/><Relationship Id="rId4" Type="http://schemas.openxmlformats.org/officeDocument/2006/relationships/slide" Target="slide2.xml"/><Relationship Id="rId9" Type="http://schemas.openxmlformats.org/officeDocument/2006/relationships/image" Target="../media/image1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3" Type="http://schemas.openxmlformats.org/officeDocument/2006/relationships/image" Target="../media/image8.png"/><Relationship Id="rId7" Type="http://schemas.openxmlformats.org/officeDocument/2006/relationships/slide" Target="slide15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Relationship Id="rId6" Type="http://schemas.openxmlformats.org/officeDocument/2006/relationships/slide" Target="slide2.xml"/><Relationship Id="rId5" Type="http://schemas.openxmlformats.org/officeDocument/2006/relationships/image" Target="../media/image37.png"/><Relationship Id="rId10" Type="http://schemas.openxmlformats.org/officeDocument/2006/relationships/image" Target="../media/image38.jpeg"/><Relationship Id="rId4" Type="http://schemas.openxmlformats.org/officeDocument/2006/relationships/image" Target="../media/image12.png"/><Relationship Id="rId9" Type="http://schemas.openxmlformats.org/officeDocument/2006/relationships/slide" Target="slide1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40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8.png"/><Relationship Id="rId5" Type="http://schemas.openxmlformats.org/officeDocument/2006/relationships/image" Target="../media/image39.png"/><Relationship Id="rId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17.xml"/><Relationship Id="rId3" Type="http://schemas.openxmlformats.org/officeDocument/2006/relationships/image" Target="../media/image9.png"/><Relationship Id="rId7" Type="http://schemas.openxmlformats.org/officeDocument/2006/relationships/slide" Target="slide9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slide" Target="slide15.xml"/><Relationship Id="rId5" Type="http://schemas.openxmlformats.org/officeDocument/2006/relationships/slide" Target="slide16.xml"/><Relationship Id="rId10" Type="http://schemas.openxmlformats.org/officeDocument/2006/relationships/image" Target="../media/image11.png"/><Relationship Id="rId4" Type="http://schemas.openxmlformats.org/officeDocument/2006/relationships/slide" Target="slide2.xml"/><Relationship Id="rId9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2.png"/><Relationship Id="rId5" Type="http://schemas.openxmlformats.org/officeDocument/2006/relationships/image" Target="../media/image8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6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Relationship Id="rId6" Type="http://schemas.microsoft.com/office/2007/relationships/hdphoto" Target="../media/hdphoto2.wdp"/><Relationship Id="rId5" Type="http://schemas.openxmlformats.org/officeDocument/2006/relationships/image" Target="../media/image15.pn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8.png"/><Relationship Id="rId5" Type="http://schemas.openxmlformats.org/officeDocument/2006/relationships/image" Target="../media/image17.gif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7.gif"/><Relationship Id="rId5" Type="http://schemas.openxmlformats.org/officeDocument/2006/relationships/image" Target="../media/image21.gif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2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2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.png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49">
            <a:hlinkClick r:id="" action="ppaction://hlinkshowjump?jump=nextslide"/>
          </p:cNvPr>
          <p:cNvSpPr/>
          <p:nvPr/>
        </p:nvSpPr>
        <p:spPr>
          <a:xfrm>
            <a:off x="4460848" y="4360992"/>
            <a:ext cx="280800" cy="140400"/>
          </a:xfrm>
          <a:prstGeom prst="chevron">
            <a:avLst>
              <a:gd name="adj" fmla="val 50000"/>
            </a:avLst>
          </a:prstGeom>
          <a:solidFill>
            <a:schemeClr val="lt2"/>
          </a:solidFill>
          <a:ln>
            <a:noFill/>
          </a:ln>
          <a:effectLst>
            <a:outerShdw blurRad="57150" dist="19050" dir="3840000" algn="b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8" name="Google Shape;338;p49"/>
          <p:cNvSpPr txBox="1">
            <a:spLocks noGrp="1"/>
          </p:cNvSpPr>
          <p:nvPr>
            <p:ph type="ctrTitle"/>
          </p:nvPr>
        </p:nvSpPr>
        <p:spPr>
          <a:xfrm>
            <a:off x="1456196" y="1038207"/>
            <a:ext cx="6231600" cy="244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700" dirty="0">
                <a:solidFill>
                  <a:schemeClr val="dk1"/>
                </a:solidFill>
                <a:latin typeface="Playball"/>
                <a:ea typeface="Playball"/>
                <a:cs typeface="Playball"/>
                <a:sym typeface="Playball"/>
              </a:rPr>
              <a:t>Unit 2</a:t>
            </a:r>
            <a:endParaRPr sz="6400" dirty="0">
              <a:solidFill>
                <a:schemeClr val="dk1"/>
              </a:solidFill>
              <a:latin typeface="Playball"/>
              <a:ea typeface="Playball"/>
              <a:cs typeface="Playball"/>
              <a:sym typeface="Playball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b="1" dirty="0">
                <a:solidFill>
                  <a:schemeClr val="dk1"/>
                </a:solidFill>
              </a:rPr>
              <a:t>Crime Doesn’t Pay</a:t>
            </a:r>
            <a:br>
              <a:rPr lang="en" sz="4000" b="1" dirty="0">
                <a:solidFill>
                  <a:schemeClr val="dk1"/>
                </a:solidFill>
              </a:rPr>
            </a:br>
            <a:br>
              <a:rPr lang="en" sz="1100" b="1" dirty="0">
                <a:solidFill>
                  <a:schemeClr val="dk1"/>
                </a:solidFill>
              </a:rPr>
            </a:br>
            <a:r>
              <a:rPr lang="en" sz="1800" b="1" dirty="0">
                <a:solidFill>
                  <a:schemeClr val="dk1"/>
                </a:solidFill>
              </a:rPr>
              <a:t>Writing</a:t>
            </a:r>
            <a:endParaRPr sz="4000" b="1" dirty="0">
              <a:solidFill>
                <a:schemeClr val="dk1"/>
              </a:solidFill>
            </a:endParaRPr>
          </a:p>
        </p:txBody>
      </p:sp>
      <p:sp>
        <p:nvSpPr>
          <p:cNvPr id="339" name="Google Shape;339;p49"/>
          <p:cNvSpPr txBox="1">
            <a:spLocks noGrp="1"/>
          </p:cNvSpPr>
          <p:nvPr>
            <p:ph type="subTitle" idx="1"/>
          </p:nvPr>
        </p:nvSpPr>
        <p:spPr>
          <a:xfrm>
            <a:off x="2419946" y="3709300"/>
            <a:ext cx="4304100" cy="27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>
                <a:solidFill>
                  <a:schemeClr val="accent2">
                    <a:lumMod val="75000"/>
                  </a:schemeClr>
                </a:solidFill>
              </a:rPr>
              <a:t>Done by: </a:t>
            </a:r>
            <a:r>
              <a:rPr lang="en" sz="1600" b="1" dirty="0"/>
              <a:t>Entisar Al-Obaidallah</a:t>
            </a:r>
            <a:endParaRPr sz="1600" b="1" dirty="0"/>
          </a:p>
        </p:txBody>
      </p:sp>
      <p:sp>
        <p:nvSpPr>
          <p:cNvPr id="340" name="Google Shape;340;p49"/>
          <p:cNvSpPr txBox="1"/>
          <p:nvPr/>
        </p:nvSpPr>
        <p:spPr>
          <a:xfrm>
            <a:off x="1148297" y="4626399"/>
            <a:ext cx="1280700" cy="208200"/>
          </a:xfrm>
          <a:prstGeom prst="rect">
            <a:avLst/>
          </a:prstGeom>
          <a:solidFill>
            <a:schemeClr val="dk2"/>
          </a:solidFill>
          <a:ln>
            <a:noFill/>
          </a:ln>
          <a:effectLst>
            <a:outerShdw blurRad="57150" dist="19050" dir="2400000" algn="bl" rotWithShape="0">
              <a:srgbClr val="000000">
                <a:alpha val="44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Adamina"/>
                <a:ea typeface="Adamina"/>
                <a:cs typeface="Adamina"/>
                <a:sym typeface="Adamina"/>
              </a:rPr>
              <a:t>HOME</a:t>
            </a:r>
            <a:endParaRPr sz="1000">
              <a:latin typeface="Adamina"/>
              <a:ea typeface="Adamina"/>
              <a:cs typeface="Adamina"/>
              <a:sym typeface="Adamina"/>
            </a:endParaRPr>
          </a:p>
        </p:txBody>
      </p:sp>
      <p:sp>
        <p:nvSpPr>
          <p:cNvPr id="341" name="Google Shape;341;p49"/>
          <p:cNvSpPr txBox="1"/>
          <p:nvPr/>
        </p:nvSpPr>
        <p:spPr>
          <a:xfrm>
            <a:off x="2539978" y="4626399"/>
            <a:ext cx="1280700" cy="208200"/>
          </a:xfrm>
          <a:prstGeom prst="rect">
            <a:avLst/>
          </a:prstGeom>
          <a:solidFill>
            <a:schemeClr val="dk2"/>
          </a:solidFill>
          <a:ln>
            <a:noFill/>
          </a:ln>
          <a:effectLst>
            <a:outerShdw blurRad="57150" dist="19050" dir="2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Adamina"/>
                <a:ea typeface="Adamina"/>
                <a:cs typeface="Adamina"/>
                <a:sym typeface="Adamina"/>
              </a:rPr>
              <a:t>BACKGROUNDS</a:t>
            </a:r>
            <a:endParaRPr sz="1000">
              <a:latin typeface="Adamina"/>
              <a:ea typeface="Adamina"/>
              <a:cs typeface="Adamina"/>
              <a:sym typeface="Adamina"/>
            </a:endParaRPr>
          </a:p>
        </p:txBody>
      </p:sp>
      <p:sp>
        <p:nvSpPr>
          <p:cNvPr id="342" name="Google Shape;342;p49"/>
          <p:cNvSpPr txBox="1"/>
          <p:nvPr/>
        </p:nvSpPr>
        <p:spPr>
          <a:xfrm>
            <a:off x="3931653" y="4626399"/>
            <a:ext cx="1280700" cy="208200"/>
          </a:xfrm>
          <a:prstGeom prst="rect">
            <a:avLst/>
          </a:prstGeom>
          <a:solidFill>
            <a:schemeClr val="dk2"/>
          </a:solidFill>
          <a:ln>
            <a:noFill/>
          </a:ln>
          <a:effectLst>
            <a:outerShdw blurRad="57150" dist="19050" dir="2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Adamina"/>
                <a:ea typeface="Adamina"/>
                <a:cs typeface="Adamina"/>
                <a:sym typeface="Adamina"/>
              </a:rPr>
              <a:t>AVATAR KIT</a:t>
            </a:r>
            <a:endParaRPr sz="1000">
              <a:latin typeface="Adamina"/>
              <a:ea typeface="Adamina"/>
              <a:cs typeface="Adamina"/>
              <a:sym typeface="Adamina"/>
            </a:endParaRPr>
          </a:p>
        </p:txBody>
      </p:sp>
      <p:sp>
        <p:nvSpPr>
          <p:cNvPr id="343" name="Google Shape;343;p49"/>
          <p:cNvSpPr txBox="1"/>
          <p:nvPr/>
        </p:nvSpPr>
        <p:spPr>
          <a:xfrm>
            <a:off x="5323328" y="4626399"/>
            <a:ext cx="1280700" cy="208200"/>
          </a:xfrm>
          <a:prstGeom prst="rect">
            <a:avLst/>
          </a:prstGeom>
          <a:solidFill>
            <a:schemeClr val="dk2"/>
          </a:solidFill>
          <a:ln>
            <a:noFill/>
          </a:ln>
          <a:effectLst>
            <a:outerShdw blurRad="57150" dist="19050" dir="2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Adamina"/>
                <a:ea typeface="Adamina"/>
                <a:cs typeface="Adamina"/>
                <a:sym typeface="Adamina"/>
              </a:rPr>
              <a:t>PLANNERS</a:t>
            </a:r>
            <a:endParaRPr sz="1000">
              <a:latin typeface="Adamina"/>
              <a:ea typeface="Adamina"/>
              <a:cs typeface="Adamina"/>
              <a:sym typeface="Adamina"/>
            </a:endParaRPr>
          </a:p>
        </p:txBody>
      </p:sp>
      <p:sp>
        <p:nvSpPr>
          <p:cNvPr id="344" name="Google Shape;344;p49"/>
          <p:cNvSpPr txBox="1"/>
          <p:nvPr/>
        </p:nvSpPr>
        <p:spPr>
          <a:xfrm>
            <a:off x="6715003" y="4626399"/>
            <a:ext cx="1280700" cy="208200"/>
          </a:xfrm>
          <a:prstGeom prst="rect">
            <a:avLst/>
          </a:prstGeom>
          <a:solidFill>
            <a:schemeClr val="dk2"/>
          </a:solidFill>
          <a:ln>
            <a:noFill/>
          </a:ln>
          <a:effectLst>
            <a:outerShdw blurRad="57150" dist="19050" dir="3060000" algn="b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Adamina"/>
                <a:ea typeface="Adamina"/>
                <a:cs typeface="Adamina"/>
                <a:sym typeface="Adamina"/>
              </a:rPr>
              <a:t>HOMEWORK</a:t>
            </a:r>
            <a:endParaRPr sz="1000">
              <a:latin typeface="Adamina"/>
              <a:ea typeface="Adamina"/>
              <a:cs typeface="Adamina"/>
              <a:sym typeface="Adamina"/>
            </a:endParaRPr>
          </a:p>
        </p:txBody>
      </p:sp>
      <p:pic>
        <p:nvPicPr>
          <p:cNvPr id="345" name="Google Shape;345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62800" y="3132425"/>
            <a:ext cx="831850" cy="1153750"/>
          </a:xfrm>
          <a:prstGeom prst="rect">
            <a:avLst/>
          </a:prstGeom>
          <a:noFill/>
          <a:ln>
            <a:noFill/>
          </a:ln>
        </p:spPr>
      </p:pic>
      <p:sp>
        <p:nvSpPr>
          <p:cNvPr id="346" name="Google Shape;346;p49"/>
          <p:cNvSpPr/>
          <p:nvPr/>
        </p:nvSpPr>
        <p:spPr>
          <a:xfrm>
            <a:off x="2751772" y="3544510"/>
            <a:ext cx="3640449" cy="587300"/>
          </a:xfrm>
          <a:custGeom>
            <a:avLst/>
            <a:gdLst/>
            <a:ahLst/>
            <a:cxnLst/>
            <a:rect l="l" t="t" r="r" b="b"/>
            <a:pathLst>
              <a:path w="131211" h="23492" extrusionOk="0">
                <a:moveTo>
                  <a:pt x="127686" y="2845"/>
                </a:moveTo>
                <a:cubicBezTo>
                  <a:pt x="98794" y="2845"/>
                  <a:pt x="69858" y="-1422"/>
                  <a:pt x="41039" y="632"/>
                </a:cubicBezTo>
                <a:cubicBezTo>
                  <a:pt x="26695" y="1655"/>
                  <a:pt x="-1673" y="6"/>
                  <a:pt x="112" y="14275"/>
                </a:cubicBezTo>
                <a:cubicBezTo>
                  <a:pt x="1581" y="26021"/>
                  <a:pt x="22933" y="22018"/>
                  <a:pt x="34771" y="22018"/>
                </a:cubicBezTo>
                <a:cubicBezTo>
                  <a:pt x="56039" y="22018"/>
                  <a:pt x="77290" y="23492"/>
                  <a:pt x="98558" y="23492"/>
                </a:cubicBezTo>
                <a:cubicBezTo>
                  <a:pt x="109045" y="23492"/>
                  <a:pt x="120536" y="23356"/>
                  <a:pt x="129529" y="17962"/>
                </a:cubicBezTo>
                <a:cubicBezTo>
                  <a:pt x="133134" y="15800"/>
                  <a:pt x="129970" y="7676"/>
                  <a:pt x="126211" y="5794"/>
                </a:cubicBezTo>
              </a:path>
            </a:pathLst>
          </a:cu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47" name="Google Shape;347;p49"/>
          <p:cNvSpPr txBox="1"/>
          <p:nvPr/>
        </p:nvSpPr>
        <p:spPr>
          <a:xfrm>
            <a:off x="6278128" y="784390"/>
            <a:ext cx="1631400" cy="36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dirty="0">
                <a:latin typeface="Playball"/>
                <a:ea typeface="Playball"/>
                <a:cs typeface="Playball"/>
                <a:sym typeface="Playball"/>
              </a:rPr>
              <a:t>Mega Goal </a:t>
            </a:r>
            <a:r>
              <a:rPr lang="en-US" sz="1800" b="1" dirty="0">
                <a:solidFill>
                  <a:schemeClr val="accent1">
                    <a:lumMod val="75000"/>
                  </a:schemeClr>
                </a:solidFill>
                <a:latin typeface="Playball"/>
                <a:ea typeface="Playball"/>
                <a:cs typeface="Playball"/>
                <a:sym typeface="Playball"/>
              </a:rPr>
              <a:t>2.1</a:t>
            </a:r>
            <a:endParaRPr sz="1800" b="1" dirty="0">
              <a:solidFill>
                <a:schemeClr val="accent1">
                  <a:lumMod val="75000"/>
                </a:schemeClr>
              </a:solidFill>
              <a:latin typeface="Playball"/>
              <a:ea typeface="Playball"/>
              <a:cs typeface="Playball"/>
              <a:sym typeface="Playball"/>
            </a:endParaRPr>
          </a:p>
        </p:txBody>
      </p:sp>
      <p:sp>
        <p:nvSpPr>
          <p:cNvPr id="348" name="Google Shape;348;p49">
            <a:hlinkClick r:id="rId4" action="ppaction://hlinksldjump"/>
          </p:cNvPr>
          <p:cNvSpPr txBox="1"/>
          <p:nvPr/>
        </p:nvSpPr>
        <p:spPr>
          <a:xfrm>
            <a:off x="1148297" y="4626399"/>
            <a:ext cx="1280700" cy="208200"/>
          </a:xfrm>
          <a:prstGeom prst="rect">
            <a:avLst/>
          </a:prstGeom>
          <a:noFill/>
          <a:ln>
            <a:noFill/>
          </a:ln>
          <a:effectLst>
            <a:outerShdw blurRad="57150" dist="19050" dir="2400000" algn="bl" rotWithShape="0">
              <a:srgbClr val="000000">
                <a:alpha val="44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latin typeface="Adamina"/>
              <a:ea typeface="Adamina"/>
              <a:cs typeface="Adamina"/>
              <a:sym typeface="Adamina"/>
            </a:endParaRPr>
          </a:p>
        </p:txBody>
      </p:sp>
      <p:sp>
        <p:nvSpPr>
          <p:cNvPr id="349" name="Google Shape;349;p49">
            <a:hlinkClick r:id="rId5" action="ppaction://hlinksldjump"/>
          </p:cNvPr>
          <p:cNvSpPr txBox="1"/>
          <p:nvPr/>
        </p:nvSpPr>
        <p:spPr>
          <a:xfrm>
            <a:off x="2539972" y="4626399"/>
            <a:ext cx="1280700" cy="208200"/>
          </a:xfrm>
          <a:prstGeom prst="rect">
            <a:avLst/>
          </a:prstGeom>
          <a:noFill/>
          <a:ln>
            <a:noFill/>
          </a:ln>
          <a:effectLst>
            <a:outerShdw blurRad="57150" dist="19050" dir="2400000" algn="bl" rotWithShape="0">
              <a:srgbClr val="000000">
                <a:alpha val="44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latin typeface="Adamina"/>
              <a:ea typeface="Adamina"/>
              <a:cs typeface="Adamina"/>
              <a:sym typeface="Adamina"/>
            </a:endParaRPr>
          </a:p>
        </p:txBody>
      </p:sp>
      <p:sp>
        <p:nvSpPr>
          <p:cNvPr id="350" name="Google Shape;350;p49">
            <a:hlinkClick r:id="rId6" action="ppaction://hlinksldjump"/>
          </p:cNvPr>
          <p:cNvSpPr txBox="1"/>
          <p:nvPr/>
        </p:nvSpPr>
        <p:spPr>
          <a:xfrm>
            <a:off x="3931647" y="4626399"/>
            <a:ext cx="1280700" cy="208200"/>
          </a:xfrm>
          <a:prstGeom prst="rect">
            <a:avLst/>
          </a:prstGeom>
          <a:noFill/>
          <a:ln>
            <a:noFill/>
          </a:ln>
          <a:effectLst>
            <a:outerShdw blurRad="57150" dist="19050" dir="2400000" algn="bl" rotWithShape="0">
              <a:srgbClr val="000000">
                <a:alpha val="44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latin typeface="Adamina"/>
              <a:ea typeface="Adamina"/>
              <a:cs typeface="Adamina"/>
              <a:sym typeface="Adamina"/>
            </a:endParaRPr>
          </a:p>
        </p:txBody>
      </p:sp>
      <p:sp>
        <p:nvSpPr>
          <p:cNvPr id="351" name="Google Shape;351;p49">
            <a:hlinkClick r:id="rId7" action="ppaction://hlinksldjump"/>
          </p:cNvPr>
          <p:cNvSpPr txBox="1"/>
          <p:nvPr/>
        </p:nvSpPr>
        <p:spPr>
          <a:xfrm>
            <a:off x="5323322" y="4626399"/>
            <a:ext cx="1280700" cy="208200"/>
          </a:xfrm>
          <a:prstGeom prst="rect">
            <a:avLst/>
          </a:prstGeom>
          <a:noFill/>
          <a:ln>
            <a:noFill/>
          </a:ln>
          <a:effectLst>
            <a:outerShdw blurRad="57150" dist="19050" dir="2400000" algn="bl" rotWithShape="0">
              <a:srgbClr val="000000">
                <a:alpha val="44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latin typeface="Adamina"/>
              <a:ea typeface="Adamina"/>
              <a:cs typeface="Adamina"/>
              <a:sym typeface="Adamina"/>
            </a:endParaRPr>
          </a:p>
        </p:txBody>
      </p:sp>
      <p:sp>
        <p:nvSpPr>
          <p:cNvPr id="352" name="Google Shape;352;p49">
            <a:hlinkClick r:id="rId8" action="ppaction://hlinksldjump"/>
          </p:cNvPr>
          <p:cNvSpPr txBox="1"/>
          <p:nvPr/>
        </p:nvSpPr>
        <p:spPr>
          <a:xfrm>
            <a:off x="6714997" y="4626399"/>
            <a:ext cx="1280700" cy="208200"/>
          </a:xfrm>
          <a:prstGeom prst="rect">
            <a:avLst/>
          </a:prstGeom>
          <a:noFill/>
          <a:ln>
            <a:noFill/>
          </a:ln>
          <a:effectLst>
            <a:outerShdw blurRad="57150" dist="19050" dir="2400000" algn="bl" rotWithShape="0">
              <a:srgbClr val="000000">
                <a:alpha val="44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latin typeface="Adamina"/>
              <a:ea typeface="Adamina"/>
              <a:cs typeface="Adamina"/>
              <a:sym typeface="Adamina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oogle Shape;435;p53">
            <a:extLst>
              <a:ext uri="{FF2B5EF4-FFF2-40B4-BE49-F238E27FC236}">
                <a16:creationId xmlns:a16="http://schemas.microsoft.com/office/drawing/2014/main" id="{F013849F-FBCE-4629-9DD4-952B5CD13057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7678" y="800374"/>
            <a:ext cx="831850" cy="1153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4">
            <a:extLst>
              <a:ext uri="{FF2B5EF4-FFF2-40B4-BE49-F238E27FC236}">
                <a16:creationId xmlns:a16="http://schemas.microsoft.com/office/drawing/2014/main" id="{DE83D710-EC08-52F6-BB19-56DE2E55E49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0294" y="330923"/>
            <a:ext cx="5382606" cy="15707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4">
                <a:lumMod val="50000"/>
              </a:schemeClr>
            </a:solidFill>
            <a:miter lim="800000"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مستطيل: زوايا مستديرة 26">
            <a:extLst>
              <a:ext uri="{FF2B5EF4-FFF2-40B4-BE49-F238E27FC236}">
                <a16:creationId xmlns:a16="http://schemas.microsoft.com/office/drawing/2014/main" id="{15C036D3-E836-0050-E967-FB0F78A18CD9}"/>
              </a:ext>
            </a:extLst>
          </p:cNvPr>
          <p:cNvSpPr/>
          <p:nvPr/>
        </p:nvSpPr>
        <p:spPr>
          <a:xfrm>
            <a:off x="2263569" y="809204"/>
            <a:ext cx="2931518" cy="210393"/>
          </a:xfrm>
          <a:prstGeom prst="roundRect">
            <a:avLst/>
          </a:prstGeom>
          <a:solidFill>
            <a:schemeClr val="accent2">
              <a:alpha val="2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CB70493B-2198-9FA1-E017-FF938FC8C740}"/>
              </a:ext>
            </a:extLst>
          </p:cNvPr>
          <p:cNvSpPr txBox="1"/>
          <p:nvPr/>
        </p:nvSpPr>
        <p:spPr>
          <a:xfrm>
            <a:off x="278386" y="2544445"/>
            <a:ext cx="7825379" cy="40011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2">
                    <a:lumMod val="50000"/>
                  </a:schemeClr>
                </a:solidFill>
                <a:latin typeface="Amasis MT Pro Medium" panose="02040604050005020304" pitchFamily="18" charset="0"/>
              </a:rPr>
              <a:t>paragraph 2</a:t>
            </a:r>
            <a:r>
              <a:rPr lang="en-US" sz="200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asis MT Pro Medium" panose="02040604050005020304" pitchFamily="18" charset="0"/>
              </a:rPr>
              <a:t>:</a:t>
            </a:r>
            <a:r>
              <a:rPr lang="en-US" sz="2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asis MT Pro Medium" panose="02040604050005020304" pitchFamily="18" charset="0"/>
              </a:rPr>
              <a:t> </a:t>
            </a:r>
            <a:r>
              <a:rPr lang="en-US" sz="2000" dirty="0">
                <a:ln w="0"/>
                <a:latin typeface="Amasis MT Pro Medium" panose="02040604050005020304" pitchFamily="18" charset="0"/>
              </a:rPr>
              <a:t>police </a:t>
            </a:r>
            <a:r>
              <a:rPr lang="en-US" sz="2000" dirty="0">
                <a:ln w="0"/>
                <a:solidFill>
                  <a:schemeClr val="bg2">
                    <a:lumMod val="50000"/>
                  </a:schemeClr>
                </a:solidFill>
                <a:latin typeface="Amasis MT Pro Medium" panose="02040604050005020304" pitchFamily="18" charset="0"/>
              </a:rPr>
              <a:t>,</a:t>
            </a:r>
            <a:r>
              <a:rPr lang="en-US" sz="2000" dirty="0">
                <a:ln w="0"/>
                <a:solidFill>
                  <a:schemeClr val="accent2"/>
                </a:solidFill>
                <a:latin typeface="Amasis MT Pro Medium" panose="02040604050005020304" pitchFamily="18" charset="0"/>
              </a:rPr>
              <a:t>  </a:t>
            </a:r>
            <a:r>
              <a:rPr lang="en-US" sz="2000" dirty="0">
                <a:ln w="0"/>
                <a:latin typeface="Amasis MT Pro Medium" panose="02040604050005020304" pitchFamily="18" charset="0"/>
              </a:rPr>
              <a:t>searched </a:t>
            </a:r>
            <a:r>
              <a:rPr lang="en-US" sz="2000" dirty="0">
                <a:ln w="0"/>
                <a:solidFill>
                  <a:schemeClr val="bg2">
                    <a:lumMod val="50000"/>
                  </a:schemeClr>
                </a:solidFill>
                <a:latin typeface="Amasis MT Pro Medium" panose="02040604050005020304" pitchFamily="18" charset="0"/>
              </a:rPr>
              <a:t>, </a:t>
            </a:r>
            <a:r>
              <a:rPr lang="en-US" sz="2000" dirty="0">
                <a:ln w="0"/>
                <a:latin typeface="Amasis MT Pro Medium" panose="02040604050005020304" pitchFamily="18" charset="0"/>
              </a:rPr>
              <a:t> prints</a:t>
            </a:r>
            <a:r>
              <a:rPr lang="en-US" sz="2000" dirty="0">
                <a:ln w="0"/>
                <a:solidFill>
                  <a:schemeClr val="bg2">
                    <a:lumMod val="50000"/>
                  </a:schemeClr>
                </a:solidFill>
                <a:latin typeface="Amasis MT Pro Medium" panose="02040604050005020304" pitchFamily="18" charset="0"/>
              </a:rPr>
              <a:t> ,  </a:t>
            </a:r>
            <a:r>
              <a:rPr lang="en-US" sz="2000" dirty="0">
                <a:ln w="0"/>
                <a:latin typeface="Amasis MT Pro Medium" panose="02040604050005020304" pitchFamily="18" charset="0"/>
              </a:rPr>
              <a:t>clues </a:t>
            </a:r>
            <a:r>
              <a:rPr lang="en-US" sz="2000" dirty="0">
                <a:ln w="0"/>
                <a:solidFill>
                  <a:schemeClr val="bg2">
                    <a:lumMod val="50000"/>
                  </a:schemeClr>
                </a:solidFill>
                <a:latin typeface="Amasis MT Pro Medium" panose="02040604050005020304" pitchFamily="18" charset="0"/>
              </a:rPr>
              <a:t>, </a:t>
            </a:r>
            <a:r>
              <a:rPr lang="en-US" sz="2000" dirty="0">
                <a:ln w="0"/>
                <a:latin typeface="Amasis MT Pro Medium" panose="02040604050005020304" pitchFamily="18" charset="0"/>
              </a:rPr>
              <a:t> identify the man .</a:t>
            </a:r>
            <a:endParaRPr lang="en-US" sz="2000" dirty="0">
              <a:solidFill>
                <a:srgbClr val="0000FF"/>
              </a:solidFill>
              <a:latin typeface="Amasis MT Pro Medium" panose="02040604050005020304" pitchFamily="18" charset="0"/>
            </a:endParaRPr>
          </a:p>
        </p:txBody>
      </p:sp>
      <p:sp>
        <p:nvSpPr>
          <p:cNvPr id="8" name="TextBox 5">
            <a:extLst>
              <a:ext uri="{FF2B5EF4-FFF2-40B4-BE49-F238E27FC236}">
                <a16:creationId xmlns:a16="http://schemas.microsoft.com/office/drawing/2014/main" id="{C7C5BEF5-90F7-2108-D46D-B64B8B86F94C}"/>
              </a:ext>
            </a:extLst>
          </p:cNvPr>
          <p:cNvSpPr txBox="1"/>
          <p:nvPr/>
        </p:nvSpPr>
        <p:spPr>
          <a:xfrm>
            <a:off x="288173" y="3409909"/>
            <a:ext cx="6808913" cy="40011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2">
                    <a:lumMod val="50000"/>
                  </a:schemeClr>
                </a:solidFill>
                <a:latin typeface="Amasis MT Pro Medium" panose="02040604050005020304" pitchFamily="18" charset="0"/>
              </a:rPr>
              <a:t>paragraph 1: </a:t>
            </a:r>
            <a:r>
              <a:rPr lang="en-US" sz="2000" dirty="0">
                <a:solidFill>
                  <a:schemeClr val="tx1"/>
                </a:solidFill>
                <a:latin typeface="Amasis MT Pro Medium" panose="02040604050005020304" pitchFamily="18" charset="0"/>
              </a:rPr>
              <a:t>arrested</a:t>
            </a:r>
            <a:r>
              <a:rPr lang="en-US" sz="2000" b="1" dirty="0">
                <a:solidFill>
                  <a:schemeClr val="tx1"/>
                </a:solidFill>
                <a:latin typeface="Amasis MT Pro Medium" panose="02040604050005020304" pitchFamily="18" charset="0"/>
              </a:rPr>
              <a:t> </a:t>
            </a:r>
            <a:r>
              <a:rPr lang="en-US" sz="2000" b="1" dirty="0">
                <a:solidFill>
                  <a:schemeClr val="accent2"/>
                </a:solidFill>
                <a:latin typeface="Amasis MT Pro Medium" panose="02040604050005020304" pitchFamily="18" charset="0"/>
              </a:rPr>
              <a:t>, </a:t>
            </a:r>
            <a:r>
              <a:rPr lang="en-US" sz="2000" dirty="0">
                <a:solidFill>
                  <a:schemeClr val="tx1"/>
                </a:solidFill>
                <a:latin typeface="Amasis MT Pro Medium" panose="02040604050005020304" pitchFamily="18" charset="0"/>
              </a:rPr>
              <a:t>broke into</a:t>
            </a:r>
            <a:r>
              <a:rPr lang="en-US" sz="2000" b="1" dirty="0">
                <a:solidFill>
                  <a:schemeClr val="tx1"/>
                </a:solidFill>
                <a:latin typeface="Amasis MT Pro Medium" panose="02040604050005020304" pitchFamily="18" charset="0"/>
              </a:rPr>
              <a:t> </a:t>
            </a:r>
            <a:r>
              <a:rPr lang="en-US" sz="2000" b="1" dirty="0">
                <a:solidFill>
                  <a:schemeClr val="accent2"/>
                </a:solidFill>
                <a:latin typeface="Amasis MT Pro Medium" panose="02040604050005020304" pitchFamily="18" charset="0"/>
              </a:rPr>
              <a:t>, </a:t>
            </a:r>
            <a:r>
              <a:rPr lang="en-US" sz="2000" dirty="0">
                <a:solidFill>
                  <a:schemeClr val="tx1"/>
                </a:solidFill>
                <a:latin typeface="Amasis MT Pro Medium" panose="02040604050005020304" pitchFamily="18" charset="0"/>
              </a:rPr>
              <a:t>looking for valuables</a:t>
            </a:r>
            <a:r>
              <a:rPr lang="en-US" sz="2000" b="1" dirty="0">
                <a:solidFill>
                  <a:schemeClr val="tx1"/>
                </a:solidFill>
                <a:latin typeface="Amasis MT Pro Medium" panose="02040604050005020304" pitchFamily="18" charset="0"/>
              </a:rPr>
              <a:t> </a:t>
            </a:r>
            <a:r>
              <a:rPr lang="en-US" sz="2000" b="1" dirty="0">
                <a:solidFill>
                  <a:schemeClr val="accent2"/>
                </a:solidFill>
                <a:latin typeface="Amasis MT Pro Medium" panose="02040604050005020304" pitchFamily="18" charset="0"/>
              </a:rPr>
              <a:t>.</a:t>
            </a:r>
          </a:p>
        </p:txBody>
      </p:sp>
      <p:sp>
        <p:nvSpPr>
          <p:cNvPr id="9" name="مستطيل: زوايا مستديرة 26">
            <a:extLst>
              <a:ext uri="{FF2B5EF4-FFF2-40B4-BE49-F238E27FC236}">
                <a16:creationId xmlns:a16="http://schemas.microsoft.com/office/drawing/2014/main" id="{8DBAB0B8-E97F-15CF-A02C-EBC1D6774324}"/>
              </a:ext>
            </a:extLst>
          </p:cNvPr>
          <p:cNvSpPr/>
          <p:nvPr/>
        </p:nvSpPr>
        <p:spPr>
          <a:xfrm>
            <a:off x="2248190" y="1132515"/>
            <a:ext cx="1812082" cy="265986"/>
          </a:xfrm>
          <a:prstGeom prst="roundRect">
            <a:avLst/>
          </a:prstGeom>
          <a:solidFill>
            <a:schemeClr val="accent4">
              <a:lumMod val="50000"/>
              <a:alpha val="2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0" name="TextBox 5">
            <a:extLst>
              <a:ext uri="{FF2B5EF4-FFF2-40B4-BE49-F238E27FC236}">
                <a16:creationId xmlns:a16="http://schemas.microsoft.com/office/drawing/2014/main" id="{E18851EF-06F4-3C3A-AB4C-B7DDF8297530}"/>
              </a:ext>
            </a:extLst>
          </p:cNvPr>
          <p:cNvSpPr txBox="1"/>
          <p:nvPr/>
        </p:nvSpPr>
        <p:spPr>
          <a:xfrm>
            <a:off x="297960" y="4149538"/>
            <a:ext cx="7168242" cy="707886"/>
          </a:xfrm>
          <a:prstGeom prst="rect">
            <a:avLst/>
          </a:prstGeom>
          <a:solidFill>
            <a:srgbClr val="E1C679"/>
          </a:solidFill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3"/>
                </a:solidFill>
                <a:latin typeface="Amasis MT Pro Medium" panose="02040604050005020304" pitchFamily="18" charset="0"/>
              </a:rPr>
              <a:t>paragraph 3:</a:t>
            </a:r>
            <a:r>
              <a:rPr lang="en-US" sz="2000" b="1" dirty="0">
                <a:solidFill>
                  <a:schemeClr val="accent2"/>
                </a:solidFill>
                <a:latin typeface="Amasis MT Pro Medium" panose="02040604050005020304" pitchFamily="18" charset="0"/>
              </a:rPr>
              <a:t> </a:t>
            </a:r>
            <a:r>
              <a:rPr lang="en-US" sz="2000" dirty="0">
                <a:solidFill>
                  <a:schemeClr val="tx1"/>
                </a:solidFill>
                <a:latin typeface="Amasis MT Pro Medium" panose="02040604050005020304" pitchFamily="18" charset="0"/>
              </a:rPr>
              <a:t>police officers</a:t>
            </a:r>
            <a:r>
              <a:rPr lang="en-US" sz="2000" dirty="0">
                <a:solidFill>
                  <a:schemeClr val="accent3"/>
                </a:solidFill>
                <a:latin typeface="Amasis MT Pro Medium" panose="02040604050005020304" pitchFamily="18" charset="0"/>
              </a:rPr>
              <a:t> , </a:t>
            </a:r>
            <a:r>
              <a:rPr lang="en-US" sz="2000" dirty="0">
                <a:solidFill>
                  <a:schemeClr val="tx1"/>
                </a:solidFill>
                <a:latin typeface="Amasis MT Pro Medium" panose="02040604050005020304" pitchFamily="18" charset="0"/>
              </a:rPr>
              <a:t>idea</a:t>
            </a:r>
            <a:r>
              <a:rPr lang="en-US" sz="2000" dirty="0">
                <a:solidFill>
                  <a:schemeClr val="accent3"/>
                </a:solidFill>
                <a:latin typeface="Amasis MT Pro Medium" panose="02040604050005020304" pitchFamily="18" charset="0"/>
              </a:rPr>
              <a:t> , </a:t>
            </a:r>
            <a:r>
              <a:rPr lang="en-US" sz="2000" dirty="0">
                <a:solidFill>
                  <a:schemeClr val="tx1"/>
                </a:solidFill>
                <a:latin typeface="Amasis MT Pro Medium" panose="02040604050005020304" pitchFamily="18" charset="0"/>
              </a:rPr>
              <a:t>get in touch</a:t>
            </a:r>
            <a:r>
              <a:rPr lang="en-US" sz="2000" dirty="0">
                <a:solidFill>
                  <a:schemeClr val="accent3"/>
                </a:solidFill>
                <a:latin typeface="Amasis MT Pro Medium" panose="02040604050005020304" pitchFamily="18" charset="0"/>
              </a:rPr>
              <a:t> , </a:t>
            </a:r>
            <a:r>
              <a:rPr lang="en-US" sz="2000" dirty="0">
                <a:solidFill>
                  <a:schemeClr val="tx1"/>
                </a:solidFill>
                <a:latin typeface="Amasis MT Pro Medium" panose="02040604050005020304" pitchFamily="18" charset="0"/>
              </a:rPr>
              <a:t>identified</a:t>
            </a:r>
            <a:r>
              <a:rPr lang="en-US" sz="2000" dirty="0">
                <a:solidFill>
                  <a:schemeClr val="accent3"/>
                </a:solidFill>
                <a:latin typeface="Amasis MT Pro Medium" panose="02040604050005020304" pitchFamily="18" charset="0"/>
              </a:rPr>
              <a:t> , </a:t>
            </a:r>
            <a:r>
              <a:rPr lang="en-US" sz="2000" dirty="0">
                <a:solidFill>
                  <a:schemeClr val="tx1"/>
                </a:solidFill>
                <a:latin typeface="Amasis MT Pro Medium" panose="02040604050005020304" pitchFamily="18" charset="0"/>
              </a:rPr>
              <a:t>arrested and charged with 12 burglaries.</a:t>
            </a:r>
          </a:p>
        </p:txBody>
      </p:sp>
      <p:sp>
        <p:nvSpPr>
          <p:cNvPr id="11" name="مستطيل: زوايا مستديرة 26">
            <a:extLst>
              <a:ext uri="{FF2B5EF4-FFF2-40B4-BE49-F238E27FC236}">
                <a16:creationId xmlns:a16="http://schemas.microsoft.com/office/drawing/2014/main" id="{9D13CE43-6B8F-D803-568B-E97FB09A66BA}"/>
              </a:ext>
            </a:extLst>
          </p:cNvPr>
          <p:cNvSpPr/>
          <p:nvPr/>
        </p:nvSpPr>
        <p:spPr>
          <a:xfrm>
            <a:off x="2266366" y="1511418"/>
            <a:ext cx="1812082" cy="265986"/>
          </a:xfrm>
          <a:prstGeom prst="roundRect">
            <a:avLst/>
          </a:prstGeom>
          <a:solidFill>
            <a:schemeClr val="accent1">
              <a:lumMod val="75000"/>
              <a:alpha val="2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pic>
        <p:nvPicPr>
          <p:cNvPr id="12" name="Google Shape;359;p50">
            <a:extLst>
              <a:ext uri="{FF2B5EF4-FFF2-40B4-BE49-F238E27FC236}">
                <a16:creationId xmlns:a16="http://schemas.microsoft.com/office/drawing/2014/main" id="{B83CD0E3-0FA5-70DD-54E1-65E82536FCEF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21024582">
            <a:off x="7764190" y="3554076"/>
            <a:ext cx="1896716" cy="31788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37797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8" name="Google Shape;458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09400" y="1533923"/>
            <a:ext cx="1914150" cy="3208076"/>
          </a:xfrm>
          <a:prstGeom prst="rect">
            <a:avLst/>
          </a:prstGeom>
          <a:noFill/>
          <a:ln>
            <a:noFill/>
          </a:ln>
        </p:spPr>
      </p:pic>
      <p:sp>
        <p:nvSpPr>
          <p:cNvPr id="465" name="Google Shape;465;p54">
            <a:hlinkClick r:id="" action="ppaction://hlinkshowjump?jump=nextslide"/>
          </p:cNvPr>
          <p:cNvSpPr/>
          <p:nvPr/>
        </p:nvSpPr>
        <p:spPr>
          <a:xfrm>
            <a:off x="8648842" y="4668384"/>
            <a:ext cx="280800" cy="140400"/>
          </a:xfrm>
          <a:prstGeom prst="chevron">
            <a:avLst>
              <a:gd name="adj" fmla="val 50000"/>
            </a:avLst>
          </a:prstGeom>
          <a:solidFill>
            <a:schemeClr val="lt2"/>
          </a:solidFill>
          <a:ln>
            <a:noFill/>
          </a:ln>
          <a:effectLst>
            <a:outerShdw blurRad="57150" dist="19050" dir="3840000" algn="b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" name="Picture 3" descr="Text&#10;&#10;Description automatically generated">
            <a:extLst>
              <a:ext uri="{FF2B5EF4-FFF2-40B4-BE49-F238E27FC236}">
                <a16:creationId xmlns:a16="http://schemas.microsoft.com/office/drawing/2014/main" id="{7A4CFA11-EE3A-87A6-801D-4AB05B772E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930" y="595628"/>
            <a:ext cx="6727361" cy="32712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4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7CE8518B-F543-7B3A-823D-91C86FF3985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925" y="87842"/>
            <a:ext cx="5592360" cy="762992"/>
          </a:xfrm>
          <a:prstGeom prst="roundRect">
            <a:avLst>
              <a:gd name="adj" fmla="val 16667"/>
            </a:avLst>
          </a:prstGeom>
          <a:ln w="57150">
            <a:solidFill>
              <a:schemeClr val="accent2">
                <a:lumMod val="75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" name="مستطيل: زوايا مستديرة 26">
            <a:extLst>
              <a:ext uri="{FF2B5EF4-FFF2-40B4-BE49-F238E27FC236}">
                <a16:creationId xmlns:a16="http://schemas.microsoft.com/office/drawing/2014/main" id="{E2E29EAE-A79E-6539-9B78-CDB8D43DEEAA}"/>
              </a:ext>
            </a:extLst>
          </p:cNvPr>
          <p:cNvSpPr/>
          <p:nvPr/>
        </p:nvSpPr>
        <p:spPr>
          <a:xfrm>
            <a:off x="1114500" y="178024"/>
            <a:ext cx="4129140" cy="202302"/>
          </a:xfrm>
          <a:prstGeom prst="roundRect">
            <a:avLst/>
          </a:prstGeom>
          <a:solidFill>
            <a:schemeClr val="accent2">
              <a:alpha val="2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cxnSp>
        <p:nvCxnSpPr>
          <p:cNvPr id="5" name="Straight Connector 7">
            <a:extLst>
              <a:ext uri="{FF2B5EF4-FFF2-40B4-BE49-F238E27FC236}">
                <a16:creationId xmlns:a16="http://schemas.microsoft.com/office/drawing/2014/main" id="{3EC2CC54-A27F-46B3-2967-BA62B74FCB6E}"/>
              </a:ext>
            </a:extLst>
          </p:cNvPr>
          <p:cNvCxnSpPr>
            <a:cxnSpLocks/>
          </p:cNvCxnSpPr>
          <p:nvPr/>
        </p:nvCxnSpPr>
        <p:spPr>
          <a:xfrm>
            <a:off x="1440382" y="1223705"/>
            <a:ext cx="873940" cy="0"/>
          </a:xfrm>
          <a:prstGeom prst="line">
            <a:avLst/>
          </a:prstGeom>
          <a:ln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9" name="Straight Connector 7">
            <a:extLst>
              <a:ext uri="{FF2B5EF4-FFF2-40B4-BE49-F238E27FC236}">
                <a16:creationId xmlns:a16="http://schemas.microsoft.com/office/drawing/2014/main" id="{0751807D-7919-51E6-CACB-DCFCC7FC7B95}"/>
              </a:ext>
            </a:extLst>
          </p:cNvPr>
          <p:cNvCxnSpPr>
            <a:cxnSpLocks/>
          </p:cNvCxnSpPr>
          <p:nvPr/>
        </p:nvCxnSpPr>
        <p:spPr>
          <a:xfrm>
            <a:off x="2758035" y="1384197"/>
            <a:ext cx="462595" cy="0"/>
          </a:xfrm>
          <a:prstGeom prst="line">
            <a:avLst/>
          </a:prstGeom>
          <a:ln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1" name="Straight Connector 7">
            <a:extLst>
              <a:ext uri="{FF2B5EF4-FFF2-40B4-BE49-F238E27FC236}">
                <a16:creationId xmlns:a16="http://schemas.microsoft.com/office/drawing/2014/main" id="{2D0F7A9F-B8F8-61BF-3C6A-3B4EE3982CAF}"/>
              </a:ext>
            </a:extLst>
          </p:cNvPr>
          <p:cNvCxnSpPr>
            <a:cxnSpLocks/>
          </p:cNvCxnSpPr>
          <p:nvPr/>
        </p:nvCxnSpPr>
        <p:spPr>
          <a:xfrm>
            <a:off x="2766127" y="1756431"/>
            <a:ext cx="438319" cy="0"/>
          </a:xfrm>
          <a:prstGeom prst="line">
            <a:avLst/>
          </a:prstGeom>
          <a:ln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3" name="Straight Connector 7">
            <a:extLst>
              <a:ext uri="{FF2B5EF4-FFF2-40B4-BE49-F238E27FC236}">
                <a16:creationId xmlns:a16="http://schemas.microsoft.com/office/drawing/2014/main" id="{2D5F825D-0647-74F3-2DA4-17F61A1594DC}"/>
              </a:ext>
            </a:extLst>
          </p:cNvPr>
          <p:cNvCxnSpPr>
            <a:cxnSpLocks/>
          </p:cNvCxnSpPr>
          <p:nvPr/>
        </p:nvCxnSpPr>
        <p:spPr>
          <a:xfrm>
            <a:off x="1592782" y="2144848"/>
            <a:ext cx="592068" cy="0"/>
          </a:xfrm>
          <a:prstGeom prst="line">
            <a:avLst/>
          </a:prstGeom>
          <a:ln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5" name="Straight Connector 7">
            <a:extLst>
              <a:ext uri="{FF2B5EF4-FFF2-40B4-BE49-F238E27FC236}">
                <a16:creationId xmlns:a16="http://schemas.microsoft.com/office/drawing/2014/main" id="{A33E872B-EACA-1EE0-8DC1-CFA878350E4C}"/>
              </a:ext>
            </a:extLst>
          </p:cNvPr>
          <p:cNvCxnSpPr>
            <a:cxnSpLocks/>
          </p:cNvCxnSpPr>
          <p:nvPr/>
        </p:nvCxnSpPr>
        <p:spPr>
          <a:xfrm>
            <a:off x="791671" y="2347149"/>
            <a:ext cx="236017" cy="0"/>
          </a:xfrm>
          <a:prstGeom prst="line">
            <a:avLst/>
          </a:prstGeom>
          <a:ln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7" name="Straight Connector 7">
            <a:extLst>
              <a:ext uri="{FF2B5EF4-FFF2-40B4-BE49-F238E27FC236}">
                <a16:creationId xmlns:a16="http://schemas.microsoft.com/office/drawing/2014/main" id="{74B40A03-DE8A-4327-E2CB-0B63A7407CCE}"/>
              </a:ext>
            </a:extLst>
          </p:cNvPr>
          <p:cNvCxnSpPr>
            <a:cxnSpLocks/>
          </p:cNvCxnSpPr>
          <p:nvPr/>
        </p:nvCxnSpPr>
        <p:spPr>
          <a:xfrm>
            <a:off x="1487586" y="2581818"/>
            <a:ext cx="640619" cy="0"/>
          </a:xfrm>
          <a:prstGeom prst="line">
            <a:avLst/>
          </a:prstGeom>
          <a:ln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0" name="Straight Connector 7">
            <a:extLst>
              <a:ext uri="{FF2B5EF4-FFF2-40B4-BE49-F238E27FC236}">
                <a16:creationId xmlns:a16="http://schemas.microsoft.com/office/drawing/2014/main" id="{25348597-F1FB-F8BB-1622-4CD89512265E}"/>
              </a:ext>
            </a:extLst>
          </p:cNvPr>
          <p:cNvCxnSpPr>
            <a:cxnSpLocks/>
          </p:cNvCxnSpPr>
          <p:nvPr/>
        </p:nvCxnSpPr>
        <p:spPr>
          <a:xfrm>
            <a:off x="1544230" y="3132077"/>
            <a:ext cx="527331" cy="0"/>
          </a:xfrm>
          <a:prstGeom prst="line">
            <a:avLst/>
          </a:prstGeom>
          <a:ln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2" name="Straight Connector 7">
            <a:extLst>
              <a:ext uri="{FF2B5EF4-FFF2-40B4-BE49-F238E27FC236}">
                <a16:creationId xmlns:a16="http://schemas.microsoft.com/office/drawing/2014/main" id="{68F7B5C4-661F-275F-D4A3-68BAAEBC472F}"/>
              </a:ext>
            </a:extLst>
          </p:cNvPr>
          <p:cNvCxnSpPr>
            <a:cxnSpLocks/>
          </p:cNvCxnSpPr>
          <p:nvPr/>
        </p:nvCxnSpPr>
        <p:spPr>
          <a:xfrm>
            <a:off x="3259742" y="3277733"/>
            <a:ext cx="292662" cy="0"/>
          </a:xfrm>
          <a:prstGeom prst="line">
            <a:avLst/>
          </a:prstGeom>
          <a:ln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0" name="Straight Connector 7">
            <a:extLst>
              <a:ext uri="{FF2B5EF4-FFF2-40B4-BE49-F238E27FC236}">
                <a16:creationId xmlns:a16="http://schemas.microsoft.com/office/drawing/2014/main" id="{B91CD371-712D-CB62-29E8-78229619A25F}"/>
              </a:ext>
            </a:extLst>
          </p:cNvPr>
          <p:cNvCxnSpPr>
            <a:cxnSpLocks/>
          </p:cNvCxnSpPr>
          <p:nvPr/>
        </p:nvCxnSpPr>
        <p:spPr>
          <a:xfrm>
            <a:off x="3114085" y="3455758"/>
            <a:ext cx="268386" cy="0"/>
          </a:xfrm>
          <a:prstGeom prst="line">
            <a:avLst/>
          </a:prstGeom>
          <a:ln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448" name="Straight Connector 7">
            <a:extLst>
              <a:ext uri="{FF2B5EF4-FFF2-40B4-BE49-F238E27FC236}">
                <a16:creationId xmlns:a16="http://schemas.microsoft.com/office/drawing/2014/main" id="{51DE73B1-B7B2-9A6B-C073-839ECCBC182A}"/>
              </a:ext>
            </a:extLst>
          </p:cNvPr>
          <p:cNvCxnSpPr>
            <a:cxnSpLocks/>
          </p:cNvCxnSpPr>
          <p:nvPr/>
        </p:nvCxnSpPr>
        <p:spPr>
          <a:xfrm>
            <a:off x="3866644" y="1376105"/>
            <a:ext cx="543515" cy="0"/>
          </a:xfrm>
          <a:prstGeom prst="line">
            <a:avLst/>
          </a:prstGeom>
          <a:ln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450" name="Straight Connector 7">
            <a:extLst>
              <a:ext uri="{FF2B5EF4-FFF2-40B4-BE49-F238E27FC236}">
                <a16:creationId xmlns:a16="http://schemas.microsoft.com/office/drawing/2014/main" id="{84C0EDED-53B8-E81B-4AAA-590C3831AD8B}"/>
              </a:ext>
            </a:extLst>
          </p:cNvPr>
          <p:cNvCxnSpPr>
            <a:cxnSpLocks/>
          </p:cNvCxnSpPr>
          <p:nvPr/>
        </p:nvCxnSpPr>
        <p:spPr>
          <a:xfrm>
            <a:off x="3874736" y="1537946"/>
            <a:ext cx="648712" cy="0"/>
          </a:xfrm>
          <a:prstGeom prst="line">
            <a:avLst/>
          </a:prstGeom>
          <a:ln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452" name="Straight Connector 7">
            <a:extLst>
              <a:ext uri="{FF2B5EF4-FFF2-40B4-BE49-F238E27FC236}">
                <a16:creationId xmlns:a16="http://schemas.microsoft.com/office/drawing/2014/main" id="{6047710E-3627-BCE0-1505-254938A997C3}"/>
              </a:ext>
            </a:extLst>
          </p:cNvPr>
          <p:cNvCxnSpPr>
            <a:cxnSpLocks/>
          </p:cNvCxnSpPr>
          <p:nvPr/>
        </p:nvCxnSpPr>
        <p:spPr>
          <a:xfrm>
            <a:off x="4085129" y="2177216"/>
            <a:ext cx="446411" cy="0"/>
          </a:xfrm>
          <a:prstGeom prst="line">
            <a:avLst/>
          </a:prstGeom>
          <a:ln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454" name="Straight Connector 7">
            <a:extLst>
              <a:ext uri="{FF2B5EF4-FFF2-40B4-BE49-F238E27FC236}">
                <a16:creationId xmlns:a16="http://schemas.microsoft.com/office/drawing/2014/main" id="{061BAA15-9B19-02E2-8489-5B5C35CE6A33}"/>
              </a:ext>
            </a:extLst>
          </p:cNvPr>
          <p:cNvCxnSpPr>
            <a:cxnSpLocks/>
          </p:cNvCxnSpPr>
          <p:nvPr/>
        </p:nvCxnSpPr>
        <p:spPr>
          <a:xfrm>
            <a:off x="5501235" y="1958732"/>
            <a:ext cx="244110" cy="0"/>
          </a:xfrm>
          <a:prstGeom prst="line">
            <a:avLst/>
          </a:prstGeom>
          <a:ln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457" name="Straight Connector 7">
            <a:extLst>
              <a:ext uri="{FF2B5EF4-FFF2-40B4-BE49-F238E27FC236}">
                <a16:creationId xmlns:a16="http://schemas.microsoft.com/office/drawing/2014/main" id="{4B542293-6584-6FFB-CFB4-E1E7F39D550B}"/>
              </a:ext>
            </a:extLst>
          </p:cNvPr>
          <p:cNvCxnSpPr>
            <a:cxnSpLocks/>
          </p:cNvCxnSpPr>
          <p:nvPr/>
        </p:nvCxnSpPr>
        <p:spPr>
          <a:xfrm>
            <a:off x="5120909" y="2144848"/>
            <a:ext cx="422135" cy="0"/>
          </a:xfrm>
          <a:prstGeom prst="line">
            <a:avLst/>
          </a:prstGeom>
          <a:ln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460" name="Straight Connector 7">
            <a:extLst>
              <a:ext uri="{FF2B5EF4-FFF2-40B4-BE49-F238E27FC236}">
                <a16:creationId xmlns:a16="http://schemas.microsoft.com/office/drawing/2014/main" id="{5EB79C47-1790-534D-E1FF-B61C82E41A48}"/>
              </a:ext>
            </a:extLst>
          </p:cNvPr>
          <p:cNvCxnSpPr>
            <a:cxnSpLocks/>
          </p:cNvCxnSpPr>
          <p:nvPr/>
        </p:nvCxnSpPr>
        <p:spPr>
          <a:xfrm>
            <a:off x="5743996" y="2848855"/>
            <a:ext cx="931933" cy="0"/>
          </a:xfrm>
          <a:prstGeom prst="line">
            <a:avLst/>
          </a:prstGeom>
          <a:ln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462" name="Straight Connector 7">
            <a:extLst>
              <a:ext uri="{FF2B5EF4-FFF2-40B4-BE49-F238E27FC236}">
                <a16:creationId xmlns:a16="http://schemas.microsoft.com/office/drawing/2014/main" id="{FCC33EA1-87D8-424C-854D-1CC3433BF8BB}"/>
              </a:ext>
            </a:extLst>
          </p:cNvPr>
          <p:cNvCxnSpPr>
            <a:cxnSpLocks/>
          </p:cNvCxnSpPr>
          <p:nvPr/>
        </p:nvCxnSpPr>
        <p:spPr>
          <a:xfrm>
            <a:off x="4724400" y="3075432"/>
            <a:ext cx="551607" cy="0"/>
          </a:xfrm>
          <a:prstGeom prst="line">
            <a:avLst/>
          </a:prstGeom>
          <a:ln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464" name="Straight Connector 7">
            <a:extLst>
              <a:ext uri="{FF2B5EF4-FFF2-40B4-BE49-F238E27FC236}">
                <a16:creationId xmlns:a16="http://schemas.microsoft.com/office/drawing/2014/main" id="{6596E9F4-E530-0A62-8D45-DA932093B912}"/>
              </a:ext>
            </a:extLst>
          </p:cNvPr>
          <p:cNvCxnSpPr>
            <a:cxnSpLocks/>
          </p:cNvCxnSpPr>
          <p:nvPr/>
        </p:nvCxnSpPr>
        <p:spPr>
          <a:xfrm>
            <a:off x="5606432" y="3051156"/>
            <a:ext cx="486871" cy="0"/>
          </a:xfrm>
          <a:prstGeom prst="line">
            <a:avLst/>
          </a:prstGeom>
          <a:ln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467" name="مستطيل: زوايا مستديرة 26">
            <a:extLst>
              <a:ext uri="{FF2B5EF4-FFF2-40B4-BE49-F238E27FC236}">
                <a16:creationId xmlns:a16="http://schemas.microsoft.com/office/drawing/2014/main" id="{99D12FC7-2D0F-22E7-DDC6-3BBC45B13472}"/>
              </a:ext>
            </a:extLst>
          </p:cNvPr>
          <p:cNvSpPr/>
          <p:nvPr/>
        </p:nvSpPr>
        <p:spPr>
          <a:xfrm>
            <a:off x="1121244" y="428878"/>
            <a:ext cx="5166268" cy="265688"/>
          </a:xfrm>
          <a:prstGeom prst="roundRect">
            <a:avLst/>
          </a:prstGeom>
          <a:solidFill>
            <a:schemeClr val="accent2">
              <a:alpha val="2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469" name="مربع نص 468">
            <a:extLst>
              <a:ext uri="{FF2B5EF4-FFF2-40B4-BE49-F238E27FC236}">
                <a16:creationId xmlns:a16="http://schemas.microsoft.com/office/drawing/2014/main" id="{A2894A11-1B90-D322-C956-67196475BF09}"/>
              </a:ext>
            </a:extLst>
          </p:cNvPr>
          <p:cNvSpPr txBox="1"/>
          <p:nvPr/>
        </p:nvSpPr>
        <p:spPr>
          <a:xfrm>
            <a:off x="258945" y="4026680"/>
            <a:ext cx="8342889" cy="95410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b="1" i="0" u="sng" strike="noStrike" baseline="0" dirty="0">
                <a:ln w="0"/>
                <a:solidFill>
                  <a:schemeClr val="accent2">
                    <a:lumMod val="75000"/>
                  </a:schemeClr>
                </a:solidFill>
                <a:latin typeface="Amasis MT Pro Light" panose="02040304050005020304" pitchFamily="18" charset="0"/>
                <a:cs typeface="MV Boli" pitchFamily="2" charset="0"/>
              </a:rPr>
              <a:t>There are a few passive forms</a:t>
            </a:r>
            <a:r>
              <a:rPr lang="en-US" i="0" u="none" strike="noStrike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masis MT Pro Light" panose="02040304050005020304" pitchFamily="18" charset="0"/>
                <a:cs typeface="MV Boli" pitchFamily="2" charset="0"/>
              </a:rPr>
              <a:t>. </a:t>
            </a:r>
            <a:r>
              <a:rPr lang="en-US" i="0" u="none" strike="noStrike" baseline="0" dirty="0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masis MT Pro Light" panose="02040304050005020304" pitchFamily="18" charset="0"/>
                <a:cs typeface="MV Boli" pitchFamily="2" charset="0"/>
              </a:rPr>
              <a:t>For example:</a:t>
            </a:r>
            <a:r>
              <a:rPr lang="en-US" i="0" u="none" strike="noStrike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masis MT Pro Light" panose="02040304050005020304" pitchFamily="18" charset="0"/>
                <a:cs typeface="MV Boli" pitchFamily="2" charset="0"/>
              </a:rPr>
              <a:t>  </a:t>
            </a:r>
            <a:r>
              <a:rPr lang="en-US" b="1" i="0" u="none" strike="noStrike" baseline="0" dirty="0">
                <a:ln w="0"/>
                <a:solidFill>
                  <a:schemeClr val="bg2">
                    <a:lumMod val="50000"/>
                  </a:schemeClr>
                </a:solidFill>
                <a:latin typeface="Amasis MT Pro Light" panose="02040304050005020304" pitchFamily="18" charset="0"/>
                <a:cs typeface="MV Boli" pitchFamily="2" charset="0"/>
              </a:rPr>
              <a:t>A burglar was arrested </a:t>
            </a:r>
            <a:r>
              <a:rPr lang="en-US" i="0" u="none" strike="noStrike" baseline="0" dirty="0">
                <a:ln w="0"/>
                <a:solidFill>
                  <a:schemeClr val="accent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masis MT Pro Light" panose="02040304050005020304" pitchFamily="18" charset="0"/>
                <a:cs typeface="MV Boli" pitchFamily="2" charset="0"/>
              </a:rPr>
              <a:t>(paragraph 1)</a:t>
            </a:r>
            <a:r>
              <a:rPr lang="en-US" i="0" u="none" strike="noStrike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masis MT Pro Light" panose="02040304050005020304" pitchFamily="18" charset="0"/>
                <a:cs typeface="MV Boli" pitchFamily="2" charset="0"/>
              </a:rPr>
              <a:t> and </a:t>
            </a:r>
            <a:r>
              <a:rPr lang="en-US" b="1" i="0" u="none" strike="noStrike" baseline="0" dirty="0">
                <a:ln w="0"/>
                <a:solidFill>
                  <a:schemeClr val="bg2">
                    <a:lumMod val="50000"/>
                  </a:schemeClr>
                </a:solidFill>
                <a:latin typeface="Amasis MT Pro Light" panose="02040304050005020304" pitchFamily="18" charset="0"/>
                <a:cs typeface="MV Boli" pitchFamily="2" charset="0"/>
              </a:rPr>
              <a:t>the man was identified , was arrested  / charged.</a:t>
            </a:r>
            <a:r>
              <a:rPr lang="en-US" b="1" i="0" u="none" strike="noStrike" dirty="0">
                <a:ln w="0"/>
                <a:solidFill>
                  <a:schemeClr val="bg2">
                    <a:lumMod val="50000"/>
                  </a:schemeClr>
                </a:solidFill>
                <a:latin typeface="Amasis MT Pro Light" panose="02040304050005020304" pitchFamily="18" charset="0"/>
                <a:cs typeface="MV Boli" pitchFamily="2" charset="0"/>
              </a:rPr>
              <a:t> </a:t>
            </a:r>
          </a:p>
          <a:p>
            <a:r>
              <a:rPr lang="en-US" b="1" i="0" u="sng" strike="noStrike" baseline="0" dirty="0">
                <a:ln w="0"/>
                <a:solidFill>
                  <a:schemeClr val="accent1">
                    <a:lumMod val="50000"/>
                  </a:schemeClr>
                </a:solidFill>
                <a:latin typeface="Amasis MT Pro Light" panose="02040304050005020304" pitchFamily="18" charset="0"/>
                <a:cs typeface="MV Boli" pitchFamily="2" charset="0"/>
              </a:rPr>
              <a:t>The passive forms are used to focus on the burglar and the burglary and not the person or people who acted</a:t>
            </a:r>
            <a:r>
              <a:rPr lang="en-US" i="0" u="none" strike="noStrike" baseline="0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masis MT Pro Light" panose="02040304050005020304" pitchFamily="18" charset="0"/>
                <a:cs typeface="MV Boli" pitchFamily="2" charset="0"/>
              </a:rPr>
              <a:t>, </a:t>
            </a:r>
            <a:r>
              <a:rPr lang="en-US" i="0" u="none" strike="noStrike" baseline="0" dirty="0">
                <a:ln w="0"/>
                <a:solidFill>
                  <a:schemeClr val="tx2">
                    <a:lumMod val="75000"/>
                  </a:schemeClr>
                </a:solidFill>
                <a:latin typeface="Amasis MT Pro Light" panose="02040304050005020304" pitchFamily="18" charset="0"/>
                <a:cs typeface="MV Boli" pitchFamily="2" charset="0"/>
              </a:rPr>
              <a:t>in this case the police, because it is understood that the police investigated the case and caught the burglar .</a:t>
            </a:r>
            <a:endParaRPr lang="en-US" dirty="0">
              <a:ln w="0"/>
              <a:solidFill>
                <a:schemeClr val="tx2">
                  <a:lumMod val="75000"/>
                </a:schemeClr>
              </a:solidFill>
              <a:latin typeface="Amasis MT Pro Light" panose="02040304050005020304" pitchFamily="18" charset="0"/>
              <a:cs typeface="MV Boli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4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4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4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4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4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4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4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4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4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4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4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4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4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4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4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4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1" dur="500"/>
                                        <p:tgtEl>
                                          <p:spTgt spid="4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6" dur="500"/>
                                        <p:tgtEl>
                                          <p:spTgt spid="4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1" dur="500"/>
                                        <p:tgtEl>
                                          <p:spTgt spid="4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6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Google Shape;520;p57"/>
          <p:cNvSpPr txBox="1">
            <a:spLocks noGrp="1"/>
          </p:cNvSpPr>
          <p:nvPr>
            <p:ph type="title"/>
          </p:nvPr>
        </p:nvSpPr>
        <p:spPr>
          <a:xfrm>
            <a:off x="4653130" y="932123"/>
            <a:ext cx="3926328" cy="60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dirty="0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rPr>
              <a:t> </a:t>
            </a:r>
            <a:r>
              <a:rPr lang="en" sz="3600" b="1" dirty="0"/>
              <a:t>Open Book</a:t>
            </a:r>
            <a:endParaRPr b="1" dirty="0"/>
          </a:p>
        </p:txBody>
      </p:sp>
      <p:pic>
        <p:nvPicPr>
          <p:cNvPr id="521" name="Google Shape;521;p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4377" y="1041988"/>
            <a:ext cx="3776496" cy="2728518"/>
          </a:xfrm>
          <a:prstGeom prst="rect">
            <a:avLst/>
          </a:prstGeom>
          <a:noFill/>
          <a:ln>
            <a:noFill/>
          </a:ln>
        </p:spPr>
      </p:pic>
      <p:pic>
        <p:nvPicPr>
          <p:cNvPr id="522" name="Google Shape;522;p5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909400" y="1533923"/>
            <a:ext cx="1914150" cy="3208076"/>
          </a:xfrm>
          <a:prstGeom prst="rect">
            <a:avLst/>
          </a:prstGeom>
          <a:noFill/>
          <a:ln>
            <a:noFill/>
          </a:ln>
        </p:spPr>
      </p:pic>
      <p:sp>
        <p:nvSpPr>
          <p:cNvPr id="523" name="Google Shape;523;p57"/>
          <p:cNvSpPr/>
          <p:nvPr/>
        </p:nvSpPr>
        <p:spPr>
          <a:xfrm>
            <a:off x="4407142" y="903989"/>
            <a:ext cx="4673408" cy="726028"/>
          </a:xfrm>
          <a:custGeom>
            <a:avLst/>
            <a:gdLst/>
            <a:ahLst/>
            <a:cxnLst/>
            <a:rect l="l" t="t" r="r" b="b"/>
            <a:pathLst>
              <a:path w="131211" h="23492" extrusionOk="0">
                <a:moveTo>
                  <a:pt x="127686" y="2845"/>
                </a:moveTo>
                <a:cubicBezTo>
                  <a:pt x="98794" y="2845"/>
                  <a:pt x="69858" y="-1422"/>
                  <a:pt x="41039" y="632"/>
                </a:cubicBezTo>
                <a:cubicBezTo>
                  <a:pt x="26695" y="1655"/>
                  <a:pt x="-1673" y="6"/>
                  <a:pt x="112" y="14275"/>
                </a:cubicBezTo>
                <a:cubicBezTo>
                  <a:pt x="1581" y="26021"/>
                  <a:pt x="22933" y="22018"/>
                  <a:pt x="34771" y="22018"/>
                </a:cubicBezTo>
                <a:cubicBezTo>
                  <a:pt x="56039" y="22018"/>
                  <a:pt x="77290" y="23492"/>
                  <a:pt x="98558" y="23492"/>
                </a:cubicBezTo>
                <a:cubicBezTo>
                  <a:pt x="109045" y="23492"/>
                  <a:pt x="120536" y="23356"/>
                  <a:pt x="129529" y="17962"/>
                </a:cubicBezTo>
                <a:cubicBezTo>
                  <a:pt x="133134" y="15800"/>
                  <a:pt x="129970" y="7676"/>
                  <a:pt x="126211" y="5794"/>
                </a:cubicBezTo>
              </a:path>
            </a:pathLst>
          </a:cu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sp>
      <p:pic>
        <p:nvPicPr>
          <p:cNvPr id="7" name="Google Shape;503;p56">
            <a:extLst>
              <a:ext uri="{FF2B5EF4-FFF2-40B4-BE49-F238E27FC236}">
                <a16:creationId xmlns:a16="http://schemas.microsoft.com/office/drawing/2014/main" id="{E98A27A0-D9C4-4A5A-87AB-610C2F6B6018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50306" y="3770506"/>
            <a:ext cx="831850" cy="1153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557;p61">
            <a:extLst>
              <a:ext uri="{FF2B5EF4-FFF2-40B4-BE49-F238E27FC236}">
                <a16:creationId xmlns:a16="http://schemas.microsoft.com/office/drawing/2014/main" id="{BDFFF885-5903-4F90-A76A-11CFBAC9398D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5400000" flipH="1">
            <a:off x="6884955" y="1703688"/>
            <a:ext cx="1235908" cy="1213389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804;p65">
            <a:extLst>
              <a:ext uri="{FF2B5EF4-FFF2-40B4-BE49-F238E27FC236}">
                <a16:creationId xmlns:a16="http://schemas.microsoft.com/office/drawing/2014/main" id="{CF83873B-908E-43E4-9456-F6CB5850A892}"/>
              </a:ext>
            </a:extLst>
          </p:cNvPr>
          <p:cNvSpPr txBox="1">
            <a:spLocks/>
          </p:cNvSpPr>
          <p:nvPr/>
        </p:nvSpPr>
        <p:spPr>
          <a:xfrm>
            <a:off x="4341604" y="2418574"/>
            <a:ext cx="3768000" cy="862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spcAft>
                <a:spcPts val="1200"/>
              </a:spcAft>
            </a:pPr>
            <a:r>
              <a:rPr lang="en-US" sz="1600" b="1" dirty="0"/>
              <a:t>pages ( 29)  </a:t>
            </a:r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03F85F12-7D25-B5A8-ECC5-50F884109C4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4071" t="13372" r="35044" b="17405"/>
          <a:stretch/>
        </p:blipFill>
        <p:spPr>
          <a:xfrm rot="21237613">
            <a:off x="1046222" y="653213"/>
            <a:ext cx="2935367" cy="356049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3">
                <a:lumMod val="50000"/>
              </a:schemeClr>
            </a:solidFill>
            <a:miter lim="800000"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8" name="Google Shape;898;p69"/>
          <p:cNvSpPr/>
          <p:nvPr/>
        </p:nvSpPr>
        <p:spPr>
          <a:xfrm>
            <a:off x="733750" y="1990550"/>
            <a:ext cx="146100" cy="146100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9" name="Google Shape;899;p69"/>
          <p:cNvSpPr/>
          <p:nvPr/>
        </p:nvSpPr>
        <p:spPr>
          <a:xfrm>
            <a:off x="733750" y="2383325"/>
            <a:ext cx="146100" cy="146100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0" name="Google Shape;900;p69"/>
          <p:cNvSpPr/>
          <p:nvPr/>
        </p:nvSpPr>
        <p:spPr>
          <a:xfrm>
            <a:off x="733750" y="2776100"/>
            <a:ext cx="146100" cy="146100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1" name="Google Shape;901;p69"/>
          <p:cNvSpPr/>
          <p:nvPr/>
        </p:nvSpPr>
        <p:spPr>
          <a:xfrm>
            <a:off x="733750" y="3168875"/>
            <a:ext cx="146100" cy="146100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2" name="Google Shape;902;p69"/>
          <p:cNvSpPr/>
          <p:nvPr/>
        </p:nvSpPr>
        <p:spPr>
          <a:xfrm>
            <a:off x="733750" y="3561650"/>
            <a:ext cx="146100" cy="146100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3" name="Google Shape;903;p69"/>
          <p:cNvSpPr/>
          <p:nvPr/>
        </p:nvSpPr>
        <p:spPr>
          <a:xfrm>
            <a:off x="733750" y="3954425"/>
            <a:ext cx="146100" cy="146100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5" name="Google Shape;915;p69"/>
          <p:cNvSpPr txBox="1"/>
          <p:nvPr/>
        </p:nvSpPr>
        <p:spPr>
          <a:xfrm>
            <a:off x="1148297" y="4626399"/>
            <a:ext cx="1280700" cy="208200"/>
          </a:xfrm>
          <a:prstGeom prst="rect">
            <a:avLst/>
          </a:prstGeom>
          <a:solidFill>
            <a:schemeClr val="dk2"/>
          </a:solidFill>
          <a:ln>
            <a:noFill/>
          </a:ln>
          <a:effectLst>
            <a:outerShdw blurRad="57150" dist="19050" dir="2400000" algn="bl" rotWithShape="0">
              <a:srgbClr val="000000">
                <a:alpha val="44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Adamina"/>
                <a:ea typeface="Adamina"/>
                <a:cs typeface="Adamina"/>
                <a:sym typeface="Adamina"/>
              </a:rPr>
              <a:t>HOME</a:t>
            </a:r>
            <a:endParaRPr sz="1000">
              <a:latin typeface="Adamina"/>
              <a:ea typeface="Adamina"/>
              <a:cs typeface="Adamina"/>
              <a:sym typeface="Adamina"/>
            </a:endParaRPr>
          </a:p>
        </p:txBody>
      </p:sp>
      <p:sp>
        <p:nvSpPr>
          <p:cNvPr id="916" name="Google Shape;916;p69"/>
          <p:cNvSpPr txBox="1"/>
          <p:nvPr/>
        </p:nvSpPr>
        <p:spPr>
          <a:xfrm>
            <a:off x="2539978" y="4626399"/>
            <a:ext cx="1280700" cy="208200"/>
          </a:xfrm>
          <a:prstGeom prst="rect">
            <a:avLst/>
          </a:prstGeom>
          <a:solidFill>
            <a:schemeClr val="dk2"/>
          </a:solidFill>
          <a:ln>
            <a:noFill/>
          </a:ln>
          <a:effectLst>
            <a:outerShdw blurRad="57150" dist="19050" dir="2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Adamina"/>
                <a:ea typeface="Adamina"/>
                <a:cs typeface="Adamina"/>
                <a:sym typeface="Adamina"/>
              </a:rPr>
              <a:t>BACKGROUNDS</a:t>
            </a:r>
            <a:endParaRPr sz="1000">
              <a:latin typeface="Adamina"/>
              <a:ea typeface="Adamina"/>
              <a:cs typeface="Adamina"/>
              <a:sym typeface="Adamina"/>
            </a:endParaRPr>
          </a:p>
        </p:txBody>
      </p:sp>
      <p:sp>
        <p:nvSpPr>
          <p:cNvPr id="917" name="Google Shape;917;p69"/>
          <p:cNvSpPr txBox="1"/>
          <p:nvPr/>
        </p:nvSpPr>
        <p:spPr>
          <a:xfrm>
            <a:off x="3931653" y="4626399"/>
            <a:ext cx="1280700" cy="208200"/>
          </a:xfrm>
          <a:prstGeom prst="rect">
            <a:avLst/>
          </a:prstGeom>
          <a:solidFill>
            <a:schemeClr val="dk2"/>
          </a:solidFill>
          <a:ln>
            <a:noFill/>
          </a:ln>
          <a:effectLst>
            <a:outerShdw blurRad="57150" dist="19050" dir="2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Adamina"/>
                <a:ea typeface="Adamina"/>
                <a:cs typeface="Adamina"/>
                <a:sym typeface="Adamina"/>
              </a:rPr>
              <a:t>AVATAR KIT</a:t>
            </a:r>
            <a:endParaRPr sz="1000">
              <a:latin typeface="Adamina"/>
              <a:ea typeface="Adamina"/>
              <a:cs typeface="Adamina"/>
              <a:sym typeface="Adamina"/>
            </a:endParaRPr>
          </a:p>
        </p:txBody>
      </p:sp>
      <p:sp>
        <p:nvSpPr>
          <p:cNvPr id="918" name="Google Shape;918;p69"/>
          <p:cNvSpPr txBox="1"/>
          <p:nvPr/>
        </p:nvSpPr>
        <p:spPr>
          <a:xfrm>
            <a:off x="5323328" y="4626399"/>
            <a:ext cx="1280700" cy="208200"/>
          </a:xfrm>
          <a:prstGeom prst="rect">
            <a:avLst/>
          </a:prstGeom>
          <a:solidFill>
            <a:schemeClr val="dk2"/>
          </a:solidFill>
          <a:ln>
            <a:noFill/>
          </a:ln>
          <a:effectLst>
            <a:outerShdw blurRad="57150" dist="19050" dir="2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Adamina"/>
                <a:ea typeface="Adamina"/>
                <a:cs typeface="Adamina"/>
                <a:sym typeface="Adamina"/>
              </a:rPr>
              <a:t>PLANNERS</a:t>
            </a:r>
            <a:endParaRPr sz="1000">
              <a:latin typeface="Adamina"/>
              <a:ea typeface="Adamina"/>
              <a:cs typeface="Adamina"/>
              <a:sym typeface="Adamina"/>
            </a:endParaRPr>
          </a:p>
        </p:txBody>
      </p:sp>
      <p:sp>
        <p:nvSpPr>
          <p:cNvPr id="921" name="Google Shape;921;p69">
            <a:hlinkClick r:id="" action="ppaction://hlinkshowjump?jump=previousslide"/>
          </p:cNvPr>
          <p:cNvSpPr/>
          <p:nvPr/>
        </p:nvSpPr>
        <p:spPr>
          <a:xfrm flipH="1">
            <a:off x="756525" y="4660292"/>
            <a:ext cx="280800" cy="140400"/>
          </a:xfrm>
          <a:prstGeom prst="chevron">
            <a:avLst>
              <a:gd name="adj" fmla="val 50000"/>
            </a:avLst>
          </a:prstGeom>
          <a:solidFill>
            <a:schemeClr val="lt2"/>
          </a:solidFill>
          <a:ln>
            <a:noFill/>
          </a:ln>
          <a:effectLst>
            <a:outerShdw blurRad="57150" dist="19050" dir="3840000" algn="b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2" name="Google Shape;922;p69">
            <a:hlinkClick r:id="rId3" action="ppaction://hlinksldjump"/>
          </p:cNvPr>
          <p:cNvSpPr txBox="1"/>
          <p:nvPr/>
        </p:nvSpPr>
        <p:spPr>
          <a:xfrm>
            <a:off x="1148297" y="4626399"/>
            <a:ext cx="1280700" cy="208200"/>
          </a:xfrm>
          <a:prstGeom prst="rect">
            <a:avLst/>
          </a:prstGeom>
          <a:noFill/>
          <a:ln>
            <a:noFill/>
          </a:ln>
          <a:effectLst>
            <a:outerShdw blurRad="57150" dist="19050" dir="2400000" algn="bl" rotWithShape="0">
              <a:srgbClr val="000000">
                <a:alpha val="44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latin typeface="Adamina"/>
              <a:ea typeface="Adamina"/>
              <a:cs typeface="Adamina"/>
              <a:sym typeface="Adamina"/>
            </a:endParaRPr>
          </a:p>
        </p:txBody>
      </p:sp>
      <p:sp>
        <p:nvSpPr>
          <p:cNvPr id="923" name="Google Shape;923;p69">
            <a:hlinkClick r:id="rId4" action="ppaction://hlinksldjump"/>
          </p:cNvPr>
          <p:cNvSpPr txBox="1"/>
          <p:nvPr/>
        </p:nvSpPr>
        <p:spPr>
          <a:xfrm>
            <a:off x="2539972" y="4626399"/>
            <a:ext cx="1280700" cy="208200"/>
          </a:xfrm>
          <a:prstGeom prst="rect">
            <a:avLst/>
          </a:prstGeom>
          <a:noFill/>
          <a:ln>
            <a:noFill/>
          </a:ln>
          <a:effectLst>
            <a:outerShdw blurRad="57150" dist="19050" dir="2400000" algn="bl" rotWithShape="0">
              <a:srgbClr val="000000">
                <a:alpha val="44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latin typeface="Adamina"/>
              <a:ea typeface="Adamina"/>
              <a:cs typeface="Adamina"/>
              <a:sym typeface="Adamina"/>
            </a:endParaRPr>
          </a:p>
        </p:txBody>
      </p:sp>
      <p:sp>
        <p:nvSpPr>
          <p:cNvPr id="924" name="Google Shape;924;p69">
            <a:hlinkClick r:id="rId5" action="ppaction://hlinksldjump"/>
          </p:cNvPr>
          <p:cNvSpPr txBox="1"/>
          <p:nvPr/>
        </p:nvSpPr>
        <p:spPr>
          <a:xfrm>
            <a:off x="3931647" y="4626399"/>
            <a:ext cx="1280700" cy="208200"/>
          </a:xfrm>
          <a:prstGeom prst="rect">
            <a:avLst/>
          </a:prstGeom>
          <a:noFill/>
          <a:ln>
            <a:noFill/>
          </a:ln>
          <a:effectLst>
            <a:outerShdw blurRad="57150" dist="19050" dir="2400000" algn="bl" rotWithShape="0">
              <a:srgbClr val="000000">
                <a:alpha val="44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latin typeface="Adamina"/>
              <a:ea typeface="Adamina"/>
              <a:cs typeface="Adamina"/>
              <a:sym typeface="Adamina"/>
            </a:endParaRPr>
          </a:p>
        </p:txBody>
      </p:sp>
      <p:sp>
        <p:nvSpPr>
          <p:cNvPr id="925" name="Google Shape;925;p69">
            <a:hlinkClick r:id="rId6" action="ppaction://hlinksldjump"/>
          </p:cNvPr>
          <p:cNvSpPr txBox="1"/>
          <p:nvPr/>
        </p:nvSpPr>
        <p:spPr>
          <a:xfrm>
            <a:off x="5323322" y="4626399"/>
            <a:ext cx="1280700" cy="208200"/>
          </a:xfrm>
          <a:prstGeom prst="rect">
            <a:avLst/>
          </a:prstGeom>
          <a:noFill/>
          <a:ln>
            <a:noFill/>
          </a:ln>
          <a:effectLst>
            <a:outerShdw blurRad="57150" dist="19050" dir="2400000" algn="bl" rotWithShape="0">
              <a:srgbClr val="000000">
                <a:alpha val="44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latin typeface="Adamina"/>
              <a:ea typeface="Adamina"/>
              <a:cs typeface="Adamina"/>
              <a:sym typeface="Adamina"/>
            </a:endParaRP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0748074E-7141-0C78-C708-7F88A121778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7610" t="25644" r="14867" b="10167"/>
          <a:stretch/>
        </p:blipFill>
        <p:spPr>
          <a:xfrm>
            <a:off x="817295" y="1683144"/>
            <a:ext cx="5947646" cy="31478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2">
                <a:lumMod val="50000"/>
              </a:schemeClr>
            </a:solidFill>
            <a:miter lim="800000"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F447C751-4019-2BB3-6F8D-F97F238B9D7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4336" t="31466" r="12124" b="45408"/>
          <a:stretch/>
        </p:blipFill>
        <p:spPr>
          <a:xfrm>
            <a:off x="1529395" y="566442"/>
            <a:ext cx="6983427" cy="150511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مستطيل 4">
            <a:extLst>
              <a:ext uri="{FF2B5EF4-FFF2-40B4-BE49-F238E27FC236}">
                <a16:creationId xmlns:a16="http://schemas.microsoft.com/office/drawing/2014/main" id="{73E06429-4656-79B8-C432-76DEBE2194A5}"/>
              </a:ext>
            </a:extLst>
          </p:cNvPr>
          <p:cNvSpPr/>
          <p:nvPr/>
        </p:nvSpPr>
        <p:spPr>
          <a:xfrm>
            <a:off x="1838253" y="832596"/>
            <a:ext cx="6520820" cy="219369"/>
          </a:xfrm>
          <a:prstGeom prst="rect">
            <a:avLst/>
          </a:prstGeom>
          <a:noFill/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3348EECF-808A-22DC-964A-AC27DDB124A5}"/>
              </a:ext>
            </a:extLst>
          </p:cNvPr>
          <p:cNvSpPr/>
          <p:nvPr/>
        </p:nvSpPr>
        <p:spPr>
          <a:xfrm>
            <a:off x="1812628" y="1335186"/>
            <a:ext cx="6352236" cy="509798"/>
          </a:xfrm>
          <a:prstGeom prst="rect">
            <a:avLst/>
          </a:prstGeom>
          <a:noFill/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pic>
        <p:nvPicPr>
          <p:cNvPr id="8" name="Google Shape;435;p53">
            <a:extLst>
              <a:ext uri="{FF2B5EF4-FFF2-40B4-BE49-F238E27FC236}">
                <a16:creationId xmlns:a16="http://schemas.microsoft.com/office/drawing/2014/main" id="{3CFC8606-C87F-4CC7-A104-B70F058E1D8E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628455" y="3107894"/>
            <a:ext cx="831850" cy="115375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مستطيل: زوايا مستديرة 26">
            <a:extLst>
              <a:ext uri="{FF2B5EF4-FFF2-40B4-BE49-F238E27FC236}">
                <a16:creationId xmlns:a16="http://schemas.microsoft.com/office/drawing/2014/main" id="{E4E6A02C-B3F4-DD6B-B836-33C29FF17976}"/>
              </a:ext>
            </a:extLst>
          </p:cNvPr>
          <p:cNvSpPr/>
          <p:nvPr/>
        </p:nvSpPr>
        <p:spPr>
          <a:xfrm>
            <a:off x="1834690" y="865847"/>
            <a:ext cx="6516289" cy="202302"/>
          </a:xfrm>
          <a:prstGeom prst="roundRect">
            <a:avLst/>
          </a:prstGeom>
          <a:solidFill>
            <a:schemeClr val="accent2">
              <a:alpha val="2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0" name="مستطيل: زوايا مستديرة 26">
            <a:extLst>
              <a:ext uri="{FF2B5EF4-FFF2-40B4-BE49-F238E27FC236}">
                <a16:creationId xmlns:a16="http://schemas.microsoft.com/office/drawing/2014/main" id="{40E05404-F3CA-0C65-1A91-40C49BFFE0AD}"/>
              </a:ext>
            </a:extLst>
          </p:cNvPr>
          <p:cNvSpPr/>
          <p:nvPr/>
        </p:nvSpPr>
        <p:spPr>
          <a:xfrm>
            <a:off x="1809066" y="1367555"/>
            <a:ext cx="6331522" cy="461245"/>
          </a:xfrm>
          <a:prstGeom prst="roundRect">
            <a:avLst/>
          </a:prstGeom>
          <a:solidFill>
            <a:schemeClr val="accent2">
              <a:alpha val="2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3" name="Oval 10">
            <a:extLst>
              <a:ext uri="{FF2B5EF4-FFF2-40B4-BE49-F238E27FC236}">
                <a16:creationId xmlns:a16="http://schemas.microsoft.com/office/drawing/2014/main" id="{D0BF465F-246C-0232-8442-DF4B24E21F11}"/>
              </a:ext>
            </a:extLst>
          </p:cNvPr>
          <p:cNvSpPr/>
          <p:nvPr/>
        </p:nvSpPr>
        <p:spPr>
          <a:xfrm>
            <a:off x="3683888" y="3930349"/>
            <a:ext cx="467326" cy="398890"/>
          </a:xfrm>
          <a:prstGeom prst="ellipse">
            <a:avLst/>
          </a:prstGeom>
          <a:noFill/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0">
            <a:extLst>
              <a:ext uri="{FF2B5EF4-FFF2-40B4-BE49-F238E27FC236}">
                <a16:creationId xmlns:a16="http://schemas.microsoft.com/office/drawing/2014/main" id="{003B5A80-B8BF-8FF0-3B3F-29680646C41C}"/>
              </a:ext>
            </a:extLst>
          </p:cNvPr>
          <p:cNvSpPr/>
          <p:nvPr/>
        </p:nvSpPr>
        <p:spPr>
          <a:xfrm>
            <a:off x="3108004" y="3912816"/>
            <a:ext cx="467326" cy="398890"/>
          </a:xfrm>
          <a:prstGeom prst="ellipse">
            <a:avLst/>
          </a:prstGeom>
          <a:noFill/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0">
            <a:extLst>
              <a:ext uri="{FF2B5EF4-FFF2-40B4-BE49-F238E27FC236}">
                <a16:creationId xmlns:a16="http://schemas.microsoft.com/office/drawing/2014/main" id="{3EC39171-F49A-5121-7F66-A0D97BE459B8}"/>
              </a:ext>
            </a:extLst>
          </p:cNvPr>
          <p:cNvSpPr/>
          <p:nvPr/>
        </p:nvSpPr>
        <p:spPr>
          <a:xfrm>
            <a:off x="2897612" y="3314006"/>
            <a:ext cx="467326" cy="398890"/>
          </a:xfrm>
          <a:prstGeom prst="ellipse">
            <a:avLst/>
          </a:prstGeom>
          <a:noFill/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0">
            <a:extLst>
              <a:ext uri="{FF2B5EF4-FFF2-40B4-BE49-F238E27FC236}">
                <a16:creationId xmlns:a16="http://schemas.microsoft.com/office/drawing/2014/main" id="{6BC367BD-FA1D-F6FA-6990-B3B348F0091E}"/>
              </a:ext>
            </a:extLst>
          </p:cNvPr>
          <p:cNvSpPr/>
          <p:nvPr/>
        </p:nvSpPr>
        <p:spPr>
          <a:xfrm>
            <a:off x="3925301" y="3322097"/>
            <a:ext cx="467326" cy="398890"/>
          </a:xfrm>
          <a:prstGeom prst="ellipse">
            <a:avLst/>
          </a:prstGeom>
          <a:noFill/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Oval 10">
            <a:extLst>
              <a:ext uri="{FF2B5EF4-FFF2-40B4-BE49-F238E27FC236}">
                <a16:creationId xmlns:a16="http://schemas.microsoft.com/office/drawing/2014/main" id="{10E9FBE1-71EC-4A31-B793-C8B1FB5811C3}"/>
              </a:ext>
            </a:extLst>
          </p:cNvPr>
          <p:cNvSpPr/>
          <p:nvPr/>
        </p:nvSpPr>
        <p:spPr>
          <a:xfrm>
            <a:off x="3399318" y="2957956"/>
            <a:ext cx="467326" cy="398890"/>
          </a:xfrm>
          <a:prstGeom prst="ellipse">
            <a:avLst/>
          </a:prstGeom>
          <a:noFill/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9" grpId="0" animBg="1"/>
      <p:bldP spid="10" grpId="0" animBg="1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Google Shape;509;p56">
            <a:hlinkClick r:id="" action="ppaction://hlinkshowjump?jump=nextslide"/>
          </p:cNvPr>
          <p:cNvSpPr/>
          <p:nvPr/>
        </p:nvSpPr>
        <p:spPr>
          <a:xfrm>
            <a:off x="8106675" y="4660292"/>
            <a:ext cx="280800" cy="140400"/>
          </a:xfrm>
          <a:prstGeom prst="chevron">
            <a:avLst>
              <a:gd name="adj" fmla="val 50000"/>
            </a:avLst>
          </a:prstGeom>
          <a:solidFill>
            <a:schemeClr val="lt2"/>
          </a:solidFill>
          <a:ln>
            <a:noFill/>
          </a:ln>
          <a:effectLst>
            <a:outerShdw blurRad="57150" dist="19050" dir="3840000" algn="b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0" name="Google Shape;510;p56">
            <a:hlinkClick r:id="" action="ppaction://hlinkshowjump?jump=previousslide"/>
          </p:cNvPr>
          <p:cNvSpPr/>
          <p:nvPr/>
        </p:nvSpPr>
        <p:spPr>
          <a:xfrm flipH="1">
            <a:off x="756525" y="4660292"/>
            <a:ext cx="280800" cy="140400"/>
          </a:xfrm>
          <a:prstGeom prst="chevron">
            <a:avLst>
              <a:gd name="adj" fmla="val 50000"/>
            </a:avLst>
          </a:prstGeom>
          <a:solidFill>
            <a:schemeClr val="lt2"/>
          </a:solidFill>
          <a:ln>
            <a:noFill/>
          </a:ln>
          <a:effectLst>
            <a:outerShdw blurRad="57150" dist="19050" dir="3840000" algn="b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67294B78-EDE4-4DF6-7268-B964DBBCD95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610" t="25644" r="14867" b="10167"/>
          <a:stretch/>
        </p:blipFill>
        <p:spPr>
          <a:xfrm>
            <a:off x="793019" y="550258"/>
            <a:ext cx="7574146" cy="436160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2">
                <a:lumMod val="75000"/>
              </a:schemeClr>
            </a:solidFill>
            <a:miter lim="800000"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extBox 451">
            <a:extLst>
              <a:ext uri="{FF2B5EF4-FFF2-40B4-BE49-F238E27FC236}">
                <a16:creationId xmlns:a16="http://schemas.microsoft.com/office/drawing/2014/main" id="{BDB43EAC-88EA-D306-63E6-8AAD40174BFA}"/>
              </a:ext>
            </a:extLst>
          </p:cNvPr>
          <p:cNvSpPr txBox="1"/>
          <p:nvPr/>
        </p:nvSpPr>
        <p:spPr>
          <a:xfrm>
            <a:off x="2908141" y="1037184"/>
            <a:ext cx="2966677" cy="461665"/>
          </a:xfrm>
          <a:prstGeom prst="rect">
            <a:avLst/>
          </a:prstGeom>
          <a:noFill/>
        </p:spPr>
        <p:txBody>
          <a:bodyPr wrap="square" lIns="108000" rIns="108000" rtlCol="0">
            <a:spAutoFit/>
          </a:bodyPr>
          <a:lstStyle/>
          <a:p>
            <a:r>
              <a:rPr lang="en-US" altLang="zh-CN" sz="2400" b="1" dirty="0">
                <a:solidFill>
                  <a:schemeClr val="tx2">
                    <a:lumMod val="75000"/>
                  </a:schemeClr>
                </a:solidFill>
                <a:latin typeface="Amasis MT Pro Medium" panose="02040604050005020304" pitchFamily="18" charset="0"/>
                <a:cs typeface="MV Boli" pitchFamily="2" charset="0"/>
              </a:rPr>
              <a:t>Groups of Hackers</a:t>
            </a:r>
            <a:endParaRPr lang="zh-CN" altLang="en-US" sz="2400" b="1" dirty="0">
              <a:solidFill>
                <a:schemeClr val="tx2">
                  <a:lumMod val="75000"/>
                </a:schemeClr>
              </a:solidFill>
              <a:latin typeface="Amasis MT Pro Medium" panose="02040604050005020304" pitchFamily="18" charset="0"/>
              <a:cs typeface="MV Boli" pitchFamily="2" charset="0"/>
            </a:endParaRPr>
          </a:p>
        </p:txBody>
      </p:sp>
      <p:sp>
        <p:nvSpPr>
          <p:cNvPr id="5" name="TextBox 451">
            <a:extLst>
              <a:ext uri="{FF2B5EF4-FFF2-40B4-BE49-F238E27FC236}">
                <a16:creationId xmlns:a16="http://schemas.microsoft.com/office/drawing/2014/main" id="{EA3510F5-EFF4-441B-990B-BFE9D2BB15C9}"/>
              </a:ext>
            </a:extLst>
          </p:cNvPr>
          <p:cNvSpPr txBox="1"/>
          <p:nvPr/>
        </p:nvSpPr>
        <p:spPr>
          <a:xfrm>
            <a:off x="4889341" y="2217274"/>
            <a:ext cx="2966677" cy="369332"/>
          </a:xfrm>
          <a:prstGeom prst="rect">
            <a:avLst/>
          </a:prstGeom>
          <a:noFill/>
        </p:spPr>
        <p:txBody>
          <a:bodyPr wrap="square" lIns="108000" rIns="108000" rtlCol="0">
            <a:spAutoFit/>
          </a:bodyPr>
          <a:lstStyle/>
          <a:p>
            <a:r>
              <a:rPr lang="en-US" altLang="zh-CN" sz="1800" b="1" dirty="0">
                <a:solidFill>
                  <a:schemeClr val="bg2">
                    <a:lumMod val="50000"/>
                  </a:schemeClr>
                </a:solidFill>
                <a:latin typeface="Amasis MT Pro Light" panose="02040304050005020304" pitchFamily="18" charset="0"/>
                <a:cs typeface="MV Boli" pitchFamily="2" charset="0"/>
              </a:rPr>
              <a:t>San Francisco ,USA</a:t>
            </a:r>
            <a:endParaRPr lang="zh-CN" altLang="en-US" sz="1800" b="1" dirty="0">
              <a:solidFill>
                <a:schemeClr val="bg2">
                  <a:lumMod val="50000"/>
                </a:schemeClr>
              </a:solidFill>
              <a:latin typeface="Amasis MT Pro Light" panose="02040304050005020304" pitchFamily="18" charset="0"/>
              <a:cs typeface="MV Boli" pitchFamily="2" charset="0"/>
            </a:endParaRPr>
          </a:p>
        </p:txBody>
      </p:sp>
      <p:sp>
        <p:nvSpPr>
          <p:cNvPr id="6" name="TextBox 451">
            <a:extLst>
              <a:ext uri="{FF2B5EF4-FFF2-40B4-BE49-F238E27FC236}">
                <a16:creationId xmlns:a16="http://schemas.microsoft.com/office/drawing/2014/main" id="{E3023185-8433-5DA8-AB70-9DB2A552B2E0}"/>
              </a:ext>
            </a:extLst>
          </p:cNvPr>
          <p:cNvSpPr txBox="1"/>
          <p:nvPr/>
        </p:nvSpPr>
        <p:spPr>
          <a:xfrm>
            <a:off x="5122661" y="3364994"/>
            <a:ext cx="2966677" cy="646331"/>
          </a:xfrm>
          <a:prstGeom prst="rect">
            <a:avLst/>
          </a:prstGeom>
          <a:noFill/>
        </p:spPr>
        <p:txBody>
          <a:bodyPr wrap="square" lIns="108000" rIns="108000" rtlCol="0">
            <a:spAutoFit/>
          </a:bodyPr>
          <a:lstStyle/>
          <a:p>
            <a:r>
              <a:rPr lang="en-US" altLang="zh-CN" sz="1800" b="1" dirty="0">
                <a:solidFill>
                  <a:schemeClr val="bg2">
                    <a:lumMod val="50000"/>
                  </a:schemeClr>
                </a:solidFill>
                <a:latin typeface="Amasis MT Pro Light" panose="02040304050005020304" pitchFamily="18" charset="0"/>
                <a:cs typeface="MV Boli" pitchFamily="2" charset="0"/>
              </a:rPr>
              <a:t>Just to show people they back again</a:t>
            </a:r>
            <a:endParaRPr lang="zh-CN" altLang="en-US" sz="1800" b="1" dirty="0">
              <a:solidFill>
                <a:schemeClr val="bg2">
                  <a:lumMod val="50000"/>
                </a:schemeClr>
              </a:solidFill>
              <a:latin typeface="Amasis MT Pro Light" panose="02040304050005020304" pitchFamily="18" charset="0"/>
              <a:cs typeface="MV Boli" pitchFamily="2" charset="0"/>
            </a:endParaRPr>
          </a:p>
        </p:txBody>
      </p:sp>
      <p:sp>
        <p:nvSpPr>
          <p:cNvPr id="7" name="TextBox 451">
            <a:extLst>
              <a:ext uri="{FF2B5EF4-FFF2-40B4-BE49-F238E27FC236}">
                <a16:creationId xmlns:a16="http://schemas.microsoft.com/office/drawing/2014/main" id="{56F05D6F-CB90-D902-483A-A7CEC0E11737}"/>
              </a:ext>
            </a:extLst>
          </p:cNvPr>
          <p:cNvSpPr txBox="1"/>
          <p:nvPr/>
        </p:nvSpPr>
        <p:spPr>
          <a:xfrm>
            <a:off x="897269" y="3080423"/>
            <a:ext cx="2966677" cy="1169551"/>
          </a:xfrm>
          <a:prstGeom prst="rect">
            <a:avLst/>
          </a:prstGeom>
          <a:noFill/>
        </p:spPr>
        <p:txBody>
          <a:bodyPr wrap="square" lIns="108000" rIns="108000" rtlCol="0">
            <a:spAutoFit/>
          </a:bodyPr>
          <a:lstStyle/>
          <a:p>
            <a:r>
              <a:rPr lang="en-US" altLang="zh-CN" sz="1800" b="1" dirty="0">
                <a:solidFill>
                  <a:schemeClr val="bg2">
                    <a:lumMod val="50000"/>
                  </a:schemeClr>
                </a:solidFill>
                <a:latin typeface="Amasis MT Pro Light" panose="02040304050005020304" pitchFamily="18" charset="0"/>
                <a:cs typeface="MV Boli" pitchFamily="2" charset="0"/>
              </a:rPr>
              <a:t>They had hacked the road signs for temporary period &amp; changed all signs to </a:t>
            </a:r>
            <a:r>
              <a:rPr lang="en-US" altLang="zh-CN" sz="1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masis MT Pro Light" panose="02040304050005020304" pitchFamily="18" charset="0"/>
                <a:cs typeface="MV Boli" pitchFamily="2" charset="0"/>
              </a:rPr>
              <a:t>“</a:t>
            </a:r>
            <a:r>
              <a:rPr lang="en-US" altLang="zh-CN" sz="1600" b="1" dirty="0">
                <a:solidFill>
                  <a:schemeClr val="tx2">
                    <a:lumMod val="75000"/>
                  </a:schemeClr>
                </a:solidFill>
                <a:latin typeface="Amasis MT Pro Medium" panose="02040604050005020304" pitchFamily="18" charset="0"/>
                <a:cs typeface="MV Boli" pitchFamily="2" charset="0"/>
              </a:rPr>
              <a:t>Godzilla attack!! Turn back</a:t>
            </a:r>
            <a:r>
              <a:rPr lang="en-US" altLang="zh-CN" sz="1600" b="1" dirty="0">
                <a:solidFill>
                  <a:schemeClr val="bg2">
                    <a:lumMod val="25000"/>
                  </a:schemeClr>
                </a:solidFill>
                <a:latin typeface="Amasis MT Pro Medium" panose="02040604050005020304" pitchFamily="18" charset="0"/>
                <a:cs typeface="MV Boli" pitchFamily="2" charset="0"/>
              </a:rPr>
              <a:t>”</a:t>
            </a:r>
            <a:endParaRPr lang="zh-CN" altLang="en-US" sz="1600" b="1" dirty="0">
              <a:solidFill>
                <a:schemeClr val="bg2">
                  <a:lumMod val="25000"/>
                </a:schemeClr>
              </a:solidFill>
              <a:latin typeface="Amasis MT Pro Medium" panose="02040604050005020304" pitchFamily="18" charset="0"/>
              <a:cs typeface="MV Boli" pitchFamily="2" charset="0"/>
            </a:endParaRPr>
          </a:p>
        </p:txBody>
      </p:sp>
      <p:sp>
        <p:nvSpPr>
          <p:cNvPr id="8" name="TextBox 451">
            <a:extLst>
              <a:ext uri="{FF2B5EF4-FFF2-40B4-BE49-F238E27FC236}">
                <a16:creationId xmlns:a16="http://schemas.microsoft.com/office/drawing/2014/main" id="{702D268E-45C0-68B2-6458-CAAD530E391E}"/>
              </a:ext>
            </a:extLst>
          </p:cNvPr>
          <p:cNvSpPr txBox="1"/>
          <p:nvPr/>
        </p:nvSpPr>
        <p:spPr>
          <a:xfrm>
            <a:off x="1295128" y="2215926"/>
            <a:ext cx="1779845" cy="369332"/>
          </a:xfrm>
          <a:prstGeom prst="rect">
            <a:avLst/>
          </a:prstGeom>
          <a:noFill/>
        </p:spPr>
        <p:txBody>
          <a:bodyPr wrap="square" lIns="108000" rIns="108000" rtlCol="0">
            <a:spAutoFit/>
          </a:bodyPr>
          <a:lstStyle/>
          <a:p>
            <a:pPr algn="ctr"/>
            <a:r>
              <a:rPr lang="en-US" altLang="zh-CN" sz="1800" b="1" dirty="0">
                <a:solidFill>
                  <a:schemeClr val="bg2">
                    <a:lumMod val="50000"/>
                  </a:schemeClr>
                </a:solidFill>
                <a:latin typeface="Amasis MT Pro Light" panose="02040304050005020304" pitchFamily="18" charset="0"/>
                <a:cs typeface="MV Boli" pitchFamily="2" charset="0"/>
              </a:rPr>
              <a:t>In 2014</a:t>
            </a:r>
            <a:endParaRPr lang="zh-CN" altLang="en-US" sz="1800" b="1" dirty="0">
              <a:solidFill>
                <a:schemeClr val="bg2">
                  <a:lumMod val="50000"/>
                </a:schemeClr>
              </a:solidFill>
              <a:latin typeface="Amasis MT Pro Light" panose="02040304050005020304" pitchFamily="18" charset="0"/>
              <a:cs typeface="MV Boli" pitchFamily="2" charset="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" name="Google Shape;565;p61">
            <a:hlinkClick r:id="" action="ppaction://hlinkshowjump?jump=nextslide"/>
          </p:cNvPr>
          <p:cNvSpPr/>
          <p:nvPr/>
        </p:nvSpPr>
        <p:spPr>
          <a:xfrm>
            <a:off x="8106675" y="4810972"/>
            <a:ext cx="280800" cy="140400"/>
          </a:xfrm>
          <a:prstGeom prst="chevron">
            <a:avLst>
              <a:gd name="adj" fmla="val 50000"/>
            </a:avLst>
          </a:prstGeom>
          <a:solidFill>
            <a:schemeClr val="lt2"/>
          </a:solidFill>
          <a:ln>
            <a:noFill/>
          </a:ln>
          <a:effectLst>
            <a:outerShdw blurRad="57150" dist="19050" dir="3840000" algn="b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6" name="Google Shape;566;p61">
            <a:hlinkClick r:id="" action="ppaction://hlinkshowjump?jump=previousslide"/>
          </p:cNvPr>
          <p:cNvSpPr/>
          <p:nvPr/>
        </p:nvSpPr>
        <p:spPr>
          <a:xfrm flipH="1">
            <a:off x="756525" y="4784369"/>
            <a:ext cx="280800" cy="140400"/>
          </a:xfrm>
          <a:prstGeom prst="chevron">
            <a:avLst>
              <a:gd name="adj" fmla="val 50000"/>
            </a:avLst>
          </a:prstGeom>
          <a:solidFill>
            <a:schemeClr val="lt2"/>
          </a:solidFill>
          <a:ln>
            <a:noFill/>
          </a:ln>
          <a:effectLst>
            <a:outerShdw blurRad="57150" dist="19050" dir="3840000" algn="b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5" name="Google Shape;435;p53">
            <a:extLst>
              <a:ext uri="{FF2B5EF4-FFF2-40B4-BE49-F238E27FC236}">
                <a16:creationId xmlns:a16="http://schemas.microsoft.com/office/drawing/2014/main" id="{FC70818A-1B5F-4939-B6F5-EFE9DA076DF8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98464" y="623639"/>
            <a:ext cx="831850" cy="1153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5">
            <a:extLst>
              <a:ext uri="{FF2B5EF4-FFF2-40B4-BE49-F238E27FC236}">
                <a16:creationId xmlns:a16="http://schemas.microsoft.com/office/drawing/2014/main" id="{6454CEB7-A724-9CAA-CAB8-A32F42DEC26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923" y="2093211"/>
            <a:ext cx="7695238" cy="22857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2">
                <a:lumMod val="50000"/>
              </a:schemeClr>
            </a:solidFill>
            <a:miter lim="800000"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671458A6-017E-44B0-CF74-255BD131902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336" t="16991" r="42832" b="57522"/>
          <a:stretch/>
        </p:blipFill>
        <p:spPr>
          <a:xfrm>
            <a:off x="436970" y="372236"/>
            <a:ext cx="5146535" cy="13109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60000"/>
                <a:lumOff val="40000"/>
              </a:schemeClr>
            </a:solidFill>
            <a:miter lim="800000"/>
          </a:ln>
          <a:effectLst>
            <a:glow rad="228600">
              <a:schemeClr val="tx2">
                <a:lumMod val="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" name="Google Shape;481;p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32255">
            <a:off x="7403985" y="3278704"/>
            <a:ext cx="3354840" cy="3043975"/>
          </a:xfrm>
          <a:prstGeom prst="rect">
            <a:avLst/>
          </a:prstGeom>
          <a:noFill/>
          <a:ln>
            <a:noFill/>
          </a:ln>
        </p:spPr>
      </p:pic>
      <p:sp>
        <p:nvSpPr>
          <p:cNvPr id="490" name="Google Shape;490;p55">
            <a:hlinkClick r:id="" action="ppaction://hlinkshowjump?jump=previousslide"/>
          </p:cNvPr>
          <p:cNvSpPr/>
          <p:nvPr/>
        </p:nvSpPr>
        <p:spPr>
          <a:xfrm flipH="1">
            <a:off x="756525" y="4660292"/>
            <a:ext cx="280800" cy="140400"/>
          </a:xfrm>
          <a:prstGeom prst="chevron">
            <a:avLst>
              <a:gd name="adj" fmla="val 50000"/>
            </a:avLst>
          </a:prstGeom>
          <a:solidFill>
            <a:schemeClr val="lt2"/>
          </a:solidFill>
          <a:ln>
            <a:noFill/>
          </a:ln>
          <a:effectLst>
            <a:outerShdw blurRad="57150" dist="19050" dir="3840000" algn="b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B1742496-BF10-4DB9-030A-BCF2A1A4EBF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788" t="20925" r="11327" b="15831"/>
          <a:stretch/>
        </p:blipFill>
        <p:spPr>
          <a:xfrm>
            <a:off x="1788337" y="1391832"/>
            <a:ext cx="6586919" cy="284030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2">
                <a:lumMod val="50000"/>
              </a:schemeClr>
            </a:solidFill>
            <a:miter lim="800000"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2" descr="12 A ideas | motion design animation, animation design, animation">
            <a:extLst>
              <a:ext uri="{FF2B5EF4-FFF2-40B4-BE49-F238E27FC236}">
                <a16:creationId xmlns:a16="http://schemas.microsoft.com/office/drawing/2014/main" id="{6589ED07-7DA5-7B03-5AF0-AC5EE50091F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668" y="857870"/>
            <a:ext cx="2397418" cy="2997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فقاعة الكلام: مستطيلة مستديرة الزوايا 5">
            <a:extLst>
              <a:ext uri="{FF2B5EF4-FFF2-40B4-BE49-F238E27FC236}">
                <a16:creationId xmlns:a16="http://schemas.microsoft.com/office/drawing/2014/main" id="{B8516687-E065-462B-6922-FC3FFDD250A3}"/>
              </a:ext>
            </a:extLst>
          </p:cNvPr>
          <p:cNvSpPr/>
          <p:nvPr/>
        </p:nvSpPr>
        <p:spPr>
          <a:xfrm>
            <a:off x="2390546" y="307498"/>
            <a:ext cx="5652937" cy="711289"/>
          </a:xfrm>
          <a:prstGeom prst="wedgeRoundRectCallout">
            <a:avLst>
              <a:gd name="adj1" fmla="val -58855"/>
              <a:gd name="adj2" fmla="val 31153"/>
              <a:gd name="adj3" fmla="val 16667"/>
            </a:avLst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500" b="1" dirty="0">
                <a:solidFill>
                  <a:schemeClr val="tx1"/>
                </a:solidFill>
              </a:rPr>
              <a:t>Follow these steps when you write an article , a story , newspaper or magazine</a:t>
            </a:r>
            <a:endParaRPr lang="ar-SA" sz="15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Google Shape;1030;p7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5425" y="2520525"/>
            <a:ext cx="831850" cy="11537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33" name="Google Shape;1033;p75"/>
          <p:cNvGrpSpPr/>
          <p:nvPr/>
        </p:nvGrpSpPr>
        <p:grpSpPr>
          <a:xfrm>
            <a:off x="2428998" y="1106502"/>
            <a:ext cx="4525052" cy="2927616"/>
            <a:chOff x="598300" y="834425"/>
            <a:chExt cx="6416200" cy="3962075"/>
          </a:xfrm>
        </p:grpSpPr>
        <p:sp>
          <p:nvSpPr>
            <p:cNvPr id="1034" name="Google Shape;1034;p75"/>
            <p:cNvSpPr/>
            <p:nvPr/>
          </p:nvSpPr>
          <p:spPr>
            <a:xfrm>
              <a:off x="751975" y="834425"/>
              <a:ext cx="6070425" cy="3892450"/>
            </a:xfrm>
            <a:custGeom>
              <a:avLst/>
              <a:gdLst/>
              <a:ahLst/>
              <a:cxnLst/>
              <a:rect l="l" t="t" r="r" b="b"/>
              <a:pathLst>
                <a:path w="242817" h="155698" extrusionOk="0">
                  <a:moveTo>
                    <a:pt x="10278" y="0"/>
                  </a:moveTo>
                  <a:cubicBezTo>
                    <a:pt x="4611" y="0"/>
                    <a:pt x="1" y="4611"/>
                    <a:pt x="1" y="10278"/>
                  </a:cubicBezTo>
                  <a:lnTo>
                    <a:pt x="1" y="145516"/>
                  </a:lnTo>
                  <a:cubicBezTo>
                    <a:pt x="1" y="151183"/>
                    <a:pt x="4611" y="155697"/>
                    <a:pt x="10278" y="155697"/>
                  </a:cubicBezTo>
                  <a:lnTo>
                    <a:pt x="232539" y="155697"/>
                  </a:lnTo>
                  <a:cubicBezTo>
                    <a:pt x="238206" y="155697"/>
                    <a:pt x="242816" y="151183"/>
                    <a:pt x="242816" y="145516"/>
                  </a:cubicBezTo>
                  <a:lnTo>
                    <a:pt x="242816" y="10278"/>
                  </a:lnTo>
                  <a:cubicBezTo>
                    <a:pt x="242816" y="4611"/>
                    <a:pt x="238206" y="0"/>
                    <a:pt x="232539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5" name="Google Shape;1035;p75"/>
            <p:cNvSpPr/>
            <p:nvPr/>
          </p:nvSpPr>
          <p:spPr>
            <a:xfrm>
              <a:off x="598300" y="4508325"/>
              <a:ext cx="6416200" cy="288175"/>
            </a:xfrm>
            <a:custGeom>
              <a:avLst/>
              <a:gdLst/>
              <a:ahLst/>
              <a:cxnLst/>
              <a:rect l="l" t="t" r="r" b="b"/>
              <a:pathLst>
                <a:path w="256648" h="11527" extrusionOk="0">
                  <a:moveTo>
                    <a:pt x="1" y="1"/>
                  </a:moveTo>
                  <a:lnTo>
                    <a:pt x="1" y="5188"/>
                  </a:lnTo>
                  <a:cubicBezTo>
                    <a:pt x="1" y="8741"/>
                    <a:pt x="2786" y="11527"/>
                    <a:pt x="6340" y="11527"/>
                  </a:cubicBezTo>
                  <a:lnTo>
                    <a:pt x="250404" y="11527"/>
                  </a:lnTo>
                  <a:cubicBezTo>
                    <a:pt x="253862" y="11527"/>
                    <a:pt x="256647" y="8741"/>
                    <a:pt x="256647" y="5188"/>
                  </a:cubicBezTo>
                  <a:lnTo>
                    <a:pt x="256647" y="1"/>
                  </a:ln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37" name="Google Shape;1037;p75"/>
          <p:cNvSpPr/>
          <p:nvPr/>
        </p:nvSpPr>
        <p:spPr>
          <a:xfrm>
            <a:off x="6488511" y="1420031"/>
            <a:ext cx="70767" cy="60620"/>
          </a:xfrm>
          <a:custGeom>
            <a:avLst/>
            <a:gdLst/>
            <a:ahLst/>
            <a:cxnLst/>
            <a:rect l="l" t="t" r="r" b="b"/>
            <a:pathLst>
              <a:path w="5044" h="4320" extrusionOk="0">
                <a:moveTo>
                  <a:pt x="2888" y="0"/>
                </a:moveTo>
                <a:cubicBezTo>
                  <a:pt x="963" y="0"/>
                  <a:pt x="1" y="2323"/>
                  <a:pt x="1361" y="3683"/>
                </a:cubicBezTo>
                <a:cubicBezTo>
                  <a:pt x="1801" y="4123"/>
                  <a:pt x="2341" y="4319"/>
                  <a:pt x="2871" y="4319"/>
                </a:cubicBezTo>
                <a:cubicBezTo>
                  <a:pt x="3980" y="4319"/>
                  <a:pt x="5044" y="3458"/>
                  <a:pt x="5044" y="2155"/>
                </a:cubicBezTo>
                <a:cubicBezTo>
                  <a:pt x="5044" y="963"/>
                  <a:pt x="4081" y="0"/>
                  <a:pt x="288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0" name="Google Shape;1040;p75"/>
          <p:cNvSpPr txBox="1"/>
          <p:nvPr/>
        </p:nvSpPr>
        <p:spPr>
          <a:xfrm>
            <a:off x="1148297" y="4626399"/>
            <a:ext cx="1280700" cy="208200"/>
          </a:xfrm>
          <a:prstGeom prst="rect">
            <a:avLst/>
          </a:prstGeom>
          <a:solidFill>
            <a:schemeClr val="dk2"/>
          </a:solidFill>
          <a:ln>
            <a:noFill/>
          </a:ln>
          <a:effectLst>
            <a:outerShdw blurRad="57150" dist="19050" dir="2400000" algn="bl" rotWithShape="0">
              <a:srgbClr val="000000">
                <a:alpha val="44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Adamina"/>
                <a:ea typeface="Adamina"/>
                <a:cs typeface="Adamina"/>
                <a:sym typeface="Adamina"/>
              </a:rPr>
              <a:t>HOME</a:t>
            </a:r>
            <a:endParaRPr sz="1000">
              <a:latin typeface="Adamina"/>
              <a:ea typeface="Adamina"/>
              <a:cs typeface="Adamina"/>
              <a:sym typeface="Adamina"/>
            </a:endParaRPr>
          </a:p>
        </p:txBody>
      </p:sp>
      <p:sp>
        <p:nvSpPr>
          <p:cNvPr id="1041" name="Google Shape;1041;p75"/>
          <p:cNvSpPr txBox="1"/>
          <p:nvPr/>
        </p:nvSpPr>
        <p:spPr>
          <a:xfrm>
            <a:off x="2539978" y="4626399"/>
            <a:ext cx="1280700" cy="208200"/>
          </a:xfrm>
          <a:prstGeom prst="rect">
            <a:avLst/>
          </a:prstGeom>
          <a:solidFill>
            <a:schemeClr val="dk2"/>
          </a:solidFill>
          <a:ln>
            <a:noFill/>
          </a:ln>
          <a:effectLst>
            <a:outerShdw blurRad="57150" dist="19050" dir="2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Adamina"/>
                <a:ea typeface="Adamina"/>
                <a:cs typeface="Adamina"/>
                <a:sym typeface="Adamina"/>
              </a:rPr>
              <a:t>BACKGROUNDS</a:t>
            </a:r>
            <a:endParaRPr sz="1000">
              <a:latin typeface="Adamina"/>
              <a:ea typeface="Adamina"/>
              <a:cs typeface="Adamina"/>
              <a:sym typeface="Adamina"/>
            </a:endParaRPr>
          </a:p>
        </p:txBody>
      </p:sp>
      <p:sp>
        <p:nvSpPr>
          <p:cNvPr id="1042" name="Google Shape;1042;p75"/>
          <p:cNvSpPr txBox="1"/>
          <p:nvPr/>
        </p:nvSpPr>
        <p:spPr>
          <a:xfrm>
            <a:off x="3931653" y="4626399"/>
            <a:ext cx="1280700" cy="208200"/>
          </a:xfrm>
          <a:prstGeom prst="rect">
            <a:avLst/>
          </a:prstGeom>
          <a:solidFill>
            <a:schemeClr val="dk2"/>
          </a:solidFill>
          <a:ln>
            <a:noFill/>
          </a:ln>
          <a:effectLst>
            <a:outerShdw blurRad="57150" dist="19050" dir="2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Adamina"/>
                <a:ea typeface="Adamina"/>
                <a:cs typeface="Adamina"/>
                <a:sym typeface="Adamina"/>
              </a:rPr>
              <a:t>AVATAR KIT</a:t>
            </a:r>
            <a:endParaRPr sz="1000">
              <a:latin typeface="Adamina"/>
              <a:ea typeface="Adamina"/>
              <a:cs typeface="Adamina"/>
              <a:sym typeface="Adamina"/>
            </a:endParaRPr>
          </a:p>
        </p:txBody>
      </p:sp>
      <p:sp>
        <p:nvSpPr>
          <p:cNvPr id="1043" name="Google Shape;1043;p75"/>
          <p:cNvSpPr txBox="1"/>
          <p:nvPr/>
        </p:nvSpPr>
        <p:spPr>
          <a:xfrm>
            <a:off x="5323328" y="4626399"/>
            <a:ext cx="1280700" cy="208200"/>
          </a:xfrm>
          <a:prstGeom prst="rect">
            <a:avLst/>
          </a:prstGeom>
          <a:solidFill>
            <a:schemeClr val="dk2"/>
          </a:solidFill>
          <a:ln>
            <a:noFill/>
          </a:ln>
          <a:effectLst>
            <a:outerShdw blurRad="57150" dist="19050" dir="2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Adamina"/>
                <a:ea typeface="Adamina"/>
                <a:cs typeface="Adamina"/>
                <a:sym typeface="Adamina"/>
              </a:rPr>
              <a:t>PLANNERS</a:t>
            </a:r>
            <a:endParaRPr sz="1000">
              <a:latin typeface="Adamina"/>
              <a:ea typeface="Adamina"/>
              <a:cs typeface="Adamina"/>
              <a:sym typeface="Adamina"/>
            </a:endParaRPr>
          </a:p>
        </p:txBody>
      </p:sp>
      <p:sp>
        <p:nvSpPr>
          <p:cNvPr id="1044" name="Google Shape;1044;p75"/>
          <p:cNvSpPr txBox="1"/>
          <p:nvPr/>
        </p:nvSpPr>
        <p:spPr>
          <a:xfrm>
            <a:off x="6715003" y="4626399"/>
            <a:ext cx="1280700" cy="208200"/>
          </a:xfrm>
          <a:prstGeom prst="rect">
            <a:avLst/>
          </a:prstGeom>
          <a:solidFill>
            <a:schemeClr val="dk2"/>
          </a:solidFill>
          <a:ln>
            <a:noFill/>
          </a:ln>
          <a:effectLst>
            <a:outerShdw blurRad="57150" dist="19050" dir="3060000" algn="b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Adamina"/>
                <a:ea typeface="Adamina"/>
                <a:cs typeface="Adamina"/>
                <a:sym typeface="Adamina"/>
              </a:rPr>
              <a:t>HOMEWORK</a:t>
            </a:r>
            <a:endParaRPr sz="1000">
              <a:latin typeface="Adamina"/>
              <a:ea typeface="Adamina"/>
              <a:cs typeface="Adamina"/>
              <a:sym typeface="Adamina"/>
            </a:endParaRPr>
          </a:p>
        </p:txBody>
      </p:sp>
      <p:sp>
        <p:nvSpPr>
          <p:cNvPr id="1045" name="Google Shape;1045;p75">
            <a:hlinkClick r:id="" action="ppaction://hlinkshowjump?jump=nextslide"/>
          </p:cNvPr>
          <p:cNvSpPr/>
          <p:nvPr/>
        </p:nvSpPr>
        <p:spPr>
          <a:xfrm>
            <a:off x="8106675" y="4660292"/>
            <a:ext cx="280800" cy="140400"/>
          </a:xfrm>
          <a:prstGeom prst="chevron">
            <a:avLst>
              <a:gd name="adj" fmla="val 50000"/>
            </a:avLst>
          </a:prstGeom>
          <a:solidFill>
            <a:schemeClr val="lt2"/>
          </a:solidFill>
          <a:ln>
            <a:noFill/>
          </a:ln>
          <a:effectLst>
            <a:outerShdw blurRad="57150" dist="19050" dir="3840000" algn="b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6" name="Google Shape;1046;p75">
            <a:hlinkClick r:id="" action="ppaction://hlinkshowjump?jump=previousslide"/>
          </p:cNvPr>
          <p:cNvSpPr/>
          <p:nvPr/>
        </p:nvSpPr>
        <p:spPr>
          <a:xfrm flipH="1">
            <a:off x="756525" y="4660292"/>
            <a:ext cx="280800" cy="140400"/>
          </a:xfrm>
          <a:prstGeom prst="chevron">
            <a:avLst>
              <a:gd name="adj" fmla="val 50000"/>
            </a:avLst>
          </a:prstGeom>
          <a:solidFill>
            <a:schemeClr val="lt2"/>
          </a:solidFill>
          <a:ln>
            <a:noFill/>
          </a:ln>
          <a:effectLst>
            <a:outerShdw blurRad="57150" dist="19050" dir="3840000" algn="b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7" name="Google Shape;1047;p75">
            <a:hlinkClick r:id="rId4" action="ppaction://hlinksldjump"/>
          </p:cNvPr>
          <p:cNvSpPr txBox="1"/>
          <p:nvPr/>
        </p:nvSpPr>
        <p:spPr>
          <a:xfrm>
            <a:off x="1148297" y="4626399"/>
            <a:ext cx="1280700" cy="208200"/>
          </a:xfrm>
          <a:prstGeom prst="rect">
            <a:avLst/>
          </a:prstGeom>
          <a:noFill/>
          <a:ln>
            <a:noFill/>
          </a:ln>
          <a:effectLst>
            <a:outerShdw blurRad="57150" dist="19050" dir="2400000" algn="bl" rotWithShape="0">
              <a:srgbClr val="000000">
                <a:alpha val="44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latin typeface="Adamina"/>
              <a:ea typeface="Adamina"/>
              <a:cs typeface="Adamina"/>
              <a:sym typeface="Adamina"/>
            </a:endParaRPr>
          </a:p>
        </p:txBody>
      </p:sp>
      <p:sp>
        <p:nvSpPr>
          <p:cNvPr id="1048" name="Google Shape;1048;p75">
            <a:hlinkClick r:id="rId5" action="ppaction://hlinksldjump"/>
          </p:cNvPr>
          <p:cNvSpPr txBox="1"/>
          <p:nvPr/>
        </p:nvSpPr>
        <p:spPr>
          <a:xfrm>
            <a:off x="2539972" y="4626399"/>
            <a:ext cx="1280700" cy="208200"/>
          </a:xfrm>
          <a:prstGeom prst="rect">
            <a:avLst/>
          </a:prstGeom>
          <a:noFill/>
          <a:ln>
            <a:noFill/>
          </a:ln>
          <a:effectLst>
            <a:outerShdw blurRad="57150" dist="19050" dir="2400000" algn="bl" rotWithShape="0">
              <a:srgbClr val="000000">
                <a:alpha val="44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latin typeface="Adamina"/>
              <a:ea typeface="Adamina"/>
              <a:cs typeface="Adamina"/>
              <a:sym typeface="Adamina"/>
            </a:endParaRPr>
          </a:p>
        </p:txBody>
      </p:sp>
      <p:sp>
        <p:nvSpPr>
          <p:cNvPr id="1049" name="Google Shape;1049;p75">
            <a:hlinkClick r:id="rId6" action="ppaction://hlinksldjump"/>
          </p:cNvPr>
          <p:cNvSpPr txBox="1"/>
          <p:nvPr/>
        </p:nvSpPr>
        <p:spPr>
          <a:xfrm>
            <a:off x="3931647" y="4626399"/>
            <a:ext cx="1280700" cy="208200"/>
          </a:xfrm>
          <a:prstGeom prst="rect">
            <a:avLst/>
          </a:prstGeom>
          <a:noFill/>
          <a:ln>
            <a:noFill/>
          </a:ln>
          <a:effectLst>
            <a:outerShdw blurRad="57150" dist="19050" dir="2400000" algn="bl" rotWithShape="0">
              <a:srgbClr val="000000">
                <a:alpha val="44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latin typeface="Adamina"/>
              <a:ea typeface="Adamina"/>
              <a:cs typeface="Adamina"/>
              <a:sym typeface="Adamina"/>
            </a:endParaRPr>
          </a:p>
        </p:txBody>
      </p:sp>
      <p:sp>
        <p:nvSpPr>
          <p:cNvPr id="1050" name="Google Shape;1050;p75">
            <a:hlinkClick r:id="rId7" action="ppaction://hlinksldjump"/>
          </p:cNvPr>
          <p:cNvSpPr txBox="1"/>
          <p:nvPr/>
        </p:nvSpPr>
        <p:spPr>
          <a:xfrm>
            <a:off x="5323322" y="4626399"/>
            <a:ext cx="1280700" cy="208200"/>
          </a:xfrm>
          <a:prstGeom prst="rect">
            <a:avLst/>
          </a:prstGeom>
          <a:noFill/>
          <a:ln>
            <a:noFill/>
          </a:ln>
          <a:effectLst>
            <a:outerShdw blurRad="57150" dist="19050" dir="2400000" algn="bl" rotWithShape="0">
              <a:srgbClr val="000000">
                <a:alpha val="44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latin typeface="Adamina"/>
              <a:ea typeface="Adamina"/>
              <a:cs typeface="Adamina"/>
              <a:sym typeface="Adamina"/>
            </a:endParaRPr>
          </a:p>
        </p:txBody>
      </p:sp>
      <p:sp>
        <p:nvSpPr>
          <p:cNvPr id="1051" name="Google Shape;1051;p75">
            <a:hlinkClick r:id="rId8" action="ppaction://hlinksldjump"/>
          </p:cNvPr>
          <p:cNvSpPr txBox="1"/>
          <p:nvPr/>
        </p:nvSpPr>
        <p:spPr>
          <a:xfrm>
            <a:off x="6714997" y="4626399"/>
            <a:ext cx="1280700" cy="208200"/>
          </a:xfrm>
          <a:prstGeom prst="rect">
            <a:avLst/>
          </a:prstGeom>
          <a:noFill/>
          <a:ln>
            <a:noFill/>
          </a:ln>
          <a:effectLst>
            <a:outerShdw blurRad="57150" dist="19050" dir="2400000" algn="bl" rotWithShape="0">
              <a:srgbClr val="000000">
                <a:alpha val="44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latin typeface="Adamina"/>
              <a:ea typeface="Adamina"/>
              <a:cs typeface="Adamina"/>
              <a:sym typeface="Adamina"/>
            </a:endParaRPr>
          </a:p>
        </p:txBody>
      </p:sp>
      <p:sp>
        <p:nvSpPr>
          <p:cNvPr id="22" name="Google Shape;803;p65">
            <a:extLst>
              <a:ext uri="{FF2B5EF4-FFF2-40B4-BE49-F238E27FC236}">
                <a16:creationId xmlns:a16="http://schemas.microsoft.com/office/drawing/2014/main" id="{0402D68E-57F6-4FF1-B0E9-9A9D2744485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050571" y="22922"/>
            <a:ext cx="3768000" cy="101012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600" dirty="0"/>
              <a:t>Remember</a:t>
            </a:r>
            <a:r>
              <a:rPr lang="en" sz="7200" dirty="0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rPr>
              <a:t> </a:t>
            </a:r>
            <a:endParaRPr dirty="0"/>
          </a:p>
        </p:txBody>
      </p:sp>
      <p:pic>
        <p:nvPicPr>
          <p:cNvPr id="23" name="Google Shape;1787;p86">
            <a:extLst>
              <a:ext uri="{FF2B5EF4-FFF2-40B4-BE49-F238E27FC236}">
                <a16:creationId xmlns:a16="http://schemas.microsoft.com/office/drawing/2014/main" id="{3300D05A-7DCD-4EAB-BB5E-31EB44663F77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rot="751325">
            <a:off x="6695903" y="2320844"/>
            <a:ext cx="3776500" cy="34265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صورة 1">
            <a:extLst>
              <a:ext uri="{FF2B5EF4-FFF2-40B4-BE49-F238E27FC236}">
                <a16:creationId xmlns:a16="http://schemas.microsoft.com/office/drawing/2014/main" id="{807DAD3C-A0CA-1805-7689-8B9EDA9878E1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1712" b="2055"/>
          <a:stretch/>
        </p:blipFill>
        <p:spPr>
          <a:xfrm>
            <a:off x="2840305" y="1262358"/>
            <a:ext cx="3698060" cy="2443793"/>
          </a:xfrm>
          <a:prstGeom prst="rect">
            <a:avLst/>
          </a:prstGeom>
          <a:ln w="76200">
            <a:solidFill>
              <a:schemeClr val="accent1"/>
            </a:solidFill>
          </a:ln>
          <a:effectLst>
            <a:glow rad="228600">
              <a:schemeClr val="accent2">
                <a:lumMod val="50000"/>
                <a:alpha val="40000"/>
              </a:schemeClr>
            </a:glow>
          </a:effec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8" name="Google Shape;988;p73"/>
          <p:cNvSpPr txBox="1">
            <a:spLocks noGrp="1"/>
          </p:cNvSpPr>
          <p:nvPr>
            <p:ph type="title"/>
          </p:nvPr>
        </p:nvSpPr>
        <p:spPr>
          <a:xfrm>
            <a:off x="3681576" y="2871585"/>
            <a:ext cx="4198800" cy="68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Homework</a:t>
            </a:r>
            <a:endParaRPr dirty="0"/>
          </a:p>
        </p:txBody>
      </p:sp>
      <p:sp>
        <p:nvSpPr>
          <p:cNvPr id="989" name="Google Shape;989;p73"/>
          <p:cNvSpPr txBox="1">
            <a:spLocks noGrp="1"/>
          </p:cNvSpPr>
          <p:nvPr>
            <p:ph type="subTitle" idx="1"/>
          </p:nvPr>
        </p:nvSpPr>
        <p:spPr>
          <a:xfrm>
            <a:off x="3681575" y="3858129"/>
            <a:ext cx="4669405" cy="53584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US" sz="1700" b="1" dirty="0"/>
              <a:t>Workbook P.  </a:t>
            </a:r>
            <a:r>
              <a:rPr lang="en-US" sz="1700" b="1" dirty="0">
                <a:solidFill>
                  <a:schemeClr val="accent1">
                    <a:lumMod val="50000"/>
                  </a:schemeClr>
                </a:solidFill>
              </a:rPr>
              <a:t>( 100 ) </a:t>
            </a:r>
            <a:r>
              <a:rPr lang="en-US" sz="1700" b="1" dirty="0"/>
              <a:t>,  Exercise </a:t>
            </a:r>
            <a:r>
              <a:rPr lang="en-US" sz="1700" b="1" dirty="0">
                <a:solidFill>
                  <a:schemeClr val="accent1">
                    <a:lumMod val="75000"/>
                  </a:schemeClr>
                </a:solidFill>
              </a:rPr>
              <a:t>(K)</a:t>
            </a:r>
          </a:p>
        </p:txBody>
      </p:sp>
      <p:pic>
        <p:nvPicPr>
          <p:cNvPr id="990" name="Google Shape;990;p7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87913" y="1365525"/>
            <a:ext cx="831850" cy="1153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91" name="Google Shape;991;p7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287440" flipH="1">
            <a:off x="789814" y="491726"/>
            <a:ext cx="2941112" cy="1993151"/>
          </a:xfrm>
          <a:prstGeom prst="rect">
            <a:avLst/>
          </a:prstGeom>
          <a:noFill/>
          <a:ln>
            <a:noFill/>
          </a:ln>
        </p:spPr>
      </p:pic>
      <p:pic>
        <p:nvPicPr>
          <p:cNvPr id="992" name="Google Shape;992;p73"/>
          <p:cNvPicPr preferRelativeResize="0"/>
          <p:nvPr/>
        </p:nvPicPr>
        <p:blipFill>
          <a:blip r:embed="rId5">
            <a:alphaModFix amt="95000"/>
          </a:blip>
          <a:stretch>
            <a:fillRect/>
          </a:stretch>
        </p:blipFill>
        <p:spPr>
          <a:xfrm rot="1014395" flipH="1">
            <a:off x="6527849" y="760281"/>
            <a:ext cx="2668023" cy="2623571"/>
          </a:xfrm>
          <a:prstGeom prst="rect">
            <a:avLst/>
          </a:prstGeom>
          <a:noFill/>
          <a:ln>
            <a:noFill/>
          </a:ln>
        </p:spPr>
      </p:pic>
      <p:sp>
        <p:nvSpPr>
          <p:cNvPr id="993" name="Google Shape;993;p73"/>
          <p:cNvSpPr txBox="1"/>
          <p:nvPr/>
        </p:nvSpPr>
        <p:spPr>
          <a:xfrm>
            <a:off x="1148297" y="4626399"/>
            <a:ext cx="1280700" cy="208200"/>
          </a:xfrm>
          <a:prstGeom prst="rect">
            <a:avLst/>
          </a:prstGeom>
          <a:solidFill>
            <a:schemeClr val="dk2"/>
          </a:solidFill>
          <a:ln>
            <a:noFill/>
          </a:ln>
          <a:effectLst>
            <a:outerShdw blurRad="57150" dist="19050" dir="2400000" algn="bl" rotWithShape="0">
              <a:srgbClr val="000000">
                <a:alpha val="44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Adamina"/>
                <a:ea typeface="Adamina"/>
                <a:cs typeface="Adamina"/>
                <a:sym typeface="Adamina"/>
              </a:rPr>
              <a:t>HOME</a:t>
            </a:r>
            <a:endParaRPr sz="1000">
              <a:latin typeface="Adamina"/>
              <a:ea typeface="Adamina"/>
              <a:cs typeface="Adamina"/>
              <a:sym typeface="Adamina"/>
            </a:endParaRPr>
          </a:p>
        </p:txBody>
      </p:sp>
      <p:sp>
        <p:nvSpPr>
          <p:cNvPr id="995" name="Google Shape;995;p73"/>
          <p:cNvSpPr txBox="1"/>
          <p:nvPr/>
        </p:nvSpPr>
        <p:spPr>
          <a:xfrm>
            <a:off x="3931653" y="4626399"/>
            <a:ext cx="1280700" cy="208200"/>
          </a:xfrm>
          <a:prstGeom prst="rect">
            <a:avLst/>
          </a:prstGeom>
          <a:solidFill>
            <a:schemeClr val="dk2"/>
          </a:solidFill>
          <a:ln>
            <a:noFill/>
          </a:ln>
          <a:effectLst>
            <a:outerShdw blurRad="57150" dist="19050" dir="2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Adamina"/>
                <a:ea typeface="Adamina"/>
                <a:cs typeface="Adamina"/>
                <a:sym typeface="Adamina"/>
              </a:rPr>
              <a:t>AVATAR KIT</a:t>
            </a:r>
            <a:endParaRPr sz="1000">
              <a:latin typeface="Adamina"/>
              <a:ea typeface="Adamina"/>
              <a:cs typeface="Adamina"/>
              <a:sym typeface="Adamina"/>
            </a:endParaRPr>
          </a:p>
        </p:txBody>
      </p:sp>
      <p:sp>
        <p:nvSpPr>
          <p:cNvPr id="996" name="Google Shape;996;p73"/>
          <p:cNvSpPr txBox="1"/>
          <p:nvPr/>
        </p:nvSpPr>
        <p:spPr>
          <a:xfrm>
            <a:off x="5323328" y="4626399"/>
            <a:ext cx="1280700" cy="208200"/>
          </a:xfrm>
          <a:prstGeom prst="rect">
            <a:avLst/>
          </a:prstGeom>
          <a:solidFill>
            <a:schemeClr val="dk2"/>
          </a:solidFill>
          <a:ln>
            <a:noFill/>
          </a:ln>
          <a:effectLst>
            <a:outerShdw blurRad="57150" dist="19050" dir="2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Adamina"/>
                <a:ea typeface="Adamina"/>
                <a:cs typeface="Adamina"/>
                <a:sym typeface="Adamina"/>
              </a:rPr>
              <a:t>PLANNERS</a:t>
            </a:r>
            <a:endParaRPr sz="1000">
              <a:latin typeface="Adamina"/>
              <a:ea typeface="Adamina"/>
              <a:cs typeface="Adamina"/>
              <a:sym typeface="Adamina"/>
            </a:endParaRPr>
          </a:p>
        </p:txBody>
      </p:sp>
      <p:sp>
        <p:nvSpPr>
          <p:cNvPr id="997" name="Google Shape;997;p73"/>
          <p:cNvSpPr txBox="1"/>
          <p:nvPr/>
        </p:nvSpPr>
        <p:spPr>
          <a:xfrm>
            <a:off x="6715003" y="4626399"/>
            <a:ext cx="1280700" cy="208200"/>
          </a:xfrm>
          <a:prstGeom prst="rect">
            <a:avLst/>
          </a:prstGeom>
          <a:solidFill>
            <a:schemeClr val="dk2"/>
          </a:solidFill>
          <a:ln>
            <a:noFill/>
          </a:ln>
          <a:effectLst>
            <a:outerShdw blurRad="57150" dist="19050" dir="3060000" algn="b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Adamina"/>
                <a:ea typeface="Adamina"/>
                <a:cs typeface="Adamina"/>
                <a:sym typeface="Adamina"/>
              </a:rPr>
              <a:t>HOMEWORK</a:t>
            </a:r>
            <a:endParaRPr sz="1000">
              <a:latin typeface="Adamina"/>
              <a:ea typeface="Adamina"/>
              <a:cs typeface="Adamina"/>
              <a:sym typeface="Adamina"/>
            </a:endParaRPr>
          </a:p>
        </p:txBody>
      </p:sp>
      <p:sp>
        <p:nvSpPr>
          <p:cNvPr id="998" name="Google Shape;998;p73">
            <a:hlinkClick r:id="" action="ppaction://hlinkshowjump?jump=nextslide"/>
          </p:cNvPr>
          <p:cNvSpPr/>
          <p:nvPr/>
        </p:nvSpPr>
        <p:spPr>
          <a:xfrm>
            <a:off x="8106675" y="4660292"/>
            <a:ext cx="280800" cy="140400"/>
          </a:xfrm>
          <a:prstGeom prst="chevron">
            <a:avLst>
              <a:gd name="adj" fmla="val 50000"/>
            </a:avLst>
          </a:prstGeom>
          <a:solidFill>
            <a:schemeClr val="lt2"/>
          </a:solidFill>
          <a:ln>
            <a:noFill/>
          </a:ln>
          <a:effectLst>
            <a:outerShdw blurRad="57150" dist="19050" dir="3840000" algn="b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9" name="Google Shape;999;p73">
            <a:hlinkClick r:id="" action="ppaction://hlinkshowjump?jump=previousslide"/>
          </p:cNvPr>
          <p:cNvSpPr/>
          <p:nvPr/>
        </p:nvSpPr>
        <p:spPr>
          <a:xfrm flipH="1">
            <a:off x="756525" y="4660292"/>
            <a:ext cx="280800" cy="140400"/>
          </a:xfrm>
          <a:prstGeom prst="chevron">
            <a:avLst>
              <a:gd name="adj" fmla="val 50000"/>
            </a:avLst>
          </a:prstGeom>
          <a:solidFill>
            <a:schemeClr val="lt2"/>
          </a:solidFill>
          <a:ln>
            <a:noFill/>
          </a:ln>
          <a:effectLst>
            <a:outerShdw blurRad="57150" dist="19050" dir="3840000" algn="b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0" name="Google Shape;1000;p73">
            <a:hlinkClick r:id="rId6" action="ppaction://hlinksldjump"/>
          </p:cNvPr>
          <p:cNvSpPr txBox="1"/>
          <p:nvPr/>
        </p:nvSpPr>
        <p:spPr>
          <a:xfrm>
            <a:off x="1148297" y="4626399"/>
            <a:ext cx="1280700" cy="208200"/>
          </a:xfrm>
          <a:prstGeom prst="rect">
            <a:avLst/>
          </a:prstGeom>
          <a:noFill/>
          <a:ln>
            <a:noFill/>
          </a:ln>
          <a:effectLst>
            <a:outerShdw blurRad="57150" dist="19050" dir="2400000" algn="bl" rotWithShape="0">
              <a:srgbClr val="000000">
                <a:alpha val="44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latin typeface="Adamina"/>
              <a:ea typeface="Adamina"/>
              <a:cs typeface="Adamina"/>
              <a:sym typeface="Adamina"/>
            </a:endParaRPr>
          </a:p>
        </p:txBody>
      </p:sp>
      <p:sp>
        <p:nvSpPr>
          <p:cNvPr id="1002" name="Google Shape;1002;p73">
            <a:hlinkClick r:id="rId7" action="ppaction://hlinksldjump"/>
          </p:cNvPr>
          <p:cNvSpPr txBox="1"/>
          <p:nvPr/>
        </p:nvSpPr>
        <p:spPr>
          <a:xfrm>
            <a:off x="3931647" y="4626399"/>
            <a:ext cx="1280700" cy="208200"/>
          </a:xfrm>
          <a:prstGeom prst="rect">
            <a:avLst/>
          </a:prstGeom>
          <a:noFill/>
          <a:ln>
            <a:noFill/>
          </a:ln>
          <a:effectLst>
            <a:outerShdw blurRad="57150" dist="19050" dir="2400000" algn="bl" rotWithShape="0">
              <a:srgbClr val="000000">
                <a:alpha val="44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latin typeface="Adamina"/>
              <a:ea typeface="Adamina"/>
              <a:cs typeface="Adamina"/>
              <a:sym typeface="Adamina"/>
            </a:endParaRPr>
          </a:p>
        </p:txBody>
      </p:sp>
      <p:sp>
        <p:nvSpPr>
          <p:cNvPr id="1003" name="Google Shape;1003;p73">
            <a:hlinkClick r:id="rId8" action="ppaction://hlinksldjump"/>
          </p:cNvPr>
          <p:cNvSpPr txBox="1"/>
          <p:nvPr/>
        </p:nvSpPr>
        <p:spPr>
          <a:xfrm>
            <a:off x="5323322" y="4626399"/>
            <a:ext cx="1280700" cy="208200"/>
          </a:xfrm>
          <a:prstGeom prst="rect">
            <a:avLst/>
          </a:prstGeom>
          <a:noFill/>
          <a:ln>
            <a:noFill/>
          </a:ln>
          <a:effectLst>
            <a:outerShdw blurRad="57150" dist="19050" dir="2400000" algn="bl" rotWithShape="0">
              <a:srgbClr val="000000">
                <a:alpha val="44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latin typeface="Adamina"/>
              <a:ea typeface="Adamina"/>
              <a:cs typeface="Adamina"/>
              <a:sym typeface="Adamina"/>
            </a:endParaRPr>
          </a:p>
        </p:txBody>
      </p:sp>
      <p:sp>
        <p:nvSpPr>
          <p:cNvPr id="1004" name="Google Shape;1004;p73">
            <a:hlinkClick r:id="rId9" action="ppaction://hlinksldjump"/>
          </p:cNvPr>
          <p:cNvSpPr txBox="1"/>
          <p:nvPr/>
        </p:nvSpPr>
        <p:spPr>
          <a:xfrm>
            <a:off x="6714997" y="4626399"/>
            <a:ext cx="1280700" cy="208200"/>
          </a:xfrm>
          <a:prstGeom prst="rect">
            <a:avLst/>
          </a:prstGeom>
          <a:noFill/>
          <a:ln>
            <a:noFill/>
          </a:ln>
          <a:effectLst>
            <a:outerShdw blurRad="57150" dist="19050" dir="2400000" algn="bl" rotWithShape="0">
              <a:srgbClr val="000000">
                <a:alpha val="44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latin typeface="Adamina"/>
              <a:ea typeface="Adamina"/>
              <a:cs typeface="Adamina"/>
              <a:sym typeface="Adamina"/>
            </a:endParaRPr>
          </a:p>
        </p:txBody>
      </p:sp>
      <p:pic>
        <p:nvPicPr>
          <p:cNvPr id="24" name="Picture 2" descr="كتاب الطالب Mega Goal 5, المستوى الخامس, لغة انجليزية, الفصل الأول -  المناهج السعودية">
            <a:extLst>
              <a:ext uri="{FF2B5EF4-FFF2-40B4-BE49-F238E27FC236}">
                <a16:creationId xmlns:a16="http://schemas.microsoft.com/office/drawing/2014/main" id="{873B464A-D09B-46DA-ADAD-70D609F68F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746" y="2604821"/>
            <a:ext cx="1895475" cy="240982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glow rad="101600">
              <a:schemeClr val="accent2">
                <a:satMod val="175000"/>
                <a:alpha val="40000"/>
              </a:schemeClr>
            </a:glow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0" name="Google Shape;1770;p86"/>
          <p:cNvPicPr preferRelativeResize="0"/>
          <p:nvPr/>
        </p:nvPicPr>
        <p:blipFill rotWithShape="1">
          <a:blip r:embed="rId3">
            <a:alphaModFix/>
          </a:blip>
          <a:srcRect r="31082"/>
          <a:stretch/>
        </p:blipFill>
        <p:spPr>
          <a:xfrm flipH="1">
            <a:off x="1" y="1359225"/>
            <a:ext cx="2602624" cy="2728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1" name="Google Shape;1771;p86"/>
          <p:cNvPicPr preferRelativeResize="0"/>
          <p:nvPr/>
        </p:nvPicPr>
        <p:blipFill rotWithShape="1">
          <a:blip r:embed="rId3">
            <a:alphaModFix/>
          </a:blip>
          <a:srcRect r="31082"/>
          <a:stretch/>
        </p:blipFill>
        <p:spPr>
          <a:xfrm>
            <a:off x="6541376" y="1155275"/>
            <a:ext cx="2602624" cy="2728524"/>
          </a:xfrm>
          <a:prstGeom prst="rect">
            <a:avLst/>
          </a:prstGeom>
          <a:noFill/>
          <a:ln>
            <a:noFill/>
          </a:ln>
        </p:spPr>
      </p:pic>
      <p:sp>
        <p:nvSpPr>
          <p:cNvPr id="1772" name="Google Shape;1772;p86"/>
          <p:cNvSpPr txBox="1">
            <a:spLocks noGrp="1"/>
          </p:cNvSpPr>
          <p:nvPr>
            <p:ph type="title"/>
          </p:nvPr>
        </p:nvSpPr>
        <p:spPr>
          <a:xfrm>
            <a:off x="2688000" y="163576"/>
            <a:ext cx="3768000" cy="79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Thanks!</a:t>
            </a:r>
            <a:endParaRPr dirty="0"/>
          </a:p>
        </p:txBody>
      </p:sp>
      <p:pic>
        <p:nvPicPr>
          <p:cNvPr id="1787" name="Google Shape;1787;p8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751325">
            <a:off x="6103549" y="930775"/>
            <a:ext cx="3776500" cy="34265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8" name="Google Shape;1788;p8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135572" y="-326486"/>
            <a:ext cx="2956902" cy="2745678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9" name="Google Shape;1789;p8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85388" y="3058000"/>
            <a:ext cx="831850" cy="1153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Picture 4" descr="Amazon.com: Have A Nice Day Quote Print Black &amp;amp; Gold Wall Art Picture :  Home &amp;amp; Kitchen">
            <a:extLst>
              <a:ext uri="{FF2B5EF4-FFF2-40B4-BE49-F238E27FC236}">
                <a16:creationId xmlns:a16="http://schemas.microsoft.com/office/drawing/2014/main" id="{43AF65A3-3BDE-496B-9498-15751F288F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1330" y="1060397"/>
            <a:ext cx="3370609" cy="3272144"/>
          </a:xfrm>
          <a:prstGeom prst="rect">
            <a:avLst/>
          </a:prstGeom>
          <a:noFill/>
          <a:effectLst>
            <a:glow rad="1397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Google Shape;1789;p86">
            <a:extLst>
              <a:ext uri="{FF2B5EF4-FFF2-40B4-BE49-F238E27FC236}">
                <a16:creationId xmlns:a16="http://schemas.microsoft.com/office/drawing/2014/main" id="{B32C5E92-4127-4764-9ABA-08FBA674C3B1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037788" y="3210400"/>
            <a:ext cx="831850" cy="1153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p52"/>
          <p:cNvSpPr txBox="1">
            <a:spLocks noGrp="1"/>
          </p:cNvSpPr>
          <p:nvPr>
            <p:ph type="title"/>
          </p:nvPr>
        </p:nvSpPr>
        <p:spPr>
          <a:xfrm>
            <a:off x="564175" y="286767"/>
            <a:ext cx="77205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b="1" dirty="0">
                <a:solidFill>
                  <a:schemeClr val="accent1">
                    <a:lumMod val="75000"/>
                  </a:schemeClr>
                </a:solidFill>
                <a:latin typeface="Adamina"/>
                <a:sym typeface="Adamina"/>
              </a:rPr>
              <a:t>Lesson </a:t>
            </a:r>
            <a:r>
              <a:rPr lang="en-US" sz="4000" b="1" dirty="0"/>
              <a:t>O</a:t>
            </a:r>
            <a:r>
              <a:rPr lang="en" sz="4000" b="1" dirty="0"/>
              <a:t>bectives:</a:t>
            </a:r>
            <a:endParaRPr sz="3200" b="1" dirty="0">
              <a:solidFill>
                <a:schemeClr val="accent1">
                  <a:lumMod val="75000"/>
                </a:schemeClr>
              </a:solidFill>
              <a:latin typeface="Adamina"/>
              <a:ea typeface="Adamina"/>
              <a:cs typeface="Adamina"/>
              <a:sym typeface="Adamina"/>
            </a:endParaRPr>
          </a:p>
        </p:txBody>
      </p:sp>
      <p:sp>
        <p:nvSpPr>
          <p:cNvPr id="396" name="Google Shape;396;p52"/>
          <p:cNvSpPr txBox="1">
            <a:spLocks noGrp="1"/>
          </p:cNvSpPr>
          <p:nvPr>
            <p:ph type="title" idx="2"/>
          </p:nvPr>
        </p:nvSpPr>
        <p:spPr>
          <a:xfrm>
            <a:off x="1290128" y="1593950"/>
            <a:ext cx="1950600" cy="35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Read</a:t>
            </a:r>
            <a:endParaRPr dirty="0"/>
          </a:p>
        </p:txBody>
      </p:sp>
      <p:sp>
        <p:nvSpPr>
          <p:cNvPr id="397" name="Google Shape;397;p52"/>
          <p:cNvSpPr txBox="1">
            <a:spLocks noGrp="1"/>
          </p:cNvSpPr>
          <p:nvPr>
            <p:ph type="subTitle" idx="1"/>
          </p:nvPr>
        </p:nvSpPr>
        <p:spPr>
          <a:xfrm>
            <a:off x="1283915" y="1950950"/>
            <a:ext cx="1642200" cy="77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For specific information</a:t>
            </a:r>
            <a:endParaRPr dirty="0"/>
          </a:p>
        </p:txBody>
      </p:sp>
      <p:sp>
        <p:nvSpPr>
          <p:cNvPr id="398" name="Google Shape;398;p52"/>
          <p:cNvSpPr txBox="1">
            <a:spLocks noGrp="1"/>
          </p:cNvSpPr>
          <p:nvPr>
            <p:ph type="title" idx="3"/>
          </p:nvPr>
        </p:nvSpPr>
        <p:spPr>
          <a:xfrm>
            <a:off x="636988" y="1638282"/>
            <a:ext cx="585900" cy="67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</a:t>
            </a:r>
            <a:endParaRPr/>
          </a:p>
        </p:txBody>
      </p:sp>
      <p:sp>
        <p:nvSpPr>
          <p:cNvPr id="399" name="Google Shape;399;p52"/>
          <p:cNvSpPr txBox="1">
            <a:spLocks noGrp="1"/>
          </p:cNvSpPr>
          <p:nvPr>
            <p:ph type="title" idx="4"/>
          </p:nvPr>
        </p:nvSpPr>
        <p:spPr>
          <a:xfrm>
            <a:off x="3953460" y="1593950"/>
            <a:ext cx="1950600" cy="35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Analyze</a:t>
            </a:r>
            <a:endParaRPr dirty="0"/>
          </a:p>
        </p:txBody>
      </p:sp>
      <p:sp>
        <p:nvSpPr>
          <p:cNvPr id="400" name="Google Shape;400;p52"/>
          <p:cNvSpPr txBox="1">
            <a:spLocks noGrp="1"/>
          </p:cNvSpPr>
          <p:nvPr>
            <p:ph type="subTitle" idx="5"/>
          </p:nvPr>
        </p:nvSpPr>
        <p:spPr>
          <a:xfrm>
            <a:off x="3953460" y="1950950"/>
            <a:ext cx="1642200" cy="77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a crime story to its main elements</a:t>
            </a:r>
            <a:endParaRPr dirty="0"/>
          </a:p>
        </p:txBody>
      </p:sp>
      <p:sp>
        <p:nvSpPr>
          <p:cNvPr id="401" name="Google Shape;401;p52"/>
          <p:cNvSpPr txBox="1">
            <a:spLocks noGrp="1"/>
          </p:cNvSpPr>
          <p:nvPr>
            <p:ph type="title" idx="6"/>
          </p:nvPr>
        </p:nvSpPr>
        <p:spPr>
          <a:xfrm>
            <a:off x="3301538" y="1638282"/>
            <a:ext cx="585900" cy="67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02</a:t>
            </a:r>
            <a:endParaRPr/>
          </a:p>
        </p:txBody>
      </p:sp>
      <p:sp>
        <p:nvSpPr>
          <p:cNvPr id="402" name="Google Shape;402;p52"/>
          <p:cNvSpPr txBox="1">
            <a:spLocks noGrp="1"/>
          </p:cNvSpPr>
          <p:nvPr>
            <p:ph type="title" idx="7"/>
          </p:nvPr>
        </p:nvSpPr>
        <p:spPr>
          <a:xfrm>
            <a:off x="6629217" y="1593950"/>
            <a:ext cx="1950600" cy="35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Answer</a:t>
            </a:r>
            <a:endParaRPr dirty="0"/>
          </a:p>
        </p:txBody>
      </p:sp>
      <p:sp>
        <p:nvSpPr>
          <p:cNvPr id="403" name="Google Shape;403;p52"/>
          <p:cNvSpPr txBox="1">
            <a:spLocks noGrp="1"/>
          </p:cNvSpPr>
          <p:nvPr>
            <p:ph type="subTitle" idx="8"/>
          </p:nvPr>
        </p:nvSpPr>
        <p:spPr>
          <a:xfrm>
            <a:off x="6623004" y="1950950"/>
            <a:ext cx="1642200" cy="77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the main questions about a crime story .</a:t>
            </a:r>
          </a:p>
        </p:txBody>
      </p:sp>
      <p:sp>
        <p:nvSpPr>
          <p:cNvPr id="404" name="Google Shape;404;p52"/>
          <p:cNvSpPr txBox="1">
            <a:spLocks noGrp="1"/>
          </p:cNvSpPr>
          <p:nvPr>
            <p:ph type="title" idx="9"/>
          </p:nvPr>
        </p:nvSpPr>
        <p:spPr>
          <a:xfrm>
            <a:off x="5965000" y="1638282"/>
            <a:ext cx="585900" cy="67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03</a:t>
            </a:r>
            <a:endParaRPr/>
          </a:p>
        </p:txBody>
      </p:sp>
      <p:sp>
        <p:nvSpPr>
          <p:cNvPr id="405" name="Google Shape;405;p52"/>
          <p:cNvSpPr txBox="1">
            <a:spLocks noGrp="1"/>
          </p:cNvSpPr>
          <p:nvPr>
            <p:ph type="title" idx="13"/>
          </p:nvPr>
        </p:nvSpPr>
        <p:spPr>
          <a:xfrm>
            <a:off x="2778344" y="3086225"/>
            <a:ext cx="1854600" cy="35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Use</a:t>
            </a:r>
            <a:endParaRPr dirty="0"/>
          </a:p>
        </p:txBody>
      </p:sp>
      <p:sp>
        <p:nvSpPr>
          <p:cNvPr id="406" name="Google Shape;406;p52"/>
          <p:cNvSpPr txBox="1">
            <a:spLocks noGrp="1"/>
          </p:cNvSpPr>
          <p:nvPr>
            <p:ph type="subTitle" idx="14"/>
          </p:nvPr>
        </p:nvSpPr>
        <p:spPr>
          <a:xfrm>
            <a:off x="2772138" y="3443225"/>
            <a:ext cx="1642200" cy="77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time markers to follow the order of events .</a:t>
            </a:r>
          </a:p>
        </p:txBody>
      </p:sp>
      <p:sp>
        <p:nvSpPr>
          <p:cNvPr id="407" name="Google Shape;407;p52"/>
          <p:cNvSpPr txBox="1">
            <a:spLocks noGrp="1"/>
          </p:cNvSpPr>
          <p:nvPr>
            <p:ph type="title" idx="15"/>
          </p:nvPr>
        </p:nvSpPr>
        <p:spPr>
          <a:xfrm>
            <a:off x="2116256" y="3130557"/>
            <a:ext cx="585900" cy="67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04</a:t>
            </a:r>
            <a:endParaRPr/>
          </a:p>
        </p:txBody>
      </p:sp>
      <p:sp>
        <p:nvSpPr>
          <p:cNvPr id="408" name="Google Shape;408;p52"/>
          <p:cNvSpPr txBox="1">
            <a:spLocks noGrp="1"/>
          </p:cNvSpPr>
          <p:nvPr>
            <p:ph type="title" idx="16"/>
          </p:nvPr>
        </p:nvSpPr>
        <p:spPr>
          <a:xfrm>
            <a:off x="5366469" y="3086225"/>
            <a:ext cx="1854600" cy="35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Write</a:t>
            </a:r>
            <a:endParaRPr dirty="0"/>
          </a:p>
        </p:txBody>
      </p:sp>
      <p:sp>
        <p:nvSpPr>
          <p:cNvPr id="409" name="Google Shape;409;p52"/>
          <p:cNvSpPr txBox="1">
            <a:spLocks noGrp="1"/>
          </p:cNvSpPr>
          <p:nvPr>
            <p:ph type="subTitle" idx="17"/>
          </p:nvPr>
        </p:nvSpPr>
        <p:spPr>
          <a:xfrm>
            <a:off x="5360263" y="3443225"/>
            <a:ext cx="1642200" cy="77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about a detective character they know </a:t>
            </a:r>
          </a:p>
        </p:txBody>
      </p:sp>
      <p:sp>
        <p:nvSpPr>
          <p:cNvPr id="410" name="Google Shape;410;p52"/>
          <p:cNvSpPr txBox="1">
            <a:spLocks noGrp="1"/>
          </p:cNvSpPr>
          <p:nvPr>
            <p:ph type="title" idx="18"/>
          </p:nvPr>
        </p:nvSpPr>
        <p:spPr>
          <a:xfrm>
            <a:off x="4704381" y="3130557"/>
            <a:ext cx="585900" cy="67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05</a:t>
            </a:r>
            <a:endParaRPr/>
          </a:p>
        </p:txBody>
      </p:sp>
      <p:pic>
        <p:nvPicPr>
          <p:cNvPr id="411" name="Google Shape;411;p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6665417" y="-468815"/>
            <a:ext cx="2000714" cy="2120889"/>
          </a:xfrm>
          <a:prstGeom prst="rect">
            <a:avLst/>
          </a:prstGeom>
          <a:noFill/>
          <a:ln>
            <a:noFill/>
          </a:ln>
        </p:spPr>
      </p:pic>
      <p:sp>
        <p:nvSpPr>
          <p:cNvPr id="412" name="Google Shape;412;p52"/>
          <p:cNvSpPr/>
          <p:nvPr/>
        </p:nvSpPr>
        <p:spPr>
          <a:xfrm>
            <a:off x="564175" y="1606963"/>
            <a:ext cx="737038" cy="742125"/>
          </a:xfrm>
          <a:custGeom>
            <a:avLst/>
            <a:gdLst/>
            <a:ahLst/>
            <a:cxnLst/>
            <a:rect l="l" t="t" r="r" b="b"/>
            <a:pathLst>
              <a:path w="30929" h="29685" extrusionOk="0">
                <a:moveTo>
                  <a:pt x="18079" y="308"/>
                </a:moveTo>
                <a:cubicBezTo>
                  <a:pt x="12371" y="-1119"/>
                  <a:pt x="5267" y="2859"/>
                  <a:pt x="2108" y="7823"/>
                </a:cubicBezTo>
                <a:cubicBezTo>
                  <a:pt x="-1759" y="13898"/>
                  <a:pt x="-262" y="26684"/>
                  <a:pt x="6570" y="28961"/>
                </a:cubicBezTo>
                <a:cubicBezTo>
                  <a:pt x="13908" y="31406"/>
                  <a:pt x="24199" y="27139"/>
                  <a:pt x="28178" y="20506"/>
                </a:cubicBezTo>
                <a:cubicBezTo>
                  <a:pt x="30536" y="16575"/>
                  <a:pt x="31820" y="11115"/>
                  <a:pt x="30057" y="6884"/>
                </a:cubicBezTo>
                <a:cubicBezTo>
                  <a:pt x="28858" y="4006"/>
                  <a:pt x="24954" y="2422"/>
                  <a:pt x="21836" y="2422"/>
                </a:cubicBezTo>
              </a:path>
            </a:pathLst>
          </a:cu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13" name="Google Shape;413;p52"/>
          <p:cNvSpPr/>
          <p:nvPr/>
        </p:nvSpPr>
        <p:spPr>
          <a:xfrm rot="9568162">
            <a:off x="3198315" y="1638669"/>
            <a:ext cx="789846" cy="678662"/>
          </a:xfrm>
          <a:custGeom>
            <a:avLst/>
            <a:gdLst/>
            <a:ahLst/>
            <a:cxnLst/>
            <a:rect l="l" t="t" r="r" b="b"/>
            <a:pathLst>
              <a:path w="36281" h="29309" extrusionOk="0">
                <a:moveTo>
                  <a:pt x="11765" y="0"/>
                </a:moveTo>
                <a:cubicBezTo>
                  <a:pt x="4265" y="1251"/>
                  <a:pt x="-2099" y="12903"/>
                  <a:pt x="726" y="19963"/>
                </a:cubicBezTo>
                <a:cubicBezTo>
                  <a:pt x="3855" y="27781"/>
                  <a:pt x="16277" y="30692"/>
                  <a:pt x="24447" y="28653"/>
                </a:cubicBezTo>
                <a:cubicBezTo>
                  <a:pt x="32498" y="26644"/>
                  <a:pt x="38401" y="14110"/>
                  <a:pt x="35486" y="6341"/>
                </a:cubicBezTo>
                <a:cubicBezTo>
                  <a:pt x="33338" y="616"/>
                  <a:pt x="23105" y="-621"/>
                  <a:pt x="17636" y="2114"/>
                </a:cubicBezTo>
              </a:path>
            </a:pathLst>
          </a:cu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14" name="Google Shape;414;p52"/>
          <p:cNvSpPr/>
          <p:nvPr/>
        </p:nvSpPr>
        <p:spPr>
          <a:xfrm>
            <a:off x="5914250" y="1606938"/>
            <a:ext cx="737038" cy="742125"/>
          </a:xfrm>
          <a:custGeom>
            <a:avLst/>
            <a:gdLst/>
            <a:ahLst/>
            <a:cxnLst/>
            <a:rect l="l" t="t" r="r" b="b"/>
            <a:pathLst>
              <a:path w="30929" h="29685" extrusionOk="0">
                <a:moveTo>
                  <a:pt x="18079" y="308"/>
                </a:moveTo>
                <a:cubicBezTo>
                  <a:pt x="12371" y="-1119"/>
                  <a:pt x="5267" y="2859"/>
                  <a:pt x="2108" y="7823"/>
                </a:cubicBezTo>
                <a:cubicBezTo>
                  <a:pt x="-1759" y="13898"/>
                  <a:pt x="-262" y="26684"/>
                  <a:pt x="6570" y="28961"/>
                </a:cubicBezTo>
                <a:cubicBezTo>
                  <a:pt x="13908" y="31406"/>
                  <a:pt x="24199" y="27139"/>
                  <a:pt x="28178" y="20506"/>
                </a:cubicBezTo>
                <a:cubicBezTo>
                  <a:pt x="30536" y="16575"/>
                  <a:pt x="31820" y="11115"/>
                  <a:pt x="30057" y="6884"/>
                </a:cubicBezTo>
                <a:cubicBezTo>
                  <a:pt x="28858" y="4006"/>
                  <a:pt x="24954" y="2422"/>
                  <a:pt x="21836" y="2422"/>
                </a:cubicBezTo>
              </a:path>
            </a:pathLst>
          </a:cu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15" name="Google Shape;415;p52"/>
          <p:cNvSpPr/>
          <p:nvPr/>
        </p:nvSpPr>
        <p:spPr>
          <a:xfrm rot="9568162">
            <a:off x="2016789" y="3130979"/>
            <a:ext cx="789846" cy="678662"/>
          </a:xfrm>
          <a:custGeom>
            <a:avLst/>
            <a:gdLst/>
            <a:ahLst/>
            <a:cxnLst/>
            <a:rect l="l" t="t" r="r" b="b"/>
            <a:pathLst>
              <a:path w="36281" h="29309" extrusionOk="0">
                <a:moveTo>
                  <a:pt x="11765" y="0"/>
                </a:moveTo>
                <a:cubicBezTo>
                  <a:pt x="4265" y="1251"/>
                  <a:pt x="-2099" y="12903"/>
                  <a:pt x="726" y="19963"/>
                </a:cubicBezTo>
                <a:cubicBezTo>
                  <a:pt x="3855" y="27781"/>
                  <a:pt x="16277" y="30692"/>
                  <a:pt x="24447" y="28653"/>
                </a:cubicBezTo>
                <a:cubicBezTo>
                  <a:pt x="32498" y="26644"/>
                  <a:pt x="38401" y="14110"/>
                  <a:pt x="35486" y="6341"/>
                </a:cubicBezTo>
                <a:cubicBezTo>
                  <a:pt x="33338" y="616"/>
                  <a:pt x="23105" y="-621"/>
                  <a:pt x="17636" y="2114"/>
                </a:cubicBezTo>
              </a:path>
            </a:pathLst>
          </a:cu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16" name="Google Shape;416;p52"/>
          <p:cNvSpPr/>
          <p:nvPr/>
        </p:nvSpPr>
        <p:spPr>
          <a:xfrm>
            <a:off x="4668713" y="3099238"/>
            <a:ext cx="737038" cy="742125"/>
          </a:xfrm>
          <a:custGeom>
            <a:avLst/>
            <a:gdLst/>
            <a:ahLst/>
            <a:cxnLst/>
            <a:rect l="l" t="t" r="r" b="b"/>
            <a:pathLst>
              <a:path w="30929" h="29685" extrusionOk="0">
                <a:moveTo>
                  <a:pt x="18079" y="308"/>
                </a:moveTo>
                <a:cubicBezTo>
                  <a:pt x="12371" y="-1119"/>
                  <a:pt x="5267" y="2859"/>
                  <a:pt x="2108" y="7823"/>
                </a:cubicBezTo>
                <a:cubicBezTo>
                  <a:pt x="-1759" y="13898"/>
                  <a:pt x="-262" y="26684"/>
                  <a:pt x="6570" y="28961"/>
                </a:cubicBezTo>
                <a:cubicBezTo>
                  <a:pt x="13908" y="31406"/>
                  <a:pt x="24199" y="27139"/>
                  <a:pt x="28178" y="20506"/>
                </a:cubicBezTo>
                <a:cubicBezTo>
                  <a:pt x="30536" y="16575"/>
                  <a:pt x="31820" y="11115"/>
                  <a:pt x="30057" y="6884"/>
                </a:cubicBezTo>
                <a:cubicBezTo>
                  <a:pt x="28858" y="4006"/>
                  <a:pt x="24954" y="2422"/>
                  <a:pt x="21836" y="2422"/>
                </a:cubicBezTo>
              </a:path>
            </a:pathLst>
          </a:cu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17" name="Google Shape;417;p52"/>
          <p:cNvSpPr txBox="1"/>
          <p:nvPr/>
        </p:nvSpPr>
        <p:spPr>
          <a:xfrm>
            <a:off x="1148297" y="4626399"/>
            <a:ext cx="1280700" cy="208200"/>
          </a:xfrm>
          <a:prstGeom prst="rect">
            <a:avLst/>
          </a:prstGeom>
          <a:solidFill>
            <a:schemeClr val="dk2"/>
          </a:solidFill>
          <a:ln>
            <a:noFill/>
          </a:ln>
          <a:effectLst>
            <a:outerShdw blurRad="57150" dist="19050" dir="2400000" algn="bl" rotWithShape="0">
              <a:srgbClr val="000000">
                <a:alpha val="44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Adamina"/>
                <a:ea typeface="Adamina"/>
                <a:cs typeface="Adamina"/>
                <a:sym typeface="Adamina"/>
              </a:rPr>
              <a:t>HOME</a:t>
            </a:r>
            <a:endParaRPr sz="1000">
              <a:latin typeface="Adamina"/>
              <a:ea typeface="Adamina"/>
              <a:cs typeface="Adamina"/>
              <a:sym typeface="Adamina"/>
            </a:endParaRPr>
          </a:p>
        </p:txBody>
      </p:sp>
      <p:sp>
        <p:nvSpPr>
          <p:cNvPr id="418" name="Google Shape;418;p52"/>
          <p:cNvSpPr txBox="1"/>
          <p:nvPr/>
        </p:nvSpPr>
        <p:spPr>
          <a:xfrm>
            <a:off x="2539978" y="4626399"/>
            <a:ext cx="1280700" cy="208200"/>
          </a:xfrm>
          <a:prstGeom prst="rect">
            <a:avLst/>
          </a:prstGeom>
          <a:solidFill>
            <a:schemeClr val="dk2"/>
          </a:solidFill>
          <a:ln>
            <a:noFill/>
          </a:ln>
          <a:effectLst>
            <a:outerShdw blurRad="57150" dist="19050" dir="2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Adamina"/>
                <a:ea typeface="Adamina"/>
                <a:cs typeface="Adamina"/>
                <a:sym typeface="Adamina"/>
              </a:rPr>
              <a:t>BACKGROUNDS</a:t>
            </a:r>
            <a:endParaRPr sz="1000">
              <a:latin typeface="Adamina"/>
              <a:ea typeface="Adamina"/>
              <a:cs typeface="Adamina"/>
              <a:sym typeface="Adamina"/>
            </a:endParaRPr>
          </a:p>
        </p:txBody>
      </p:sp>
      <p:sp>
        <p:nvSpPr>
          <p:cNvPr id="419" name="Google Shape;419;p52"/>
          <p:cNvSpPr txBox="1"/>
          <p:nvPr/>
        </p:nvSpPr>
        <p:spPr>
          <a:xfrm>
            <a:off x="3931653" y="4626399"/>
            <a:ext cx="1280700" cy="208200"/>
          </a:xfrm>
          <a:prstGeom prst="rect">
            <a:avLst/>
          </a:prstGeom>
          <a:solidFill>
            <a:schemeClr val="dk2"/>
          </a:solidFill>
          <a:ln>
            <a:noFill/>
          </a:ln>
          <a:effectLst>
            <a:outerShdw blurRad="57150" dist="19050" dir="2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Adamina"/>
                <a:ea typeface="Adamina"/>
                <a:cs typeface="Adamina"/>
                <a:sym typeface="Adamina"/>
              </a:rPr>
              <a:t>AVATAR KIT</a:t>
            </a:r>
            <a:endParaRPr sz="1000">
              <a:latin typeface="Adamina"/>
              <a:ea typeface="Adamina"/>
              <a:cs typeface="Adamina"/>
              <a:sym typeface="Adamina"/>
            </a:endParaRPr>
          </a:p>
        </p:txBody>
      </p:sp>
      <p:sp>
        <p:nvSpPr>
          <p:cNvPr id="420" name="Google Shape;420;p52"/>
          <p:cNvSpPr txBox="1"/>
          <p:nvPr/>
        </p:nvSpPr>
        <p:spPr>
          <a:xfrm>
            <a:off x="5323328" y="4626399"/>
            <a:ext cx="1280700" cy="208200"/>
          </a:xfrm>
          <a:prstGeom prst="rect">
            <a:avLst/>
          </a:prstGeom>
          <a:solidFill>
            <a:schemeClr val="dk2"/>
          </a:solidFill>
          <a:ln>
            <a:noFill/>
          </a:ln>
          <a:effectLst>
            <a:outerShdw blurRad="57150" dist="19050" dir="2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Adamina"/>
                <a:ea typeface="Adamina"/>
                <a:cs typeface="Adamina"/>
                <a:sym typeface="Adamina"/>
              </a:rPr>
              <a:t>PLANNERS</a:t>
            </a:r>
            <a:endParaRPr sz="1000">
              <a:latin typeface="Adamina"/>
              <a:ea typeface="Adamina"/>
              <a:cs typeface="Adamina"/>
              <a:sym typeface="Adamina"/>
            </a:endParaRPr>
          </a:p>
        </p:txBody>
      </p:sp>
      <p:sp>
        <p:nvSpPr>
          <p:cNvPr id="421" name="Google Shape;421;p52"/>
          <p:cNvSpPr txBox="1"/>
          <p:nvPr/>
        </p:nvSpPr>
        <p:spPr>
          <a:xfrm>
            <a:off x="6715003" y="4626399"/>
            <a:ext cx="1280700" cy="208200"/>
          </a:xfrm>
          <a:prstGeom prst="rect">
            <a:avLst/>
          </a:prstGeom>
          <a:solidFill>
            <a:schemeClr val="dk2"/>
          </a:solidFill>
          <a:ln>
            <a:noFill/>
          </a:ln>
          <a:effectLst>
            <a:outerShdw blurRad="57150" dist="19050" dir="3060000" algn="b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Adamina"/>
                <a:ea typeface="Adamina"/>
                <a:cs typeface="Adamina"/>
                <a:sym typeface="Adamina"/>
              </a:rPr>
              <a:t>HOMEWORK</a:t>
            </a:r>
            <a:endParaRPr sz="1000">
              <a:latin typeface="Adamina"/>
              <a:ea typeface="Adamina"/>
              <a:cs typeface="Adamina"/>
              <a:sym typeface="Adamina"/>
            </a:endParaRPr>
          </a:p>
        </p:txBody>
      </p:sp>
      <p:sp>
        <p:nvSpPr>
          <p:cNvPr id="422" name="Google Shape;422;p52">
            <a:hlinkClick r:id="" action="ppaction://hlinkshowjump?jump=nextslide"/>
          </p:cNvPr>
          <p:cNvSpPr/>
          <p:nvPr/>
        </p:nvSpPr>
        <p:spPr>
          <a:xfrm>
            <a:off x="8106675" y="4660292"/>
            <a:ext cx="280800" cy="140400"/>
          </a:xfrm>
          <a:prstGeom prst="chevron">
            <a:avLst>
              <a:gd name="adj" fmla="val 50000"/>
            </a:avLst>
          </a:prstGeom>
          <a:solidFill>
            <a:schemeClr val="lt2"/>
          </a:solidFill>
          <a:ln>
            <a:noFill/>
          </a:ln>
          <a:effectLst>
            <a:outerShdw blurRad="57150" dist="19050" dir="3840000" algn="b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3" name="Google Shape;423;p52">
            <a:hlinkClick r:id="" action="ppaction://hlinkshowjump?jump=previousslide"/>
          </p:cNvPr>
          <p:cNvSpPr/>
          <p:nvPr/>
        </p:nvSpPr>
        <p:spPr>
          <a:xfrm flipH="1">
            <a:off x="756525" y="4660292"/>
            <a:ext cx="280800" cy="140400"/>
          </a:xfrm>
          <a:prstGeom prst="chevron">
            <a:avLst>
              <a:gd name="adj" fmla="val 50000"/>
            </a:avLst>
          </a:prstGeom>
          <a:solidFill>
            <a:schemeClr val="lt2"/>
          </a:solidFill>
          <a:ln>
            <a:noFill/>
          </a:ln>
          <a:effectLst>
            <a:outerShdw blurRad="57150" dist="19050" dir="3840000" algn="b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4" name="Google Shape;424;p52">
            <a:hlinkClick r:id="rId4" action="ppaction://hlinksldjump"/>
          </p:cNvPr>
          <p:cNvSpPr txBox="1"/>
          <p:nvPr/>
        </p:nvSpPr>
        <p:spPr>
          <a:xfrm>
            <a:off x="1148297" y="4626399"/>
            <a:ext cx="1280700" cy="208200"/>
          </a:xfrm>
          <a:prstGeom prst="rect">
            <a:avLst/>
          </a:prstGeom>
          <a:noFill/>
          <a:ln>
            <a:noFill/>
          </a:ln>
          <a:effectLst>
            <a:outerShdw blurRad="57150" dist="19050" dir="2400000" algn="bl" rotWithShape="0">
              <a:srgbClr val="000000">
                <a:alpha val="44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latin typeface="Adamina"/>
              <a:ea typeface="Adamina"/>
              <a:cs typeface="Adamina"/>
              <a:sym typeface="Adamina"/>
            </a:endParaRPr>
          </a:p>
        </p:txBody>
      </p:sp>
      <p:sp>
        <p:nvSpPr>
          <p:cNvPr id="425" name="Google Shape;425;p52">
            <a:hlinkClick r:id="rId5" action="ppaction://hlinksldjump"/>
          </p:cNvPr>
          <p:cNvSpPr txBox="1"/>
          <p:nvPr/>
        </p:nvSpPr>
        <p:spPr>
          <a:xfrm>
            <a:off x="2539972" y="4626399"/>
            <a:ext cx="1280700" cy="208200"/>
          </a:xfrm>
          <a:prstGeom prst="rect">
            <a:avLst/>
          </a:prstGeom>
          <a:noFill/>
          <a:ln>
            <a:noFill/>
          </a:ln>
          <a:effectLst>
            <a:outerShdw blurRad="57150" dist="19050" dir="2400000" algn="bl" rotWithShape="0">
              <a:srgbClr val="000000">
                <a:alpha val="44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latin typeface="Adamina"/>
              <a:ea typeface="Adamina"/>
              <a:cs typeface="Adamina"/>
              <a:sym typeface="Adamina"/>
            </a:endParaRPr>
          </a:p>
        </p:txBody>
      </p:sp>
      <p:sp>
        <p:nvSpPr>
          <p:cNvPr id="426" name="Google Shape;426;p52">
            <a:hlinkClick r:id="rId6" action="ppaction://hlinksldjump"/>
          </p:cNvPr>
          <p:cNvSpPr txBox="1"/>
          <p:nvPr/>
        </p:nvSpPr>
        <p:spPr>
          <a:xfrm>
            <a:off x="3931647" y="4626399"/>
            <a:ext cx="1280700" cy="208200"/>
          </a:xfrm>
          <a:prstGeom prst="rect">
            <a:avLst/>
          </a:prstGeom>
          <a:noFill/>
          <a:ln>
            <a:noFill/>
          </a:ln>
          <a:effectLst>
            <a:outerShdw blurRad="57150" dist="19050" dir="2400000" algn="bl" rotWithShape="0">
              <a:srgbClr val="000000">
                <a:alpha val="44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latin typeface="Adamina"/>
              <a:ea typeface="Adamina"/>
              <a:cs typeface="Adamina"/>
              <a:sym typeface="Adamina"/>
            </a:endParaRPr>
          </a:p>
        </p:txBody>
      </p:sp>
      <p:sp>
        <p:nvSpPr>
          <p:cNvPr id="427" name="Google Shape;427;p52">
            <a:hlinkClick r:id="rId7" action="ppaction://hlinksldjump"/>
          </p:cNvPr>
          <p:cNvSpPr txBox="1"/>
          <p:nvPr/>
        </p:nvSpPr>
        <p:spPr>
          <a:xfrm>
            <a:off x="5323322" y="4626399"/>
            <a:ext cx="1280700" cy="208200"/>
          </a:xfrm>
          <a:prstGeom prst="rect">
            <a:avLst/>
          </a:prstGeom>
          <a:noFill/>
          <a:ln>
            <a:noFill/>
          </a:ln>
          <a:effectLst>
            <a:outerShdw blurRad="57150" dist="19050" dir="2400000" algn="bl" rotWithShape="0">
              <a:srgbClr val="000000">
                <a:alpha val="44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latin typeface="Adamina"/>
              <a:ea typeface="Adamina"/>
              <a:cs typeface="Adamina"/>
              <a:sym typeface="Adamina"/>
            </a:endParaRPr>
          </a:p>
        </p:txBody>
      </p:sp>
      <p:sp>
        <p:nvSpPr>
          <p:cNvPr id="428" name="Google Shape;428;p52">
            <a:hlinkClick r:id="rId8" action="ppaction://hlinksldjump"/>
          </p:cNvPr>
          <p:cNvSpPr txBox="1"/>
          <p:nvPr/>
        </p:nvSpPr>
        <p:spPr>
          <a:xfrm>
            <a:off x="6714997" y="4626399"/>
            <a:ext cx="1280700" cy="208200"/>
          </a:xfrm>
          <a:prstGeom prst="rect">
            <a:avLst/>
          </a:prstGeom>
          <a:noFill/>
          <a:ln>
            <a:noFill/>
          </a:ln>
          <a:effectLst>
            <a:outerShdw blurRad="57150" dist="19050" dir="2400000" algn="bl" rotWithShape="0">
              <a:srgbClr val="000000">
                <a:alpha val="44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latin typeface="Adamina"/>
              <a:ea typeface="Adamina"/>
              <a:cs typeface="Adamina"/>
              <a:sym typeface="Adamina"/>
            </a:endParaRPr>
          </a:p>
        </p:txBody>
      </p:sp>
      <p:pic>
        <p:nvPicPr>
          <p:cNvPr id="36" name="Google Shape;1506;p79">
            <a:extLst>
              <a:ext uri="{FF2B5EF4-FFF2-40B4-BE49-F238E27FC236}">
                <a16:creationId xmlns:a16="http://schemas.microsoft.com/office/drawing/2014/main" id="{CDF9D024-3B24-489F-92D6-5FCFF912244F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rot="363273">
            <a:off x="6518275" y="3377744"/>
            <a:ext cx="2351476" cy="3941026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Google Shape;1507;p79">
            <a:extLst>
              <a:ext uri="{FF2B5EF4-FFF2-40B4-BE49-F238E27FC236}">
                <a16:creationId xmlns:a16="http://schemas.microsoft.com/office/drawing/2014/main" id="{E1562A8D-1E04-4449-BCCB-0FCD067D4ECE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 rot="20890561" flipH="1">
            <a:off x="-1044557" y="2422391"/>
            <a:ext cx="2331016" cy="211500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Google Shape;520;p57"/>
          <p:cNvSpPr txBox="1">
            <a:spLocks noGrp="1"/>
          </p:cNvSpPr>
          <p:nvPr>
            <p:ph type="title"/>
          </p:nvPr>
        </p:nvSpPr>
        <p:spPr>
          <a:xfrm>
            <a:off x="4653130" y="932123"/>
            <a:ext cx="3926328" cy="60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dirty="0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rPr>
              <a:t> </a:t>
            </a:r>
            <a:r>
              <a:rPr lang="en" sz="3600" b="1" dirty="0"/>
              <a:t>Open Book</a:t>
            </a:r>
            <a:endParaRPr b="1" dirty="0"/>
          </a:p>
        </p:txBody>
      </p:sp>
      <p:pic>
        <p:nvPicPr>
          <p:cNvPr id="521" name="Google Shape;521;p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4377" y="1041988"/>
            <a:ext cx="3776496" cy="2728518"/>
          </a:xfrm>
          <a:prstGeom prst="rect">
            <a:avLst/>
          </a:prstGeom>
          <a:noFill/>
          <a:ln>
            <a:noFill/>
          </a:ln>
        </p:spPr>
      </p:pic>
      <p:pic>
        <p:nvPicPr>
          <p:cNvPr id="522" name="Google Shape;522;p5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909400" y="1533923"/>
            <a:ext cx="1914150" cy="3208076"/>
          </a:xfrm>
          <a:prstGeom prst="rect">
            <a:avLst/>
          </a:prstGeom>
          <a:noFill/>
          <a:ln>
            <a:noFill/>
          </a:ln>
        </p:spPr>
      </p:pic>
      <p:sp>
        <p:nvSpPr>
          <p:cNvPr id="523" name="Google Shape;523;p57"/>
          <p:cNvSpPr/>
          <p:nvPr/>
        </p:nvSpPr>
        <p:spPr>
          <a:xfrm>
            <a:off x="4407142" y="903989"/>
            <a:ext cx="4673408" cy="726028"/>
          </a:xfrm>
          <a:custGeom>
            <a:avLst/>
            <a:gdLst/>
            <a:ahLst/>
            <a:cxnLst/>
            <a:rect l="l" t="t" r="r" b="b"/>
            <a:pathLst>
              <a:path w="131211" h="23492" extrusionOk="0">
                <a:moveTo>
                  <a:pt x="127686" y="2845"/>
                </a:moveTo>
                <a:cubicBezTo>
                  <a:pt x="98794" y="2845"/>
                  <a:pt x="69858" y="-1422"/>
                  <a:pt x="41039" y="632"/>
                </a:cubicBezTo>
                <a:cubicBezTo>
                  <a:pt x="26695" y="1655"/>
                  <a:pt x="-1673" y="6"/>
                  <a:pt x="112" y="14275"/>
                </a:cubicBezTo>
                <a:cubicBezTo>
                  <a:pt x="1581" y="26021"/>
                  <a:pt x="22933" y="22018"/>
                  <a:pt x="34771" y="22018"/>
                </a:cubicBezTo>
                <a:cubicBezTo>
                  <a:pt x="56039" y="22018"/>
                  <a:pt x="77290" y="23492"/>
                  <a:pt x="98558" y="23492"/>
                </a:cubicBezTo>
                <a:cubicBezTo>
                  <a:pt x="109045" y="23492"/>
                  <a:pt x="120536" y="23356"/>
                  <a:pt x="129529" y="17962"/>
                </a:cubicBezTo>
                <a:cubicBezTo>
                  <a:pt x="133134" y="15800"/>
                  <a:pt x="129970" y="7676"/>
                  <a:pt x="126211" y="5794"/>
                </a:cubicBezTo>
              </a:path>
            </a:pathLst>
          </a:cu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sp>
      <p:pic>
        <p:nvPicPr>
          <p:cNvPr id="7" name="Google Shape;503;p56">
            <a:extLst>
              <a:ext uri="{FF2B5EF4-FFF2-40B4-BE49-F238E27FC236}">
                <a16:creationId xmlns:a16="http://schemas.microsoft.com/office/drawing/2014/main" id="{E98A27A0-D9C4-4A5A-87AB-610C2F6B6018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50306" y="3770506"/>
            <a:ext cx="831850" cy="1153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557;p61">
            <a:extLst>
              <a:ext uri="{FF2B5EF4-FFF2-40B4-BE49-F238E27FC236}">
                <a16:creationId xmlns:a16="http://schemas.microsoft.com/office/drawing/2014/main" id="{BDFFF885-5903-4F90-A76A-11CFBAC9398D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10800000" flipH="1">
            <a:off x="6497905" y="2686554"/>
            <a:ext cx="1849536" cy="1792283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804;p65">
            <a:extLst>
              <a:ext uri="{FF2B5EF4-FFF2-40B4-BE49-F238E27FC236}">
                <a16:creationId xmlns:a16="http://schemas.microsoft.com/office/drawing/2014/main" id="{CF83873B-908E-43E4-9456-F6CB5850A892}"/>
              </a:ext>
            </a:extLst>
          </p:cNvPr>
          <p:cNvSpPr txBox="1">
            <a:spLocks/>
          </p:cNvSpPr>
          <p:nvPr/>
        </p:nvSpPr>
        <p:spPr>
          <a:xfrm>
            <a:off x="4414433" y="2046341"/>
            <a:ext cx="3054516" cy="862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spcAft>
                <a:spcPts val="1200"/>
              </a:spcAft>
            </a:pPr>
            <a:r>
              <a:rPr lang="en-US" sz="2000" b="1" dirty="0"/>
              <a:t>pages ( 28)  </a:t>
            </a: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DD731CE2-F693-25C3-E329-7C684D4DB6A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3363" t="16835" r="34071" b="11111"/>
          <a:stretch/>
        </p:blipFill>
        <p:spPr>
          <a:xfrm>
            <a:off x="1051965" y="606903"/>
            <a:ext cx="2977870" cy="3600955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2898565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19F6EB26-A95E-1434-4C48-E8493C1E2D1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Blur/>
                    </a14:imgEffect>
                  </a14:imgLayer>
                </a14:imgProps>
              </a:ext>
            </a:extLst>
          </a:blip>
          <a:srcRect l="33363" t="16835" r="34071" b="11111"/>
          <a:stretch/>
        </p:blipFill>
        <p:spPr>
          <a:xfrm>
            <a:off x="267038" y="142623"/>
            <a:ext cx="4272594" cy="5000877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D9663636-F8AF-24DC-2EB4-DEC82456631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Blur/>
                    </a14:imgEffect>
                  </a14:imgLayer>
                </a14:imgProps>
              </a:ext>
            </a:extLst>
          </a:blip>
          <a:srcRect l="34071" t="13372" r="35044" b="17405"/>
          <a:stretch/>
        </p:blipFill>
        <p:spPr>
          <a:xfrm>
            <a:off x="4541981" y="135322"/>
            <a:ext cx="4270245" cy="5008178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Freeform: Shape 447">
            <a:extLst>
              <a:ext uri="{FF2B5EF4-FFF2-40B4-BE49-F238E27FC236}">
                <a16:creationId xmlns:a16="http://schemas.microsoft.com/office/drawing/2014/main" id="{6D115903-1C0B-FA77-DFAA-D266D3C8821F}"/>
              </a:ext>
            </a:extLst>
          </p:cNvPr>
          <p:cNvSpPr/>
          <p:nvPr/>
        </p:nvSpPr>
        <p:spPr>
          <a:xfrm rot="10411499" flipH="1" flipV="1">
            <a:off x="2662369" y="1513987"/>
            <a:ext cx="4139557" cy="1774835"/>
          </a:xfrm>
          <a:custGeom>
            <a:avLst/>
            <a:gdLst>
              <a:gd name="connsiteX0" fmla="*/ 1341167 w 2220071"/>
              <a:gd name="connsiteY0" fmla="*/ 493432 h 633294"/>
              <a:gd name="connsiteX1" fmla="*/ 1299844 w 2220071"/>
              <a:gd name="connsiteY1" fmla="*/ 520451 h 633294"/>
              <a:gd name="connsiteX2" fmla="*/ 1341167 w 2220071"/>
              <a:gd name="connsiteY2" fmla="*/ 493432 h 633294"/>
              <a:gd name="connsiteX3" fmla="*/ 1180644 w 2220071"/>
              <a:gd name="connsiteY3" fmla="*/ 481512 h 633294"/>
              <a:gd name="connsiteX4" fmla="*/ 1130580 w 2220071"/>
              <a:gd name="connsiteY4" fmla="*/ 503762 h 633294"/>
              <a:gd name="connsiteX5" fmla="*/ 1183823 w 2220071"/>
              <a:gd name="connsiteY5" fmla="*/ 490253 h 633294"/>
              <a:gd name="connsiteX6" fmla="*/ 1180644 w 2220071"/>
              <a:gd name="connsiteY6" fmla="*/ 481512 h 633294"/>
              <a:gd name="connsiteX7" fmla="*/ 1223953 w 2220071"/>
              <a:gd name="connsiteY7" fmla="*/ 466115 h 633294"/>
              <a:gd name="connsiteX8" fmla="*/ 1283156 w 2220071"/>
              <a:gd name="connsiteY8" fmla="*/ 479128 h 633294"/>
              <a:gd name="connsiteX9" fmla="*/ 1266468 w 2220071"/>
              <a:gd name="connsiteY9" fmla="*/ 518861 h 633294"/>
              <a:gd name="connsiteX10" fmla="*/ 1246601 w 2220071"/>
              <a:gd name="connsiteY10" fmla="*/ 538728 h 633294"/>
              <a:gd name="connsiteX11" fmla="*/ 1220377 w 2220071"/>
              <a:gd name="connsiteY11" fmla="*/ 542701 h 633294"/>
              <a:gd name="connsiteX12" fmla="*/ 1217198 w 2220071"/>
              <a:gd name="connsiteY12" fmla="*/ 514093 h 633294"/>
              <a:gd name="connsiteX13" fmla="*/ 1180644 w 2220071"/>
              <a:gd name="connsiteY13" fmla="*/ 529986 h 633294"/>
              <a:gd name="connsiteX14" fmla="*/ 1105150 w 2220071"/>
              <a:gd name="connsiteY14" fmla="*/ 513298 h 633294"/>
              <a:gd name="connsiteX15" fmla="*/ 1152830 w 2220071"/>
              <a:gd name="connsiteY15" fmla="*/ 475154 h 633294"/>
              <a:gd name="connsiteX16" fmla="*/ 1223953 w 2220071"/>
              <a:gd name="connsiteY16" fmla="*/ 466115 h 633294"/>
              <a:gd name="connsiteX17" fmla="*/ 1431759 w 2220071"/>
              <a:gd name="connsiteY17" fmla="*/ 447341 h 633294"/>
              <a:gd name="connsiteX18" fmla="*/ 1424607 w 2220071"/>
              <a:gd name="connsiteY18" fmla="*/ 461645 h 633294"/>
              <a:gd name="connsiteX19" fmla="*/ 1413481 w 2220071"/>
              <a:gd name="connsiteY19" fmla="*/ 460851 h 633294"/>
              <a:gd name="connsiteX20" fmla="*/ 1410303 w 2220071"/>
              <a:gd name="connsiteY20" fmla="*/ 451315 h 633294"/>
              <a:gd name="connsiteX21" fmla="*/ 1431759 w 2220071"/>
              <a:gd name="connsiteY21" fmla="*/ 447341 h 633294"/>
              <a:gd name="connsiteX22" fmla="*/ 1563440 w 2220071"/>
              <a:gd name="connsiteY22" fmla="*/ 353132 h 633294"/>
              <a:gd name="connsiteX23" fmla="*/ 1559986 w 2220071"/>
              <a:gd name="connsiteY23" fmla="*/ 362336 h 633294"/>
              <a:gd name="connsiteX24" fmla="*/ 1535066 w 2220071"/>
              <a:gd name="connsiteY24" fmla="*/ 371052 h 633294"/>
              <a:gd name="connsiteX25" fmla="*/ 1562085 w 2220071"/>
              <a:gd name="connsiteY25" fmla="*/ 351186 h 633294"/>
              <a:gd name="connsiteX26" fmla="*/ 1562642 w 2220071"/>
              <a:gd name="connsiteY26" fmla="*/ 351252 h 633294"/>
              <a:gd name="connsiteX27" fmla="*/ 1562880 w 2220071"/>
              <a:gd name="connsiteY27" fmla="*/ 351981 h 633294"/>
              <a:gd name="connsiteX28" fmla="*/ 1678802 w 2220071"/>
              <a:gd name="connsiteY28" fmla="*/ 325657 h 633294"/>
              <a:gd name="connsiteX29" fmla="*/ 1701947 w 2220071"/>
              <a:gd name="connsiteY29" fmla="*/ 327346 h 633294"/>
              <a:gd name="connsiteX30" fmla="*/ 1703536 w 2220071"/>
              <a:gd name="connsiteY30" fmla="*/ 336882 h 633294"/>
              <a:gd name="connsiteX31" fmla="*/ 1652677 w 2220071"/>
              <a:gd name="connsiteY31" fmla="*/ 342444 h 633294"/>
              <a:gd name="connsiteX32" fmla="*/ 1678802 w 2220071"/>
              <a:gd name="connsiteY32" fmla="*/ 325657 h 633294"/>
              <a:gd name="connsiteX33" fmla="*/ 1717840 w 2220071"/>
              <a:gd name="connsiteY33" fmla="*/ 228012 h 633294"/>
              <a:gd name="connsiteX34" fmla="*/ 1681285 w 2220071"/>
              <a:gd name="connsiteY34" fmla="*/ 244700 h 633294"/>
              <a:gd name="connsiteX35" fmla="*/ 1681286 w 2220071"/>
              <a:gd name="connsiteY35" fmla="*/ 244701 h 633294"/>
              <a:gd name="connsiteX36" fmla="*/ 1681285 w 2220071"/>
              <a:gd name="connsiteY36" fmla="*/ 244701 h 633294"/>
              <a:gd name="connsiteX37" fmla="*/ 1682368 w 2220071"/>
              <a:gd name="connsiteY37" fmla="*/ 247516 h 633294"/>
              <a:gd name="connsiteX38" fmla="*/ 1685258 w 2220071"/>
              <a:gd name="connsiteY38" fmla="*/ 255031 h 633294"/>
              <a:gd name="connsiteX39" fmla="*/ 1685259 w 2220071"/>
              <a:gd name="connsiteY39" fmla="*/ 255031 h 633294"/>
              <a:gd name="connsiteX40" fmla="*/ 1685335 w 2220071"/>
              <a:gd name="connsiteY40" fmla="*/ 255020 h 633294"/>
              <a:gd name="connsiteX41" fmla="*/ 1707212 w 2220071"/>
              <a:gd name="connsiteY41" fmla="*/ 251951 h 633294"/>
              <a:gd name="connsiteX42" fmla="*/ 1717789 w 2220071"/>
              <a:gd name="connsiteY42" fmla="*/ 228128 h 633294"/>
              <a:gd name="connsiteX43" fmla="*/ 1717841 w 2220071"/>
              <a:gd name="connsiteY43" fmla="*/ 228013 h 633294"/>
              <a:gd name="connsiteX44" fmla="*/ 1717839 w 2220071"/>
              <a:gd name="connsiteY44" fmla="*/ 228014 h 633294"/>
              <a:gd name="connsiteX45" fmla="*/ 1944322 w 2220071"/>
              <a:gd name="connsiteY45" fmla="*/ 211213 h 633294"/>
              <a:gd name="connsiteX46" fmla="*/ 1901409 w 2220071"/>
              <a:gd name="connsiteY46" fmla="*/ 225629 h 633294"/>
              <a:gd name="connsiteX47" fmla="*/ 1903793 w 2220071"/>
              <a:gd name="connsiteY47" fmla="*/ 234370 h 633294"/>
              <a:gd name="connsiteX48" fmla="*/ 1961804 w 2220071"/>
              <a:gd name="connsiteY48" fmla="*/ 217682 h 633294"/>
              <a:gd name="connsiteX49" fmla="*/ 1944322 w 2220071"/>
              <a:gd name="connsiteY49" fmla="*/ 211213 h 633294"/>
              <a:gd name="connsiteX50" fmla="*/ 2220071 w 2220071"/>
              <a:gd name="connsiteY50" fmla="*/ 169207 h 633294"/>
              <a:gd name="connsiteX51" fmla="*/ 2104844 w 2220071"/>
              <a:gd name="connsiteY51" fmla="*/ 200199 h 633294"/>
              <a:gd name="connsiteX52" fmla="*/ 2220071 w 2220071"/>
              <a:gd name="connsiteY52" fmla="*/ 169207 h 633294"/>
              <a:gd name="connsiteX53" fmla="*/ 2042066 w 2220071"/>
              <a:gd name="connsiteY53" fmla="*/ 168412 h 633294"/>
              <a:gd name="connsiteX54" fmla="*/ 1993591 w 2220071"/>
              <a:gd name="connsiteY54" fmla="*/ 204172 h 633294"/>
              <a:gd name="connsiteX55" fmla="*/ 1995975 w 2220071"/>
              <a:gd name="connsiteY55" fmla="*/ 214503 h 633294"/>
              <a:gd name="connsiteX56" fmla="*/ 2054780 w 2220071"/>
              <a:gd name="connsiteY56" fmla="*/ 204172 h 633294"/>
              <a:gd name="connsiteX57" fmla="*/ 2042066 w 2220071"/>
              <a:gd name="connsiteY57" fmla="*/ 168412 h 633294"/>
              <a:gd name="connsiteX58" fmla="*/ 241344 w 2220071"/>
              <a:gd name="connsiteY58" fmla="*/ 127089 h 633294"/>
              <a:gd name="connsiteX59" fmla="*/ 229424 w 2220071"/>
              <a:gd name="connsiteY59" fmla="*/ 131062 h 633294"/>
              <a:gd name="connsiteX60" fmla="*/ 231013 w 2220071"/>
              <a:gd name="connsiteY60" fmla="*/ 137420 h 633294"/>
              <a:gd name="connsiteX61" fmla="*/ 231808 w 2220071"/>
              <a:gd name="connsiteY61" fmla="*/ 137420 h 633294"/>
              <a:gd name="connsiteX62" fmla="*/ 252469 w 2220071"/>
              <a:gd name="connsiteY62" fmla="*/ 137420 h 633294"/>
              <a:gd name="connsiteX63" fmla="*/ 254059 w 2220071"/>
              <a:gd name="connsiteY63" fmla="*/ 131858 h 633294"/>
              <a:gd name="connsiteX64" fmla="*/ 242139 w 2220071"/>
              <a:gd name="connsiteY64" fmla="*/ 127089 h 633294"/>
              <a:gd name="connsiteX65" fmla="*/ 241706 w 2220071"/>
              <a:gd name="connsiteY65" fmla="*/ 127234 h 633294"/>
              <a:gd name="connsiteX66" fmla="*/ 1691616 w 2220071"/>
              <a:gd name="connsiteY66" fmla="*/ 88945 h 633294"/>
              <a:gd name="connsiteX67" fmla="*/ 1717046 w 2220071"/>
              <a:gd name="connsiteY67" fmla="*/ 120732 h 633294"/>
              <a:gd name="connsiteX68" fmla="*/ 1691616 w 2220071"/>
              <a:gd name="connsiteY68" fmla="*/ 88945 h 633294"/>
              <a:gd name="connsiteX69" fmla="*/ 254059 w 2220071"/>
              <a:gd name="connsiteY69" fmla="*/ 81793 h 633294"/>
              <a:gd name="connsiteX70" fmla="*/ 254129 w 2220071"/>
              <a:gd name="connsiteY70" fmla="*/ 81797 h 633294"/>
              <a:gd name="connsiteX71" fmla="*/ 254122 w 2220071"/>
              <a:gd name="connsiteY71" fmla="*/ 81801 h 633294"/>
              <a:gd name="connsiteX72" fmla="*/ 1939653 w 2220071"/>
              <a:gd name="connsiteY72" fmla="*/ 54166 h 633294"/>
              <a:gd name="connsiteX73" fmla="*/ 1957036 w 2220071"/>
              <a:gd name="connsiteY73" fmla="*/ 57953 h 633294"/>
              <a:gd name="connsiteX74" fmla="*/ 1910150 w 2220071"/>
              <a:gd name="connsiteY74" fmla="*/ 73051 h 633294"/>
              <a:gd name="connsiteX75" fmla="*/ 1939653 w 2220071"/>
              <a:gd name="connsiteY75" fmla="*/ 54166 h 633294"/>
              <a:gd name="connsiteX76" fmla="*/ 1355608 w 2220071"/>
              <a:gd name="connsiteY76" fmla="*/ 389 h 633294"/>
              <a:gd name="connsiteX77" fmla="*/ 1457189 w 2220071"/>
              <a:gd name="connsiteY77" fmla="*/ 14246 h 633294"/>
              <a:gd name="connsiteX78" fmla="*/ 1467520 w 2220071"/>
              <a:gd name="connsiteY78" fmla="*/ 48417 h 633294"/>
              <a:gd name="connsiteX79" fmla="*/ 1528709 w 2220071"/>
              <a:gd name="connsiteY79" fmla="*/ 5505 h 633294"/>
              <a:gd name="connsiteX80" fmla="*/ 1526325 w 2220071"/>
              <a:gd name="connsiteY80" fmla="*/ 32524 h 633294"/>
              <a:gd name="connsiteX81" fmla="*/ 1570032 w 2220071"/>
              <a:gd name="connsiteY81" fmla="*/ 22193 h 633294"/>
              <a:gd name="connsiteX82" fmla="*/ 1620096 w 2220071"/>
              <a:gd name="connsiteY82" fmla="*/ 7094 h 633294"/>
              <a:gd name="connsiteX83" fmla="*/ 1696384 w 2220071"/>
              <a:gd name="connsiteY83" fmla="*/ 46828 h 633294"/>
              <a:gd name="connsiteX84" fmla="*/ 1727376 w 2220071"/>
              <a:gd name="connsiteY84" fmla="*/ 61132 h 633294"/>
              <a:gd name="connsiteX85" fmla="*/ 1790155 w 2220071"/>
              <a:gd name="connsiteY85" fmla="*/ 36497 h 633294"/>
              <a:gd name="connsiteX86" fmla="*/ 1852934 w 2220071"/>
              <a:gd name="connsiteY86" fmla="*/ 22193 h 633294"/>
              <a:gd name="connsiteX87" fmla="*/ 1764726 w 2220071"/>
              <a:gd name="connsiteY87" fmla="*/ 100071 h 633294"/>
              <a:gd name="connsiteX88" fmla="*/ 1806049 w 2220071"/>
              <a:gd name="connsiteY88" fmla="*/ 95303 h 633294"/>
              <a:gd name="connsiteX89" fmla="*/ 1777441 w 2220071"/>
              <a:gd name="connsiteY89" fmla="*/ 129473 h 633294"/>
              <a:gd name="connsiteX90" fmla="*/ 1849756 w 2220071"/>
              <a:gd name="connsiteY90" fmla="*/ 103249 h 633294"/>
              <a:gd name="connsiteX91" fmla="*/ 1894257 w 2220071"/>
              <a:gd name="connsiteY91" fmla="*/ 88151 h 633294"/>
              <a:gd name="connsiteX92" fmla="*/ 1863265 w 2220071"/>
              <a:gd name="connsiteY92" fmla="*/ 107223 h 633294"/>
              <a:gd name="connsiteX93" fmla="*/ 1864854 w 2220071"/>
              <a:gd name="connsiteY93" fmla="*/ 114375 h 633294"/>
              <a:gd name="connsiteX94" fmla="*/ 1939553 w 2220071"/>
              <a:gd name="connsiteY94" fmla="*/ 107223 h 633294"/>
              <a:gd name="connsiteX95" fmla="*/ 1957830 w 2220071"/>
              <a:gd name="connsiteY95" fmla="*/ 142983 h 633294"/>
              <a:gd name="connsiteX96" fmla="*/ 2044450 w 2220071"/>
              <a:gd name="connsiteY96" fmla="*/ 149340 h 633294"/>
              <a:gd name="connsiteX97" fmla="*/ 2081799 w 2220071"/>
              <a:gd name="connsiteY97" fmla="*/ 133447 h 633294"/>
              <a:gd name="connsiteX98" fmla="*/ 2088157 w 2220071"/>
              <a:gd name="connsiteY98" fmla="*/ 203378 h 633294"/>
              <a:gd name="connsiteX99" fmla="*/ 2019020 w 2220071"/>
              <a:gd name="connsiteY99" fmla="*/ 230397 h 633294"/>
              <a:gd name="connsiteX100" fmla="*/ 1985644 w 2220071"/>
              <a:gd name="connsiteY100" fmla="*/ 245495 h 633294"/>
              <a:gd name="connsiteX101" fmla="*/ 1951473 w 2220071"/>
              <a:gd name="connsiteY101" fmla="*/ 250263 h 633294"/>
              <a:gd name="connsiteX102" fmla="*/ 1914124 w 2220071"/>
              <a:gd name="connsiteY102" fmla="*/ 259005 h 633294"/>
              <a:gd name="connsiteX103" fmla="*/ 1859292 w 2220071"/>
              <a:gd name="connsiteY103" fmla="*/ 288407 h 633294"/>
              <a:gd name="connsiteX104" fmla="*/ 1768699 w 2220071"/>
              <a:gd name="connsiteY104" fmla="*/ 317810 h 633294"/>
              <a:gd name="connsiteX105" fmla="*/ 1736912 w 2220071"/>
              <a:gd name="connsiteY105" fmla="*/ 324962 h 633294"/>
              <a:gd name="connsiteX106" fmla="*/ 1716251 w 2220071"/>
              <a:gd name="connsiteY106" fmla="*/ 277282 h 633294"/>
              <a:gd name="connsiteX107" fmla="*/ 1651883 w 2220071"/>
              <a:gd name="connsiteY107" fmla="*/ 314632 h 633294"/>
              <a:gd name="connsiteX108" fmla="*/ 1611355 w 2220071"/>
              <a:gd name="connsiteY108" fmla="*/ 326552 h 633294"/>
              <a:gd name="connsiteX109" fmla="*/ 1643936 w 2220071"/>
              <a:gd name="connsiteY109" fmla="*/ 363901 h 633294"/>
              <a:gd name="connsiteX110" fmla="*/ 1604997 w 2220071"/>
              <a:gd name="connsiteY110" fmla="*/ 376616 h 633294"/>
              <a:gd name="connsiteX111" fmla="*/ 1588905 w 2220071"/>
              <a:gd name="connsiteY111" fmla="*/ 354365 h 633294"/>
              <a:gd name="connsiteX112" fmla="*/ 1565041 w 2220071"/>
              <a:gd name="connsiteY112" fmla="*/ 351536 h 633294"/>
              <a:gd name="connsiteX113" fmla="*/ 1565263 w 2220071"/>
              <a:gd name="connsiteY113" fmla="*/ 351980 h 633294"/>
              <a:gd name="connsiteX114" fmla="*/ 1563440 w 2220071"/>
              <a:gd name="connsiteY114" fmla="*/ 353132 h 633294"/>
              <a:gd name="connsiteX115" fmla="*/ 1564081 w 2220071"/>
              <a:gd name="connsiteY115" fmla="*/ 351423 h 633294"/>
              <a:gd name="connsiteX116" fmla="*/ 1562642 w 2220071"/>
              <a:gd name="connsiteY116" fmla="*/ 351252 h 633294"/>
              <a:gd name="connsiteX117" fmla="*/ 1556622 w 2220071"/>
              <a:gd name="connsiteY117" fmla="*/ 332810 h 633294"/>
              <a:gd name="connsiteX118" fmla="*/ 1548576 w 2220071"/>
              <a:gd name="connsiteY118" fmla="*/ 308274 h 633294"/>
              <a:gd name="connsiteX119" fmla="*/ 1484207 w 2220071"/>
              <a:gd name="connsiteY119" fmla="*/ 375026 h 633294"/>
              <a:gd name="connsiteX120" fmla="*/ 1425402 w 2220071"/>
              <a:gd name="connsiteY120" fmla="*/ 398867 h 633294"/>
              <a:gd name="connsiteX121" fmla="*/ 1291897 w 2220071"/>
              <a:gd name="connsiteY121" fmla="*/ 437805 h 633294"/>
              <a:gd name="connsiteX122" fmla="*/ 1276799 w 2220071"/>
              <a:gd name="connsiteY122" fmla="*/ 444957 h 633294"/>
              <a:gd name="connsiteX123" fmla="*/ 1259316 w 2220071"/>
              <a:gd name="connsiteY123" fmla="*/ 446547 h 633294"/>
              <a:gd name="connsiteX124" fmla="*/ 1260835 w 2220071"/>
              <a:gd name="connsiteY124" fmla="*/ 430598 h 633294"/>
              <a:gd name="connsiteX125" fmla="*/ 1262495 w 2220071"/>
              <a:gd name="connsiteY125" fmla="*/ 430653 h 633294"/>
              <a:gd name="connsiteX126" fmla="*/ 1263396 w 2220071"/>
              <a:gd name="connsiteY126" fmla="*/ 428934 h 633294"/>
              <a:gd name="connsiteX127" fmla="*/ 1296467 w 2220071"/>
              <a:gd name="connsiteY127" fmla="*/ 416647 h 633294"/>
              <a:gd name="connsiteX128" fmla="*/ 1323684 w 2220071"/>
              <a:gd name="connsiteY128" fmla="*/ 386152 h 633294"/>
              <a:gd name="connsiteX129" fmla="*/ 1305407 w 2220071"/>
              <a:gd name="connsiteY129" fmla="*/ 384563 h 633294"/>
              <a:gd name="connsiteX130" fmla="*/ 1277693 w 2220071"/>
              <a:gd name="connsiteY130" fmla="*/ 401648 h 633294"/>
              <a:gd name="connsiteX131" fmla="*/ 1263396 w 2220071"/>
              <a:gd name="connsiteY131" fmla="*/ 428934 h 633294"/>
              <a:gd name="connsiteX132" fmla="*/ 1260905 w 2220071"/>
              <a:gd name="connsiteY132" fmla="*/ 429859 h 633294"/>
              <a:gd name="connsiteX133" fmla="*/ 1260835 w 2220071"/>
              <a:gd name="connsiteY133" fmla="*/ 430598 h 633294"/>
              <a:gd name="connsiteX134" fmla="*/ 1241536 w 2220071"/>
              <a:gd name="connsiteY134" fmla="*/ 429958 h 633294"/>
              <a:gd name="connsiteX135" fmla="*/ 1221172 w 2220071"/>
              <a:gd name="connsiteY135" fmla="*/ 432243 h 633294"/>
              <a:gd name="connsiteX136" fmla="*/ 1080515 w 2220071"/>
              <a:gd name="connsiteY136" fmla="*/ 474360 h 633294"/>
              <a:gd name="connsiteX137" fmla="*/ 1099587 w 2220071"/>
              <a:gd name="connsiteY137" fmla="*/ 490254 h 633294"/>
              <a:gd name="connsiteX138" fmla="*/ 1081310 w 2220071"/>
              <a:gd name="connsiteY138" fmla="*/ 511710 h 633294"/>
              <a:gd name="connsiteX139" fmla="*/ 1090051 w 2220071"/>
              <a:gd name="connsiteY139" fmla="*/ 537934 h 633294"/>
              <a:gd name="connsiteX140" fmla="*/ 1076542 w 2220071"/>
              <a:gd name="connsiteY140" fmla="*/ 546675 h 633294"/>
              <a:gd name="connsiteX141" fmla="*/ 939859 w 2220071"/>
              <a:gd name="connsiteY141" fmla="*/ 587998 h 633294"/>
              <a:gd name="connsiteX142" fmla="*/ 846882 w 2220071"/>
              <a:gd name="connsiteY142" fmla="*/ 599918 h 633294"/>
              <a:gd name="connsiteX143" fmla="*/ 764237 w 2220071"/>
              <a:gd name="connsiteY143" fmla="*/ 596739 h 633294"/>
              <a:gd name="connsiteX144" fmla="*/ 757879 w 2220071"/>
              <a:gd name="connsiteY144" fmla="*/ 626937 h 633294"/>
              <a:gd name="connsiteX145" fmla="*/ 749933 w 2220071"/>
              <a:gd name="connsiteY145" fmla="*/ 633294 h 633294"/>
              <a:gd name="connsiteX146" fmla="*/ 723708 w 2220071"/>
              <a:gd name="connsiteY146" fmla="*/ 607865 h 633294"/>
              <a:gd name="connsiteX147" fmla="*/ 689538 w 2220071"/>
              <a:gd name="connsiteY147" fmla="*/ 630115 h 633294"/>
              <a:gd name="connsiteX148" fmla="*/ 674439 w 2220071"/>
              <a:gd name="connsiteY148" fmla="*/ 618195 h 633294"/>
              <a:gd name="connsiteX149" fmla="*/ 649009 w 2220071"/>
              <a:gd name="connsiteY149" fmla="*/ 615017 h 633294"/>
              <a:gd name="connsiteX150" fmla="*/ 604508 w 2220071"/>
              <a:gd name="connsiteY150" fmla="*/ 626142 h 633294"/>
              <a:gd name="connsiteX151" fmla="*/ 436833 w 2220071"/>
              <a:gd name="connsiteY151" fmla="*/ 600713 h 633294"/>
              <a:gd name="connsiteX152" fmla="*/ 394715 w 2220071"/>
              <a:gd name="connsiteY152" fmla="*/ 570515 h 633294"/>
              <a:gd name="connsiteX153" fmla="*/ 324784 w 2220071"/>
              <a:gd name="connsiteY153" fmla="*/ 514094 h 633294"/>
              <a:gd name="connsiteX154" fmla="*/ 296971 w 2220071"/>
              <a:gd name="connsiteY154" fmla="*/ 480718 h 633294"/>
              <a:gd name="connsiteX155" fmla="*/ 229424 w 2220071"/>
              <a:gd name="connsiteY155" fmla="*/ 421912 h 633294"/>
              <a:gd name="connsiteX156" fmla="*/ 189690 w 2220071"/>
              <a:gd name="connsiteY156" fmla="*/ 416349 h 633294"/>
              <a:gd name="connsiteX157" fmla="*/ 94330 w 2220071"/>
              <a:gd name="connsiteY157" fmla="*/ 357544 h 633294"/>
              <a:gd name="connsiteX158" fmla="*/ 27578 w 2220071"/>
              <a:gd name="connsiteY158" fmla="*/ 303506 h 633294"/>
              <a:gd name="connsiteX159" fmla="*/ 23604 w 2220071"/>
              <a:gd name="connsiteY159" fmla="*/ 287613 h 633294"/>
              <a:gd name="connsiteX160" fmla="*/ 2148 w 2220071"/>
              <a:gd name="connsiteY160" fmla="*/ 247085 h 633294"/>
              <a:gd name="connsiteX161" fmla="*/ 29962 w 2220071"/>
              <a:gd name="connsiteY161" fmla="*/ 203378 h 633294"/>
              <a:gd name="connsiteX162" fmla="*/ 54597 w 2220071"/>
              <a:gd name="connsiteY162" fmla="*/ 204172 h 633294"/>
              <a:gd name="connsiteX163" fmla="*/ 57775 w 2220071"/>
              <a:gd name="connsiteY163" fmla="*/ 197020 h 633294"/>
              <a:gd name="connsiteX164" fmla="*/ 15658 w 2220071"/>
              <a:gd name="connsiteY164" fmla="*/ 170002 h 633294"/>
              <a:gd name="connsiteX165" fmla="*/ 31551 w 2220071"/>
              <a:gd name="connsiteY165" fmla="*/ 130268 h 633294"/>
              <a:gd name="connsiteX166" fmla="*/ 77642 w 2220071"/>
              <a:gd name="connsiteY166" fmla="*/ 158876 h 633294"/>
              <a:gd name="connsiteX167" fmla="*/ 149162 w 2220071"/>
              <a:gd name="connsiteY167" fmla="*/ 142983 h 633294"/>
              <a:gd name="connsiteX168" fmla="*/ 67311 w 2220071"/>
              <a:gd name="connsiteY168" fmla="*/ 119143 h 633294"/>
              <a:gd name="connsiteX169" fmla="*/ 50623 w 2220071"/>
              <a:gd name="connsiteY169" fmla="*/ 75436 h 633294"/>
              <a:gd name="connsiteX170" fmla="*/ 141216 w 2220071"/>
              <a:gd name="connsiteY170" fmla="*/ 65105 h 633294"/>
              <a:gd name="connsiteX171" fmla="*/ 147573 w 2220071"/>
              <a:gd name="connsiteY171" fmla="*/ 91329 h 633294"/>
              <a:gd name="connsiteX172" fmla="*/ 219093 w 2220071"/>
              <a:gd name="connsiteY172" fmla="*/ 80204 h 633294"/>
              <a:gd name="connsiteX173" fmla="*/ 251550 w 2220071"/>
              <a:gd name="connsiteY173" fmla="*/ 83155 h 633294"/>
              <a:gd name="connsiteX174" fmla="*/ 225451 w 2220071"/>
              <a:gd name="connsiteY174" fmla="*/ 96891 h 633294"/>
              <a:gd name="connsiteX175" fmla="*/ 225924 w 2220071"/>
              <a:gd name="connsiteY175" fmla="*/ 98191 h 633294"/>
              <a:gd name="connsiteX176" fmla="*/ 223861 w 2220071"/>
              <a:gd name="connsiteY176" fmla="*/ 99276 h 633294"/>
              <a:gd name="connsiteX177" fmla="*/ 227040 w 2220071"/>
              <a:gd name="connsiteY177" fmla="*/ 108017 h 633294"/>
              <a:gd name="connsiteX178" fmla="*/ 291408 w 2220071"/>
              <a:gd name="connsiteY178" fmla="*/ 86561 h 633294"/>
              <a:gd name="connsiteX179" fmla="*/ 289194 w 2220071"/>
              <a:gd name="connsiteY179" fmla="*/ 86278 h 633294"/>
              <a:gd name="connsiteX180" fmla="*/ 292998 w 2220071"/>
              <a:gd name="connsiteY180" fmla="*/ 84177 h 633294"/>
              <a:gd name="connsiteX181" fmla="*/ 254129 w 2220071"/>
              <a:gd name="connsiteY181" fmla="*/ 81797 h 633294"/>
              <a:gd name="connsiteX182" fmla="*/ 255648 w 2220071"/>
              <a:gd name="connsiteY182" fmla="*/ 80998 h 633294"/>
              <a:gd name="connsiteX183" fmla="*/ 254059 w 2220071"/>
              <a:gd name="connsiteY183" fmla="*/ 81793 h 633294"/>
              <a:gd name="connsiteX184" fmla="*/ 271541 w 2220071"/>
              <a:gd name="connsiteY184" fmla="*/ 50801 h 633294"/>
              <a:gd name="connsiteX185" fmla="*/ 715762 w 2220071"/>
              <a:gd name="connsiteY185" fmla="*/ 8684 h 633294"/>
              <a:gd name="connsiteX186" fmla="*/ 877080 w 2220071"/>
              <a:gd name="connsiteY186" fmla="*/ 11862 h 633294"/>
              <a:gd name="connsiteX187" fmla="*/ 934296 w 2220071"/>
              <a:gd name="connsiteY187" fmla="*/ 12657 h 633294"/>
              <a:gd name="connsiteX188" fmla="*/ 991512 w 2220071"/>
              <a:gd name="connsiteY188" fmla="*/ 24577 h 633294"/>
              <a:gd name="connsiteX189" fmla="*/ 1015352 w 2220071"/>
              <a:gd name="connsiteY189" fmla="*/ 11862 h 633294"/>
              <a:gd name="connsiteX190" fmla="*/ 1020915 w 2220071"/>
              <a:gd name="connsiteY190" fmla="*/ 11862 h 633294"/>
              <a:gd name="connsiteX191" fmla="*/ 1078926 w 2220071"/>
              <a:gd name="connsiteY191" fmla="*/ 11068 h 633294"/>
              <a:gd name="connsiteX192" fmla="*/ 1086873 w 2220071"/>
              <a:gd name="connsiteY192" fmla="*/ 9478 h 633294"/>
              <a:gd name="connsiteX193" fmla="*/ 1300639 w 2220071"/>
              <a:gd name="connsiteY193" fmla="*/ 8684 h 633294"/>
              <a:gd name="connsiteX194" fmla="*/ 1321300 w 2220071"/>
              <a:gd name="connsiteY194" fmla="*/ 7889 h 633294"/>
              <a:gd name="connsiteX195" fmla="*/ 1355608 w 2220071"/>
              <a:gd name="connsiteY195" fmla="*/ 389 h 633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</a:cxnLst>
            <a:rect l="l" t="t" r="r" b="b"/>
            <a:pathLst>
              <a:path w="2220071" h="633294">
                <a:moveTo>
                  <a:pt x="1341167" y="493432"/>
                </a:moveTo>
                <a:cubicBezTo>
                  <a:pt x="1333220" y="529192"/>
                  <a:pt x="1333220" y="529192"/>
                  <a:pt x="1299844" y="520451"/>
                </a:cubicBezTo>
                <a:cubicBezTo>
                  <a:pt x="1308585" y="502968"/>
                  <a:pt x="1324479" y="498995"/>
                  <a:pt x="1341167" y="493432"/>
                </a:cubicBezTo>
                <a:close/>
                <a:moveTo>
                  <a:pt x="1180644" y="481512"/>
                </a:moveTo>
                <a:cubicBezTo>
                  <a:pt x="1164750" y="488664"/>
                  <a:pt x="1148062" y="495816"/>
                  <a:pt x="1130580" y="503762"/>
                </a:cubicBezTo>
                <a:cubicBezTo>
                  <a:pt x="1153625" y="524424"/>
                  <a:pt x="1153625" y="524424"/>
                  <a:pt x="1183823" y="490253"/>
                </a:cubicBezTo>
                <a:cubicBezTo>
                  <a:pt x="1183028" y="487074"/>
                  <a:pt x="1181438" y="484690"/>
                  <a:pt x="1180644" y="481512"/>
                </a:cubicBezTo>
                <a:close/>
                <a:moveTo>
                  <a:pt x="1223953" y="466115"/>
                </a:moveTo>
                <a:cubicBezTo>
                  <a:pt x="1247793" y="467009"/>
                  <a:pt x="1269646" y="471579"/>
                  <a:pt x="1283156" y="479128"/>
                </a:cubicBezTo>
                <a:cubicBezTo>
                  <a:pt x="1276799" y="494226"/>
                  <a:pt x="1272825" y="507736"/>
                  <a:pt x="1266468" y="518861"/>
                </a:cubicBezTo>
                <a:cubicBezTo>
                  <a:pt x="1261700" y="526808"/>
                  <a:pt x="1254548" y="534754"/>
                  <a:pt x="1246601" y="538728"/>
                </a:cubicBezTo>
                <a:cubicBezTo>
                  <a:pt x="1239449" y="542701"/>
                  <a:pt x="1229119" y="541112"/>
                  <a:pt x="1220377" y="542701"/>
                </a:cubicBezTo>
                <a:cubicBezTo>
                  <a:pt x="1219583" y="533960"/>
                  <a:pt x="1218788" y="526013"/>
                  <a:pt x="1217198" y="514093"/>
                </a:cubicBezTo>
                <a:cubicBezTo>
                  <a:pt x="1205278" y="519656"/>
                  <a:pt x="1192564" y="524424"/>
                  <a:pt x="1180644" y="529986"/>
                </a:cubicBezTo>
                <a:cubicBezTo>
                  <a:pt x="1144089" y="547469"/>
                  <a:pt x="1132169" y="545085"/>
                  <a:pt x="1105150" y="513298"/>
                </a:cubicBezTo>
                <a:cubicBezTo>
                  <a:pt x="1108329" y="484690"/>
                  <a:pt x="1133758" y="482306"/>
                  <a:pt x="1152830" y="475154"/>
                </a:cubicBezTo>
                <a:cubicBezTo>
                  <a:pt x="1174286" y="468002"/>
                  <a:pt x="1200113" y="465221"/>
                  <a:pt x="1223953" y="466115"/>
                </a:cubicBezTo>
                <a:close/>
                <a:moveTo>
                  <a:pt x="1431759" y="447341"/>
                </a:moveTo>
                <a:cubicBezTo>
                  <a:pt x="1440500" y="449725"/>
                  <a:pt x="1436527" y="460056"/>
                  <a:pt x="1424607" y="461645"/>
                </a:cubicBezTo>
                <a:cubicBezTo>
                  <a:pt x="1420634" y="462440"/>
                  <a:pt x="1417455" y="460851"/>
                  <a:pt x="1413481" y="460851"/>
                </a:cubicBezTo>
                <a:cubicBezTo>
                  <a:pt x="1411892" y="457672"/>
                  <a:pt x="1411097" y="454493"/>
                  <a:pt x="1410303" y="451315"/>
                </a:cubicBezTo>
                <a:cubicBezTo>
                  <a:pt x="1417455" y="449725"/>
                  <a:pt x="1425401" y="445752"/>
                  <a:pt x="1431759" y="447341"/>
                </a:cubicBezTo>
                <a:close/>
                <a:moveTo>
                  <a:pt x="1563440" y="353132"/>
                </a:moveTo>
                <a:lnTo>
                  <a:pt x="1559986" y="362336"/>
                </a:lnTo>
                <a:cubicBezTo>
                  <a:pt x="1555927" y="371052"/>
                  <a:pt x="1551755" y="371052"/>
                  <a:pt x="1535066" y="371052"/>
                </a:cubicBezTo>
                <a:close/>
                <a:moveTo>
                  <a:pt x="1562085" y="351186"/>
                </a:moveTo>
                <a:lnTo>
                  <a:pt x="1562642" y="351252"/>
                </a:lnTo>
                <a:lnTo>
                  <a:pt x="1562880" y="351981"/>
                </a:lnTo>
                <a:close/>
                <a:moveTo>
                  <a:pt x="1678802" y="325657"/>
                </a:moveTo>
                <a:cubicBezTo>
                  <a:pt x="1686848" y="324167"/>
                  <a:pt x="1694398" y="325756"/>
                  <a:pt x="1701947" y="327346"/>
                </a:cubicBezTo>
                <a:cubicBezTo>
                  <a:pt x="1702741" y="331319"/>
                  <a:pt x="1702741" y="333703"/>
                  <a:pt x="1703536" y="336882"/>
                </a:cubicBezTo>
                <a:cubicBezTo>
                  <a:pt x="1689232" y="338471"/>
                  <a:pt x="1675722" y="340060"/>
                  <a:pt x="1652677" y="342444"/>
                </a:cubicBezTo>
                <a:cubicBezTo>
                  <a:pt x="1662213" y="331716"/>
                  <a:pt x="1670756" y="327147"/>
                  <a:pt x="1678802" y="325657"/>
                </a:cubicBezTo>
                <a:close/>
                <a:moveTo>
                  <a:pt x="1717840" y="228012"/>
                </a:moveTo>
                <a:cubicBezTo>
                  <a:pt x="1705125" y="233575"/>
                  <a:pt x="1693205" y="239137"/>
                  <a:pt x="1681285" y="244700"/>
                </a:cubicBezTo>
                <a:lnTo>
                  <a:pt x="1681286" y="244701"/>
                </a:lnTo>
                <a:lnTo>
                  <a:pt x="1681285" y="244701"/>
                </a:lnTo>
                <a:lnTo>
                  <a:pt x="1682368" y="247516"/>
                </a:lnTo>
                <a:lnTo>
                  <a:pt x="1685258" y="255031"/>
                </a:lnTo>
                <a:lnTo>
                  <a:pt x="1685259" y="255031"/>
                </a:lnTo>
                <a:lnTo>
                  <a:pt x="1685335" y="255020"/>
                </a:lnTo>
                <a:lnTo>
                  <a:pt x="1707212" y="251951"/>
                </a:lnTo>
                <a:lnTo>
                  <a:pt x="1717789" y="228128"/>
                </a:lnTo>
                <a:lnTo>
                  <a:pt x="1717841" y="228013"/>
                </a:lnTo>
                <a:lnTo>
                  <a:pt x="1717839" y="228014"/>
                </a:lnTo>
                <a:close/>
                <a:moveTo>
                  <a:pt x="1944322" y="211213"/>
                </a:moveTo>
                <a:cubicBezTo>
                  <a:pt x="1928230" y="209536"/>
                  <a:pt x="1915713" y="220265"/>
                  <a:pt x="1901409" y="225629"/>
                </a:cubicBezTo>
                <a:cubicBezTo>
                  <a:pt x="1902204" y="228807"/>
                  <a:pt x="1902999" y="231191"/>
                  <a:pt x="1903793" y="234370"/>
                </a:cubicBezTo>
                <a:cubicBezTo>
                  <a:pt x="1923660" y="228807"/>
                  <a:pt x="1942732" y="223245"/>
                  <a:pt x="1961804" y="217682"/>
                </a:cubicBezTo>
                <a:cubicBezTo>
                  <a:pt x="1955447" y="213709"/>
                  <a:pt x="1949686" y="211771"/>
                  <a:pt x="1944322" y="211213"/>
                </a:cubicBezTo>
                <a:close/>
                <a:moveTo>
                  <a:pt x="2220071" y="169207"/>
                </a:moveTo>
                <a:cubicBezTo>
                  <a:pt x="2185106" y="193047"/>
                  <a:pt x="2149346" y="212914"/>
                  <a:pt x="2104844" y="200199"/>
                </a:cubicBezTo>
                <a:cubicBezTo>
                  <a:pt x="2142989" y="189868"/>
                  <a:pt x="2181927" y="179538"/>
                  <a:pt x="2220071" y="169207"/>
                </a:cubicBezTo>
                <a:close/>
                <a:moveTo>
                  <a:pt x="2042066" y="168412"/>
                </a:moveTo>
                <a:cubicBezTo>
                  <a:pt x="2022993" y="182716"/>
                  <a:pt x="2008690" y="193842"/>
                  <a:pt x="1993591" y="204172"/>
                </a:cubicBezTo>
                <a:cubicBezTo>
                  <a:pt x="1994386" y="207351"/>
                  <a:pt x="1995180" y="211324"/>
                  <a:pt x="1995975" y="214503"/>
                </a:cubicBezTo>
                <a:cubicBezTo>
                  <a:pt x="2014252" y="211324"/>
                  <a:pt x="2032530" y="208146"/>
                  <a:pt x="2054780" y="204172"/>
                </a:cubicBezTo>
                <a:cubicBezTo>
                  <a:pt x="2049217" y="189074"/>
                  <a:pt x="2046039" y="178743"/>
                  <a:pt x="2042066" y="168412"/>
                </a:cubicBezTo>
                <a:close/>
                <a:moveTo>
                  <a:pt x="241344" y="127089"/>
                </a:moveTo>
                <a:cubicBezTo>
                  <a:pt x="237371" y="127089"/>
                  <a:pt x="233397" y="129473"/>
                  <a:pt x="229424" y="131062"/>
                </a:cubicBezTo>
                <a:cubicBezTo>
                  <a:pt x="230219" y="133446"/>
                  <a:pt x="230219" y="135036"/>
                  <a:pt x="231013" y="137420"/>
                </a:cubicBezTo>
                <a:lnTo>
                  <a:pt x="231808" y="137420"/>
                </a:lnTo>
                <a:cubicBezTo>
                  <a:pt x="238165" y="137420"/>
                  <a:pt x="245317" y="137420"/>
                  <a:pt x="252469" y="137420"/>
                </a:cubicBezTo>
                <a:cubicBezTo>
                  <a:pt x="253264" y="135831"/>
                  <a:pt x="253264" y="133447"/>
                  <a:pt x="254059" y="131858"/>
                </a:cubicBezTo>
                <a:cubicBezTo>
                  <a:pt x="250085" y="130268"/>
                  <a:pt x="246112" y="127884"/>
                  <a:pt x="242139" y="127089"/>
                </a:cubicBezTo>
                <a:lnTo>
                  <a:pt x="241706" y="127234"/>
                </a:lnTo>
                <a:close/>
                <a:moveTo>
                  <a:pt x="1691616" y="88945"/>
                </a:moveTo>
                <a:cubicBezTo>
                  <a:pt x="1687643" y="112785"/>
                  <a:pt x="1693206" y="124705"/>
                  <a:pt x="1717046" y="120732"/>
                </a:cubicBezTo>
                <a:cubicBezTo>
                  <a:pt x="1725787" y="97687"/>
                  <a:pt x="1720224" y="86561"/>
                  <a:pt x="1691616" y="88945"/>
                </a:cubicBezTo>
                <a:close/>
                <a:moveTo>
                  <a:pt x="254059" y="81793"/>
                </a:moveTo>
                <a:lnTo>
                  <a:pt x="254129" y="81797"/>
                </a:lnTo>
                <a:lnTo>
                  <a:pt x="254122" y="81801"/>
                </a:lnTo>
                <a:close/>
                <a:moveTo>
                  <a:pt x="1939653" y="54166"/>
                </a:moveTo>
                <a:cubicBezTo>
                  <a:pt x="1944570" y="54228"/>
                  <a:pt x="1950281" y="55370"/>
                  <a:pt x="1957036" y="57953"/>
                </a:cubicBezTo>
                <a:cubicBezTo>
                  <a:pt x="1935580" y="65105"/>
                  <a:pt x="1922865" y="69078"/>
                  <a:pt x="1910150" y="73051"/>
                </a:cubicBezTo>
                <a:cubicBezTo>
                  <a:pt x="1917302" y="63515"/>
                  <a:pt x="1924901" y="53979"/>
                  <a:pt x="1939653" y="54166"/>
                </a:cubicBezTo>
                <a:close/>
                <a:moveTo>
                  <a:pt x="1355608" y="389"/>
                </a:moveTo>
                <a:cubicBezTo>
                  <a:pt x="1389692" y="-2144"/>
                  <a:pt x="1423217" y="8287"/>
                  <a:pt x="1457189" y="14246"/>
                </a:cubicBezTo>
                <a:cubicBezTo>
                  <a:pt x="1459573" y="22193"/>
                  <a:pt x="1461957" y="30934"/>
                  <a:pt x="1467520" y="48417"/>
                </a:cubicBezTo>
                <a:cubicBezTo>
                  <a:pt x="1480234" y="17425"/>
                  <a:pt x="1500895" y="8684"/>
                  <a:pt x="1528709" y="5505"/>
                </a:cubicBezTo>
                <a:cubicBezTo>
                  <a:pt x="1527914" y="15041"/>
                  <a:pt x="1527120" y="22988"/>
                  <a:pt x="1526325" y="32524"/>
                </a:cubicBezTo>
                <a:cubicBezTo>
                  <a:pt x="1543808" y="46828"/>
                  <a:pt x="1563674" y="35702"/>
                  <a:pt x="1570032" y="22193"/>
                </a:cubicBezTo>
                <a:cubicBezTo>
                  <a:pt x="1582747" y="-7210"/>
                  <a:pt x="1604202" y="1532"/>
                  <a:pt x="1620096" y="7094"/>
                </a:cubicBezTo>
                <a:cubicBezTo>
                  <a:pt x="1647115" y="16630"/>
                  <a:pt x="1670955" y="33318"/>
                  <a:pt x="1696384" y="46828"/>
                </a:cubicBezTo>
                <a:cubicBezTo>
                  <a:pt x="1706715" y="52391"/>
                  <a:pt x="1718635" y="63516"/>
                  <a:pt x="1727376" y="61132"/>
                </a:cubicBezTo>
                <a:cubicBezTo>
                  <a:pt x="1749627" y="56364"/>
                  <a:pt x="1778235" y="51596"/>
                  <a:pt x="1790155" y="36497"/>
                </a:cubicBezTo>
                <a:cubicBezTo>
                  <a:pt x="1810022" y="9478"/>
                  <a:pt x="1828299" y="9478"/>
                  <a:pt x="1852934" y="22193"/>
                </a:cubicBezTo>
                <a:cubicBezTo>
                  <a:pt x="1845782" y="73847"/>
                  <a:pt x="1797308" y="76231"/>
                  <a:pt x="1764726" y="100071"/>
                </a:cubicBezTo>
                <a:cubicBezTo>
                  <a:pt x="1778235" y="98481"/>
                  <a:pt x="1791745" y="96892"/>
                  <a:pt x="1806049" y="95303"/>
                </a:cubicBezTo>
                <a:cubicBezTo>
                  <a:pt x="1813201" y="120732"/>
                  <a:pt x="1788566" y="119143"/>
                  <a:pt x="1777441" y="129473"/>
                </a:cubicBezTo>
                <a:cubicBezTo>
                  <a:pt x="1825121" y="145367"/>
                  <a:pt x="1825915" y="145367"/>
                  <a:pt x="1849756" y="103249"/>
                </a:cubicBezTo>
                <a:cubicBezTo>
                  <a:pt x="1858497" y="88151"/>
                  <a:pt x="1870417" y="84177"/>
                  <a:pt x="1894257" y="88151"/>
                </a:cubicBezTo>
                <a:cubicBezTo>
                  <a:pt x="1879953" y="96892"/>
                  <a:pt x="1871212" y="102455"/>
                  <a:pt x="1863265" y="107223"/>
                </a:cubicBezTo>
                <a:cubicBezTo>
                  <a:pt x="1864060" y="109607"/>
                  <a:pt x="1864060" y="111991"/>
                  <a:pt x="1864854" y="114375"/>
                </a:cubicBezTo>
                <a:cubicBezTo>
                  <a:pt x="1888695" y="111991"/>
                  <a:pt x="1913329" y="109607"/>
                  <a:pt x="1939553" y="107223"/>
                </a:cubicBezTo>
                <a:cubicBezTo>
                  <a:pt x="1945116" y="119143"/>
                  <a:pt x="1951473" y="131063"/>
                  <a:pt x="1957830" y="142983"/>
                </a:cubicBezTo>
                <a:cubicBezTo>
                  <a:pt x="1985644" y="151724"/>
                  <a:pt x="2017431" y="113580"/>
                  <a:pt x="2044450" y="149340"/>
                </a:cubicBezTo>
                <a:cubicBezTo>
                  <a:pt x="2054780" y="144572"/>
                  <a:pt x="2065906" y="139804"/>
                  <a:pt x="2081799" y="133447"/>
                </a:cubicBezTo>
                <a:cubicBezTo>
                  <a:pt x="2069879" y="166823"/>
                  <a:pt x="2069879" y="166823"/>
                  <a:pt x="2088157" y="203378"/>
                </a:cubicBezTo>
                <a:cubicBezTo>
                  <a:pt x="2071469" y="227218"/>
                  <a:pt x="2043655" y="228807"/>
                  <a:pt x="2019020" y="230397"/>
                </a:cubicBezTo>
                <a:cubicBezTo>
                  <a:pt x="2003922" y="231191"/>
                  <a:pt x="1993591" y="228807"/>
                  <a:pt x="1985644" y="245495"/>
                </a:cubicBezTo>
                <a:cubicBezTo>
                  <a:pt x="1977697" y="262183"/>
                  <a:pt x="1964983" y="258210"/>
                  <a:pt x="1951473" y="250263"/>
                </a:cubicBezTo>
                <a:cubicBezTo>
                  <a:pt x="1926839" y="235165"/>
                  <a:pt x="1926044" y="235959"/>
                  <a:pt x="1914124" y="259005"/>
                </a:cubicBezTo>
                <a:cubicBezTo>
                  <a:pt x="1902999" y="282050"/>
                  <a:pt x="1881542" y="289997"/>
                  <a:pt x="1859292" y="288407"/>
                </a:cubicBezTo>
                <a:cubicBezTo>
                  <a:pt x="1823532" y="285229"/>
                  <a:pt x="1794923" y="292381"/>
                  <a:pt x="1768699" y="317810"/>
                </a:cubicBezTo>
                <a:cubicBezTo>
                  <a:pt x="1761547" y="324962"/>
                  <a:pt x="1746449" y="323373"/>
                  <a:pt x="1736912" y="324962"/>
                </a:cubicBezTo>
                <a:cubicBezTo>
                  <a:pt x="1721814" y="309069"/>
                  <a:pt x="1748832" y="281255"/>
                  <a:pt x="1716251" y="277282"/>
                </a:cubicBezTo>
                <a:cubicBezTo>
                  <a:pt x="1701947" y="301122"/>
                  <a:pt x="1687643" y="324168"/>
                  <a:pt x="1651883" y="314632"/>
                </a:cubicBezTo>
                <a:cubicBezTo>
                  <a:pt x="1642347" y="312248"/>
                  <a:pt x="1629632" y="320989"/>
                  <a:pt x="1611355" y="326552"/>
                </a:cubicBezTo>
                <a:cubicBezTo>
                  <a:pt x="1628043" y="338472"/>
                  <a:pt x="1654267" y="335293"/>
                  <a:pt x="1643936" y="363901"/>
                </a:cubicBezTo>
                <a:cubicBezTo>
                  <a:pt x="1633605" y="367080"/>
                  <a:pt x="1620891" y="371053"/>
                  <a:pt x="1604997" y="376616"/>
                </a:cubicBezTo>
                <a:cubicBezTo>
                  <a:pt x="1603805" y="361120"/>
                  <a:pt x="1597249" y="356153"/>
                  <a:pt x="1588905" y="354365"/>
                </a:cubicBezTo>
                <a:lnTo>
                  <a:pt x="1565041" y="351536"/>
                </a:lnTo>
                <a:lnTo>
                  <a:pt x="1565263" y="351980"/>
                </a:lnTo>
                <a:lnTo>
                  <a:pt x="1563440" y="353132"/>
                </a:lnTo>
                <a:lnTo>
                  <a:pt x="1564081" y="351423"/>
                </a:lnTo>
                <a:lnTo>
                  <a:pt x="1562642" y="351252"/>
                </a:lnTo>
                <a:lnTo>
                  <a:pt x="1556622" y="332810"/>
                </a:lnTo>
                <a:cubicBezTo>
                  <a:pt x="1554338" y="325757"/>
                  <a:pt x="1551755" y="317810"/>
                  <a:pt x="1548576" y="308274"/>
                </a:cubicBezTo>
                <a:cubicBezTo>
                  <a:pt x="1523146" y="334498"/>
                  <a:pt x="1504074" y="355160"/>
                  <a:pt x="1484207" y="375026"/>
                </a:cubicBezTo>
                <a:cubicBezTo>
                  <a:pt x="1468314" y="390125"/>
                  <a:pt x="1451626" y="400456"/>
                  <a:pt x="1425402" y="398867"/>
                </a:cubicBezTo>
                <a:cubicBezTo>
                  <a:pt x="1377722" y="396483"/>
                  <a:pt x="1330042" y="403635"/>
                  <a:pt x="1291897" y="437805"/>
                </a:cubicBezTo>
                <a:cubicBezTo>
                  <a:pt x="1287924" y="440984"/>
                  <a:pt x="1282361" y="443368"/>
                  <a:pt x="1276799" y="444957"/>
                </a:cubicBezTo>
                <a:cubicBezTo>
                  <a:pt x="1271236" y="446547"/>
                  <a:pt x="1265673" y="445752"/>
                  <a:pt x="1259316" y="446547"/>
                </a:cubicBezTo>
                <a:lnTo>
                  <a:pt x="1260835" y="430598"/>
                </a:lnTo>
                <a:lnTo>
                  <a:pt x="1262495" y="430653"/>
                </a:lnTo>
                <a:lnTo>
                  <a:pt x="1263396" y="428934"/>
                </a:lnTo>
                <a:lnTo>
                  <a:pt x="1296467" y="416647"/>
                </a:lnTo>
                <a:cubicBezTo>
                  <a:pt x="1307394" y="410389"/>
                  <a:pt x="1316930" y="401251"/>
                  <a:pt x="1323684" y="386152"/>
                </a:cubicBezTo>
                <a:cubicBezTo>
                  <a:pt x="1315737" y="385357"/>
                  <a:pt x="1310175" y="383768"/>
                  <a:pt x="1305407" y="384563"/>
                </a:cubicBezTo>
                <a:cubicBezTo>
                  <a:pt x="1292295" y="386550"/>
                  <a:pt x="1283951" y="393106"/>
                  <a:pt x="1277693" y="401648"/>
                </a:cubicBezTo>
                <a:lnTo>
                  <a:pt x="1263396" y="428934"/>
                </a:lnTo>
                <a:lnTo>
                  <a:pt x="1260905" y="429859"/>
                </a:lnTo>
                <a:lnTo>
                  <a:pt x="1260835" y="430598"/>
                </a:lnTo>
                <a:lnTo>
                  <a:pt x="1241536" y="429958"/>
                </a:lnTo>
                <a:cubicBezTo>
                  <a:pt x="1234483" y="429859"/>
                  <a:pt x="1227530" y="430256"/>
                  <a:pt x="1221172" y="432243"/>
                </a:cubicBezTo>
                <a:cubicBezTo>
                  <a:pt x="1175081" y="444957"/>
                  <a:pt x="1128990" y="459261"/>
                  <a:pt x="1080515" y="474360"/>
                </a:cubicBezTo>
                <a:cubicBezTo>
                  <a:pt x="1086078" y="479128"/>
                  <a:pt x="1091641" y="483896"/>
                  <a:pt x="1099587" y="490254"/>
                </a:cubicBezTo>
                <a:cubicBezTo>
                  <a:pt x="1093230" y="496611"/>
                  <a:pt x="1083694" y="502968"/>
                  <a:pt x="1081310" y="511710"/>
                </a:cubicBezTo>
                <a:cubicBezTo>
                  <a:pt x="1079721" y="518862"/>
                  <a:pt x="1086873" y="528398"/>
                  <a:pt x="1090051" y="537934"/>
                </a:cubicBezTo>
                <a:cubicBezTo>
                  <a:pt x="1085283" y="541112"/>
                  <a:pt x="1081310" y="545880"/>
                  <a:pt x="1076542" y="546675"/>
                </a:cubicBezTo>
                <a:cubicBezTo>
                  <a:pt x="1028862" y="553827"/>
                  <a:pt x="988334" y="582435"/>
                  <a:pt x="939859" y="587998"/>
                </a:cubicBezTo>
                <a:cubicBezTo>
                  <a:pt x="908867" y="591177"/>
                  <a:pt x="879464" y="600713"/>
                  <a:pt x="846882" y="599918"/>
                </a:cubicBezTo>
                <a:cubicBezTo>
                  <a:pt x="825426" y="599123"/>
                  <a:pt x="780130" y="601507"/>
                  <a:pt x="764237" y="596739"/>
                </a:cubicBezTo>
                <a:cubicBezTo>
                  <a:pt x="761853" y="607070"/>
                  <a:pt x="760263" y="617401"/>
                  <a:pt x="757879" y="626937"/>
                </a:cubicBezTo>
                <a:cubicBezTo>
                  <a:pt x="757085" y="629321"/>
                  <a:pt x="753906" y="630115"/>
                  <a:pt x="749933" y="633294"/>
                </a:cubicBezTo>
                <a:cubicBezTo>
                  <a:pt x="741191" y="624553"/>
                  <a:pt x="733245" y="608659"/>
                  <a:pt x="723708" y="607865"/>
                </a:cubicBezTo>
                <a:cubicBezTo>
                  <a:pt x="714172" y="607070"/>
                  <a:pt x="703047" y="620579"/>
                  <a:pt x="689538" y="630115"/>
                </a:cubicBezTo>
                <a:cubicBezTo>
                  <a:pt x="686359" y="626937"/>
                  <a:pt x="681591" y="620579"/>
                  <a:pt x="674439" y="618195"/>
                </a:cubicBezTo>
                <a:cubicBezTo>
                  <a:pt x="666492" y="615017"/>
                  <a:pt x="651394" y="611838"/>
                  <a:pt x="649009" y="615017"/>
                </a:cubicBezTo>
                <a:cubicBezTo>
                  <a:pt x="637089" y="634884"/>
                  <a:pt x="619607" y="628526"/>
                  <a:pt x="604508" y="626142"/>
                </a:cubicBezTo>
                <a:cubicBezTo>
                  <a:pt x="548087" y="618195"/>
                  <a:pt x="492460" y="608659"/>
                  <a:pt x="436833" y="600713"/>
                </a:cubicBezTo>
                <a:cubicBezTo>
                  <a:pt x="416966" y="597534"/>
                  <a:pt x="404251" y="586409"/>
                  <a:pt x="394715" y="570515"/>
                </a:cubicBezTo>
                <a:cubicBezTo>
                  <a:pt x="378027" y="543496"/>
                  <a:pt x="358160" y="529192"/>
                  <a:pt x="324784" y="514094"/>
                </a:cubicBezTo>
                <a:cubicBezTo>
                  <a:pt x="314453" y="509326"/>
                  <a:pt x="308096" y="494227"/>
                  <a:pt x="296971" y="480718"/>
                </a:cubicBezTo>
                <a:cubicBezTo>
                  <a:pt x="262005" y="482307"/>
                  <a:pt x="237371" y="462440"/>
                  <a:pt x="229424" y="421912"/>
                </a:cubicBezTo>
                <a:cubicBezTo>
                  <a:pt x="216709" y="420323"/>
                  <a:pt x="203994" y="417939"/>
                  <a:pt x="189690" y="416349"/>
                </a:cubicBezTo>
                <a:cubicBezTo>
                  <a:pt x="181744" y="361517"/>
                  <a:pt x="135653" y="362312"/>
                  <a:pt x="94330" y="357544"/>
                </a:cubicBezTo>
                <a:cubicBezTo>
                  <a:pt x="56186" y="352776"/>
                  <a:pt x="37908" y="339266"/>
                  <a:pt x="27578" y="303506"/>
                </a:cubicBezTo>
                <a:cubicBezTo>
                  <a:pt x="25988" y="297944"/>
                  <a:pt x="24399" y="292381"/>
                  <a:pt x="23604" y="287613"/>
                </a:cubicBezTo>
                <a:cubicBezTo>
                  <a:pt x="22015" y="270925"/>
                  <a:pt x="-8182" y="268541"/>
                  <a:pt x="2148" y="247085"/>
                </a:cubicBezTo>
                <a:cubicBezTo>
                  <a:pt x="9300" y="231986"/>
                  <a:pt x="19631" y="219271"/>
                  <a:pt x="29962" y="203378"/>
                </a:cubicBezTo>
                <a:cubicBezTo>
                  <a:pt x="37114" y="203378"/>
                  <a:pt x="45855" y="204172"/>
                  <a:pt x="54597" y="204172"/>
                </a:cubicBezTo>
                <a:cubicBezTo>
                  <a:pt x="55391" y="201788"/>
                  <a:pt x="56980" y="199404"/>
                  <a:pt x="57775" y="197020"/>
                </a:cubicBezTo>
                <a:cubicBezTo>
                  <a:pt x="45060" y="189074"/>
                  <a:pt x="32346" y="180332"/>
                  <a:pt x="15658" y="170002"/>
                </a:cubicBezTo>
                <a:cubicBezTo>
                  <a:pt x="20426" y="158876"/>
                  <a:pt x="24399" y="146956"/>
                  <a:pt x="31551" y="130268"/>
                </a:cubicBezTo>
                <a:cubicBezTo>
                  <a:pt x="50623" y="142188"/>
                  <a:pt x="65722" y="151724"/>
                  <a:pt x="77642" y="158876"/>
                </a:cubicBezTo>
                <a:cubicBezTo>
                  <a:pt x="100687" y="154108"/>
                  <a:pt x="121349" y="149340"/>
                  <a:pt x="149162" y="142983"/>
                </a:cubicBezTo>
                <a:cubicBezTo>
                  <a:pt x="120554" y="126295"/>
                  <a:pt x="95919" y="118348"/>
                  <a:pt x="67311" y="119143"/>
                </a:cubicBezTo>
                <a:cubicBezTo>
                  <a:pt x="61749" y="105633"/>
                  <a:pt x="56980" y="92124"/>
                  <a:pt x="50623" y="75436"/>
                </a:cubicBezTo>
                <a:cubicBezTo>
                  <a:pt x="81615" y="72257"/>
                  <a:pt x="110223" y="69079"/>
                  <a:pt x="141216" y="65105"/>
                </a:cubicBezTo>
                <a:cubicBezTo>
                  <a:pt x="142805" y="72257"/>
                  <a:pt x="145189" y="79409"/>
                  <a:pt x="147573" y="91329"/>
                </a:cubicBezTo>
                <a:cubicBezTo>
                  <a:pt x="171413" y="87356"/>
                  <a:pt x="195253" y="82588"/>
                  <a:pt x="219093" y="80204"/>
                </a:cubicBezTo>
                <a:lnTo>
                  <a:pt x="251550" y="83155"/>
                </a:lnTo>
                <a:lnTo>
                  <a:pt x="225451" y="96891"/>
                </a:lnTo>
                <a:lnTo>
                  <a:pt x="225924" y="98191"/>
                </a:lnTo>
                <a:lnTo>
                  <a:pt x="223861" y="99276"/>
                </a:lnTo>
                <a:cubicBezTo>
                  <a:pt x="224656" y="102455"/>
                  <a:pt x="226245" y="104839"/>
                  <a:pt x="227040" y="108017"/>
                </a:cubicBezTo>
                <a:cubicBezTo>
                  <a:pt x="249291" y="108017"/>
                  <a:pt x="271541" y="104839"/>
                  <a:pt x="291408" y="86561"/>
                </a:cubicBezTo>
                <a:lnTo>
                  <a:pt x="289194" y="86278"/>
                </a:lnTo>
                <a:lnTo>
                  <a:pt x="292998" y="84177"/>
                </a:lnTo>
                <a:lnTo>
                  <a:pt x="254129" y="81797"/>
                </a:lnTo>
                <a:lnTo>
                  <a:pt x="255648" y="80998"/>
                </a:lnTo>
                <a:cubicBezTo>
                  <a:pt x="255648" y="80998"/>
                  <a:pt x="254059" y="81793"/>
                  <a:pt x="254059" y="81793"/>
                </a:cubicBezTo>
                <a:cubicBezTo>
                  <a:pt x="258827" y="73052"/>
                  <a:pt x="263595" y="65105"/>
                  <a:pt x="271541" y="50801"/>
                </a:cubicBezTo>
                <a:cubicBezTo>
                  <a:pt x="417761" y="36497"/>
                  <a:pt x="566364" y="20604"/>
                  <a:pt x="715762" y="8684"/>
                </a:cubicBezTo>
                <a:cubicBezTo>
                  <a:pt x="769005" y="4710"/>
                  <a:pt x="823042" y="10273"/>
                  <a:pt x="877080" y="11862"/>
                </a:cubicBezTo>
                <a:cubicBezTo>
                  <a:pt x="896152" y="12657"/>
                  <a:pt x="915224" y="10273"/>
                  <a:pt x="934296" y="12657"/>
                </a:cubicBezTo>
                <a:cubicBezTo>
                  <a:pt x="950984" y="14246"/>
                  <a:pt x="967672" y="19809"/>
                  <a:pt x="991512" y="24577"/>
                </a:cubicBezTo>
                <a:cubicBezTo>
                  <a:pt x="995486" y="22988"/>
                  <a:pt x="1005816" y="17425"/>
                  <a:pt x="1015352" y="11862"/>
                </a:cubicBezTo>
                <a:cubicBezTo>
                  <a:pt x="1018531" y="11862"/>
                  <a:pt x="1020915" y="11068"/>
                  <a:pt x="1020915" y="11862"/>
                </a:cubicBezTo>
                <a:cubicBezTo>
                  <a:pt x="1040782" y="44444"/>
                  <a:pt x="1059854" y="22193"/>
                  <a:pt x="1078926" y="11068"/>
                </a:cubicBezTo>
                <a:cubicBezTo>
                  <a:pt x="1081310" y="9478"/>
                  <a:pt x="1084489" y="8684"/>
                  <a:pt x="1086873" y="9478"/>
                </a:cubicBezTo>
                <a:cubicBezTo>
                  <a:pt x="1158393" y="26166"/>
                  <a:pt x="1229118" y="-4031"/>
                  <a:pt x="1300639" y="8684"/>
                </a:cubicBezTo>
                <a:cubicBezTo>
                  <a:pt x="1306996" y="9478"/>
                  <a:pt x="1314943" y="10273"/>
                  <a:pt x="1321300" y="7889"/>
                </a:cubicBezTo>
                <a:cubicBezTo>
                  <a:pt x="1332823" y="3518"/>
                  <a:pt x="1344246" y="1234"/>
                  <a:pt x="1355608" y="389"/>
                </a:cubicBezTo>
                <a:close/>
              </a:path>
            </a:pathLst>
          </a:custGeom>
          <a:solidFill>
            <a:schemeClr val="accent2"/>
          </a:solidFill>
          <a:ln w="794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8" name="Picture 4" descr="animated transparent book gif - Clip Art Library">
            <a:extLst>
              <a:ext uri="{FF2B5EF4-FFF2-40B4-BE49-F238E27FC236}">
                <a16:creationId xmlns:a16="http://schemas.microsoft.com/office/drawing/2014/main" id="{41BB6A57-8695-7BCA-F396-9C1BEF51B6F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1961" y="2425483"/>
            <a:ext cx="2564498" cy="1251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مربع نص 9">
            <a:extLst>
              <a:ext uri="{FF2B5EF4-FFF2-40B4-BE49-F238E27FC236}">
                <a16:creationId xmlns:a16="http://schemas.microsoft.com/office/drawing/2014/main" id="{063B1A66-2AC4-E742-3186-DB7C7D30EE98}"/>
              </a:ext>
            </a:extLst>
          </p:cNvPr>
          <p:cNvSpPr txBox="1"/>
          <p:nvPr/>
        </p:nvSpPr>
        <p:spPr>
          <a:xfrm>
            <a:off x="2913132" y="1915873"/>
            <a:ext cx="4644828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Playball"/>
                <a:sym typeface="Playball"/>
              </a:rPr>
              <a:t>Book Open</a:t>
            </a:r>
            <a:endParaRPr lang="ar-SA" sz="1600" dirty="0">
              <a:solidFill>
                <a:schemeClr val="accent3"/>
              </a:solidFill>
            </a:endParaRPr>
          </a:p>
        </p:txBody>
      </p:sp>
      <p:sp>
        <p:nvSpPr>
          <p:cNvPr id="13" name="Google Shape;523;p57">
            <a:extLst>
              <a:ext uri="{FF2B5EF4-FFF2-40B4-BE49-F238E27FC236}">
                <a16:creationId xmlns:a16="http://schemas.microsoft.com/office/drawing/2014/main" id="{32C111C2-03C5-F95A-106B-610D8015768A}"/>
              </a:ext>
            </a:extLst>
          </p:cNvPr>
          <p:cNvSpPr/>
          <p:nvPr/>
        </p:nvSpPr>
        <p:spPr>
          <a:xfrm>
            <a:off x="2481238" y="3906134"/>
            <a:ext cx="3668709" cy="726028"/>
          </a:xfrm>
          <a:custGeom>
            <a:avLst/>
            <a:gdLst/>
            <a:ahLst/>
            <a:cxnLst/>
            <a:rect l="l" t="t" r="r" b="b"/>
            <a:pathLst>
              <a:path w="131211" h="23492" extrusionOk="0">
                <a:moveTo>
                  <a:pt x="127686" y="2845"/>
                </a:moveTo>
                <a:cubicBezTo>
                  <a:pt x="98794" y="2845"/>
                  <a:pt x="69858" y="-1422"/>
                  <a:pt x="41039" y="632"/>
                </a:cubicBezTo>
                <a:cubicBezTo>
                  <a:pt x="26695" y="1655"/>
                  <a:pt x="-1673" y="6"/>
                  <a:pt x="112" y="14275"/>
                </a:cubicBezTo>
                <a:cubicBezTo>
                  <a:pt x="1581" y="26021"/>
                  <a:pt x="22933" y="22018"/>
                  <a:pt x="34771" y="22018"/>
                </a:cubicBezTo>
                <a:cubicBezTo>
                  <a:pt x="56039" y="22018"/>
                  <a:pt x="77290" y="23492"/>
                  <a:pt x="98558" y="23492"/>
                </a:cubicBezTo>
                <a:cubicBezTo>
                  <a:pt x="109045" y="23492"/>
                  <a:pt x="120536" y="23356"/>
                  <a:pt x="129529" y="17962"/>
                </a:cubicBezTo>
                <a:cubicBezTo>
                  <a:pt x="133134" y="15800"/>
                  <a:pt x="129970" y="7676"/>
                  <a:pt x="126211" y="5794"/>
                </a:cubicBezTo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4" name="Google Shape;804;p65">
            <a:extLst>
              <a:ext uri="{FF2B5EF4-FFF2-40B4-BE49-F238E27FC236}">
                <a16:creationId xmlns:a16="http://schemas.microsoft.com/office/drawing/2014/main" id="{3443699F-7559-A95D-9E1E-8E557B4E02EE}"/>
              </a:ext>
            </a:extLst>
          </p:cNvPr>
          <p:cNvSpPr txBox="1">
            <a:spLocks/>
          </p:cNvSpPr>
          <p:nvPr/>
        </p:nvSpPr>
        <p:spPr>
          <a:xfrm>
            <a:off x="2885038" y="3858957"/>
            <a:ext cx="3054516" cy="862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spcAft>
                <a:spcPts val="1200"/>
              </a:spcAft>
            </a:pPr>
            <a:r>
              <a:rPr lang="en-US" sz="2000" b="1" dirty="0"/>
              <a:t>pages ( 28- 29)  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1" name="Google Shape;1431;p79"/>
          <p:cNvSpPr txBox="1">
            <a:spLocks noGrp="1"/>
          </p:cNvSpPr>
          <p:nvPr>
            <p:ph type="title"/>
          </p:nvPr>
        </p:nvSpPr>
        <p:spPr>
          <a:xfrm>
            <a:off x="2943421" y="0"/>
            <a:ext cx="2648175" cy="778448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>
                <a:solidFill>
                  <a:schemeClr val="accent3"/>
                </a:solidFill>
              </a:rPr>
              <a:t>Warm up</a:t>
            </a:r>
            <a:endParaRPr sz="3200" dirty="0">
              <a:solidFill>
                <a:schemeClr val="accent3"/>
              </a:solidFill>
              <a:latin typeface="Adamina"/>
              <a:ea typeface="Adamina"/>
              <a:cs typeface="Adamina"/>
              <a:sym typeface="Adamina"/>
            </a:endParaRPr>
          </a:p>
        </p:txBody>
      </p:sp>
      <p:pic>
        <p:nvPicPr>
          <p:cNvPr id="1506" name="Google Shape;1506;p7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363273">
            <a:off x="7756425" y="681087"/>
            <a:ext cx="2351476" cy="39410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7" name="Google Shape;1507;p7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1551401" flipH="1">
            <a:off x="-1067462" y="1994713"/>
            <a:ext cx="2331016" cy="2115007"/>
          </a:xfrm>
          <a:prstGeom prst="rect">
            <a:avLst/>
          </a:prstGeom>
          <a:noFill/>
          <a:ln>
            <a:noFill/>
          </a:ln>
        </p:spPr>
      </p:pic>
      <p:sp>
        <p:nvSpPr>
          <p:cNvPr id="1519" name="Google Shape;1519;p79">
            <a:hlinkClick r:id="" action="ppaction://hlinkshowjump?jump=nextslide"/>
          </p:cNvPr>
          <p:cNvSpPr/>
          <p:nvPr/>
        </p:nvSpPr>
        <p:spPr>
          <a:xfrm>
            <a:off x="8106675" y="4660292"/>
            <a:ext cx="280800" cy="140400"/>
          </a:xfrm>
          <a:prstGeom prst="chevron">
            <a:avLst>
              <a:gd name="adj" fmla="val 50000"/>
            </a:avLst>
          </a:prstGeom>
          <a:solidFill>
            <a:schemeClr val="lt2"/>
          </a:solidFill>
          <a:ln>
            <a:noFill/>
          </a:ln>
          <a:effectLst>
            <a:outerShdw blurRad="57150" dist="19050" dir="3840000" algn="b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0" name="Google Shape;1520;p79">
            <a:hlinkClick r:id="" action="ppaction://hlinkshowjump?jump=previousslide"/>
          </p:cNvPr>
          <p:cNvSpPr/>
          <p:nvPr/>
        </p:nvSpPr>
        <p:spPr>
          <a:xfrm flipH="1">
            <a:off x="756525" y="4660292"/>
            <a:ext cx="280800" cy="140400"/>
          </a:xfrm>
          <a:prstGeom prst="chevron">
            <a:avLst>
              <a:gd name="adj" fmla="val 50000"/>
            </a:avLst>
          </a:prstGeom>
          <a:solidFill>
            <a:schemeClr val="lt2"/>
          </a:solidFill>
          <a:ln>
            <a:noFill/>
          </a:ln>
          <a:effectLst>
            <a:outerShdw blurRad="57150" dist="19050" dir="3840000" algn="b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062" name="Picture 14" descr="Home - Outstanding STEM Study - STEM Education">
            <a:extLst>
              <a:ext uri="{FF2B5EF4-FFF2-40B4-BE49-F238E27FC236}">
                <a16:creationId xmlns:a16="http://schemas.microsoft.com/office/drawing/2014/main" id="{5BFF4E11-605A-40FE-8E76-B8C129F0591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69932" y="114118"/>
            <a:ext cx="2144554" cy="1342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3" descr="A person holding a phone&#10;&#10;Description automatically generated with low confidence">
            <a:extLst>
              <a:ext uri="{FF2B5EF4-FFF2-40B4-BE49-F238E27FC236}">
                <a16:creationId xmlns:a16="http://schemas.microsoft.com/office/drawing/2014/main" id="{A444790B-5B4B-138C-106E-30EB1E55803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9228" y="1294725"/>
            <a:ext cx="2387549" cy="288885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4" name="فقاعة التفكير: على شكل سحابة 3">
            <a:extLst>
              <a:ext uri="{FF2B5EF4-FFF2-40B4-BE49-F238E27FC236}">
                <a16:creationId xmlns:a16="http://schemas.microsoft.com/office/drawing/2014/main" id="{E40C3BD2-7424-73ED-6696-BC44F2BC5925}"/>
              </a:ext>
            </a:extLst>
          </p:cNvPr>
          <p:cNvSpPr/>
          <p:nvPr/>
        </p:nvSpPr>
        <p:spPr>
          <a:xfrm>
            <a:off x="2023009" y="1164387"/>
            <a:ext cx="3066881" cy="1117568"/>
          </a:xfrm>
          <a:prstGeom prst="cloudCallout">
            <a:avLst>
              <a:gd name="adj1" fmla="val -71896"/>
              <a:gd name="adj2" fmla="val -22994"/>
            </a:avLst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800" dirty="0"/>
              <a:t>Who do you think the person is?</a:t>
            </a:r>
            <a:endParaRPr lang="ar-SA" sz="1800" dirty="0"/>
          </a:p>
        </p:txBody>
      </p:sp>
      <p:sp>
        <p:nvSpPr>
          <p:cNvPr id="5" name="فقاعة التفكير: على شكل سحابة 4">
            <a:extLst>
              <a:ext uri="{FF2B5EF4-FFF2-40B4-BE49-F238E27FC236}">
                <a16:creationId xmlns:a16="http://schemas.microsoft.com/office/drawing/2014/main" id="{85855879-7013-6E35-F908-A8DCC1608E4F}"/>
              </a:ext>
            </a:extLst>
          </p:cNvPr>
          <p:cNvSpPr/>
          <p:nvPr/>
        </p:nvSpPr>
        <p:spPr>
          <a:xfrm>
            <a:off x="1699327" y="2328292"/>
            <a:ext cx="3421583" cy="1117568"/>
          </a:xfrm>
          <a:prstGeom prst="cloudCallout">
            <a:avLst>
              <a:gd name="adj1" fmla="val -53100"/>
              <a:gd name="adj2" fmla="val -72232"/>
            </a:avLst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800" dirty="0"/>
              <a:t>What </a:t>
            </a:r>
          </a:p>
          <a:p>
            <a:pPr algn="ctr"/>
            <a:r>
              <a:rPr lang="en-US" sz="1800" dirty="0"/>
              <a:t>is he doing in the picture?</a:t>
            </a:r>
            <a:endParaRPr lang="ar-SA" sz="1800" dirty="0"/>
          </a:p>
        </p:txBody>
      </p:sp>
      <p:sp>
        <p:nvSpPr>
          <p:cNvPr id="6" name="فقاعة التفكير: على شكل سحابة 5">
            <a:extLst>
              <a:ext uri="{FF2B5EF4-FFF2-40B4-BE49-F238E27FC236}">
                <a16:creationId xmlns:a16="http://schemas.microsoft.com/office/drawing/2014/main" id="{C58C3061-65C6-9427-E765-4D9ED9495C27}"/>
              </a:ext>
            </a:extLst>
          </p:cNvPr>
          <p:cNvSpPr/>
          <p:nvPr/>
        </p:nvSpPr>
        <p:spPr>
          <a:xfrm>
            <a:off x="1657519" y="3581209"/>
            <a:ext cx="3421583" cy="1117568"/>
          </a:xfrm>
          <a:prstGeom prst="cloudCallout">
            <a:avLst>
              <a:gd name="adj1" fmla="val -66581"/>
              <a:gd name="adj2" fmla="val -85989"/>
            </a:avLst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800" dirty="0"/>
              <a:t>Where do you think he is? Why?</a:t>
            </a:r>
            <a:endParaRPr lang="ar-SA" sz="1800" dirty="0"/>
          </a:p>
        </p:txBody>
      </p:sp>
      <p:pic>
        <p:nvPicPr>
          <p:cNvPr id="8" name="Google Shape;1507;p79">
            <a:extLst>
              <a:ext uri="{FF2B5EF4-FFF2-40B4-BE49-F238E27FC236}">
                <a16:creationId xmlns:a16="http://schemas.microsoft.com/office/drawing/2014/main" id="{5A7B9D30-1162-9103-C2D3-C8C3B3E7CC4E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2298723" flipH="1">
            <a:off x="6602442" y="-838846"/>
            <a:ext cx="2331016" cy="211500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88514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DB53779-AACE-BD7E-2D69-CD335741237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89359" y="1546746"/>
            <a:ext cx="6469792" cy="153631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6F41860C-BCBA-2EB6-32F7-D9CB877E70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1680" y="232607"/>
            <a:ext cx="5260562" cy="902145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chemeClr val="accent3">
                <a:lumMod val="50000"/>
              </a:schemeClr>
            </a:solidFill>
            <a:miter lim="800000"/>
          </a:ln>
          <a:effectLst>
            <a:glow rad="101600">
              <a:schemeClr val="accent4">
                <a:lumMod val="50000"/>
                <a:alpha val="60000"/>
              </a:schemeClr>
            </a:glow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5" name="Picture 6" descr="Idea Light Bulb GIFs | Tenor">
            <a:extLst>
              <a:ext uri="{FF2B5EF4-FFF2-40B4-BE49-F238E27FC236}">
                <a16:creationId xmlns:a16="http://schemas.microsoft.com/office/drawing/2014/main" id="{8F73A724-1109-544A-A6BE-F6E978F3008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7485" y="3424060"/>
            <a:ext cx="1764448" cy="1627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4" descr="Home - Outstanding STEM Study - STEM Education">
            <a:extLst>
              <a:ext uri="{FF2B5EF4-FFF2-40B4-BE49-F238E27FC236}">
                <a16:creationId xmlns:a16="http://schemas.microsoft.com/office/drawing/2014/main" id="{0FEE5513-6587-A10A-4611-3BC61E29F53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62454" y="3584772"/>
            <a:ext cx="2556470" cy="1558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فقاعة التفكير: على شكل سحابة 9">
            <a:extLst>
              <a:ext uri="{FF2B5EF4-FFF2-40B4-BE49-F238E27FC236}">
                <a16:creationId xmlns:a16="http://schemas.microsoft.com/office/drawing/2014/main" id="{84D314E3-038B-FB24-14D3-29ABB4E396CD}"/>
              </a:ext>
            </a:extLst>
          </p:cNvPr>
          <p:cNvSpPr/>
          <p:nvPr/>
        </p:nvSpPr>
        <p:spPr>
          <a:xfrm>
            <a:off x="2671603" y="3244906"/>
            <a:ext cx="3534988" cy="1181437"/>
          </a:xfrm>
          <a:prstGeom prst="cloudCallout">
            <a:avLst>
              <a:gd name="adj1" fmla="val -78791"/>
              <a:gd name="adj2" fmla="val 23894"/>
            </a:avLst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en-US" sz="1800" dirty="0"/>
          </a:p>
          <a:p>
            <a:pPr algn="ctr"/>
            <a:r>
              <a:rPr lang="en-US" sz="1800" dirty="0"/>
              <a:t>What is the title referring to ?</a:t>
            </a:r>
          </a:p>
          <a:p>
            <a:pPr algn="ctr"/>
            <a:endParaRPr lang="ar-SA" sz="1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51">
            <a:hlinkClick r:id="" action="ppaction://hlinkshowjump?jump=nextslide"/>
          </p:cNvPr>
          <p:cNvSpPr/>
          <p:nvPr/>
        </p:nvSpPr>
        <p:spPr>
          <a:xfrm>
            <a:off x="8106675" y="4660292"/>
            <a:ext cx="280800" cy="140400"/>
          </a:xfrm>
          <a:prstGeom prst="chevron">
            <a:avLst>
              <a:gd name="adj" fmla="val 50000"/>
            </a:avLst>
          </a:prstGeom>
          <a:solidFill>
            <a:schemeClr val="lt2"/>
          </a:solidFill>
          <a:ln>
            <a:noFill/>
          </a:ln>
          <a:effectLst>
            <a:outerShdw blurRad="57150" dist="19050" dir="3840000" algn="b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5" name="Google Shape;385;p51">
            <a:hlinkClick r:id="" action="ppaction://hlinkshowjump?jump=previousslide"/>
          </p:cNvPr>
          <p:cNvSpPr/>
          <p:nvPr/>
        </p:nvSpPr>
        <p:spPr>
          <a:xfrm flipH="1">
            <a:off x="756525" y="4660292"/>
            <a:ext cx="280800" cy="140400"/>
          </a:xfrm>
          <a:prstGeom prst="chevron">
            <a:avLst>
              <a:gd name="adj" fmla="val 50000"/>
            </a:avLst>
          </a:prstGeom>
          <a:solidFill>
            <a:schemeClr val="lt2"/>
          </a:solidFill>
          <a:ln>
            <a:noFill/>
          </a:ln>
          <a:effectLst>
            <a:outerShdw blurRad="57150" dist="19050" dir="3840000" algn="b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7" name="组合 34">
            <a:extLst>
              <a:ext uri="{FF2B5EF4-FFF2-40B4-BE49-F238E27FC236}">
                <a16:creationId xmlns:a16="http://schemas.microsoft.com/office/drawing/2014/main" id="{B3A93354-2388-4FFE-BC9F-32A406C9FC8F}"/>
              </a:ext>
            </a:extLst>
          </p:cNvPr>
          <p:cNvGrpSpPr/>
          <p:nvPr/>
        </p:nvGrpSpPr>
        <p:grpSpPr>
          <a:xfrm>
            <a:off x="0" y="228490"/>
            <a:ext cx="3114922" cy="455119"/>
            <a:chOff x="3562350" y="-2391420"/>
            <a:chExt cx="4033224" cy="1060705"/>
          </a:xfrm>
          <a:solidFill>
            <a:schemeClr val="accent1">
              <a:lumMod val="75000"/>
            </a:schemeClr>
          </a:solidFill>
        </p:grpSpPr>
        <p:sp>
          <p:nvSpPr>
            <p:cNvPr id="20" name="流程图: 过程 35">
              <a:extLst>
                <a:ext uri="{FF2B5EF4-FFF2-40B4-BE49-F238E27FC236}">
                  <a16:creationId xmlns:a16="http://schemas.microsoft.com/office/drawing/2014/main" id="{FAE7385E-544A-4CC6-9F1D-5183AEE068E4}"/>
                </a:ext>
              </a:extLst>
            </p:cNvPr>
            <p:cNvSpPr/>
            <p:nvPr/>
          </p:nvSpPr>
          <p:spPr>
            <a:xfrm>
              <a:off x="3562350" y="-2391373"/>
              <a:ext cx="3813259" cy="1060617"/>
            </a:xfrm>
            <a:prstGeom prst="flowChartProcess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baseline="-25000" dirty="0">
                <a:latin typeface="Calibri" panose="020F0502020204030204" pitchFamily="34" charset="0"/>
              </a:endParaRPr>
            </a:p>
          </p:txBody>
        </p:sp>
        <p:sp>
          <p:nvSpPr>
            <p:cNvPr id="21" name="等腰三角形 36">
              <a:extLst>
                <a:ext uri="{FF2B5EF4-FFF2-40B4-BE49-F238E27FC236}">
                  <a16:creationId xmlns:a16="http://schemas.microsoft.com/office/drawing/2014/main" id="{C518A6D6-077C-46E4-9B2D-1E8B2EC68777}"/>
                </a:ext>
              </a:extLst>
            </p:cNvPr>
            <p:cNvSpPr/>
            <p:nvPr/>
          </p:nvSpPr>
          <p:spPr>
            <a:xfrm rot="5400000">
              <a:off x="6955239" y="-1971049"/>
              <a:ext cx="1060705" cy="219964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baseline="-25000" dirty="0">
                <a:latin typeface="Calibri" panose="020F0502020204030204" pitchFamily="34" charset="0"/>
              </a:endParaRPr>
            </a:p>
          </p:txBody>
        </p:sp>
      </p:grpSp>
      <p:sp>
        <p:nvSpPr>
          <p:cNvPr id="22" name="副标题 1">
            <a:extLst>
              <a:ext uri="{FF2B5EF4-FFF2-40B4-BE49-F238E27FC236}">
                <a16:creationId xmlns:a16="http://schemas.microsoft.com/office/drawing/2014/main" id="{21B22085-E352-401D-BD22-C1AA0D56BA04}"/>
              </a:ext>
            </a:extLst>
          </p:cNvPr>
          <p:cNvSpPr txBox="1">
            <a:spLocks/>
          </p:cNvSpPr>
          <p:nvPr/>
        </p:nvSpPr>
        <p:spPr>
          <a:xfrm>
            <a:off x="82775" y="241609"/>
            <a:ext cx="2943646" cy="413488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000" b="1" dirty="0">
                <a:solidFill>
                  <a:schemeClr val="bg1"/>
                </a:solidFill>
                <a:latin typeface="Calibri" panose="020F0502020204030204" pitchFamily="34" charset="0"/>
                <a:ea typeface="微软雅黑 Light" panose="020B0502040204020203" pitchFamily="34" charset="-122"/>
                <a:cs typeface="Segoe UI Black" panose="020B0A02040204020203" pitchFamily="34" charset="0"/>
              </a:rPr>
              <a:t>Read as long you listen </a:t>
            </a:r>
            <a:endParaRPr lang="zh-CN" altLang="en-US" sz="2000" dirty="0">
              <a:solidFill>
                <a:schemeClr val="bg1"/>
              </a:solidFill>
              <a:latin typeface="Calibri" panose="020F0502020204030204" pitchFamily="34" charset="0"/>
              <a:ea typeface="微软雅黑 Light" panose="020B0502040204020203" pitchFamily="34" charset="-122"/>
              <a:cs typeface="Segoe UI Black" panose="020B0A02040204020203" pitchFamily="34" charset="0"/>
            </a:endParaRPr>
          </a:p>
        </p:txBody>
      </p:sp>
      <p:sp>
        <p:nvSpPr>
          <p:cNvPr id="27" name="燕尾形 37">
            <a:extLst>
              <a:ext uri="{FF2B5EF4-FFF2-40B4-BE49-F238E27FC236}">
                <a16:creationId xmlns:a16="http://schemas.microsoft.com/office/drawing/2014/main" id="{410D0139-6470-4BBD-97B7-94AC38165183}"/>
              </a:ext>
            </a:extLst>
          </p:cNvPr>
          <p:cNvSpPr/>
          <p:nvPr/>
        </p:nvSpPr>
        <p:spPr>
          <a:xfrm>
            <a:off x="3046732" y="208388"/>
            <a:ext cx="362041" cy="468812"/>
          </a:xfrm>
          <a:prstGeom prst="chevron">
            <a:avLst>
              <a:gd name="adj" fmla="val 63060"/>
            </a:avLst>
          </a:prstGeom>
          <a:solidFill>
            <a:srgbClr val="DCBC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28" name="燕尾形 37">
            <a:extLst>
              <a:ext uri="{FF2B5EF4-FFF2-40B4-BE49-F238E27FC236}">
                <a16:creationId xmlns:a16="http://schemas.microsoft.com/office/drawing/2014/main" id="{1481876B-7C49-44E6-ADD4-440AF3DFEA5D}"/>
              </a:ext>
            </a:extLst>
          </p:cNvPr>
          <p:cNvSpPr/>
          <p:nvPr/>
        </p:nvSpPr>
        <p:spPr>
          <a:xfrm>
            <a:off x="3320353" y="232665"/>
            <a:ext cx="362041" cy="468812"/>
          </a:xfrm>
          <a:prstGeom prst="chevron">
            <a:avLst>
              <a:gd name="adj" fmla="val 63060"/>
            </a:avLst>
          </a:prstGeom>
          <a:solidFill>
            <a:srgbClr val="DCBC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pic>
        <p:nvPicPr>
          <p:cNvPr id="6" name="Google Shape;359;p50">
            <a:extLst>
              <a:ext uri="{FF2B5EF4-FFF2-40B4-BE49-F238E27FC236}">
                <a16:creationId xmlns:a16="http://schemas.microsoft.com/office/drawing/2014/main" id="{B82E2289-C592-0085-57E1-470F2B852A83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12995404">
            <a:off x="7758672" y="-714484"/>
            <a:ext cx="1896716" cy="3178848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3" descr="Text&#10;&#10;Description automatically generated">
            <a:extLst>
              <a:ext uri="{FF2B5EF4-FFF2-40B4-BE49-F238E27FC236}">
                <a16:creationId xmlns:a16="http://schemas.microsoft.com/office/drawing/2014/main" id="{098310D2-5AEB-7B66-4065-D3AC5C52786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730" y="1221897"/>
            <a:ext cx="7549869" cy="376279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3">
                <a:lumMod val="50000"/>
              </a:schemeClr>
            </a:solidFill>
            <a:miter lim="800000"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writing">
            <a:hlinkClick r:id="" action="ppaction://media"/>
            <a:extLst>
              <a:ext uri="{FF2B5EF4-FFF2-40B4-BE49-F238E27FC236}">
                <a16:creationId xmlns:a16="http://schemas.microsoft.com/office/drawing/2014/main" id="{F909C65B-D10A-2764-749A-94DC53EF3D7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787072" y="145656"/>
            <a:ext cx="736375" cy="620159"/>
          </a:xfrm>
          <a:prstGeom prst="rect">
            <a:avLst/>
          </a:prstGeom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9" name="Picture 4" descr="Headphones PNG Transparent Image PNG, SVG Clip art for Web - Download Clip  Art, PNG Icon Arts">
            <a:extLst>
              <a:ext uri="{FF2B5EF4-FFF2-40B4-BE49-F238E27FC236}">
                <a16:creationId xmlns:a16="http://schemas.microsoft.com/office/drawing/2014/main" id="{C30E49BE-25C5-EDB8-2B61-E30485347A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8184" y="64736"/>
            <a:ext cx="1092358" cy="1003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83900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9" name="Google Shape;359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860605">
            <a:off x="8144517" y="1470363"/>
            <a:ext cx="1896716" cy="3178848"/>
          </a:xfrm>
          <a:prstGeom prst="rect">
            <a:avLst/>
          </a:prstGeom>
          <a:noFill/>
          <a:ln>
            <a:noFill/>
          </a:ln>
        </p:spPr>
      </p:pic>
      <p:sp>
        <p:nvSpPr>
          <p:cNvPr id="365" name="Google Shape;365;p50">
            <a:hlinkClick r:id="" action="ppaction://hlinkshowjump?jump=nextslide"/>
          </p:cNvPr>
          <p:cNvSpPr/>
          <p:nvPr/>
        </p:nvSpPr>
        <p:spPr>
          <a:xfrm>
            <a:off x="8106675" y="4660292"/>
            <a:ext cx="280800" cy="140400"/>
          </a:xfrm>
          <a:prstGeom prst="chevron">
            <a:avLst>
              <a:gd name="adj" fmla="val 50000"/>
            </a:avLst>
          </a:prstGeom>
          <a:solidFill>
            <a:schemeClr val="lt2"/>
          </a:solidFill>
          <a:ln>
            <a:noFill/>
          </a:ln>
          <a:effectLst>
            <a:outerShdw blurRad="57150" dist="19050" dir="3840000" algn="b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6" name="Google Shape;366;p50">
            <a:hlinkClick r:id="" action="ppaction://hlinkshowjump?jump=previousslide"/>
          </p:cNvPr>
          <p:cNvSpPr/>
          <p:nvPr/>
        </p:nvSpPr>
        <p:spPr>
          <a:xfrm flipH="1">
            <a:off x="756525" y="4660292"/>
            <a:ext cx="280800" cy="140400"/>
          </a:xfrm>
          <a:prstGeom prst="chevron">
            <a:avLst>
              <a:gd name="adj" fmla="val 50000"/>
            </a:avLst>
          </a:prstGeom>
          <a:solidFill>
            <a:schemeClr val="lt2"/>
          </a:solidFill>
          <a:ln>
            <a:noFill/>
          </a:ln>
          <a:effectLst>
            <a:outerShdw blurRad="57150" dist="19050" dir="3840000" algn="b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" name="Picture 3" descr="Text, letter&#10;&#10;Description automatically generated">
            <a:extLst>
              <a:ext uri="{FF2B5EF4-FFF2-40B4-BE49-F238E27FC236}">
                <a16:creationId xmlns:a16="http://schemas.microsoft.com/office/drawing/2014/main" id="{8ECF99A0-9EC5-5F78-8D9E-3887A51A5BB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-6346"/>
          <a:stretch/>
        </p:blipFill>
        <p:spPr>
          <a:xfrm>
            <a:off x="1761931" y="511500"/>
            <a:ext cx="5620703" cy="15276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3">
                <a:lumMod val="50000"/>
              </a:schemeClr>
            </a:solidFill>
            <a:miter lim="800000"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مستطيل: زوايا مستديرة 26">
            <a:extLst>
              <a:ext uri="{FF2B5EF4-FFF2-40B4-BE49-F238E27FC236}">
                <a16:creationId xmlns:a16="http://schemas.microsoft.com/office/drawing/2014/main" id="{634E3076-EDEC-E6C9-5D3C-4EF144783650}"/>
              </a:ext>
            </a:extLst>
          </p:cNvPr>
          <p:cNvSpPr/>
          <p:nvPr/>
        </p:nvSpPr>
        <p:spPr>
          <a:xfrm>
            <a:off x="2232005" y="1011134"/>
            <a:ext cx="4864710" cy="243131"/>
          </a:xfrm>
          <a:prstGeom prst="roundRect">
            <a:avLst/>
          </a:prstGeom>
          <a:solidFill>
            <a:schemeClr val="accent1">
              <a:alpha val="2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5" name="مستطيل: زوايا مستديرة 26">
            <a:extLst>
              <a:ext uri="{FF2B5EF4-FFF2-40B4-BE49-F238E27FC236}">
                <a16:creationId xmlns:a16="http://schemas.microsoft.com/office/drawing/2014/main" id="{4E3C519A-B074-8816-714F-B59CD03D141A}"/>
              </a:ext>
            </a:extLst>
          </p:cNvPr>
          <p:cNvSpPr/>
          <p:nvPr/>
        </p:nvSpPr>
        <p:spPr>
          <a:xfrm>
            <a:off x="2165920" y="1327094"/>
            <a:ext cx="2794498" cy="233319"/>
          </a:xfrm>
          <a:prstGeom prst="roundRect">
            <a:avLst/>
          </a:prstGeom>
          <a:solidFill>
            <a:schemeClr val="accent3">
              <a:lumMod val="50000"/>
              <a:alpha val="2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6" name="مستطيل: زوايا مستديرة 26">
            <a:extLst>
              <a:ext uri="{FF2B5EF4-FFF2-40B4-BE49-F238E27FC236}">
                <a16:creationId xmlns:a16="http://schemas.microsoft.com/office/drawing/2014/main" id="{F25F45AA-C8A6-A248-3234-034C7BC2C57A}"/>
              </a:ext>
            </a:extLst>
          </p:cNvPr>
          <p:cNvSpPr/>
          <p:nvPr/>
        </p:nvSpPr>
        <p:spPr>
          <a:xfrm>
            <a:off x="2198288" y="1586040"/>
            <a:ext cx="5068360" cy="289964"/>
          </a:xfrm>
          <a:prstGeom prst="roundRect">
            <a:avLst/>
          </a:prstGeom>
          <a:solidFill>
            <a:schemeClr val="accent2">
              <a:alpha val="2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4E528929-02C4-1121-9A25-74EC2F73E5C5}"/>
              </a:ext>
            </a:extLst>
          </p:cNvPr>
          <p:cNvSpPr txBox="1"/>
          <p:nvPr/>
        </p:nvSpPr>
        <p:spPr>
          <a:xfrm>
            <a:off x="176003" y="2336450"/>
            <a:ext cx="8118334" cy="2031325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1800" dirty="0">
                <a:latin typeface="Amasis MT Pro Light" panose="02040304050005020304" pitchFamily="18" charset="0"/>
              </a:rPr>
              <a:t>• </a:t>
            </a:r>
            <a:r>
              <a:rPr lang="en-US" sz="1800" b="1" dirty="0">
                <a:latin typeface="Amasis MT Pro Light" panose="02040304050005020304" pitchFamily="18" charset="0"/>
              </a:rPr>
              <a:t>Because he heard someone enter the house and he didn’t want to get arrested.</a:t>
            </a:r>
          </a:p>
          <a:p>
            <a:endParaRPr lang="en-US" sz="1800" b="1" dirty="0">
              <a:latin typeface="Amasis MT Pro Light" panose="02040304050005020304" pitchFamily="18" charset="0"/>
            </a:endParaRPr>
          </a:p>
          <a:p>
            <a:r>
              <a:rPr lang="en-US" sz="1800" b="1" dirty="0">
                <a:latin typeface="Amasis MT Pro Light" panose="02040304050005020304" pitchFamily="18" charset="0"/>
              </a:rPr>
              <a:t> • They found a cell phone that did not belong to anyone in the family, plugged into a socket </a:t>
            </a:r>
          </a:p>
          <a:p>
            <a:endParaRPr lang="en-US" sz="1800" b="1" dirty="0">
              <a:latin typeface="Amasis MT Pro Light" panose="02040304050005020304" pitchFamily="18" charset="0"/>
            </a:endParaRPr>
          </a:p>
          <a:p>
            <a:r>
              <a:rPr lang="en-US" sz="1800" b="1" dirty="0">
                <a:latin typeface="Amasis MT Pro Light" panose="02040304050005020304" pitchFamily="18" charset="0"/>
              </a:rPr>
              <a:t>• One of the police officers called a contact listed in the phone memory &amp; the man was identified </a:t>
            </a:r>
            <a:r>
              <a:rPr lang="en-US" b="1" dirty="0"/>
              <a:t>.</a:t>
            </a:r>
            <a:endParaRPr lang="ar-SA" b="1" dirty="0"/>
          </a:p>
        </p:txBody>
      </p:sp>
      <p:pic>
        <p:nvPicPr>
          <p:cNvPr id="10" name="Google Shape;435;p53">
            <a:extLst>
              <a:ext uri="{FF2B5EF4-FFF2-40B4-BE49-F238E27FC236}">
                <a16:creationId xmlns:a16="http://schemas.microsoft.com/office/drawing/2014/main" id="{DAB88B78-0C8E-C28B-48C2-04AF0F7B83E9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93862" y="654718"/>
            <a:ext cx="831850" cy="1153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9" name="Google Shape;1599;p81"/>
          <p:cNvSpPr txBox="1">
            <a:spLocks noGrp="1"/>
          </p:cNvSpPr>
          <p:nvPr>
            <p:ph type="body" idx="1"/>
          </p:nvPr>
        </p:nvSpPr>
        <p:spPr>
          <a:xfrm>
            <a:off x="1488324" y="3301552"/>
            <a:ext cx="6185646" cy="1616888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endParaRPr lang="en-US" sz="500" dirty="0">
              <a:solidFill>
                <a:schemeClr val="bg1"/>
              </a:solidFill>
            </a:endParaRPr>
          </a:p>
          <a:p>
            <a:pPr marL="0" lvl="0" indent="0" algn="l">
              <a:spcAft>
                <a:spcPts val="1200"/>
              </a:spcAft>
              <a:buNone/>
            </a:pPr>
            <a:r>
              <a:rPr lang="en-US" sz="1800" b="1" dirty="0">
                <a:solidFill>
                  <a:schemeClr val="bg1"/>
                </a:solidFill>
                <a:sym typeface="Wingdings" panose="05000000000000000000" pitchFamily="2" charset="2"/>
              </a:rPr>
              <a:t></a:t>
            </a:r>
            <a:r>
              <a:rPr lang="en-US" sz="1800" b="1" dirty="0">
                <a:solidFill>
                  <a:schemeClr val="bg1"/>
                </a:solidFill>
              </a:rPr>
              <a:t>A burglar …broke into</a:t>
            </a:r>
            <a:r>
              <a:rPr lang="en-US" sz="1800" dirty="0">
                <a:solidFill>
                  <a:schemeClr val="bg1"/>
                </a:solidFill>
              </a:rPr>
              <a:t>. </a:t>
            </a:r>
          </a:p>
          <a:p>
            <a:pPr marL="0" lvl="0" indent="0">
              <a:spcAft>
                <a:spcPts val="1200"/>
              </a:spcAft>
              <a:buNone/>
            </a:pPr>
            <a:r>
              <a:rPr lang="en-US" sz="1800" dirty="0">
                <a:solidFill>
                  <a:schemeClr val="bg1"/>
                </a:solidFill>
                <a:latin typeface="Amasis MT Pro Medium" panose="02040604050005020304" pitchFamily="18" charset="0"/>
                <a:sym typeface="Wingdings" panose="05000000000000000000" pitchFamily="2" charset="2"/>
              </a:rPr>
              <a:t></a:t>
            </a:r>
            <a:r>
              <a:rPr lang="en-US" sz="1800" dirty="0">
                <a:solidFill>
                  <a:schemeClr val="bg1"/>
                </a:solidFill>
                <a:latin typeface="Amasis MT Pro Medium" panose="02040604050005020304" pitchFamily="18" charset="0"/>
              </a:rPr>
              <a:t>It begins with the final event and the reason that led to it to raise reader interest and expectations .</a:t>
            </a:r>
          </a:p>
        </p:txBody>
      </p:sp>
      <p:sp>
        <p:nvSpPr>
          <p:cNvPr id="1608" name="Google Shape;1608;p81">
            <a:hlinkClick r:id="" action="ppaction://hlinkshowjump?jump=nextslide"/>
          </p:cNvPr>
          <p:cNvSpPr/>
          <p:nvPr/>
        </p:nvSpPr>
        <p:spPr>
          <a:xfrm>
            <a:off x="8106675" y="4660292"/>
            <a:ext cx="280800" cy="140400"/>
          </a:xfrm>
          <a:prstGeom prst="chevron">
            <a:avLst>
              <a:gd name="adj" fmla="val 50000"/>
            </a:avLst>
          </a:prstGeom>
          <a:solidFill>
            <a:schemeClr val="lt2"/>
          </a:solidFill>
          <a:ln>
            <a:noFill/>
          </a:ln>
          <a:effectLst>
            <a:outerShdw blurRad="57150" dist="19050" dir="3840000" algn="b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9" name="Google Shape;1609;p81">
            <a:hlinkClick r:id="" action="ppaction://hlinkshowjump?jump=previousslide"/>
          </p:cNvPr>
          <p:cNvSpPr/>
          <p:nvPr/>
        </p:nvSpPr>
        <p:spPr>
          <a:xfrm flipH="1">
            <a:off x="756525" y="4660292"/>
            <a:ext cx="280800" cy="140400"/>
          </a:xfrm>
          <a:prstGeom prst="chevron">
            <a:avLst>
              <a:gd name="adj" fmla="val 50000"/>
            </a:avLst>
          </a:prstGeom>
          <a:solidFill>
            <a:schemeClr val="lt2"/>
          </a:solidFill>
          <a:ln>
            <a:noFill/>
          </a:ln>
          <a:effectLst>
            <a:outerShdw blurRad="57150" dist="19050" dir="3840000" algn="b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" name="Picture 4" descr="Text&#10;&#10;Description automatically generated">
            <a:extLst>
              <a:ext uri="{FF2B5EF4-FFF2-40B4-BE49-F238E27FC236}">
                <a16:creationId xmlns:a16="http://schemas.microsoft.com/office/drawing/2014/main" id="{A325F20D-8048-07FC-D9FC-4490D4746C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2336" y="1816545"/>
            <a:ext cx="5797140" cy="118560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3">
                <a:lumMod val="5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Google Shape;991;p73">
            <a:extLst>
              <a:ext uri="{FF2B5EF4-FFF2-40B4-BE49-F238E27FC236}">
                <a16:creationId xmlns:a16="http://schemas.microsoft.com/office/drawing/2014/main" id="{7BE33195-1B1B-A8B1-E329-B28DBC9F632F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287440" flipH="1">
            <a:off x="-1411219" y="2037304"/>
            <a:ext cx="2941112" cy="1993151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مستطيل: زوايا مستديرة 26">
            <a:extLst>
              <a:ext uri="{FF2B5EF4-FFF2-40B4-BE49-F238E27FC236}">
                <a16:creationId xmlns:a16="http://schemas.microsoft.com/office/drawing/2014/main" id="{2DE4D821-AEC7-3A85-15DB-98D7E506A77A}"/>
              </a:ext>
            </a:extLst>
          </p:cNvPr>
          <p:cNvSpPr/>
          <p:nvPr/>
        </p:nvSpPr>
        <p:spPr>
          <a:xfrm>
            <a:off x="2086349" y="2144019"/>
            <a:ext cx="2275258" cy="243131"/>
          </a:xfrm>
          <a:prstGeom prst="roundRect">
            <a:avLst/>
          </a:prstGeom>
          <a:solidFill>
            <a:schemeClr val="accent4">
              <a:lumMod val="50000"/>
              <a:alpha val="2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7" name="مستطيل: زوايا مستديرة 26">
            <a:extLst>
              <a:ext uri="{FF2B5EF4-FFF2-40B4-BE49-F238E27FC236}">
                <a16:creationId xmlns:a16="http://schemas.microsoft.com/office/drawing/2014/main" id="{6D80FD08-24E2-30E9-01BB-E2E105DC1B38}"/>
              </a:ext>
            </a:extLst>
          </p:cNvPr>
          <p:cNvSpPr/>
          <p:nvPr/>
        </p:nvSpPr>
        <p:spPr>
          <a:xfrm>
            <a:off x="2084999" y="2411427"/>
            <a:ext cx="4752771" cy="501706"/>
          </a:xfrm>
          <a:prstGeom prst="roundRect">
            <a:avLst/>
          </a:prstGeom>
          <a:solidFill>
            <a:srgbClr val="DCBC62">
              <a:alpha val="2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pic>
        <p:nvPicPr>
          <p:cNvPr id="8" name="Google Shape;359;p50">
            <a:extLst>
              <a:ext uri="{FF2B5EF4-FFF2-40B4-BE49-F238E27FC236}">
                <a16:creationId xmlns:a16="http://schemas.microsoft.com/office/drawing/2014/main" id="{08DE0FED-93DB-2E1E-DD46-E5A0D2DA8552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9930177">
            <a:off x="3701989" y="-1272836"/>
            <a:ext cx="1896716" cy="31788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5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theme/theme1.xml><?xml version="1.0" encoding="utf-8"?>
<a:theme xmlns:a="http://schemas.openxmlformats.org/drawingml/2006/main" name="New Resolutions Education Pack for Teachers by Slidesgo">
  <a:themeElements>
    <a:clrScheme name="Simple Light">
      <a:dk1>
        <a:srgbClr val="060606"/>
      </a:dk1>
      <a:lt1>
        <a:srgbClr val="FCFBF7"/>
      </a:lt1>
      <a:dk2>
        <a:srgbClr val="D4D2D2"/>
      </a:dk2>
      <a:lt2>
        <a:srgbClr val="5F5F5F"/>
      </a:lt2>
      <a:accent1>
        <a:srgbClr val="EBD46C"/>
      </a:accent1>
      <a:accent2>
        <a:srgbClr val="D5AE46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D5AE46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1273</TotalTime>
  <Words>423</Words>
  <Application>Microsoft Office PowerPoint</Application>
  <PresentationFormat>عرض على الشاشة (16:9)</PresentationFormat>
  <Paragraphs>80</Paragraphs>
  <Slides>19</Slides>
  <Notes>19</Notes>
  <HiddenSlides>0</HiddenSlides>
  <MMClips>1</MMClips>
  <ScaleCrop>false</ScaleCrop>
  <HeadingPairs>
    <vt:vector size="6" baseType="variant">
      <vt:variant>
        <vt:lpstr>الخطوط المستخدمة</vt:lpstr>
      </vt:variant>
      <vt:variant>
        <vt:i4>8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19</vt:i4>
      </vt:variant>
    </vt:vector>
  </HeadingPairs>
  <TitlesOfParts>
    <vt:vector size="28" baseType="lpstr">
      <vt:lpstr>Adamina</vt:lpstr>
      <vt:lpstr>Amasis MT Pro Light</vt:lpstr>
      <vt:lpstr>Calibri</vt:lpstr>
      <vt:lpstr>Arial</vt:lpstr>
      <vt:lpstr>Amasis MT Pro Medium</vt:lpstr>
      <vt:lpstr>Playball</vt:lpstr>
      <vt:lpstr>Roboto Condensed Light</vt:lpstr>
      <vt:lpstr>Bebas Neue</vt:lpstr>
      <vt:lpstr>New Resolutions Education Pack for Teachers by Slidesgo</vt:lpstr>
      <vt:lpstr>Unit 2 Crime Doesn’t Pay  Writing</vt:lpstr>
      <vt:lpstr>Lesson Obectives:</vt:lpstr>
      <vt:lpstr> Open Book</vt:lpstr>
      <vt:lpstr>عرض تقديمي في PowerPoint</vt:lpstr>
      <vt:lpstr>Warm up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 Open Book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Remember </vt:lpstr>
      <vt:lpstr>Homework</vt:lpstr>
      <vt:lpstr>Thanks!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1 Two Is Better Than One  Listen &amp; Discuss</dc:title>
  <cp:lastModifiedBy>انتصار بنت العبيدالله</cp:lastModifiedBy>
  <cp:revision>9</cp:revision>
  <dcterms:modified xsi:type="dcterms:W3CDTF">2022-09-26T01:55:52Z</dcterms:modified>
</cp:coreProperties>
</file>