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454" rtl="1" saveSubsetFonts="1">
  <p:sldMasterIdLst>
    <p:sldMasterId id="2147483648" r:id="rId1"/>
  </p:sldMasterIdLst>
  <p:notesMasterIdLst>
    <p:notesMasterId r:id="rId25"/>
  </p:notesMasterIdLst>
  <p:sldIdLst>
    <p:sldId id="443" r:id="rId2"/>
    <p:sldId id="280" r:id="rId3"/>
    <p:sldId id="288" r:id="rId4"/>
    <p:sldId id="465" r:id="rId5"/>
    <p:sldId id="466" r:id="rId6"/>
    <p:sldId id="467" r:id="rId7"/>
    <p:sldId id="468" r:id="rId8"/>
    <p:sldId id="469" r:id="rId9"/>
    <p:sldId id="470" r:id="rId10"/>
    <p:sldId id="471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3" r:id="rId22"/>
    <p:sldId id="484" r:id="rId23"/>
    <p:sldId id="464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5AD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4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994B51-A712-6C48-A655-B055E484FF7D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E29EA6-AD4B-A94E-978D-9A3157EDA2E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15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94436ce1f1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94436ce1f1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35C05-9316-4F19-81BE-FDE87CAB1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9B2D10D-0497-4F92-9BDD-C7183605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2C96E19-C6B1-4E9F-B868-5E1FF278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CC8979-2EB2-4D21-B5A2-D8B24A23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756455-4EE9-4B50-8AF6-F69CB905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118C2DA-9549-48F5-A20D-E70AE1E8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32CF381-AC57-4944-AF02-61D17C5BA2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73053DC-C50D-4183-B9E4-B0AF1B4DC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8728BE-23DA-4501-881C-814140BF3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9B6BBB-B697-4A71-8337-54E1BFC0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723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5CF8CDA-ECF1-44F3-8100-E76682FBA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797844-48D7-448A-9D61-B88D21B69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797BE3-6025-4A3B-BFF8-41830ED6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85EA89-6FCD-4DB0-BB90-27049FB3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8FA21A-2A13-4D15-AD90-0A0F5A6E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9304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225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364A0B-C6F1-4BAC-8851-B03CB56A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D183FB8-1A90-411B-B46B-56559080B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4C38FD-7C87-4D75-B1C3-9421B78D5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EE1B00-DE26-42B1-AEA2-FD37D678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FDEB34-40B1-4614-8B66-68746FD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9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1D28D0-5A6C-4984-8DD2-DAAE13D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2A859-F80D-43E0-9D49-F9F2CB57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9432E0-C080-4C35-ABE2-91793B2A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03C8D1B-9AE1-4148-9DE1-1A6E81E7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F3B0DD-BEE2-4053-827D-59777915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36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B563E-AC9B-4F49-9330-DF3DEF59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623EC3-664E-4217-A1A6-204716503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DEA3DB1-4523-4C0B-B6AA-EF294DAA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2AB622B-C684-45C7-ABC5-23024F61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17BD8CE-8C23-4DF8-AD3D-B3720D95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581AEB1-8FC1-4EFB-889D-95FC313DA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035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C2EF5C-9CEC-4D08-8155-88127D43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188BDAB-CF13-423E-B122-DA60EB1AA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285939-7FD8-4C97-9B1D-BA638F70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6E0F4C9-CE40-4B79-8B56-06A634461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72516B1-1418-4976-ADAD-C26963E6C3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D40CDE2-68A7-4F4E-93B2-AE5445E3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23CC885-B9C4-49B3-878C-10DBFBFD5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27603A6-9267-4F98-A272-24BDD5FD2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2869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95915F-3E86-4C70-A1A8-3320A0FB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53F3531-F8FE-403E-BD13-FD53996D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605B803-A431-4464-AE17-DDADA86C8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A5F24E3-131A-47C2-9A37-91F83B02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80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0229DE-70A0-4E2F-B710-138304E7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6C76008-3D51-42CC-9A21-EFEBCCFD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D0CD05F-F309-4AFD-80E6-7E3899D32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241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696750-7CCE-44D7-8542-869A3327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82A01B1-7D14-49C1-BCAB-E91FABC0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0BC7AC1-AB24-4159-9BD5-088C717910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7D294D8-B6FF-4818-9296-CB1DA209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0783C4-43AF-460F-814E-E40B87141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B2D825-1749-4D0F-AB00-CAB1F2A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5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E0D737-D054-4412-8E2E-6FC98B2C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279C8AF-A876-47EC-AF53-67457CC90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3DA1808-A2B1-458B-802C-7C33AC6B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BD1E48-FDE3-4ECF-8F7A-6AAEF549B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CEB92B-4456-485F-8FA2-51DD6D4DC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C04EED-F5CD-4803-970B-C0709EF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543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F66C888-597A-4684-95FD-0E5AA16D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09B6BB4-5435-45D4-ACA8-2BE218858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846926B-B211-4749-9A8D-2DC9C214A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2E3920-BA65-4906-96CA-645E98CB3E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366CF6-1BDF-46FA-80A4-8FABDEF69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5D02-5F25-481F-8F15-E4E09A7204A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50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 invX="1"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jpe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hyperlink" Target="https://www.meta-calculator.com/graph-paper-maker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0.png"/><Relationship Id="rId5" Type="http://schemas.openxmlformats.org/officeDocument/2006/relationships/image" Target="../media/image23.jpg"/><Relationship Id="rId10" Type="http://schemas.openxmlformats.org/officeDocument/2006/relationships/image" Target="../media/image49.emf"/><Relationship Id="rId4" Type="http://schemas.microsoft.com/office/2007/relationships/hdphoto" Target="../media/hdphoto2.wdp"/><Relationship Id="rId9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10" Type="http://schemas.openxmlformats.org/officeDocument/2006/relationships/image" Target="../media/image27.emf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gi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12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1.jpeg"/><Relationship Id="rId5" Type="http://schemas.openxmlformats.org/officeDocument/2006/relationships/image" Target="../media/image23.jpg"/><Relationship Id="rId10" Type="http://schemas.openxmlformats.org/officeDocument/2006/relationships/image" Target="../media/image30.jpeg"/><Relationship Id="rId4" Type="http://schemas.microsoft.com/office/2007/relationships/hdphoto" Target="../media/hdphoto2.wdp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10" Type="http://schemas.openxmlformats.org/officeDocument/2006/relationships/image" Target="../media/image36.jpeg"/><Relationship Id="rId4" Type="http://schemas.microsoft.com/office/2007/relationships/hdphoto" Target="../media/hdphoto2.wdp"/><Relationship Id="rId9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Relationship Id="rId9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3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7863" y="1931193"/>
            <a:ext cx="1825736" cy="250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5113" y="188672"/>
            <a:ext cx="3872811" cy="635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90937" y="2710191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334976" y="2679717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8818341" y="2719143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49930" y="195506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05085" y="1884917"/>
            <a:ext cx="544433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51"/>
          <p:cNvPicPr preferRelativeResize="0"/>
          <p:nvPr/>
        </p:nvPicPr>
        <p:blipFill rotWithShape="1">
          <a:blip r:embed="rId6">
            <a:alphaModFix/>
          </a:blip>
          <a:srcRect l="19951" r="23481"/>
          <a:stretch/>
        </p:blipFill>
        <p:spPr>
          <a:xfrm>
            <a:off x="7839861" y="3463475"/>
            <a:ext cx="395597" cy="54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22443" y="3522964"/>
            <a:ext cx="612000" cy="4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14674" y="3393256"/>
            <a:ext cx="544433" cy="614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51"/>
          <p:cNvPicPr preferRelativeResize="0"/>
          <p:nvPr/>
        </p:nvPicPr>
        <p:blipFill rotWithShape="1">
          <a:blip r:embed="rId10">
            <a:alphaModFix/>
          </a:blip>
          <a:srcRect l="8340" b="53840"/>
          <a:stretch/>
        </p:blipFill>
        <p:spPr>
          <a:xfrm flipH="1">
            <a:off x="-136971" y="5523282"/>
            <a:ext cx="9596078" cy="13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618;p85">
            <a:extLst>
              <a:ext uri="{FF2B5EF4-FFF2-40B4-BE49-F238E27FC236}">
                <a16:creationId xmlns:a16="http://schemas.microsoft.com/office/drawing/2014/main" id="{E84C967B-50BB-5546-B94E-76F98B2D589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2117" y="3471553"/>
            <a:ext cx="1965667" cy="322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619;p85">
            <a:extLst>
              <a:ext uri="{FF2B5EF4-FFF2-40B4-BE49-F238E27FC236}">
                <a16:creationId xmlns:a16="http://schemas.microsoft.com/office/drawing/2014/main" id="{A1861B07-DDF9-F54D-8F7D-1CD05E4FF1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29666" b="-1376"/>
          <a:stretch/>
        </p:blipFill>
        <p:spPr>
          <a:xfrm>
            <a:off x="7504807" y="4881262"/>
            <a:ext cx="4316035" cy="234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5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60541" y="4577388"/>
            <a:ext cx="1177636" cy="83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5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59107" y="4798951"/>
            <a:ext cx="1171584" cy="59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5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64717" y="4874998"/>
            <a:ext cx="544432" cy="5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7D5FD021-2C2E-2B48-A461-3E4B4C14B2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10005807" y="1934893"/>
            <a:ext cx="1614258" cy="1582502"/>
          </a:xfrm>
          <a:prstGeom prst="rect">
            <a:avLst/>
          </a:prstGeom>
        </p:spPr>
      </p:pic>
      <p:grpSp>
        <p:nvGrpSpPr>
          <p:cNvPr id="30" name="مجموعة 71">
            <a:extLst>
              <a:ext uri="{FF2B5EF4-FFF2-40B4-BE49-F238E27FC236}">
                <a16:creationId xmlns:a16="http://schemas.microsoft.com/office/drawing/2014/main" id="{A412163C-A4A3-244F-B331-8FC8F0E27C07}"/>
              </a:ext>
            </a:extLst>
          </p:cNvPr>
          <p:cNvGrpSpPr>
            <a:grpSpLocks/>
          </p:cNvGrpSpPr>
          <p:nvPr/>
        </p:nvGrpSpPr>
        <p:grpSpPr bwMode="auto">
          <a:xfrm>
            <a:off x="10183292" y="812074"/>
            <a:ext cx="1214438" cy="1136650"/>
            <a:chOff x="3326307" y="697407"/>
            <a:chExt cx="5463186" cy="5463186"/>
          </a:xfrm>
        </p:grpSpPr>
        <p:sp>
          <p:nvSpPr>
            <p:cNvPr id="31" name="شكل بيضاوي 30">
              <a:extLst>
                <a:ext uri="{FF2B5EF4-FFF2-40B4-BE49-F238E27FC236}">
                  <a16:creationId xmlns:a16="http://schemas.microsoft.com/office/drawing/2014/main" id="{F5E016A0-4A88-8549-AE33-EA095765866E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 dirty="0"/>
            </a:p>
          </p:txBody>
        </p:sp>
        <p:grpSp>
          <p:nvGrpSpPr>
            <p:cNvPr id="32" name="مجموعة 74">
              <a:extLst>
                <a:ext uri="{FF2B5EF4-FFF2-40B4-BE49-F238E27FC236}">
                  <a16:creationId xmlns:a16="http://schemas.microsoft.com/office/drawing/2014/main" id="{5266DDC0-F73F-5440-BAAE-C05A82C83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3" name="مربع نص 75">
                <a:extLst>
                  <a:ext uri="{FF2B5EF4-FFF2-40B4-BE49-F238E27FC236}">
                    <a16:creationId xmlns:a16="http://schemas.microsoft.com/office/drawing/2014/main" id="{5D23826B-DF2D-1248-AF9B-F4D9A35B6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4" name="مربع نص 76">
                <a:extLst>
                  <a:ext uri="{FF2B5EF4-FFF2-40B4-BE49-F238E27FC236}">
                    <a16:creationId xmlns:a16="http://schemas.microsoft.com/office/drawing/2014/main" id="{D513FEC8-82EF-8445-B0B6-0A76984B0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5" name="مربع نص 77">
                <a:extLst>
                  <a:ext uri="{FF2B5EF4-FFF2-40B4-BE49-F238E27FC236}">
                    <a16:creationId xmlns:a16="http://schemas.microsoft.com/office/drawing/2014/main" id="{D104AD1C-30DC-4F4B-A049-F158D990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6" name="مربع نص 78">
                <a:extLst>
                  <a:ext uri="{FF2B5EF4-FFF2-40B4-BE49-F238E27FC236}">
                    <a16:creationId xmlns:a16="http://schemas.microsoft.com/office/drawing/2014/main" id="{3AB5E945-217A-484B-B316-DA1302E0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39" name="مربع نص 79">
                <a:extLst>
                  <a:ext uri="{FF2B5EF4-FFF2-40B4-BE49-F238E27FC236}">
                    <a16:creationId xmlns:a16="http://schemas.microsoft.com/office/drawing/2014/main" id="{C266DC4D-61E8-344A-B2AB-585F2412D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0" name="مربع نص 80">
                <a:extLst>
                  <a:ext uri="{FF2B5EF4-FFF2-40B4-BE49-F238E27FC236}">
                    <a16:creationId xmlns:a16="http://schemas.microsoft.com/office/drawing/2014/main" id="{3EBFAA4B-19CF-5D49-8DB0-E774F084A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1" name="مربع نص 81">
                <a:extLst>
                  <a:ext uri="{FF2B5EF4-FFF2-40B4-BE49-F238E27FC236}">
                    <a16:creationId xmlns:a16="http://schemas.microsoft.com/office/drawing/2014/main" id="{0087902A-4426-F842-AC7F-5263E2680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2" name="مربع نص 82">
                <a:extLst>
                  <a:ext uri="{FF2B5EF4-FFF2-40B4-BE49-F238E27FC236}">
                    <a16:creationId xmlns:a16="http://schemas.microsoft.com/office/drawing/2014/main" id="{044DF58F-E9FF-2D42-ADD7-C424B1001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3" name="مربع نص 83">
                <a:extLst>
                  <a:ext uri="{FF2B5EF4-FFF2-40B4-BE49-F238E27FC236}">
                    <a16:creationId xmlns:a16="http://schemas.microsoft.com/office/drawing/2014/main" id="{A1866810-987A-9640-B7DE-2D56BA2A6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4" name="مربع نص 84">
                <a:extLst>
                  <a:ext uri="{FF2B5EF4-FFF2-40B4-BE49-F238E27FC236}">
                    <a16:creationId xmlns:a16="http://schemas.microsoft.com/office/drawing/2014/main" id="{602C803C-196F-1243-AA7D-219012F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5" name="مربع نص 85">
                <a:extLst>
                  <a:ext uri="{FF2B5EF4-FFF2-40B4-BE49-F238E27FC236}">
                    <a16:creationId xmlns:a16="http://schemas.microsoft.com/office/drawing/2014/main" id="{2A1110CC-A8F4-4848-9AE6-3212DF453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  <p:sp>
            <p:nvSpPr>
              <p:cNvPr id="46" name="مربع نص 86">
                <a:extLst>
                  <a:ext uri="{FF2B5EF4-FFF2-40B4-BE49-F238E27FC236}">
                    <a16:creationId xmlns:a16="http://schemas.microsoft.com/office/drawing/2014/main" id="{0371540A-0BC4-6140-8E08-1841FE4FB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ar-SA"/>
              </a:p>
            </p:txBody>
          </p:sp>
        </p:grp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DB5C460-705C-3046-9B7C-EB30396F61A1}"/>
              </a:ext>
            </a:extLst>
          </p:cNvPr>
          <p:cNvGrpSpPr>
            <a:grpSpLocks/>
          </p:cNvGrpSpPr>
          <p:nvPr/>
        </p:nvGrpSpPr>
        <p:grpSpPr bwMode="auto">
          <a:xfrm>
            <a:off x="10764318" y="920024"/>
            <a:ext cx="66675" cy="1009650"/>
            <a:chOff x="5944770" y="1379001"/>
            <a:chExt cx="226260" cy="3927154"/>
          </a:xfrm>
        </p:grpSpPr>
        <p:sp>
          <p:nvSpPr>
            <p:cNvPr id="48" name="مثلث متساوي الساقين 49">
              <a:extLst>
                <a:ext uri="{FF2B5EF4-FFF2-40B4-BE49-F238E27FC236}">
                  <a16:creationId xmlns:a16="http://schemas.microsoft.com/office/drawing/2014/main" id="{EDAE48D5-A7DB-C14E-AC95-9D7A469074B5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49" name="مثلث متساوي الساقين 50">
              <a:extLst>
                <a:ext uri="{FF2B5EF4-FFF2-40B4-BE49-F238E27FC236}">
                  <a16:creationId xmlns:a16="http://schemas.microsoft.com/office/drawing/2014/main" id="{27856675-1F64-5846-9E89-1D522BF8E4EB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F30F32CD-C122-BA42-AC8D-3FD31922D832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0707167" y="1024799"/>
            <a:ext cx="63500" cy="787400"/>
            <a:chOff x="5944770" y="1379001"/>
            <a:chExt cx="226260" cy="3927154"/>
          </a:xfrm>
        </p:grpSpPr>
        <p:sp>
          <p:nvSpPr>
            <p:cNvPr id="51" name="مثلث متساوي الساقين 52">
              <a:extLst>
                <a:ext uri="{FF2B5EF4-FFF2-40B4-BE49-F238E27FC236}">
                  <a16:creationId xmlns:a16="http://schemas.microsoft.com/office/drawing/2014/main" id="{AAEBF8BE-0132-7242-98C6-D40A0702B35F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  <p:sp>
          <p:nvSpPr>
            <p:cNvPr id="52" name="مثلث متساوي الساقين 53">
              <a:extLst>
                <a:ext uri="{FF2B5EF4-FFF2-40B4-BE49-F238E27FC236}">
                  <a16:creationId xmlns:a16="http://schemas.microsoft.com/office/drawing/2014/main" id="{7DD8634A-0E3B-7446-9715-5AA8B3520A8C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171450" indent="-171450" algn="ctr">
                <a:buFont typeface="Arial" panose="020B0604020202020204" pitchFamily="34" charset="0"/>
                <a:buChar char="•"/>
                <a:defRPr/>
              </a:pPr>
              <a:endParaRPr lang="ar-EG" sz="1013"/>
            </a:p>
          </p:txBody>
        </p:sp>
      </p:grpSp>
      <p:sp>
        <p:nvSpPr>
          <p:cNvPr id="53" name="شكل بيضاوي 52">
            <a:extLst>
              <a:ext uri="{FF2B5EF4-FFF2-40B4-BE49-F238E27FC236}">
                <a16:creationId xmlns:a16="http://schemas.microsoft.com/office/drawing/2014/main" id="{25A0CF2F-2A3E-D247-9A7B-65F1B8954BED}"/>
              </a:ext>
            </a:extLst>
          </p:cNvPr>
          <p:cNvSpPr/>
          <p:nvPr/>
        </p:nvSpPr>
        <p:spPr>
          <a:xfrm>
            <a:off x="10741866" y="1364522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171450" indent="-171450" algn="ctr" defTabSz="685800">
              <a:buFont typeface="Arial" panose="020B0604020202020204" pitchFamily="34" charset="0"/>
              <a:buChar char="•"/>
              <a:defRPr/>
            </a:pPr>
            <a:endParaRPr lang="ar-EG" sz="1013"/>
          </a:p>
        </p:txBody>
      </p:sp>
      <p:pic>
        <p:nvPicPr>
          <p:cNvPr id="54" name="صورة 53">
            <a:hlinkClick r:id="rId17"/>
            <a:extLst>
              <a:ext uri="{FF2B5EF4-FFF2-40B4-BE49-F238E27FC236}">
                <a16:creationId xmlns:a16="http://schemas.microsoft.com/office/drawing/2014/main" id="{ACE0BB48-EB3C-1045-80A6-B6AC26E297B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120" t="7380" r="8167" b="3206"/>
          <a:stretch/>
        </p:blipFill>
        <p:spPr>
          <a:xfrm rot="5400000">
            <a:off x="10326753" y="2213719"/>
            <a:ext cx="970651" cy="1480247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9121897B-6672-DC48-877D-1AB60286CDDE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0"/>
          </a:blip>
          <a:stretch>
            <a:fillRect/>
          </a:stretch>
        </p:blipFill>
        <p:spPr>
          <a:xfrm>
            <a:off x="8866" y="3429000"/>
            <a:ext cx="1366526" cy="1369951"/>
          </a:xfrm>
          <a:prstGeom prst="rect">
            <a:avLst/>
          </a:prstGeom>
          <a:ln>
            <a:noFill/>
          </a:ln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29042281-2AF4-C647-BDE2-39125E98C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/>
          <a:stretch>
            <a:fillRect/>
          </a:stretch>
        </p:blipFill>
        <p:spPr bwMode="auto">
          <a:xfrm>
            <a:off x="571935" y="296864"/>
            <a:ext cx="6473656" cy="410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مستطيل 56">
            <a:extLst>
              <a:ext uri="{FF2B5EF4-FFF2-40B4-BE49-F238E27FC236}">
                <a16:creationId xmlns:a16="http://schemas.microsoft.com/office/drawing/2014/main" id="{A68E6514-41E9-C541-8B6E-985D23D254A9}"/>
              </a:ext>
            </a:extLst>
          </p:cNvPr>
          <p:cNvSpPr/>
          <p:nvPr/>
        </p:nvSpPr>
        <p:spPr>
          <a:xfrm>
            <a:off x="692129" y="793644"/>
            <a:ext cx="2927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التاريخ </a:t>
            </a:r>
            <a:r>
              <a:rPr lang="ar-SA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/    /  ١٤٤هـ</a:t>
            </a:r>
          </a:p>
        </p:txBody>
      </p:sp>
      <p:pic>
        <p:nvPicPr>
          <p:cNvPr id="58" name="صورة 2">
            <a:extLst>
              <a:ext uri="{FF2B5EF4-FFF2-40B4-BE49-F238E27FC236}">
                <a16:creationId xmlns:a16="http://schemas.microsoft.com/office/drawing/2014/main" id="{28FAAD10-FD8E-D446-B412-0041644F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r="1823"/>
          <a:stretch>
            <a:fillRect/>
          </a:stretch>
        </p:blipFill>
        <p:spPr bwMode="auto">
          <a:xfrm>
            <a:off x="4366621" y="799671"/>
            <a:ext cx="2314701" cy="7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صورة 9">
            <a:extLst>
              <a:ext uri="{FF2B5EF4-FFF2-40B4-BE49-F238E27FC236}">
                <a16:creationId xmlns:a16="http://schemas.microsoft.com/office/drawing/2014/main" id="{7C820380-68A6-C442-A724-1348461E6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7" t="43697" r="2357" b="7018"/>
          <a:stretch>
            <a:fillRect/>
          </a:stretch>
        </p:blipFill>
        <p:spPr bwMode="auto">
          <a:xfrm>
            <a:off x="4706632" y="2865218"/>
            <a:ext cx="1778231" cy="11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صورة 13">
            <a:extLst>
              <a:ext uri="{FF2B5EF4-FFF2-40B4-BE49-F238E27FC236}">
                <a16:creationId xmlns:a16="http://schemas.microsoft.com/office/drawing/2014/main" id="{459DC7BB-132A-D74D-9F37-3E60E7AC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37" b="10352"/>
          <a:stretch>
            <a:fillRect/>
          </a:stretch>
        </p:blipFill>
        <p:spPr bwMode="auto">
          <a:xfrm>
            <a:off x="639798" y="1923001"/>
            <a:ext cx="1879848" cy="209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صورة 14">
            <a:extLst>
              <a:ext uri="{FF2B5EF4-FFF2-40B4-BE49-F238E27FC236}">
                <a16:creationId xmlns:a16="http://schemas.microsoft.com/office/drawing/2014/main" id="{D3A84F49-C83D-9845-8400-D016FF63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7" t="42761" r="32452" b="1561"/>
          <a:stretch>
            <a:fillRect/>
          </a:stretch>
        </p:blipFill>
        <p:spPr bwMode="auto">
          <a:xfrm>
            <a:off x="2978062" y="2883262"/>
            <a:ext cx="1750905" cy="104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صورة 10">
            <a:extLst>
              <a:ext uri="{FF2B5EF4-FFF2-40B4-BE49-F238E27FC236}">
                <a16:creationId xmlns:a16="http://schemas.microsoft.com/office/drawing/2014/main" id="{CB69D999-5D7E-A242-9B38-CB3CB5F2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0" t="14125" r="9567" b="62119"/>
          <a:stretch>
            <a:fillRect/>
          </a:stretch>
        </p:blipFill>
        <p:spPr bwMode="auto">
          <a:xfrm>
            <a:off x="3173506" y="1642783"/>
            <a:ext cx="3235055" cy="105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9190E37-3D18-964C-BB37-1FCA93CF6E6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456140" y="6235632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smtClean="0">
                <a:solidFill>
                  <a:schemeClr val="tx1"/>
                </a:solidFill>
              </a:rPr>
              <a:pPr/>
              <a:t>454</a:t>
            </a:fld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Rectangle 94">
            <a:extLst>
              <a:ext uri="{FF2B5EF4-FFF2-40B4-BE49-F238E27FC236}">
                <a16:creationId xmlns:a16="http://schemas.microsoft.com/office/drawing/2014/main" id="{5DFEFF19-5BEF-754F-8736-B6AF507E6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366" y="2042029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EBEEEF7D-C94E-9C48-BD41-BDC21CFC5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2566" y="5966329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2" name="Text Box 96">
            <a:extLst>
              <a:ext uri="{FF2B5EF4-FFF2-40B4-BE49-F238E27FC236}">
                <a16:creationId xmlns:a16="http://schemas.microsoft.com/office/drawing/2014/main" id="{A05CA95E-5CB8-5D4B-86F8-D211ECAE8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6791" y="5966329"/>
            <a:ext cx="3133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ف </a:t>
            </a:r>
            <a:r>
              <a:rPr lang="en-US" altLang="ar-SA" sz="2400" b="1"/>
              <a:t>│</a:t>
            </a:r>
            <a:r>
              <a:rPr lang="ar-SA" altLang="ar-SA" sz="2400" b="1"/>
              <a:t> ١٢ ≤  ف &lt;  ١٦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4302FB76-D6B8-4145-ADFE-503C203D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579" y="960941"/>
            <a:ext cx="7777162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٤ ≤  ف ــ ٨  و  ف ــ ١٤≤ ٢  ثم مثل مجموعة الحل بيانيا .</a:t>
            </a:r>
            <a:endParaRPr lang="en-US" altLang="ar-SA" sz="2400" b="1"/>
          </a:p>
        </p:txBody>
      </p:sp>
      <p:sp>
        <p:nvSpPr>
          <p:cNvPr id="114" name="Text Box 98">
            <a:extLst>
              <a:ext uri="{FF2B5EF4-FFF2-40B4-BE49-F238E27FC236}">
                <a16:creationId xmlns:a16="http://schemas.microsoft.com/office/drawing/2014/main" id="{FD050918-0D79-4740-AF90-943D68CC95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879" y="2294441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ف ــ  ٨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5" name="Text Box 99">
            <a:extLst>
              <a:ext uri="{FF2B5EF4-FFF2-40B4-BE49-F238E27FC236}">
                <a16:creationId xmlns:a16="http://schemas.microsoft.com/office/drawing/2014/main" id="{709CB709-07C4-2449-8F00-871D568E0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054" y="273735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16" name="Text Box 100">
            <a:extLst>
              <a:ext uri="{FF2B5EF4-FFF2-40B4-BE49-F238E27FC236}">
                <a16:creationId xmlns:a16="http://schemas.microsoft.com/office/drawing/2014/main" id="{6A0036F1-1507-C445-94C5-39F3FC82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6166" y="2737354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٨</a:t>
            </a:r>
            <a:endParaRPr lang="en-US" altLang="ar-SA" sz="2400" b="1"/>
          </a:p>
        </p:txBody>
      </p:sp>
      <p:sp>
        <p:nvSpPr>
          <p:cNvPr id="117" name="Line 101">
            <a:extLst>
              <a:ext uri="{FF2B5EF4-FFF2-40B4-BE49-F238E27FC236}">
                <a16:creationId xmlns:a16="http://schemas.microsoft.com/office/drawing/2014/main" id="{0DBD20C3-EDF5-AB4D-98B5-ECE8D4553E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06991" y="3229479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102">
            <a:extLst>
              <a:ext uri="{FF2B5EF4-FFF2-40B4-BE49-F238E27FC236}">
                <a16:creationId xmlns:a16="http://schemas.microsoft.com/office/drawing/2014/main" id="{DD16B504-ED85-8647-8764-1C8B398F1F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2429" y="2365879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103">
            <a:extLst>
              <a:ext uri="{FF2B5EF4-FFF2-40B4-BE49-F238E27FC236}">
                <a16:creationId xmlns:a16="http://schemas.microsoft.com/office/drawing/2014/main" id="{F08EBF47-FA1C-4B47-8936-C2E91CD6F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016" y="3302504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١٢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ف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874EF9C2-242A-1C48-AB53-551264C5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454" y="2042029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1" name="Text Box 105">
            <a:extLst>
              <a:ext uri="{FF2B5EF4-FFF2-40B4-BE49-F238E27FC236}">
                <a16:creationId xmlns:a16="http://schemas.microsoft.com/office/drawing/2014/main" id="{1B937548-20F2-0B46-8227-31A183CD7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4" y="2294441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ف ــ ١٤ ≤ ٢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22" name="Text Box 106">
            <a:extLst>
              <a:ext uri="{FF2B5EF4-FFF2-40B4-BE49-F238E27FC236}">
                <a16:creationId xmlns:a16="http://schemas.microsoft.com/office/drawing/2014/main" id="{F847E11E-BF80-434C-9558-2C36A688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654" y="273735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١٤</a:t>
            </a:r>
            <a:endParaRPr lang="en-US" altLang="ar-SA" sz="2400" b="1"/>
          </a:p>
        </p:txBody>
      </p:sp>
      <p:sp>
        <p:nvSpPr>
          <p:cNvPr id="123" name="Text Box 107">
            <a:extLst>
              <a:ext uri="{FF2B5EF4-FFF2-40B4-BE49-F238E27FC236}">
                <a16:creationId xmlns:a16="http://schemas.microsoft.com/office/drawing/2014/main" id="{51A545BC-79C2-3343-A4E4-447CC16E1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616" y="2737354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١٤</a:t>
            </a:r>
            <a:endParaRPr lang="en-US" altLang="ar-SA" sz="2400" b="1"/>
          </a:p>
        </p:txBody>
      </p:sp>
      <p:sp>
        <p:nvSpPr>
          <p:cNvPr id="124" name="Line 108">
            <a:extLst>
              <a:ext uri="{FF2B5EF4-FFF2-40B4-BE49-F238E27FC236}">
                <a16:creationId xmlns:a16="http://schemas.microsoft.com/office/drawing/2014/main" id="{82CFEB6B-76F3-B74E-BBFE-28B583F6FE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7054" y="3229479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109">
            <a:extLst>
              <a:ext uri="{FF2B5EF4-FFF2-40B4-BE49-F238E27FC236}">
                <a16:creationId xmlns:a16="http://schemas.microsoft.com/office/drawing/2014/main" id="{686AB632-6886-D340-932B-0369C98AF9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03529" y="2365879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Text Box 110">
            <a:extLst>
              <a:ext uri="{FF2B5EF4-FFF2-40B4-BE49-F238E27FC236}">
                <a16:creationId xmlns:a16="http://schemas.microsoft.com/office/drawing/2014/main" id="{083DBB93-A2A8-F54E-A0DB-15EA98DA8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854" y="3302504"/>
            <a:ext cx="138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ف ≤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١٦</a:t>
            </a:r>
          </a:p>
        </p:txBody>
      </p:sp>
      <p:grpSp>
        <p:nvGrpSpPr>
          <p:cNvPr id="127" name="Group 111">
            <a:extLst>
              <a:ext uri="{FF2B5EF4-FFF2-40B4-BE49-F238E27FC236}">
                <a16:creationId xmlns:a16="http://schemas.microsoft.com/office/drawing/2014/main" id="{C51E1FF5-13D1-2146-B781-2DDF358D5E22}"/>
              </a:ext>
            </a:extLst>
          </p:cNvPr>
          <p:cNvGrpSpPr>
            <a:grpSpLocks/>
          </p:cNvGrpSpPr>
          <p:nvPr/>
        </p:nvGrpSpPr>
        <p:grpSpPr bwMode="auto">
          <a:xfrm>
            <a:off x="2431754" y="4561391"/>
            <a:ext cx="7883525" cy="1044575"/>
            <a:chOff x="499" y="2772"/>
            <a:chExt cx="4966" cy="658"/>
          </a:xfrm>
        </p:grpSpPr>
        <p:sp>
          <p:nvSpPr>
            <p:cNvPr id="128" name="Rectangle 112">
              <a:extLst>
                <a:ext uri="{FF2B5EF4-FFF2-40B4-BE49-F238E27FC236}">
                  <a16:creationId xmlns:a16="http://schemas.microsoft.com/office/drawing/2014/main" id="{0ADB5753-66F6-F049-BEFC-134F83A06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9" name="Line 113">
              <a:extLst>
                <a:ext uri="{FF2B5EF4-FFF2-40B4-BE49-F238E27FC236}">
                  <a16:creationId xmlns:a16="http://schemas.microsoft.com/office/drawing/2014/main" id="{54B90AE8-7240-614F-89CC-C90C48A31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0" name="Text Box 114">
              <a:extLst>
                <a:ext uri="{FF2B5EF4-FFF2-40B4-BE49-F238E27FC236}">
                  <a16:creationId xmlns:a16="http://schemas.microsoft.com/office/drawing/2014/main" id="{36E05075-D6B7-6446-B09A-E9ED36003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١٨       ١٧        ١٦        ١٥        ١٤         ١٣       ١٢        ١١       ١٠</a:t>
              </a:r>
              <a:endParaRPr lang="he-IL" altLang="ar-SA" sz="2000" b="1"/>
            </a:p>
          </p:txBody>
        </p:sp>
      </p:grpSp>
      <p:sp>
        <p:nvSpPr>
          <p:cNvPr id="131" name="AutoShape 115">
            <a:extLst>
              <a:ext uri="{FF2B5EF4-FFF2-40B4-BE49-F238E27FC236}">
                <a16:creationId xmlns:a16="http://schemas.microsoft.com/office/drawing/2014/main" id="{AF8F0442-E02E-0941-ADED-9330905A0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629" y="4743954"/>
            <a:ext cx="2268537" cy="358775"/>
          </a:xfrm>
          <a:prstGeom prst="leftArrow">
            <a:avLst>
              <a:gd name="adj1" fmla="val 39824"/>
              <a:gd name="adj2" fmla="val 106057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AutoShape 116">
            <a:extLst>
              <a:ext uri="{FF2B5EF4-FFF2-40B4-BE49-F238E27FC236}">
                <a16:creationId xmlns:a16="http://schemas.microsoft.com/office/drawing/2014/main" id="{428AD4CD-D591-F242-AC5B-A1D82DD5BF7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011816" y="4885241"/>
            <a:ext cx="2124075" cy="358775"/>
          </a:xfrm>
          <a:prstGeom prst="leftArrow">
            <a:avLst>
              <a:gd name="adj1" fmla="val 40713"/>
              <a:gd name="adj2" fmla="val 8302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3" name="Rectangle 117">
            <a:extLst>
              <a:ext uri="{FF2B5EF4-FFF2-40B4-BE49-F238E27FC236}">
                <a16:creationId xmlns:a16="http://schemas.microsoft.com/office/drawing/2014/main" id="{C45D1C59-A4C6-4645-815E-F082CF2AF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166" y="4850316"/>
            <a:ext cx="3168650" cy="14446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Rectangle 118">
            <a:extLst>
              <a:ext uri="{FF2B5EF4-FFF2-40B4-BE49-F238E27FC236}">
                <a16:creationId xmlns:a16="http://schemas.microsoft.com/office/drawing/2014/main" id="{A53BF472-0F9A-234D-BC48-E3063D9E9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3166" y="4994779"/>
            <a:ext cx="3168650" cy="1428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5" name="Oval 119">
            <a:extLst>
              <a:ext uri="{FF2B5EF4-FFF2-40B4-BE49-F238E27FC236}">
                <a16:creationId xmlns:a16="http://schemas.microsoft.com/office/drawing/2014/main" id="{2A4C4C9F-D781-0E40-954F-32463FE14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816" y="4850316"/>
            <a:ext cx="215900" cy="215900"/>
          </a:xfrm>
          <a:prstGeom prst="ellipse">
            <a:avLst/>
          </a:prstGeom>
          <a:solidFill>
            <a:srgbClr val="3333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6" name="Oval 120">
            <a:extLst>
              <a:ext uri="{FF2B5EF4-FFF2-40B4-BE49-F238E27FC236}">
                <a16:creationId xmlns:a16="http://schemas.microsoft.com/office/drawing/2014/main" id="{A7D1D849-2FE1-764D-9DAB-2BE167D1D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7266" y="4864604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مربع نص 29">
            <a:extLst>
              <a:ext uri="{FF2B5EF4-FFF2-40B4-BE49-F238E27FC236}">
                <a16:creationId xmlns:a16="http://schemas.microsoft.com/office/drawing/2014/main" id="{49F3B389-C0B6-D040-BC03-BA36DB6D2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882" y="2017982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١صـ ١٤٥</a:t>
            </a:r>
          </a:p>
        </p:txBody>
      </p:sp>
      <p:sp>
        <p:nvSpPr>
          <p:cNvPr id="138" name="مستطيل 137">
            <a:extLst>
              <a:ext uri="{FF2B5EF4-FFF2-40B4-BE49-F238E27FC236}">
                <a16:creationId xmlns:a16="http://schemas.microsoft.com/office/drawing/2014/main" id="{90977C85-1E0E-AB42-BE5C-32D906BFC830}"/>
              </a:ext>
            </a:extLst>
          </p:cNvPr>
          <p:cNvSpPr/>
          <p:nvPr/>
        </p:nvSpPr>
        <p:spPr>
          <a:xfrm>
            <a:off x="7506991" y="1067304"/>
            <a:ext cx="1549400" cy="4333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9" name="مستطيل 138">
            <a:extLst>
              <a:ext uri="{FF2B5EF4-FFF2-40B4-BE49-F238E27FC236}">
                <a16:creationId xmlns:a16="http://schemas.microsoft.com/office/drawing/2014/main" id="{A3E94BE0-DDDD-364A-912B-2CAE802A2311}"/>
              </a:ext>
            </a:extLst>
          </p:cNvPr>
          <p:cNvSpPr/>
          <p:nvPr/>
        </p:nvSpPr>
        <p:spPr>
          <a:xfrm>
            <a:off x="5816304" y="1013329"/>
            <a:ext cx="1458912" cy="5222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B8D6FE7-8746-E746-A86E-5888D060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894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0" grpId="0" animBg="1"/>
      <p:bldP spid="121" grpId="0"/>
      <p:bldP spid="122" grpId="0"/>
      <p:bldP spid="123" grpId="0"/>
      <p:bldP spid="126" grpId="0"/>
      <p:bldP spid="131" grpId="0" animBg="1"/>
      <p:bldP spid="131" grpId="1" animBg="1"/>
      <p:bldP spid="132" grpId="0" animBg="1"/>
      <p:bldP spid="132" grpId="1" animBg="1"/>
      <p:bldP spid="133" grpId="0" animBg="1"/>
      <p:bldP spid="134" grpId="0" animBg="1"/>
      <p:bldP spid="135" grpId="0" animBg="1"/>
      <p:bldP spid="136" grpId="0" animBg="1"/>
      <p:bldP spid="138" grpId="0" animBg="1"/>
      <p:bldP spid="138" grpId="1" animBg="1"/>
      <p:bldP spid="139" grpId="0" animBg="1"/>
      <p:bldP spid="1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89" y="72749"/>
            <a:ext cx="11613019" cy="67342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152860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Rectangle 103">
            <a:extLst>
              <a:ext uri="{FF2B5EF4-FFF2-40B4-BE49-F238E27FC236}">
                <a16:creationId xmlns:a16="http://schemas.microsoft.com/office/drawing/2014/main" id="{E4FAB0E0-7103-7A40-BA21-852DB163A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4740" y="1982005"/>
            <a:ext cx="3025775" cy="2808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0" name="Text Box 104">
            <a:extLst>
              <a:ext uri="{FF2B5EF4-FFF2-40B4-BE49-F238E27FC236}">
                <a16:creationId xmlns:a16="http://schemas.microsoft.com/office/drawing/2014/main" id="{173CB744-65E1-864E-83D6-17B46049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997" y="6067233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1" name="Text Box 105">
            <a:extLst>
              <a:ext uri="{FF2B5EF4-FFF2-40B4-BE49-F238E27FC236}">
                <a16:creationId xmlns:a16="http://schemas.microsoft.com/office/drawing/2014/main" id="{0B785120-32C9-6E47-8CEF-F17030313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0760" y="6067233"/>
            <a:ext cx="302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ب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ــ ٤ &lt;   ب  ≤  ٥ 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5CAFAEE8-3AED-7F4F-BD0E-A760E95E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5515" y="1097767"/>
            <a:ext cx="7488238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ــ ٥ &lt; ٣ ب + ٧ ≤ ٢٢  ثم مثل مجموعة الحل بيانيا .</a:t>
            </a:r>
            <a:endParaRPr lang="en-US" altLang="ar-SA" sz="2400" b="1"/>
          </a:p>
        </p:txBody>
      </p:sp>
      <p:sp>
        <p:nvSpPr>
          <p:cNvPr id="113" name="Text Box 107">
            <a:extLst>
              <a:ext uri="{FF2B5EF4-FFF2-40B4-BE49-F238E27FC236}">
                <a16:creationId xmlns:a16="http://schemas.microsoft.com/office/drawing/2014/main" id="{F2A06106-721A-9445-82D7-4D3B5E7A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1253" y="2234417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٥ &lt; ٣ ب + ٧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4" name="Text Box 108">
            <a:extLst>
              <a:ext uri="{FF2B5EF4-FFF2-40B4-BE49-F238E27FC236}">
                <a16:creationId xmlns:a16="http://schemas.microsoft.com/office/drawing/2014/main" id="{7122A0D7-DE57-EA4A-A63C-46DDDBF88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8603" y="2677330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15" name="Text Box 109">
            <a:extLst>
              <a:ext uri="{FF2B5EF4-FFF2-40B4-BE49-F238E27FC236}">
                <a16:creationId xmlns:a16="http://schemas.microsoft.com/office/drawing/2014/main" id="{0D02A190-8573-D44D-9EBA-E2304745E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665" y="267733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16" name="Line 110">
            <a:extLst>
              <a:ext uri="{FF2B5EF4-FFF2-40B4-BE49-F238E27FC236}">
                <a16:creationId xmlns:a16="http://schemas.microsoft.com/office/drawing/2014/main" id="{48BACACA-6993-7D47-BC8D-7860CBD4A0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3415" y="316945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11">
            <a:extLst>
              <a:ext uri="{FF2B5EF4-FFF2-40B4-BE49-F238E27FC236}">
                <a16:creationId xmlns:a16="http://schemas.microsoft.com/office/drawing/2014/main" id="{A01D3B39-AA1C-CB4F-BA72-85A7CE5B8F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7703" y="2367767"/>
            <a:ext cx="180975" cy="758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12">
            <a:extLst>
              <a:ext uri="{FF2B5EF4-FFF2-40B4-BE49-F238E27FC236}">
                <a16:creationId xmlns:a16="http://schemas.microsoft.com/office/drawing/2014/main" id="{549C38B7-39A8-6146-A10A-480FA17C1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390" y="3242480"/>
            <a:ext cx="178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١٢ &lt;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٣ ب</a:t>
            </a:r>
          </a:p>
        </p:txBody>
      </p:sp>
      <p:sp>
        <p:nvSpPr>
          <p:cNvPr id="119" name="Rectangle 113">
            <a:extLst>
              <a:ext uri="{FF2B5EF4-FFF2-40B4-BE49-F238E27FC236}">
                <a16:creationId xmlns:a16="http://schemas.microsoft.com/office/drawing/2014/main" id="{BEDCAB14-7C9A-7840-B7C3-32ACA8ACD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3828" y="1982005"/>
            <a:ext cx="3025775" cy="2808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0" name="Text Box 114">
            <a:extLst>
              <a:ext uri="{FF2B5EF4-FFF2-40B4-BE49-F238E27FC236}">
                <a16:creationId xmlns:a16="http://schemas.microsoft.com/office/drawing/2014/main" id="{0AC5CC2D-E8F8-794D-AAAA-E4772368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5778" y="2234417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٣ ب + ٧ ≤ ٢٢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21" name="Text Box 115">
            <a:extLst>
              <a:ext uri="{FF2B5EF4-FFF2-40B4-BE49-F238E27FC236}">
                <a16:creationId xmlns:a16="http://schemas.microsoft.com/office/drawing/2014/main" id="{C2FC096A-6460-5E47-8895-3666A9F83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178" y="2677330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22" name="Text Box 116">
            <a:extLst>
              <a:ext uri="{FF2B5EF4-FFF2-40B4-BE49-F238E27FC236}">
                <a16:creationId xmlns:a16="http://schemas.microsoft.com/office/drawing/2014/main" id="{B1C05CC9-40C9-8E4B-8837-88B4EE4CA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965" y="267733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23" name="Line 117">
            <a:extLst>
              <a:ext uri="{FF2B5EF4-FFF2-40B4-BE49-F238E27FC236}">
                <a16:creationId xmlns:a16="http://schemas.microsoft.com/office/drawing/2014/main" id="{8D3DB60A-9DB7-CB47-977B-0F61612547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1428" y="316945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118">
            <a:extLst>
              <a:ext uri="{FF2B5EF4-FFF2-40B4-BE49-F238E27FC236}">
                <a16:creationId xmlns:a16="http://schemas.microsoft.com/office/drawing/2014/main" id="{1BC910C0-DDDC-F04A-A481-97BDA95266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1040" y="2359830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119">
            <a:extLst>
              <a:ext uri="{FF2B5EF4-FFF2-40B4-BE49-F238E27FC236}">
                <a16:creationId xmlns:a16="http://schemas.microsoft.com/office/drawing/2014/main" id="{E7CAD9F9-6F89-C444-A909-B4EED3A6D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765" y="3242480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٣ ب ≤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١٥</a:t>
            </a:r>
          </a:p>
        </p:txBody>
      </p:sp>
      <p:grpSp>
        <p:nvGrpSpPr>
          <p:cNvPr id="126" name="Group 120">
            <a:extLst>
              <a:ext uri="{FF2B5EF4-FFF2-40B4-BE49-F238E27FC236}">
                <a16:creationId xmlns:a16="http://schemas.microsoft.com/office/drawing/2014/main" id="{2BEE0D5F-A762-6442-9D59-D1CAE8523185}"/>
              </a:ext>
            </a:extLst>
          </p:cNvPr>
          <p:cNvGrpSpPr>
            <a:grpSpLocks/>
          </p:cNvGrpSpPr>
          <p:nvPr/>
        </p:nvGrpSpPr>
        <p:grpSpPr bwMode="auto">
          <a:xfrm>
            <a:off x="2780172" y="5043268"/>
            <a:ext cx="7883525" cy="1044575"/>
            <a:chOff x="499" y="2772"/>
            <a:chExt cx="4966" cy="658"/>
          </a:xfrm>
        </p:grpSpPr>
        <p:sp>
          <p:nvSpPr>
            <p:cNvPr id="127" name="Rectangle 121">
              <a:extLst>
                <a:ext uri="{FF2B5EF4-FFF2-40B4-BE49-F238E27FC236}">
                  <a16:creationId xmlns:a16="http://schemas.microsoft.com/office/drawing/2014/main" id="{F6D93542-2E13-1F4F-B26F-65487064CD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8" name="Line 122">
              <a:extLst>
                <a:ext uri="{FF2B5EF4-FFF2-40B4-BE49-F238E27FC236}">
                  <a16:creationId xmlns:a16="http://schemas.microsoft.com/office/drawing/2014/main" id="{D26C2509-28F9-DE45-8FCD-587C98C21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9" name="Text Box 123">
              <a:extLst>
                <a:ext uri="{FF2B5EF4-FFF2-40B4-BE49-F238E27FC236}">
                  <a16:creationId xmlns:a16="http://schemas.microsoft.com/office/drawing/2014/main" id="{018D824D-E264-F540-820A-539A8ECCC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١٠           ٨          ٦          ٤          ٢       ٠          ــ ٢          ــ ٤       ــ ٦</a:t>
              </a:r>
              <a:endParaRPr lang="he-IL" altLang="ar-SA" sz="2000" b="1"/>
            </a:p>
          </p:txBody>
        </p:sp>
      </p:grpSp>
      <p:sp>
        <p:nvSpPr>
          <p:cNvPr id="130" name="AutoShape 124">
            <a:extLst>
              <a:ext uri="{FF2B5EF4-FFF2-40B4-BE49-F238E27FC236}">
                <a16:creationId xmlns:a16="http://schemas.microsoft.com/office/drawing/2014/main" id="{DF77E2A7-2C16-C94A-90E8-2F5642CB2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559" y="5225830"/>
            <a:ext cx="1404938" cy="358775"/>
          </a:xfrm>
          <a:prstGeom prst="leftArrow">
            <a:avLst>
              <a:gd name="adj1" fmla="val 39824"/>
              <a:gd name="adj2" fmla="val 6568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1" name="AutoShape 125">
            <a:extLst>
              <a:ext uri="{FF2B5EF4-FFF2-40B4-BE49-F238E27FC236}">
                <a16:creationId xmlns:a16="http://schemas.microsoft.com/office/drawing/2014/main" id="{63CB3973-6130-B048-B36A-1660814A27E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64947" y="5338543"/>
            <a:ext cx="2627312" cy="396875"/>
          </a:xfrm>
          <a:prstGeom prst="leftArrow">
            <a:avLst>
              <a:gd name="adj1" fmla="val 40713"/>
              <a:gd name="adj2" fmla="val 9283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Rectangle 126">
            <a:extLst>
              <a:ext uri="{FF2B5EF4-FFF2-40B4-BE49-F238E27FC236}">
                <a16:creationId xmlns:a16="http://schemas.microsoft.com/office/drawing/2014/main" id="{E5284517-DA8E-6841-A4F0-2A9823D7B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497" y="5332193"/>
            <a:ext cx="3600450" cy="1555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3" name="Rectangle 127">
            <a:extLst>
              <a:ext uri="{FF2B5EF4-FFF2-40B4-BE49-F238E27FC236}">
                <a16:creationId xmlns:a16="http://schemas.microsoft.com/office/drawing/2014/main" id="{F3C477B1-D104-5744-A9ED-13014B469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497" y="5462368"/>
            <a:ext cx="3600450" cy="1571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Oval 128">
            <a:extLst>
              <a:ext uri="{FF2B5EF4-FFF2-40B4-BE49-F238E27FC236}">
                <a16:creationId xmlns:a16="http://schemas.microsoft.com/office/drawing/2014/main" id="{1FCBE885-41C8-9643-822D-9BCC84C4B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7634" y="5343305"/>
            <a:ext cx="215900" cy="215900"/>
          </a:xfrm>
          <a:prstGeom prst="ellipse">
            <a:avLst/>
          </a:prstGeom>
          <a:solidFill>
            <a:srgbClr val="3333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5" name="Oval 129">
            <a:extLst>
              <a:ext uri="{FF2B5EF4-FFF2-40B4-BE49-F238E27FC236}">
                <a16:creationId xmlns:a16="http://schemas.microsoft.com/office/drawing/2014/main" id="{71ED4A26-D481-5F4C-9983-204A535D7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2884" y="5346480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Text Box 131">
            <a:extLst>
              <a:ext uri="{FF2B5EF4-FFF2-40B4-BE49-F238E27FC236}">
                <a16:creationId xmlns:a16="http://schemas.microsoft.com/office/drawing/2014/main" id="{FA6CC46C-5949-B24B-899D-63780E905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303" y="3685392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8" name="Text Box 132">
            <a:extLst>
              <a:ext uri="{FF2B5EF4-FFF2-40B4-BE49-F238E27FC236}">
                <a16:creationId xmlns:a16="http://schemas.microsoft.com/office/drawing/2014/main" id="{73D67530-A420-4649-98E1-00756496D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665" y="3685392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39" name="Line 133">
            <a:extLst>
              <a:ext uri="{FF2B5EF4-FFF2-40B4-BE49-F238E27FC236}">
                <a16:creationId xmlns:a16="http://schemas.microsoft.com/office/drawing/2014/main" id="{AECE3A72-9226-1549-B703-33FDC1F31C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19353" y="3813980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0" name="Line 134">
            <a:extLst>
              <a:ext uri="{FF2B5EF4-FFF2-40B4-BE49-F238E27FC236}">
                <a16:creationId xmlns:a16="http://schemas.microsoft.com/office/drawing/2014/main" id="{83A1C80F-C447-2C43-A14C-20C8E1AB31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57553" y="3707617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1" name="Line 135">
            <a:extLst>
              <a:ext uri="{FF2B5EF4-FFF2-40B4-BE49-F238E27FC236}">
                <a16:creationId xmlns:a16="http://schemas.microsoft.com/office/drawing/2014/main" id="{BF0C4746-2E73-D849-BB3C-4E3A5F8B5A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41553" y="3721905"/>
            <a:ext cx="64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2" name="Line 136">
            <a:extLst>
              <a:ext uri="{FF2B5EF4-FFF2-40B4-BE49-F238E27FC236}">
                <a16:creationId xmlns:a16="http://schemas.microsoft.com/office/drawing/2014/main" id="{7C17660F-630B-A243-8230-8FD0680F8F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59065" y="3386942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3" name="Text Box 137">
            <a:extLst>
              <a:ext uri="{FF2B5EF4-FFF2-40B4-BE49-F238E27FC236}">
                <a16:creationId xmlns:a16="http://schemas.microsoft.com/office/drawing/2014/main" id="{074BA753-EE85-A348-824D-E09784EA8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640" y="3639355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44" name="Text Box 138">
            <a:extLst>
              <a:ext uri="{FF2B5EF4-FFF2-40B4-BE49-F238E27FC236}">
                <a16:creationId xmlns:a16="http://schemas.microsoft.com/office/drawing/2014/main" id="{DE09DBF2-A6B7-8847-9E23-64F732AB8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8803" y="3639355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٣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45" name="Line 139">
            <a:extLst>
              <a:ext uri="{FF2B5EF4-FFF2-40B4-BE49-F238E27FC236}">
                <a16:creationId xmlns:a16="http://schemas.microsoft.com/office/drawing/2014/main" id="{95617582-0E09-3A45-B0AD-A35DC265EC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19003" y="3733017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6" name="Line 140">
            <a:extLst>
              <a:ext uri="{FF2B5EF4-FFF2-40B4-BE49-F238E27FC236}">
                <a16:creationId xmlns:a16="http://schemas.microsoft.com/office/drawing/2014/main" id="{4FC6DF21-7A29-B748-B99A-1B4A638166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04690" y="3661580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7" name="Line 141">
            <a:extLst>
              <a:ext uri="{FF2B5EF4-FFF2-40B4-BE49-F238E27FC236}">
                <a16:creationId xmlns:a16="http://schemas.microsoft.com/office/drawing/2014/main" id="{B5173F52-D09D-774A-9242-3721B51057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6815" y="3674280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8" name="Line 142">
            <a:extLst>
              <a:ext uri="{FF2B5EF4-FFF2-40B4-BE49-F238E27FC236}">
                <a16:creationId xmlns:a16="http://schemas.microsoft.com/office/drawing/2014/main" id="{FC9D8DA2-53C4-4342-85D3-5DD8D6F35A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41240" y="3350430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49" name="Text Box 143">
            <a:extLst>
              <a:ext uri="{FF2B5EF4-FFF2-40B4-BE49-F238E27FC236}">
                <a16:creationId xmlns:a16="http://schemas.microsoft.com/office/drawing/2014/main" id="{72EEC1A1-EFD9-574C-A049-2215F67E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703" y="4333092"/>
            <a:ext cx="1785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٤ &lt; </a:t>
            </a:r>
            <a:r>
              <a:rPr lang="ar-SA" altLang="ar-SA" sz="1800">
                <a:solidFill>
                  <a:srgbClr val="FF0000"/>
                </a:solidFill>
              </a:rPr>
              <a:t>    </a:t>
            </a:r>
            <a:r>
              <a:rPr lang="ar-SA" altLang="ar-SA" sz="2400" b="1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150" name="Text Box 144">
            <a:extLst>
              <a:ext uri="{FF2B5EF4-FFF2-40B4-BE49-F238E27FC236}">
                <a16:creationId xmlns:a16="http://schemas.microsoft.com/office/drawing/2014/main" id="{D117854A-93AC-B149-BECD-CE0882D46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865" y="4261655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ب ≤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٥</a:t>
            </a:r>
          </a:p>
        </p:txBody>
      </p:sp>
      <p:sp>
        <p:nvSpPr>
          <p:cNvPr id="151" name="مربع نص 43">
            <a:extLst>
              <a:ext uri="{FF2B5EF4-FFF2-40B4-BE49-F238E27FC236}">
                <a16:creationId xmlns:a16="http://schemas.microsoft.com/office/drawing/2014/main" id="{C0459A40-E475-984C-9D72-F9DF1988A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85" y="1524011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٨صـ ١٤٥</a:t>
            </a:r>
          </a:p>
        </p:txBody>
      </p:sp>
      <p:sp>
        <p:nvSpPr>
          <p:cNvPr id="152" name="مستطيل 151">
            <a:extLst>
              <a:ext uri="{FF2B5EF4-FFF2-40B4-BE49-F238E27FC236}">
                <a16:creationId xmlns:a16="http://schemas.microsoft.com/office/drawing/2014/main" id="{69152E50-F7DB-3B42-8F90-206CAD654F13}"/>
              </a:ext>
            </a:extLst>
          </p:cNvPr>
          <p:cNvSpPr/>
          <p:nvPr/>
        </p:nvSpPr>
        <p:spPr>
          <a:xfrm>
            <a:off x="7271603" y="1137455"/>
            <a:ext cx="1770062" cy="4333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53" name="مستطيل 152">
            <a:extLst>
              <a:ext uri="{FF2B5EF4-FFF2-40B4-BE49-F238E27FC236}">
                <a16:creationId xmlns:a16="http://schemas.microsoft.com/office/drawing/2014/main" id="{B415FDB0-4EAD-CC42-B404-48EDD98F2693}"/>
              </a:ext>
            </a:extLst>
          </p:cNvPr>
          <p:cNvSpPr/>
          <p:nvPr/>
        </p:nvSpPr>
        <p:spPr>
          <a:xfrm>
            <a:off x="6549290" y="1131105"/>
            <a:ext cx="1770063" cy="43338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D7CBCD8-4D20-094A-AF77-15359871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0822" y="6365744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464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19074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800" decel="100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800" decel="100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800" decel="100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800" decel="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800" decel="100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00"/>
                            </p:stCondLst>
                            <p:childTnLst>
                              <p:par>
                                <p:cTn id="2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4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 animBg="1"/>
      <p:bldP spid="120" grpId="0"/>
      <p:bldP spid="121" grpId="0"/>
      <p:bldP spid="122" grpId="0"/>
      <p:bldP spid="125" grpId="0"/>
      <p:bldP spid="130" grpId="0" animBg="1"/>
      <p:bldP spid="130" grpId="1" animBg="1"/>
      <p:bldP spid="131" grpId="0" animBg="1"/>
      <p:bldP spid="131" grpId="1" animBg="1"/>
      <p:bldP spid="132" grpId="0" animBg="1"/>
      <p:bldP spid="133" grpId="0" animBg="1"/>
      <p:bldP spid="134" grpId="0" animBg="1"/>
      <p:bldP spid="135" grpId="0" animBg="1"/>
      <p:bldP spid="137" grpId="0"/>
      <p:bldP spid="138" grpId="0"/>
      <p:bldP spid="143" grpId="0"/>
      <p:bldP spid="144" grpId="0"/>
      <p:bldP spid="149" grpId="0"/>
      <p:bldP spid="150" grpId="0"/>
      <p:bldP spid="152" grpId="0" animBg="1"/>
      <p:bldP spid="152" grpId="1" animBg="1"/>
      <p:bldP spid="153" grpId="0" animBg="1"/>
      <p:bldP spid="15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852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2"/>
            <a:ext cx="11420963" cy="6423382"/>
            <a:chOff x="760246" y="392652"/>
            <a:chExt cx="11420963" cy="6423382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2"/>
              <a:ext cx="11096787" cy="6423381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10" name="Rectangle 114">
            <a:extLst>
              <a:ext uri="{FF2B5EF4-FFF2-40B4-BE49-F238E27FC236}">
                <a16:creationId xmlns:a16="http://schemas.microsoft.com/office/drawing/2014/main" id="{1CEECF7D-6690-0A4A-96CE-3941F21C4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99" y="2234894"/>
            <a:ext cx="2160588" cy="2808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115">
            <a:extLst>
              <a:ext uri="{FF2B5EF4-FFF2-40B4-BE49-F238E27FC236}">
                <a16:creationId xmlns:a16="http://schemas.microsoft.com/office/drawing/2014/main" id="{5D35C2CC-1EDF-214E-9EE9-A8F0DA1F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99" y="6278256"/>
            <a:ext cx="3168650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مدى الضغط المراد اضافته :</a:t>
            </a:r>
            <a:endParaRPr lang="en-US" altLang="ar-SA" sz="2400" b="1" dirty="0"/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36EBCB29-D134-5F46-8158-34B853327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962" y="722006"/>
            <a:ext cx="7488237" cy="1331913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/>
          </a:p>
        </p:txBody>
      </p:sp>
      <p:sp>
        <p:nvSpPr>
          <p:cNvPr id="113" name="Text Box 118">
            <a:extLst>
              <a:ext uri="{FF2B5EF4-FFF2-40B4-BE49-F238E27FC236}">
                <a16:creationId xmlns:a16="http://schemas.microsoft.com/office/drawing/2014/main" id="{D6B272C7-53E8-4349-983D-46230A49E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337" y="2377769"/>
            <a:ext cx="1979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١٦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س + ١١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4" name="Text Box 119">
            <a:extLst>
              <a:ext uri="{FF2B5EF4-FFF2-40B4-BE49-F238E27FC236}">
                <a16:creationId xmlns:a16="http://schemas.microsoft.com/office/drawing/2014/main" id="{EB3F356F-4135-B14E-AB9B-28A80C57F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737" y="2820681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١١</a:t>
            </a:r>
            <a:endParaRPr lang="en-US" altLang="ar-SA" sz="2400" b="1"/>
          </a:p>
        </p:txBody>
      </p:sp>
      <p:sp>
        <p:nvSpPr>
          <p:cNvPr id="115" name="Text Box 120">
            <a:extLst>
              <a:ext uri="{FF2B5EF4-FFF2-40B4-BE49-F238E27FC236}">
                <a16:creationId xmlns:a16="http://schemas.microsoft.com/office/drawing/2014/main" id="{2CF4AD83-E7BD-BE40-AAE7-1B8BF7E43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74" y="2820681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١١</a:t>
            </a:r>
            <a:endParaRPr lang="en-US" altLang="ar-SA" sz="2400" b="1"/>
          </a:p>
        </p:txBody>
      </p:sp>
      <p:sp>
        <p:nvSpPr>
          <p:cNvPr id="116" name="Line 121">
            <a:extLst>
              <a:ext uri="{FF2B5EF4-FFF2-40B4-BE49-F238E27FC236}">
                <a16:creationId xmlns:a16="http://schemas.microsoft.com/office/drawing/2014/main" id="{2D4F2029-A6EE-4543-8605-4B7EA2C89B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212" y="331280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122">
            <a:extLst>
              <a:ext uri="{FF2B5EF4-FFF2-40B4-BE49-F238E27FC236}">
                <a16:creationId xmlns:a16="http://schemas.microsoft.com/office/drawing/2014/main" id="{7C29032B-7925-8B41-9AC8-6C1173D545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99112" y="2449206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123">
            <a:extLst>
              <a:ext uri="{FF2B5EF4-FFF2-40B4-BE49-F238E27FC236}">
                <a16:creationId xmlns:a16="http://schemas.microsoft.com/office/drawing/2014/main" id="{6E8DAFD9-31A2-9B43-AF87-5837D6E15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487" y="3385831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٥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س</a:t>
            </a:r>
          </a:p>
        </p:txBody>
      </p:sp>
      <p:sp>
        <p:nvSpPr>
          <p:cNvPr id="119" name="Rectangle 124">
            <a:extLst>
              <a:ext uri="{FF2B5EF4-FFF2-40B4-BE49-F238E27FC236}">
                <a16:creationId xmlns:a16="http://schemas.microsoft.com/office/drawing/2014/main" id="{F70F8D33-3015-F644-8C2D-0D6C2577A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2874" y="2234894"/>
            <a:ext cx="2162175" cy="2808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0" name="Text Box 125">
            <a:extLst>
              <a:ext uri="{FF2B5EF4-FFF2-40B4-BE49-F238E27FC236}">
                <a16:creationId xmlns:a16="http://schemas.microsoft.com/office/drawing/2014/main" id="{2CFF374C-DA8C-4846-9B02-C908BC6F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337" y="2377769"/>
            <a:ext cx="1908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س + ١١ ≤ ٣٦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21" name="Text Box 126">
            <a:extLst>
              <a:ext uri="{FF2B5EF4-FFF2-40B4-BE49-F238E27FC236}">
                <a16:creationId xmlns:a16="http://schemas.microsoft.com/office/drawing/2014/main" id="{55C6CC38-0684-9946-9CA3-1352B03E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112" y="2820681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١١</a:t>
            </a:r>
            <a:endParaRPr lang="en-US" altLang="ar-SA" sz="2400" b="1"/>
          </a:p>
        </p:txBody>
      </p:sp>
      <p:sp>
        <p:nvSpPr>
          <p:cNvPr id="122" name="Text Box 127">
            <a:extLst>
              <a:ext uri="{FF2B5EF4-FFF2-40B4-BE49-F238E27FC236}">
                <a16:creationId xmlns:a16="http://schemas.microsoft.com/office/drawing/2014/main" id="{B627DAB5-13E1-9C4E-8E7F-14BDC3524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49" y="2820681"/>
            <a:ext cx="754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١١</a:t>
            </a:r>
            <a:endParaRPr lang="en-US" altLang="ar-SA" sz="2400" b="1"/>
          </a:p>
        </p:txBody>
      </p:sp>
      <p:sp>
        <p:nvSpPr>
          <p:cNvPr id="123" name="Line 128">
            <a:extLst>
              <a:ext uri="{FF2B5EF4-FFF2-40B4-BE49-F238E27FC236}">
                <a16:creationId xmlns:a16="http://schemas.microsoft.com/office/drawing/2014/main" id="{0D98E8C5-9741-A74A-B292-BD6164E35E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136874" y="331280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129">
            <a:extLst>
              <a:ext uri="{FF2B5EF4-FFF2-40B4-BE49-F238E27FC236}">
                <a16:creationId xmlns:a16="http://schemas.microsoft.com/office/drawing/2014/main" id="{B4A83984-EF50-6A43-8775-616FF3EFE3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5399" y="2449206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130">
            <a:extLst>
              <a:ext uri="{FF2B5EF4-FFF2-40B4-BE49-F238E27FC236}">
                <a16:creationId xmlns:a16="http://schemas.microsoft.com/office/drawing/2014/main" id="{3C4E2BB3-63D6-DB45-88DC-413D3BC88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387" y="3385831"/>
            <a:ext cx="1317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س ≤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٢٥</a:t>
            </a:r>
          </a:p>
        </p:txBody>
      </p:sp>
      <p:grpSp>
        <p:nvGrpSpPr>
          <p:cNvPr id="126" name="Group 131">
            <a:extLst>
              <a:ext uri="{FF2B5EF4-FFF2-40B4-BE49-F238E27FC236}">
                <a16:creationId xmlns:a16="http://schemas.microsoft.com/office/drawing/2014/main" id="{E645226B-4990-C044-AC7D-CB5678451A20}"/>
              </a:ext>
            </a:extLst>
          </p:cNvPr>
          <p:cNvGrpSpPr>
            <a:grpSpLocks/>
          </p:cNvGrpSpPr>
          <p:nvPr/>
        </p:nvGrpSpPr>
        <p:grpSpPr bwMode="auto">
          <a:xfrm>
            <a:off x="2424212" y="5114619"/>
            <a:ext cx="7883525" cy="1044575"/>
            <a:chOff x="499" y="2772"/>
            <a:chExt cx="4966" cy="658"/>
          </a:xfrm>
        </p:grpSpPr>
        <p:sp>
          <p:nvSpPr>
            <p:cNvPr id="127" name="Rectangle 132">
              <a:extLst>
                <a:ext uri="{FF2B5EF4-FFF2-40B4-BE49-F238E27FC236}">
                  <a16:creationId xmlns:a16="http://schemas.microsoft.com/office/drawing/2014/main" id="{6083BAB5-DA4C-B145-AA8A-35D036F77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8" name="Line 133">
              <a:extLst>
                <a:ext uri="{FF2B5EF4-FFF2-40B4-BE49-F238E27FC236}">
                  <a16:creationId xmlns:a16="http://schemas.microsoft.com/office/drawing/2014/main" id="{99CBA053-8FAC-D34D-9152-1D8A648AE5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9" name="Text Box 134">
              <a:extLst>
                <a:ext uri="{FF2B5EF4-FFF2-40B4-BE49-F238E27FC236}">
                  <a16:creationId xmlns:a16="http://schemas.microsoft.com/office/drawing/2014/main" id="{D721A926-EC8C-FB43-8ED8-A518DCF39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٤٠       ٣٥        ٣٠        ٢٥        ٢٠        ١٥        ١٠         ٥          ٠</a:t>
              </a:r>
              <a:endParaRPr lang="he-IL" altLang="ar-SA" sz="2000" b="1"/>
            </a:p>
          </p:txBody>
        </p:sp>
      </p:grpSp>
      <p:sp>
        <p:nvSpPr>
          <p:cNvPr id="130" name="AutoShape 135">
            <a:extLst>
              <a:ext uri="{FF2B5EF4-FFF2-40B4-BE49-F238E27FC236}">
                <a16:creationId xmlns:a16="http://schemas.microsoft.com/office/drawing/2014/main" id="{366033F6-1895-194A-A8DC-EC7341C56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99" y="5297181"/>
            <a:ext cx="1404938" cy="358775"/>
          </a:xfrm>
          <a:prstGeom prst="leftArrow">
            <a:avLst>
              <a:gd name="adj1" fmla="val 39824"/>
              <a:gd name="adj2" fmla="val 6568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1" name="AutoShape 136">
            <a:extLst>
              <a:ext uri="{FF2B5EF4-FFF2-40B4-BE49-F238E27FC236}">
                <a16:creationId xmlns:a16="http://schemas.microsoft.com/office/drawing/2014/main" id="{A07CEE0C-A12B-BE42-85B2-92E83BA141E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175599" y="5409894"/>
            <a:ext cx="3060700" cy="388937"/>
          </a:xfrm>
          <a:prstGeom prst="leftArrow">
            <a:avLst>
              <a:gd name="adj1" fmla="val 40713"/>
              <a:gd name="adj2" fmla="val 11035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Rectangle 137">
            <a:extLst>
              <a:ext uri="{FF2B5EF4-FFF2-40B4-BE49-F238E27FC236}">
                <a16:creationId xmlns:a16="http://schemas.microsoft.com/office/drawing/2014/main" id="{1256266B-F8EA-5542-99C4-16F1DB7A7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537" y="5403544"/>
            <a:ext cx="3167062" cy="1555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3" name="Rectangle 138">
            <a:extLst>
              <a:ext uri="{FF2B5EF4-FFF2-40B4-BE49-F238E27FC236}">
                <a16:creationId xmlns:a16="http://schemas.microsoft.com/office/drawing/2014/main" id="{6FDB338B-2189-A341-AC26-E9C1AA4A0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537" y="5533719"/>
            <a:ext cx="3167062" cy="1571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Oval 139">
            <a:extLst>
              <a:ext uri="{FF2B5EF4-FFF2-40B4-BE49-F238E27FC236}">
                <a16:creationId xmlns:a16="http://schemas.microsoft.com/office/drawing/2014/main" id="{5A0FA267-06EB-EF4D-BAFF-16479C1FC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99" y="5403544"/>
            <a:ext cx="215900" cy="215900"/>
          </a:xfrm>
          <a:prstGeom prst="ellipse">
            <a:avLst/>
          </a:prstGeom>
          <a:solidFill>
            <a:srgbClr val="3333FF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5" name="Oval 140">
            <a:extLst>
              <a:ext uri="{FF2B5EF4-FFF2-40B4-BE49-F238E27FC236}">
                <a16:creationId xmlns:a16="http://schemas.microsoft.com/office/drawing/2014/main" id="{A1256FE5-4F5C-7745-95E5-100EF59CD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99" y="5449581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Rectangle 141">
            <a:extLst>
              <a:ext uri="{FF2B5EF4-FFF2-40B4-BE49-F238E27FC236}">
                <a16:creationId xmlns:a16="http://schemas.microsoft.com/office/drawing/2014/main" id="{584AAFEF-BC7C-204F-AD0C-DAB74080B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99" y="2223781"/>
            <a:ext cx="3673475" cy="28082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37" name="Text Box 142">
            <a:extLst>
              <a:ext uri="{FF2B5EF4-FFF2-40B4-BE49-F238E27FC236}">
                <a16:creationId xmlns:a16="http://schemas.microsoft.com/office/drawing/2014/main" id="{A07C47F2-6858-6848-B4DC-162CDECD3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774" y="2295219"/>
            <a:ext cx="3455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مدى الضغط المراد اضافته = س</a:t>
            </a:r>
            <a:endParaRPr lang="en-US" altLang="ar-SA" sz="2400" b="1"/>
          </a:p>
        </p:txBody>
      </p:sp>
      <p:sp>
        <p:nvSpPr>
          <p:cNvPr id="138" name="Text Box 144">
            <a:extLst>
              <a:ext uri="{FF2B5EF4-FFF2-40B4-BE49-F238E27FC236}">
                <a16:creationId xmlns:a16="http://schemas.microsoft.com/office/drawing/2014/main" id="{01D97210-0135-2040-BD1C-C62E40E49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437" y="2846081"/>
            <a:ext cx="158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لا يقل عن ١٦</a:t>
            </a:r>
            <a:endParaRPr lang="en-US" altLang="ar-SA" sz="2400" b="1"/>
          </a:p>
        </p:txBody>
      </p:sp>
      <p:sp>
        <p:nvSpPr>
          <p:cNvPr id="139" name="Text Box 145">
            <a:extLst>
              <a:ext uri="{FF2B5EF4-FFF2-40B4-BE49-F238E27FC236}">
                <a16:creationId xmlns:a16="http://schemas.microsoft.com/office/drawing/2014/main" id="{D3DA47DA-B431-EF44-A5DE-823B001B6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874" y="2849256"/>
            <a:ext cx="197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+ ١١ ≥ ١٦</a:t>
            </a:r>
          </a:p>
        </p:txBody>
      </p:sp>
      <p:sp>
        <p:nvSpPr>
          <p:cNvPr id="140" name="Text Box 146">
            <a:extLst>
              <a:ext uri="{FF2B5EF4-FFF2-40B4-BE49-F238E27FC236}">
                <a16:creationId xmlns:a16="http://schemas.microsoft.com/office/drawing/2014/main" id="{CAC1554F-46F7-BD4B-8B64-2B774E22D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7049" y="3454094"/>
            <a:ext cx="1763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لا يزيد عن ٣٦</a:t>
            </a:r>
            <a:endParaRPr lang="en-US" altLang="ar-SA" sz="2400" b="1"/>
          </a:p>
        </p:txBody>
      </p:sp>
      <p:sp>
        <p:nvSpPr>
          <p:cNvPr id="141" name="Text Box 147">
            <a:extLst>
              <a:ext uri="{FF2B5EF4-FFF2-40B4-BE49-F238E27FC236}">
                <a16:creationId xmlns:a16="http://schemas.microsoft.com/office/drawing/2014/main" id="{B1ACF33B-52DA-A44E-87A3-D5310C065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337" y="3457269"/>
            <a:ext cx="183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+ ١١ ≤ ٣٦</a:t>
            </a:r>
          </a:p>
        </p:txBody>
      </p:sp>
      <p:sp>
        <p:nvSpPr>
          <p:cNvPr id="142" name="Text Box 148">
            <a:extLst>
              <a:ext uri="{FF2B5EF4-FFF2-40B4-BE49-F238E27FC236}">
                <a16:creationId xmlns:a16="http://schemas.microsoft.com/office/drawing/2014/main" id="{7FC5F3EA-0800-6F43-84CC-C90DD27C7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962" y="3916056"/>
            <a:ext cx="2124075" cy="45720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هي :</a:t>
            </a:r>
            <a:endParaRPr lang="en-US" altLang="ar-SA" sz="2400" b="1"/>
          </a:p>
        </p:txBody>
      </p:sp>
      <p:sp>
        <p:nvSpPr>
          <p:cNvPr id="143" name="Text Box 149">
            <a:extLst>
              <a:ext uri="{FF2B5EF4-FFF2-40B4-BE49-F238E27FC236}">
                <a16:creationId xmlns:a16="http://schemas.microsoft.com/office/drawing/2014/main" id="{DE966C50-2D26-B34D-9A0B-32A8370A5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674" y="4492319"/>
            <a:ext cx="295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١٦ ≤ س + ١١ ≤ ٣٦</a:t>
            </a:r>
          </a:p>
        </p:txBody>
      </p:sp>
      <p:pic>
        <p:nvPicPr>
          <p:cNvPr id="144" name="Picture 150">
            <a:extLst>
              <a:ext uri="{FF2B5EF4-FFF2-40B4-BE49-F238E27FC236}">
                <a16:creationId xmlns:a16="http://schemas.microsoft.com/office/drawing/2014/main" id="{A6D4032E-8E40-DA4B-8FC1-82ADEA9DE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12" y="775981"/>
            <a:ext cx="68294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Text Box 151">
            <a:extLst>
              <a:ext uri="{FF2B5EF4-FFF2-40B4-BE49-F238E27FC236}">
                <a16:creationId xmlns:a16="http://schemas.microsoft.com/office/drawing/2014/main" id="{3E268E65-F137-5246-9F4C-A3FEA6CBA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987" y="6267144"/>
            <a:ext cx="3602037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chemeClr val="hlink"/>
                </a:solidFill>
              </a:rPr>
              <a:t>لا يقل عن ٥ ولا يزيد على ٢٥</a:t>
            </a:r>
            <a:endParaRPr lang="en-US" altLang="ar-SA" sz="2400" b="1" dirty="0">
              <a:solidFill>
                <a:schemeClr val="hlink"/>
              </a:solidFill>
            </a:endParaRPr>
          </a:p>
        </p:txBody>
      </p:sp>
      <p:cxnSp>
        <p:nvCxnSpPr>
          <p:cNvPr id="146" name="موصل مستقيم 145">
            <a:extLst>
              <a:ext uri="{FF2B5EF4-FFF2-40B4-BE49-F238E27FC236}">
                <a16:creationId xmlns:a16="http://schemas.microsoft.com/office/drawing/2014/main" id="{2001A5F0-897E-2842-AAD3-4FBB31C46742}"/>
              </a:ext>
            </a:extLst>
          </p:cNvPr>
          <p:cNvCxnSpPr/>
          <p:nvPr/>
        </p:nvCxnSpPr>
        <p:spPr>
          <a:xfrm flipH="1">
            <a:off x="3459262" y="1118881"/>
            <a:ext cx="1447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شكل بيضاوي 146">
            <a:extLst>
              <a:ext uri="{FF2B5EF4-FFF2-40B4-BE49-F238E27FC236}">
                <a16:creationId xmlns:a16="http://schemas.microsoft.com/office/drawing/2014/main" id="{CC70C1F3-2563-8041-BF25-3BFD1B649982}"/>
              </a:ext>
            </a:extLst>
          </p:cNvPr>
          <p:cNvSpPr/>
          <p:nvPr/>
        </p:nvSpPr>
        <p:spPr>
          <a:xfrm>
            <a:off x="6473924" y="704544"/>
            <a:ext cx="539750" cy="539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cxnSp>
        <p:nvCxnSpPr>
          <p:cNvPr id="148" name="موصل مستقيم 147">
            <a:extLst>
              <a:ext uri="{FF2B5EF4-FFF2-40B4-BE49-F238E27FC236}">
                <a16:creationId xmlns:a16="http://schemas.microsoft.com/office/drawing/2014/main" id="{FA423481-B101-C146-945F-A5B318CE62F1}"/>
              </a:ext>
            </a:extLst>
          </p:cNvPr>
          <p:cNvCxnSpPr/>
          <p:nvPr/>
        </p:nvCxnSpPr>
        <p:spPr>
          <a:xfrm flipH="1">
            <a:off x="7242274" y="1442731"/>
            <a:ext cx="144621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شكل بيضاوي 148">
            <a:extLst>
              <a:ext uri="{FF2B5EF4-FFF2-40B4-BE49-F238E27FC236}">
                <a16:creationId xmlns:a16="http://schemas.microsoft.com/office/drawing/2014/main" id="{8FC3A240-E019-E240-91D1-FDEBDF898309}"/>
              </a:ext>
            </a:extLst>
          </p:cNvPr>
          <p:cNvSpPr/>
          <p:nvPr/>
        </p:nvSpPr>
        <p:spPr>
          <a:xfrm>
            <a:off x="8294787" y="1026806"/>
            <a:ext cx="539750" cy="5397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cxnSp>
        <p:nvCxnSpPr>
          <p:cNvPr id="150" name="موصل مستقيم 149">
            <a:extLst>
              <a:ext uri="{FF2B5EF4-FFF2-40B4-BE49-F238E27FC236}">
                <a16:creationId xmlns:a16="http://schemas.microsoft.com/office/drawing/2014/main" id="{69298CA4-EF3E-F449-BE78-FDEB32D825BF}"/>
              </a:ext>
            </a:extLst>
          </p:cNvPr>
          <p:cNvCxnSpPr/>
          <p:nvPr/>
        </p:nvCxnSpPr>
        <p:spPr>
          <a:xfrm flipH="1">
            <a:off x="6342162" y="1766581"/>
            <a:ext cx="144621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موصل مستقيم 150">
            <a:extLst>
              <a:ext uri="{FF2B5EF4-FFF2-40B4-BE49-F238E27FC236}">
                <a16:creationId xmlns:a16="http://schemas.microsoft.com/office/drawing/2014/main" id="{83041977-E0A2-0145-979E-A1E4ACA25604}"/>
              </a:ext>
            </a:extLst>
          </p:cNvPr>
          <p:cNvCxnSpPr/>
          <p:nvPr/>
        </p:nvCxnSpPr>
        <p:spPr>
          <a:xfrm flipH="1">
            <a:off x="3432274" y="1774519"/>
            <a:ext cx="144621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موصل مستقيم 151">
            <a:extLst>
              <a:ext uri="{FF2B5EF4-FFF2-40B4-BE49-F238E27FC236}">
                <a16:creationId xmlns:a16="http://schemas.microsoft.com/office/drawing/2014/main" id="{FAC6ED51-782D-B540-A8E9-7AD21FE7F72A}"/>
              </a:ext>
            </a:extLst>
          </p:cNvPr>
          <p:cNvCxnSpPr/>
          <p:nvPr/>
        </p:nvCxnSpPr>
        <p:spPr>
          <a:xfrm flipH="1">
            <a:off x="8213824" y="2072969"/>
            <a:ext cx="144621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مربع نص 46">
            <a:extLst>
              <a:ext uri="{FF2B5EF4-FFF2-40B4-BE49-F238E27FC236}">
                <a16:creationId xmlns:a16="http://schemas.microsoft.com/office/drawing/2014/main" id="{D793161C-C67A-D348-A1BF-19450BB80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62" y="1387962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٥صـ ١٤٥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0897F96-47D2-8149-BCB7-9C700619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5584" y="6411726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465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61333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800" decel="100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800" decel="100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3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000"/>
                            </p:stCondLst>
                            <p:childTnLst>
                              <p:par>
                                <p:cTn id="2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/>
      <p:bldP spid="114" grpId="0"/>
      <p:bldP spid="115" grpId="0"/>
      <p:bldP spid="118" grpId="0"/>
      <p:bldP spid="119" grpId="0" animBg="1"/>
      <p:bldP spid="120" grpId="0"/>
      <p:bldP spid="121" grpId="0"/>
      <p:bldP spid="122" grpId="0"/>
      <p:bldP spid="125" grpId="0"/>
      <p:bldP spid="130" grpId="0" animBg="1"/>
      <p:bldP spid="130" grpId="1" animBg="1"/>
      <p:bldP spid="131" grpId="0" animBg="1"/>
      <p:bldP spid="131" grpId="1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/>
      <p:bldP spid="138" grpId="0"/>
      <p:bldP spid="139" grpId="0"/>
      <p:bldP spid="140" grpId="0"/>
      <p:bldP spid="141" grpId="0"/>
      <p:bldP spid="142" grpId="0" animBg="1"/>
      <p:bldP spid="143" grpId="0"/>
      <p:bldP spid="145" grpId="0" animBg="1"/>
      <p:bldP spid="147" grpId="0" animBg="1"/>
      <p:bldP spid="1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sp>
        <p:nvSpPr>
          <p:cNvPr id="109" name="Rectangle 200">
            <a:extLst>
              <a:ext uri="{FF2B5EF4-FFF2-40B4-BE49-F238E27FC236}">
                <a16:creationId xmlns:a16="http://schemas.microsoft.com/office/drawing/2014/main" id="{E96BF342-D223-A940-838E-A9E517AA4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4455" y="1940517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0" name="Text Box 201">
            <a:extLst>
              <a:ext uri="{FF2B5EF4-FFF2-40B4-BE49-F238E27FC236}">
                <a16:creationId xmlns:a16="http://schemas.microsoft.com/office/drawing/2014/main" id="{38544642-7669-1244-A0FD-B4F3EDF86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6655" y="5864817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1" name="Text Box 202">
            <a:extLst>
              <a:ext uri="{FF2B5EF4-FFF2-40B4-BE49-F238E27FC236}">
                <a16:creationId xmlns:a16="http://schemas.microsoft.com/office/drawing/2014/main" id="{B1C3475A-1453-7143-8834-3CC1583F2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830" y="5864817"/>
            <a:ext cx="302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ق </a:t>
            </a:r>
            <a:r>
              <a:rPr lang="en-US" altLang="ar-SA" sz="2400" b="1"/>
              <a:t>│</a:t>
            </a:r>
            <a:r>
              <a:rPr lang="ar-SA" altLang="ar-SA" sz="2400" b="1"/>
              <a:t> ــ ٢ ≤  ق &lt;  ٣ 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5462B25D-9180-DB44-887A-4EEB7AA6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025" y="1164542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٢ ≤  ق + ٤ &lt; ٧ ثم مثل مجموعة الحل بيانيا .</a:t>
            </a:r>
            <a:endParaRPr lang="en-US" altLang="ar-SA" sz="2400" b="1"/>
          </a:p>
        </p:txBody>
      </p:sp>
      <p:sp>
        <p:nvSpPr>
          <p:cNvPr id="113" name="Text Box 204">
            <a:extLst>
              <a:ext uri="{FF2B5EF4-FFF2-40B4-BE49-F238E27FC236}">
                <a16:creationId xmlns:a16="http://schemas.microsoft.com/office/drawing/2014/main" id="{FC30C7C7-1BFF-7C40-9C3A-CB2DEFA9D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0968" y="2192929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٢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ق + ٤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4" name="Text Box 205">
            <a:extLst>
              <a:ext uri="{FF2B5EF4-FFF2-40B4-BE49-F238E27FC236}">
                <a16:creationId xmlns:a16="http://schemas.microsoft.com/office/drawing/2014/main" id="{B33FC3D3-B6FD-F74F-847F-EA0CF6C25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218" y="2635842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</a:t>
            </a:r>
            <a:endParaRPr lang="en-US" altLang="ar-SA" sz="2400" b="1"/>
          </a:p>
        </p:txBody>
      </p:sp>
      <p:sp>
        <p:nvSpPr>
          <p:cNvPr id="115" name="Text Box 206">
            <a:extLst>
              <a:ext uri="{FF2B5EF4-FFF2-40B4-BE49-F238E27FC236}">
                <a16:creationId xmlns:a16="http://schemas.microsoft.com/office/drawing/2014/main" id="{051B6EC5-9903-7B47-A276-0B2E2F7E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180" y="263584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</a:t>
            </a:r>
            <a:endParaRPr lang="en-US" altLang="ar-SA" sz="2400" b="1"/>
          </a:p>
        </p:txBody>
      </p:sp>
      <p:sp>
        <p:nvSpPr>
          <p:cNvPr id="116" name="Line 207">
            <a:extLst>
              <a:ext uri="{FF2B5EF4-FFF2-40B4-BE49-F238E27FC236}">
                <a16:creationId xmlns:a16="http://schemas.microsoft.com/office/drawing/2014/main" id="{038E4F14-2BEC-6E48-910A-BCED78E4A7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1080" y="3127967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7" name="Line 208">
            <a:extLst>
              <a:ext uri="{FF2B5EF4-FFF2-40B4-BE49-F238E27FC236}">
                <a16:creationId xmlns:a16="http://schemas.microsoft.com/office/drawing/2014/main" id="{8389DAA3-87A9-044B-B9E5-FEDB5203A6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36368" y="2264367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Text Box 209">
            <a:extLst>
              <a:ext uri="{FF2B5EF4-FFF2-40B4-BE49-F238E27FC236}">
                <a16:creationId xmlns:a16="http://schemas.microsoft.com/office/drawing/2014/main" id="{F6E5FD0E-5230-114D-854C-90978ECF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905" y="3200992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٢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ق</a:t>
            </a:r>
          </a:p>
        </p:txBody>
      </p:sp>
      <p:sp>
        <p:nvSpPr>
          <p:cNvPr id="119" name="Rectangle 210">
            <a:extLst>
              <a:ext uri="{FF2B5EF4-FFF2-40B4-BE49-F238E27FC236}">
                <a16:creationId xmlns:a16="http://schemas.microsoft.com/office/drawing/2014/main" id="{B387F262-6D33-A94F-B3AE-91A8EDACD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3543" y="1940517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0" name="Text Box 211">
            <a:extLst>
              <a:ext uri="{FF2B5EF4-FFF2-40B4-BE49-F238E27FC236}">
                <a16:creationId xmlns:a16="http://schemas.microsoft.com/office/drawing/2014/main" id="{3270A0BC-ACAE-4E49-86B2-921A9611D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493" y="2192929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ق + ٤ &lt; ٧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21" name="Text Box 212">
            <a:extLst>
              <a:ext uri="{FF2B5EF4-FFF2-40B4-BE49-F238E27FC236}">
                <a16:creationId xmlns:a16="http://schemas.microsoft.com/office/drawing/2014/main" id="{F8A4CFB9-6D08-0F40-B9C6-1272E9E75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305" y="2635842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</a:t>
            </a:r>
            <a:endParaRPr lang="en-US" altLang="ar-SA" sz="2400" b="1"/>
          </a:p>
        </p:txBody>
      </p:sp>
      <p:sp>
        <p:nvSpPr>
          <p:cNvPr id="122" name="Text Box 213">
            <a:extLst>
              <a:ext uri="{FF2B5EF4-FFF2-40B4-BE49-F238E27FC236}">
                <a16:creationId xmlns:a16="http://schemas.microsoft.com/office/drawing/2014/main" id="{6DBDF45E-834A-A04E-A377-3F9AE430B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043" y="2635842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٤</a:t>
            </a:r>
            <a:endParaRPr lang="en-US" altLang="ar-SA" sz="2400" b="1"/>
          </a:p>
        </p:txBody>
      </p:sp>
      <p:sp>
        <p:nvSpPr>
          <p:cNvPr id="123" name="Line 214">
            <a:extLst>
              <a:ext uri="{FF2B5EF4-FFF2-40B4-BE49-F238E27FC236}">
                <a16:creationId xmlns:a16="http://schemas.microsoft.com/office/drawing/2014/main" id="{3FD1F9AD-0359-CD4D-96CD-5A5FE6D9F3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1143" y="3127967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4" name="Line 215">
            <a:extLst>
              <a:ext uri="{FF2B5EF4-FFF2-40B4-BE49-F238E27FC236}">
                <a16:creationId xmlns:a16="http://schemas.microsoft.com/office/drawing/2014/main" id="{CF3DC170-A3F4-5A4D-AE6F-192567C0D0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5568" y="2264367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Text Box 216">
            <a:extLst>
              <a:ext uri="{FF2B5EF4-FFF2-40B4-BE49-F238E27FC236}">
                <a16:creationId xmlns:a16="http://schemas.microsoft.com/office/drawing/2014/main" id="{030F5BB4-2590-EC4D-AAEC-B696F2165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068" y="3200992"/>
            <a:ext cx="1154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ق &lt;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٣</a:t>
            </a:r>
          </a:p>
        </p:txBody>
      </p:sp>
      <p:grpSp>
        <p:nvGrpSpPr>
          <p:cNvPr id="126" name="Group 217">
            <a:extLst>
              <a:ext uri="{FF2B5EF4-FFF2-40B4-BE49-F238E27FC236}">
                <a16:creationId xmlns:a16="http://schemas.microsoft.com/office/drawing/2014/main" id="{3070D6B7-9ADA-FF4B-978E-AC40A6AECDFC}"/>
              </a:ext>
            </a:extLst>
          </p:cNvPr>
          <p:cNvGrpSpPr>
            <a:grpSpLocks/>
          </p:cNvGrpSpPr>
          <p:nvPr/>
        </p:nvGrpSpPr>
        <p:grpSpPr bwMode="auto">
          <a:xfrm>
            <a:off x="2365843" y="4459879"/>
            <a:ext cx="7883525" cy="1044575"/>
            <a:chOff x="499" y="2772"/>
            <a:chExt cx="4966" cy="658"/>
          </a:xfrm>
        </p:grpSpPr>
        <p:sp>
          <p:nvSpPr>
            <p:cNvPr id="127" name="Rectangle 218">
              <a:extLst>
                <a:ext uri="{FF2B5EF4-FFF2-40B4-BE49-F238E27FC236}">
                  <a16:creationId xmlns:a16="http://schemas.microsoft.com/office/drawing/2014/main" id="{3F505B69-B90B-A94E-BF62-D25EBF37E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8" name="Line 219">
              <a:extLst>
                <a:ext uri="{FF2B5EF4-FFF2-40B4-BE49-F238E27FC236}">
                  <a16:creationId xmlns:a16="http://schemas.microsoft.com/office/drawing/2014/main" id="{E6F4836C-77DA-3342-87CC-95E3E88866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9" name="Text Box 220">
              <a:extLst>
                <a:ext uri="{FF2B5EF4-FFF2-40B4-BE49-F238E27FC236}">
                  <a16:creationId xmlns:a16="http://schemas.microsoft.com/office/drawing/2014/main" id="{5025CBEC-D7A4-944F-BEB4-CFDF3CDE4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٥         ٤          ٣          ٢         ١          ٠        ــ ١        ــ ٢        ــ ٣</a:t>
              </a:r>
              <a:endParaRPr lang="he-IL" altLang="ar-SA" sz="2000" b="1"/>
            </a:p>
          </p:txBody>
        </p:sp>
      </p:grpSp>
      <p:sp>
        <p:nvSpPr>
          <p:cNvPr id="130" name="AutoShape 221">
            <a:extLst>
              <a:ext uri="{FF2B5EF4-FFF2-40B4-BE49-F238E27FC236}">
                <a16:creationId xmlns:a16="http://schemas.microsoft.com/office/drawing/2014/main" id="{7D270C47-8F0E-6B4B-97A1-50E074E6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230" y="4642442"/>
            <a:ext cx="1404938" cy="358775"/>
          </a:xfrm>
          <a:prstGeom prst="leftArrow">
            <a:avLst>
              <a:gd name="adj1" fmla="val 39824"/>
              <a:gd name="adj2" fmla="val 6568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1" name="AutoShape 222">
            <a:extLst>
              <a:ext uri="{FF2B5EF4-FFF2-40B4-BE49-F238E27FC236}">
                <a16:creationId xmlns:a16="http://schemas.microsoft.com/office/drawing/2014/main" id="{905F46EC-4F8E-6540-B23D-9D8ABBA4DC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982418" y="4755154"/>
            <a:ext cx="2087562" cy="396875"/>
          </a:xfrm>
          <a:prstGeom prst="leftArrow">
            <a:avLst>
              <a:gd name="adj1" fmla="val 40713"/>
              <a:gd name="adj2" fmla="val 7376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Rectangle 223">
            <a:extLst>
              <a:ext uri="{FF2B5EF4-FFF2-40B4-BE49-F238E27FC236}">
                <a16:creationId xmlns:a16="http://schemas.microsoft.com/office/drawing/2014/main" id="{13B05170-AF64-6044-80C4-AE495087C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168" y="4748804"/>
            <a:ext cx="4032250" cy="1555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3" name="Rectangle 224">
            <a:extLst>
              <a:ext uri="{FF2B5EF4-FFF2-40B4-BE49-F238E27FC236}">
                <a16:creationId xmlns:a16="http://schemas.microsoft.com/office/drawing/2014/main" id="{5C068832-F833-0F40-ACA5-ED2B3188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0168" y="4878979"/>
            <a:ext cx="4032250" cy="1571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Oval 225">
            <a:extLst>
              <a:ext uri="{FF2B5EF4-FFF2-40B4-BE49-F238E27FC236}">
                <a16:creationId xmlns:a16="http://schemas.microsoft.com/office/drawing/2014/main" id="{A353DDB4-EC66-7043-9503-368AAF42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193" y="474880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5" name="Oval 226">
            <a:extLst>
              <a:ext uri="{FF2B5EF4-FFF2-40B4-BE49-F238E27FC236}">
                <a16:creationId xmlns:a16="http://schemas.microsoft.com/office/drawing/2014/main" id="{A4F745C3-FA9D-B644-AB1C-23959E4B7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4268" y="4763092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8" name="مستطيل 137">
            <a:extLst>
              <a:ext uri="{FF2B5EF4-FFF2-40B4-BE49-F238E27FC236}">
                <a16:creationId xmlns:a16="http://schemas.microsoft.com/office/drawing/2014/main" id="{86C1870F-57FD-1547-8B0C-93538C339E20}"/>
              </a:ext>
            </a:extLst>
          </p:cNvPr>
          <p:cNvSpPr/>
          <p:nvPr/>
        </p:nvSpPr>
        <p:spPr>
          <a:xfrm>
            <a:off x="7532401" y="1210625"/>
            <a:ext cx="1404937" cy="4333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9" name="مربع نص 33">
            <a:extLst>
              <a:ext uri="{FF2B5EF4-FFF2-40B4-BE49-F238E27FC236}">
                <a16:creationId xmlns:a16="http://schemas.microsoft.com/office/drawing/2014/main" id="{2BC328C4-320F-8749-85B1-9F7BC1502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13" y="1470617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٤صـ ١٤٥</a:t>
            </a:r>
          </a:p>
        </p:txBody>
      </p:sp>
      <p:sp>
        <p:nvSpPr>
          <p:cNvPr id="141" name="مستطيل 140">
            <a:extLst>
              <a:ext uri="{FF2B5EF4-FFF2-40B4-BE49-F238E27FC236}">
                <a16:creationId xmlns:a16="http://schemas.microsoft.com/office/drawing/2014/main" id="{A54A105F-A31C-CE44-AB0B-F39DF8471EFA}"/>
              </a:ext>
            </a:extLst>
          </p:cNvPr>
          <p:cNvSpPr/>
          <p:nvPr/>
        </p:nvSpPr>
        <p:spPr>
          <a:xfrm>
            <a:off x="6937034" y="1185198"/>
            <a:ext cx="1404938" cy="43338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34F2EFC-3DA8-5D46-851E-6D62F5B8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7433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/>
      <p:bldP spid="114" grpId="0"/>
      <p:bldP spid="115" grpId="0"/>
      <p:bldP spid="118" grpId="0"/>
      <p:bldP spid="119" grpId="0" animBg="1"/>
      <p:bldP spid="120" grpId="0"/>
      <p:bldP spid="121" grpId="0"/>
      <p:bldP spid="122" grpId="0"/>
      <p:bldP spid="125" grpId="0"/>
      <p:bldP spid="130" grpId="0" animBg="1"/>
      <p:bldP spid="130" grpId="1" animBg="1"/>
      <p:bldP spid="131" grpId="0" animBg="1"/>
      <p:bldP spid="131" grpId="1" animBg="1"/>
      <p:bldP spid="132" grpId="0" animBg="1"/>
      <p:bldP spid="133" grpId="0" animBg="1"/>
      <p:bldP spid="134" grpId="0" animBg="1"/>
      <p:bldP spid="135" grpId="0" animBg="1"/>
      <p:bldP spid="138" grpId="0" animBg="1"/>
      <p:bldP spid="138" grpId="1" animBg="1"/>
      <p:bldP spid="141" grpId="0" animBg="1"/>
      <p:bldP spid="1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109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B11506E-C590-BB44-8857-B1F4B0368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b="73225"/>
          <a:stretch>
            <a:fillRect/>
          </a:stretch>
        </p:blipFill>
        <p:spPr bwMode="auto">
          <a:xfrm>
            <a:off x="3603802" y="1034764"/>
            <a:ext cx="63817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7E239F9-84FB-9942-AD3F-ED7F59265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32233" b="58746"/>
          <a:stretch>
            <a:fillRect/>
          </a:stretch>
        </p:blipFill>
        <p:spPr bwMode="auto">
          <a:xfrm>
            <a:off x="2698940" y="5662789"/>
            <a:ext cx="63817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" name="Text Box 108">
            <a:extLst>
              <a:ext uri="{FF2B5EF4-FFF2-40B4-BE49-F238E27FC236}">
                <a16:creationId xmlns:a16="http://schemas.microsoft.com/office/drawing/2014/main" id="{94F4A6FC-FEB3-0140-B5A3-0D3879BD8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665" y="276196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ــ ٢</a:t>
            </a:r>
            <a:endParaRPr lang="en-US" altLang="ar-SA" sz="2400" b="1">
              <a:solidFill>
                <a:srgbClr val="C00000"/>
              </a:solidFill>
            </a:endParaRPr>
          </a:p>
        </p:txBody>
      </p:sp>
      <p:sp>
        <p:nvSpPr>
          <p:cNvPr id="112" name="Text Box 108">
            <a:extLst>
              <a:ext uri="{FF2B5EF4-FFF2-40B4-BE49-F238E27FC236}">
                <a16:creationId xmlns:a16="http://schemas.microsoft.com/office/drawing/2014/main" id="{79A59983-21D7-D547-BB82-5112C3C7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0065" y="276196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ــ ٢</a:t>
            </a:r>
            <a:endParaRPr lang="en-US" altLang="ar-SA" sz="2400" b="1">
              <a:solidFill>
                <a:srgbClr val="C00000"/>
              </a:solidFill>
            </a:endParaRPr>
          </a:p>
        </p:txBody>
      </p:sp>
      <p:sp>
        <p:nvSpPr>
          <p:cNvPr id="113" name="Line 208">
            <a:extLst>
              <a:ext uri="{FF2B5EF4-FFF2-40B4-BE49-F238E27FC236}">
                <a16:creationId xmlns:a16="http://schemas.microsoft.com/office/drawing/2014/main" id="{A1AA2338-1AAE-6C4D-8E6B-DAF81FC641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6552" y="2492089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pic>
        <p:nvPicPr>
          <p:cNvPr id="11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94507CC-F922-1D45-AA0C-30583128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9" t="26665" r="24190" b="67680"/>
          <a:stretch>
            <a:fillRect/>
          </a:stretch>
        </p:blipFill>
        <p:spPr bwMode="auto">
          <a:xfrm>
            <a:off x="7375702" y="3373152"/>
            <a:ext cx="1225550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5" name="Group 120">
            <a:extLst>
              <a:ext uri="{FF2B5EF4-FFF2-40B4-BE49-F238E27FC236}">
                <a16:creationId xmlns:a16="http://schemas.microsoft.com/office/drawing/2014/main" id="{29215B90-DE34-1B4A-B22A-35734C0356CE}"/>
              </a:ext>
            </a:extLst>
          </p:cNvPr>
          <p:cNvGrpSpPr>
            <a:grpSpLocks/>
          </p:cNvGrpSpPr>
          <p:nvPr/>
        </p:nvGrpSpPr>
        <p:grpSpPr bwMode="auto">
          <a:xfrm>
            <a:off x="2600502" y="4470114"/>
            <a:ext cx="7883525" cy="1044575"/>
            <a:chOff x="499" y="2772"/>
            <a:chExt cx="4966" cy="658"/>
          </a:xfrm>
        </p:grpSpPr>
        <p:sp>
          <p:nvSpPr>
            <p:cNvPr id="116" name="Rectangle 121">
              <a:extLst>
                <a:ext uri="{FF2B5EF4-FFF2-40B4-BE49-F238E27FC236}">
                  <a16:creationId xmlns:a16="http://schemas.microsoft.com/office/drawing/2014/main" id="{F3EDD8AC-4A53-434F-AEDA-FA3C4D43E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17" name="Line 122">
              <a:extLst>
                <a:ext uri="{FF2B5EF4-FFF2-40B4-BE49-F238E27FC236}">
                  <a16:creationId xmlns:a16="http://schemas.microsoft.com/office/drawing/2014/main" id="{AC103FE7-07BA-B04E-86AB-4D4230CA2B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8" name="Text Box 123">
              <a:extLst>
                <a:ext uri="{FF2B5EF4-FFF2-40B4-BE49-F238E27FC236}">
                  <a16:creationId xmlns:a16="http://schemas.microsoft.com/office/drawing/2014/main" id="{2D322CBC-96FC-404C-A4BE-F2D3FF685C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٦           ٤          ٠          -٤          -٦       ــ ٨       ــ ١٠      ــ ١٢        -١٤</a:t>
              </a:r>
              <a:endParaRPr lang="he-IL" altLang="ar-SA" sz="2000" b="1"/>
            </a:p>
          </p:txBody>
        </p:sp>
      </p:grpSp>
      <p:sp>
        <p:nvSpPr>
          <p:cNvPr id="119" name="Text Box 108">
            <a:extLst>
              <a:ext uri="{FF2B5EF4-FFF2-40B4-BE49-F238E27FC236}">
                <a16:creationId xmlns:a16="http://schemas.microsoft.com/office/drawing/2014/main" id="{FB430D25-21AB-D040-8513-29794BB74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652" y="2660364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ــ ٦</a:t>
            </a:r>
            <a:endParaRPr lang="en-US" altLang="ar-SA" sz="2400" b="1">
              <a:solidFill>
                <a:srgbClr val="C00000"/>
              </a:solidFill>
            </a:endParaRPr>
          </a:p>
        </p:txBody>
      </p:sp>
      <p:sp>
        <p:nvSpPr>
          <p:cNvPr id="120" name="Text Box 108">
            <a:extLst>
              <a:ext uri="{FF2B5EF4-FFF2-40B4-BE49-F238E27FC236}">
                <a16:creationId xmlns:a16="http://schemas.microsoft.com/office/drawing/2014/main" id="{6A2D0553-B4D3-A746-9C4A-132E907C1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440" y="273656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C00000"/>
                </a:solidFill>
              </a:rPr>
              <a:t>ــ ٦</a:t>
            </a:r>
            <a:endParaRPr lang="en-US" altLang="ar-SA" sz="2400" b="1">
              <a:solidFill>
                <a:srgbClr val="C00000"/>
              </a:solidFill>
            </a:endParaRPr>
          </a:p>
        </p:txBody>
      </p:sp>
      <p:sp>
        <p:nvSpPr>
          <p:cNvPr id="121" name="Line 208">
            <a:extLst>
              <a:ext uri="{FF2B5EF4-FFF2-40B4-BE49-F238E27FC236}">
                <a16:creationId xmlns:a16="http://schemas.microsoft.com/office/drawing/2014/main" id="{3C508766-81B1-D24B-A183-3621B0A96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7090" y="2442877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pic>
        <p:nvPicPr>
          <p:cNvPr id="122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41AE66B-A37A-6C47-BF4A-59B20448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26665" r="43417" b="65887"/>
          <a:stretch>
            <a:fillRect/>
          </a:stretch>
        </p:blipFill>
        <p:spPr bwMode="auto">
          <a:xfrm>
            <a:off x="4815065" y="3377914"/>
            <a:ext cx="19796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Oval 225">
            <a:extLst>
              <a:ext uri="{FF2B5EF4-FFF2-40B4-BE49-F238E27FC236}">
                <a16:creationId xmlns:a16="http://schemas.microsoft.com/office/drawing/2014/main" id="{631C8AA6-C7A4-834E-B4DB-CCC84455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940" y="4741577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4" name="Rectangle 223">
            <a:extLst>
              <a:ext uri="{FF2B5EF4-FFF2-40B4-BE49-F238E27FC236}">
                <a16:creationId xmlns:a16="http://schemas.microsoft.com/office/drawing/2014/main" id="{1C30F69D-30C7-4046-A899-8714B6165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227" y="4743164"/>
            <a:ext cx="2057400" cy="24606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AutoShape 221">
            <a:extLst>
              <a:ext uri="{FF2B5EF4-FFF2-40B4-BE49-F238E27FC236}">
                <a16:creationId xmlns:a16="http://schemas.microsoft.com/office/drawing/2014/main" id="{574BDF3E-EAB6-3D45-ADC4-0659905EE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8315" y="4652677"/>
            <a:ext cx="1241425" cy="454025"/>
          </a:xfrm>
          <a:prstGeom prst="leftArrow">
            <a:avLst>
              <a:gd name="adj1" fmla="val 39824"/>
              <a:gd name="adj2" fmla="val 65863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140">
            <a:extLst>
              <a:ext uri="{FF2B5EF4-FFF2-40B4-BE49-F238E27FC236}">
                <a16:creationId xmlns:a16="http://schemas.microsoft.com/office/drawing/2014/main" id="{FDE48DF9-F500-0B46-A1C5-CF3E477BF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090" y="4654264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Rectangle 127">
            <a:extLst>
              <a:ext uri="{FF2B5EF4-FFF2-40B4-BE49-F238E27FC236}">
                <a16:creationId xmlns:a16="http://schemas.microsoft.com/office/drawing/2014/main" id="{ACCED8AB-F8F6-AC4A-A32E-A91611FB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1165" y="4762214"/>
            <a:ext cx="2109787" cy="2365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AutoShape 222">
            <a:extLst>
              <a:ext uri="{FF2B5EF4-FFF2-40B4-BE49-F238E27FC236}">
                <a16:creationId xmlns:a16="http://schemas.microsoft.com/office/drawing/2014/main" id="{F47D18F4-B286-3647-92CA-2C827891F4C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53327" y="4652677"/>
            <a:ext cx="2087563" cy="454025"/>
          </a:xfrm>
          <a:prstGeom prst="leftArrow">
            <a:avLst>
              <a:gd name="adj1" fmla="val 40713"/>
              <a:gd name="adj2" fmla="val 7401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4B3FDEF-88E9-D744-9AAE-0CA08F18D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7015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9" grpId="0"/>
      <p:bldP spid="120" grpId="0"/>
      <p:bldP spid="123" grpId="0" animBg="1"/>
      <p:bldP spid="124" grpId="0" animBg="1"/>
      <p:bldP spid="125" grpId="0" animBg="1"/>
      <p:bldP spid="125" grpId="1" animBg="1"/>
      <p:bldP spid="126" grpId="0" animBg="1"/>
      <p:bldP spid="127" grpId="0" animBg="1"/>
      <p:bldP spid="128" grpId="0" animBg="1"/>
      <p:bldP spid="1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مربع نص 1">
            <a:extLst>
              <a:ext uri="{FF2B5EF4-FFF2-40B4-BE49-F238E27FC236}">
                <a16:creationId xmlns:a16="http://schemas.microsoft.com/office/drawing/2014/main" id="{62232571-05FE-9C43-9CE2-5E5CF42C4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981" y="1245173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١٠صـ ١٤٥</a:t>
            </a:r>
          </a:p>
        </p:txBody>
      </p:sp>
      <p:pic>
        <p:nvPicPr>
          <p:cNvPr id="110" name="صورة 109">
            <a:extLst>
              <a:ext uri="{FF2B5EF4-FFF2-40B4-BE49-F238E27FC236}">
                <a16:creationId xmlns:a16="http://schemas.microsoft.com/office/drawing/2014/main" id="{C5512E85-A747-724F-BE06-0B342637D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t="51924" r="9126" b="34196"/>
          <a:stretch>
            <a:fillRect/>
          </a:stretch>
        </p:blipFill>
        <p:spPr bwMode="auto">
          <a:xfrm>
            <a:off x="4592568" y="4226637"/>
            <a:ext cx="57054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صورة 3">
            <a:extLst>
              <a:ext uri="{FF2B5EF4-FFF2-40B4-BE49-F238E27FC236}">
                <a16:creationId xmlns:a16="http://schemas.microsoft.com/office/drawing/2014/main" id="{6A78EC2F-9447-134B-8981-69656EE2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04"/>
          <a:stretch>
            <a:fillRect/>
          </a:stretch>
        </p:blipFill>
        <p:spPr bwMode="auto">
          <a:xfrm>
            <a:off x="5025956" y="1541951"/>
            <a:ext cx="59594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" name="Group 120">
            <a:extLst>
              <a:ext uri="{FF2B5EF4-FFF2-40B4-BE49-F238E27FC236}">
                <a16:creationId xmlns:a16="http://schemas.microsoft.com/office/drawing/2014/main" id="{B31F4805-37C1-C142-AF9A-6FC617EA7CDD}"/>
              </a:ext>
            </a:extLst>
          </p:cNvPr>
          <p:cNvGrpSpPr>
            <a:grpSpLocks/>
          </p:cNvGrpSpPr>
          <p:nvPr/>
        </p:nvGrpSpPr>
        <p:grpSpPr bwMode="auto">
          <a:xfrm>
            <a:off x="2754243" y="5183899"/>
            <a:ext cx="7747000" cy="1044575"/>
            <a:chOff x="585" y="2772"/>
            <a:chExt cx="4880" cy="658"/>
          </a:xfrm>
        </p:grpSpPr>
        <p:sp>
          <p:nvSpPr>
            <p:cNvPr id="113" name="Rectangle 121">
              <a:extLst>
                <a:ext uri="{FF2B5EF4-FFF2-40B4-BE49-F238E27FC236}">
                  <a16:creationId xmlns:a16="http://schemas.microsoft.com/office/drawing/2014/main" id="{BF7DE4A3-67F2-7248-9389-9158DC87E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14" name="Line 122">
              <a:extLst>
                <a:ext uri="{FF2B5EF4-FFF2-40B4-BE49-F238E27FC236}">
                  <a16:creationId xmlns:a16="http://schemas.microsoft.com/office/drawing/2014/main" id="{F5678879-9904-CD45-A03F-BA560611A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5" name="Text Box 123">
              <a:extLst>
                <a:ext uri="{FF2B5EF4-FFF2-40B4-BE49-F238E27FC236}">
                  <a16:creationId xmlns:a16="http://schemas.microsoft.com/office/drawing/2014/main" id="{578E0160-C234-2946-AC6C-99E18341C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5" y="2883"/>
              <a:ext cx="4790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١٨٠     ١٦٠     ١٤٠       ١٢٠      ١٠٠      ٨٠        ٦٠      ٤٠         ٢٠</a:t>
              </a:r>
              <a:endParaRPr lang="he-IL" altLang="ar-SA" sz="2000" b="1"/>
            </a:p>
          </p:txBody>
        </p:sp>
      </p:grpSp>
      <p:sp>
        <p:nvSpPr>
          <p:cNvPr id="116" name="Oval 140">
            <a:extLst>
              <a:ext uri="{FF2B5EF4-FFF2-40B4-BE49-F238E27FC236}">
                <a16:creationId xmlns:a16="http://schemas.microsoft.com/office/drawing/2014/main" id="{BF0CD45C-DC79-D745-834A-22512292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706" y="5485524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" name="Rectangle 127">
            <a:extLst>
              <a:ext uri="{FF2B5EF4-FFF2-40B4-BE49-F238E27FC236}">
                <a16:creationId xmlns:a16="http://schemas.microsoft.com/office/drawing/2014/main" id="{097E0C34-6A48-9D43-B554-9466E0DA2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5956" y="5533149"/>
            <a:ext cx="2770187" cy="1682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AutoShape 222">
            <a:extLst>
              <a:ext uri="{FF2B5EF4-FFF2-40B4-BE49-F238E27FC236}">
                <a16:creationId xmlns:a16="http://schemas.microsoft.com/office/drawing/2014/main" id="{A41D1FCD-86D1-624E-93F2-72D0A1DAFD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761218" y="5388687"/>
            <a:ext cx="2087563" cy="455612"/>
          </a:xfrm>
          <a:prstGeom prst="leftArrow">
            <a:avLst>
              <a:gd name="adj1" fmla="val 40713"/>
              <a:gd name="adj2" fmla="val 7375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" name="Oval 225">
            <a:extLst>
              <a:ext uri="{FF2B5EF4-FFF2-40B4-BE49-F238E27FC236}">
                <a16:creationId xmlns:a16="http://schemas.microsoft.com/office/drawing/2014/main" id="{3EE6833D-7428-6743-8F11-D9220A523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406" y="5485524"/>
            <a:ext cx="215900" cy="2159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0" name="Rectangle 223">
            <a:extLst>
              <a:ext uri="{FF2B5EF4-FFF2-40B4-BE49-F238E27FC236}">
                <a16:creationId xmlns:a16="http://schemas.microsoft.com/office/drawing/2014/main" id="{D4E0230A-01E5-B043-A268-69DF096E5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168" y="5593474"/>
            <a:ext cx="2806700" cy="17621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1" name="AutoShape 221">
            <a:extLst>
              <a:ext uri="{FF2B5EF4-FFF2-40B4-BE49-F238E27FC236}">
                <a16:creationId xmlns:a16="http://schemas.microsoft.com/office/drawing/2014/main" id="{3F5A9AB0-D96C-4F48-9CBE-A314BE96B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593" y="5453774"/>
            <a:ext cx="1978025" cy="455613"/>
          </a:xfrm>
          <a:prstGeom prst="leftArrow">
            <a:avLst>
              <a:gd name="adj1" fmla="val 39824"/>
              <a:gd name="adj2" fmla="val 65665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122" name="صورة 2">
            <a:extLst>
              <a:ext uri="{FF2B5EF4-FFF2-40B4-BE49-F238E27FC236}">
                <a16:creationId xmlns:a16="http://schemas.microsoft.com/office/drawing/2014/main" id="{A74EAF89-15D2-A54B-9946-D4D24A82B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49" y="1557269"/>
            <a:ext cx="315436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C013236-BF87-664C-9807-CEA753DD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946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 animBg="1"/>
      <p:bldP spid="118" grpId="0" animBg="1"/>
      <p:bldP spid="118" grpId="1" animBg="1"/>
      <p:bldP spid="119" grpId="0" animBg="1"/>
      <p:bldP spid="120" grpId="0" animBg="1"/>
      <p:bldP spid="121" grpId="0" animBg="1"/>
      <p:bldP spid="1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09" name="Text Box 76">
            <a:extLst>
              <a:ext uri="{FF2B5EF4-FFF2-40B4-BE49-F238E27FC236}">
                <a16:creationId xmlns:a16="http://schemas.microsoft.com/office/drawing/2014/main" id="{E66EEAFC-5DE5-634F-BBE0-7CFFBF202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9981" y="5983097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0" name="Text Box 77">
            <a:extLst>
              <a:ext uri="{FF2B5EF4-FFF2-40B4-BE49-F238E27FC236}">
                <a16:creationId xmlns:a16="http://schemas.microsoft.com/office/drawing/2014/main" id="{F02F3AA1-946D-8D4D-83AD-587715680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773" y="5950889"/>
            <a:ext cx="3889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س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١١.٢ ≤  س ≤  ١١.٤  }</a:t>
            </a:r>
          </a:p>
        </p:txBody>
      </p:sp>
      <p:sp>
        <p:nvSpPr>
          <p:cNvPr id="111" name="AutoShape 13">
            <a:extLst>
              <a:ext uri="{FF2B5EF4-FFF2-40B4-BE49-F238E27FC236}">
                <a16:creationId xmlns:a16="http://schemas.microsoft.com/office/drawing/2014/main" id="{28953175-B108-274C-A3A4-DC01BEA4D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350" y="613015"/>
            <a:ext cx="7488237" cy="900113"/>
          </a:xfrm>
          <a:prstGeom prst="octagon">
            <a:avLst>
              <a:gd name="adj" fmla="val 2928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400" b="1"/>
          </a:p>
        </p:txBody>
      </p:sp>
      <p:grpSp>
        <p:nvGrpSpPr>
          <p:cNvPr id="112" name="Group 92">
            <a:extLst>
              <a:ext uri="{FF2B5EF4-FFF2-40B4-BE49-F238E27FC236}">
                <a16:creationId xmlns:a16="http://schemas.microsoft.com/office/drawing/2014/main" id="{C4D79ABD-3B0E-DE44-B27D-1F268C5B1152}"/>
              </a:ext>
            </a:extLst>
          </p:cNvPr>
          <p:cNvGrpSpPr>
            <a:grpSpLocks/>
          </p:cNvGrpSpPr>
          <p:nvPr/>
        </p:nvGrpSpPr>
        <p:grpSpPr bwMode="auto">
          <a:xfrm>
            <a:off x="2479600" y="4861165"/>
            <a:ext cx="7883525" cy="1044575"/>
            <a:chOff x="499" y="2772"/>
            <a:chExt cx="4966" cy="658"/>
          </a:xfrm>
        </p:grpSpPr>
        <p:sp>
          <p:nvSpPr>
            <p:cNvPr id="113" name="Rectangle 93">
              <a:extLst>
                <a:ext uri="{FF2B5EF4-FFF2-40B4-BE49-F238E27FC236}">
                  <a16:creationId xmlns:a16="http://schemas.microsoft.com/office/drawing/2014/main" id="{FCF5D0F8-C17D-DE46-B744-AF0C96EA5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14" name="Line 94">
              <a:extLst>
                <a:ext uri="{FF2B5EF4-FFF2-40B4-BE49-F238E27FC236}">
                  <a16:creationId xmlns:a16="http://schemas.microsoft.com/office/drawing/2014/main" id="{514C031A-626D-654F-A0EC-82F32754F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15" name="Text Box 95">
              <a:extLst>
                <a:ext uri="{FF2B5EF4-FFF2-40B4-BE49-F238E27FC236}">
                  <a16:creationId xmlns:a16="http://schemas.microsoft.com/office/drawing/2014/main" id="{451005E8-A607-6444-8565-A08C2CD9F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١١.٨    ١١.٧     ١١.٦     ١١.٥     ١١.٤     ١١.٣     ١١.٢     ١١.١       ١١</a:t>
              </a:r>
              <a:endParaRPr lang="he-IL" altLang="ar-SA" sz="2000" b="1"/>
            </a:p>
          </p:txBody>
        </p:sp>
      </p:grpSp>
      <p:sp>
        <p:nvSpPr>
          <p:cNvPr id="116" name="AutoShape 96">
            <a:extLst>
              <a:ext uri="{FF2B5EF4-FFF2-40B4-BE49-F238E27FC236}">
                <a16:creationId xmlns:a16="http://schemas.microsoft.com/office/drawing/2014/main" id="{EB22B4B0-C122-8246-BBCF-E06961F95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8987" y="5043728"/>
            <a:ext cx="2268538" cy="358775"/>
          </a:xfrm>
          <a:prstGeom prst="leftArrow">
            <a:avLst>
              <a:gd name="adj1" fmla="val 39824"/>
              <a:gd name="adj2" fmla="val 106057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7" name="AutoShape 97">
            <a:extLst>
              <a:ext uri="{FF2B5EF4-FFF2-40B4-BE49-F238E27FC236}">
                <a16:creationId xmlns:a16="http://schemas.microsoft.com/office/drawing/2014/main" id="{02A1000B-21E9-8F41-B686-C1AAB38FFB7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403900" y="5156440"/>
            <a:ext cx="3959225" cy="396875"/>
          </a:xfrm>
          <a:prstGeom prst="leftArrow">
            <a:avLst>
              <a:gd name="adj1" fmla="val 40713"/>
              <a:gd name="adj2" fmla="val 13989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8" name="Rectangle 98">
            <a:extLst>
              <a:ext uri="{FF2B5EF4-FFF2-40B4-BE49-F238E27FC236}">
                <a16:creationId xmlns:a16="http://schemas.microsoft.com/office/drawing/2014/main" id="{499B21F1-E24F-074A-A802-0A5CACD26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12" y="5150090"/>
            <a:ext cx="1512888" cy="155575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19" name="Rectangle 99">
            <a:extLst>
              <a:ext uri="{FF2B5EF4-FFF2-40B4-BE49-F238E27FC236}">
                <a16:creationId xmlns:a16="http://schemas.microsoft.com/office/drawing/2014/main" id="{D2D801C7-F9F4-AD44-9FDD-A47D3622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12" y="5280265"/>
            <a:ext cx="1512888" cy="1571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0" name="Oval 100">
            <a:extLst>
              <a:ext uri="{FF2B5EF4-FFF2-40B4-BE49-F238E27FC236}">
                <a16:creationId xmlns:a16="http://schemas.microsoft.com/office/drawing/2014/main" id="{36979F0B-C1BD-554E-B54A-5B046C4B4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12" y="5150090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1" name="Oval 101">
            <a:extLst>
              <a:ext uri="{FF2B5EF4-FFF2-40B4-BE49-F238E27FC236}">
                <a16:creationId xmlns:a16="http://schemas.microsoft.com/office/drawing/2014/main" id="{944D9E8C-AF96-ED4F-A3B3-104BB5F53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12" y="5164378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3" name="Rectangle 103">
            <a:extLst>
              <a:ext uri="{FF2B5EF4-FFF2-40B4-BE49-F238E27FC236}">
                <a16:creationId xmlns:a16="http://schemas.microsoft.com/office/drawing/2014/main" id="{C125ACF6-B1A8-0342-B33D-6C123AEA0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762" y="1694103"/>
            <a:ext cx="7200900" cy="2989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 dirty="0"/>
          </a:p>
        </p:txBody>
      </p:sp>
      <p:sp>
        <p:nvSpPr>
          <p:cNvPr id="124" name="Text Box 104">
            <a:extLst>
              <a:ext uri="{FF2B5EF4-FFF2-40B4-BE49-F238E27FC236}">
                <a16:creationId xmlns:a16="http://schemas.microsoft.com/office/drawing/2014/main" id="{F58808C3-EB83-A34F-8798-D2E68C987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400" y="176554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الطول الممكن للأداة = س</a:t>
            </a:r>
            <a:endParaRPr lang="en-US" altLang="ar-SA" sz="2400" b="1"/>
          </a:p>
        </p:txBody>
      </p:sp>
      <p:pic>
        <p:nvPicPr>
          <p:cNvPr id="125" name="Picture 105">
            <a:extLst>
              <a:ext uri="{FF2B5EF4-FFF2-40B4-BE49-F238E27FC236}">
                <a16:creationId xmlns:a16="http://schemas.microsoft.com/office/drawing/2014/main" id="{5E622A50-C0A5-934B-8C97-BDCC0B43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687" y="686040"/>
            <a:ext cx="69913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Text Box 106">
            <a:extLst>
              <a:ext uri="{FF2B5EF4-FFF2-40B4-BE49-F238E27FC236}">
                <a16:creationId xmlns:a16="http://schemas.microsoft.com/office/drawing/2014/main" id="{2FD05B15-7733-0C4C-A4E3-557E9289A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250" y="2316403"/>
            <a:ext cx="252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الطول لا يقل عن ١١.٢</a:t>
            </a:r>
            <a:endParaRPr lang="en-US" altLang="ar-SA" sz="2400" b="1"/>
          </a:p>
        </p:txBody>
      </p:sp>
      <p:sp>
        <p:nvSpPr>
          <p:cNvPr id="127" name="Text Box 107">
            <a:extLst>
              <a:ext uri="{FF2B5EF4-FFF2-40B4-BE49-F238E27FC236}">
                <a16:creationId xmlns:a16="http://schemas.microsoft.com/office/drawing/2014/main" id="{71038D1C-2C24-F743-8B24-407C4E17C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00" y="2319578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≥ ١١.٢</a:t>
            </a:r>
          </a:p>
        </p:txBody>
      </p:sp>
      <p:sp>
        <p:nvSpPr>
          <p:cNvPr id="128" name="Text Box 108">
            <a:extLst>
              <a:ext uri="{FF2B5EF4-FFF2-40B4-BE49-F238E27FC236}">
                <a16:creationId xmlns:a16="http://schemas.microsoft.com/office/drawing/2014/main" id="{01EF416B-A70B-1448-A17D-6EF9D9E30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9112" y="2924415"/>
            <a:ext cx="285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الطول لا يزيد عن ١١.٤</a:t>
            </a:r>
            <a:endParaRPr lang="en-US" altLang="ar-SA" sz="2400" b="1"/>
          </a:p>
        </p:txBody>
      </p:sp>
      <p:sp>
        <p:nvSpPr>
          <p:cNvPr id="129" name="Text Box 109">
            <a:extLst>
              <a:ext uri="{FF2B5EF4-FFF2-40B4-BE49-F238E27FC236}">
                <a16:creationId xmlns:a16="http://schemas.microsoft.com/office/drawing/2014/main" id="{4C599DF0-976E-1E4A-B974-25179198C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00" y="2927590"/>
            <a:ext cx="143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≤ ١١.٤</a:t>
            </a:r>
          </a:p>
        </p:txBody>
      </p:sp>
      <p:sp>
        <p:nvSpPr>
          <p:cNvPr id="130" name="Text Box 110">
            <a:extLst>
              <a:ext uri="{FF2B5EF4-FFF2-40B4-BE49-F238E27FC236}">
                <a16:creationId xmlns:a16="http://schemas.microsoft.com/office/drawing/2014/main" id="{E96903C1-C0B0-F94A-9A66-2588623AB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350" y="3541953"/>
            <a:ext cx="2124075" cy="45720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المتباينة هي :</a:t>
            </a:r>
            <a:endParaRPr lang="en-US" altLang="ar-SA" sz="2400" b="1"/>
          </a:p>
        </p:txBody>
      </p:sp>
      <p:sp>
        <p:nvSpPr>
          <p:cNvPr id="131" name="Text Box 111">
            <a:extLst>
              <a:ext uri="{FF2B5EF4-FFF2-40B4-BE49-F238E27FC236}">
                <a16:creationId xmlns:a16="http://schemas.microsoft.com/office/drawing/2014/main" id="{1CEDDCD6-F3C7-A243-95FF-EBF25EBE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062" y="4081703"/>
            <a:ext cx="295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١١.٢ ≤ س ≤ ١١.٤</a:t>
            </a:r>
          </a:p>
        </p:txBody>
      </p:sp>
      <p:sp>
        <p:nvSpPr>
          <p:cNvPr id="132" name="AutoShape 112">
            <a:extLst>
              <a:ext uri="{FF2B5EF4-FFF2-40B4-BE49-F238E27FC236}">
                <a16:creationId xmlns:a16="http://schemas.microsoft.com/office/drawing/2014/main" id="{A75A832C-924F-0041-B037-8756664D0F4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80050" y="2378315"/>
            <a:ext cx="1439862" cy="36036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33" name="AutoShape 113">
            <a:extLst>
              <a:ext uri="{FF2B5EF4-FFF2-40B4-BE49-F238E27FC236}">
                <a16:creationId xmlns:a16="http://schemas.microsoft.com/office/drawing/2014/main" id="{D9B43795-C211-B540-A7BD-E4080DF014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80050" y="2989503"/>
            <a:ext cx="1439862" cy="360362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F9AF2EB-DEEB-9F4C-87C1-311BBF38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245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2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2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 animBg="1"/>
      <p:bldP spid="116" grpId="0" animBg="1"/>
      <p:bldP spid="116" grpId="1" animBg="1"/>
      <p:bldP spid="117" grpId="0" animBg="1"/>
      <p:bldP spid="117" grpId="1" animBg="1"/>
      <p:bldP spid="118" grpId="0" animBg="1"/>
      <p:bldP spid="119" grpId="0" animBg="1"/>
      <p:bldP spid="120" grpId="0" animBg="1"/>
      <p:bldP spid="121" grpId="0" animBg="1"/>
      <p:bldP spid="123" grpId="0" animBg="1"/>
      <p:bldP spid="124" grpId="0"/>
      <p:bldP spid="126" grpId="0"/>
      <p:bldP spid="127" grpId="0"/>
      <p:bldP spid="128" grpId="0"/>
      <p:bldP spid="129" grpId="0"/>
      <p:bldP spid="130" grpId="0" animBg="1"/>
      <p:bldP spid="1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Text Box 88">
            <a:extLst>
              <a:ext uri="{FF2B5EF4-FFF2-40B4-BE49-F238E27FC236}">
                <a16:creationId xmlns:a16="http://schemas.microsoft.com/office/drawing/2014/main" id="{2FB7B2A1-9D05-B841-8EFF-96BD15439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596" y="1968663"/>
            <a:ext cx="49863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altLang="ar-SA" sz="2000" b="1"/>
              <a:t>تكون صحيحة إذا كانت إحدى المتباينتين المكونتين لها على الأقل صحيحة .</a:t>
            </a:r>
            <a:endParaRPr lang="hi-IN" altLang="ar-SA" sz="2000" b="1"/>
          </a:p>
        </p:txBody>
      </p:sp>
      <p:sp>
        <p:nvSpPr>
          <p:cNvPr id="110" name="Text Box 89">
            <a:extLst>
              <a:ext uri="{FF2B5EF4-FFF2-40B4-BE49-F238E27FC236}">
                <a16:creationId xmlns:a16="http://schemas.microsoft.com/office/drawing/2014/main" id="{94FB387A-59FE-D140-8F54-99C08407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766" y="2760776"/>
            <a:ext cx="6989316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altLang="ar-SA" sz="2000" b="1" dirty="0"/>
              <a:t>ويتكون تمثيلها البياني من </a:t>
            </a:r>
            <a:r>
              <a:rPr lang="ar-SA" altLang="ar-S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اتحاد </a:t>
            </a:r>
            <a:r>
              <a:rPr lang="ar-SA" altLang="ar-SA" sz="2000" b="1" dirty="0"/>
              <a:t>التمثيلين البيانيين</a:t>
            </a:r>
            <a:endParaRPr lang="hi-IN" altLang="ar-SA" sz="2000" b="1" dirty="0"/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528675F2-CC02-DC47-83DF-15793756D85D}"/>
              </a:ext>
            </a:extLst>
          </p:cNvPr>
          <p:cNvSpPr txBox="1"/>
          <p:nvPr/>
        </p:nvSpPr>
        <p:spPr>
          <a:xfrm>
            <a:off x="3203974" y="722239"/>
            <a:ext cx="6444108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المتباينة التي تحتوي أداة الربط ( أو ) : </a:t>
            </a:r>
          </a:p>
        </p:txBody>
      </p:sp>
      <p:sp>
        <p:nvSpPr>
          <p:cNvPr id="112" name="Text Box 88">
            <a:extLst>
              <a:ext uri="{FF2B5EF4-FFF2-40B4-BE49-F238E27FC236}">
                <a16:creationId xmlns:a16="http://schemas.microsoft.com/office/drawing/2014/main" id="{5F085978-71C3-2E45-92F2-09E614FA9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8533" y="1465426"/>
            <a:ext cx="61309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altLang="ar-SA" sz="2000" b="1"/>
              <a:t>يحتوي نوع آخر من المتباينات المركبة كلمة ( أو ) </a:t>
            </a:r>
            <a:endParaRPr lang="hi-IN" altLang="ar-SA" sz="2000" b="1"/>
          </a:p>
        </p:txBody>
      </p:sp>
      <p:pic>
        <p:nvPicPr>
          <p:cNvPr id="113" name="Picture 2">
            <a:extLst>
              <a:ext uri="{FF2B5EF4-FFF2-40B4-BE49-F238E27FC236}">
                <a16:creationId xmlns:a16="http://schemas.microsoft.com/office/drawing/2014/main" id="{48A8B378-20D8-7544-AB31-9F3F98ED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35397" r="35320" b="32912"/>
          <a:stretch>
            <a:fillRect/>
          </a:stretch>
        </p:blipFill>
        <p:spPr bwMode="auto">
          <a:xfrm>
            <a:off x="3133975" y="3208107"/>
            <a:ext cx="638333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صورة 9">
            <a:extLst>
              <a:ext uri="{FF2B5EF4-FFF2-40B4-BE49-F238E27FC236}">
                <a16:creationId xmlns:a16="http://schemas.microsoft.com/office/drawing/2014/main" id="{DF243097-1B26-1844-8E56-4113C73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19" y="5566642"/>
            <a:ext cx="4895850" cy="86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AC1D12F4-0972-F24B-BFE7-EBD67EA5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470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831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70">
            <a:extLst>
              <a:ext uri="{FF2B5EF4-FFF2-40B4-BE49-F238E27FC236}">
                <a16:creationId xmlns:a16="http://schemas.microsoft.com/office/drawing/2014/main" id="{36D6EFA5-8DE8-E94B-904D-4F2DFDC9C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3813" y="1838721"/>
            <a:ext cx="3025775" cy="25874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71">
            <a:extLst>
              <a:ext uri="{FF2B5EF4-FFF2-40B4-BE49-F238E27FC236}">
                <a16:creationId xmlns:a16="http://schemas.microsoft.com/office/drawing/2014/main" id="{7C2C611C-6002-BD40-A3AE-3B9E24FC4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515" y="5946569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2" name="Text Box 72">
            <a:extLst>
              <a:ext uri="{FF2B5EF4-FFF2-40B4-BE49-F238E27FC236}">
                <a16:creationId xmlns:a16="http://schemas.microsoft.com/office/drawing/2014/main" id="{D9432350-CFCD-0B49-B0E5-615D845D0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494" y="5934440"/>
            <a:ext cx="302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س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س ≤  ٩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FD21FF96-D75A-E643-9C50-EDCF87AD6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863" y="975121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س ≤ ٩  </a:t>
            </a:r>
            <a:r>
              <a:rPr lang="ar-SA" altLang="ar-SA" sz="2400" b="1">
                <a:solidFill>
                  <a:srgbClr val="FF00FF"/>
                </a:solidFill>
              </a:rPr>
              <a:t>أو</a:t>
            </a:r>
            <a:r>
              <a:rPr lang="ar-SA" altLang="ar-SA" sz="2400" b="1"/>
              <a:t> ٢ + ٤ س &lt; ١٠  ثم مثل مجموعة الحل بيانيا .</a:t>
            </a:r>
            <a:endParaRPr lang="en-US" altLang="ar-SA" sz="2400" b="1"/>
          </a:p>
        </p:txBody>
      </p:sp>
      <p:sp>
        <p:nvSpPr>
          <p:cNvPr id="114" name="Rectangle 74">
            <a:extLst>
              <a:ext uri="{FF2B5EF4-FFF2-40B4-BE49-F238E27FC236}">
                <a16:creationId xmlns:a16="http://schemas.microsoft.com/office/drawing/2014/main" id="{F50AA218-DF08-AD4E-B479-C9DEE6EED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901" y="1838721"/>
            <a:ext cx="3025775" cy="28132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5" name="Text Box 75">
            <a:extLst>
              <a:ext uri="{FF2B5EF4-FFF2-40B4-BE49-F238E27FC236}">
                <a16:creationId xmlns:a16="http://schemas.microsoft.com/office/drawing/2014/main" id="{60AC4735-D66B-7446-9AAE-8CB53E72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4851" y="2091133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٢+ ٤ س &lt; ١٠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6" name="Text Box 76">
            <a:extLst>
              <a:ext uri="{FF2B5EF4-FFF2-40B4-BE49-F238E27FC236}">
                <a16:creationId xmlns:a16="http://schemas.microsoft.com/office/drawing/2014/main" id="{551A31BE-98D8-0140-8003-797203863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76" y="2524521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17" name="Text Box 77">
            <a:extLst>
              <a:ext uri="{FF2B5EF4-FFF2-40B4-BE49-F238E27FC236}">
                <a16:creationId xmlns:a16="http://schemas.microsoft.com/office/drawing/2014/main" id="{0F9986F8-567A-4048-9689-DC2AC4201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963" y="253404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٢</a:t>
            </a:r>
            <a:endParaRPr lang="en-US" altLang="ar-SA" sz="2400" b="1"/>
          </a:p>
        </p:txBody>
      </p:sp>
      <p:sp>
        <p:nvSpPr>
          <p:cNvPr id="118" name="Line 78">
            <a:extLst>
              <a:ext uri="{FF2B5EF4-FFF2-40B4-BE49-F238E27FC236}">
                <a16:creationId xmlns:a16="http://schemas.microsoft.com/office/drawing/2014/main" id="{084C51D8-C5CB-5A42-A40C-BB509BF976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0501" y="302617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Line 79">
            <a:extLst>
              <a:ext uri="{FF2B5EF4-FFF2-40B4-BE49-F238E27FC236}">
                <a16:creationId xmlns:a16="http://schemas.microsoft.com/office/drawing/2014/main" id="{ADE15D4B-0919-254C-A59C-BDF6C6159C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3238" y="2054621"/>
            <a:ext cx="107950" cy="900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80">
            <a:extLst>
              <a:ext uri="{FF2B5EF4-FFF2-40B4-BE49-F238E27FC236}">
                <a16:creationId xmlns:a16="http://schemas.microsoft.com/office/drawing/2014/main" id="{113A86BD-8E33-B94F-9D8C-A273A2F5C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838" y="3099196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٤ س &lt;  ٨</a:t>
            </a:r>
          </a:p>
        </p:txBody>
      </p:sp>
      <p:grpSp>
        <p:nvGrpSpPr>
          <p:cNvPr id="121" name="Group 81">
            <a:extLst>
              <a:ext uri="{FF2B5EF4-FFF2-40B4-BE49-F238E27FC236}">
                <a16:creationId xmlns:a16="http://schemas.microsoft.com/office/drawing/2014/main" id="{4A51B38E-9047-BA4F-A8ED-41AE783D7A4D}"/>
              </a:ext>
            </a:extLst>
          </p:cNvPr>
          <p:cNvGrpSpPr>
            <a:grpSpLocks/>
          </p:cNvGrpSpPr>
          <p:nvPr/>
        </p:nvGrpSpPr>
        <p:grpSpPr bwMode="auto">
          <a:xfrm>
            <a:off x="2207394" y="4969367"/>
            <a:ext cx="7883525" cy="1044575"/>
            <a:chOff x="499" y="2772"/>
            <a:chExt cx="4966" cy="658"/>
          </a:xfrm>
        </p:grpSpPr>
        <p:sp>
          <p:nvSpPr>
            <p:cNvPr id="122" name="Rectangle 82">
              <a:extLst>
                <a:ext uri="{FF2B5EF4-FFF2-40B4-BE49-F238E27FC236}">
                  <a16:creationId xmlns:a16="http://schemas.microsoft.com/office/drawing/2014/main" id="{DFCCA790-03F4-1B4D-8C09-EA3435E6D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3" name="Line 83">
              <a:extLst>
                <a:ext uri="{FF2B5EF4-FFF2-40B4-BE49-F238E27FC236}">
                  <a16:creationId xmlns:a16="http://schemas.microsoft.com/office/drawing/2014/main" id="{351005A3-3441-8145-AB24-01FB1EAAB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84">
              <a:extLst>
                <a:ext uri="{FF2B5EF4-FFF2-40B4-BE49-F238E27FC236}">
                  <a16:creationId xmlns:a16="http://schemas.microsoft.com/office/drawing/2014/main" id="{47C4EF74-7B52-0646-A920-B910C527B8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٩         ٨          ٧          ٦          ٥          ٤          ٣          ٢          ١</a:t>
              </a:r>
              <a:endParaRPr lang="he-IL" altLang="ar-SA" sz="2000" b="1"/>
            </a:p>
          </p:txBody>
        </p:sp>
      </p:grpSp>
      <p:sp>
        <p:nvSpPr>
          <p:cNvPr id="125" name="AutoShape 85">
            <a:extLst>
              <a:ext uri="{FF2B5EF4-FFF2-40B4-BE49-F238E27FC236}">
                <a16:creationId xmlns:a16="http://schemas.microsoft.com/office/drawing/2014/main" id="{7F7F8B36-F695-3943-ACA4-E8977D0AA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831" y="5150342"/>
            <a:ext cx="7129463" cy="431800"/>
          </a:xfrm>
          <a:prstGeom prst="leftArrow">
            <a:avLst>
              <a:gd name="adj1" fmla="val 44852"/>
              <a:gd name="adj2" fmla="val 75752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86">
            <a:extLst>
              <a:ext uri="{FF2B5EF4-FFF2-40B4-BE49-F238E27FC236}">
                <a16:creationId xmlns:a16="http://schemas.microsoft.com/office/drawing/2014/main" id="{C99464DC-E4A4-1B41-98B1-8F6DA2658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2581" y="5258292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Text Box 87">
            <a:extLst>
              <a:ext uri="{FF2B5EF4-FFF2-40B4-BE49-F238E27FC236}">
                <a16:creationId xmlns:a16="http://schemas.microsoft.com/office/drawing/2014/main" id="{2F1FF660-3D4B-AF41-8868-BABAD9996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713" y="3496071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8" name="Text Box 88">
            <a:extLst>
              <a:ext uri="{FF2B5EF4-FFF2-40B4-BE49-F238E27FC236}">
                <a16:creationId xmlns:a16="http://schemas.microsoft.com/office/drawing/2014/main" id="{46554323-9351-A247-9FC7-BEE34E1DA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876" y="3496071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9" name="Line 89">
            <a:extLst>
              <a:ext uri="{FF2B5EF4-FFF2-40B4-BE49-F238E27FC236}">
                <a16:creationId xmlns:a16="http://schemas.microsoft.com/office/drawing/2014/main" id="{7C320488-2EAA-814A-A78A-C3BA05F14C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7751" y="3651646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90">
            <a:extLst>
              <a:ext uri="{FF2B5EF4-FFF2-40B4-BE49-F238E27FC236}">
                <a16:creationId xmlns:a16="http://schemas.microsoft.com/office/drawing/2014/main" id="{975AC359-4C5E-3646-B681-6B83A30D35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3763" y="3518296"/>
            <a:ext cx="5032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91">
            <a:extLst>
              <a:ext uri="{FF2B5EF4-FFF2-40B4-BE49-F238E27FC236}">
                <a16:creationId xmlns:a16="http://schemas.microsoft.com/office/drawing/2014/main" id="{EAF83C1E-3007-2044-A67A-0C6D8C4D84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5888" y="3530996"/>
            <a:ext cx="468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92">
            <a:extLst>
              <a:ext uri="{FF2B5EF4-FFF2-40B4-BE49-F238E27FC236}">
                <a16:creationId xmlns:a16="http://schemas.microsoft.com/office/drawing/2014/main" id="{ACF7C995-6B44-A447-A1D6-F9ADF26F4F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60313" y="3207146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93">
            <a:extLst>
              <a:ext uri="{FF2B5EF4-FFF2-40B4-BE49-F238E27FC236}">
                <a16:creationId xmlns:a16="http://schemas.microsoft.com/office/drawing/2014/main" id="{1C967B64-238B-0147-961D-C5CB2E59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363" y="4118371"/>
            <a:ext cx="1604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س &lt;  ٢</a:t>
            </a:r>
          </a:p>
        </p:txBody>
      </p:sp>
      <p:sp>
        <p:nvSpPr>
          <p:cNvPr id="134" name="Text Box 109">
            <a:extLst>
              <a:ext uri="{FF2B5EF4-FFF2-40B4-BE49-F238E27FC236}">
                <a16:creationId xmlns:a16="http://schemas.microsoft.com/office/drawing/2014/main" id="{FC8A9DF1-6BC3-2945-AF6A-C63F445F9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7813" y="2019696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  ≤   ٩</a:t>
            </a:r>
          </a:p>
        </p:txBody>
      </p:sp>
      <p:sp>
        <p:nvSpPr>
          <p:cNvPr id="135" name="AutoShape 110">
            <a:extLst>
              <a:ext uri="{FF2B5EF4-FFF2-40B4-BE49-F238E27FC236}">
                <a16:creationId xmlns:a16="http://schemas.microsoft.com/office/drawing/2014/main" id="{976971C8-760C-7A44-9E19-0CCCC1BFA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319" y="5150342"/>
            <a:ext cx="1368425" cy="430212"/>
          </a:xfrm>
          <a:prstGeom prst="leftArrow">
            <a:avLst>
              <a:gd name="adj1" fmla="val 48343"/>
              <a:gd name="adj2" fmla="val 83703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Oval 111">
            <a:extLst>
              <a:ext uri="{FF2B5EF4-FFF2-40B4-BE49-F238E27FC236}">
                <a16:creationId xmlns:a16="http://schemas.microsoft.com/office/drawing/2014/main" id="{11B110FE-08EB-5A45-B3F4-C279EB02B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0744" y="5258292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grpSp>
        <p:nvGrpSpPr>
          <p:cNvPr id="137" name="Group 115">
            <a:extLst>
              <a:ext uri="{FF2B5EF4-FFF2-40B4-BE49-F238E27FC236}">
                <a16:creationId xmlns:a16="http://schemas.microsoft.com/office/drawing/2014/main" id="{8C07F2CA-C691-3E45-9AC2-60462C3B8BAE}"/>
              </a:ext>
            </a:extLst>
          </p:cNvPr>
          <p:cNvGrpSpPr>
            <a:grpSpLocks/>
          </p:cNvGrpSpPr>
          <p:nvPr/>
        </p:nvGrpSpPr>
        <p:grpSpPr bwMode="auto">
          <a:xfrm>
            <a:off x="2207394" y="5077317"/>
            <a:ext cx="7453312" cy="539750"/>
            <a:chOff x="499" y="2863"/>
            <a:chExt cx="4695" cy="340"/>
          </a:xfrm>
        </p:grpSpPr>
        <p:sp>
          <p:nvSpPr>
            <p:cNvPr id="138" name="AutoShape 113">
              <a:extLst>
                <a:ext uri="{FF2B5EF4-FFF2-40B4-BE49-F238E27FC236}">
                  <a16:creationId xmlns:a16="http://schemas.microsoft.com/office/drawing/2014/main" id="{FF07E0A8-BE21-AE4B-9F9D-E2E1B96DC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" y="2863"/>
              <a:ext cx="4536" cy="340"/>
            </a:xfrm>
            <a:prstGeom prst="leftArrow">
              <a:avLst>
                <a:gd name="adj1" fmla="val 46472"/>
                <a:gd name="adj2" fmla="val 75291"/>
              </a:avLst>
            </a:prstGeom>
            <a:solidFill>
              <a:srgbClr val="00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  <p:sp>
          <p:nvSpPr>
            <p:cNvPr id="139" name="Oval 114">
              <a:extLst>
                <a:ext uri="{FF2B5EF4-FFF2-40B4-BE49-F238E27FC236}">
                  <a16:creationId xmlns:a16="http://schemas.microsoft.com/office/drawing/2014/main" id="{E71BE639-A254-C94D-AB9B-F62992C9E2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" y="2954"/>
              <a:ext cx="159" cy="159"/>
            </a:xfrm>
            <a:prstGeom prst="ellipse">
              <a:avLst/>
            </a:prstGeom>
            <a:solidFill>
              <a:srgbClr val="00FF99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ar-SA" altLang="ar-SA" sz="1800"/>
            </a:p>
          </p:txBody>
        </p:sp>
      </p:grpSp>
      <p:sp>
        <p:nvSpPr>
          <p:cNvPr id="140" name="مربع نص 32">
            <a:extLst>
              <a:ext uri="{FF2B5EF4-FFF2-40B4-BE49-F238E27FC236}">
                <a16:creationId xmlns:a16="http://schemas.microsoft.com/office/drawing/2014/main" id="{28AC898E-FCB7-A248-9DA3-2713EE7DA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6868" y="1953278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٣ب صـ ١٤٥</a:t>
            </a:r>
          </a:p>
        </p:txBody>
      </p:sp>
      <p:sp>
        <p:nvSpPr>
          <p:cNvPr id="141" name="مستطيل 140">
            <a:extLst>
              <a:ext uri="{FF2B5EF4-FFF2-40B4-BE49-F238E27FC236}">
                <a16:creationId xmlns:a16="http://schemas.microsoft.com/office/drawing/2014/main" id="{B8C088E8-7918-0C42-93F3-655CD92EE929}"/>
              </a:ext>
            </a:extLst>
          </p:cNvPr>
          <p:cNvSpPr/>
          <p:nvPr/>
        </p:nvSpPr>
        <p:spPr>
          <a:xfrm>
            <a:off x="7943213" y="1046558"/>
            <a:ext cx="965200" cy="43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42" name="مستطيل 141">
            <a:extLst>
              <a:ext uri="{FF2B5EF4-FFF2-40B4-BE49-F238E27FC236}">
                <a16:creationId xmlns:a16="http://schemas.microsoft.com/office/drawing/2014/main" id="{19BBA88C-2955-CD41-A336-2E96570607A2}"/>
              </a:ext>
            </a:extLst>
          </p:cNvPr>
          <p:cNvSpPr/>
          <p:nvPr/>
        </p:nvSpPr>
        <p:spPr>
          <a:xfrm>
            <a:off x="5819138" y="1002108"/>
            <a:ext cx="1763713" cy="5238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CC3833C6-E7A5-4646-A7E2-C6942813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471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787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 animBg="1"/>
      <p:bldP spid="115" grpId="0"/>
      <p:bldP spid="116" grpId="0"/>
      <p:bldP spid="117" grpId="0"/>
      <p:bldP spid="120" grpId="0"/>
      <p:bldP spid="125" grpId="0" animBg="1"/>
      <p:bldP spid="126" grpId="0" animBg="1"/>
      <p:bldP spid="127" grpId="0"/>
      <p:bldP spid="128" grpId="0"/>
      <p:bldP spid="133" grpId="0"/>
      <p:bldP spid="134" grpId="0"/>
      <p:bldP spid="135" grpId="0" animBg="1"/>
      <p:bldP spid="136" grpId="0" animBg="1"/>
      <p:bldP spid="141" grpId="0" animBg="1"/>
      <p:bldP spid="141" grpId="1" animBg="1"/>
      <p:bldP spid="142" grpId="0" animBg="1"/>
      <p:bldP spid="14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6306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2"/>
            <a:ext cx="11420963" cy="6423382"/>
            <a:chOff x="760246" y="392652"/>
            <a:chExt cx="11420963" cy="6423382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2"/>
              <a:ext cx="11096787" cy="6211675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09" name="Rectangle 111">
            <a:extLst>
              <a:ext uri="{FF2B5EF4-FFF2-40B4-BE49-F238E27FC236}">
                <a16:creationId xmlns:a16="http://schemas.microsoft.com/office/drawing/2014/main" id="{1E503229-B8B3-C74C-88BC-424D3AD58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964" y="1788821"/>
            <a:ext cx="3025775" cy="24515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0" name="Text Box 112">
            <a:extLst>
              <a:ext uri="{FF2B5EF4-FFF2-40B4-BE49-F238E27FC236}">
                <a16:creationId xmlns:a16="http://schemas.microsoft.com/office/drawing/2014/main" id="{7DC421CA-4FED-AE42-917D-D1A5561E5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247" y="6165037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1" name="Text Box 113">
            <a:extLst>
              <a:ext uri="{FF2B5EF4-FFF2-40B4-BE49-F238E27FC236}">
                <a16:creationId xmlns:a16="http://schemas.microsoft.com/office/drawing/2014/main" id="{C3092C77-F99E-A54A-8E3C-D13A2BCF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240" y="6127531"/>
            <a:ext cx="396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</a:t>
            </a:r>
            <a:r>
              <a:rPr lang="ar-SA" altLang="ar-SA" sz="2400" b="1" dirty="0" err="1"/>
              <a:t>ر</a:t>
            </a:r>
            <a:r>
              <a:rPr lang="ar-SA" altLang="ar-SA" sz="2400" b="1" dirty="0"/>
              <a:t>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</a:t>
            </a:r>
            <a:r>
              <a:rPr lang="ar-SA" altLang="ar-SA" sz="2400" b="1" dirty="0" err="1"/>
              <a:t>ر</a:t>
            </a:r>
            <a:r>
              <a:rPr lang="ar-SA" altLang="ar-SA" sz="2400" b="1" dirty="0"/>
              <a:t> &lt; ــ ١٤  أو  </a:t>
            </a:r>
            <a:r>
              <a:rPr lang="ar-SA" altLang="ar-SA" sz="2400" b="1" dirty="0" err="1"/>
              <a:t>ر</a:t>
            </a:r>
            <a:r>
              <a:rPr lang="ar-SA" altLang="ar-SA" sz="2400" b="1" dirty="0"/>
              <a:t>  &gt;  ــ ٧  }</a:t>
            </a:r>
          </a:p>
        </p:txBody>
      </p:sp>
      <p:sp>
        <p:nvSpPr>
          <p:cNvPr id="112" name="AutoShape 13">
            <a:extLst>
              <a:ext uri="{FF2B5EF4-FFF2-40B4-BE49-F238E27FC236}">
                <a16:creationId xmlns:a16="http://schemas.microsoft.com/office/drawing/2014/main" id="{970426E2-ABC5-3C45-A0B5-218BE11A9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014" y="925221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ر + ٦ &lt; ــ ٨  </a:t>
            </a:r>
            <a:r>
              <a:rPr lang="ar-SA" altLang="ar-SA" sz="2400" b="1">
                <a:solidFill>
                  <a:srgbClr val="FF00FF"/>
                </a:solidFill>
              </a:rPr>
              <a:t>أو</a:t>
            </a:r>
            <a:r>
              <a:rPr lang="ar-SA" altLang="ar-SA" sz="2400" b="1"/>
              <a:t>   ر ــ ٣ &gt; ــ ١٠  ثم مثل مجموعة الحل بيانيا .</a:t>
            </a:r>
            <a:endParaRPr lang="en-US" altLang="ar-SA" sz="2400" b="1"/>
          </a:p>
        </p:txBody>
      </p:sp>
      <p:sp>
        <p:nvSpPr>
          <p:cNvPr id="113" name="Rectangle 115">
            <a:extLst>
              <a:ext uri="{FF2B5EF4-FFF2-40B4-BE49-F238E27FC236}">
                <a16:creationId xmlns:a16="http://schemas.microsoft.com/office/drawing/2014/main" id="{7129314B-2C8D-A440-9738-9E703BF52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052" y="1788821"/>
            <a:ext cx="3025775" cy="2451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4" name="Text Box 116">
            <a:extLst>
              <a:ext uri="{FF2B5EF4-FFF2-40B4-BE49-F238E27FC236}">
                <a16:creationId xmlns:a16="http://schemas.microsoft.com/office/drawing/2014/main" id="{62B9B623-A915-8044-B027-AD132C371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752" y="2041233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ــ ٣ &gt;  ــ ١٠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5" name="Text Box 117">
            <a:extLst>
              <a:ext uri="{FF2B5EF4-FFF2-40B4-BE49-F238E27FC236}">
                <a16:creationId xmlns:a16="http://schemas.microsoft.com/office/drawing/2014/main" id="{8E414FD3-871A-E346-8F59-FED781222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914" y="2484146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16" name="Text Box 118">
            <a:extLst>
              <a:ext uri="{FF2B5EF4-FFF2-40B4-BE49-F238E27FC236}">
                <a16:creationId xmlns:a16="http://schemas.microsoft.com/office/drawing/2014/main" id="{F6308C19-4A48-DE41-9D09-B13B7D126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2652" y="248414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٣</a:t>
            </a:r>
            <a:endParaRPr lang="en-US" altLang="ar-SA" sz="2400" b="1"/>
          </a:p>
        </p:txBody>
      </p:sp>
      <p:sp>
        <p:nvSpPr>
          <p:cNvPr id="117" name="Line 119">
            <a:extLst>
              <a:ext uri="{FF2B5EF4-FFF2-40B4-BE49-F238E27FC236}">
                <a16:creationId xmlns:a16="http://schemas.microsoft.com/office/drawing/2014/main" id="{FD3398A7-BA05-4746-B84A-EAF25F838A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82214" y="297627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120">
            <a:extLst>
              <a:ext uri="{FF2B5EF4-FFF2-40B4-BE49-F238E27FC236}">
                <a16:creationId xmlns:a16="http://schemas.microsoft.com/office/drawing/2014/main" id="{4F81C394-0C59-2748-A789-480FC27A35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4739" y="2077746"/>
            <a:ext cx="71438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121">
            <a:extLst>
              <a:ext uri="{FF2B5EF4-FFF2-40B4-BE49-F238E27FC236}">
                <a16:creationId xmlns:a16="http://schemas.microsoft.com/office/drawing/2014/main" id="{6C2F255C-FD2B-AC45-A757-3DC04F5EA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752" y="3049296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     &gt;   ــ ٧</a:t>
            </a:r>
          </a:p>
        </p:txBody>
      </p:sp>
      <p:grpSp>
        <p:nvGrpSpPr>
          <p:cNvPr id="120" name="Group 122">
            <a:extLst>
              <a:ext uri="{FF2B5EF4-FFF2-40B4-BE49-F238E27FC236}">
                <a16:creationId xmlns:a16="http://schemas.microsoft.com/office/drawing/2014/main" id="{8F39C23D-FF0F-6344-B41E-DFFBC0765C86}"/>
              </a:ext>
            </a:extLst>
          </p:cNvPr>
          <p:cNvGrpSpPr>
            <a:grpSpLocks/>
          </p:cNvGrpSpPr>
          <p:nvPr/>
        </p:nvGrpSpPr>
        <p:grpSpPr bwMode="auto">
          <a:xfrm>
            <a:off x="2242352" y="5065421"/>
            <a:ext cx="7883525" cy="1044575"/>
            <a:chOff x="499" y="2772"/>
            <a:chExt cx="4966" cy="658"/>
          </a:xfrm>
        </p:grpSpPr>
        <p:sp>
          <p:nvSpPr>
            <p:cNvPr id="121" name="Rectangle 123">
              <a:extLst>
                <a:ext uri="{FF2B5EF4-FFF2-40B4-BE49-F238E27FC236}">
                  <a16:creationId xmlns:a16="http://schemas.microsoft.com/office/drawing/2014/main" id="{EC7289CC-8869-A141-98AB-C536350B6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2" name="Line 124">
              <a:extLst>
                <a:ext uri="{FF2B5EF4-FFF2-40B4-BE49-F238E27FC236}">
                  <a16:creationId xmlns:a16="http://schemas.microsoft.com/office/drawing/2014/main" id="{2203CC83-D086-484E-BD78-28165F385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3" name="Text Box 125">
              <a:extLst>
                <a:ext uri="{FF2B5EF4-FFF2-40B4-BE49-F238E27FC236}">
                  <a16:creationId xmlns:a16="http://schemas.microsoft.com/office/drawing/2014/main" id="{5E916E57-0171-6147-81C4-506CDC279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ــ ٧      ــ ٨        ــ ٩       ــ ١٠     ــ ١١      ــ ١٢      ــ ١٣      ــ ١٤      ــ ١٥</a:t>
              </a:r>
              <a:endParaRPr lang="he-IL" altLang="ar-SA" sz="2000" b="1"/>
            </a:p>
          </p:txBody>
        </p:sp>
      </p:grpSp>
      <p:sp>
        <p:nvSpPr>
          <p:cNvPr id="124" name="AutoShape 126">
            <a:extLst>
              <a:ext uri="{FF2B5EF4-FFF2-40B4-BE49-F238E27FC236}">
                <a16:creationId xmlns:a16="http://schemas.microsoft.com/office/drawing/2014/main" id="{52C7D5A0-0219-8C42-9C94-6204415A9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789" y="5232108"/>
            <a:ext cx="1295400" cy="466725"/>
          </a:xfrm>
          <a:prstGeom prst="leftArrow">
            <a:avLst>
              <a:gd name="adj1" fmla="val 45454"/>
              <a:gd name="adj2" fmla="val 46875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5" name="Oval 127">
            <a:extLst>
              <a:ext uri="{FF2B5EF4-FFF2-40B4-BE49-F238E27FC236}">
                <a16:creationId xmlns:a16="http://schemas.microsoft.com/office/drawing/2014/main" id="{775954F4-DCF5-C14F-8CE5-0A8B89C3E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477" y="5368633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AutoShape 128">
            <a:extLst>
              <a:ext uri="{FF2B5EF4-FFF2-40B4-BE49-F238E27FC236}">
                <a16:creationId xmlns:a16="http://schemas.microsoft.com/office/drawing/2014/main" id="{77137121-71AC-2141-A971-31F443B4B1C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659152" y="5246396"/>
            <a:ext cx="792162" cy="430212"/>
          </a:xfrm>
          <a:prstGeom prst="leftArrow">
            <a:avLst>
              <a:gd name="adj1" fmla="val 48343"/>
              <a:gd name="adj2" fmla="val 48454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Oval 129">
            <a:extLst>
              <a:ext uri="{FF2B5EF4-FFF2-40B4-BE49-F238E27FC236}">
                <a16:creationId xmlns:a16="http://schemas.microsoft.com/office/drawing/2014/main" id="{54806548-82C4-144A-9BDE-FDFA9F46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7539" y="5354346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8" name="Text Box 130">
            <a:extLst>
              <a:ext uri="{FF2B5EF4-FFF2-40B4-BE49-F238E27FC236}">
                <a16:creationId xmlns:a16="http://schemas.microsoft.com/office/drawing/2014/main" id="{6514A50A-7D4E-414C-8EA6-D6F1F39BD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039" y="2041233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ر + ٦ &lt;  ــ ٨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29" name="Text Box 131">
            <a:extLst>
              <a:ext uri="{FF2B5EF4-FFF2-40B4-BE49-F238E27FC236}">
                <a16:creationId xmlns:a16="http://schemas.microsoft.com/office/drawing/2014/main" id="{3D4D0754-85F8-0F4E-A5B3-040F0A28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464" y="2484146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٦</a:t>
            </a:r>
            <a:endParaRPr lang="en-US" altLang="ar-SA" sz="2400" b="1"/>
          </a:p>
        </p:txBody>
      </p:sp>
      <p:sp>
        <p:nvSpPr>
          <p:cNvPr id="130" name="Text Box 132">
            <a:extLst>
              <a:ext uri="{FF2B5EF4-FFF2-40B4-BE49-F238E27FC236}">
                <a16:creationId xmlns:a16="http://schemas.microsoft.com/office/drawing/2014/main" id="{C0AC04AF-CD1A-2641-A257-89BBA5D4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864" y="248414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٦</a:t>
            </a:r>
            <a:endParaRPr lang="en-US" altLang="ar-SA" sz="2400" b="1"/>
          </a:p>
        </p:txBody>
      </p:sp>
      <p:sp>
        <p:nvSpPr>
          <p:cNvPr id="131" name="Line 133">
            <a:extLst>
              <a:ext uri="{FF2B5EF4-FFF2-40B4-BE49-F238E27FC236}">
                <a16:creationId xmlns:a16="http://schemas.microsoft.com/office/drawing/2014/main" id="{EBBE305C-C7B2-CD48-97A6-E00EC6F2FA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3127" y="297627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134">
            <a:extLst>
              <a:ext uri="{FF2B5EF4-FFF2-40B4-BE49-F238E27FC236}">
                <a16:creationId xmlns:a16="http://schemas.microsoft.com/office/drawing/2014/main" id="{1C92D714-330A-764A-8D33-63A0406C22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8502" y="2109496"/>
            <a:ext cx="36512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135">
            <a:extLst>
              <a:ext uri="{FF2B5EF4-FFF2-40B4-BE49-F238E27FC236}">
                <a16:creationId xmlns:a16="http://schemas.microsoft.com/office/drawing/2014/main" id="{9C260A30-135D-6A4F-9D5C-7F62D587D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0252" y="3049296"/>
            <a:ext cx="1865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ر       &lt;  ــ ١٤</a:t>
            </a:r>
          </a:p>
        </p:txBody>
      </p:sp>
      <p:sp>
        <p:nvSpPr>
          <p:cNvPr id="135" name="مربع نص 27">
            <a:extLst>
              <a:ext uri="{FF2B5EF4-FFF2-40B4-BE49-F238E27FC236}">
                <a16:creationId xmlns:a16="http://schemas.microsoft.com/office/drawing/2014/main" id="{C12193E7-9750-CE4D-BADD-120927C29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333" y="2024817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٢ صـ ١٤٥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AB406CCE-D65C-9A44-9D01-2316D98F499E}"/>
              </a:ext>
            </a:extLst>
          </p:cNvPr>
          <p:cNvSpPr/>
          <p:nvPr/>
        </p:nvSpPr>
        <p:spPr>
          <a:xfrm>
            <a:off x="7390614" y="996658"/>
            <a:ext cx="1504950" cy="43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7" name="مستطيل 136">
            <a:extLst>
              <a:ext uri="{FF2B5EF4-FFF2-40B4-BE49-F238E27FC236}">
                <a16:creationId xmlns:a16="http://schemas.microsoft.com/office/drawing/2014/main" id="{2C6AE821-5F93-1D4A-936D-84EE1690AAC3}"/>
              </a:ext>
            </a:extLst>
          </p:cNvPr>
          <p:cNvSpPr/>
          <p:nvPr/>
        </p:nvSpPr>
        <p:spPr>
          <a:xfrm>
            <a:off x="5193514" y="941096"/>
            <a:ext cx="1763713" cy="5238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E75C358-9E50-8E4A-9323-5F2D74E3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5527" y="6366995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472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5143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/>
      <p:bldP spid="111" grpId="0"/>
      <p:bldP spid="112" grpId="0" animBg="1"/>
      <p:bldP spid="113" grpId="0" animBg="1"/>
      <p:bldP spid="114" grpId="0"/>
      <p:bldP spid="115" grpId="0"/>
      <p:bldP spid="116" grpId="0"/>
      <p:bldP spid="119" grpId="0"/>
      <p:bldP spid="124" grpId="0" animBg="1"/>
      <p:bldP spid="125" grpId="0" animBg="1"/>
      <p:bldP spid="126" grpId="0" animBg="1"/>
      <p:bldP spid="127" grpId="0" animBg="1"/>
      <p:bldP spid="128" grpId="0"/>
      <p:bldP spid="129" grpId="0"/>
      <p:bldP spid="130" grpId="0"/>
      <p:bldP spid="133" grpId="0"/>
      <p:bldP spid="136" grpId="0" animBg="1"/>
      <p:bldP spid="136" grpId="1" animBg="1"/>
      <p:bldP spid="137" grpId="0" animBg="1"/>
      <p:bldP spid="1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76720" y="2264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467683AB-BD19-B14C-B6D7-7E7D4CF8A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680141" y="1287105"/>
            <a:ext cx="2050160" cy="1850330"/>
          </a:xfrm>
          <a:prstGeom prst="rect">
            <a:avLst/>
          </a:prstGeom>
        </p:spPr>
      </p:pic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639E84AB-00E1-5345-B067-4E42B12E48C7}"/>
              </a:ext>
            </a:extLst>
          </p:cNvPr>
          <p:cNvSpPr/>
          <p:nvPr/>
        </p:nvSpPr>
        <p:spPr>
          <a:xfrm>
            <a:off x="4027469" y="2239341"/>
            <a:ext cx="4674742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6000" dirty="0">
                <a:solidFill>
                  <a:srgbClr val="0070C0"/>
                </a:solidFill>
                <a:latin typeface="Beirut" pitchFamily="2" charset="-78"/>
                <a:cs typeface="Beirut" pitchFamily="2" charset="-78"/>
              </a:rPr>
              <a:t>٤-٤</a:t>
            </a:r>
            <a:endParaRPr lang="ar-SA" sz="4400" dirty="0">
              <a:solidFill>
                <a:srgbClr val="0070C0"/>
              </a:solidFill>
              <a:latin typeface="Beirut" pitchFamily="2" charset="-78"/>
              <a:cs typeface="Beirut" pitchFamily="2" charset="-78"/>
            </a:endParaRPr>
          </a:p>
          <a:p>
            <a:pPr algn="ctr">
              <a:defRPr/>
            </a:pPr>
            <a:r>
              <a:rPr lang="ar-SA" sz="4800" dirty="0">
                <a:solidFill>
                  <a:srgbClr val="00B050"/>
                </a:solidFill>
                <a:latin typeface="Beirut" pitchFamily="2" charset="-78"/>
                <a:cs typeface="Beirut" pitchFamily="2" charset="-78"/>
              </a:rPr>
              <a:t>حل المتباينات المركبة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3177D84-52A9-DF4C-B3B0-2D7FA14E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4336" y="6348017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455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5819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تاكد</a:t>
            </a:r>
            <a:endParaRPr lang="ar-SA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D58C2E">
                  <a:lumMod val="50000"/>
                </a:srgbClr>
              </a:solidFill>
              <a:effectLst>
                <a:outerShdw blurRad="12700" dist="38100" dir="2700000" algn="tl" rotWithShape="0">
                  <a:srgbClr val="C9492C">
                    <a:lumMod val="60000"/>
                    <a:lumOff val="40000"/>
                  </a:srgb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10" name="Rectangle 87">
            <a:extLst>
              <a:ext uri="{FF2B5EF4-FFF2-40B4-BE49-F238E27FC236}">
                <a16:creationId xmlns:a16="http://schemas.microsoft.com/office/drawing/2014/main" id="{E03DE2B3-082F-E647-AFAA-10AEC7934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7361" y="1727059"/>
            <a:ext cx="3025775" cy="2989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88">
            <a:extLst>
              <a:ext uri="{FF2B5EF4-FFF2-40B4-BE49-F238E27FC236}">
                <a16:creationId xmlns:a16="http://schemas.microsoft.com/office/drawing/2014/main" id="{41C5B8AD-04A0-AC4C-BD63-85E97BEE6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923" y="6031071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2" name="Text Box 89">
            <a:extLst>
              <a:ext uri="{FF2B5EF4-FFF2-40B4-BE49-F238E27FC236}">
                <a16:creationId xmlns:a16="http://schemas.microsoft.com/office/drawing/2014/main" id="{6D37EEE8-2BF9-3A49-B51B-8BDFE76DC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087" y="6028899"/>
            <a:ext cx="302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</a:t>
            </a:r>
            <a:r>
              <a:rPr lang="ar-SA" altLang="ar-SA" sz="2400" b="1" dirty="0" err="1"/>
              <a:t>أ</a:t>
            </a:r>
            <a:r>
              <a:rPr lang="ar-SA" altLang="ar-SA" sz="2400" b="1" dirty="0"/>
              <a:t>  &gt;  ٥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70B173BA-8E1E-C34D-96E6-9889EE9AF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411" y="863459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٤ أ + ٧ ≥ ٣١  </a:t>
            </a:r>
            <a:r>
              <a:rPr lang="ar-SA" altLang="ar-SA" sz="2400" b="1">
                <a:solidFill>
                  <a:srgbClr val="FF00FF"/>
                </a:solidFill>
              </a:rPr>
              <a:t>أو</a:t>
            </a:r>
            <a:r>
              <a:rPr lang="ar-SA" altLang="ar-SA" sz="2400" b="1"/>
              <a:t>   أ &gt; ٥   ثم مثل مجموعة الحل بيانيا .</a:t>
            </a:r>
            <a:endParaRPr lang="en-US" altLang="ar-SA" sz="2400" b="1"/>
          </a:p>
        </p:txBody>
      </p:sp>
      <p:sp>
        <p:nvSpPr>
          <p:cNvPr id="114" name="Rectangle 91">
            <a:extLst>
              <a:ext uri="{FF2B5EF4-FFF2-40B4-BE49-F238E27FC236}">
                <a16:creationId xmlns:a16="http://schemas.microsoft.com/office/drawing/2014/main" id="{9504BFD2-A570-374E-9527-4402EE8A1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6449" y="1727059"/>
            <a:ext cx="3025775" cy="2989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5" name="Text Box 92">
            <a:extLst>
              <a:ext uri="{FF2B5EF4-FFF2-40B4-BE49-F238E27FC236}">
                <a16:creationId xmlns:a16="http://schemas.microsoft.com/office/drawing/2014/main" id="{1B92EA5A-3E8D-B441-8FB7-2DE29B27A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024" y="1979471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 أ + ٧ ≥٣١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6" name="Text Box 93">
            <a:extLst>
              <a:ext uri="{FF2B5EF4-FFF2-40B4-BE49-F238E27FC236}">
                <a16:creationId xmlns:a16="http://schemas.microsoft.com/office/drawing/2014/main" id="{BAE24F8B-063D-1844-81F0-9268CC85F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2299" y="2422384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-٧</a:t>
            </a:r>
            <a:endParaRPr lang="en-US" altLang="ar-SA" sz="2400" b="1"/>
          </a:p>
        </p:txBody>
      </p:sp>
      <p:sp>
        <p:nvSpPr>
          <p:cNvPr id="117" name="Text Box 94">
            <a:extLst>
              <a:ext uri="{FF2B5EF4-FFF2-40B4-BE49-F238E27FC236}">
                <a16:creationId xmlns:a16="http://schemas.microsoft.com/office/drawing/2014/main" id="{AB7BC2A7-EC9D-4C4B-84EB-E3BC251C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649" y="2422384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18" name="Line 95">
            <a:extLst>
              <a:ext uri="{FF2B5EF4-FFF2-40B4-BE49-F238E27FC236}">
                <a16:creationId xmlns:a16="http://schemas.microsoft.com/office/drawing/2014/main" id="{4CEEDAE3-65F0-5F4F-926E-2C2DE4034B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23674" y="2914509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Line 96">
            <a:extLst>
              <a:ext uri="{FF2B5EF4-FFF2-40B4-BE49-F238E27FC236}">
                <a16:creationId xmlns:a16="http://schemas.microsoft.com/office/drawing/2014/main" id="{25B35F84-9131-174B-8EE9-A449002F31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2836" y="1942959"/>
            <a:ext cx="107950" cy="900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97">
            <a:extLst>
              <a:ext uri="{FF2B5EF4-FFF2-40B4-BE49-F238E27FC236}">
                <a16:creationId xmlns:a16="http://schemas.microsoft.com/office/drawing/2014/main" id="{E842163E-80CA-6E41-9D03-49DC2086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374" y="2987534"/>
            <a:ext cx="1604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٤ أ  ≥  ٢٤</a:t>
            </a:r>
          </a:p>
        </p:txBody>
      </p:sp>
      <p:grpSp>
        <p:nvGrpSpPr>
          <p:cNvPr id="121" name="Group 98">
            <a:extLst>
              <a:ext uri="{FF2B5EF4-FFF2-40B4-BE49-F238E27FC236}">
                <a16:creationId xmlns:a16="http://schemas.microsoft.com/office/drawing/2014/main" id="{E66AD51F-AC49-DD42-AE3E-B5BEB6E17932}"/>
              </a:ext>
            </a:extLst>
          </p:cNvPr>
          <p:cNvGrpSpPr>
            <a:grpSpLocks/>
          </p:cNvGrpSpPr>
          <p:nvPr/>
        </p:nvGrpSpPr>
        <p:grpSpPr bwMode="auto">
          <a:xfrm>
            <a:off x="2608749" y="5003659"/>
            <a:ext cx="7883525" cy="1044575"/>
            <a:chOff x="499" y="2772"/>
            <a:chExt cx="4966" cy="658"/>
          </a:xfrm>
        </p:grpSpPr>
        <p:sp>
          <p:nvSpPr>
            <p:cNvPr id="122" name="Rectangle 99">
              <a:extLst>
                <a:ext uri="{FF2B5EF4-FFF2-40B4-BE49-F238E27FC236}">
                  <a16:creationId xmlns:a16="http://schemas.microsoft.com/office/drawing/2014/main" id="{2FC848C0-38B1-4244-A335-5189945E0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3" name="Line 100">
              <a:extLst>
                <a:ext uri="{FF2B5EF4-FFF2-40B4-BE49-F238E27FC236}">
                  <a16:creationId xmlns:a16="http://schemas.microsoft.com/office/drawing/2014/main" id="{0E0A01D0-CEBD-0E45-AC75-91ABD47CAF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101">
              <a:extLst>
                <a:ext uri="{FF2B5EF4-FFF2-40B4-BE49-F238E27FC236}">
                  <a16:creationId xmlns:a16="http://schemas.microsoft.com/office/drawing/2014/main" id="{02C22BB7-430C-AE49-8C9A-081F06FB1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٩         ٨          ٧          ٦          ٥          ٤          ٣          ٢          ١</a:t>
              </a:r>
              <a:endParaRPr lang="he-IL" altLang="ar-SA" sz="2000" b="1"/>
            </a:p>
          </p:txBody>
        </p:sp>
      </p:grpSp>
      <p:sp>
        <p:nvSpPr>
          <p:cNvPr id="125" name="AutoShape 102">
            <a:extLst>
              <a:ext uri="{FF2B5EF4-FFF2-40B4-BE49-F238E27FC236}">
                <a16:creationId xmlns:a16="http://schemas.microsoft.com/office/drawing/2014/main" id="{87CB59A7-0585-944D-ABA2-2B91AA1BC3E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577624" y="5184634"/>
            <a:ext cx="2771775" cy="431800"/>
          </a:xfrm>
          <a:prstGeom prst="leftArrow">
            <a:avLst>
              <a:gd name="adj1" fmla="val 44861"/>
              <a:gd name="adj2" fmla="val 5072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103">
            <a:extLst>
              <a:ext uri="{FF2B5EF4-FFF2-40B4-BE49-F238E27FC236}">
                <a16:creationId xmlns:a16="http://schemas.microsoft.com/office/drawing/2014/main" id="{7BF78522-8116-FB43-AAC9-771719552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136" y="5292584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Text Box 104">
            <a:extLst>
              <a:ext uri="{FF2B5EF4-FFF2-40B4-BE49-F238E27FC236}">
                <a16:creationId xmlns:a16="http://schemas.microsoft.com/office/drawing/2014/main" id="{DEC984E3-3659-9E44-9E6C-F6C88A568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5249" y="3384409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8" name="Text Box 105">
            <a:extLst>
              <a:ext uri="{FF2B5EF4-FFF2-40B4-BE49-F238E27FC236}">
                <a16:creationId xmlns:a16="http://schemas.microsoft.com/office/drawing/2014/main" id="{479B9A1F-6DF0-1D44-9536-03BA40151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699" y="3359009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6600"/>
                </a:solidFill>
              </a:rPr>
              <a:t>٤</a:t>
            </a:r>
            <a:endParaRPr lang="en-US" altLang="ar-SA" sz="2400" b="1">
              <a:solidFill>
                <a:srgbClr val="FF6600"/>
              </a:solidFill>
            </a:endParaRPr>
          </a:p>
        </p:txBody>
      </p:sp>
      <p:sp>
        <p:nvSpPr>
          <p:cNvPr id="129" name="Line 106">
            <a:extLst>
              <a:ext uri="{FF2B5EF4-FFF2-40B4-BE49-F238E27FC236}">
                <a16:creationId xmlns:a16="http://schemas.microsoft.com/office/drawing/2014/main" id="{D2C9632B-B778-BC41-8E64-6C243E0F9C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47611" y="3478071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0" name="Line 107">
            <a:extLst>
              <a:ext uri="{FF2B5EF4-FFF2-40B4-BE49-F238E27FC236}">
                <a16:creationId xmlns:a16="http://schemas.microsoft.com/office/drawing/2014/main" id="{CC1D8E72-113B-424E-AA37-06431D2664F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3299" y="3406634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1" name="Line 108">
            <a:extLst>
              <a:ext uri="{FF2B5EF4-FFF2-40B4-BE49-F238E27FC236}">
                <a16:creationId xmlns:a16="http://schemas.microsoft.com/office/drawing/2014/main" id="{A32BD393-6D9A-FF41-8E7C-73409A0C0E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55424" y="3419334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2" name="Line 109">
            <a:extLst>
              <a:ext uri="{FF2B5EF4-FFF2-40B4-BE49-F238E27FC236}">
                <a16:creationId xmlns:a16="http://schemas.microsoft.com/office/drawing/2014/main" id="{6F02BAC6-4731-9F4D-9B07-CF2B26477C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69849" y="3095484"/>
            <a:ext cx="1460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Text Box 110">
            <a:extLst>
              <a:ext uri="{FF2B5EF4-FFF2-40B4-BE49-F238E27FC236}">
                <a16:creationId xmlns:a16="http://schemas.microsoft.com/office/drawing/2014/main" id="{ED6E9496-C25A-974F-B70F-ECE12848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899" y="4006709"/>
            <a:ext cx="1604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أ  ≥  ٦</a:t>
            </a:r>
          </a:p>
        </p:txBody>
      </p:sp>
      <p:sp>
        <p:nvSpPr>
          <p:cNvPr id="134" name="Text Box 111">
            <a:extLst>
              <a:ext uri="{FF2B5EF4-FFF2-40B4-BE49-F238E27FC236}">
                <a16:creationId xmlns:a16="http://schemas.microsoft.com/office/drawing/2014/main" id="{9B8F9AEE-2BB4-9745-A827-2D8C03B5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049" y="1908034"/>
            <a:ext cx="1331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أ   &gt;   ٥</a:t>
            </a:r>
          </a:p>
        </p:txBody>
      </p:sp>
      <p:sp>
        <p:nvSpPr>
          <p:cNvPr id="135" name="AutoShape 112">
            <a:extLst>
              <a:ext uri="{FF2B5EF4-FFF2-40B4-BE49-F238E27FC236}">
                <a16:creationId xmlns:a16="http://schemas.microsoft.com/office/drawing/2014/main" id="{C60D87C6-BBBB-C042-A015-0E2238EB4E1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12436" y="5186221"/>
            <a:ext cx="3744913" cy="430213"/>
          </a:xfrm>
          <a:prstGeom prst="leftArrow">
            <a:avLst>
              <a:gd name="adj1" fmla="val 49083"/>
              <a:gd name="adj2" fmla="val 8225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6" name="Oval 113">
            <a:extLst>
              <a:ext uri="{FF2B5EF4-FFF2-40B4-BE49-F238E27FC236}">
                <a16:creationId xmlns:a16="http://schemas.microsoft.com/office/drawing/2014/main" id="{BD3E5B3D-0392-4940-8943-0DA69B90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761" y="5292584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7" name="مربع نص 29">
            <a:extLst>
              <a:ext uri="{FF2B5EF4-FFF2-40B4-BE49-F238E27FC236}">
                <a16:creationId xmlns:a16="http://schemas.microsoft.com/office/drawing/2014/main" id="{C801328E-94A4-DB4C-B55D-947AFD28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2198" y="2102605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٣ صـ ١٤٥</a:t>
            </a:r>
          </a:p>
        </p:txBody>
      </p:sp>
      <p:sp>
        <p:nvSpPr>
          <p:cNvPr id="138" name="مستطيل 137">
            <a:extLst>
              <a:ext uri="{FF2B5EF4-FFF2-40B4-BE49-F238E27FC236}">
                <a16:creationId xmlns:a16="http://schemas.microsoft.com/office/drawing/2014/main" id="{1A5947C1-B13C-344C-A153-67C567FC3528}"/>
              </a:ext>
            </a:extLst>
          </p:cNvPr>
          <p:cNvSpPr/>
          <p:nvPr/>
        </p:nvSpPr>
        <p:spPr>
          <a:xfrm>
            <a:off x="7576036" y="934896"/>
            <a:ext cx="1685925" cy="43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9" name="مستطيل 138">
            <a:extLst>
              <a:ext uri="{FF2B5EF4-FFF2-40B4-BE49-F238E27FC236}">
                <a16:creationId xmlns:a16="http://schemas.microsoft.com/office/drawing/2014/main" id="{277E7259-C9F3-1249-BEE3-7B1CB6E13493}"/>
              </a:ext>
            </a:extLst>
          </p:cNvPr>
          <p:cNvSpPr/>
          <p:nvPr/>
        </p:nvSpPr>
        <p:spPr>
          <a:xfrm>
            <a:off x="6282224" y="879334"/>
            <a:ext cx="1041400" cy="5238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F3B5DF41-E929-A744-B5A4-F5E48D3F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473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170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800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 animBg="1"/>
      <p:bldP spid="115" grpId="0"/>
      <p:bldP spid="116" grpId="0"/>
      <p:bldP spid="117" grpId="0"/>
      <p:bldP spid="120" grpId="0"/>
      <p:bldP spid="125" grpId="0" animBg="1"/>
      <p:bldP spid="126" grpId="0" animBg="1"/>
      <p:bldP spid="127" grpId="0"/>
      <p:bldP spid="128" grpId="0"/>
      <p:bldP spid="133" grpId="0"/>
      <p:bldP spid="134" grpId="0"/>
      <p:bldP spid="135" grpId="0" animBg="1"/>
      <p:bldP spid="136" grpId="0" animBg="1"/>
      <p:bldP spid="138" grpId="0" animBg="1"/>
      <p:bldP spid="138" grpId="1" animBg="1"/>
      <p:bldP spid="139" grpId="0" animBg="1"/>
      <p:bldP spid="13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78525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93024"/>
            <a:chOff x="760246" y="392653"/>
            <a:chExt cx="11420963" cy="6493024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6493024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10" name="Rectangle 63">
            <a:extLst>
              <a:ext uri="{FF2B5EF4-FFF2-40B4-BE49-F238E27FC236}">
                <a16:creationId xmlns:a16="http://schemas.microsoft.com/office/drawing/2014/main" id="{CF71F074-0D91-C441-B66B-DAD0188D7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227" y="1957376"/>
            <a:ext cx="3025775" cy="2989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64">
            <a:extLst>
              <a:ext uri="{FF2B5EF4-FFF2-40B4-BE49-F238E27FC236}">
                <a16:creationId xmlns:a16="http://schemas.microsoft.com/office/drawing/2014/main" id="{3BEC29AD-6E3C-2E4E-BCAE-91FA8FCA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496" y="6369855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مجموعة الحل :</a:t>
            </a:r>
            <a:endParaRPr lang="en-US" altLang="ar-SA" sz="2400" b="1" dirty="0"/>
          </a:p>
        </p:txBody>
      </p:sp>
      <p:sp>
        <p:nvSpPr>
          <p:cNvPr id="112" name="Text Box 65">
            <a:extLst>
              <a:ext uri="{FF2B5EF4-FFF2-40B4-BE49-F238E27FC236}">
                <a16:creationId xmlns:a16="http://schemas.microsoft.com/office/drawing/2014/main" id="{3742DE27-C4B9-3344-93F4-6EC5275F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202" y="6405934"/>
            <a:ext cx="439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{ ص </a:t>
            </a:r>
            <a:r>
              <a:rPr lang="en-US" altLang="ar-SA" sz="2400" b="1" dirty="0"/>
              <a:t>│</a:t>
            </a:r>
            <a:r>
              <a:rPr lang="ar-SA" altLang="ar-SA" sz="2400" b="1" dirty="0"/>
              <a:t> ص ≥  ٨  أو  ص  &lt;  ــ ٤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3B0033BA-FD34-8E48-8BC3-4DE0FC4BC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277" y="1093776"/>
            <a:ext cx="8640763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ص ــ ١ ≥ ٧  </a:t>
            </a:r>
            <a:r>
              <a:rPr lang="ar-SA" altLang="ar-SA" sz="2400" b="1">
                <a:solidFill>
                  <a:srgbClr val="FF00FF"/>
                </a:solidFill>
              </a:rPr>
              <a:t>أو</a:t>
            </a:r>
            <a:r>
              <a:rPr lang="ar-SA" altLang="ar-SA" sz="2400" b="1"/>
              <a:t>   ص + ٣ &lt; ــ ١  ثم مثل مجموعة الحل بيانيا .</a:t>
            </a:r>
            <a:endParaRPr lang="en-US" altLang="ar-SA" sz="2400" b="1"/>
          </a:p>
        </p:txBody>
      </p:sp>
      <p:sp>
        <p:nvSpPr>
          <p:cNvPr id="114" name="Rectangle 67">
            <a:extLst>
              <a:ext uri="{FF2B5EF4-FFF2-40B4-BE49-F238E27FC236}">
                <a16:creationId xmlns:a16="http://schemas.microsoft.com/office/drawing/2014/main" id="{128E84DC-74E8-F542-8A5E-03BDA2A24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315" y="1957376"/>
            <a:ext cx="3025775" cy="29892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5" name="Text Box 68">
            <a:extLst>
              <a:ext uri="{FF2B5EF4-FFF2-40B4-BE49-F238E27FC236}">
                <a16:creationId xmlns:a16="http://schemas.microsoft.com/office/drawing/2014/main" id="{2ACD8F00-2CAB-CA4F-90E5-6D8C657C5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015" y="2209788"/>
            <a:ext cx="1844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ص + ٣ &lt;  ــ ١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16" name="Text Box 69">
            <a:extLst>
              <a:ext uri="{FF2B5EF4-FFF2-40B4-BE49-F238E27FC236}">
                <a16:creationId xmlns:a16="http://schemas.microsoft.com/office/drawing/2014/main" id="{74254FF4-EDF6-2449-87A6-27D53B34A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77" y="2652701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-٣</a:t>
            </a:r>
            <a:endParaRPr lang="en-US" altLang="ar-SA" sz="2400" b="1"/>
          </a:p>
        </p:txBody>
      </p:sp>
      <p:sp>
        <p:nvSpPr>
          <p:cNvPr id="117" name="Text Box 70">
            <a:extLst>
              <a:ext uri="{FF2B5EF4-FFF2-40B4-BE49-F238E27FC236}">
                <a16:creationId xmlns:a16="http://schemas.microsoft.com/office/drawing/2014/main" id="{1A2E0636-325E-6E47-8D8D-E320C61D4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727" y="2652701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٣</a:t>
            </a:r>
            <a:endParaRPr lang="en-US" altLang="ar-SA" sz="2400" b="1"/>
          </a:p>
        </p:txBody>
      </p:sp>
      <p:sp>
        <p:nvSpPr>
          <p:cNvPr id="118" name="Line 71">
            <a:extLst>
              <a:ext uri="{FF2B5EF4-FFF2-40B4-BE49-F238E27FC236}">
                <a16:creationId xmlns:a16="http://schemas.microsoft.com/office/drawing/2014/main" id="{92BAD914-C75B-FF4C-8FD6-4B80E58FBC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85477" y="314482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Line 72">
            <a:extLst>
              <a:ext uri="{FF2B5EF4-FFF2-40B4-BE49-F238E27FC236}">
                <a16:creationId xmlns:a16="http://schemas.microsoft.com/office/drawing/2014/main" id="{15A0EBB7-6B0D-9141-BCD2-CFBE510D85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2565" y="2246301"/>
            <a:ext cx="288925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0" name="Text Box 73">
            <a:extLst>
              <a:ext uri="{FF2B5EF4-FFF2-40B4-BE49-F238E27FC236}">
                <a16:creationId xmlns:a16="http://schemas.microsoft.com/office/drawing/2014/main" id="{5A2F53FA-5CF4-2146-8AE2-A543C66C7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540" y="3217851"/>
            <a:ext cx="201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ص      &lt;   ــ ٤</a:t>
            </a:r>
          </a:p>
        </p:txBody>
      </p:sp>
      <p:grpSp>
        <p:nvGrpSpPr>
          <p:cNvPr id="121" name="Group 74">
            <a:extLst>
              <a:ext uri="{FF2B5EF4-FFF2-40B4-BE49-F238E27FC236}">
                <a16:creationId xmlns:a16="http://schemas.microsoft.com/office/drawing/2014/main" id="{0A23B1DF-4F73-9C4F-BAC2-22512ADBA132}"/>
              </a:ext>
            </a:extLst>
          </p:cNvPr>
          <p:cNvGrpSpPr>
            <a:grpSpLocks/>
          </p:cNvGrpSpPr>
          <p:nvPr/>
        </p:nvGrpSpPr>
        <p:grpSpPr bwMode="auto">
          <a:xfrm>
            <a:off x="2545615" y="5233976"/>
            <a:ext cx="7883525" cy="1044575"/>
            <a:chOff x="499" y="2772"/>
            <a:chExt cx="4966" cy="658"/>
          </a:xfrm>
        </p:grpSpPr>
        <p:sp>
          <p:nvSpPr>
            <p:cNvPr id="122" name="Rectangle 75">
              <a:extLst>
                <a:ext uri="{FF2B5EF4-FFF2-40B4-BE49-F238E27FC236}">
                  <a16:creationId xmlns:a16="http://schemas.microsoft.com/office/drawing/2014/main" id="{4D1B4AA1-6678-D745-9BC7-25CE444AC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3" name="Line 76">
              <a:extLst>
                <a:ext uri="{FF2B5EF4-FFF2-40B4-BE49-F238E27FC236}">
                  <a16:creationId xmlns:a16="http://schemas.microsoft.com/office/drawing/2014/main" id="{B45F93F0-2574-8E4C-8621-4FAFF2FFC0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24" name="Text Box 77">
              <a:extLst>
                <a:ext uri="{FF2B5EF4-FFF2-40B4-BE49-F238E27FC236}">
                  <a16:creationId xmlns:a16="http://schemas.microsoft.com/office/drawing/2014/main" id="{76C13D6B-5A9C-9245-98A2-B3C3B37AB0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  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١٠         ٨          ٦          ٤          ١          ٠        ــ ٢        ــ ٤        ــ ٦</a:t>
              </a:r>
              <a:endParaRPr lang="he-IL" altLang="ar-SA" sz="2000" b="1"/>
            </a:p>
          </p:txBody>
        </p:sp>
      </p:grpSp>
      <p:sp>
        <p:nvSpPr>
          <p:cNvPr id="125" name="AutoShape 78">
            <a:extLst>
              <a:ext uri="{FF2B5EF4-FFF2-40B4-BE49-F238E27FC236}">
                <a16:creationId xmlns:a16="http://schemas.microsoft.com/office/drawing/2014/main" id="{614EE42B-A7EA-AB48-AD7F-3F1EF6A6508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192477" y="5400663"/>
            <a:ext cx="1346200" cy="466725"/>
          </a:xfrm>
          <a:prstGeom prst="leftArrow">
            <a:avLst>
              <a:gd name="adj1" fmla="val 45454"/>
              <a:gd name="adj2" fmla="val 48714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6" name="Oval 79">
            <a:extLst>
              <a:ext uri="{FF2B5EF4-FFF2-40B4-BE49-F238E27FC236}">
                <a16:creationId xmlns:a16="http://schemas.microsoft.com/office/drawing/2014/main" id="{67DD8170-68C0-C14A-88FE-B4B7BC6F7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9277" y="5537188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7" name="AutoShape 80">
            <a:extLst>
              <a:ext uri="{FF2B5EF4-FFF2-40B4-BE49-F238E27FC236}">
                <a16:creationId xmlns:a16="http://schemas.microsoft.com/office/drawing/2014/main" id="{B5389995-90D5-7B40-8C7D-F8CCCA747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1340" y="5414951"/>
            <a:ext cx="1295400" cy="430212"/>
          </a:xfrm>
          <a:prstGeom prst="leftArrow">
            <a:avLst>
              <a:gd name="adj1" fmla="val 48343"/>
              <a:gd name="adj2" fmla="val 79236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28" name="Oval 81">
            <a:extLst>
              <a:ext uri="{FF2B5EF4-FFF2-40B4-BE49-F238E27FC236}">
                <a16:creationId xmlns:a16="http://schemas.microsoft.com/office/drawing/2014/main" id="{CEA38CFC-28DE-0F42-A326-06B17248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740" y="5522901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29" name="Text Box 82">
            <a:extLst>
              <a:ext uri="{FF2B5EF4-FFF2-40B4-BE49-F238E27FC236}">
                <a16:creationId xmlns:a16="http://schemas.microsoft.com/office/drawing/2014/main" id="{5E2D8F44-4271-BD4E-BE67-0300AE2A3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9302" y="2209788"/>
            <a:ext cx="2554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ص ــ ١ ≥  ٧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30" name="Text Box 83">
            <a:extLst>
              <a:ext uri="{FF2B5EF4-FFF2-40B4-BE49-F238E27FC236}">
                <a16:creationId xmlns:a16="http://schemas.microsoft.com/office/drawing/2014/main" id="{F2B809A3-7F70-184D-9689-253F3C23C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8827" y="2684451"/>
            <a:ext cx="900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31" name="Text Box 84">
            <a:extLst>
              <a:ext uri="{FF2B5EF4-FFF2-40B4-BE49-F238E27FC236}">
                <a16:creationId xmlns:a16="http://schemas.microsoft.com/office/drawing/2014/main" id="{9AD461CC-9DD6-ED46-843F-E4D9E7FA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5565" y="2652701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+ ١</a:t>
            </a:r>
            <a:endParaRPr lang="en-US" altLang="ar-SA" sz="2400" b="1"/>
          </a:p>
        </p:txBody>
      </p:sp>
      <p:sp>
        <p:nvSpPr>
          <p:cNvPr id="132" name="Line 85">
            <a:extLst>
              <a:ext uri="{FF2B5EF4-FFF2-40B4-BE49-F238E27FC236}">
                <a16:creationId xmlns:a16="http://schemas.microsoft.com/office/drawing/2014/main" id="{400B0DBB-9FD2-0A44-B6C6-425D2B5116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76390" y="3144826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3" name="Line 86">
            <a:extLst>
              <a:ext uri="{FF2B5EF4-FFF2-40B4-BE49-F238E27FC236}">
                <a16:creationId xmlns:a16="http://schemas.microsoft.com/office/drawing/2014/main" id="{711CAD22-3354-574E-87BD-17925B6C86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8890" y="2311388"/>
            <a:ext cx="36512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34" name="Text Box 87">
            <a:extLst>
              <a:ext uri="{FF2B5EF4-FFF2-40B4-BE49-F238E27FC236}">
                <a16:creationId xmlns:a16="http://schemas.microsoft.com/office/drawing/2014/main" id="{43029099-BA05-3645-A1E5-97BDAC685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2890" y="3217851"/>
            <a:ext cx="1865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ص       ≥  ٨</a:t>
            </a:r>
          </a:p>
        </p:txBody>
      </p:sp>
      <p:sp>
        <p:nvSpPr>
          <p:cNvPr id="135" name="مستطيل 134">
            <a:extLst>
              <a:ext uri="{FF2B5EF4-FFF2-40B4-BE49-F238E27FC236}">
                <a16:creationId xmlns:a16="http://schemas.microsoft.com/office/drawing/2014/main" id="{5A37ED38-2838-9A4E-BA34-73F2E4C1CDEA}"/>
              </a:ext>
            </a:extLst>
          </p:cNvPr>
          <p:cNvSpPr/>
          <p:nvPr/>
        </p:nvSpPr>
        <p:spPr>
          <a:xfrm>
            <a:off x="7765315" y="1165213"/>
            <a:ext cx="1433512" cy="43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54CCE708-3D99-494B-9B34-C3DD97C2F20A}"/>
              </a:ext>
            </a:extLst>
          </p:cNvPr>
          <p:cNvSpPr/>
          <p:nvPr/>
        </p:nvSpPr>
        <p:spPr>
          <a:xfrm>
            <a:off x="5496777" y="1109651"/>
            <a:ext cx="1763713" cy="5238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37" name="مربع نص 29">
            <a:extLst>
              <a:ext uri="{FF2B5EF4-FFF2-40B4-BE49-F238E27FC236}">
                <a16:creationId xmlns:a16="http://schemas.microsoft.com/office/drawing/2014/main" id="{7666067E-43F4-D84E-B001-BC8C840E2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060" y="2068500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٧ صـ ١٤٥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AC2E1AE-0267-DE44-9C14-27A87B01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3764" y="6367553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474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6187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800" decel="100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 animBg="1"/>
      <p:bldP spid="115" grpId="0"/>
      <p:bldP spid="116" grpId="0"/>
      <p:bldP spid="117" grpId="0"/>
      <p:bldP spid="120" grpId="0"/>
      <p:bldP spid="125" grpId="0" animBg="1"/>
      <p:bldP spid="126" grpId="0" animBg="1"/>
      <p:bldP spid="127" grpId="0" animBg="1"/>
      <p:bldP spid="128" grpId="0" animBg="1"/>
      <p:bldP spid="129" grpId="0"/>
      <p:bldP spid="130" grpId="0"/>
      <p:bldP spid="131" grpId="0"/>
      <p:bldP spid="134" grpId="0"/>
      <p:bldP spid="135" grpId="0" animBg="1"/>
      <p:bldP spid="135" grpId="1" animBg="1"/>
      <p:bldP spid="136" grpId="0" animBg="1"/>
      <p:bldP spid="1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sp>
        <p:nvSpPr>
          <p:cNvPr id="109" name="AutoShape 13">
            <a:extLst>
              <a:ext uri="{FF2B5EF4-FFF2-40B4-BE49-F238E27FC236}">
                <a16:creationId xmlns:a16="http://schemas.microsoft.com/office/drawing/2014/main" id="{92022AA1-4547-8841-AFDD-9DA65C5D9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798" y="1348452"/>
            <a:ext cx="7380287" cy="611187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اكتب متباينة مركبة تعبر عن كل تمثيل بياني فيما يلي : </a:t>
            </a:r>
          </a:p>
        </p:txBody>
      </p:sp>
      <p:pic>
        <p:nvPicPr>
          <p:cNvPr id="111" name="Picture 122">
            <a:extLst>
              <a:ext uri="{FF2B5EF4-FFF2-40B4-BE49-F238E27FC236}">
                <a16:creationId xmlns:a16="http://schemas.microsoft.com/office/drawing/2014/main" id="{F5ACD6C6-1BA5-0545-A48B-F687A2CA0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98" y="3112164"/>
            <a:ext cx="30797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23">
            <a:extLst>
              <a:ext uri="{FF2B5EF4-FFF2-40B4-BE49-F238E27FC236}">
                <a16:creationId xmlns:a16="http://schemas.microsoft.com/office/drawing/2014/main" id="{5E86A6AF-4D8A-F94A-95F0-75D12D18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685" y="5415627"/>
            <a:ext cx="32766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24">
            <a:extLst>
              <a:ext uri="{FF2B5EF4-FFF2-40B4-BE49-F238E27FC236}">
                <a16:creationId xmlns:a16="http://schemas.microsoft.com/office/drawing/2014/main" id="{9356D1C3-304C-284A-A4D6-562DC91D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873" y="3075652"/>
            <a:ext cx="31464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25">
            <a:extLst>
              <a:ext uri="{FF2B5EF4-FFF2-40B4-BE49-F238E27FC236}">
                <a16:creationId xmlns:a16="http://schemas.microsoft.com/office/drawing/2014/main" id="{83BAC23F-67DB-7648-8A18-7202BC6F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48" y="5398164"/>
            <a:ext cx="321151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Text Box 126">
            <a:extLst>
              <a:ext uri="{FF2B5EF4-FFF2-40B4-BE49-F238E27FC236}">
                <a16:creationId xmlns:a16="http://schemas.microsoft.com/office/drawing/2014/main" id="{A3A6875C-C482-5240-A831-D35BEADD5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398" y="2499389"/>
            <a:ext cx="265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١ ≤  س ≤   ٤</a:t>
            </a:r>
          </a:p>
        </p:txBody>
      </p:sp>
      <p:sp>
        <p:nvSpPr>
          <p:cNvPr id="116" name="Text Box 127">
            <a:extLst>
              <a:ext uri="{FF2B5EF4-FFF2-40B4-BE49-F238E27FC236}">
                <a16:creationId xmlns:a16="http://schemas.microsoft.com/office/drawing/2014/main" id="{BDE71BBA-8A4B-3A47-8B7B-BDAC9E35D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2760" y="2499389"/>
            <a:ext cx="290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&lt; ــ ٤  أو  س &gt; ــ ٣</a:t>
            </a:r>
          </a:p>
        </p:txBody>
      </p:sp>
      <p:sp>
        <p:nvSpPr>
          <p:cNvPr id="117" name="Text Box 128">
            <a:extLst>
              <a:ext uri="{FF2B5EF4-FFF2-40B4-BE49-F238E27FC236}">
                <a16:creationId xmlns:a16="http://schemas.microsoft.com/office/drawing/2014/main" id="{1FB48B30-08B4-A545-8936-DB50A1E41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748" y="4850477"/>
            <a:ext cx="2657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≤  ٣  أو  س ≥  ٦</a:t>
            </a:r>
          </a:p>
        </p:txBody>
      </p:sp>
      <p:sp>
        <p:nvSpPr>
          <p:cNvPr id="118" name="Text Box 129">
            <a:extLst>
              <a:ext uri="{FF2B5EF4-FFF2-40B4-BE49-F238E27FC236}">
                <a16:creationId xmlns:a16="http://schemas.microsoft.com/office/drawing/2014/main" id="{052DD85A-64C1-5F4D-AD61-C5DECD53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110" y="4850477"/>
            <a:ext cx="290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س ≤  ــ ٣  أو  س &gt; ٠</a:t>
            </a:r>
          </a:p>
        </p:txBody>
      </p:sp>
      <p:sp>
        <p:nvSpPr>
          <p:cNvPr id="119" name="مربع نص 11">
            <a:extLst>
              <a:ext uri="{FF2B5EF4-FFF2-40B4-BE49-F238E27FC236}">
                <a16:creationId xmlns:a16="http://schemas.microsoft.com/office/drawing/2014/main" id="{E17E290F-7402-5D43-9252-481B27D10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557" y="1424422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١٢صـ ١٤٦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07F9038-71A6-3040-B04D-0E4FCFAA1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475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860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5" grpId="0"/>
      <p:bldP spid="116" grpId="0"/>
      <p:bldP spid="117" grpId="0"/>
      <p:bldP spid="1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BEC7F9E-8C24-864A-A12B-9F434E53465C}"/>
              </a:ext>
            </a:extLst>
          </p:cNvPr>
          <p:cNvGrpSpPr/>
          <p:nvPr/>
        </p:nvGrpSpPr>
        <p:grpSpPr>
          <a:xfrm>
            <a:off x="-97268" y="0"/>
            <a:ext cx="11960495" cy="6979958"/>
            <a:chOff x="91939" y="0"/>
            <a:chExt cx="11960495" cy="6979958"/>
          </a:xfrm>
        </p:grpSpPr>
        <p:grpSp>
          <p:nvGrpSpPr>
            <p:cNvPr id="16" name="مجموعة 15">
              <a:extLst>
                <a:ext uri="{FF2B5EF4-FFF2-40B4-BE49-F238E27FC236}">
                  <a16:creationId xmlns:a16="http://schemas.microsoft.com/office/drawing/2014/main" id="{030B4BA2-9D9E-9D41-BC2E-6DC945BBCD34}"/>
                </a:ext>
              </a:extLst>
            </p:cNvPr>
            <p:cNvGrpSpPr/>
            <p:nvPr/>
          </p:nvGrpSpPr>
          <p:grpSpPr>
            <a:xfrm>
              <a:off x="568190" y="0"/>
              <a:ext cx="11484244" cy="6481460"/>
              <a:chOff x="353878" y="105480"/>
              <a:chExt cx="11484244" cy="6481460"/>
            </a:xfrm>
          </p:grpSpPr>
          <p:sp>
            <p:nvSpPr>
              <p:cNvPr id="4" name="مستطيل مستدير الزوايا 3">
                <a:extLst>
                  <a:ext uri="{FF2B5EF4-FFF2-40B4-BE49-F238E27FC236}">
                    <a16:creationId xmlns:a16="http://schemas.microsoft.com/office/drawing/2014/main" id="{8C0ED7A3-8A30-3A4C-8347-C9ACC9F689BD}"/>
                  </a:ext>
                </a:extLst>
              </p:cNvPr>
              <p:cNvSpPr/>
              <p:nvPr/>
            </p:nvSpPr>
            <p:spPr>
              <a:xfrm>
                <a:off x="353878" y="178229"/>
                <a:ext cx="11484244" cy="640871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C15412E2-B747-9941-B223-DDD4C5BF62F5}"/>
                  </a:ext>
                </a:extLst>
              </p:cNvPr>
              <p:cNvSpPr/>
              <p:nvPr/>
            </p:nvSpPr>
            <p:spPr>
              <a:xfrm>
                <a:off x="1152354" y="220137"/>
                <a:ext cx="10046555" cy="550456"/>
              </a:xfrm>
              <a:prstGeom prst="roundRect">
                <a:avLst/>
              </a:prstGeom>
              <a:pattFill prst="pct50">
                <a:fgClr>
                  <a:srgbClr val="0070C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b="1" dirty="0"/>
              </a:p>
            </p:txBody>
          </p:sp>
          <p:grpSp>
            <p:nvGrpSpPr>
              <p:cNvPr id="103" name="مجموعة 102">
                <a:extLst>
                  <a:ext uri="{FF2B5EF4-FFF2-40B4-BE49-F238E27FC236}">
                    <a16:creationId xmlns:a16="http://schemas.microsoft.com/office/drawing/2014/main" id="{89B07C66-5BC3-B047-AF48-0920436C0FCB}"/>
                  </a:ext>
                </a:extLst>
              </p:cNvPr>
              <p:cNvGrpSpPr/>
              <p:nvPr/>
            </p:nvGrpSpPr>
            <p:grpSpPr>
              <a:xfrm>
                <a:off x="1265054" y="105480"/>
                <a:ext cx="9825293" cy="957263"/>
                <a:chOff x="1175018" y="147233"/>
                <a:chExt cx="9825293" cy="1169410"/>
              </a:xfrm>
            </p:grpSpPr>
            <p:grpSp>
              <p:nvGrpSpPr>
                <p:cNvPr id="5" name="مجموعة 110">
                  <a:extLst>
                    <a:ext uri="{FF2B5EF4-FFF2-40B4-BE49-F238E27FC236}">
                      <a16:creationId xmlns:a16="http://schemas.microsoft.com/office/drawing/2014/main" id="{D8FB447C-78AE-5B4C-A916-DB9DF6511D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89210" y="312255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6" name="مجموعة 111">
                    <a:extLst>
                      <a:ext uri="{FF2B5EF4-FFF2-40B4-BE49-F238E27FC236}">
                        <a16:creationId xmlns:a16="http://schemas.microsoft.com/office/drawing/2014/main" id="{67D72977-B08C-7D4E-B0D7-DBDA2819BE6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" name="مستطيل مستدير الزوايا 8">
                      <a:extLst>
                        <a:ext uri="{FF2B5EF4-FFF2-40B4-BE49-F238E27FC236}">
                          <a16:creationId xmlns:a16="http://schemas.microsoft.com/office/drawing/2014/main" id="{B11773FE-C44F-974B-B5B8-2B35FCAF8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0" name="مستطيل مستدير الزوايا 9">
                      <a:extLst>
                        <a:ext uri="{FF2B5EF4-FFF2-40B4-BE49-F238E27FC236}">
                          <a16:creationId xmlns:a16="http://schemas.microsoft.com/office/drawing/2014/main" id="{7B167454-792B-D94C-9DDF-E60B4E635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11" name="مستطيل مستدير الزوايا 10">
                      <a:extLst>
                        <a:ext uri="{FF2B5EF4-FFF2-40B4-BE49-F238E27FC236}">
                          <a16:creationId xmlns:a16="http://schemas.microsoft.com/office/drawing/2014/main" id="{AE14DBDD-5CEB-A747-9A03-AE00ACDFB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2" name="مستطيل مستدير الزوايا 11">
                      <a:extLst>
                        <a:ext uri="{FF2B5EF4-FFF2-40B4-BE49-F238E27FC236}">
                          <a16:creationId xmlns:a16="http://schemas.microsoft.com/office/drawing/2014/main" id="{BA5D3C2D-21AD-ED41-B069-C79CE95497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" name="Google Shape;153;p5">
                    <a:extLst>
                      <a:ext uri="{FF2B5EF4-FFF2-40B4-BE49-F238E27FC236}">
                        <a16:creationId xmlns:a16="http://schemas.microsoft.com/office/drawing/2014/main" id="{99327B25-9955-0F49-9A23-9631804D74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" name="Google Shape;153;p5">
                    <a:extLst>
                      <a:ext uri="{FF2B5EF4-FFF2-40B4-BE49-F238E27FC236}">
                        <a16:creationId xmlns:a16="http://schemas.microsoft.com/office/drawing/2014/main" id="{017969FD-F0F8-D34F-BDB6-D812313463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مجموعة 110">
                  <a:extLst>
                    <a:ext uri="{FF2B5EF4-FFF2-40B4-BE49-F238E27FC236}">
                      <a16:creationId xmlns:a16="http://schemas.microsoft.com/office/drawing/2014/main" id="{86E76CD3-003F-D947-9014-8F9C6C441A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8633352" y="328049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46" name="مجموعة 111">
                    <a:extLst>
                      <a:ext uri="{FF2B5EF4-FFF2-40B4-BE49-F238E27FC236}">
                        <a16:creationId xmlns:a16="http://schemas.microsoft.com/office/drawing/2014/main" id="{94C35998-35ED-E04B-BE8E-4B91B91686A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49" name="مستطيل مستدير الزوايا 48">
                      <a:extLst>
                        <a:ext uri="{FF2B5EF4-FFF2-40B4-BE49-F238E27FC236}">
                          <a16:creationId xmlns:a16="http://schemas.microsoft.com/office/drawing/2014/main" id="{2E487F7A-09CD-C142-AFB9-6805CC16F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0" name="مستطيل مستدير الزوايا 49">
                      <a:extLst>
                        <a:ext uri="{FF2B5EF4-FFF2-40B4-BE49-F238E27FC236}">
                          <a16:creationId xmlns:a16="http://schemas.microsoft.com/office/drawing/2014/main" id="{1E838335-7CEE-A048-85DC-6D54CE2F3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1" name="مستطيل مستدير الزوايا 50">
                      <a:extLst>
                        <a:ext uri="{FF2B5EF4-FFF2-40B4-BE49-F238E27FC236}">
                          <a16:creationId xmlns:a16="http://schemas.microsoft.com/office/drawing/2014/main" id="{E7C7CBDD-7DA1-FB4E-ABA3-33351C66D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52" name="مستطيل مستدير الزوايا 51">
                      <a:extLst>
                        <a:ext uri="{FF2B5EF4-FFF2-40B4-BE49-F238E27FC236}">
                          <a16:creationId xmlns:a16="http://schemas.microsoft.com/office/drawing/2014/main" id="{C0DE696C-F2EC-7B48-B33C-77F7B7339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47" name="Google Shape;153;p5">
                    <a:extLst>
                      <a:ext uri="{FF2B5EF4-FFF2-40B4-BE49-F238E27FC236}">
                        <a16:creationId xmlns:a16="http://schemas.microsoft.com/office/drawing/2014/main" id="{2EE3B57C-8BDE-A746-8E4B-B5D1A179AE81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9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153;p5">
                    <a:extLst>
                      <a:ext uri="{FF2B5EF4-FFF2-40B4-BE49-F238E27FC236}">
                        <a16:creationId xmlns:a16="http://schemas.microsoft.com/office/drawing/2014/main" id="{F406B427-FB9E-F541-8CE6-505B398A1D8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" name="مجموعة 110">
                  <a:extLst>
                    <a:ext uri="{FF2B5EF4-FFF2-40B4-BE49-F238E27FC236}">
                      <a16:creationId xmlns:a16="http://schemas.microsoft.com/office/drawing/2014/main" id="{275C270F-E3F1-464C-B22A-BDD63369D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7303136" y="278879"/>
                  <a:ext cx="1105793" cy="917531"/>
                  <a:chOff x="5245129" y="1929694"/>
                  <a:chExt cx="1047244" cy="518194"/>
                </a:xfrm>
              </p:grpSpPr>
              <p:grpSp>
                <p:nvGrpSpPr>
                  <p:cNvPr id="54" name="مجموعة 111">
                    <a:extLst>
                      <a:ext uri="{FF2B5EF4-FFF2-40B4-BE49-F238E27FC236}">
                        <a16:creationId xmlns:a16="http://schemas.microsoft.com/office/drawing/2014/main" id="{CA4C9D07-B687-2F45-A2DA-CF7DB5E29DC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45129" y="1929694"/>
                    <a:ext cx="1047244" cy="514828"/>
                    <a:chOff x="5245129" y="1929694"/>
                    <a:chExt cx="1047244" cy="514828"/>
                  </a:xfrm>
                </p:grpSpPr>
                <p:sp>
                  <p:nvSpPr>
                    <p:cNvPr id="57" name="مستطيل مستدير الزوايا 56">
                      <a:extLst>
                        <a:ext uri="{FF2B5EF4-FFF2-40B4-BE49-F238E27FC236}">
                          <a16:creationId xmlns:a16="http://schemas.microsoft.com/office/drawing/2014/main" id="{937AB966-247A-E143-B768-DD65C35A9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52064" y="234879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8" name="مستطيل مستدير الزوايا 57">
                      <a:extLst>
                        <a:ext uri="{FF2B5EF4-FFF2-40B4-BE49-F238E27FC236}">
                          <a16:creationId xmlns:a16="http://schemas.microsoft.com/office/drawing/2014/main" id="{E6272113-4621-094E-A553-8225F5D53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5129" y="1932728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59" name="مستطيل مستدير الزوايا 58">
                      <a:extLst>
                        <a:ext uri="{FF2B5EF4-FFF2-40B4-BE49-F238E27FC236}">
                          <a16:creationId xmlns:a16="http://schemas.microsoft.com/office/drawing/2014/main" id="{B079C989-BB59-CC4A-93F6-D2D3371D1C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55194" y="234218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0" name="مستطيل مستدير الزوايا 59">
                      <a:extLst>
                        <a:ext uri="{FF2B5EF4-FFF2-40B4-BE49-F238E27FC236}">
                          <a16:creationId xmlns:a16="http://schemas.microsoft.com/office/drawing/2014/main" id="{C7500518-B718-B648-86E6-241F341BBF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4265" y="192969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55" name="Google Shape;153;p5">
                    <a:extLst>
                      <a:ext uri="{FF2B5EF4-FFF2-40B4-BE49-F238E27FC236}">
                        <a16:creationId xmlns:a16="http://schemas.microsoft.com/office/drawing/2014/main" id="{B2C82BAD-209A-2E41-9CC0-B00E01AC4D5A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3629" y="238195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153;p5">
                    <a:extLst>
                      <a:ext uri="{FF2B5EF4-FFF2-40B4-BE49-F238E27FC236}">
                        <a16:creationId xmlns:a16="http://schemas.microsoft.com/office/drawing/2014/main" id="{BC8FEE3A-B906-C14F-8B28-DE0604757C6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86751" y="1952424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" name="مجموعة 110">
                  <a:extLst>
                    <a:ext uri="{FF2B5EF4-FFF2-40B4-BE49-F238E27FC236}">
                      <a16:creationId xmlns:a16="http://schemas.microsoft.com/office/drawing/2014/main" id="{00CB73BA-1415-1348-A303-627EC4ABA5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5851762" y="336312"/>
                  <a:ext cx="1077846" cy="832402"/>
                  <a:chOff x="5273639" y="1905166"/>
                  <a:chExt cx="1020777" cy="470116"/>
                </a:xfrm>
              </p:grpSpPr>
              <p:grpSp>
                <p:nvGrpSpPr>
                  <p:cNvPr id="62" name="مجموعة 111">
                    <a:extLst>
                      <a:ext uri="{FF2B5EF4-FFF2-40B4-BE49-F238E27FC236}">
                        <a16:creationId xmlns:a16="http://schemas.microsoft.com/office/drawing/2014/main" id="{C65943EA-9805-DC45-B06A-EBD9EBF2E99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73639" y="1905166"/>
                    <a:ext cx="1020777" cy="470116"/>
                    <a:chOff x="5273639" y="1905166"/>
                    <a:chExt cx="1020777" cy="470116"/>
                  </a:xfrm>
                </p:grpSpPr>
                <p:sp>
                  <p:nvSpPr>
                    <p:cNvPr id="65" name="مستطيل مستدير الزوايا 64">
                      <a:extLst>
                        <a:ext uri="{FF2B5EF4-FFF2-40B4-BE49-F238E27FC236}">
                          <a16:creationId xmlns:a16="http://schemas.microsoft.com/office/drawing/2014/main" id="{DC50539E-268F-7743-A958-7EF825B17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6308" y="2279551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6" name="مستطيل مستدير الزوايا 65">
                      <a:extLst>
                        <a:ext uri="{FF2B5EF4-FFF2-40B4-BE49-F238E27FC236}">
                          <a16:creationId xmlns:a16="http://schemas.microsoft.com/office/drawing/2014/main" id="{8B84A0E0-BD45-5D4F-AD8C-7A12A8611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67" name="مستطيل مستدير الزوايا 66">
                      <a:extLst>
                        <a:ext uri="{FF2B5EF4-FFF2-40B4-BE49-F238E27FC236}">
                          <a16:creationId xmlns:a16="http://schemas.microsoft.com/office/drawing/2014/main" id="{42D9D22A-8C1B-6C45-A462-564DAEFBE5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3639" y="2273700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68" name="مستطيل مستدير الزوايا 67">
                      <a:extLst>
                        <a:ext uri="{FF2B5EF4-FFF2-40B4-BE49-F238E27FC236}">
                          <a16:creationId xmlns:a16="http://schemas.microsoft.com/office/drawing/2014/main" id="{0A2C1AE4-C9D0-1D46-969E-A35CF2D5A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2765" y="1905166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63" name="Google Shape;153;p5">
                    <a:extLst>
                      <a:ext uri="{FF2B5EF4-FFF2-40B4-BE49-F238E27FC236}">
                        <a16:creationId xmlns:a16="http://schemas.microsoft.com/office/drawing/2014/main" id="{428C837E-DA5C-4C44-914A-56F8C50C1B9C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10332" y="2294965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" name="Google Shape;153;p5">
                    <a:extLst>
                      <a:ext uri="{FF2B5EF4-FFF2-40B4-BE49-F238E27FC236}">
                        <a16:creationId xmlns:a16="http://schemas.microsoft.com/office/drawing/2014/main" id="{908BF49D-AE8C-674A-B883-1DE0E6B2ED9F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375891" y="191521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9" name="مجموعة 110">
                  <a:extLst>
                    <a:ext uri="{FF2B5EF4-FFF2-40B4-BE49-F238E27FC236}">
                      <a16:creationId xmlns:a16="http://schemas.microsoft.com/office/drawing/2014/main" id="{449D5064-B5FB-5F49-A92F-ED5C95BCB2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448078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0" name="مجموعة 111">
                    <a:extLst>
                      <a:ext uri="{FF2B5EF4-FFF2-40B4-BE49-F238E27FC236}">
                        <a16:creationId xmlns:a16="http://schemas.microsoft.com/office/drawing/2014/main" id="{C9A1F6A5-BF46-AB45-8A2E-FD7674A288E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73" name="مستطيل مستدير الزوايا 72">
                      <a:extLst>
                        <a:ext uri="{FF2B5EF4-FFF2-40B4-BE49-F238E27FC236}">
                          <a16:creationId xmlns:a16="http://schemas.microsoft.com/office/drawing/2014/main" id="{0BF05E30-31CF-ED4E-92C4-C9AEC318E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4" name="مستطيل مستدير الزوايا 73">
                      <a:extLst>
                        <a:ext uri="{FF2B5EF4-FFF2-40B4-BE49-F238E27FC236}">
                          <a16:creationId xmlns:a16="http://schemas.microsoft.com/office/drawing/2014/main" id="{871AE7DF-2CB1-D14A-81A6-D541977150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75" name="مستطيل مستدير الزوايا 74">
                      <a:extLst>
                        <a:ext uri="{FF2B5EF4-FFF2-40B4-BE49-F238E27FC236}">
                          <a16:creationId xmlns:a16="http://schemas.microsoft.com/office/drawing/2014/main" id="{CB1CA13F-AA0B-2D4D-9DB7-2C5E81941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76" name="مستطيل مستدير الزوايا 75">
                      <a:extLst>
                        <a:ext uri="{FF2B5EF4-FFF2-40B4-BE49-F238E27FC236}">
                          <a16:creationId xmlns:a16="http://schemas.microsoft.com/office/drawing/2014/main" id="{98D89A3D-9107-344E-8FE2-2FC327ABD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1" name="Google Shape;153;p5">
                    <a:extLst>
                      <a:ext uri="{FF2B5EF4-FFF2-40B4-BE49-F238E27FC236}">
                        <a16:creationId xmlns:a16="http://schemas.microsoft.com/office/drawing/2014/main" id="{A61E54F4-D954-9B4E-BEBE-5E1F8AD0A5A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153;p5">
                    <a:extLst>
                      <a:ext uri="{FF2B5EF4-FFF2-40B4-BE49-F238E27FC236}">
                        <a16:creationId xmlns:a16="http://schemas.microsoft.com/office/drawing/2014/main" id="{600F0D4C-7D57-5749-997D-6CFF57107C3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7" name="مجموعة 110">
                  <a:extLst>
                    <a:ext uri="{FF2B5EF4-FFF2-40B4-BE49-F238E27FC236}">
                      <a16:creationId xmlns:a16="http://schemas.microsoft.com/office/drawing/2014/main" id="{C8B018B1-D3F4-F640-A0D3-E2BA0ECFC01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3287417" y="405541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78" name="مجموعة 111">
                    <a:extLst>
                      <a:ext uri="{FF2B5EF4-FFF2-40B4-BE49-F238E27FC236}">
                        <a16:creationId xmlns:a16="http://schemas.microsoft.com/office/drawing/2014/main" id="{FB5DEB45-C71D-C54B-B6A2-4C9406B0DF1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1" name="مستطيل مستدير الزوايا 80">
                      <a:extLst>
                        <a:ext uri="{FF2B5EF4-FFF2-40B4-BE49-F238E27FC236}">
                          <a16:creationId xmlns:a16="http://schemas.microsoft.com/office/drawing/2014/main" id="{148C37B4-8079-FE46-9C40-885B4ABCEA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2" name="مستطيل مستدير الزوايا 81">
                      <a:extLst>
                        <a:ext uri="{FF2B5EF4-FFF2-40B4-BE49-F238E27FC236}">
                          <a16:creationId xmlns:a16="http://schemas.microsoft.com/office/drawing/2014/main" id="{96E25728-DE18-7C40-92BF-8DD66F97F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83" name="مستطيل مستدير الزوايا 82">
                      <a:extLst>
                        <a:ext uri="{FF2B5EF4-FFF2-40B4-BE49-F238E27FC236}">
                          <a16:creationId xmlns:a16="http://schemas.microsoft.com/office/drawing/2014/main" id="{1491CB03-B420-894D-AF97-A012BD8F22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84" name="مستطيل مستدير الزوايا 83">
                      <a:extLst>
                        <a:ext uri="{FF2B5EF4-FFF2-40B4-BE49-F238E27FC236}">
                          <a16:creationId xmlns:a16="http://schemas.microsoft.com/office/drawing/2014/main" id="{0DAC7330-991B-BE4A-8636-743D7366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79" name="Google Shape;153;p5">
                    <a:extLst>
                      <a:ext uri="{FF2B5EF4-FFF2-40B4-BE49-F238E27FC236}">
                        <a16:creationId xmlns:a16="http://schemas.microsoft.com/office/drawing/2014/main" id="{728ECFA4-2ECD-7F47-8BC1-B75A6349E0E4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" name="Google Shape;153;p5">
                    <a:extLst>
                      <a:ext uri="{FF2B5EF4-FFF2-40B4-BE49-F238E27FC236}">
                        <a16:creationId xmlns:a16="http://schemas.microsoft.com/office/drawing/2014/main" id="{A9EF06EE-075B-6E4A-AC03-426A2D3F98F5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مجموعة 110">
                  <a:extLst>
                    <a:ext uri="{FF2B5EF4-FFF2-40B4-BE49-F238E27FC236}">
                      <a16:creationId xmlns:a16="http://schemas.microsoft.com/office/drawing/2014/main" id="{EF79F695-C84B-564F-AEFD-35FF22D2BA2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2094047" y="359046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86" name="مجموعة 111">
                    <a:extLst>
                      <a:ext uri="{FF2B5EF4-FFF2-40B4-BE49-F238E27FC236}">
                        <a16:creationId xmlns:a16="http://schemas.microsoft.com/office/drawing/2014/main" id="{DED6A6E3-548C-4A4D-BFF6-962D5A44A9A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89" name="مستطيل مستدير الزوايا 88">
                      <a:extLst>
                        <a:ext uri="{FF2B5EF4-FFF2-40B4-BE49-F238E27FC236}">
                          <a16:creationId xmlns:a16="http://schemas.microsoft.com/office/drawing/2014/main" id="{030EB5C7-565A-EA4C-BF36-CADFE3D9BD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0" name="مستطيل مستدير الزوايا 89">
                      <a:extLst>
                        <a:ext uri="{FF2B5EF4-FFF2-40B4-BE49-F238E27FC236}">
                          <a16:creationId xmlns:a16="http://schemas.microsoft.com/office/drawing/2014/main" id="{68A9E73F-8DC0-5348-ABDD-39E54CF94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1" name="مستطيل مستدير الزوايا 90">
                      <a:extLst>
                        <a:ext uri="{FF2B5EF4-FFF2-40B4-BE49-F238E27FC236}">
                          <a16:creationId xmlns:a16="http://schemas.microsoft.com/office/drawing/2014/main" id="{97E5C65D-F5E6-8C44-B404-5D0D2A2E37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92" name="مستطيل مستدير الزوايا 91">
                      <a:extLst>
                        <a:ext uri="{FF2B5EF4-FFF2-40B4-BE49-F238E27FC236}">
                          <a16:creationId xmlns:a16="http://schemas.microsoft.com/office/drawing/2014/main" id="{8314E805-4D18-4A4E-9210-347645CB0D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87" name="Google Shape;153;p5">
                    <a:extLst>
                      <a:ext uri="{FF2B5EF4-FFF2-40B4-BE49-F238E27FC236}">
                        <a16:creationId xmlns:a16="http://schemas.microsoft.com/office/drawing/2014/main" id="{88152DAF-4698-964B-80BF-4CD7A200E30B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" name="Google Shape;153;p5">
                    <a:extLst>
                      <a:ext uri="{FF2B5EF4-FFF2-40B4-BE49-F238E27FC236}">
                        <a16:creationId xmlns:a16="http://schemas.microsoft.com/office/drawing/2014/main" id="{4F3079B3-94A4-854A-AFFC-109E4E3EE23D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مجموعة 110">
                  <a:extLst>
                    <a:ext uri="{FF2B5EF4-FFF2-40B4-BE49-F238E27FC236}">
                      <a16:creationId xmlns:a16="http://schemas.microsoft.com/office/drawing/2014/main" id="{831C2CC7-ACDE-7A47-86C7-A65306A2E9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6200000">
                  <a:off x="1009996" y="343252"/>
                  <a:ext cx="1076124" cy="746079"/>
                  <a:chOff x="5293799" y="1898773"/>
                  <a:chExt cx="1019146" cy="421363"/>
                </a:xfrm>
              </p:grpSpPr>
              <p:grpSp>
                <p:nvGrpSpPr>
                  <p:cNvPr id="94" name="مجموعة 111">
                    <a:extLst>
                      <a:ext uri="{FF2B5EF4-FFF2-40B4-BE49-F238E27FC236}">
                        <a16:creationId xmlns:a16="http://schemas.microsoft.com/office/drawing/2014/main" id="{9B1E8C9A-D563-404E-AC49-F1EAE31103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293799" y="1898773"/>
                    <a:ext cx="1019146" cy="421363"/>
                    <a:chOff x="5293799" y="1898773"/>
                    <a:chExt cx="1019146" cy="421363"/>
                  </a:xfrm>
                </p:grpSpPr>
                <p:sp>
                  <p:nvSpPr>
                    <p:cNvPr id="97" name="مستطيل مستدير الزوايا 96">
                      <a:extLst>
                        <a:ext uri="{FF2B5EF4-FFF2-40B4-BE49-F238E27FC236}">
                          <a16:creationId xmlns:a16="http://schemas.microsoft.com/office/drawing/2014/main" id="{28FEA676-9570-9E40-B956-A25836039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235" y="222440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8" name="مستطيل مستدير الزوايا 97">
                      <a:extLst>
                        <a:ext uri="{FF2B5EF4-FFF2-40B4-BE49-F238E27FC236}">
                          <a16:creationId xmlns:a16="http://schemas.microsoft.com/office/drawing/2014/main" id="{AAC9DA80-BDF3-B945-A300-B535286B8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801" y="1906865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  <p:sp>
                  <p:nvSpPr>
                    <p:cNvPr id="99" name="مستطيل مستدير الزوايا 98">
                      <a:extLst>
                        <a:ext uri="{FF2B5EF4-FFF2-40B4-BE49-F238E27FC236}">
                          <a16:creationId xmlns:a16="http://schemas.microsoft.com/office/drawing/2014/main" id="{F233800A-F4DF-7A45-8A5A-7B299AAA64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3799" y="2224404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/>
                    </a:p>
                  </p:txBody>
                </p:sp>
                <p:sp>
                  <p:nvSpPr>
                    <p:cNvPr id="100" name="مستطيل مستدير الزوايا 99">
                      <a:extLst>
                        <a:ext uri="{FF2B5EF4-FFF2-40B4-BE49-F238E27FC236}">
                          <a16:creationId xmlns:a16="http://schemas.microsoft.com/office/drawing/2014/main" id="{5BBE4F7E-4FF9-184F-BD0E-6F5A0281CB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14837" y="1898773"/>
                      <a:ext cx="398108" cy="95731"/>
                    </a:xfrm>
                    <a:prstGeom prst="roundRect">
                      <a:avLst/>
                    </a:prstGeom>
                    <a:gradFill>
                      <a:gsLst>
                        <a:gs pos="0">
                          <a:schemeClr val="accent3">
                            <a:lumMod val="5000"/>
                            <a:lumOff val="95000"/>
                          </a:schemeClr>
                        </a:gs>
                        <a:gs pos="74000">
                          <a:schemeClr val="accent3">
                            <a:lumMod val="45000"/>
                            <a:lumOff val="5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defTabSz="685800">
                        <a:defRPr/>
                      </a:pPr>
                      <a:endParaRPr lang="ar-SA" sz="1350" b="1" dirty="0"/>
                    </a:p>
                  </p:txBody>
                </p:sp>
              </p:grpSp>
              <p:sp>
                <p:nvSpPr>
                  <p:cNvPr id="95" name="Google Shape;153;p5">
                    <a:extLst>
                      <a:ext uri="{FF2B5EF4-FFF2-40B4-BE49-F238E27FC236}">
                        <a16:creationId xmlns:a16="http://schemas.microsoft.com/office/drawing/2014/main" id="{B1338737-B85E-8944-83F3-190E6BB8B029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22837" y="2240588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rgbClr val="D0CFC6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153;p5">
                    <a:extLst>
                      <a:ext uri="{FF2B5EF4-FFF2-40B4-BE49-F238E27FC236}">
                        <a16:creationId xmlns:a16="http://schemas.microsoft.com/office/drawing/2014/main" id="{D2DF8137-45DA-E044-ADA4-F3FDA5178177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5407881" y="1928570"/>
                    <a:ext cx="790983" cy="65934"/>
                  </a:xfrm>
                  <a:prstGeom prst="flowChartTerminator">
                    <a:avLst/>
                  </a:prstGeom>
                  <a:gradFill>
                    <a:gsLst>
                      <a:gs pos="0">
                        <a:srgbClr val="595959"/>
                      </a:gs>
                      <a:gs pos="24000">
                        <a:srgbClr val="3F3F3F"/>
                      </a:gs>
                      <a:gs pos="47000">
                        <a:schemeClr val="bg2"/>
                      </a:gs>
                      <a:gs pos="79668">
                        <a:schemeClr val="lt1"/>
                      </a:gs>
                      <a:gs pos="93000">
                        <a:srgbClr val="3F3F3F"/>
                      </a:gs>
                      <a:gs pos="100000">
                        <a:srgbClr val="3F3F3F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lIns="68569" tIns="34275" rIns="68569" bIns="34275" anchor="ctr"/>
                  <a:lstStyle/>
                  <a:p>
                    <a:pPr algn="ctr" defTabSz="685800">
                      <a:defRPr/>
                    </a:pPr>
                    <a:endParaRPr sz="1350" b="1" dirty="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pic>
            <p:nvPicPr>
              <p:cNvPr id="104" name="صورة 103">
                <a:extLst>
                  <a:ext uri="{FF2B5EF4-FFF2-40B4-BE49-F238E27FC236}">
                    <a16:creationId xmlns:a16="http://schemas.microsoft.com/office/drawing/2014/main" id="{9F92FB98-41FD-5A48-ADF1-20F0EB4B25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CrisscrossEtching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928" y="740524"/>
                <a:ext cx="11016137" cy="553336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</p:pic>
        </p:grp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F266FCE-452A-E64C-ACB0-906A86A51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91939" y="3254900"/>
              <a:ext cx="3717608" cy="372505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slope"/>
            </a:sp3d>
          </p:spPr>
        </p:pic>
      </p:grpSp>
      <p:pic>
        <p:nvPicPr>
          <p:cNvPr id="102" name="صورة 101">
            <a:extLst>
              <a:ext uri="{FF2B5EF4-FFF2-40B4-BE49-F238E27FC236}">
                <a16:creationId xmlns:a16="http://schemas.microsoft.com/office/drawing/2014/main" id="{E6EA1072-E974-5345-B62D-1825509825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9029700" y="894521"/>
            <a:ext cx="2050160" cy="1850330"/>
          </a:xfrm>
          <a:prstGeom prst="rect">
            <a:avLst/>
          </a:prstGeom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6960DEC8-F15E-5F4C-807A-C58B0C47E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773" y="6246075"/>
            <a:ext cx="2743200" cy="365125"/>
          </a:xfrm>
        </p:spPr>
        <p:txBody>
          <a:bodyPr/>
          <a:lstStyle/>
          <a:p>
            <a:fld id="{C1D25D02-5F25-481F-8F15-E4E09A7204AF}" type="slidenum">
              <a:rPr lang="ar-SA" smtClean="0"/>
              <a:t>476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4288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استعد</a:t>
            </a:r>
          </a:p>
        </p:txBody>
      </p:sp>
      <p:sp>
        <p:nvSpPr>
          <p:cNvPr id="109" name="Text Box 42">
            <a:extLst>
              <a:ext uri="{FF2B5EF4-FFF2-40B4-BE49-F238E27FC236}">
                <a16:creationId xmlns:a16="http://schemas.microsoft.com/office/drawing/2014/main" id="{816791C9-2D1F-7B48-886C-7A049C12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2288" y="3820894"/>
            <a:ext cx="6084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 رمز المتباينة الذي يمثل العبارة ( </a:t>
            </a:r>
            <a:r>
              <a:rPr lang="ar-SA" altLang="ar-SA" sz="2000" b="1">
                <a:solidFill>
                  <a:srgbClr val="008000"/>
                </a:solidFill>
              </a:rPr>
              <a:t>درجة الحرارة لا تقل عن </a:t>
            </a:r>
            <a:r>
              <a:rPr lang="ar-SA" altLang="ar-SA" sz="2400" b="1" baseline="46000">
                <a:solidFill>
                  <a:srgbClr val="008000"/>
                </a:solidFill>
              </a:rPr>
              <a:t>٥</a:t>
            </a:r>
            <a:r>
              <a:rPr lang="ar-SA" altLang="ar-SA" sz="2000" b="1">
                <a:solidFill>
                  <a:srgbClr val="008000"/>
                </a:solidFill>
              </a:rPr>
              <a:t>١٣</a:t>
            </a:r>
            <a:r>
              <a:rPr lang="ar-SA" altLang="ar-SA" sz="2000" b="1"/>
              <a:t> ) ؟</a:t>
            </a:r>
            <a:endParaRPr lang="en-US" altLang="ar-SA" sz="2000" b="1"/>
          </a:p>
        </p:txBody>
      </p:sp>
      <p:sp>
        <p:nvSpPr>
          <p:cNvPr id="110" name="Text Box 43">
            <a:extLst>
              <a:ext uri="{FF2B5EF4-FFF2-40B4-BE49-F238E27FC236}">
                <a16:creationId xmlns:a16="http://schemas.microsoft.com/office/drawing/2014/main" id="{DB39D908-F896-CE47-812F-18295D71C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7563" y="4487644"/>
            <a:ext cx="19796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 أقل درجة حرارة ؟</a:t>
            </a:r>
          </a:p>
        </p:txBody>
      </p:sp>
      <p:sp>
        <p:nvSpPr>
          <p:cNvPr id="111" name="Text Box 45">
            <a:extLst>
              <a:ext uri="{FF2B5EF4-FFF2-40B4-BE49-F238E27FC236}">
                <a16:creationId xmlns:a16="http://schemas.microsoft.com/office/drawing/2014/main" id="{7CBB0AFE-6F81-9643-BBBF-B0CBD4444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925" y="3836769"/>
            <a:ext cx="431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>
                <a:solidFill>
                  <a:srgbClr val="FF0000"/>
                </a:solidFill>
              </a:rPr>
              <a:t>≥</a:t>
            </a:r>
          </a:p>
        </p:txBody>
      </p:sp>
      <p:sp>
        <p:nvSpPr>
          <p:cNvPr id="112" name="Text Box 46">
            <a:extLst>
              <a:ext uri="{FF2B5EF4-FFF2-40B4-BE49-F238E27FC236}">
                <a16:creationId xmlns:a16="http://schemas.microsoft.com/office/drawing/2014/main" id="{8934834F-6514-464A-9171-236BA0C79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300" y="4520981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46000">
                <a:solidFill>
                  <a:srgbClr val="008000"/>
                </a:solidFill>
              </a:rPr>
              <a:t>٥</a:t>
            </a:r>
            <a:r>
              <a:rPr lang="ar-SA" altLang="ar-SA" sz="2000" b="1">
                <a:solidFill>
                  <a:srgbClr val="FF0000"/>
                </a:solidFill>
              </a:rPr>
              <a:t>١٣</a:t>
            </a:r>
            <a:endParaRPr lang="en-US" altLang="ar-SA" sz="2000" b="1">
              <a:solidFill>
                <a:srgbClr val="FF0000"/>
              </a:solidFill>
            </a:endParaRPr>
          </a:p>
        </p:txBody>
      </p:sp>
      <p:sp>
        <p:nvSpPr>
          <p:cNvPr id="113" name="Text Box 53">
            <a:extLst>
              <a:ext uri="{FF2B5EF4-FFF2-40B4-BE49-F238E27FC236}">
                <a16:creationId xmlns:a16="http://schemas.microsoft.com/office/drawing/2014/main" id="{14C033DD-A531-1143-805E-C229AA9F1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88" y="5171856"/>
            <a:ext cx="2160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ما أعلى درجة حرارة ؟</a:t>
            </a:r>
          </a:p>
        </p:txBody>
      </p:sp>
      <p:sp>
        <p:nvSpPr>
          <p:cNvPr id="114" name="Text Box 54">
            <a:extLst>
              <a:ext uri="{FF2B5EF4-FFF2-40B4-BE49-F238E27FC236}">
                <a16:creationId xmlns:a16="http://schemas.microsoft.com/office/drawing/2014/main" id="{F6B66E71-D2D2-FE47-ADE9-0D8671292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350" y="5205194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baseline="46000">
                <a:solidFill>
                  <a:srgbClr val="008000"/>
                </a:solidFill>
              </a:rPr>
              <a:t>٥</a:t>
            </a:r>
            <a:r>
              <a:rPr lang="ar-SA" altLang="ar-SA" sz="2000" b="1">
                <a:solidFill>
                  <a:srgbClr val="FF0000"/>
                </a:solidFill>
              </a:rPr>
              <a:t>٣٧</a:t>
            </a:r>
            <a:endParaRPr lang="en-US" altLang="ar-SA" sz="2000" b="1">
              <a:solidFill>
                <a:srgbClr val="FF0000"/>
              </a:solidFill>
            </a:endParaRPr>
          </a:p>
        </p:txBody>
      </p:sp>
      <p:sp>
        <p:nvSpPr>
          <p:cNvPr id="115" name="Text Box 55">
            <a:extLst>
              <a:ext uri="{FF2B5EF4-FFF2-40B4-BE49-F238E27FC236}">
                <a16:creationId xmlns:a16="http://schemas.microsoft.com/office/drawing/2014/main" id="{0E1DB3EE-C0B1-AB4F-93BD-472A9BD22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200" y="5890994"/>
            <a:ext cx="47609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/>
              <a:t>هل وصلت درجة الحرارة إلى </a:t>
            </a:r>
            <a:r>
              <a:rPr lang="ar-SA" altLang="ar-SA" sz="2400" b="1" baseline="46000">
                <a:solidFill>
                  <a:srgbClr val="008000"/>
                </a:solidFill>
              </a:rPr>
              <a:t>٥</a:t>
            </a:r>
            <a:r>
              <a:rPr lang="ar-SA" altLang="ar-SA" sz="2000" b="1"/>
              <a:t>٢٠ ؟ وضح ذلك .</a:t>
            </a:r>
          </a:p>
        </p:txBody>
      </p:sp>
      <p:sp>
        <p:nvSpPr>
          <p:cNvPr id="116" name="Text Box 56">
            <a:extLst>
              <a:ext uri="{FF2B5EF4-FFF2-40B4-BE49-F238E27FC236}">
                <a16:creationId xmlns:a16="http://schemas.microsoft.com/office/drawing/2014/main" id="{1308B6FC-C9B2-794E-8487-F7F628E5D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88" y="5924331"/>
            <a:ext cx="68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rgbClr val="FF0000"/>
                </a:solidFill>
              </a:rPr>
              <a:t>نعم</a:t>
            </a:r>
            <a:endParaRPr lang="en-US" altLang="ar-SA" sz="2000" b="1" dirty="0">
              <a:solidFill>
                <a:srgbClr val="FF0000"/>
              </a:solidFill>
            </a:endParaRPr>
          </a:p>
        </p:txBody>
      </p:sp>
      <p:sp>
        <p:nvSpPr>
          <p:cNvPr id="117" name="Text Box 57">
            <a:extLst>
              <a:ext uri="{FF2B5EF4-FFF2-40B4-BE49-F238E27FC236}">
                <a16:creationId xmlns:a16="http://schemas.microsoft.com/office/drawing/2014/main" id="{CF86B4CA-0FEA-B74C-9C9E-FAD4895BA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34" y="5944054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لأن درجة الحرارة لا تقل عن </a:t>
            </a:r>
            <a:r>
              <a:rPr lang="ar-SA" altLang="ar-SA" sz="2400" b="1" baseline="46000" dirty="0">
                <a:solidFill>
                  <a:schemeClr val="accent5">
                    <a:lumMod val="50000"/>
                  </a:schemeClr>
                </a:solidFill>
              </a:rPr>
              <a:t>٥</a:t>
            </a: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١٣ ولا تزيد عن </a:t>
            </a:r>
            <a:r>
              <a:rPr lang="ar-SA" altLang="ar-SA" sz="2400" b="1" baseline="46000" dirty="0">
                <a:solidFill>
                  <a:schemeClr val="accent5">
                    <a:lumMod val="50000"/>
                  </a:schemeClr>
                </a:solidFill>
              </a:rPr>
              <a:t>٥</a:t>
            </a:r>
            <a:r>
              <a:rPr lang="ar-SA" altLang="ar-SA" sz="2000" b="1" dirty="0">
                <a:solidFill>
                  <a:schemeClr val="accent5">
                    <a:lumMod val="50000"/>
                  </a:schemeClr>
                </a:solidFill>
              </a:rPr>
              <a:t>٣٧</a:t>
            </a:r>
            <a:endParaRPr lang="en-US" altLang="ar-S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8" name="Picture 58">
            <a:extLst>
              <a:ext uri="{FF2B5EF4-FFF2-40B4-BE49-F238E27FC236}">
                <a16:creationId xmlns:a16="http://schemas.microsoft.com/office/drawing/2014/main" id="{D41C9649-6FD4-A94A-B0DB-CA4AE389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140">
            <a:off x="10542068" y="1380144"/>
            <a:ext cx="1611383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59">
            <a:extLst>
              <a:ext uri="{FF2B5EF4-FFF2-40B4-BE49-F238E27FC236}">
                <a16:creationId xmlns:a16="http://schemas.microsoft.com/office/drawing/2014/main" id="{939F32D9-0B3F-334B-8502-DAD86DCD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426" y="938415"/>
            <a:ext cx="4884738" cy="262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60">
            <a:extLst>
              <a:ext uri="{FF2B5EF4-FFF2-40B4-BE49-F238E27FC236}">
                <a16:creationId xmlns:a16="http://schemas.microsoft.com/office/drawing/2014/main" id="{E94C2ED2-0383-7241-92B7-FF6A0B27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73" y="1216258"/>
            <a:ext cx="282416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9324935-A54A-2C47-A2F9-63F3F654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485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109" name="صورة 108">
            <a:extLst>
              <a:ext uri="{FF2B5EF4-FFF2-40B4-BE49-F238E27FC236}">
                <a16:creationId xmlns:a16="http://schemas.microsoft.com/office/drawing/2014/main" id="{9B685D0D-5B59-1741-8D1D-5C3D117F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696" y="2131361"/>
            <a:ext cx="1413475" cy="85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BA40AC31-4118-7D4E-939D-580A0EC1D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221" y="3070941"/>
            <a:ext cx="2661189" cy="151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صورة 110">
            <a:extLst>
              <a:ext uri="{FF2B5EF4-FFF2-40B4-BE49-F238E27FC236}">
                <a16:creationId xmlns:a16="http://schemas.microsoft.com/office/drawing/2014/main" id="{3D314E0C-598B-554D-8F34-21F6AB71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18" y="2302819"/>
            <a:ext cx="3726728" cy="21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صورة 111">
            <a:extLst>
              <a:ext uri="{FF2B5EF4-FFF2-40B4-BE49-F238E27FC236}">
                <a16:creationId xmlns:a16="http://schemas.microsoft.com/office/drawing/2014/main" id="{1E2C9FDC-7BF7-1C4A-BA69-7F59F0DC0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371" y="4620237"/>
            <a:ext cx="3290888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صورة 112">
            <a:extLst>
              <a:ext uri="{FF2B5EF4-FFF2-40B4-BE49-F238E27FC236}">
                <a16:creationId xmlns:a16="http://schemas.microsoft.com/office/drawing/2014/main" id="{2E1F392F-66A2-694F-A501-4A867FB0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34" y="4563087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72BA92D1-2005-004B-90C7-17F549362103}"/>
              </a:ext>
            </a:extLst>
          </p:cNvPr>
          <p:cNvSpPr txBox="1"/>
          <p:nvPr/>
        </p:nvSpPr>
        <p:spPr>
          <a:xfrm>
            <a:off x="3528315" y="1230553"/>
            <a:ext cx="54890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SA" sz="2800" b="1" dirty="0"/>
              <a:t>ارتباط العناصر  بروابط معينة يكون المركبات </a:t>
            </a:r>
          </a:p>
        </p:txBody>
      </p:sp>
      <p:pic>
        <p:nvPicPr>
          <p:cNvPr id="115" name="Picture 22" descr="f77">
            <a:extLst>
              <a:ext uri="{FF2B5EF4-FFF2-40B4-BE49-F238E27FC236}">
                <a16:creationId xmlns:a16="http://schemas.microsoft.com/office/drawing/2014/main" id="{8FF7056C-8851-3B42-BCC2-32A2F2337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35" y="1230553"/>
            <a:ext cx="4476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22" descr="f77">
            <a:extLst>
              <a:ext uri="{FF2B5EF4-FFF2-40B4-BE49-F238E27FC236}">
                <a16:creationId xmlns:a16="http://schemas.microsoft.com/office/drawing/2014/main" id="{8C258C5D-DB84-EB44-9A55-EBCF84091B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3" y="1151838"/>
            <a:ext cx="4476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277F6E2-38F3-2B4B-8F71-506D2B09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580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graphicFrame>
        <p:nvGraphicFramePr>
          <p:cNvPr id="109" name="جدول 108">
            <a:extLst>
              <a:ext uri="{FF2B5EF4-FFF2-40B4-BE49-F238E27FC236}">
                <a16:creationId xmlns:a16="http://schemas.microsoft.com/office/drawing/2014/main" id="{CB84ED82-3D85-8448-8E95-AC58C8F3B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224874"/>
              </p:ext>
            </p:extLst>
          </p:nvPr>
        </p:nvGraphicFramePr>
        <p:xfrm>
          <a:off x="4284190" y="2811103"/>
          <a:ext cx="5621338" cy="2687635"/>
        </p:xfrm>
        <a:graphic>
          <a:graphicData uri="http://schemas.openxmlformats.org/drawingml/2006/table">
            <a:tbl>
              <a:tblPr rtl="1" firstRow="1" firstCol="1" bandRow="1">
                <a:tableStyleId>{7DF18680-E054-41AD-8BC1-D1AEF772440D}</a:tableStyleId>
              </a:tblPr>
              <a:tblGrid>
                <a:gridCol w="281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06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5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2400" dirty="0">
                          <a:solidFill>
                            <a:srgbClr val="FF0000"/>
                          </a:solidFill>
                          <a:effectLst/>
                        </a:rPr>
                        <a:t>العبارة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2400" dirty="0">
                          <a:solidFill>
                            <a:srgbClr val="FF0000"/>
                          </a:solidFill>
                          <a:effectLst/>
                        </a:rPr>
                        <a:t>طريقة كتابتها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5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solidFill>
                            <a:schemeClr val="accent4"/>
                          </a:solidFill>
                          <a:effectLst/>
                        </a:rPr>
                        <a:t>على الأقل ( تعني أكبر من أو يساوي )</a:t>
                      </a:r>
                      <a:endParaRPr lang="en-US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effectLst/>
                        </a:rPr>
                        <a:t>≥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5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solidFill>
                            <a:schemeClr val="accent4"/>
                          </a:solidFill>
                          <a:effectLst/>
                        </a:rPr>
                        <a:t>على الأكثر ( تعني أقل من أو يساوي )</a:t>
                      </a:r>
                      <a:endParaRPr lang="en-US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effectLst/>
                        </a:rPr>
                        <a:t>≤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5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solidFill>
                            <a:schemeClr val="accent4"/>
                          </a:solidFill>
                          <a:effectLst/>
                        </a:rPr>
                        <a:t>لا يقل</a:t>
                      </a:r>
                      <a:endParaRPr lang="en-US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effectLst/>
                        </a:rPr>
                        <a:t>≥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5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solidFill>
                            <a:schemeClr val="accent4"/>
                          </a:solidFill>
                          <a:effectLst/>
                        </a:rPr>
                        <a:t>لا تزيد</a:t>
                      </a:r>
                      <a:endParaRPr lang="en-US" sz="160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1600" dirty="0">
                          <a:effectLst/>
                        </a:rPr>
                        <a:t>≤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3" marR="6856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0" name="مربع نص 2">
            <a:extLst>
              <a:ext uri="{FF2B5EF4-FFF2-40B4-BE49-F238E27FC236}">
                <a16:creationId xmlns:a16="http://schemas.microsoft.com/office/drawing/2014/main" id="{8DDA8172-FD9A-5749-BDAA-88E9FDE45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485" y="1751653"/>
            <a:ext cx="63373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1800" b="1" dirty="0"/>
              <a:t>هناك بعض العبارات التي يجب إتقانها بشكل جيد سأوضحها في الجدول التالي </a:t>
            </a:r>
            <a:endParaRPr lang="ar-SA" altLang="ar-SA" sz="1800" dirty="0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8D0F815-AF92-944D-8ED2-D027BD0C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436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grpSp>
        <p:nvGrpSpPr>
          <p:cNvPr id="109" name="Group 92">
            <a:extLst>
              <a:ext uri="{FF2B5EF4-FFF2-40B4-BE49-F238E27FC236}">
                <a16:creationId xmlns:a16="http://schemas.microsoft.com/office/drawing/2014/main" id="{3E2CF4D5-5864-6641-9915-04433B3047EF}"/>
              </a:ext>
            </a:extLst>
          </p:cNvPr>
          <p:cNvGrpSpPr>
            <a:grpSpLocks/>
          </p:cNvGrpSpPr>
          <p:nvPr/>
        </p:nvGrpSpPr>
        <p:grpSpPr bwMode="auto">
          <a:xfrm>
            <a:off x="3673285" y="1087849"/>
            <a:ext cx="5199063" cy="391316"/>
            <a:chOff x="1451" y="414"/>
            <a:chExt cx="3275" cy="288"/>
          </a:xfrm>
        </p:grpSpPr>
        <p:pic>
          <p:nvPicPr>
            <p:cNvPr id="110" name="Picture 61">
              <a:extLst>
                <a:ext uri="{FF2B5EF4-FFF2-40B4-BE49-F238E27FC236}">
                  <a16:creationId xmlns:a16="http://schemas.microsoft.com/office/drawing/2014/main" id="{0366E6FC-BFA7-394E-822D-05A8915F82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9" y="460"/>
              <a:ext cx="271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1" name="Picture 62">
              <a:extLst>
                <a:ext uri="{FF2B5EF4-FFF2-40B4-BE49-F238E27FC236}">
                  <a16:creationId xmlns:a16="http://schemas.microsoft.com/office/drawing/2014/main" id="{17F0DA71-0498-A94D-A928-090510DCD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" y="460"/>
              <a:ext cx="359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" name="Text Box 63">
              <a:extLst>
                <a:ext uri="{FF2B5EF4-FFF2-40B4-BE49-F238E27FC236}">
                  <a16:creationId xmlns:a16="http://schemas.microsoft.com/office/drawing/2014/main" id="{5A1244D8-3FD0-5A41-994E-454FB07E85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" y="414"/>
              <a:ext cx="20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400" b="1"/>
                <a:t>و</a:t>
              </a:r>
              <a:endParaRPr lang="en-US" altLang="ar-SA" sz="2400" b="1"/>
            </a:p>
          </p:txBody>
        </p:sp>
      </p:grpSp>
      <p:graphicFrame>
        <p:nvGraphicFramePr>
          <p:cNvPr id="113" name="Group 83">
            <a:extLst>
              <a:ext uri="{FF2B5EF4-FFF2-40B4-BE49-F238E27FC236}">
                <a16:creationId xmlns:a16="http://schemas.microsoft.com/office/drawing/2014/main" id="{D368F420-4AD2-3840-973B-ADFB0CE59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04808"/>
              </p:ext>
            </p:extLst>
          </p:nvPr>
        </p:nvGraphicFramePr>
        <p:xfrm>
          <a:off x="2376030" y="3135679"/>
          <a:ext cx="8172450" cy="3156346"/>
        </p:xfrm>
        <a:graphic>
          <a:graphicData uri="http://schemas.openxmlformats.org/drawingml/2006/table">
            <a:tbl>
              <a:tblPr rtl="1"/>
              <a:tblGrid>
                <a:gridCol w="408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6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5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الرابط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الرابط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488"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4" name="Text Box 88">
            <a:extLst>
              <a:ext uri="{FF2B5EF4-FFF2-40B4-BE49-F238E27FC236}">
                <a16:creationId xmlns:a16="http://schemas.microsoft.com/office/drawing/2014/main" id="{32DA97F3-0788-F740-99D2-AE7300666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764" y="4103282"/>
            <a:ext cx="37099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تكون صحيحة إذا كانت المتباينتان المكونتان لها صحيحتين .</a:t>
            </a:r>
            <a:endParaRPr lang="en-US" altLang="ar-SA" sz="2400" b="1" dirty="0"/>
          </a:p>
        </p:txBody>
      </p:sp>
      <p:sp>
        <p:nvSpPr>
          <p:cNvPr id="115" name="Text Box 89">
            <a:extLst>
              <a:ext uri="{FF2B5EF4-FFF2-40B4-BE49-F238E27FC236}">
                <a16:creationId xmlns:a16="http://schemas.microsoft.com/office/drawing/2014/main" id="{3E46F256-9734-6B40-B3D6-AAC9D16C9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228" y="5146309"/>
            <a:ext cx="37099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تمثيلها البياني هو </a:t>
            </a:r>
            <a:r>
              <a:rPr lang="ar-SA" altLang="ar-SA" sz="2400" b="1" dirty="0">
                <a:solidFill>
                  <a:srgbClr val="FF0000"/>
                </a:solidFill>
              </a:rPr>
              <a:t>تقاطع</a:t>
            </a:r>
            <a:r>
              <a:rPr lang="ar-SA" altLang="ar-SA" sz="2400" b="1" dirty="0"/>
              <a:t> التمثيلين البيانيين للمتباينتين . .</a:t>
            </a:r>
            <a:endParaRPr lang="en-US" altLang="ar-SA" sz="2400" b="1" dirty="0"/>
          </a:p>
        </p:txBody>
      </p:sp>
      <p:sp>
        <p:nvSpPr>
          <p:cNvPr id="116" name="Text Box 90">
            <a:extLst>
              <a:ext uri="{FF2B5EF4-FFF2-40B4-BE49-F238E27FC236}">
                <a16:creationId xmlns:a16="http://schemas.microsoft.com/office/drawing/2014/main" id="{EB242BE1-DE73-E144-947D-3883FA80E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52" y="4064365"/>
            <a:ext cx="41417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تكون صحيحة إذا كانت على الأقل احدى المتباينتين المكونتين لها صحيحة .</a:t>
            </a:r>
            <a:endParaRPr lang="en-US" altLang="ar-SA" sz="2400" b="1" dirty="0"/>
          </a:p>
        </p:txBody>
      </p:sp>
      <p:sp>
        <p:nvSpPr>
          <p:cNvPr id="117" name="Text Box 91">
            <a:extLst>
              <a:ext uri="{FF2B5EF4-FFF2-40B4-BE49-F238E27FC236}">
                <a16:creationId xmlns:a16="http://schemas.microsoft.com/office/drawing/2014/main" id="{69670257-6C5A-B340-AA65-94B12A141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007" y="5172386"/>
            <a:ext cx="37099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/>
              <a:t>تمثيلها البياني هو </a:t>
            </a:r>
            <a:r>
              <a:rPr lang="ar-SA" altLang="ar-SA" sz="2400" b="1" dirty="0">
                <a:solidFill>
                  <a:srgbClr val="FF0000"/>
                </a:solidFill>
              </a:rPr>
              <a:t>اتحاد</a:t>
            </a:r>
            <a:r>
              <a:rPr lang="ar-SA" altLang="ar-SA" sz="2400" b="1" dirty="0"/>
              <a:t> التمثيلين البيانيين للمتباينتين . .</a:t>
            </a:r>
            <a:endParaRPr lang="en-US" altLang="ar-SA" sz="2400" b="1" dirty="0"/>
          </a:p>
        </p:txBody>
      </p:sp>
      <p:pic>
        <p:nvPicPr>
          <p:cNvPr id="118" name="صورة 15">
            <a:extLst>
              <a:ext uri="{FF2B5EF4-FFF2-40B4-BE49-F238E27FC236}">
                <a16:creationId xmlns:a16="http://schemas.microsoft.com/office/drawing/2014/main" id="{8E8FE93B-9CCA-9B41-A65C-AC5352EF5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2" r="16225" b="61043"/>
          <a:stretch>
            <a:fillRect/>
          </a:stretch>
        </p:blipFill>
        <p:spPr bwMode="auto">
          <a:xfrm>
            <a:off x="3243986" y="1573844"/>
            <a:ext cx="6457950" cy="1361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94E16A23-CC79-D946-864F-737E889CE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467" y="3321416"/>
            <a:ext cx="79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(</a:t>
            </a:r>
            <a:r>
              <a:rPr lang="ar-SA" altLang="ar-SA" sz="2400">
                <a:solidFill>
                  <a:srgbClr val="C00000"/>
                </a:solidFill>
              </a:rPr>
              <a:t>و</a:t>
            </a:r>
            <a:r>
              <a:rPr lang="ar-SA" altLang="ar-SA" sz="1800"/>
              <a:t>)</a:t>
            </a: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8582A143-DBD0-A34C-B8B2-556DA718C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830" y="3321416"/>
            <a:ext cx="79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/>
              <a:t>(</a:t>
            </a:r>
            <a:r>
              <a:rPr lang="ar-SA" altLang="ar-SA" sz="1800">
                <a:solidFill>
                  <a:srgbClr val="C00000"/>
                </a:solidFill>
              </a:rPr>
              <a:t>أ</a:t>
            </a:r>
            <a:r>
              <a:rPr lang="ar-SA" altLang="ar-SA" sz="2400">
                <a:solidFill>
                  <a:srgbClr val="C00000"/>
                </a:solidFill>
              </a:rPr>
              <a:t>و</a:t>
            </a:r>
            <a:r>
              <a:rPr lang="ar-SA" altLang="ar-SA" sz="1800"/>
              <a:t>)</a:t>
            </a:r>
          </a:p>
        </p:txBody>
      </p:sp>
      <p:sp>
        <p:nvSpPr>
          <p:cNvPr id="121" name="مربع نص 13">
            <a:extLst>
              <a:ext uri="{FF2B5EF4-FFF2-40B4-BE49-F238E27FC236}">
                <a16:creationId xmlns:a16="http://schemas.microsoft.com/office/drawing/2014/main" id="{D3E515F6-D934-4841-BE07-BAAD285A3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751" y="2099405"/>
            <a:ext cx="1024839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1800" dirty="0"/>
              <a:t>(</a:t>
            </a:r>
            <a:r>
              <a:rPr lang="ar-SA" altLang="ar-SA" sz="2400" dirty="0">
                <a:solidFill>
                  <a:srgbClr val="C00000"/>
                </a:solidFill>
              </a:rPr>
              <a:t>و</a:t>
            </a:r>
            <a:r>
              <a:rPr lang="ar-SA" altLang="ar-SA" sz="1800" dirty="0"/>
              <a:t>)</a:t>
            </a:r>
          </a:p>
        </p:txBody>
      </p:sp>
      <p:sp>
        <p:nvSpPr>
          <p:cNvPr id="122" name="مربع نص 14">
            <a:extLst>
              <a:ext uri="{FF2B5EF4-FFF2-40B4-BE49-F238E27FC236}">
                <a16:creationId xmlns:a16="http://schemas.microsoft.com/office/drawing/2014/main" id="{26910B65-07FA-7C4C-89B8-8163A70A1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345" y="2071879"/>
            <a:ext cx="89666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r-SA" altLang="ar-SA" sz="1800" dirty="0"/>
              <a:t>(</a:t>
            </a:r>
            <a:r>
              <a:rPr lang="ar-SA" altLang="ar-SA" sz="1800" dirty="0">
                <a:solidFill>
                  <a:srgbClr val="C00000"/>
                </a:solidFill>
              </a:rPr>
              <a:t>أ</a:t>
            </a:r>
            <a:r>
              <a:rPr lang="ar-SA" altLang="ar-SA" sz="2400" dirty="0">
                <a:solidFill>
                  <a:srgbClr val="C00000"/>
                </a:solidFill>
              </a:rPr>
              <a:t>و</a:t>
            </a:r>
            <a:r>
              <a:rPr lang="ar-SA" altLang="ar-SA" sz="1800" dirty="0"/>
              <a:t>)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163BD5E1-2BE5-1C4B-9660-1EB4367C6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459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106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  <p:bldP spid="116" grpId="0"/>
      <p:bldP spid="117" grpId="0"/>
      <p:bldP spid="119" grpId="0"/>
      <p:bldP spid="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pic>
        <p:nvPicPr>
          <p:cNvPr id="109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B1F0A94-88D1-234A-BF15-CD056BE9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>
            <a:fillRect/>
          </a:stretch>
        </p:blipFill>
        <p:spPr bwMode="auto">
          <a:xfrm>
            <a:off x="3801045" y="1279518"/>
            <a:ext cx="5488219" cy="484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مربع نص 3">
            <a:extLst>
              <a:ext uri="{FF2B5EF4-FFF2-40B4-BE49-F238E27FC236}">
                <a16:creationId xmlns:a16="http://schemas.microsoft.com/office/drawing/2014/main" id="{2FAB0957-9A2B-A343-A745-C61CD7E9B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2375" y="1646823"/>
            <a:ext cx="10460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صـ١٤٢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E71BE96-EA86-A847-8D73-DEA620CAD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372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84888" y="853517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مفهوم</a:t>
            </a:r>
          </a:p>
        </p:txBody>
      </p:sp>
      <p:sp>
        <p:nvSpPr>
          <p:cNvPr id="109" name="Text Box 88">
            <a:extLst>
              <a:ext uri="{FF2B5EF4-FFF2-40B4-BE49-F238E27FC236}">
                <a16:creationId xmlns:a16="http://schemas.microsoft.com/office/drawing/2014/main" id="{B27E42D7-5404-654A-8AAB-550068BC2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410" y="2355080"/>
            <a:ext cx="49863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altLang="ar-SA" sz="2000" b="1"/>
              <a:t>تكون صحيحة إذا كانت المتباينتان المكونتان لها صحيحتين .</a:t>
            </a:r>
            <a:endParaRPr lang="hi-IN" altLang="ar-SA" sz="2000" b="1"/>
          </a:p>
        </p:txBody>
      </p:sp>
      <p:sp>
        <p:nvSpPr>
          <p:cNvPr id="110" name="Text Box 89">
            <a:extLst>
              <a:ext uri="{FF2B5EF4-FFF2-40B4-BE49-F238E27FC236}">
                <a16:creationId xmlns:a16="http://schemas.microsoft.com/office/drawing/2014/main" id="{68BDDF36-D055-FD41-961D-11FBBF8B1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678" y="2903957"/>
            <a:ext cx="948479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altLang="ar-SA" sz="2000" b="1" dirty="0"/>
              <a:t>ويتكون تمثيلها البياني من منطقة تداخل التمثيلين البيانيين للمتباينتين ويسمى هذا </a:t>
            </a:r>
            <a:r>
              <a:rPr lang="ar-SA" altLang="ar-S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تقاطع</a:t>
            </a:r>
            <a:r>
              <a:rPr lang="ar-SA" altLang="ar-SA" sz="2000" b="1" dirty="0"/>
              <a:t> التمثيلين البيانيين</a:t>
            </a:r>
            <a:endParaRPr lang="hi-IN" altLang="ar-SA" sz="2000" b="1" dirty="0"/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9E74E287-A281-BF4A-82FA-E66967874ED1}"/>
              </a:ext>
            </a:extLst>
          </p:cNvPr>
          <p:cNvSpPr txBox="1"/>
          <p:nvPr/>
        </p:nvSpPr>
        <p:spPr>
          <a:xfrm>
            <a:off x="3545788" y="1108656"/>
            <a:ext cx="6444108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sz="2800" b="1" dirty="0">
                <a:solidFill>
                  <a:srgbClr val="FF0000"/>
                </a:solidFill>
              </a:rPr>
              <a:t>المتباينة التي تحتوي أداة الربط ( و ) : </a:t>
            </a:r>
          </a:p>
        </p:txBody>
      </p:sp>
      <p:sp>
        <p:nvSpPr>
          <p:cNvPr id="112" name="Text Box 88">
            <a:extLst>
              <a:ext uri="{FF2B5EF4-FFF2-40B4-BE49-F238E27FC236}">
                <a16:creationId xmlns:a16="http://schemas.microsoft.com/office/drawing/2014/main" id="{B21DE22C-BF60-1A47-AB2F-6E5EB665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692" y="1851049"/>
            <a:ext cx="7787537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altLang="ar-SA" sz="2000" b="1" dirty="0"/>
              <a:t>تشكل المتباينتان ح ≥ 13 ْ و  ح ≤ 27 ْ معاً </a:t>
            </a:r>
            <a:r>
              <a:rPr lang="ar-SA" altLang="ar-S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متباينة مركبة</a:t>
            </a:r>
            <a:endParaRPr lang="hi-IN" altLang="ar-SA" sz="2000" b="1" dirty="0"/>
          </a:p>
        </p:txBody>
      </p:sp>
      <p:sp>
        <p:nvSpPr>
          <p:cNvPr id="113" name="Text Box 88">
            <a:extLst>
              <a:ext uri="{FF2B5EF4-FFF2-40B4-BE49-F238E27FC236}">
                <a16:creationId xmlns:a16="http://schemas.microsoft.com/office/drawing/2014/main" id="{9853E939-0FB0-584F-972E-C882E3293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10" y="3432853"/>
            <a:ext cx="79930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altLang="ar-SA" sz="2000" b="1" dirty="0"/>
              <a:t>يمكن إيجاد التقاطع بتمثيل كل متباينة ، ثم بتحديد منطقة التقاطع .</a:t>
            </a:r>
            <a:endParaRPr lang="hi-IN" altLang="ar-SA" sz="2000" b="1" dirty="0"/>
          </a:p>
        </p:txBody>
      </p:sp>
      <p:sp>
        <p:nvSpPr>
          <p:cNvPr id="114" name="Text Box 88">
            <a:extLst>
              <a:ext uri="{FF2B5EF4-FFF2-40B4-BE49-F238E27FC236}">
                <a16:creationId xmlns:a16="http://schemas.microsoft.com/office/drawing/2014/main" id="{EBB9D417-7739-234D-9DEB-6E6725F3A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71" y="4186869"/>
            <a:ext cx="4945606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altLang="ar-SA" sz="2800" b="1" dirty="0">
                <a:latin typeface="Baghdad" pitchFamily="2" charset="-78"/>
                <a:cs typeface="Baghdad" pitchFamily="2" charset="-78"/>
              </a:rPr>
              <a:t>تقرأ العبارة ٣ ≤ س &lt; </a:t>
            </a:r>
            <a:r>
              <a:rPr lang="ar-SA" altLang="ar-SA" sz="2800" b="1" dirty="0">
                <a:latin typeface="Baghdad" pitchFamily="2" charset="-78"/>
                <a:ea typeface="Arial Unicode MS" panose="020B0604020202020204" pitchFamily="34" charset="-128"/>
                <a:cs typeface="Baghdad" pitchFamily="2" charset="-78"/>
              </a:rPr>
              <a:t>٧</a:t>
            </a:r>
            <a:r>
              <a:rPr lang="ar-SA" altLang="ar-SA" sz="2800" b="1" dirty="0">
                <a:latin typeface="Baghdad" pitchFamily="2" charset="-78"/>
                <a:cs typeface="Baghdad" pitchFamily="2" charset="-78"/>
              </a:rPr>
              <a:t>  على النحو الآتي : س أكب من أو تساوي ٣ وأقل من ٧، أو تقع بين ٣ و٧ مع تضمين العدد ٣. </a:t>
            </a:r>
            <a:endParaRPr lang="hi-IN" altLang="ar-SA" sz="2800" b="1" dirty="0">
              <a:latin typeface="Baghdad" pitchFamily="2" charset="-78"/>
              <a:cs typeface="Tahoma" panose="020B0604030504040204" pitchFamily="34" charset="0"/>
            </a:endParaRPr>
          </a:p>
        </p:txBody>
      </p:sp>
      <p:pic>
        <p:nvPicPr>
          <p:cNvPr id="115" name="Picture 2">
            <a:extLst>
              <a:ext uri="{FF2B5EF4-FFF2-40B4-BE49-F238E27FC236}">
                <a16:creationId xmlns:a16="http://schemas.microsoft.com/office/drawing/2014/main" id="{B9AB3CF2-B3DC-F14E-9FFA-571A74BE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6" t="25175" r="24773" b="36343"/>
          <a:stretch>
            <a:fillRect/>
          </a:stretch>
        </p:blipFill>
        <p:spPr bwMode="auto">
          <a:xfrm>
            <a:off x="5851066" y="3917077"/>
            <a:ext cx="55451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صورة 30">
            <a:extLst>
              <a:ext uri="{FF2B5EF4-FFF2-40B4-BE49-F238E27FC236}">
                <a16:creationId xmlns:a16="http://schemas.microsoft.com/office/drawing/2014/main" id="{840F978D-FD49-F340-BAAE-FA606B5F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222" y="1054918"/>
            <a:ext cx="984250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صورة 31">
            <a:extLst>
              <a:ext uri="{FF2B5EF4-FFF2-40B4-BE49-F238E27FC236}">
                <a16:creationId xmlns:a16="http://schemas.microsoft.com/office/drawing/2014/main" id="{80957217-78E6-AA43-8117-494FBB5EA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85" y="1054918"/>
            <a:ext cx="982662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58B719A-573D-8047-929F-03D96A77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3" grpId="0"/>
      <p:bldP spid="1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>
            <a:extLst>
              <a:ext uri="{FF2B5EF4-FFF2-40B4-BE49-F238E27FC236}">
                <a16:creationId xmlns:a16="http://schemas.microsoft.com/office/drawing/2014/main" id="{8C0ED7A3-8A30-3A4C-8347-C9ACC9F689BD}"/>
              </a:ext>
            </a:extLst>
          </p:cNvPr>
          <p:cNvSpPr/>
          <p:nvPr/>
        </p:nvSpPr>
        <p:spPr>
          <a:xfrm>
            <a:off x="568190" y="72749"/>
            <a:ext cx="11484244" cy="6408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4" name="صورة 103">
            <a:extLst>
              <a:ext uri="{FF2B5EF4-FFF2-40B4-BE49-F238E27FC236}">
                <a16:creationId xmlns:a16="http://schemas.microsoft.com/office/drawing/2014/main" id="{9F92FB98-41FD-5A48-ADF1-20F0EB4B2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240" y="635044"/>
            <a:ext cx="11016137" cy="55333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2" name="مستطيل مستدير الزوايا 101">
            <a:extLst>
              <a:ext uri="{FF2B5EF4-FFF2-40B4-BE49-F238E27FC236}">
                <a16:creationId xmlns:a16="http://schemas.microsoft.com/office/drawing/2014/main" id="{36DE0C0D-3D09-D148-AAC6-6CFF5A840405}"/>
              </a:ext>
            </a:extLst>
          </p:cNvPr>
          <p:cNvSpPr/>
          <p:nvPr/>
        </p:nvSpPr>
        <p:spPr>
          <a:xfrm>
            <a:off x="763590" y="412040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5" name="مستطيل مستدير الزوايا 104">
            <a:extLst>
              <a:ext uri="{FF2B5EF4-FFF2-40B4-BE49-F238E27FC236}">
                <a16:creationId xmlns:a16="http://schemas.microsoft.com/office/drawing/2014/main" id="{2C8E8F67-8CF8-3044-8B66-1358926BAC05}"/>
              </a:ext>
            </a:extLst>
          </p:cNvPr>
          <p:cNvSpPr/>
          <p:nvPr/>
        </p:nvSpPr>
        <p:spPr>
          <a:xfrm>
            <a:off x="761918" y="392653"/>
            <a:ext cx="11096787" cy="590916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3B3545FF-8860-2248-B862-8AC3159D70FF}"/>
              </a:ext>
            </a:extLst>
          </p:cNvPr>
          <p:cNvGrpSpPr/>
          <p:nvPr/>
        </p:nvGrpSpPr>
        <p:grpSpPr>
          <a:xfrm>
            <a:off x="760246" y="392653"/>
            <a:ext cx="11420963" cy="6423381"/>
            <a:chOff x="760246" y="392653"/>
            <a:chExt cx="11420963" cy="6423381"/>
          </a:xfrm>
        </p:grpSpPr>
        <p:sp>
          <p:nvSpPr>
            <p:cNvPr id="106" name="مستطيل مستدير الزوايا 105">
              <a:extLst>
                <a:ext uri="{FF2B5EF4-FFF2-40B4-BE49-F238E27FC236}">
                  <a16:creationId xmlns:a16="http://schemas.microsoft.com/office/drawing/2014/main" id="{C7EC438E-216D-6D40-960A-89F08B06EFE1}"/>
                </a:ext>
              </a:extLst>
            </p:cNvPr>
            <p:cNvSpPr/>
            <p:nvPr/>
          </p:nvSpPr>
          <p:spPr>
            <a:xfrm>
              <a:off x="760246" y="392653"/>
              <a:ext cx="11096787" cy="5909166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FD927A54-D94E-854A-BA9A-BA3AE320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1135153" y="5767882"/>
              <a:ext cx="1046056" cy="1048152"/>
            </a:xfrm>
            <a:prstGeom prst="rect">
              <a:avLst/>
            </a:prstGeom>
          </p:spPr>
        </p:pic>
      </p:grpSp>
      <p:pic>
        <p:nvPicPr>
          <p:cNvPr id="10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28D3F16-8B77-EE4A-8367-9D06256F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1104049" y="-4378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مستطيل مستدير الزوايا 100">
            <a:extLst>
              <a:ext uri="{FF2B5EF4-FFF2-40B4-BE49-F238E27FC236}">
                <a16:creationId xmlns:a16="http://schemas.microsoft.com/office/drawing/2014/main" id="{C15412E2-B747-9941-B223-DDD4C5BF62F5}"/>
              </a:ext>
            </a:extLst>
          </p:cNvPr>
          <p:cNvSpPr/>
          <p:nvPr/>
        </p:nvSpPr>
        <p:spPr>
          <a:xfrm>
            <a:off x="1381860" y="288460"/>
            <a:ext cx="9841965" cy="550456"/>
          </a:xfrm>
          <a:prstGeom prst="roundRect">
            <a:avLst/>
          </a:prstGeom>
          <a:pattFill prst="pct60">
            <a:fgClr>
              <a:srgbClr val="0070C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89B07C66-5BC3-B047-AF48-0920436C0FCB}"/>
              </a:ext>
            </a:extLst>
          </p:cNvPr>
          <p:cNvGrpSpPr/>
          <p:nvPr/>
        </p:nvGrpSpPr>
        <p:grpSpPr>
          <a:xfrm>
            <a:off x="1473351" y="123874"/>
            <a:ext cx="9825293" cy="957263"/>
            <a:chOff x="1175018" y="147233"/>
            <a:chExt cx="9825293" cy="1169410"/>
          </a:xfrm>
        </p:grpSpPr>
        <p:grpSp>
          <p:nvGrpSpPr>
            <p:cNvPr id="5" name="مجموعة 110">
              <a:extLst>
                <a:ext uri="{FF2B5EF4-FFF2-40B4-BE49-F238E27FC236}">
                  <a16:creationId xmlns:a16="http://schemas.microsoft.com/office/drawing/2014/main" id="{D8FB447C-78AE-5B4C-A916-DB9DF6511DB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89210" y="312255"/>
              <a:ext cx="1076124" cy="746079"/>
              <a:chOff x="5293799" y="1898773"/>
              <a:chExt cx="1019146" cy="421363"/>
            </a:xfrm>
          </p:grpSpPr>
          <p:grpSp>
            <p:nvGrpSpPr>
              <p:cNvPr id="6" name="مجموعة 111">
                <a:extLst>
                  <a:ext uri="{FF2B5EF4-FFF2-40B4-BE49-F238E27FC236}">
                    <a16:creationId xmlns:a16="http://schemas.microsoft.com/office/drawing/2014/main" id="{67D72977-B08C-7D4E-B0D7-DBDA2819BE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" name="مستطيل مستدير الزوايا 8">
                  <a:extLst>
                    <a:ext uri="{FF2B5EF4-FFF2-40B4-BE49-F238E27FC236}">
                      <a16:creationId xmlns:a16="http://schemas.microsoft.com/office/drawing/2014/main" id="{B11773FE-C44F-974B-B5B8-2B35FCAF8528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0" name="مستطيل مستدير الزوايا 9">
                  <a:extLst>
                    <a:ext uri="{FF2B5EF4-FFF2-40B4-BE49-F238E27FC236}">
                      <a16:creationId xmlns:a16="http://schemas.microsoft.com/office/drawing/2014/main" id="{7B167454-792B-D94C-9DDF-E60B4E63526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11" name="مستطيل مستدير الزوايا 10">
                  <a:extLst>
                    <a:ext uri="{FF2B5EF4-FFF2-40B4-BE49-F238E27FC236}">
                      <a16:creationId xmlns:a16="http://schemas.microsoft.com/office/drawing/2014/main" id="{AE14DBDD-5CEB-A747-9A03-AE00ACDFBD9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2" name="مستطيل مستدير الزوايا 11">
                  <a:extLst>
                    <a:ext uri="{FF2B5EF4-FFF2-40B4-BE49-F238E27FC236}">
                      <a16:creationId xmlns:a16="http://schemas.microsoft.com/office/drawing/2014/main" id="{BA5D3C2D-21AD-ED41-B069-C79CE954970A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" name="Google Shape;153;p5">
                <a:extLst>
                  <a:ext uri="{FF2B5EF4-FFF2-40B4-BE49-F238E27FC236}">
                    <a16:creationId xmlns:a16="http://schemas.microsoft.com/office/drawing/2014/main" id="{99327B25-9955-0F49-9A23-9631804D749C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53;p5">
                <a:extLst>
                  <a:ext uri="{FF2B5EF4-FFF2-40B4-BE49-F238E27FC236}">
                    <a16:creationId xmlns:a16="http://schemas.microsoft.com/office/drawing/2014/main" id="{017969FD-F0F8-D34F-BDB6-D812313463D6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مجموعة 110">
              <a:extLst>
                <a:ext uri="{FF2B5EF4-FFF2-40B4-BE49-F238E27FC236}">
                  <a16:creationId xmlns:a16="http://schemas.microsoft.com/office/drawing/2014/main" id="{86E76CD3-003F-D947-9014-8F9C6C441A0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633352" y="328049"/>
              <a:ext cx="1076124" cy="746079"/>
              <a:chOff x="5293799" y="1898773"/>
              <a:chExt cx="1019146" cy="421363"/>
            </a:xfrm>
          </p:grpSpPr>
          <p:grpSp>
            <p:nvGrpSpPr>
              <p:cNvPr id="46" name="مجموعة 111">
                <a:extLst>
                  <a:ext uri="{FF2B5EF4-FFF2-40B4-BE49-F238E27FC236}">
                    <a16:creationId xmlns:a16="http://schemas.microsoft.com/office/drawing/2014/main" id="{94C35998-35ED-E04B-BE8E-4B91B91686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2E487F7A-09CD-C142-AFB9-6805CC16F0D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1E838335-7CEE-A048-85DC-6D54CE2F3C09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1" name="مستطيل مستدير الزوايا 50">
                  <a:extLst>
                    <a:ext uri="{FF2B5EF4-FFF2-40B4-BE49-F238E27FC236}">
                      <a16:creationId xmlns:a16="http://schemas.microsoft.com/office/drawing/2014/main" id="{E7C7CBDD-7DA1-FB4E-ABA3-33351C66DD3F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52" name="مستطيل مستدير الزوايا 51">
                  <a:extLst>
                    <a:ext uri="{FF2B5EF4-FFF2-40B4-BE49-F238E27FC236}">
                      <a16:creationId xmlns:a16="http://schemas.microsoft.com/office/drawing/2014/main" id="{C0DE696C-F2EC-7B48-B33C-77F7B7339C28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47" name="Google Shape;153;p5">
                <a:extLst>
                  <a:ext uri="{FF2B5EF4-FFF2-40B4-BE49-F238E27FC236}">
                    <a16:creationId xmlns:a16="http://schemas.microsoft.com/office/drawing/2014/main" id="{2EE3B57C-8BDE-A746-8E4B-B5D1A179AE81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53;p5">
                <a:extLst>
                  <a:ext uri="{FF2B5EF4-FFF2-40B4-BE49-F238E27FC236}">
                    <a16:creationId xmlns:a16="http://schemas.microsoft.com/office/drawing/2014/main" id="{F406B427-FB9E-F541-8CE6-505B398A1D8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" name="مجموعة 110">
              <a:extLst>
                <a:ext uri="{FF2B5EF4-FFF2-40B4-BE49-F238E27FC236}">
                  <a16:creationId xmlns:a16="http://schemas.microsoft.com/office/drawing/2014/main" id="{275C270F-E3F1-464C-B22A-BDD63369D0D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303136" y="278879"/>
              <a:ext cx="1105793" cy="917531"/>
              <a:chOff x="5245129" y="1929694"/>
              <a:chExt cx="1047244" cy="518194"/>
            </a:xfrm>
          </p:grpSpPr>
          <p:grpSp>
            <p:nvGrpSpPr>
              <p:cNvPr id="54" name="مجموعة 111">
                <a:extLst>
                  <a:ext uri="{FF2B5EF4-FFF2-40B4-BE49-F238E27FC236}">
                    <a16:creationId xmlns:a16="http://schemas.microsoft.com/office/drawing/2014/main" id="{CA4C9D07-B687-2F45-A2DA-CF7DB5E29D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5129" y="1929694"/>
                <a:ext cx="1047244" cy="514828"/>
                <a:chOff x="5245129" y="1929694"/>
                <a:chExt cx="1047244" cy="514828"/>
              </a:xfrm>
            </p:grpSpPr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937AB966-247A-E143-B768-DD65C35A92D0}"/>
                    </a:ext>
                  </a:extLst>
                </p:cNvPr>
                <p:cNvSpPr/>
                <p:nvPr/>
              </p:nvSpPr>
              <p:spPr>
                <a:xfrm>
                  <a:off x="5852064" y="234879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E6272113-4621-094E-A553-8225F5D538E9}"/>
                    </a:ext>
                  </a:extLst>
                </p:cNvPr>
                <p:cNvSpPr/>
                <p:nvPr/>
              </p:nvSpPr>
              <p:spPr>
                <a:xfrm>
                  <a:off x="5245129" y="1932728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59" name="مستطيل مستدير الزوايا 58">
                  <a:extLst>
                    <a:ext uri="{FF2B5EF4-FFF2-40B4-BE49-F238E27FC236}">
                      <a16:creationId xmlns:a16="http://schemas.microsoft.com/office/drawing/2014/main" id="{B079C989-BB59-CC4A-93F6-D2D3371D1C9B}"/>
                    </a:ext>
                  </a:extLst>
                </p:cNvPr>
                <p:cNvSpPr/>
                <p:nvPr/>
              </p:nvSpPr>
              <p:spPr>
                <a:xfrm>
                  <a:off x="5255194" y="234218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0" name="مستطيل مستدير الزوايا 59">
                  <a:extLst>
                    <a:ext uri="{FF2B5EF4-FFF2-40B4-BE49-F238E27FC236}">
                      <a16:creationId xmlns:a16="http://schemas.microsoft.com/office/drawing/2014/main" id="{C7500518-B718-B648-86E6-241F341BBF5F}"/>
                    </a:ext>
                  </a:extLst>
                </p:cNvPr>
                <p:cNvSpPr/>
                <p:nvPr/>
              </p:nvSpPr>
              <p:spPr>
                <a:xfrm>
                  <a:off x="5894265" y="192969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55" name="Google Shape;153;p5">
                <a:extLst>
                  <a:ext uri="{FF2B5EF4-FFF2-40B4-BE49-F238E27FC236}">
                    <a16:creationId xmlns:a16="http://schemas.microsoft.com/office/drawing/2014/main" id="{B2C82BAD-209A-2E41-9CC0-B00E01AC4D5A}"/>
                  </a:ext>
                </a:extLst>
              </p:cNvPr>
              <p:cNvSpPr/>
              <p:nvPr/>
            </p:nvSpPr>
            <p:spPr bwMode="auto">
              <a:xfrm rot="10800000" flipV="1">
                <a:off x="5383629" y="238195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53;p5">
                <a:extLst>
                  <a:ext uri="{FF2B5EF4-FFF2-40B4-BE49-F238E27FC236}">
                    <a16:creationId xmlns:a16="http://schemas.microsoft.com/office/drawing/2014/main" id="{BC8FEE3A-B906-C14F-8B28-DE0604757C6D}"/>
                  </a:ext>
                </a:extLst>
              </p:cNvPr>
              <p:cNvSpPr/>
              <p:nvPr/>
            </p:nvSpPr>
            <p:spPr bwMode="auto">
              <a:xfrm rot="10800000" flipV="1">
                <a:off x="5386751" y="1952424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مجموعة 110">
              <a:extLst>
                <a:ext uri="{FF2B5EF4-FFF2-40B4-BE49-F238E27FC236}">
                  <a16:creationId xmlns:a16="http://schemas.microsoft.com/office/drawing/2014/main" id="{00CB73BA-1415-1348-A303-627EC4ABA57A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5851762" y="336312"/>
              <a:ext cx="1077846" cy="832402"/>
              <a:chOff x="5273639" y="1905166"/>
              <a:chExt cx="1020777" cy="470116"/>
            </a:xfrm>
          </p:grpSpPr>
          <p:grpSp>
            <p:nvGrpSpPr>
              <p:cNvPr id="62" name="مجموعة 111">
                <a:extLst>
                  <a:ext uri="{FF2B5EF4-FFF2-40B4-BE49-F238E27FC236}">
                    <a16:creationId xmlns:a16="http://schemas.microsoft.com/office/drawing/2014/main" id="{C65943EA-9805-DC45-B06A-EBD9EBF2E9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3639" y="1905166"/>
                <a:ext cx="1020777" cy="470116"/>
                <a:chOff x="5273639" y="1905166"/>
                <a:chExt cx="1020777" cy="470116"/>
              </a:xfrm>
            </p:grpSpPr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DC50539E-268F-7743-A958-7EF825B179D6}"/>
                    </a:ext>
                  </a:extLst>
                </p:cNvPr>
                <p:cNvSpPr/>
                <p:nvPr/>
              </p:nvSpPr>
              <p:spPr>
                <a:xfrm>
                  <a:off x="5896308" y="2279551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8B84A0E0-BD45-5D4F-AD8C-7A12A8611FD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67" name="مستطيل مستدير الزوايا 66">
                  <a:extLst>
                    <a:ext uri="{FF2B5EF4-FFF2-40B4-BE49-F238E27FC236}">
                      <a16:creationId xmlns:a16="http://schemas.microsoft.com/office/drawing/2014/main" id="{42D9D22A-8C1B-6C45-A462-564DAEFBE5C4}"/>
                    </a:ext>
                  </a:extLst>
                </p:cNvPr>
                <p:cNvSpPr/>
                <p:nvPr/>
              </p:nvSpPr>
              <p:spPr>
                <a:xfrm>
                  <a:off x="5273639" y="2273700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68" name="مستطيل مستدير الزوايا 67">
                  <a:extLst>
                    <a:ext uri="{FF2B5EF4-FFF2-40B4-BE49-F238E27FC236}">
                      <a16:creationId xmlns:a16="http://schemas.microsoft.com/office/drawing/2014/main" id="{0A2C1AE4-C9D0-1D46-969E-A35CF2D5A538}"/>
                    </a:ext>
                  </a:extLst>
                </p:cNvPr>
                <p:cNvSpPr/>
                <p:nvPr/>
              </p:nvSpPr>
              <p:spPr>
                <a:xfrm>
                  <a:off x="5892765" y="1905166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63" name="Google Shape;153;p5">
                <a:extLst>
                  <a:ext uri="{FF2B5EF4-FFF2-40B4-BE49-F238E27FC236}">
                    <a16:creationId xmlns:a16="http://schemas.microsoft.com/office/drawing/2014/main" id="{428C837E-DA5C-4C44-914A-56F8C50C1B9C}"/>
                  </a:ext>
                </a:extLst>
              </p:cNvPr>
              <p:cNvSpPr/>
              <p:nvPr/>
            </p:nvSpPr>
            <p:spPr bwMode="auto">
              <a:xfrm rot="10800000" flipV="1">
                <a:off x="5310332" y="2294965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53;p5">
                <a:extLst>
                  <a:ext uri="{FF2B5EF4-FFF2-40B4-BE49-F238E27FC236}">
                    <a16:creationId xmlns:a16="http://schemas.microsoft.com/office/drawing/2014/main" id="{908BF49D-AE8C-674A-B883-1DE0E6B2ED9F}"/>
                  </a:ext>
                </a:extLst>
              </p:cNvPr>
              <p:cNvSpPr/>
              <p:nvPr/>
            </p:nvSpPr>
            <p:spPr bwMode="auto">
              <a:xfrm rot="10800000" flipV="1">
                <a:off x="5375891" y="191521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" name="مجموعة 110">
              <a:extLst>
                <a:ext uri="{FF2B5EF4-FFF2-40B4-BE49-F238E27FC236}">
                  <a16:creationId xmlns:a16="http://schemas.microsoft.com/office/drawing/2014/main" id="{449D5064-B5FB-5F49-A92F-ED5C95BCB2B9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448078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0" name="مجموعة 111">
                <a:extLst>
                  <a:ext uri="{FF2B5EF4-FFF2-40B4-BE49-F238E27FC236}">
                    <a16:creationId xmlns:a16="http://schemas.microsoft.com/office/drawing/2014/main" id="{C9A1F6A5-BF46-AB45-8A2E-FD7674A288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0BF05E30-31CF-ED4E-92C4-C9AEC318E356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871AE7DF-2CB1-D14A-81A6-D54197715025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75" name="مستطيل مستدير الزوايا 74">
                  <a:extLst>
                    <a:ext uri="{FF2B5EF4-FFF2-40B4-BE49-F238E27FC236}">
                      <a16:creationId xmlns:a16="http://schemas.microsoft.com/office/drawing/2014/main" id="{CB1CA13F-AA0B-2D4D-9DB7-2C5E81941395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76" name="مستطيل مستدير الزوايا 75">
                  <a:extLst>
                    <a:ext uri="{FF2B5EF4-FFF2-40B4-BE49-F238E27FC236}">
                      <a16:creationId xmlns:a16="http://schemas.microsoft.com/office/drawing/2014/main" id="{98D89A3D-9107-344E-8FE2-2FC327ABD9FF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1" name="Google Shape;153;p5">
                <a:extLst>
                  <a:ext uri="{FF2B5EF4-FFF2-40B4-BE49-F238E27FC236}">
                    <a16:creationId xmlns:a16="http://schemas.microsoft.com/office/drawing/2014/main" id="{A61E54F4-D954-9B4E-BEBE-5E1F8AD0A5A7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153;p5">
                <a:extLst>
                  <a:ext uri="{FF2B5EF4-FFF2-40B4-BE49-F238E27FC236}">
                    <a16:creationId xmlns:a16="http://schemas.microsoft.com/office/drawing/2014/main" id="{600F0D4C-7D57-5749-997D-6CFF57107C3B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مجموعة 110">
              <a:extLst>
                <a:ext uri="{FF2B5EF4-FFF2-40B4-BE49-F238E27FC236}">
                  <a16:creationId xmlns:a16="http://schemas.microsoft.com/office/drawing/2014/main" id="{C8B018B1-D3F4-F640-A0D3-E2BA0ECFC012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3287417" y="405541"/>
              <a:ext cx="1076124" cy="746079"/>
              <a:chOff x="5293799" y="1898773"/>
              <a:chExt cx="1019146" cy="421363"/>
            </a:xfrm>
          </p:grpSpPr>
          <p:grpSp>
            <p:nvGrpSpPr>
              <p:cNvPr id="78" name="مجموعة 111">
                <a:extLst>
                  <a:ext uri="{FF2B5EF4-FFF2-40B4-BE49-F238E27FC236}">
                    <a16:creationId xmlns:a16="http://schemas.microsoft.com/office/drawing/2014/main" id="{FB5DEB45-C71D-C54B-B6A2-4C9406B0DF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148C37B4-8079-FE46-9C40-885B4ABCEA97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96E25728-DE18-7C40-92BF-8DD66F97FF3D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83" name="مستطيل مستدير الزوايا 82">
                  <a:extLst>
                    <a:ext uri="{FF2B5EF4-FFF2-40B4-BE49-F238E27FC236}">
                      <a16:creationId xmlns:a16="http://schemas.microsoft.com/office/drawing/2014/main" id="{1491CB03-B420-894D-AF97-A012BD8F2232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84" name="مستطيل مستدير الزوايا 83">
                  <a:extLst>
                    <a:ext uri="{FF2B5EF4-FFF2-40B4-BE49-F238E27FC236}">
                      <a16:creationId xmlns:a16="http://schemas.microsoft.com/office/drawing/2014/main" id="{0DAC7330-991B-BE4A-8636-743D7366FFB0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79" name="Google Shape;153;p5">
                <a:extLst>
                  <a:ext uri="{FF2B5EF4-FFF2-40B4-BE49-F238E27FC236}">
                    <a16:creationId xmlns:a16="http://schemas.microsoft.com/office/drawing/2014/main" id="{728ECFA4-2ECD-7F47-8BC1-B75A6349E0E4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53;p5">
                <a:extLst>
                  <a:ext uri="{FF2B5EF4-FFF2-40B4-BE49-F238E27FC236}">
                    <a16:creationId xmlns:a16="http://schemas.microsoft.com/office/drawing/2014/main" id="{A9EF06EE-075B-6E4A-AC03-426A2D3F98F5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مجموعة 110">
              <a:extLst>
                <a:ext uri="{FF2B5EF4-FFF2-40B4-BE49-F238E27FC236}">
                  <a16:creationId xmlns:a16="http://schemas.microsoft.com/office/drawing/2014/main" id="{EF79F695-C84B-564F-AEFD-35FF22D2BA2D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2094047" y="359046"/>
              <a:ext cx="1076124" cy="746079"/>
              <a:chOff x="5293799" y="1898773"/>
              <a:chExt cx="1019146" cy="421363"/>
            </a:xfrm>
          </p:grpSpPr>
          <p:grpSp>
            <p:nvGrpSpPr>
              <p:cNvPr id="86" name="مجموعة 111">
                <a:extLst>
                  <a:ext uri="{FF2B5EF4-FFF2-40B4-BE49-F238E27FC236}">
                    <a16:creationId xmlns:a16="http://schemas.microsoft.com/office/drawing/2014/main" id="{DED6A6E3-548C-4A4D-BFF6-962D5A44A9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89" name="مستطيل مستدير الزوايا 88">
                  <a:extLst>
                    <a:ext uri="{FF2B5EF4-FFF2-40B4-BE49-F238E27FC236}">
                      <a16:creationId xmlns:a16="http://schemas.microsoft.com/office/drawing/2014/main" id="{030EB5C7-565A-EA4C-BF36-CADFE3D9BD20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0" name="مستطيل مستدير الزوايا 89">
                  <a:extLst>
                    <a:ext uri="{FF2B5EF4-FFF2-40B4-BE49-F238E27FC236}">
                      <a16:creationId xmlns:a16="http://schemas.microsoft.com/office/drawing/2014/main" id="{68A9E73F-8DC0-5348-ABDD-39E54CF94633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1" name="مستطيل مستدير الزوايا 90">
                  <a:extLst>
                    <a:ext uri="{FF2B5EF4-FFF2-40B4-BE49-F238E27FC236}">
                      <a16:creationId xmlns:a16="http://schemas.microsoft.com/office/drawing/2014/main" id="{97E5C65D-F5E6-8C44-B404-5D0D2A2E375E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92" name="مستطيل مستدير الزوايا 91">
                  <a:extLst>
                    <a:ext uri="{FF2B5EF4-FFF2-40B4-BE49-F238E27FC236}">
                      <a16:creationId xmlns:a16="http://schemas.microsoft.com/office/drawing/2014/main" id="{8314E805-4D18-4A4E-9210-347645CB0D72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87" name="Google Shape;153;p5">
                <a:extLst>
                  <a:ext uri="{FF2B5EF4-FFF2-40B4-BE49-F238E27FC236}">
                    <a16:creationId xmlns:a16="http://schemas.microsoft.com/office/drawing/2014/main" id="{88152DAF-4698-964B-80BF-4CD7A200E30B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53;p5">
                <a:extLst>
                  <a:ext uri="{FF2B5EF4-FFF2-40B4-BE49-F238E27FC236}">
                    <a16:creationId xmlns:a16="http://schemas.microsoft.com/office/drawing/2014/main" id="{4F3079B3-94A4-854A-AFFC-109E4E3EE23D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3" name="مجموعة 110">
              <a:extLst>
                <a:ext uri="{FF2B5EF4-FFF2-40B4-BE49-F238E27FC236}">
                  <a16:creationId xmlns:a16="http://schemas.microsoft.com/office/drawing/2014/main" id="{831C2CC7-ACDE-7A47-86C7-A65306A2E9A5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1009996" y="343252"/>
              <a:ext cx="1076124" cy="746079"/>
              <a:chOff x="5293799" y="1898773"/>
              <a:chExt cx="1019146" cy="421363"/>
            </a:xfrm>
          </p:grpSpPr>
          <p:grpSp>
            <p:nvGrpSpPr>
              <p:cNvPr id="94" name="مجموعة 111">
                <a:extLst>
                  <a:ext uri="{FF2B5EF4-FFF2-40B4-BE49-F238E27FC236}">
                    <a16:creationId xmlns:a16="http://schemas.microsoft.com/office/drawing/2014/main" id="{9B1E8C9A-D563-404E-AC49-F1EAE311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93799" y="1898773"/>
                <a:ext cx="1019146" cy="421363"/>
                <a:chOff x="5293799" y="1898773"/>
                <a:chExt cx="1019146" cy="421363"/>
              </a:xfrm>
            </p:grpSpPr>
            <p:sp>
              <p:nvSpPr>
                <p:cNvPr id="97" name="مستطيل مستدير الزوايا 96">
                  <a:extLst>
                    <a:ext uri="{FF2B5EF4-FFF2-40B4-BE49-F238E27FC236}">
                      <a16:creationId xmlns:a16="http://schemas.microsoft.com/office/drawing/2014/main" id="{28FEA676-9570-9E40-B956-A25836039B7F}"/>
                    </a:ext>
                  </a:extLst>
                </p:cNvPr>
                <p:cNvSpPr/>
                <p:nvPr/>
              </p:nvSpPr>
              <p:spPr>
                <a:xfrm>
                  <a:off x="5914235" y="222440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8" name="مستطيل مستدير الزوايا 97">
                  <a:extLst>
                    <a:ext uri="{FF2B5EF4-FFF2-40B4-BE49-F238E27FC236}">
                      <a16:creationId xmlns:a16="http://schemas.microsoft.com/office/drawing/2014/main" id="{AAC9DA80-BDF3-B945-A300-B535286B8E54}"/>
                    </a:ext>
                  </a:extLst>
                </p:cNvPr>
                <p:cNvSpPr/>
                <p:nvPr/>
              </p:nvSpPr>
              <p:spPr>
                <a:xfrm>
                  <a:off x="5293801" y="1906865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  <p:sp>
              <p:nvSpPr>
                <p:cNvPr id="99" name="مستطيل مستدير الزوايا 98">
                  <a:extLst>
                    <a:ext uri="{FF2B5EF4-FFF2-40B4-BE49-F238E27FC236}">
                      <a16:creationId xmlns:a16="http://schemas.microsoft.com/office/drawing/2014/main" id="{F233800A-F4DF-7A45-8A5A-7B299AAA6404}"/>
                    </a:ext>
                  </a:extLst>
                </p:cNvPr>
                <p:cNvSpPr/>
                <p:nvPr/>
              </p:nvSpPr>
              <p:spPr>
                <a:xfrm>
                  <a:off x="5293799" y="2224404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/>
                </a:p>
              </p:txBody>
            </p:sp>
            <p:sp>
              <p:nvSpPr>
                <p:cNvPr id="100" name="مستطيل مستدير الزوايا 99">
                  <a:extLst>
                    <a:ext uri="{FF2B5EF4-FFF2-40B4-BE49-F238E27FC236}">
                      <a16:creationId xmlns:a16="http://schemas.microsoft.com/office/drawing/2014/main" id="{5BBE4F7E-4FF9-184F-BD0E-6F5A0281CB69}"/>
                    </a:ext>
                  </a:extLst>
                </p:cNvPr>
                <p:cNvSpPr/>
                <p:nvPr/>
              </p:nvSpPr>
              <p:spPr>
                <a:xfrm>
                  <a:off x="5914837" y="1898773"/>
                  <a:ext cx="398108" cy="95731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 b="1" dirty="0"/>
                </a:p>
              </p:txBody>
            </p:sp>
          </p:grpSp>
          <p:sp>
            <p:nvSpPr>
              <p:cNvPr id="95" name="Google Shape;153;p5">
                <a:extLst>
                  <a:ext uri="{FF2B5EF4-FFF2-40B4-BE49-F238E27FC236}">
                    <a16:creationId xmlns:a16="http://schemas.microsoft.com/office/drawing/2014/main" id="{B1338737-B85E-8944-83F3-190E6BB8B029}"/>
                  </a:ext>
                </a:extLst>
              </p:cNvPr>
              <p:cNvSpPr/>
              <p:nvPr/>
            </p:nvSpPr>
            <p:spPr bwMode="auto">
              <a:xfrm rot="10800000" flipV="1">
                <a:off x="5422837" y="2240588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rgbClr val="D0CFC6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53;p5">
                <a:extLst>
                  <a:ext uri="{FF2B5EF4-FFF2-40B4-BE49-F238E27FC236}">
                    <a16:creationId xmlns:a16="http://schemas.microsoft.com/office/drawing/2014/main" id="{D2DF8137-45DA-E044-ADA4-F3FDA5178177}"/>
                  </a:ext>
                </a:extLst>
              </p:cNvPr>
              <p:cNvSpPr/>
              <p:nvPr/>
            </p:nvSpPr>
            <p:spPr bwMode="auto">
              <a:xfrm rot="10800000" flipV="1">
                <a:off x="5407881" y="1928570"/>
                <a:ext cx="790983" cy="65934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bg2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81F905B9-70C1-C245-9D44-FA433C354A4C}"/>
              </a:ext>
            </a:extLst>
          </p:cNvPr>
          <p:cNvSpPr/>
          <p:nvPr/>
        </p:nvSpPr>
        <p:spPr>
          <a:xfrm rot="385153">
            <a:off x="10225270" y="1081736"/>
            <a:ext cx="2414610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sp>
        <p:nvSpPr>
          <p:cNvPr id="110" name="Rectangle 61">
            <a:extLst>
              <a:ext uri="{FF2B5EF4-FFF2-40B4-BE49-F238E27FC236}">
                <a16:creationId xmlns:a16="http://schemas.microsoft.com/office/drawing/2014/main" id="{7533FD5A-752D-3A4B-A9D0-9430C23F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366" y="1959241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11" name="Text Box 62">
            <a:extLst>
              <a:ext uri="{FF2B5EF4-FFF2-40B4-BE49-F238E27FC236}">
                <a16:creationId xmlns:a16="http://schemas.microsoft.com/office/drawing/2014/main" id="{7BA22093-43B4-3243-B6F4-D98415A8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8566" y="5883541"/>
            <a:ext cx="1944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مجموعة الحل :</a:t>
            </a:r>
            <a:endParaRPr lang="en-US" altLang="ar-SA" sz="2400" b="1"/>
          </a:p>
        </p:txBody>
      </p:sp>
      <p:sp>
        <p:nvSpPr>
          <p:cNvPr id="112" name="Text Box 63">
            <a:extLst>
              <a:ext uri="{FF2B5EF4-FFF2-40B4-BE49-F238E27FC236}">
                <a16:creationId xmlns:a16="http://schemas.microsoft.com/office/drawing/2014/main" id="{E6AFE514-2010-7F48-827F-4738C7257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16" y="5883541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{ ر </a:t>
            </a:r>
            <a:r>
              <a:rPr lang="en-US" altLang="ar-SA" sz="2400" b="1"/>
              <a:t>│</a:t>
            </a:r>
            <a:r>
              <a:rPr lang="ar-SA" altLang="ar-SA" sz="2400" b="1"/>
              <a:t> ــ ١ ≤  ر &lt;  ٣  }</a:t>
            </a:r>
          </a:p>
        </p:txBody>
      </p:sp>
      <p:sp>
        <p:nvSpPr>
          <p:cNvPr id="113" name="AutoShape 13">
            <a:extLst>
              <a:ext uri="{FF2B5EF4-FFF2-40B4-BE49-F238E27FC236}">
                <a16:creationId xmlns:a16="http://schemas.microsoft.com/office/drawing/2014/main" id="{B6BE9C4B-A715-AE40-9F53-DA49987F1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7886" y="1106372"/>
            <a:ext cx="7488237" cy="611188"/>
          </a:xfrm>
          <a:prstGeom prst="octagon">
            <a:avLst>
              <a:gd name="adj" fmla="val 29287"/>
            </a:avLst>
          </a:prstGeom>
          <a:solidFill>
            <a:srgbClr val="FF99CC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400" b="1"/>
              <a:t>حل المتباينة  ٦ ≤  ر + ٧&lt; ١٠ثم مثل مجموعة الحل بيانيا .</a:t>
            </a:r>
            <a:endParaRPr lang="en-US" altLang="ar-SA" sz="2400" b="1"/>
          </a:p>
        </p:txBody>
      </p:sp>
      <p:sp>
        <p:nvSpPr>
          <p:cNvPr id="114" name="Text Box 65">
            <a:extLst>
              <a:ext uri="{FF2B5EF4-FFF2-40B4-BE49-F238E27FC236}">
                <a16:creationId xmlns:a16="http://schemas.microsoft.com/office/drawing/2014/main" id="{30628C6F-67E2-7341-BAB8-DE78B28D8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2879" y="2211653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٦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ر + ٧</a:t>
            </a:r>
            <a:endParaRPr lang="en-US" altLang="ar-SA" sz="2400" b="1">
              <a:solidFill>
                <a:srgbClr val="FF0000"/>
              </a:solidFill>
            </a:endParaRPr>
          </a:p>
        </p:txBody>
      </p:sp>
      <p:sp>
        <p:nvSpPr>
          <p:cNvPr id="115" name="Text Box 66">
            <a:extLst>
              <a:ext uri="{FF2B5EF4-FFF2-40B4-BE49-F238E27FC236}">
                <a16:creationId xmlns:a16="http://schemas.microsoft.com/office/drawing/2014/main" id="{D88F0222-2D4D-D344-A927-9D391417C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029" y="2654566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16" name="Text Box 67">
            <a:extLst>
              <a:ext uri="{FF2B5EF4-FFF2-40B4-BE49-F238E27FC236}">
                <a16:creationId xmlns:a16="http://schemas.microsoft.com/office/drawing/2014/main" id="{271AD431-1574-3340-93C7-CB00480F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3604" y="265456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17" name="Line 68">
            <a:extLst>
              <a:ext uri="{FF2B5EF4-FFF2-40B4-BE49-F238E27FC236}">
                <a16:creationId xmlns:a16="http://schemas.microsoft.com/office/drawing/2014/main" id="{9053F83F-3124-8746-B6B5-971501B702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42991" y="314669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8" name="Line 69">
            <a:extLst>
              <a:ext uri="{FF2B5EF4-FFF2-40B4-BE49-F238E27FC236}">
                <a16:creationId xmlns:a16="http://schemas.microsoft.com/office/drawing/2014/main" id="{3B78484C-0A0C-5B4F-97B4-2BF6A49829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38279" y="2283091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19" name="Text Box 70">
            <a:extLst>
              <a:ext uri="{FF2B5EF4-FFF2-40B4-BE49-F238E27FC236}">
                <a16:creationId xmlns:a16="http://schemas.microsoft.com/office/drawing/2014/main" id="{A2249F99-FEEA-2547-98D6-085A423C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816" y="3219716"/>
            <a:ext cx="139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FF0000"/>
                </a:solidFill>
              </a:rPr>
              <a:t>ــ ١ ≤ </a:t>
            </a:r>
            <a:r>
              <a:rPr lang="ar-SA" altLang="ar-SA" sz="1800">
                <a:solidFill>
                  <a:srgbClr val="FF0000"/>
                </a:solidFill>
              </a:rPr>
              <a:t> </a:t>
            </a:r>
            <a:r>
              <a:rPr lang="ar-SA" altLang="ar-SA" sz="2400" b="1">
                <a:solidFill>
                  <a:srgbClr val="FF0000"/>
                </a:solidFill>
              </a:rPr>
              <a:t>ر</a:t>
            </a:r>
          </a:p>
        </p:txBody>
      </p:sp>
      <p:sp>
        <p:nvSpPr>
          <p:cNvPr id="120" name="Rectangle 71">
            <a:extLst>
              <a:ext uri="{FF2B5EF4-FFF2-40B4-BE49-F238E27FC236}">
                <a16:creationId xmlns:a16="http://schemas.microsoft.com/office/drawing/2014/main" id="{FCE62298-BC80-8945-96A6-48CAAB78A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454" y="1959241"/>
            <a:ext cx="3025775" cy="2124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FF99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ar-SA" sz="2000" b="1"/>
          </a:p>
        </p:txBody>
      </p:sp>
      <p:sp>
        <p:nvSpPr>
          <p:cNvPr id="121" name="Text Box 72">
            <a:extLst>
              <a:ext uri="{FF2B5EF4-FFF2-40B4-BE49-F238E27FC236}">
                <a16:creationId xmlns:a16="http://schemas.microsoft.com/office/drawing/2014/main" id="{EA7D8B41-7FEC-124D-91B1-3E8F0531C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7404" y="2211653"/>
            <a:ext cx="255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+ ٧ &lt; ١٠</a:t>
            </a:r>
            <a:endParaRPr lang="en-US" altLang="ar-SA" sz="2400" b="1">
              <a:solidFill>
                <a:srgbClr val="3333FF"/>
              </a:solidFill>
            </a:endParaRPr>
          </a:p>
        </p:txBody>
      </p:sp>
      <p:sp>
        <p:nvSpPr>
          <p:cNvPr id="122" name="Text Box 73">
            <a:extLst>
              <a:ext uri="{FF2B5EF4-FFF2-40B4-BE49-F238E27FC236}">
                <a16:creationId xmlns:a16="http://schemas.microsoft.com/office/drawing/2014/main" id="{F0B23D0D-7997-884D-93B5-2E09643FB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654" y="2654566"/>
            <a:ext cx="900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23" name="Text Box 74">
            <a:extLst>
              <a:ext uri="{FF2B5EF4-FFF2-40B4-BE49-F238E27FC236}">
                <a16:creationId xmlns:a16="http://schemas.microsoft.com/office/drawing/2014/main" id="{3F089849-7AD8-9A42-A8B5-C83DFF277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954" y="2654566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/>
              <a:t>ــ ٧</a:t>
            </a:r>
            <a:endParaRPr lang="en-US" altLang="ar-SA" sz="2400" b="1"/>
          </a:p>
        </p:txBody>
      </p:sp>
      <p:sp>
        <p:nvSpPr>
          <p:cNvPr id="124" name="Line 75">
            <a:extLst>
              <a:ext uri="{FF2B5EF4-FFF2-40B4-BE49-F238E27FC236}">
                <a16:creationId xmlns:a16="http://schemas.microsoft.com/office/drawing/2014/main" id="{98739580-88BF-894D-A90B-C193B1E4A0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3054" y="3146691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5" name="Line 76">
            <a:extLst>
              <a:ext uri="{FF2B5EF4-FFF2-40B4-BE49-F238E27FC236}">
                <a16:creationId xmlns:a16="http://schemas.microsoft.com/office/drawing/2014/main" id="{A76E9747-3D39-3A4F-9919-4C477DAA82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7479" y="2283091"/>
            <a:ext cx="323850" cy="755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6" name="Text Box 77">
            <a:extLst>
              <a:ext uri="{FF2B5EF4-FFF2-40B4-BE49-F238E27FC236}">
                <a16:creationId xmlns:a16="http://schemas.microsoft.com/office/drawing/2014/main" id="{ECBB9784-A667-D044-9BDC-7FE1FBE92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979" y="3219716"/>
            <a:ext cx="1154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>
                <a:solidFill>
                  <a:srgbClr val="3333FF"/>
                </a:solidFill>
              </a:rPr>
              <a:t>ر &lt; </a:t>
            </a:r>
            <a:r>
              <a:rPr lang="ar-SA" altLang="ar-SA" sz="1800">
                <a:solidFill>
                  <a:srgbClr val="3333FF"/>
                </a:solidFill>
              </a:rPr>
              <a:t> </a:t>
            </a:r>
            <a:r>
              <a:rPr lang="ar-SA" altLang="ar-SA" sz="2400" b="1">
                <a:solidFill>
                  <a:srgbClr val="3333FF"/>
                </a:solidFill>
              </a:rPr>
              <a:t>٣</a:t>
            </a:r>
          </a:p>
        </p:txBody>
      </p:sp>
      <p:grpSp>
        <p:nvGrpSpPr>
          <p:cNvPr id="127" name="Group 78">
            <a:extLst>
              <a:ext uri="{FF2B5EF4-FFF2-40B4-BE49-F238E27FC236}">
                <a16:creationId xmlns:a16="http://schemas.microsoft.com/office/drawing/2014/main" id="{01481899-7878-2F48-BB07-40416B9AEDDB}"/>
              </a:ext>
            </a:extLst>
          </p:cNvPr>
          <p:cNvGrpSpPr>
            <a:grpSpLocks/>
          </p:cNvGrpSpPr>
          <p:nvPr/>
        </p:nvGrpSpPr>
        <p:grpSpPr bwMode="auto">
          <a:xfrm>
            <a:off x="2267754" y="4478603"/>
            <a:ext cx="7883525" cy="1044575"/>
            <a:chOff x="499" y="2772"/>
            <a:chExt cx="4966" cy="658"/>
          </a:xfrm>
        </p:grpSpPr>
        <p:sp>
          <p:nvSpPr>
            <p:cNvPr id="128" name="Rectangle 79">
              <a:extLst>
                <a:ext uri="{FF2B5EF4-FFF2-40B4-BE49-F238E27FC236}">
                  <a16:creationId xmlns:a16="http://schemas.microsoft.com/office/drawing/2014/main" id="{5D17AA03-EBA1-944E-A185-A5CEC50D6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" y="2772"/>
              <a:ext cx="4876" cy="658"/>
            </a:xfrm>
            <a:prstGeom prst="rect">
              <a:avLst/>
            </a:prstGeom>
            <a:solidFill>
              <a:srgbClr val="CC9900">
                <a:alpha val="3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ar-SA" sz="2000" b="1"/>
            </a:p>
          </p:txBody>
        </p:sp>
        <p:sp>
          <p:nvSpPr>
            <p:cNvPr id="129" name="Line 80">
              <a:extLst>
                <a:ext uri="{FF2B5EF4-FFF2-40B4-BE49-F238E27FC236}">
                  <a16:creationId xmlns:a16="http://schemas.microsoft.com/office/drawing/2014/main" id="{7B0E07C3-DFC5-F346-AF24-24C5C8362B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3" y="3030"/>
              <a:ext cx="46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130" name="Text Box 81">
              <a:extLst>
                <a:ext uri="{FF2B5EF4-FFF2-40B4-BE49-F238E27FC236}">
                  <a16:creationId xmlns:a16="http://schemas.microsoft.com/office/drawing/2014/main" id="{4B171D98-D8F6-FA4A-8C71-84433E4348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" y="2883"/>
              <a:ext cx="4876" cy="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</a:t>
              </a:r>
              <a:r>
                <a:rPr lang="he-IL" altLang="ar-SA" sz="2000" b="1"/>
                <a:t>׀</a:t>
              </a:r>
              <a:r>
                <a:rPr lang="ar-SA" altLang="ar-SA" sz="2000" b="1"/>
                <a:t>           |           |           |           |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ar-SA" altLang="ar-SA" sz="2000" b="1"/>
                <a:t>    ٦         ٥          ٤          ٣          ٢          ١          ٠         ــ ١        ــ ٢</a:t>
              </a:r>
              <a:endParaRPr lang="he-IL" altLang="ar-SA" sz="2000" b="1"/>
            </a:p>
          </p:txBody>
        </p:sp>
      </p:grpSp>
      <p:sp>
        <p:nvSpPr>
          <p:cNvPr id="131" name="AutoShape 82">
            <a:extLst>
              <a:ext uri="{FF2B5EF4-FFF2-40B4-BE49-F238E27FC236}">
                <a16:creationId xmlns:a16="http://schemas.microsoft.com/office/drawing/2014/main" id="{A751C66F-754B-9C4C-848E-6CFEC5E81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629" y="4661166"/>
            <a:ext cx="1476375" cy="358775"/>
          </a:xfrm>
          <a:prstGeom prst="leftArrow">
            <a:avLst>
              <a:gd name="adj1" fmla="val 39824"/>
              <a:gd name="adj2" fmla="val 6902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2" name="AutoShape 83">
            <a:extLst>
              <a:ext uri="{FF2B5EF4-FFF2-40B4-BE49-F238E27FC236}">
                <a16:creationId xmlns:a16="http://schemas.microsoft.com/office/drawing/2014/main" id="{1A0754FF-F1E3-2E4B-A674-699FC7D33D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019141" y="4802453"/>
            <a:ext cx="3205163" cy="358775"/>
          </a:xfrm>
          <a:prstGeom prst="leftArrow">
            <a:avLst>
              <a:gd name="adj1" fmla="val 40713"/>
              <a:gd name="adj2" fmla="val 12527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3" name="Rectangle 84">
            <a:extLst>
              <a:ext uri="{FF2B5EF4-FFF2-40B4-BE49-F238E27FC236}">
                <a16:creationId xmlns:a16="http://schemas.microsoft.com/office/drawing/2014/main" id="{1A971B09-89EF-8449-8DB3-2632548C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079" y="4767528"/>
            <a:ext cx="3167062" cy="144463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4" name="Rectangle 85">
            <a:extLst>
              <a:ext uri="{FF2B5EF4-FFF2-40B4-BE49-F238E27FC236}">
                <a16:creationId xmlns:a16="http://schemas.microsoft.com/office/drawing/2014/main" id="{B9CED593-9E60-9344-AA88-FC8998123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079" y="4911991"/>
            <a:ext cx="3167062" cy="1428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5" name="Oval 86">
            <a:extLst>
              <a:ext uri="{FF2B5EF4-FFF2-40B4-BE49-F238E27FC236}">
                <a16:creationId xmlns:a16="http://schemas.microsoft.com/office/drawing/2014/main" id="{27C74D4E-B7A9-0641-A829-3087E3E12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141" y="4767528"/>
            <a:ext cx="215900" cy="2159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ar-SA" sz="1800">
              <a:solidFill>
                <a:srgbClr val="3333FF"/>
              </a:solidFill>
            </a:endParaRPr>
          </a:p>
        </p:txBody>
      </p:sp>
      <p:sp>
        <p:nvSpPr>
          <p:cNvPr id="136" name="Oval 87">
            <a:extLst>
              <a:ext uri="{FF2B5EF4-FFF2-40B4-BE49-F238E27FC236}">
                <a16:creationId xmlns:a16="http://schemas.microsoft.com/office/drawing/2014/main" id="{F4CB0879-9B52-1D48-9726-B3DBAFB5C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2529" y="4781816"/>
            <a:ext cx="215900" cy="215900"/>
          </a:xfrm>
          <a:prstGeom prst="ellipse">
            <a:avLst/>
          </a:prstGeom>
          <a:solidFill>
            <a:srgbClr val="FF66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sp>
        <p:nvSpPr>
          <p:cNvPr id="137" name="Text Box 58">
            <a:extLst>
              <a:ext uri="{FF2B5EF4-FFF2-40B4-BE49-F238E27FC236}">
                <a16:creationId xmlns:a16="http://schemas.microsoft.com/office/drawing/2014/main" id="{63C42BC4-251A-A24C-82FC-558913D77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17" y="501169"/>
            <a:ext cx="4209857" cy="457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r-SA" altLang="ar-SA" sz="2400" b="1" dirty="0">
                <a:solidFill>
                  <a:srgbClr val="FF0000"/>
                </a:solidFill>
              </a:rPr>
              <a:t>حل المتباينة المركبة وتمثيل التقاطع</a:t>
            </a:r>
            <a:endParaRPr lang="en-US" altLang="ar-SA" sz="2400" b="1" dirty="0">
              <a:solidFill>
                <a:srgbClr val="FF0000"/>
              </a:solidFill>
            </a:endParaRPr>
          </a:p>
        </p:txBody>
      </p:sp>
      <p:sp>
        <p:nvSpPr>
          <p:cNvPr id="138" name="مربع نص 3">
            <a:extLst>
              <a:ext uri="{FF2B5EF4-FFF2-40B4-BE49-F238E27FC236}">
                <a16:creationId xmlns:a16="http://schemas.microsoft.com/office/drawing/2014/main" id="{98815EE4-4AFF-0A47-80AE-879FB51BA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74" y="1532616"/>
            <a:ext cx="1555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ar-SA" altLang="ar-SA" sz="1800" dirty="0"/>
              <a:t>١صـ ١٤٤</a:t>
            </a:r>
          </a:p>
        </p:txBody>
      </p:sp>
      <p:sp>
        <p:nvSpPr>
          <p:cNvPr id="139" name="مستطيل 138">
            <a:extLst>
              <a:ext uri="{FF2B5EF4-FFF2-40B4-BE49-F238E27FC236}">
                <a16:creationId xmlns:a16="http://schemas.microsoft.com/office/drawing/2014/main" id="{2A2F2940-96E7-8741-ACE3-89A672F2E047}"/>
              </a:ext>
            </a:extLst>
          </p:cNvPr>
          <p:cNvSpPr/>
          <p:nvPr/>
        </p:nvSpPr>
        <p:spPr>
          <a:xfrm>
            <a:off x="7427836" y="1212735"/>
            <a:ext cx="1404937" cy="4333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140" name="مستطيل 139">
            <a:extLst>
              <a:ext uri="{FF2B5EF4-FFF2-40B4-BE49-F238E27FC236}">
                <a16:creationId xmlns:a16="http://schemas.microsoft.com/office/drawing/2014/main" id="{A6993245-60C7-D144-BC70-23A3E42747D2}"/>
              </a:ext>
            </a:extLst>
          </p:cNvPr>
          <p:cNvSpPr/>
          <p:nvPr/>
        </p:nvSpPr>
        <p:spPr>
          <a:xfrm>
            <a:off x="6888086" y="1238135"/>
            <a:ext cx="1262062" cy="431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defRPr/>
            </a:pPr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7CAC2D65-1285-224F-B0A7-722CDFA4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25D02-5F25-481F-8F15-E4E09A7204AF}" type="slidenum">
              <a:rPr lang="ar-SA" smtClean="0"/>
              <a:t>462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616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800" decel="100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800" decel="1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800" decel="100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800" decel="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800" decel="10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00" decel="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/>
      <p:bldP spid="112" grpId="0"/>
      <p:bldP spid="113" grpId="0" animBg="1"/>
      <p:bldP spid="114" grpId="0"/>
      <p:bldP spid="115" grpId="0"/>
      <p:bldP spid="116" grpId="0"/>
      <p:bldP spid="119" grpId="0"/>
      <p:bldP spid="120" grpId="0" animBg="1"/>
      <p:bldP spid="121" grpId="0"/>
      <p:bldP spid="122" grpId="0"/>
      <p:bldP spid="123" grpId="0"/>
      <p:bldP spid="126" grpId="0"/>
      <p:bldP spid="131" grpId="0" animBg="1"/>
      <p:bldP spid="131" grpId="1" animBg="1"/>
      <p:bldP spid="132" grpId="0" animBg="1"/>
      <p:bldP spid="132" grpId="1" animBg="1"/>
      <p:bldP spid="133" grpId="0" animBg="1"/>
      <p:bldP spid="134" grpId="0" animBg="1"/>
      <p:bldP spid="135" grpId="0" animBg="1"/>
      <p:bldP spid="136" grpId="0" animBg="1"/>
      <p:bldP spid="139" grpId="0" animBg="1"/>
      <p:bldP spid="139" grpId="1" animBg="1"/>
      <p:bldP spid="140" grpId="0" animBg="1"/>
      <p:bldP spid="140" grpId="1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1250</Words>
  <Application>Microsoft Macintosh PowerPoint</Application>
  <PresentationFormat>شاشة عريضة</PresentationFormat>
  <Paragraphs>254</Paragraphs>
  <Slides>23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0" baseType="lpstr">
      <vt:lpstr>Aldhabi</vt:lpstr>
      <vt:lpstr>Arial</vt:lpstr>
      <vt:lpstr>Baghdad</vt:lpstr>
      <vt:lpstr>Beirut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بتول فاضل</cp:lastModifiedBy>
  <cp:revision>28</cp:revision>
  <dcterms:created xsi:type="dcterms:W3CDTF">2021-03-26T03:03:36Z</dcterms:created>
  <dcterms:modified xsi:type="dcterms:W3CDTF">2021-11-27T12:52:22Z</dcterms:modified>
</cp:coreProperties>
</file>