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5" r:id="rId1"/>
  </p:sldMasterIdLst>
  <p:notesMasterIdLst>
    <p:notesMasterId r:id="rId24"/>
  </p:notesMasterIdLst>
  <p:sldIdLst>
    <p:sldId id="256" r:id="rId2"/>
    <p:sldId id="260" r:id="rId3"/>
    <p:sldId id="276" r:id="rId4"/>
    <p:sldId id="259" r:id="rId5"/>
    <p:sldId id="300" r:id="rId6"/>
    <p:sldId id="299" r:id="rId7"/>
    <p:sldId id="297" r:id="rId8"/>
    <p:sldId id="296" r:id="rId9"/>
    <p:sldId id="302" r:id="rId10"/>
    <p:sldId id="295" r:id="rId11"/>
    <p:sldId id="294" r:id="rId12"/>
    <p:sldId id="293" r:id="rId13"/>
    <p:sldId id="292" r:id="rId14"/>
    <p:sldId id="301" r:id="rId15"/>
    <p:sldId id="283" r:id="rId16"/>
    <p:sldId id="303" r:id="rId17"/>
    <p:sldId id="272" r:id="rId18"/>
    <p:sldId id="282" r:id="rId19"/>
    <p:sldId id="278" r:id="rId20"/>
    <p:sldId id="298" r:id="rId21"/>
    <p:sldId id="291" r:id="rId22"/>
    <p:sldId id="289" r:id="rId23"/>
  </p:sldIdLst>
  <p:sldSz cx="9144000" cy="5143500" type="screen16x9"/>
  <p:notesSz cx="6858000" cy="9144000"/>
  <p:embeddedFontLst>
    <p:embeddedFont>
      <p:font typeface="Gugi" panose="020B0604020202020204" charset="-127"/>
      <p:regular r:id="rId25"/>
    </p:embeddedFont>
    <p:embeddedFont>
      <p:font typeface="Abadi" panose="020B0604020104020204" pitchFamily="34" charset="0"/>
      <p:regular r:id="rId26"/>
    </p:embeddedFont>
    <p:embeddedFont>
      <p:font typeface="Angsana New" panose="02020603050405020304" pitchFamily="18" charset="-34"/>
      <p:regular r:id="rId27"/>
      <p:bold r:id="rId28"/>
      <p:italic r:id="rId29"/>
      <p:boldItalic r:id="rId30"/>
    </p:embeddedFont>
    <p:embeddedFont>
      <p:font typeface="Catamaran" panose="020B0604020202020204" charset="0"/>
      <p:regular r:id="rId31"/>
      <p:bold r:id="rId32"/>
    </p:embeddedFont>
    <p:embeddedFont>
      <p:font typeface="Comic Sans MS" panose="030F0702030302020204" pitchFamily="66" charset="0"/>
      <p:regular r:id="rId33"/>
      <p:bold r:id="rId34"/>
      <p:italic r:id="rId35"/>
      <p:boldItalic r:id="rId36"/>
    </p:embeddedFont>
    <p:embeddedFont>
      <p:font typeface="Economica" panose="020B0604020202020204" charset="0"/>
      <p:regular r:id="rId37"/>
      <p:bold r:id="rId38"/>
      <p:italic r:id="rId39"/>
      <p:boldItalic r:id="rId40"/>
    </p:embeddedFont>
    <p:embeddedFont>
      <p:font typeface="Handlee" panose="02000000000000000000" pitchFamily="2" charset="0"/>
      <p:regular r:id="rId41"/>
    </p:embeddedFont>
    <p:embeddedFont>
      <p:font typeface="Selawik Semibold" panose="020B0702040204020203" pitchFamily="34" charset="0"/>
      <p:bold r:id="rId42"/>
    </p:embeddedFont>
    <p:embeddedFont>
      <p:font typeface="Spartan" panose="020B0604020202020204" charset="0"/>
      <p:regular r:id="rId43"/>
      <p:bold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0094"/>
    <a:srgbClr val="B80076"/>
    <a:srgbClr val="FF4747"/>
    <a:srgbClr val="FF6743"/>
    <a:srgbClr val="FF66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EC53B51-7C00-4D82-9A67-6B1FCADEE0E4}">
  <a:tblStyle styleId="{FEC53B51-7C00-4D82-9A67-6B1FCADEE0E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84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8ea0df42c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9" name="Google Shape;649;g8ea0df42c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9" name="Google Shape;3099;g8f3105c986_0_19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0" name="Google Shape;3100;g8f3105c986_0_19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19463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9" name="Google Shape;3099;g8f3105c986_0_19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0" name="Google Shape;3100;g8f3105c986_0_19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777617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9" name="Google Shape;3099;g8f3105c986_0_19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0" name="Google Shape;3100;g8f3105c986_0_19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96449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9" name="Google Shape;3099;g8f3105c986_0_19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0" name="Google Shape;3100;g8f3105c986_0_19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52006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9" name="Google Shape;3099;g8f3105c986_0_19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0" name="Google Shape;3100;g8f3105c986_0_19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46518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6" name="Google Shape;2646;g8f3105c986_0_19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7" name="Google Shape;2647;g8f3105c986_0_19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g8ea0df42c0_0_15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5" name="Google Shape;915;g8ea0df42c0_0_15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53332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7" name="Google Shape;1977;g8f3105c986_0_14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8" name="Google Shape;1978;g8f3105c986_0_14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1" name="Google Shape;2561;g8f3105c986_0_23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2" name="Google Shape;2562;g8f3105c986_0_23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8" name="Google Shape;2258;g8f3105c986_0_9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9" name="Google Shape;2259;g8f3105c986_0_9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Google Shape;1032;g8eba06360a_0_9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3" name="Google Shape;1033;g8eba06360a_0_9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8" name="Google Shape;2218;g8f3105c986_0_5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9" name="Google Shape;2219;g8f3105c986_0_5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94831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8" name="Google Shape;2218;g8f3105c986_0_5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9" name="Google Shape;2219;g8f3105c986_0_5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37705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" name="Google Shape;3112;g8ea0df42c0_0_24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3" name="Google Shape;3113;g8ea0df42c0_0_24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8" name="Google Shape;2218;g8f3105c986_0_5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9" name="Google Shape;2219;g8f3105c986_0_5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g8ea0df42c0_0_15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5" name="Google Shape;915;g8ea0df42c0_0_15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9" name="Google Shape;3099;g8f3105c986_0_19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0" name="Google Shape;3100;g8f3105c986_0_19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352486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9" name="Google Shape;3099;g8f3105c986_0_19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0" name="Google Shape;3100;g8f3105c986_0_19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905682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9" name="Google Shape;3099;g8f3105c986_0_19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0" name="Google Shape;3100;g8f3105c986_0_19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35022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9" name="Google Shape;3099;g8f3105c986_0_19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0" name="Google Shape;3100;g8f3105c986_0_19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25242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9" name="Google Shape;3099;g8f3105c986_0_19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0" name="Google Shape;3100;g8f3105c986_0_19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797164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stories.freepik.com/pana/?utm_source=slidesgo_template&amp;utm_medium=referral-link&amp;utm_campaign=sg_resources&amp;utm_content=stories#e5ff00" TargetMode="External"/><Relationship Id="rId4" Type="http://schemas.openxmlformats.org/officeDocument/2006/relationships/hyperlink" Target="http://bit.ly/2TtBDfr" TargetMode="Externa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72476" y="93835"/>
            <a:ext cx="8133548" cy="4977397"/>
          </a:xfrm>
          <a:custGeom>
            <a:avLst/>
            <a:gdLst/>
            <a:ahLst/>
            <a:cxnLst/>
            <a:rect l="l" t="t" r="r" b="b"/>
            <a:pathLst>
              <a:path w="77119" h="63370" extrusionOk="0">
                <a:moveTo>
                  <a:pt x="58572" y="1"/>
                </a:moveTo>
                <a:cubicBezTo>
                  <a:pt x="57567" y="1"/>
                  <a:pt x="56603" y="36"/>
                  <a:pt x="55707" y="87"/>
                </a:cubicBezTo>
                <a:cubicBezTo>
                  <a:pt x="34484" y="1326"/>
                  <a:pt x="17164" y="6608"/>
                  <a:pt x="17164" y="6608"/>
                </a:cubicBezTo>
                <a:cubicBezTo>
                  <a:pt x="9076" y="9351"/>
                  <a:pt x="1" y="13269"/>
                  <a:pt x="706" y="20981"/>
                </a:cubicBezTo>
                <a:cubicBezTo>
                  <a:pt x="1364" y="28693"/>
                  <a:pt x="3778" y="49979"/>
                  <a:pt x="7900" y="56123"/>
                </a:cubicBezTo>
                <a:cubicBezTo>
                  <a:pt x="12007" y="62330"/>
                  <a:pt x="16647" y="61938"/>
                  <a:pt x="20769" y="62455"/>
                </a:cubicBezTo>
                <a:cubicBezTo>
                  <a:pt x="22910" y="62725"/>
                  <a:pt x="31906" y="63370"/>
                  <a:pt x="41044" y="63370"/>
                </a:cubicBezTo>
                <a:cubicBezTo>
                  <a:pt x="49435" y="63370"/>
                  <a:pt x="57945" y="62826"/>
                  <a:pt x="61381" y="60951"/>
                </a:cubicBezTo>
                <a:cubicBezTo>
                  <a:pt x="68576" y="56969"/>
                  <a:pt x="77118" y="29602"/>
                  <a:pt x="76930" y="15041"/>
                </a:cubicBezTo>
                <a:cubicBezTo>
                  <a:pt x="76819" y="2130"/>
                  <a:pt x="66432" y="1"/>
                  <a:pt x="58572" y="1"/>
                </a:cubicBezTo>
                <a:close/>
              </a:path>
            </a:pathLst>
          </a:cu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202175" y="178946"/>
            <a:ext cx="7875392" cy="4819447"/>
          </a:xfrm>
          <a:custGeom>
            <a:avLst/>
            <a:gdLst/>
            <a:ahLst/>
            <a:cxnLst/>
            <a:rect l="l" t="t" r="r" b="b"/>
            <a:pathLst>
              <a:path w="77119" h="63370" extrusionOk="0">
                <a:moveTo>
                  <a:pt x="58572" y="1"/>
                </a:moveTo>
                <a:cubicBezTo>
                  <a:pt x="57567" y="1"/>
                  <a:pt x="56603" y="36"/>
                  <a:pt x="55707" y="87"/>
                </a:cubicBezTo>
                <a:cubicBezTo>
                  <a:pt x="34484" y="1326"/>
                  <a:pt x="17164" y="6608"/>
                  <a:pt x="17164" y="6608"/>
                </a:cubicBezTo>
                <a:cubicBezTo>
                  <a:pt x="9076" y="9351"/>
                  <a:pt x="1" y="13269"/>
                  <a:pt x="706" y="20981"/>
                </a:cubicBezTo>
                <a:cubicBezTo>
                  <a:pt x="1364" y="28693"/>
                  <a:pt x="3778" y="49979"/>
                  <a:pt x="7900" y="56123"/>
                </a:cubicBezTo>
                <a:cubicBezTo>
                  <a:pt x="12007" y="62330"/>
                  <a:pt x="16647" y="61938"/>
                  <a:pt x="20769" y="62455"/>
                </a:cubicBezTo>
                <a:cubicBezTo>
                  <a:pt x="22910" y="62725"/>
                  <a:pt x="31906" y="63370"/>
                  <a:pt x="41044" y="63370"/>
                </a:cubicBezTo>
                <a:cubicBezTo>
                  <a:pt x="49435" y="63370"/>
                  <a:pt x="57945" y="62826"/>
                  <a:pt x="61381" y="60951"/>
                </a:cubicBezTo>
                <a:cubicBezTo>
                  <a:pt x="68576" y="56969"/>
                  <a:pt x="77118" y="29602"/>
                  <a:pt x="76930" y="15041"/>
                </a:cubicBezTo>
                <a:cubicBezTo>
                  <a:pt x="76819" y="2130"/>
                  <a:pt x="66432" y="1"/>
                  <a:pt x="5857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8188503" y="3544720"/>
            <a:ext cx="613320" cy="613354"/>
          </a:xfrm>
          <a:custGeom>
            <a:avLst/>
            <a:gdLst/>
            <a:ahLst/>
            <a:cxnLst/>
            <a:rect l="l" t="t" r="r" b="b"/>
            <a:pathLst>
              <a:path w="6662" h="6662" extrusionOk="0">
                <a:moveTo>
                  <a:pt x="3323" y="0"/>
                </a:moveTo>
                <a:cubicBezTo>
                  <a:pt x="1505" y="0"/>
                  <a:pt x="0" y="1442"/>
                  <a:pt x="0" y="3339"/>
                </a:cubicBezTo>
                <a:cubicBezTo>
                  <a:pt x="0" y="5157"/>
                  <a:pt x="1505" y="6662"/>
                  <a:pt x="3323" y="6662"/>
                </a:cubicBezTo>
                <a:cubicBezTo>
                  <a:pt x="5157" y="6662"/>
                  <a:pt x="6662" y="5157"/>
                  <a:pt x="6662" y="3339"/>
                </a:cubicBezTo>
                <a:cubicBezTo>
                  <a:pt x="6662" y="1442"/>
                  <a:pt x="5157" y="0"/>
                  <a:pt x="33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7496264" y="4238523"/>
            <a:ext cx="613320" cy="607682"/>
          </a:xfrm>
          <a:custGeom>
            <a:avLst/>
            <a:gdLst/>
            <a:ahLst/>
            <a:cxnLst/>
            <a:rect l="l" t="t" r="r" b="b"/>
            <a:pathLst>
              <a:path w="6725" h="6663" extrusionOk="0">
                <a:moveTo>
                  <a:pt x="3339" y="1"/>
                </a:moveTo>
                <a:cubicBezTo>
                  <a:pt x="1505" y="1"/>
                  <a:pt x="0" y="1505"/>
                  <a:pt x="0" y="3339"/>
                </a:cubicBezTo>
                <a:cubicBezTo>
                  <a:pt x="0" y="5157"/>
                  <a:pt x="1505" y="6662"/>
                  <a:pt x="3339" y="6662"/>
                </a:cubicBezTo>
                <a:cubicBezTo>
                  <a:pt x="5220" y="6662"/>
                  <a:pt x="6724" y="5157"/>
                  <a:pt x="6724" y="3339"/>
                </a:cubicBezTo>
                <a:cubicBezTo>
                  <a:pt x="6724" y="1505"/>
                  <a:pt x="5220" y="1"/>
                  <a:pt x="333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8229969" y="2430963"/>
            <a:ext cx="556982" cy="79991"/>
          </a:xfrm>
          <a:custGeom>
            <a:avLst/>
            <a:gdLst/>
            <a:ahLst/>
            <a:cxnLst/>
            <a:rect l="l" t="t" r="r" b="b"/>
            <a:pathLst>
              <a:path w="13857" h="1052" extrusionOk="0">
                <a:moveTo>
                  <a:pt x="534" y="1"/>
                </a:moveTo>
                <a:cubicBezTo>
                  <a:pt x="204" y="1"/>
                  <a:pt x="1" y="205"/>
                  <a:pt x="1" y="534"/>
                </a:cubicBezTo>
                <a:cubicBezTo>
                  <a:pt x="1" y="785"/>
                  <a:pt x="204" y="1051"/>
                  <a:pt x="534" y="1051"/>
                </a:cubicBezTo>
                <a:lnTo>
                  <a:pt x="13324" y="1051"/>
                </a:lnTo>
                <a:cubicBezTo>
                  <a:pt x="13653" y="1051"/>
                  <a:pt x="13857" y="785"/>
                  <a:pt x="13857" y="534"/>
                </a:cubicBezTo>
                <a:cubicBezTo>
                  <a:pt x="13857" y="205"/>
                  <a:pt x="13653" y="1"/>
                  <a:pt x="1332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8229969" y="2560927"/>
            <a:ext cx="556982" cy="78699"/>
          </a:xfrm>
          <a:custGeom>
            <a:avLst/>
            <a:gdLst/>
            <a:ahLst/>
            <a:cxnLst/>
            <a:rect l="l" t="t" r="r" b="b"/>
            <a:pathLst>
              <a:path w="13857" h="1035" extrusionOk="0">
                <a:moveTo>
                  <a:pt x="534" y="0"/>
                </a:moveTo>
                <a:cubicBezTo>
                  <a:pt x="204" y="0"/>
                  <a:pt x="1" y="251"/>
                  <a:pt x="1" y="518"/>
                </a:cubicBezTo>
                <a:cubicBezTo>
                  <a:pt x="1" y="784"/>
                  <a:pt x="204" y="1035"/>
                  <a:pt x="534" y="1035"/>
                </a:cubicBezTo>
                <a:lnTo>
                  <a:pt x="13324" y="1035"/>
                </a:lnTo>
                <a:cubicBezTo>
                  <a:pt x="13653" y="1035"/>
                  <a:pt x="13857" y="784"/>
                  <a:pt x="13857" y="518"/>
                </a:cubicBezTo>
                <a:cubicBezTo>
                  <a:pt x="13857" y="251"/>
                  <a:pt x="13653" y="0"/>
                  <a:pt x="133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8229969" y="2689675"/>
            <a:ext cx="556982" cy="79915"/>
          </a:xfrm>
          <a:custGeom>
            <a:avLst/>
            <a:gdLst/>
            <a:ahLst/>
            <a:cxnLst/>
            <a:rect l="l" t="t" r="r" b="b"/>
            <a:pathLst>
              <a:path w="13857" h="1051" extrusionOk="0">
                <a:moveTo>
                  <a:pt x="534" y="0"/>
                </a:moveTo>
                <a:cubicBezTo>
                  <a:pt x="204" y="0"/>
                  <a:pt x="1" y="267"/>
                  <a:pt x="1" y="517"/>
                </a:cubicBezTo>
                <a:cubicBezTo>
                  <a:pt x="1" y="847"/>
                  <a:pt x="204" y="1050"/>
                  <a:pt x="534" y="1050"/>
                </a:cubicBezTo>
                <a:lnTo>
                  <a:pt x="13324" y="1050"/>
                </a:lnTo>
                <a:cubicBezTo>
                  <a:pt x="13653" y="1050"/>
                  <a:pt x="13857" y="847"/>
                  <a:pt x="13857" y="517"/>
                </a:cubicBezTo>
                <a:cubicBezTo>
                  <a:pt x="13857" y="267"/>
                  <a:pt x="13653" y="0"/>
                  <a:pt x="133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8229969" y="2824354"/>
            <a:ext cx="556982" cy="73984"/>
          </a:xfrm>
          <a:custGeom>
            <a:avLst/>
            <a:gdLst/>
            <a:ahLst/>
            <a:cxnLst/>
            <a:rect l="l" t="t" r="r" b="b"/>
            <a:pathLst>
              <a:path w="13857" h="973" extrusionOk="0">
                <a:moveTo>
                  <a:pt x="534" y="0"/>
                </a:moveTo>
                <a:cubicBezTo>
                  <a:pt x="204" y="0"/>
                  <a:pt x="1" y="188"/>
                  <a:pt x="1" y="518"/>
                </a:cubicBezTo>
                <a:cubicBezTo>
                  <a:pt x="1" y="784"/>
                  <a:pt x="204" y="972"/>
                  <a:pt x="534" y="972"/>
                </a:cubicBezTo>
                <a:lnTo>
                  <a:pt x="13324" y="972"/>
                </a:lnTo>
                <a:cubicBezTo>
                  <a:pt x="13653" y="972"/>
                  <a:pt x="13857" y="784"/>
                  <a:pt x="13857" y="518"/>
                </a:cubicBezTo>
                <a:cubicBezTo>
                  <a:pt x="13857" y="188"/>
                  <a:pt x="13653" y="0"/>
                  <a:pt x="133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229969" y="2953102"/>
            <a:ext cx="556982" cy="79915"/>
          </a:xfrm>
          <a:custGeom>
            <a:avLst/>
            <a:gdLst/>
            <a:ahLst/>
            <a:cxnLst/>
            <a:rect l="l" t="t" r="r" b="b"/>
            <a:pathLst>
              <a:path w="13857" h="1051" extrusionOk="0">
                <a:moveTo>
                  <a:pt x="534" y="0"/>
                </a:moveTo>
                <a:cubicBezTo>
                  <a:pt x="204" y="0"/>
                  <a:pt x="1" y="188"/>
                  <a:pt x="1" y="517"/>
                </a:cubicBezTo>
                <a:cubicBezTo>
                  <a:pt x="1" y="784"/>
                  <a:pt x="204" y="1050"/>
                  <a:pt x="534" y="1050"/>
                </a:cubicBezTo>
                <a:lnTo>
                  <a:pt x="13324" y="1050"/>
                </a:lnTo>
                <a:cubicBezTo>
                  <a:pt x="13653" y="1050"/>
                  <a:pt x="13857" y="784"/>
                  <a:pt x="13857" y="517"/>
                </a:cubicBezTo>
                <a:cubicBezTo>
                  <a:pt x="13857" y="188"/>
                  <a:pt x="13653" y="0"/>
                  <a:pt x="133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229969" y="3081849"/>
            <a:ext cx="556982" cy="79915"/>
          </a:xfrm>
          <a:custGeom>
            <a:avLst/>
            <a:gdLst/>
            <a:ahLst/>
            <a:cxnLst/>
            <a:rect l="l" t="t" r="r" b="b"/>
            <a:pathLst>
              <a:path w="13857" h="1051" extrusionOk="0">
                <a:moveTo>
                  <a:pt x="534" y="0"/>
                </a:moveTo>
                <a:cubicBezTo>
                  <a:pt x="204" y="0"/>
                  <a:pt x="1" y="266"/>
                  <a:pt x="1" y="533"/>
                </a:cubicBezTo>
                <a:cubicBezTo>
                  <a:pt x="1" y="784"/>
                  <a:pt x="204" y="1050"/>
                  <a:pt x="534" y="1050"/>
                </a:cubicBezTo>
                <a:lnTo>
                  <a:pt x="13324" y="1050"/>
                </a:lnTo>
                <a:cubicBezTo>
                  <a:pt x="13653" y="1050"/>
                  <a:pt x="13857" y="784"/>
                  <a:pt x="13857" y="533"/>
                </a:cubicBezTo>
                <a:cubicBezTo>
                  <a:pt x="13857" y="266"/>
                  <a:pt x="13653" y="0"/>
                  <a:pt x="133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8229969" y="3211738"/>
            <a:ext cx="556982" cy="78775"/>
          </a:xfrm>
          <a:custGeom>
            <a:avLst/>
            <a:gdLst/>
            <a:ahLst/>
            <a:cxnLst/>
            <a:rect l="l" t="t" r="r" b="b"/>
            <a:pathLst>
              <a:path w="13857" h="1036" extrusionOk="0">
                <a:moveTo>
                  <a:pt x="534" y="1"/>
                </a:moveTo>
                <a:cubicBezTo>
                  <a:pt x="204" y="1"/>
                  <a:pt x="1" y="251"/>
                  <a:pt x="1" y="518"/>
                </a:cubicBezTo>
                <a:cubicBezTo>
                  <a:pt x="1" y="847"/>
                  <a:pt x="204" y="1035"/>
                  <a:pt x="534" y="1035"/>
                </a:cubicBezTo>
                <a:lnTo>
                  <a:pt x="13324" y="1035"/>
                </a:lnTo>
                <a:cubicBezTo>
                  <a:pt x="13653" y="1035"/>
                  <a:pt x="13857" y="847"/>
                  <a:pt x="13857" y="518"/>
                </a:cubicBezTo>
                <a:cubicBezTo>
                  <a:pt x="13857" y="251"/>
                  <a:pt x="13653" y="1"/>
                  <a:pt x="1332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ctrTitle"/>
          </p:nvPr>
        </p:nvSpPr>
        <p:spPr>
          <a:xfrm>
            <a:off x="3059811" y="707194"/>
            <a:ext cx="47661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200"/>
              <a:buNone/>
              <a:defRPr sz="5200">
                <a:solidFill>
                  <a:schemeClr val="accent2"/>
                </a:solidFill>
                <a:latin typeface="Gugi"/>
                <a:ea typeface="Gugi"/>
                <a:cs typeface="Gugi"/>
                <a:sym typeface="Gugi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200"/>
              <a:buNone/>
              <a:defRPr sz="5200">
                <a:solidFill>
                  <a:schemeClr val="accen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200"/>
              <a:buNone/>
              <a:defRPr sz="5200">
                <a:solidFill>
                  <a:schemeClr val="accen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200"/>
              <a:buNone/>
              <a:defRPr sz="5200">
                <a:solidFill>
                  <a:schemeClr val="accen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200"/>
              <a:buNone/>
              <a:defRPr sz="5200">
                <a:solidFill>
                  <a:schemeClr val="accen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200"/>
              <a:buNone/>
              <a:defRPr sz="5200">
                <a:solidFill>
                  <a:schemeClr val="accen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200"/>
              <a:buNone/>
              <a:defRPr sz="5200">
                <a:solidFill>
                  <a:schemeClr val="accen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200"/>
              <a:buNone/>
              <a:defRPr sz="5200">
                <a:solidFill>
                  <a:schemeClr val="accen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200"/>
              <a:buNone/>
              <a:defRPr sz="52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2"/>
          <p:cNvSpPr txBox="1">
            <a:spLocks noGrp="1"/>
          </p:cNvSpPr>
          <p:nvPr>
            <p:ph type="subTitle" idx="1"/>
          </p:nvPr>
        </p:nvSpPr>
        <p:spPr>
          <a:xfrm>
            <a:off x="3944061" y="2879234"/>
            <a:ext cx="2997600" cy="7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1600">
                <a:solidFill>
                  <a:srgbClr val="EBEBEB"/>
                </a:solidFill>
                <a:latin typeface="Spartan"/>
                <a:ea typeface="Spartan"/>
                <a:cs typeface="Spartan"/>
                <a:sym typeface="Sparta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1"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23"/>
          <p:cNvSpPr/>
          <p:nvPr/>
        </p:nvSpPr>
        <p:spPr>
          <a:xfrm flipH="1">
            <a:off x="432051" y="110675"/>
            <a:ext cx="8521650" cy="4988011"/>
          </a:xfrm>
          <a:custGeom>
            <a:avLst/>
            <a:gdLst/>
            <a:ahLst/>
            <a:cxnLst/>
            <a:rect l="l" t="t" r="r" b="b"/>
            <a:pathLst>
              <a:path w="77119" h="63370" extrusionOk="0">
                <a:moveTo>
                  <a:pt x="58572" y="1"/>
                </a:moveTo>
                <a:cubicBezTo>
                  <a:pt x="57567" y="1"/>
                  <a:pt x="56603" y="36"/>
                  <a:pt x="55707" y="87"/>
                </a:cubicBezTo>
                <a:cubicBezTo>
                  <a:pt x="34484" y="1326"/>
                  <a:pt x="17164" y="6608"/>
                  <a:pt x="17164" y="6608"/>
                </a:cubicBezTo>
                <a:cubicBezTo>
                  <a:pt x="9076" y="9351"/>
                  <a:pt x="1" y="13269"/>
                  <a:pt x="706" y="20981"/>
                </a:cubicBezTo>
                <a:cubicBezTo>
                  <a:pt x="1364" y="28693"/>
                  <a:pt x="3778" y="49979"/>
                  <a:pt x="7900" y="56123"/>
                </a:cubicBezTo>
                <a:cubicBezTo>
                  <a:pt x="12007" y="62330"/>
                  <a:pt x="16647" y="61938"/>
                  <a:pt x="20769" y="62455"/>
                </a:cubicBezTo>
                <a:cubicBezTo>
                  <a:pt x="22910" y="62725"/>
                  <a:pt x="31906" y="63370"/>
                  <a:pt x="41044" y="63370"/>
                </a:cubicBezTo>
                <a:cubicBezTo>
                  <a:pt x="49435" y="63370"/>
                  <a:pt x="57945" y="62826"/>
                  <a:pt x="61381" y="60951"/>
                </a:cubicBezTo>
                <a:cubicBezTo>
                  <a:pt x="68576" y="56969"/>
                  <a:pt x="77118" y="29602"/>
                  <a:pt x="76930" y="15041"/>
                </a:cubicBezTo>
                <a:cubicBezTo>
                  <a:pt x="76819" y="2130"/>
                  <a:pt x="66432" y="1"/>
                  <a:pt x="58572" y="1"/>
                </a:cubicBezTo>
                <a:close/>
              </a:path>
            </a:pathLst>
          </a:cu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1" name="Google Shape;501;p23"/>
          <p:cNvSpPr/>
          <p:nvPr/>
        </p:nvSpPr>
        <p:spPr>
          <a:xfrm flipH="1">
            <a:off x="570526" y="191700"/>
            <a:ext cx="8231875" cy="4818496"/>
          </a:xfrm>
          <a:custGeom>
            <a:avLst/>
            <a:gdLst/>
            <a:ahLst/>
            <a:cxnLst/>
            <a:rect l="l" t="t" r="r" b="b"/>
            <a:pathLst>
              <a:path w="77119" h="63370" extrusionOk="0">
                <a:moveTo>
                  <a:pt x="58572" y="1"/>
                </a:moveTo>
                <a:cubicBezTo>
                  <a:pt x="57567" y="1"/>
                  <a:pt x="56603" y="36"/>
                  <a:pt x="55707" y="87"/>
                </a:cubicBezTo>
                <a:cubicBezTo>
                  <a:pt x="34484" y="1326"/>
                  <a:pt x="17164" y="6608"/>
                  <a:pt x="17164" y="6608"/>
                </a:cubicBezTo>
                <a:cubicBezTo>
                  <a:pt x="9076" y="9351"/>
                  <a:pt x="1" y="13269"/>
                  <a:pt x="706" y="20981"/>
                </a:cubicBezTo>
                <a:cubicBezTo>
                  <a:pt x="1364" y="28693"/>
                  <a:pt x="3778" y="49979"/>
                  <a:pt x="7900" y="56123"/>
                </a:cubicBezTo>
                <a:cubicBezTo>
                  <a:pt x="12007" y="62330"/>
                  <a:pt x="16647" y="61938"/>
                  <a:pt x="20769" y="62455"/>
                </a:cubicBezTo>
                <a:cubicBezTo>
                  <a:pt x="22910" y="62725"/>
                  <a:pt x="31906" y="63370"/>
                  <a:pt x="41044" y="63370"/>
                </a:cubicBezTo>
                <a:cubicBezTo>
                  <a:pt x="49435" y="63370"/>
                  <a:pt x="57945" y="62826"/>
                  <a:pt x="61381" y="60951"/>
                </a:cubicBezTo>
                <a:cubicBezTo>
                  <a:pt x="68576" y="56969"/>
                  <a:pt x="77118" y="29602"/>
                  <a:pt x="76930" y="15041"/>
                </a:cubicBezTo>
                <a:cubicBezTo>
                  <a:pt x="76819" y="2130"/>
                  <a:pt x="66432" y="1"/>
                  <a:pt x="58572" y="1"/>
                </a:cubicBezTo>
                <a:close/>
              </a:path>
            </a:pathLst>
          </a:custGeom>
          <a:solidFill>
            <a:srgbClr val="453A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" name="Google Shape;502;p23"/>
          <p:cNvSpPr txBox="1">
            <a:spLocks noGrp="1"/>
          </p:cNvSpPr>
          <p:nvPr>
            <p:ph type="title"/>
          </p:nvPr>
        </p:nvSpPr>
        <p:spPr>
          <a:xfrm>
            <a:off x="2702550" y="1141432"/>
            <a:ext cx="37389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03" name="Google Shape;503;p23"/>
          <p:cNvSpPr txBox="1">
            <a:spLocks noGrp="1"/>
          </p:cNvSpPr>
          <p:nvPr>
            <p:ph type="subTitle" idx="1"/>
          </p:nvPr>
        </p:nvSpPr>
        <p:spPr>
          <a:xfrm>
            <a:off x="2784150" y="1954649"/>
            <a:ext cx="3575700" cy="91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04" name="Google Shape;504;p23"/>
          <p:cNvSpPr txBox="1"/>
          <p:nvPr/>
        </p:nvSpPr>
        <p:spPr>
          <a:xfrm>
            <a:off x="2658900" y="3732200"/>
            <a:ext cx="3826200" cy="6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lt1"/>
                </a:solidFill>
                <a:latin typeface="Spartan"/>
                <a:ea typeface="Spartan"/>
                <a:cs typeface="Spartan"/>
                <a:sym typeface="Spartan"/>
              </a:rPr>
              <a:t>CREDITS</a:t>
            </a:r>
            <a:r>
              <a:rPr lang="en" sz="1000" b="1">
                <a:solidFill>
                  <a:schemeClr val="lt1"/>
                </a:solidFill>
                <a:latin typeface="Spartan"/>
                <a:ea typeface="Spartan"/>
                <a:cs typeface="Spartan"/>
                <a:sym typeface="Spartan"/>
              </a:rPr>
              <a:t>: </a:t>
            </a:r>
            <a:r>
              <a:rPr lang="en" sz="1000">
                <a:solidFill>
                  <a:schemeClr val="lt1"/>
                </a:solidFill>
                <a:latin typeface="Spartan"/>
                <a:ea typeface="Spartan"/>
                <a:cs typeface="Spartan"/>
                <a:sym typeface="Spartan"/>
              </a:rPr>
              <a:t>This presentation template was created by </a:t>
            </a:r>
            <a:r>
              <a:rPr lang="en" sz="1000" b="1">
                <a:solidFill>
                  <a:schemeClr val="lt1"/>
                </a:solidFill>
                <a:uFill>
                  <a:noFill/>
                </a:uFill>
                <a:latin typeface="Spartan"/>
                <a:ea typeface="Spartan"/>
                <a:cs typeface="Spartan"/>
                <a:sym typeface="Spartan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lt1"/>
                </a:solidFill>
                <a:latin typeface="Spartan"/>
                <a:ea typeface="Spartan"/>
                <a:cs typeface="Spartan"/>
                <a:sym typeface="Spartan"/>
              </a:rPr>
              <a:t>, including icons by </a:t>
            </a:r>
            <a:r>
              <a:rPr lang="en" sz="1000" b="1">
                <a:solidFill>
                  <a:schemeClr val="lt1"/>
                </a:solidFill>
                <a:uFill>
                  <a:noFill/>
                </a:uFill>
                <a:latin typeface="Spartan"/>
                <a:ea typeface="Spartan"/>
                <a:cs typeface="Spartan"/>
                <a:sym typeface="Sparta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lt1"/>
                </a:solidFill>
                <a:latin typeface="Spartan"/>
                <a:ea typeface="Spartan"/>
                <a:cs typeface="Spartan"/>
                <a:sym typeface="Spartan"/>
              </a:rPr>
              <a:t>, infographics &amp; images by </a:t>
            </a:r>
            <a:r>
              <a:rPr lang="en" sz="1000" b="1">
                <a:solidFill>
                  <a:schemeClr val="lt1"/>
                </a:solidFill>
                <a:uFill>
                  <a:noFill/>
                </a:uFill>
                <a:latin typeface="Spartan"/>
                <a:ea typeface="Spartan"/>
                <a:cs typeface="Spartan"/>
                <a:sym typeface="Spartan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000">
                <a:solidFill>
                  <a:schemeClr val="lt1"/>
                </a:solidFill>
                <a:latin typeface="Spartan"/>
                <a:ea typeface="Spartan"/>
                <a:cs typeface="Spartan"/>
                <a:sym typeface="Spartan"/>
              </a:rPr>
              <a:t> and illustrations by </a:t>
            </a:r>
            <a:r>
              <a:rPr lang="en" sz="1000" b="1">
                <a:solidFill>
                  <a:schemeClr val="lt1"/>
                </a:solidFill>
                <a:uFill>
                  <a:noFill/>
                </a:uFill>
                <a:latin typeface="Spartan"/>
                <a:ea typeface="Spartan"/>
                <a:cs typeface="Spartan"/>
                <a:sym typeface="Spartan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Stories</a:t>
            </a:r>
            <a:endParaRPr sz="1000">
              <a:solidFill>
                <a:schemeClr val="lt2"/>
              </a:solidFill>
              <a:latin typeface="Spartan"/>
              <a:ea typeface="Spartan"/>
              <a:cs typeface="Spartan"/>
              <a:sym typeface="Spartan"/>
            </a:endParaRPr>
          </a:p>
          <a:p>
            <a:pPr marL="0" lvl="0" indent="0" algn="ctr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endParaRPr sz="1200">
              <a:solidFill>
                <a:schemeClr val="accent3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accent3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505" name="Google Shape;505;p23"/>
          <p:cNvSpPr/>
          <p:nvPr/>
        </p:nvSpPr>
        <p:spPr>
          <a:xfrm flipH="1">
            <a:off x="387981" y="3795932"/>
            <a:ext cx="363445" cy="363462"/>
          </a:xfrm>
          <a:custGeom>
            <a:avLst/>
            <a:gdLst/>
            <a:ahLst/>
            <a:cxnLst/>
            <a:rect l="l" t="t" r="r" b="b"/>
            <a:pathLst>
              <a:path w="6662" h="6662" extrusionOk="0">
                <a:moveTo>
                  <a:pt x="3323" y="0"/>
                </a:moveTo>
                <a:cubicBezTo>
                  <a:pt x="1505" y="0"/>
                  <a:pt x="0" y="1442"/>
                  <a:pt x="0" y="3339"/>
                </a:cubicBezTo>
                <a:cubicBezTo>
                  <a:pt x="0" y="5157"/>
                  <a:pt x="1505" y="6662"/>
                  <a:pt x="3323" y="6662"/>
                </a:cubicBezTo>
                <a:cubicBezTo>
                  <a:pt x="5157" y="6662"/>
                  <a:pt x="6662" y="5157"/>
                  <a:pt x="6662" y="3339"/>
                </a:cubicBezTo>
                <a:cubicBezTo>
                  <a:pt x="6662" y="1442"/>
                  <a:pt x="5157" y="0"/>
                  <a:pt x="33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6" name="Google Shape;506;p23"/>
          <p:cNvSpPr/>
          <p:nvPr/>
        </p:nvSpPr>
        <p:spPr>
          <a:xfrm flipH="1">
            <a:off x="706031" y="4314723"/>
            <a:ext cx="613320" cy="607682"/>
          </a:xfrm>
          <a:custGeom>
            <a:avLst/>
            <a:gdLst/>
            <a:ahLst/>
            <a:cxnLst/>
            <a:rect l="l" t="t" r="r" b="b"/>
            <a:pathLst>
              <a:path w="6725" h="6663" extrusionOk="0">
                <a:moveTo>
                  <a:pt x="3339" y="1"/>
                </a:moveTo>
                <a:cubicBezTo>
                  <a:pt x="1505" y="1"/>
                  <a:pt x="0" y="1505"/>
                  <a:pt x="0" y="3339"/>
                </a:cubicBezTo>
                <a:cubicBezTo>
                  <a:pt x="0" y="5157"/>
                  <a:pt x="1505" y="6662"/>
                  <a:pt x="3339" y="6662"/>
                </a:cubicBezTo>
                <a:cubicBezTo>
                  <a:pt x="5220" y="6662"/>
                  <a:pt x="6724" y="5157"/>
                  <a:pt x="6724" y="3339"/>
                </a:cubicBezTo>
                <a:cubicBezTo>
                  <a:pt x="6724" y="1505"/>
                  <a:pt x="5220" y="1"/>
                  <a:pt x="333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7" name="Google Shape;507;p23"/>
          <p:cNvSpPr/>
          <p:nvPr/>
        </p:nvSpPr>
        <p:spPr>
          <a:xfrm flipH="1">
            <a:off x="8320626" y="4405504"/>
            <a:ext cx="556982" cy="73984"/>
          </a:xfrm>
          <a:custGeom>
            <a:avLst/>
            <a:gdLst/>
            <a:ahLst/>
            <a:cxnLst/>
            <a:rect l="l" t="t" r="r" b="b"/>
            <a:pathLst>
              <a:path w="13857" h="973" extrusionOk="0">
                <a:moveTo>
                  <a:pt x="534" y="0"/>
                </a:moveTo>
                <a:cubicBezTo>
                  <a:pt x="204" y="0"/>
                  <a:pt x="1" y="188"/>
                  <a:pt x="1" y="518"/>
                </a:cubicBezTo>
                <a:cubicBezTo>
                  <a:pt x="1" y="784"/>
                  <a:pt x="204" y="972"/>
                  <a:pt x="534" y="972"/>
                </a:cubicBezTo>
                <a:lnTo>
                  <a:pt x="13324" y="972"/>
                </a:lnTo>
                <a:cubicBezTo>
                  <a:pt x="13653" y="972"/>
                  <a:pt x="13857" y="784"/>
                  <a:pt x="13857" y="518"/>
                </a:cubicBezTo>
                <a:cubicBezTo>
                  <a:pt x="13857" y="188"/>
                  <a:pt x="13653" y="0"/>
                  <a:pt x="133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" name="Google Shape;508;p23"/>
          <p:cNvSpPr/>
          <p:nvPr/>
        </p:nvSpPr>
        <p:spPr>
          <a:xfrm flipH="1">
            <a:off x="8320626" y="4534252"/>
            <a:ext cx="556982" cy="79915"/>
          </a:xfrm>
          <a:custGeom>
            <a:avLst/>
            <a:gdLst/>
            <a:ahLst/>
            <a:cxnLst/>
            <a:rect l="l" t="t" r="r" b="b"/>
            <a:pathLst>
              <a:path w="13857" h="1051" extrusionOk="0">
                <a:moveTo>
                  <a:pt x="534" y="0"/>
                </a:moveTo>
                <a:cubicBezTo>
                  <a:pt x="204" y="0"/>
                  <a:pt x="1" y="188"/>
                  <a:pt x="1" y="517"/>
                </a:cubicBezTo>
                <a:cubicBezTo>
                  <a:pt x="1" y="784"/>
                  <a:pt x="204" y="1050"/>
                  <a:pt x="534" y="1050"/>
                </a:cubicBezTo>
                <a:lnTo>
                  <a:pt x="13324" y="1050"/>
                </a:lnTo>
                <a:cubicBezTo>
                  <a:pt x="13653" y="1050"/>
                  <a:pt x="13857" y="784"/>
                  <a:pt x="13857" y="517"/>
                </a:cubicBezTo>
                <a:cubicBezTo>
                  <a:pt x="13857" y="188"/>
                  <a:pt x="13653" y="0"/>
                  <a:pt x="133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" name="Google Shape;509;p23"/>
          <p:cNvSpPr/>
          <p:nvPr/>
        </p:nvSpPr>
        <p:spPr>
          <a:xfrm flipH="1">
            <a:off x="8320626" y="4662999"/>
            <a:ext cx="556982" cy="79915"/>
          </a:xfrm>
          <a:custGeom>
            <a:avLst/>
            <a:gdLst/>
            <a:ahLst/>
            <a:cxnLst/>
            <a:rect l="l" t="t" r="r" b="b"/>
            <a:pathLst>
              <a:path w="13857" h="1051" extrusionOk="0">
                <a:moveTo>
                  <a:pt x="534" y="0"/>
                </a:moveTo>
                <a:cubicBezTo>
                  <a:pt x="204" y="0"/>
                  <a:pt x="1" y="266"/>
                  <a:pt x="1" y="533"/>
                </a:cubicBezTo>
                <a:cubicBezTo>
                  <a:pt x="1" y="784"/>
                  <a:pt x="204" y="1050"/>
                  <a:pt x="534" y="1050"/>
                </a:cubicBezTo>
                <a:lnTo>
                  <a:pt x="13324" y="1050"/>
                </a:lnTo>
                <a:cubicBezTo>
                  <a:pt x="13653" y="1050"/>
                  <a:pt x="13857" y="784"/>
                  <a:pt x="13857" y="533"/>
                </a:cubicBezTo>
                <a:cubicBezTo>
                  <a:pt x="13857" y="266"/>
                  <a:pt x="13653" y="0"/>
                  <a:pt x="133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" name="Google Shape;510;p23"/>
          <p:cNvSpPr/>
          <p:nvPr/>
        </p:nvSpPr>
        <p:spPr>
          <a:xfrm flipH="1">
            <a:off x="8320626" y="4792888"/>
            <a:ext cx="556982" cy="78775"/>
          </a:xfrm>
          <a:custGeom>
            <a:avLst/>
            <a:gdLst/>
            <a:ahLst/>
            <a:cxnLst/>
            <a:rect l="l" t="t" r="r" b="b"/>
            <a:pathLst>
              <a:path w="13857" h="1036" extrusionOk="0">
                <a:moveTo>
                  <a:pt x="534" y="1"/>
                </a:moveTo>
                <a:cubicBezTo>
                  <a:pt x="204" y="1"/>
                  <a:pt x="1" y="251"/>
                  <a:pt x="1" y="518"/>
                </a:cubicBezTo>
                <a:cubicBezTo>
                  <a:pt x="1" y="847"/>
                  <a:pt x="204" y="1035"/>
                  <a:pt x="534" y="1035"/>
                </a:cubicBezTo>
                <a:lnTo>
                  <a:pt x="13324" y="1035"/>
                </a:lnTo>
                <a:cubicBezTo>
                  <a:pt x="13653" y="1035"/>
                  <a:pt x="13857" y="847"/>
                  <a:pt x="13857" y="518"/>
                </a:cubicBezTo>
                <a:cubicBezTo>
                  <a:pt x="13857" y="251"/>
                  <a:pt x="13653" y="1"/>
                  <a:pt x="1332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2"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" name="Google Shape;512;p24"/>
          <p:cNvGrpSpPr/>
          <p:nvPr/>
        </p:nvGrpSpPr>
        <p:grpSpPr>
          <a:xfrm>
            <a:off x="-525700" y="2237425"/>
            <a:ext cx="1847225" cy="2666775"/>
            <a:chOff x="-525700" y="2237425"/>
            <a:chExt cx="1847225" cy="2666775"/>
          </a:xfrm>
        </p:grpSpPr>
        <p:sp>
          <p:nvSpPr>
            <p:cNvPr id="513" name="Google Shape;513;p24"/>
            <p:cNvSpPr/>
            <p:nvPr/>
          </p:nvSpPr>
          <p:spPr>
            <a:xfrm>
              <a:off x="686688" y="3975038"/>
              <a:ext cx="546400" cy="144050"/>
            </a:xfrm>
            <a:custGeom>
              <a:avLst/>
              <a:gdLst/>
              <a:ahLst/>
              <a:cxnLst/>
              <a:rect l="l" t="t" r="r" b="b"/>
              <a:pathLst>
                <a:path w="21856" h="5762" extrusionOk="0">
                  <a:moveTo>
                    <a:pt x="0" y="0"/>
                  </a:moveTo>
                  <a:lnTo>
                    <a:pt x="0" y="5762"/>
                  </a:lnTo>
                  <a:lnTo>
                    <a:pt x="21856" y="5762"/>
                  </a:lnTo>
                  <a:lnTo>
                    <a:pt x="21856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24"/>
            <p:cNvSpPr/>
            <p:nvPr/>
          </p:nvSpPr>
          <p:spPr>
            <a:xfrm flipH="1">
              <a:off x="7700" y="41424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24"/>
            <p:cNvSpPr/>
            <p:nvPr/>
          </p:nvSpPr>
          <p:spPr>
            <a:xfrm flipH="1">
              <a:off x="312500" y="42948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24"/>
            <p:cNvSpPr/>
            <p:nvPr/>
          </p:nvSpPr>
          <p:spPr>
            <a:xfrm flipH="1">
              <a:off x="464900" y="45996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24"/>
            <p:cNvSpPr/>
            <p:nvPr/>
          </p:nvSpPr>
          <p:spPr>
            <a:xfrm flipH="1">
              <a:off x="769700" y="47520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24"/>
            <p:cNvSpPr/>
            <p:nvPr/>
          </p:nvSpPr>
          <p:spPr>
            <a:xfrm rot="10800000">
              <a:off x="541100" y="36090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24"/>
            <p:cNvSpPr/>
            <p:nvPr/>
          </p:nvSpPr>
          <p:spPr>
            <a:xfrm rot="10800000">
              <a:off x="693500" y="33042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24"/>
            <p:cNvSpPr/>
            <p:nvPr/>
          </p:nvSpPr>
          <p:spPr>
            <a:xfrm flipH="1">
              <a:off x="-525700" y="22374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24"/>
            <p:cNvSpPr/>
            <p:nvPr/>
          </p:nvSpPr>
          <p:spPr>
            <a:xfrm flipH="1">
              <a:off x="-220900" y="23898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24"/>
            <p:cNvSpPr/>
            <p:nvPr/>
          </p:nvSpPr>
          <p:spPr>
            <a:xfrm flipH="1">
              <a:off x="160100" y="28470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3" name="Google Shape;523;p24"/>
          <p:cNvGrpSpPr/>
          <p:nvPr/>
        </p:nvGrpSpPr>
        <p:grpSpPr>
          <a:xfrm flipH="1">
            <a:off x="7818200" y="2237425"/>
            <a:ext cx="1847225" cy="2666775"/>
            <a:chOff x="-525700" y="2237425"/>
            <a:chExt cx="1847225" cy="2666775"/>
          </a:xfrm>
        </p:grpSpPr>
        <p:sp>
          <p:nvSpPr>
            <p:cNvPr id="524" name="Google Shape;524;p24"/>
            <p:cNvSpPr/>
            <p:nvPr/>
          </p:nvSpPr>
          <p:spPr>
            <a:xfrm>
              <a:off x="686688" y="3975038"/>
              <a:ext cx="546400" cy="144050"/>
            </a:xfrm>
            <a:custGeom>
              <a:avLst/>
              <a:gdLst/>
              <a:ahLst/>
              <a:cxnLst/>
              <a:rect l="l" t="t" r="r" b="b"/>
              <a:pathLst>
                <a:path w="21856" h="5762" extrusionOk="0">
                  <a:moveTo>
                    <a:pt x="0" y="0"/>
                  </a:moveTo>
                  <a:lnTo>
                    <a:pt x="0" y="5762"/>
                  </a:lnTo>
                  <a:lnTo>
                    <a:pt x="21856" y="5762"/>
                  </a:lnTo>
                  <a:lnTo>
                    <a:pt x="21856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24"/>
            <p:cNvSpPr/>
            <p:nvPr/>
          </p:nvSpPr>
          <p:spPr>
            <a:xfrm flipH="1">
              <a:off x="7700" y="41424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24"/>
            <p:cNvSpPr/>
            <p:nvPr/>
          </p:nvSpPr>
          <p:spPr>
            <a:xfrm flipH="1">
              <a:off x="312500" y="42948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24"/>
            <p:cNvSpPr/>
            <p:nvPr/>
          </p:nvSpPr>
          <p:spPr>
            <a:xfrm flipH="1">
              <a:off x="464900" y="45996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24"/>
            <p:cNvSpPr/>
            <p:nvPr/>
          </p:nvSpPr>
          <p:spPr>
            <a:xfrm flipH="1">
              <a:off x="769700" y="47520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24"/>
            <p:cNvSpPr/>
            <p:nvPr/>
          </p:nvSpPr>
          <p:spPr>
            <a:xfrm rot="10800000">
              <a:off x="541100" y="36090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24"/>
            <p:cNvSpPr/>
            <p:nvPr/>
          </p:nvSpPr>
          <p:spPr>
            <a:xfrm rot="10800000">
              <a:off x="693500" y="33042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24"/>
            <p:cNvSpPr/>
            <p:nvPr/>
          </p:nvSpPr>
          <p:spPr>
            <a:xfrm flipH="1">
              <a:off x="-525700" y="22374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24"/>
            <p:cNvSpPr/>
            <p:nvPr/>
          </p:nvSpPr>
          <p:spPr>
            <a:xfrm flipH="1">
              <a:off x="-220900" y="23898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24"/>
            <p:cNvSpPr/>
            <p:nvPr/>
          </p:nvSpPr>
          <p:spPr>
            <a:xfrm flipH="1">
              <a:off x="160100" y="28470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3"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5" name="Google Shape;535;p25"/>
          <p:cNvGrpSpPr/>
          <p:nvPr/>
        </p:nvGrpSpPr>
        <p:grpSpPr>
          <a:xfrm rot="10800000" flipH="1">
            <a:off x="-525700" y="103825"/>
            <a:ext cx="1847225" cy="2666775"/>
            <a:chOff x="-525700" y="2237425"/>
            <a:chExt cx="1847225" cy="2666775"/>
          </a:xfrm>
        </p:grpSpPr>
        <p:sp>
          <p:nvSpPr>
            <p:cNvPr id="536" name="Google Shape;536;p25"/>
            <p:cNvSpPr/>
            <p:nvPr/>
          </p:nvSpPr>
          <p:spPr>
            <a:xfrm>
              <a:off x="686688" y="3975038"/>
              <a:ext cx="546400" cy="144050"/>
            </a:xfrm>
            <a:custGeom>
              <a:avLst/>
              <a:gdLst/>
              <a:ahLst/>
              <a:cxnLst/>
              <a:rect l="l" t="t" r="r" b="b"/>
              <a:pathLst>
                <a:path w="21856" h="5762" extrusionOk="0">
                  <a:moveTo>
                    <a:pt x="0" y="0"/>
                  </a:moveTo>
                  <a:lnTo>
                    <a:pt x="0" y="5762"/>
                  </a:lnTo>
                  <a:lnTo>
                    <a:pt x="21856" y="5762"/>
                  </a:lnTo>
                  <a:lnTo>
                    <a:pt x="21856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25"/>
            <p:cNvSpPr/>
            <p:nvPr/>
          </p:nvSpPr>
          <p:spPr>
            <a:xfrm flipH="1">
              <a:off x="7700" y="41424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25"/>
            <p:cNvSpPr/>
            <p:nvPr/>
          </p:nvSpPr>
          <p:spPr>
            <a:xfrm flipH="1">
              <a:off x="312500" y="42948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25"/>
            <p:cNvSpPr/>
            <p:nvPr/>
          </p:nvSpPr>
          <p:spPr>
            <a:xfrm flipH="1">
              <a:off x="464900" y="45996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25"/>
            <p:cNvSpPr/>
            <p:nvPr/>
          </p:nvSpPr>
          <p:spPr>
            <a:xfrm flipH="1">
              <a:off x="769700" y="47520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25"/>
            <p:cNvSpPr/>
            <p:nvPr/>
          </p:nvSpPr>
          <p:spPr>
            <a:xfrm rot="10800000">
              <a:off x="541100" y="36090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25"/>
            <p:cNvSpPr/>
            <p:nvPr/>
          </p:nvSpPr>
          <p:spPr>
            <a:xfrm rot="10800000">
              <a:off x="693500" y="33042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25"/>
            <p:cNvSpPr/>
            <p:nvPr/>
          </p:nvSpPr>
          <p:spPr>
            <a:xfrm flipH="1">
              <a:off x="-525700" y="22374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25"/>
            <p:cNvSpPr/>
            <p:nvPr/>
          </p:nvSpPr>
          <p:spPr>
            <a:xfrm flipH="1">
              <a:off x="-220900" y="23898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25"/>
            <p:cNvSpPr/>
            <p:nvPr/>
          </p:nvSpPr>
          <p:spPr>
            <a:xfrm flipH="1">
              <a:off x="160100" y="28470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6" name="Google Shape;546;p25"/>
          <p:cNvGrpSpPr/>
          <p:nvPr/>
        </p:nvGrpSpPr>
        <p:grpSpPr>
          <a:xfrm rot="10800000">
            <a:off x="7818200" y="103825"/>
            <a:ext cx="1847225" cy="2666775"/>
            <a:chOff x="-525700" y="2237425"/>
            <a:chExt cx="1847225" cy="2666775"/>
          </a:xfrm>
        </p:grpSpPr>
        <p:sp>
          <p:nvSpPr>
            <p:cNvPr id="547" name="Google Shape;547;p25"/>
            <p:cNvSpPr/>
            <p:nvPr/>
          </p:nvSpPr>
          <p:spPr>
            <a:xfrm>
              <a:off x="686688" y="3975038"/>
              <a:ext cx="546400" cy="144050"/>
            </a:xfrm>
            <a:custGeom>
              <a:avLst/>
              <a:gdLst/>
              <a:ahLst/>
              <a:cxnLst/>
              <a:rect l="l" t="t" r="r" b="b"/>
              <a:pathLst>
                <a:path w="21856" h="5762" extrusionOk="0">
                  <a:moveTo>
                    <a:pt x="0" y="0"/>
                  </a:moveTo>
                  <a:lnTo>
                    <a:pt x="0" y="5762"/>
                  </a:lnTo>
                  <a:lnTo>
                    <a:pt x="21856" y="5762"/>
                  </a:lnTo>
                  <a:lnTo>
                    <a:pt x="21856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25"/>
            <p:cNvSpPr/>
            <p:nvPr/>
          </p:nvSpPr>
          <p:spPr>
            <a:xfrm flipH="1">
              <a:off x="7700" y="41424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25"/>
            <p:cNvSpPr/>
            <p:nvPr/>
          </p:nvSpPr>
          <p:spPr>
            <a:xfrm flipH="1">
              <a:off x="312500" y="42948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25"/>
            <p:cNvSpPr/>
            <p:nvPr/>
          </p:nvSpPr>
          <p:spPr>
            <a:xfrm flipH="1">
              <a:off x="464900" y="45996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25"/>
            <p:cNvSpPr/>
            <p:nvPr/>
          </p:nvSpPr>
          <p:spPr>
            <a:xfrm flipH="1">
              <a:off x="769700" y="47520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25"/>
            <p:cNvSpPr/>
            <p:nvPr/>
          </p:nvSpPr>
          <p:spPr>
            <a:xfrm rot="10800000">
              <a:off x="541100" y="36090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25"/>
            <p:cNvSpPr/>
            <p:nvPr/>
          </p:nvSpPr>
          <p:spPr>
            <a:xfrm rot="10800000">
              <a:off x="693500" y="33042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25"/>
            <p:cNvSpPr/>
            <p:nvPr/>
          </p:nvSpPr>
          <p:spPr>
            <a:xfrm flipH="1">
              <a:off x="-525700" y="22374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25"/>
            <p:cNvSpPr/>
            <p:nvPr/>
          </p:nvSpPr>
          <p:spPr>
            <a:xfrm flipH="1">
              <a:off x="-220900" y="23898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25"/>
            <p:cNvSpPr/>
            <p:nvPr/>
          </p:nvSpPr>
          <p:spPr>
            <a:xfrm flipH="1">
              <a:off x="160100" y="28470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4"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8" name="Google Shape;558;p26"/>
          <p:cNvGrpSpPr/>
          <p:nvPr/>
        </p:nvGrpSpPr>
        <p:grpSpPr>
          <a:xfrm>
            <a:off x="7932500" y="332425"/>
            <a:ext cx="1847225" cy="4571775"/>
            <a:chOff x="7932500" y="332425"/>
            <a:chExt cx="1847225" cy="4571775"/>
          </a:xfrm>
        </p:grpSpPr>
        <p:sp>
          <p:nvSpPr>
            <p:cNvPr id="559" name="Google Shape;559;p26"/>
            <p:cNvSpPr/>
            <p:nvPr/>
          </p:nvSpPr>
          <p:spPr>
            <a:xfrm>
              <a:off x="8763888" y="3975038"/>
              <a:ext cx="546400" cy="144050"/>
            </a:xfrm>
            <a:custGeom>
              <a:avLst/>
              <a:gdLst/>
              <a:ahLst/>
              <a:cxnLst/>
              <a:rect l="l" t="t" r="r" b="b"/>
              <a:pathLst>
                <a:path w="21856" h="5762" extrusionOk="0">
                  <a:moveTo>
                    <a:pt x="0" y="0"/>
                  </a:moveTo>
                  <a:lnTo>
                    <a:pt x="0" y="5762"/>
                  </a:lnTo>
                  <a:lnTo>
                    <a:pt x="21856" y="5762"/>
                  </a:lnTo>
                  <a:lnTo>
                    <a:pt x="21856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60" name="Google Shape;560;p26"/>
            <p:cNvGrpSpPr/>
            <p:nvPr/>
          </p:nvGrpSpPr>
          <p:grpSpPr>
            <a:xfrm>
              <a:off x="8237288" y="1138400"/>
              <a:ext cx="513300" cy="521400"/>
              <a:chOff x="274975" y="2811550"/>
              <a:chExt cx="513300" cy="521400"/>
            </a:xfrm>
          </p:grpSpPr>
          <p:sp>
            <p:nvSpPr>
              <p:cNvPr id="561" name="Google Shape;561;p26"/>
              <p:cNvSpPr/>
              <p:nvPr/>
            </p:nvSpPr>
            <p:spPr>
              <a:xfrm>
                <a:off x="274975" y="3127350"/>
                <a:ext cx="183300" cy="205600"/>
              </a:xfrm>
              <a:custGeom>
                <a:avLst/>
                <a:gdLst/>
                <a:ahLst/>
                <a:cxnLst/>
                <a:rect l="l" t="t" r="r" b="b"/>
                <a:pathLst>
                  <a:path w="7332" h="8224" extrusionOk="0">
                    <a:moveTo>
                      <a:pt x="4058" y="7763"/>
                    </a:moveTo>
                    <a:cubicBezTo>
                      <a:pt x="4058" y="7763"/>
                      <a:pt x="4058" y="7899"/>
                      <a:pt x="4166" y="7899"/>
                    </a:cubicBezTo>
                    <a:cubicBezTo>
                      <a:pt x="4302" y="7899"/>
                      <a:pt x="4518" y="8007"/>
                      <a:pt x="4734" y="8007"/>
                    </a:cubicBezTo>
                    <a:cubicBezTo>
                      <a:pt x="4518" y="7899"/>
                      <a:pt x="4302" y="7899"/>
                      <a:pt x="4058" y="7763"/>
                    </a:cubicBezTo>
                    <a:close/>
                    <a:moveTo>
                      <a:pt x="5194" y="0"/>
                    </a:moveTo>
                    <a:lnTo>
                      <a:pt x="5086" y="108"/>
                    </a:lnTo>
                    <a:cubicBezTo>
                      <a:pt x="3625" y="1569"/>
                      <a:pt x="2381" y="2813"/>
                      <a:pt x="1461" y="3706"/>
                    </a:cubicBezTo>
                    <a:lnTo>
                      <a:pt x="461" y="4734"/>
                    </a:lnTo>
                    <a:cubicBezTo>
                      <a:pt x="244" y="4842"/>
                      <a:pt x="109" y="4950"/>
                      <a:pt x="1" y="5194"/>
                    </a:cubicBezTo>
                    <a:cubicBezTo>
                      <a:pt x="244" y="5058"/>
                      <a:pt x="352" y="4950"/>
                      <a:pt x="461" y="4842"/>
                    </a:cubicBezTo>
                    <a:lnTo>
                      <a:pt x="1597" y="3841"/>
                    </a:lnTo>
                    <a:cubicBezTo>
                      <a:pt x="2463" y="2949"/>
                      <a:pt x="3659" y="1752"/>
                      <a:pt x="5064" y="446"/>
                    </a:cubicBezTo>
                    <a:lnTo>
                      <a:pt x="5064" y="446"/>
                    </a:lnTo>
                    <a:lnTo>
                      <a:pt x="5654" y="2029"/>
                    </a:lnTo>
                    <a:lnTo>
                      <a:pt x="6871" y="5410"/>
                    </a:lnTo>
                    <a:cubicBezTo>
                      <a:pt x="7007" y="5870"/>
                      <a:pt x="7115" y="6303"/>
                      <a:pt x="7223" y="6763"/>
                    </a:cubicBezTo>
                    <a:cubicBezTo>
                      <a:pt x="7115" y="7222"/>
                      <a:pt x="6871" y="7547"/>
                      <a:pt x="6547" y="7763"/>
                    </a:cubicBezTo>
                    <a:cubicBezTo>
                      <a:pt x="6288" y="7943"/>
                      <a:pt x="6043" y="8049"/>
                      <a:pt x="5792" y="8049"/>
                    </a:cubicBezTo>
                    <a:cubicBezTo>
                      <a:pt x="5702" y="8049"/>
                      <a:pt x="5611" y="8035"/>
                      <a:pt x="5519" y="8007"/>
                    </a:cubicBezTo>
                    <a:lnTo>
                      <a:pt x="4734" y="8007"/>
                    </a:lnTo>
                    <a:cubicBezTo>
                      <a:pt x="4978" y="8115"/>
                      <a:pt x="5194" y="8223"/>
                      <a:pt x="5519" y="8223"/>
                    </a:cubicBezTo>
                    <a:cubicBezTo>
                      <a:pt x="5870" y="8223"/>
                      <a:pt x="6330" y="8115"/>
                      <a:pt x="6655" y="7899"/>
                    </a:cubicBezTo>
                    <a:cubicBezTo>
                      <a:pt x="7007" y="7655"/>
                      <a:pt x="7331" y="7331"/>
                      <a:pt x="7331" y="6763"/>
                    </a:cubicBezTo>
                    <a:cubicBezTo>
                      <a:pt x="7331" y="6303"/>
                      <a:pt x="7223" y="5735"/>
                      <a:pt x="7007" y="5302"/>
                    </a:cubicBezTo>
                    <a:cubicBezTo>
                      <a:pt x="6655" y="4274"/>
                      <a:pt x="6330" y="3165"/>
                      <a:pt x="5870" y="2029"/>
                    </a:cubicBezTo>
                    <a:lnTo>
                      <a:pt x="5194" y="217"/>
                    </a:lnTo>
                    <a:lnTo>
                      <a:pt x="5194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" name="Google Shape;562;p26"/>
              <p:cNvSpPr/>
              <p:nvPr/>
            </p:nvSpPr>
            <p:spPr>
              <a:xfrm>
                <a:off x="472450" y="3151475"/>
                <a:ext cx="84550" cy="111150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4446" extrusionOk="0">
                    <a:moveTo>
                      <a:pt x="568" y="279"/>
                    </a:moveTo>
                    <a:cubicBezTo>
                      <a:pt x="460" y="279"/>
                      <a:pt x="460" y="388"/>
                      <a:pt x="325" y="496"/>
                    </a:cubicBezTo>
                    <a:lnTo>
                      <a:pt x="325" y="604"/>
                    </a:lnTo>
                    <a:cubicBezTo>
                      <a:pt x="460" y="496"/>
                      <a:pt x="460" y="388"/>
                      <a:pt x="568" y="279"/>
                    </a:cubicBezTo>
                    <a:close/>
                    <a:moveTo>
                      <a:pt x="1297" y="0"/>
                    </a:moveTo>
                    <a:cubicBezTo>
                      <a:pt x="1049" y="0"/>
                      <a:pt x="804" y="88"/>
                      <a:pt x="568" y="279"/>
                    </a:cubicBezTo>
                    <a:cubicBezTo>
                      <a:pt x="822" y="216"/>
                      <a:pt x="1049" y="143"/>
                      <a:pt x="1285" y="143"/>
                    </a:cubicBezTo>
                    <a:cubicBezTo>
                      <a:pt x="1451" y="143"/>
                      <a:pt x="1623" y="179"/>
                      <a:pt x="1812" y="279"/>
                    </a:cubicBezTo>
                    <a:cubicBezTo>
                      <a:pt x="2245" y="604"/>
                      <a:pt x="2705" y="1064"/>
                      <a:pt x="2813" y="1632"/>
                    </a:cubicBezTo>
                    <a:cubicBezTo>
                      <a:pt x="2921" y="1957"/>
                      <a:pt x="3030" y="2308"/>
                      <a:pt x="3030" y="2741"/>
                    </a:cubicBezTo>
                    <a:cubicBezTo>
                      <a:pt x="3165" y="3093"/>
                      <a:pt x="3030" y="3417"/>
                      <a:pt x="2813" y="3769"/>
                    </a:cubicBezTo>
                    <a:cubicBezTo>
                      <a:pt x="2705" y="4093"/>
                      <a:pt x="2245" y="4229"/>
                      <a:pt x="1921" y="4229"/>
                    </a:cubicBezTo>
                    <a:cubicBezTo>
                      <a:pt x="1569" y="4229"/>
                      <a:pt x="1244" y="4093"/>
                      <a:pt x="1001" y="3877"/>
                    </a:cubicBezTo>
                    <a:cubicBezTo>
                      <a:pt x="460" y="3552"/>
                      <a:pt x="217" y="2984"/>
                      <a:pt x="108" y="2308"/>
                    </a:cubicBezTo>
                    <a:cubicBezTo>
                      <a:pt x="108" y="1957"/>
                      <a:pt x="0" y="1524"/>
                      <a:pt x="108" y="1064"/>
                    </a:cubicBezTo>
                    <a:lnTo>
                      <a:pt x="108" y="604"/>
                    </a:lnTo>
                    <a:cubicBezTo>
                      <a:pt x="0" y="848"/>
                      <a:pt x="0" y="956"/>
                      <a:pt x="0" y="1064"/>
                    </a:cubicBezTo>
                    <a:lnTo>
                      <a:pt x="0" y="2416"/>
                    </a:lnTo>
                    <a:cubicBezTo>
                      <a:pt x="0" y="2633"/>
                      <a:pt x="108" y="2984"/>
                      <a:pt x="217" y="3201"/>
                    </a:cubicBezTo>
                    <a:cubicBezTo>
                      <a:pt x="325" y="3552"/>
                      <a:pt x="568" y="3877"/>
                      <a:pt x="893" y="4093"/>
                    </a:cubicBezTo>
                    <a:cubicBezTo>
                      <a:pt x="1136" y="4337"/>
                      <a:pt x="1569" y="4445"/>
                      <a:pt x="1921" y="4445"/>
                    </a:cubicBezTo>
                    <a:cubicBezTo>
                      <a:pt x="2353" y="4445"/>
                      <a:pt x="2813" y="4229"/>
                      <a:pt x="3030" y="3877"/>
                    </a:cubicBezTo>
                    <a:cubicBezTo>
                      <a:pt x="3273" y="3552"/>
                      <a:pt x="3381" y="3093"/>
                      <a:pt x="3381" y="2633"/>
                    </a:cubicBezTo>
                    <a:cubicBezTo>
                      <a:pt x="3273" y="2308"/>
                      <a:pt x="3165" y="1957"/>
                      <a:pt x="3030" y="1632"/>
                    </a:cubicBezTo>
                    <a:cubicBezTo>
                      <a:pt x="2921" y="956"/>
                      <a:pt x="2489" y="388"/>
                      <a:pt x="1921" y="171"/>
                    </a:cubicBezTo>
                    <a:cubicBezTo>
                      <a:pt x="1712" y="61"/>
                      <a:pt x="1503" y="0"/>
                      <a:pt x="1297" y="0"/>
                    </a:cubicBez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563;p26"/>
              <p:cNvSpPr/>
              <p:nvPr/>
            </p:nvSpPr>
            <p:spPr>
              <a:xfrm>
                <a:off x="540075" y="3054300"/>
                <a:ext cx="163650" cy="216425"/>
              </a:xfrm>
              <a:custGeom>
                <a:avLst/>
                <a:gdLst/>
                <a:ahLst/>
                <a:cxnLst/>
                <a:rect l="l" t="t" r="r" b="b"/>
                <a:pathLst>
                  <a:path w="6546" h="8657" extrusionOk="0">
                    <a:moveTo>
                      <a:pt x="0" y="1"/>
                    </a:moveTo>
                    <a:cubicBezTo>
                      <a:pt x="0" y="217"/>
                      <a:pt x="108" y="434"/>
                      <a:pt x="108" y="542"/>
                    </a:cubicBezTo>
                    <a:cubicBezTo>
                      <a:pt x="216" y="1002"/>
                      <a:pt x="460" y="1570"/>
                      <a:pt x="676" y="2246"/>
                    </a:cubicBezTo>
                    <a:cubicBezTo>
                      <a:pt x="1244" y="3707"/>
                      <a:pt x="1921" y="5627"/>
                      <a:pt x="2921" y="7872"/>
                    </a:cubicBezTo>
                    <a:lnTo>
                      <a:pt x="3273" y="8657"/>
                    </a:lnTo>
                    <a:lnTo>
                      <a:pt x="3165" y="7764"/>
                    </a:lnTo>
                    <a:cubicBezTo>
                      <a:pt x="3141" y="7714"/>
                      <a:pt x="3116" y="7663"/>
                      <a:pt x="3092" y="7613"/>
                    </a:cubicBezTo>
                    <a:lnTo>
                      <a:pt x="3092" y="7613"/>
                    </a:lnTo>
                    <a:cubicBezTo>
                      <a:pt x="3030" y="7434"/>
                      <a:pt x="3030" y="7231"/>
                      <a:pt x="3030" y="6980"/>
                    </a:cubicBezTo>
                    <a:cubicBezTo>
                      <a:pt x="2927" y="5696"/>
                      <a:pt x="3141" y="4412"/>
                      <a:pt x="3626" y="3221"/>
                    </a:cubicBezTo>
                    <a:lnTo>
                      <a:pt x="3626" y="3221"/>
                    </a:lnTo>
                    <a:cubicBezTo>
                      <a:pt x="4451" y="4377"/>
                      <a:pt x="5088" y="5317"/>
                      <a:pt x="5626" y="6087"/>
                    </a:cubicBezTo>
                    <a:lnTo>
                      <a:pt x="6194" y="6871"/>
                    </a:lnTo>
                    <a:cubicBezTo>
                      <a:pt x="6303" y="6980"/>
                      <a:pt x="6411" y="7088"/>
                      <a:pt x="6546" y="7196"/>
                    </a:cubicBezTo>
                    <a:cubicBezTo>
                      <a:pt x="6411" y="7088"/>
                      <a:pt x="6411" y="6980"/>
                      <a:pt x="6303" y="6871"/>
                    </a:cubicBezTo>
                    <a:lnTo>
                      <a:pt x="5734" y="5952"/>
                    </a:lnTo>
                    <a:lnTo>
                      <a:pt x="3706" y="3030"/>
                    </a:lnTo>
                    <a:lnTo>
                      <a:pt x="3598" y="2814"/>
                    </a:lnTo>
                    <a:lnTo>
                      <a:pt x="3489" y="3030"/>
                    </a:lnTo>
                    <a:cubicBezTo>
                      <a:pt x="2921" y="4275"/>
                      <a:pt x="2705" y="5627"/>
                      <a:pt x="2813" y="6980"/>
                    </a:cubicBezTo>
                    <a:cubicBezTo>
                      <a:pt x="2813" y="6992"/>
                      <a:pt x="2813" y="7005"/>
                      <a:pt x="2813" y="7017"/>
                    </a:cubicBezTo>
                    <a:lnTo>
                      <a:pt x="2813" y="7017"/>
                    </a:lnTo>
                    <a:cubicBezTo>
                      <a:pt x="1957" y="5160"/>
                      <a:pt x="1299" y="3440"/>
                      <a:pt x="893" y="2246"/>
                    </a:cubicBezTo>
                    <a:lnTo>
                      <a:pt x="216" y="542"/>
                    </a:lnTo>
                    <a:cubicBezTo>
                      <a:pt x="108" y="326"/>
                      <a:pt x="108" y="217"/>
                      <a:pt x="0" y="1"/>
                    </a:cubicBez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" name="Google Shape;564;p26"/>
              <p:cNvSpPr/>
              <p:nvPr/>
            </p:nvSpPr>
            <p:spPr>
              <a:xfrm>
                <a:off x="692225" y="3084750"/>
                <a:ext cx="96050" cy="124450"/>
              </a:xfrm>
              <a:custGeom>
                <a:avLst/>
                <a:gdLst/>
                <a:ahLst/>
                <a:cxnLst/>
                <a:rect l="l" t="t" r="r" b="b"/>
                <a:pathLst>
                  <a:path w="3842" h="4978" extrusionOk="0">
                    <a:moveTo>
                      <a:pt x="1677" y="0"/>
                    </a:moveTo>
                    <a:lnTo>
                      <a:pt x="1569" y="244"/>
                    </a:lnTo>
                    <a:cubicBezTo>
                      <a:pt x="1353" y="676"/>
                      <a:pt x="1136" y="1028"/>
                      <a:pt x="1001" y="1488"/>
                    </a:cubicBezTo>
                    <a:cubicBezTo>
                      <a:pt x="794" y="2058"/>
                      <a:pt x="675" y="2673"/>
                      <a:pt x="644" y="3338"/>
                    </a:cubicBezTo>
                    <a:lnTo>
                      <a:pt x="644" y="3338"/>
                    </a:lnTo>
                    <a:cubicBezTo>
                      <a:pt x="507" y="2815"/>
                      <a:pt x="367" y="2380"/>
                      <a:pt x="217" y="2029"/>
                    </a:cubicBezTo>
                    <a:cubicBezTo>
                      <a:pt x="217" y="1704"/>
                      <a:pt x="108" y="1488"/>
                      <a:pt x="0" y="1136"/>
                    </a:cubicBezTo>
                    <a:lnTo>
                      <a:pt x="0" y="1136"/>
                    </a:lnTo>
                    <a:cubicBezTo>
                      <a:pt x="0" y="1488"/>
                      <a:pt x="108" y="1812"/>
                      <a:pt x="108" y="2029"/>
                    </a:cubicBezTo>
                    <a:cubicBezTo>
                      <a:pt x="217" y="2705"/>
                      <a:pt x="460" y="3517"/>
                      <a:pt x="676" y="4517"/>
                    </a:cubicBezTo>
                    <a:lnTo>
                      <a:pt x="893" y="4409"/>
                    </a:lnTo>
                    <a:cubicBezTo>
                      <a:pt x="785" y="3517"/>
                      <a:pt x="893" y="2489"/>
                      <a:pt x="1244" y="1596"/>
                    </a:cubicBezTo>
                    <a:cubicBezTo>
                      <a:pt x="1330" y="1233"/>
                      <a:pt x="1483" y="870"/>
                      <a:pt x="1663" y="574"/>
                    </a:cubicBezTo>
                    <a:lnTo>
                      <a:pt x="1663" y="574"/>
                    </a:lnTo>
                    <a:cubicBezTo>
                      <a:pt x="2199" y="1829"/>
                      <a:pt x="2730" y="2884"/>
                      <a:pt x="3165" y="3625"/>
                    </a:cubicBezTo>
                    <a:lnTo>
                      <a:pt x="3598" y="4626"/>
                    </a:lnTo>
                    <a:lnTo>
                      <a:pt x="3273" y="3625"/>
                    </a:lnTo>
                    <a:cubicBezTo>
                      <a:pt x="2921" y="2705"/>
                      <a:pt x="2353" y="1596"/>
                      <a:pt x="1812" y="244"/>
                    </a:cubicBezTo>
                    <a:lnTo>
                      <a:pt x="1677" y="0"/>
                    </a:lnTo>
                    <a:close/>
                    <a:moveTo>
                      <a:pt x="3598" y="4626"/>
                    </a:moveTo>
                    <a:cubicBezTo>
                      <a:pt x="3598" y="4734"/>
                      <a:pt x="3706" y="4869"/>
                      <a:pt x="3841" y="4977"/>
                    </a:cubicBezTo>
                    <a:cubicBezTo>
                      <a:pt x="3706" y="4869"/>
                      <a:pt x="3706" y="4734"/>
                      <a:pt x="3598" y="4626"/>
                    </a:cubicBez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" name="Google Shape;565;p26"/>
              <p:cNvSpPr/>
              <p:nvPr/>
            </p:nvSpPr>
            <p:spPr>
              <a:xfrm>
                <a:off x="571175" y="2842650"/>
                <a:ext cx="169075" cy="116250"/>
              </a:xfrm>
              <a:custGeom>
                <a:avLst/>
                <a:gdLst/>
                <a:ahLst/>
                <a:cxnLst/>
                <a:rect l="l" t="t" r="r" b="b"/>
                <a:pathLst>
                  <a:path w="6763" h="4650" extrusionOk="0">
                    <a:moveTo>
                      <a:pt x="6519" y="1"/>
                    </a:moveTo>
                    <a:lnTo>
                      <a:pt x="6519" y="1"/>
                    </a:lnTo>
                    <a:cubicBezTo>
                      <a:pt x="6654" y="460"/>
                      <a:pt x="6654" y="1028"/>
                      <a:pt x="6519" y="1461"/>
                    </a:cubicBezTo>
                    <a:cubicBezTo>
                      <a:pt x="6411" y="2029"/>
                      <a:pt x="6195" y="2597"/>
                      <a:pt x="5978" y="3057"/>
                    </a:cubicBezTo>
                    <a:cubicBezTo>
                      <a:pt x="5297" y="3988"/>
                      <a:pt x="4235" y="4462"/>
                      <a:pt x="3111" y="4462"/>
                    </a:cubicBezTo>
                    <a:cubicBezTo>
                      <a:pt x="2896" y="4462"/>
                      <a:pt x="2679" y="4444"/>
                      <a:pt x="2462" y="4410"/>
                    </a:cubicBezTo>
                    <a:cubicBezTo>
                      <a:pt x="1921" y="4274"/>
                      <a:pt x="1461" y="4058"/>
                      <a:pt x="1001" y="3733"/>
                    </a:cubicBezTo>
                    <a:cubicBezTo>
                      <a:pt x="568" y="3382"/>
                      <a:pt x="217" y="3057"/>
                      <a:pt x="0" y="2597"/>
                    </a:cubicBezTo>
                    <a:lnTo>
                      <a:pt x="0" y="2597"/>
                    </a:lnTo>
                    <a:cubicBezTo>
                      <a:pt x="0" y="2705"/>
                      <a:pt x="109" y="2814"/>
                      <a:pt x="109" y="2922"/>
                    </a:cubicBezTo>
                    <a:cubicBezTo>
                      <a:pt x="325" y="3273"/>
                      <a:pt x="568" y="3598"/>
                      <a:pt x="893" y="3842"/>
                    </a:cubicBezTo>
                    <a:cubicBezTo>
                      <a:pt x="1353" y="4166"/>
                      <a:pt x="1921" y="4410"/>
                      <a:pt x="2462" y="4518"/>
                    </a:cubicBezTo>
                    <a:cubicBezTo>
                      <a:pt x="2744" y="4608"/>
                      <a:pt x="3031" y="4650"/>
                      <a:pt x="3317" y="4650"/>
                    </a:cubicBezTo>
                    <a:cubicBezTo>
                      <a:pt x="4404" y="4650"/>
                      <a:pt x="5465" y="4043"/>
                      <a:pt x="6086" y="3165"/>
                    </a:cubicBezTo>
                    <a:cubicBezTo>
                      <a:pt x="6411" y="2597"/>
                      <a:pt x="6654" y="2137"/>
                      <a:pt x="6763" y="1569"/>
                    </a:cubicBezTo>
                    <a:lnTo>
                      <a:pt x="6763" y="352"/>
                    </a:lnTo>
                    <a:cubicBezTo>
                      <a:pt x="6654" y="217"/>
                      <a:pt x="6654" y="109"/>
                      <a:pt x="6519" y="1"/>
                    </a:cubicBez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566;p26"/>
              <p:cNvSpPr/>
              <p:nvPr/>
            </p:nvSpPr>
            <p:spPr>
              <a:xfrm>
                <a:off x="568475" y="2823050"/>
                <a:ext cx="25025" cy="58850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2354" extrusionOk="0">
                    <a:moveTo>
                      <a:pt x="217" y="0"/>
                    </a:moveTo>
                    <a:cubicBezTo>
                      <a:pt x="0" y="893"/>
                      <a:pt x="325" y="1812"/>
                      <a:pt x="893" y="2353"/>
                    </a:cubicBezTo>
                    <a:cubicBezTo>
                      <a:pt x="1001" y="2245"/>
                      <a:pt x="676" y="1812"/>
                      <a:pt x="433" y="1244"/>
                    </a:cubicBezTo>
                    <a:cubicBezTo>
                      <a:pt x="325" y="568"/>
                      <a:pt x="325" y="0"/>
                      <a:pt x="217" y="0"/>
                    </a:cubicBez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" name="Google Shape;567;p26"/>
              <p:cNvSpPr/>
              <p:nvPr/>
            </p:nvSpPr>
            <p:spPr>
              <a:xfrm>
                <a:off x="644200" y="2811550"/>
                <a:ext cx="19650" cy="42625"/>
              </a:xfrm>
              <a:custGeom>
                <a:avLst/>
                <a:gdLst/>
                <a:ahLst/>
                <a:cxnLst/>
                <a:rect l="l" t="t" r="r" b="b"/>
                <a:pathLst>
                  <a:path w="786" h="1705" extrusionOk="0">
                    <a:moveTo>
                      <a:pt x="1" y="0"/>
                    </a:moveTo>
                    <a:cubicBezTo>
                      <a:pt x="1" y="352"/>
                      <a:pt x="109" y="568"/>
                      <a:pt x="217" y="920"/>
                    </a:cubicBezTo>
                    <a:cubicBezTo>
                      <a:pt x="460" y="1353"/>
                      <a:pt x="677" y="1704"/>
                      <a:pt x="677" y="1704"/>
                    </a:cubicBezTo>
                    <a:cubicBezTo>
                      <a:pt x="785" y="1704"/>
                      <a:pt x="677" y="1353"/>
                      <a:pt x="460" y="785"/>
                    </a:cubicBezTo>
                    <a:cubicBezTo>
                      <a:pt x="217" y="352"/>
                      <a:pt x="109" y="0"/>
                      <a:pt x="1" y="0"/>
                    </a:cubicBez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68" name="Google Shape;568;p26"/>
            <p:cNvSpPr/>
            <p:nvPr/>
          </p:nvSpPr>
          <p:spPr>
            <a:xfrm flipH="1">
              <a:off x="8084900" y="41424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26"/>
            <p:cNvSpPr/>
            <p:nvPr/>
          </p:nvSpPr>
          <p:spPr>
            <a:xfrm flipH="1">
              <a:off x="8542100" y="45996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26"/>
            <p:cNvSpPr/>
            <p:nvPr/>
          </p:nvSpPr>
          <p:spPr>
            <a:xfrm flipH="1">
              <a:off x="8846900" y="47520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26"/>
            <p:cNvSpPr/>
            <p:nvPr/>
          </p:nvSpPr>
          <p:spPr>
            <a:xfrm rot="10800000">
              <a:off x="8618300" y="36090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26"/>
            <p:cNvSpPr/>
            <p:nvPr/>
          </p:nvSpPr>
          <p:spPr>
            <a:xfrm rot="10800000">
              <a:off x="8770700" y="33042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26"/>
            <p:cNvSpPr/>
            <p:nvPr/>
          </p:nvSpPr>
          <p:spPr>
            <a:xfrm flipH="1">
              <a:off x="8237300" y="22374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26"/>
            <p:cNvSpPr/>
            <p:nvPr/>
          </p:nvSpPr>
          <p:spPr>
            <a:xfrm flipH="1">
              <a:off x="8542100" y="23898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26"/>
            <p:cNvSpPr/>
            <p:nvPr/>
          </p:nvSpPr>
          <p:spPr>
            <a:xfrm flipH="1">
              <a:off x="8694500" y="26946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26"/>
            <p:cNvSpPr/>
            <p:nvPr/>
          </p:nvSpPr>
          <p:spPr>
            <a:xfrm rot="10800000">
              <a:off x="8770700" y="17040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26"/>
            <p:cNvSpPr/>
            <p:nvPr/>
          </p:nvSpPr>
          <p:spPr>
            <a:xfrm rot="10800000">
              <a:off x="8923100" y="13992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26"/>
            <p:cNvSpPr/>
            <p:nvPr/>
          </p:nvSpPr>
          <p:spPr>
            <a:xfrm rot="10800000">
              <a:off x="9227900" y="12468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26"/>
            <p:cNvSpPr/>
            <p:nvPr/>
          </p:nvSpPr>
          <p:spPr>
            <a:xfrm flipH="1">
              <a:off x="7932500" y="3324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26"/>
            <p:cNvSpPr/>
            <p:nvPr/>
          </p:nvSpPr>
          <p:spPr>
            <a:xfrm flipH="1">
              <a:off x="8389700" y="7896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26"/>
            <p:cNvSpPr/>
            <p:nvPr/>
          </p:nvSpPr>
          <p:spPr>
            <a:xfrm flipH="1">
              <a:off x="8694500" y="9420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2" name="Google Shape;582;p26"/>
          <p:cNvGrpSpPr/>
          <p:nvPr/>
        </p:nvGrpSpPr>
        <p:grpSpPr>
          <a:xfrm>
            <a:off x="-601900" y="160050"/>
            <a:ext cx="1856601" cy="2381950"/>
            <a:chOff x="-601900" y="160050"/>
            <a:chExt cx="1856601" cy="2381950"/>
          </a:xfrm>
        </p:grpSpPr>
        <p:sp>
          <p:nvSpPr>
            <p:cNvPr id="583" name="Google Shape;583;p26"/>
            <p:cNvSpPr/>
            <p:nvPr/>
          </p:nvSpPr>
          <p:spPr>
            <a:xfrm>
              <a:off x="268600" y="306775"/>
              <a:ext cx="549800" cy="146775"/>
            </a:xfrm>
            <a:custGeom>
              <a:avLst/>
              <a:gdLst/>
              <a:ahLst/>
              <a:cxnLst/>
              <a:rect l="l" t="t" r="r" b="b"/>
              <a:pathLst>
                <a:path w="21992" h="5871" extrusionOk="0">
                  <a:moveTo>
                    <a:pt x="0" y="1"/>
                  </a:moveTo>
                  <a:lnTo>
                    <a:pt x="0" y="5871"/>
                  </a:lnTo>
                  <a:lnTo>
                    <a:pt x="21991" y="5871"/>
                  </a:lnTo>
                  <a:lnTo>
                    <a:pt x="21991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26"/>
            <p:cNvSpPr/>
            <p:nvPr/>
          </p:nvSpPr>
          <p:spPr>
            <a:xfrm>
              <a:off x="429550" y="160050"/>
              <a:ext cx="551825" cy="149475"/>
            </a:xfrm>
            <a:custGeom>
              <a:avLst/>
              <a:gdLst/>
              <a:ahLst/>
              <a:cxnLst/>
              <a:rect l="l" t="t" r="r" b="b"/>
              <a:pathLst>
                <a:path w="22073" h="5979" extrusionOk="0">
                  <a:moveTo>
                    <a:pt x="108" y="0"/>
                  </a:moveTo>
                  <a:lnTo>
                    <a:pt x="108" y="0"/>
                  </a:lnTo>
                  <a:cubicBezTo>
                    <a:pt x="88" y="21"/>
                    <a:pt x="54" y="54"/>
                    <a:pt x="0" y="108"/>
                  </a:cubicBezTo>
                  <a:lnTo>
                    <a:pt x="0" y="1596"/>
                  </a:lnTo>
                  <a:lnTo>
                    <a:pt x="0" y="3057"/>
                  </a:lnTo>
                  <a:lnTo>
                    <a:pt x="0" y="5978"/>
                  </a:lnTo>
                  <a:lnTo>
                    <a:pt x="108" y="5978"/>
                  </a:lnTo>
                  <a:lnTo>
                    <a:pt x="15770" y="5870"/>
                  </a:lnTo>
                  <a:lnTo>
                    <a:pt x="216" y="5762"/>
                  </a:lnTo>
                  <a:lnTo>
                    <a:pt x="216" y="5762"/>
                  </a:lnTo>
                  <a:lnTo>
                    <a:pt x="216" y="3057"/>
                  </a:lnTo>
                  <a:lnTo>
                    <a:pt x="216" y="243"/>
                  </a:lnTo>
                  <a:lnTo>
                    <a:pt x="216" y="243"/>
                  </a:lnTo>
                  <a:lnTo>
                    <a:pt x="21964" y="109"/>
                  </a:lnTo>
                  <a:lnTo>
                    <a:pt x="21964" y="109"/>
                  </a:lnTo>
                  <a:cubicBezTo>
                    <a:pt x="21964" y="1921"/>
                    <a:pt x="22072" y="3382"/>
                    <a:pt x="22072" y="4301"/>
                  </a:cubicBezTo>
                  <a:lnTo>
                    <a:pt x="22072" y="108"/>
                  </a:lnTo>
                  <a:lnTo>
                    <a:pt x="22072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85" name="Google Shape;585;p26"/>
            <p:cNvGrpSpPr/>
            <p:nvPr/>
          </p:nvGrpSpPr>
          <p:grpSpPr>
            <a:xfrm>
              <a:off x="769783" y="1986057"/>
              <a:ext cx="484918" cy="453079"/>
              <a:chOff x="1211325" y="1407638"/>
              <a:chExt cx="797300" cy="744950"/>
            </a:xfrm>
          </p:grpSpPr>
          <p:sp>
            <p:nvSpPr>
              <p:cNvPr id="586" name="Google Shape;586;p26"/>
              <p:cNvSpPr/>
              <p:nvPr/>
            </p:nvSpPr>
            <p:spPr>
              <a:xfrm>
                <a:off x="1211325" y="1407638"/>
                <a:ext cx="797300" cy="744950"/>
              </a:xfrm>
              <a:custGeom>
                <a:avLst/>
                <a:gdLst/>
                <a:ahLst/>
                <a:cxnLst/>
                <a:rect l="l" t="t" r="r" b="b"/>
                <a:pathLst>
                  <a:path w="31892" h="29798" extrusionOk="0">
                    <a:moveTo>
                      <a:pt x="8081" y="1"/>
                    </a:moveTo>
                    <a:cubicBezTo>
                      <a:pt x="7861" y="1"/>
                      <a:pt x="7645" y="14"/>
                      <a:pt x="7439" y="43"/>
                    </a:cubicBezTo>
                    <a:cubicBezTo>
                      <a:pt x="5870" y="151"/>
                      <a:pt x="4301" y="827"/>
                      <a:pt x="3057" y="1855"/>
                    </a:cubicBezTo>
                    <a:cubicBezTo>
                      <a:pt x="1921" y="2856"/>
                      <a:pt x="1028" y="4208"/>
                      <a:pt x="568" y="5696"/>
                    </a:cubicBezTo>
                    <a:cubicBezTo>
                      <a:pt x="109" y="7049"/>
                      <a:pt x="0" y="8509"/>
                      <a:pt x="109" y="9970"/>
                    </a:cubicBezTo>
                    <a:cubicBezTo>
                      <a:pt x="352" y="12567"/>
                      <a:pt x="1136" y="15028"/>
                      <a:pt x="2381" y="17300"/>
                    </a:cubicBezTo>
                    <a:cubicBezTo>
                      <a:pt x="2949" y="18301"/>
                      <a:pt x="3490" y="19221"/>
                      <a:pt x="4166" y="20113"/>
                    </a:cubicBezTo>
                    <a:lnTo>
                      <a:pt x="5762" y="22602"/>
                    </a:lnTo>
                    <a:cubicBezTo>
                      <a:pt x="6763" y="24171"/>
                      <a:pt x="7682" y="25523"/>
                      <a:pt x="8467" y="26524"/>
                    </a:cubicBezTo>
                    <a:cubicBezTo>
                      <a:pt x="9251" y="27660"/>
                      <a:pt x="9927" y="28445"/>
                      <a:pt x="10387" y="29013"/>
                    </a:cubicBezTo>
                    <a:cubicBezTo>
                      <a:pt x="10820" y="29472"/>
                      <a:pt x="11064" y="29797"/>
                      <a:pt x="11064" y="29797"/>
                    </a:cubicBezTo>
                    <a:cubicBezTo>
                      <a:pt x="11064" y="29797"/>
                      <a:pt x="11064" y="29689"/>
                      <a:pt x="10928" y="29581"/>
                    </a:cubicBezTo>
                    <a:cubicBezTo>
                      <a:pt x="10820" y="29364"/>
                      <a:pt x="10604" y="29229"/>
                      <a:pt x="10387" y="28904"/>
                    </a:cubicBezTo>
                    <a:cubicBezTo>
                      <a:pt x="9927" y="28445"/>
                      <a:pt x="9359" y="27552"/>
                      <a:pt x="8575" y="26524"/>
                    </a:cubicBezTo>
                    <a:cubicBezTo>
                      <a:pt x="7791" y="25523"/>
                      <a:pt x="6871" y="24171"/>
                      <a:pt x="5870" y="22602"/>
                    </a:cubicBezTo>
                    <a:cubicBezTo>
                      <a:pt x="5410" y="21790"/>
                      <a:pt x="4842" y="20898"/>
                      <a:pt x="4301" y="20005"/>
                    </a:cubicBezTo>
                    <a:cubicBezTo>
                      <a:pt x="3625" y="19221"/>
                      <a:pt x="3057" y="18193"/>
                      <a:pt x="2489" y="17192"/>
                    </a:cubicBezTo>
                    <a:cubicBezTo>
                      <a:pt x="1245" y="14920"/>
                      <a:pt x="460" y="12458"/>
                      <a:pt x="244" y="9970"/>
                    </a:cubicBezTo>
                    <a:cubicBezTo>
                      <a:pt x="244" y="8509"/>
                      <a:pt x="352" y="7049"/>
                      <a:pt x="785" y="5696"/>
                    </a:cubicBezTo>
                    <a:cubicBezTo>
                      <a:pt x="1245" y="4344"/>
                      <a:pt x="2029" y="2991"/>
                      <a:pt x="3165" y="1963"/>
                    </a:cubicBezTo>
                    <a:cubicBezTo>
                      <a:pt x="4409" y="963"/>
                      <a:pt x="5870" y="395"/>
                      <a:pt x="7439" y="151"/>
                    </a:cubicBezTo>
                    <a:cubicBezTo>
                      <a:pt x="8223" y="151"/>
                      <a:pt x="9035" y="286"/>
                      <a:pt x="9819" y="503"/>
                    </a:cubicBezTo>
                    <a:cubicBezTo>
                      <a:pt x="10604" y="827"/>
                      <a:pt x="11388" y="1179"/>
                      <a:pt x="11956" y="1747"/>
                    </a:cubicBezTo>
                    <a:cubicBezTo>
                      <a:pt x="13200" y="2991"/>
                      <a:pt x="14093" y="4452"/>
                      <a:pt x="14553" y="6021"/>
                    </a:cubicBezTo>
                    <a:cubicBezTo>
                      <a:pt x="14986" y="7833"/>
                      <a:pt x="15337" y="9510"/>
                      <a:pt x="15337" y="11322"/>
                    </a:cubicBezTo>
                    <a:cubicBezTo>
                      <a:pt x="15337" y="11647"/>
                      <a:pt x="15445" y="12107"/>
                      <a:pt x="15445" y="12567"/>
                    </a:cubicBezTo>
                    <a:lnTo>
                      <a:pt x="15445" y="13135"/>
                    </a:lnTo>
                    <a:lnTo>
                      <a:pt x="15662" y="12567"/>
                    </a:lnTo>
                    <a:cubicBezTo>
                      <a:pt x="16122" y="10863"/>
                      <a:pt x="17150" y="9402"/>
                      <a:pt x="18367" y="8266"/>
                    </a:cubicBezTo>
                    <a:cubicBezTo>
                      <a:pt x="19503" y="7049"/>
                      <a:pt x="21072" y="6237"/>
                      <a:pt x="22776" y="6021"/>
                    </a:cubicBezTo>
                    <a:cubicBezTo>
                      <a:pt x="23333" y="5905"/>
                      <a:pt x="23894" y="5845"/>
                      <a:pt x="24451" y="5845"/>
                    </a:cubicBezTo>
                    <a:cubicBezTo>
                      <a:pt x="25462" y="5845"/>
                      <a:pt x="26459" y="6045"/>
                      <a:pt x="27401" y="6481"/>
                    </a:cubicBezTo>
                    <a:cubicBezTo>
                      <a:pt x="28862" y="7157"/>
                      <a:pt x="29998" y="8158"/>
                      <a:pt x="30782" y="9510"/>
                    </a:cubicBezTo>
                    <a:cubicBezTo>
                      <a:pt x="31459" y="10863"/>
                      <a:pt x="31675" y="12323"/>
                      <a:pt x="31459" y="13811"/>
                    </a:cubicBezTo>
                    <a:cubicBezTo>
                      <a:pt x="31215" y="15163"/>
                      <a:pt x="30539" y="16381"/>
                      <a:pt x="29538" y="17408"/>
                    </a:cubicBezTo>
                    <a:cubicBezTo>
                      <a:pt x="28645" y="18301"/>
                      <a:pt x="27618" y="19221"/>
                      <a:pt x="26617" y="19897"/>
                    </a:cubicBezTo>
                    <a:cubicBezTo>
                      <a:pt x="25589" y="20681"/>
                      <a:pt x="24588" y="21358"/>
                      <a:pt x="23668" y="22034"/>
                    </a:cubicBezTo>
                    <a:cubicBezTo>
                      <a:pt x="19854" y="24631"/>
                      <a:pt x="16690" y="26524"/>
                      <a:pt x="14553" y="27768"/>
                    </a:cubicBezTo>
                    <a:cubicBezTo>
                      <a:pt x="13417" y="28445"/>
                      <a:pt x="12524" y="28904"/>
                      <a:pt x="11956" y="29229"/>
                    </a:cubicBezTo>
                    <a:cubicBezTo>
                      <a:pt x="12524" y="29013"/>
                      <a:pt x="13417" y="28445"/>
                      <a:pt x="14553" y="27877"/>
                    </a:cubicBezTo>
                    <a:cubicBezTo>
                      <a:pt x="16798" y="26524"/>
                      <a:pt x="19963" y="24631"/>
                      <a:pt x="23777" y="22142"/>
                    </a:cubicBezTo>
                    <a:cubicBezTo>
                      <a:pt x="24696" y="21466"/>
                      <a:pt x="25697" y="20790"/>
                      <a:pt x="26725" y="20005"/>
                    </a:cubicBezTo>
                    <a:cubicBezTo>
                      <a:pt x="27726" y="19329"/>
                      <a:pt x="28754" y="18409"/>
                      <a:pt x="29646" y="17517"/>
                    </a:cubicBezTo>
                    <a:cubicBezTo>
                      <a:pt x="30674" y="16516"/>
                      <a:pt x="31350" y="15163"/>
                      <a:pt x="31675" y="13811"/>
                    </a:cubicBezTo>
                    <a:cubicBezTo>
                      <a:pt x="31891" y="12323"/>
                      <a:pt x="31675" y="10754"/>
                      <a:pt x="30890" y="9402"/>
                    </a:cubicBezTo>
                    <a:cubicBezTo>
                      <a:pt x="30214" y="8049"/>
                      <a:pt x="28970" y="6913"/>
                      <a:pt x="27509" y="6237"/>
                    </a:cubicBezTo>
                    <a:cubicBezTo>
                      <a:pt x="26510" y="5774"/>
                      <a:pt x="25396" y="5578"/>
                      <a:pt x="24255" y="5578"/>
                    </a:cubicBezTo>
                    <a:cubicBezTo>
                      <a:pt x="23729" y="5578"/>
                      <a:pt x="23197" y="5619"/>
                      <a:pt x="22668" y="5696"/>
                    </a:cubicBezTo>
                    <a:cubicBezTo>
                      <a:pt x="21883" y="5913"/>
                      <a:pt x="21072" y="6129"/>
                      <a:pt x="20287" y="6589"/>
                    </a:cubicBezTo>
                    <a:cubicBezTo>
                      <a:pt x="19503" y="6913"/>
                      <a:pt x="18827" y="7481"/>
                      <a:pt x="18150" y="8049"/>
                    </a:cubicBezTo>
                    <a:cubicBezTo>
                      <a:pt x="17045" y="9154"/>
                      <a:pt x="16218" y="10430"/>
                      <a:pt x="15648" y="11895"/>
                    </a:cubicBezTo>
                    <a:lnTo>
                      <a:pt x="15648" y="11895"/>
                    </a:lnTo>
                    <a:cubicBezTo>
                      <a:pt x="15635" y="11682"/>
                      <a:pt x="15608" y="11485"/>
                      <a:pt x="15554" y="11322"/>
                    </a:cubicBezTo>
                    <a:cubicBezTo>
                      <a:pt x="15554" y="9510"/>
                      <a:pt x="15337" y="7725"/>
                      <a:pt x="14769" y="6021"/>
                    </a:cubicBezTo>
                    <a:cubicBezTo>
                      <a:pt x="14309" y="4344"/>
                      <a:pt x="13417" y="2748"/>
                      <a:pt x="12064" y="1639"/>
                    </a:cubicBezTo>
                    <a:cubicBezTo>
                      <a:pt x="11496" y="1071"/>
                      <a:pt x="10712" y="611"/>
                      <a:pt x="9927" y="286"/>
                    </a:cubicBezTo>
                    <a:cubicBezTo>
                      <a:pt x="9349" y="107"/>
                      <a:pt x="8698" y="1"/>
                      <a:pt x="8081" y="1"/>
                    </a:cubicBez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587;p26"/>
              <p:cNvSpPr/>
              <p:nvPr/>
            </p:nvSpPr>
            <p:spPr>
              <a:xfrm>
                <a:off x="1290450" y="1597363"/>
                <a:ext cx="109575" cy="197475"/>
              </a:xfrm>
              <a:custGeom>
                <a:avLst/>
                <a:gdLst/>
                <a:ahLst/>
                <a:cxnLst/>
                <a:rect l="l" t="t" r="r" b="b"/>
                <a:pathLst>
                  <a:path w="4383" h="7899" extrusionOk="0">
                    <a:moveTo>
                      <a:pt x="3598" y="1"/>
                    </a:moveTo>
                    <a:lnTo>
                      <a:pt x="3381" y="352"/>
                    </a:lnTo>
                    <a:cubicBezTo>
                      <a:pt x="2353" y="2273"/>
                      <a:pt x="1569" y="3950"/>
                      <a:pt x="893" y="5194"/>
                    </a:cubicBezTo>
                    <a:lnTo>
                      <a:pt x="217" y="6655"/>
                    </a:lnTo>
                    <a:cubicBezTo>
                      <a:pt x="108" y="6898"/>
                      <a:pt x="108" y="7115"/>
                      <a:pt x="0" y="7223"/>
                    </a:cubicBezTo>
                    <a:cubicBezTo>
                      <a:pt x="108" y="7115"/>
                      <a:pt x="217" y="6898"/>
                      <a:pt x="325" y="6763"/>
                    </a:cubicBezTo>
                    <a:lnTo>
                      <a:pt x="1136" y="5302"/>
                    </a:lnTo>
                    <a:cubicBezTo>
                      <a:pt x="1773" y="4130"/>
                      <a:pt x="2507" y="2573"/>
                      <a:pt x="3427" y="791"/>
                    </a:cubicBezTo>
                    <a:lnTo>
                      <a:pt x="3427" y="791"/>
                    </a:lnTo>
                    <a:cubicBezTo>
                      <a:pt x="3631" y="2737"/>
                      <a:pt x="3856" y="4395"/>
                      <a:pt x="4058" y="5654"/>
                    </a:cubicBezTo>
                    <a:cubicBezTo>
                      <a:pt x="4166" y="6330"/>
                      <a:pt x="4274" y="6898"/>
                      <a:pt x="4274" y="7223"/>
                    </a:cubicBezTo>
                    <a:cubicBezTo>
                      <a:pt x="4274" y="7439"/>
                      <a:pt x="4382" y="7683"/>
                      <a:pt x="4382" y="7899"/>
                    </a:cubicBezTo>
                    <a:lnTo>
                      <a:pt x="4382" y="7223"/>
                    </a:lnTo>
                    <a:cubicBezTo>
                      <a:pt x="4382" y="6898"/>
                      <a:pt x="4274" y="6330"/>
                      <a:pt x="4166" y="5654"/>
                    </a:cubicBezTo>
                    <a:cubicBezTo>
                      <a:pt x="4058" y="4301"/>
                      <a:pt x="3841" y="2381"/>
                      <a:pt x="3598" y="352"/>
                    </a:cubicBezTo>
                    <a:lnTo>
                      <a:pt x="3598" y="1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26"/>
              <p:cNvSpPr/>
              <p:nvPr/>
            </p:nvSpPr>
            <p:spPr>
              <a:xfrm>
                <a:off x="1315450" y="1715713"/>
                <a:ext cx="96050" cy="20300"/>
              </a:xfrm>
              <a:custGeom>
                <a:avLst/>
                <a:gdLst/>
                <a:ahLst/>
                <a:cxnLst/>
                <a:rect l="l" t="t" r="r" b="b"/>
                <a:pathLst>
                  <a:path w="3842" h="812" extrusionOk="0">
                    <a:moveTo>
                      <a:pt x="1" y="0"/>
                    </a:moveTo>
                    <a:cubicBezTo>
                      <a:pt x="569" y="244"/>
                      <a:pt x="1245" y="352"/>
                      <a:pt x="1921" y="460"/>
                    </a:cubicBezTo>
                    <a:cubicBezTo>
                      <a:pt x="2490" y="676"/>
                      <a:pt x="3166" y="676"/>
                      <a:pt x="3842" y="812"/>
                    </a:cubicBezTo>
                    <a:cubicBezTo>
                      <a:pt x="3166" y="460"/>
                      <a:pt x="2598" y="352"/>
                      <a:pt x="1921" y="244"/>
                    </a:cubicBezTo>
                    <a:cubicBezTo>
                      <a:pt x="1353" y="135"/>
                      <a:pt x="677" y="0"/>
                      <a:pt x="1" y="0"/>
                    </a:cubicBez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26"/>
              <p:cNvSpPr/>
              <p:nvPr/>
            </p:nvSpPr>
            <p:spPr>
              <a:xfrm>
                <a:off x="1464900" y="1789413"/>
                <a:ext cx="137975" cy="104175"/>
              </a:xfrm>
              <a:custGeom>
                <a:avLst/>
                <a:gdLst/>
                <a:ahLst/>
                <a:cxnLst/>
                <a:rect l="l" t="t" r="r" b="b"/>
                <a:pathLst>
                  <a:path w="5519" h="4167" extrusionOk="0">
                    <a:moveTo>
                      <a:pt x="5519" y="1"/>
                    </a:moveTo>
                    <a:cubicBezTo>
                      <a:pt x="4626" y="677"/>
                      <a:pt x="3625" y="1353"/>
                      <a:pt x="2706" y="2029"/>
                    </a:cubicBezTo>
                    <a:cubicBezTo>
                      <a:pt x="1813" y="2706"/>
                      <a:pt x="921" y="3382"/>
                      <a:pt x="1" y="4166"/>
                    </a:cubicBezTo>
                    <a:cubicBezTo>
                      <a:pt x="1029" y="3598"/>
                      <a:pt x="1921" y="2922"/>
                      <a:pt x="2814" y="2246"/>
                    </a:cubicBezTo>
                    <a:cubicBezTo>
                      <a:pt x="3842" y="1569"/>
                      <a:pt x="4734" y="785"/>
                      <a:pt x="5519" y="1"/>
                    </a:cubicBez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" name="Google Shape;590;p26"/>
              <p:cNvSpPr/>
              <p:nvPr/>
            </p:nvSpPr>
            <p:spPr>
              <a:xfrm>
                <a:off x="1493300" y="1794838"/>
                <a:ext cx="62250" cy="132550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5302" extrusionOk="0">
                    <a:moveTo>
                      <a:pt x="1" y="0"/>
                    </a:moveTo>
                    <a:cubicBezTo>
                      <a:pt x="1" y="216"/>
                      <a:pt x="109" y="568"/>
                      <a:pt x="109" y="784"/>
                    </a:cubicBezTo>
                    <a:cubicBezTo>
                      <a:pt x="325" y="1461"/>
                      <a:pt x="569" y="2137"/>
                      <a:pt x="894" y="2813"/>
                    </a:cubicBezTo>
                    <a:cubicBezTo>
                      <a:pt x="1245" y="3381"/>
                      <a:pt x="1570" y="4057"/>
                      <a:pt x="1921" y="4625"/>
                    </a:cubicBezTo>
                    <a:cubicBezTo>
                      <a:pt x="2030" y="4842"/>
                      <a:pt x="2246" y="5085"/>
                      <a:pt x="2489" y="5302"/>
                    </a:cubicBezTo>
                    <a:cubicBezTo>
                      <a:pt x="2489" y="5302"/>
                      <a:pt x="1813" y="4166"/>
                      <a:pt x="1137" y="2705"/>
                    </a:cubicBezTo>
                    <a:cubicBezTo>
                      <a:pt x="461" y="1244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591;p26"/>
              <p:cNvSpPr/>
              <p:nvPr/>
            </p:nvSpPr>
            <p:spPr>
              <a:xfrm>
                <a:off x="1707675" y="1686963"/>
                <a:ext cx="89950" cy="195125"/>
              </a:xfrm>
              <a:custGeom>
                <a:avLst/>
                <a:gdLst/>
                <a:ahLst/>
                <a:cxnLst/>
                <a:rect l="l" t="t" r="r" b="b"/>
                <a:pathLst>
                  <a:path w="3598" h="7805" extrusionOk="0">
                    <a:moveTo>
                      <a:pt x="1139" y="1"/>
                    </a:moveTo>
                    <a:cubicBezTo>
                      <a:pt x="837" y="1"/>
                      <a:pt x="589" y="122"/>
                      <a:pt x="325" y="366"/>
                    </a:cubicBezTo>
                    <a:cubicBezTo>
                      <a:pt x="109" y="609"/>
                      <a:pt x="0" y="934"/>
                      <a:pt x="109" y="1285"/>
                    </a:cubicBezTo>
                    <a:cubicBezTo>
                      <a:pt x="109" y="1962"/>
                      <a:pt x="109" y="2503"/>
                      <a:pt x="325" y="3071"/>
                    </a:cubicBezTo>
                    <a:cubicBezTo>
                      <a:pt x="325" y="3639"/>
                      <a:pt x="433" y="4207"/>
                      <a:pt x="541" y="4667"/>
                    </a:cubicBezTo>
                    <a:cubicBezTo>
                      <a:pt x="677" y="5559"/>
                      <a:pt x="893" y="6235"/>
                      <a:pt x="1001" y="6804"/>
                    </a:cubicBezTo>
                    <a:cubicBezTo>
                      <a:pt x="1001" y="6235"/>
                      <a:pt x="893" y="5559"/>
                      <a:pt x="785" y="4667"/>
                    </a:cubicBezTo>
                    <a:cubicBezTo>
                      <a:pt x="677" y="4099"/>
                      <a:pt x="541" y="3639"/>
                      <a:pt x="433" y="3071"/>
                    </a:cubicBezTo>
                    <a:cubicBezTo>
                      <a:pt x="325" y="2503"/>
                      <a:pt x="325" y="1962"/>
                      <a:pt x="325" y="1285"/>
                    </a:cubicBezTo>
                    <a:cubicBezTo>
                      <a:pt x="325" y="1042"/>
                      <a:pt x="325" y="717"/>
                      <a:pt x="541" y="474"/>
                    </a:cubicBezTo>
                    <a:cubicBezTo>
                      <a:pt x="720" y="316"/>
                      <a:pt x="883" y="215"/>
                      <a:pt x="1096" y="215"/>
                    </a:cubicBezTo>
                    <a:cubicBezTo>
                      <a:pt x="1174" y="215"/>
                      <a:pt x="1259" y="229"/>
                      <a:pt x="1353" y="258"/>
                    </a:cubicBezTo>
                    <a:cubicBezTo>
                      <a:pt x="1894" y="609"/>
                      <a:pt x="2246" y="1285"/>
                      <a:pt x="2029" y="1962"/>
                    </a:cubicBezTo>
                    <a:cubicBezTo>
                      <a:pt x="1846" y="2368"/>
                      <a:pt x="1480" y="2790"/>
                      <a:pt x="1080" y="3169"/>
                    </a:cubicBezTo>
                    <a:lnTo>
                      <a:pt x="1080" y="3169"/>
                    </a:lnTo>
                    <a:cubicBezTo>
                      <a:pt x="918" y="3263"/>
                      <a:pt x="780" y="3385"/>
                      <a:pt x="677" y="3531"/>
                    </a:cubicBezTo>
                    <a:lnTo>
                      <a:pt x="785" y="3639"/>
                    </a:lnTo>
                    <a:cubicBezTo>
                      <a:pt x="803" y="3630"/>
                      <a:pt x="821" y="3621"/>
                      <a:pt x="839" y="3612"/>
                    </a:cubicBezTo>
                    <a:lnTo>
                      <a:pt x="839" y="3612"/>
                    </a:lnTo>
                    <a:lnTo>
                      <a:pt x="893" y="3639"/>
                    </a:lnTo>
                    <a:cubicBezTo>
                      <a:pt x="1164" y="3367"/>
                      <a:pt x="1606" y="3153"/>
                      <a:pt x="2012" y="3153"/>
                    </a:cubicBezTo>
                    <a:cubicBezTo>
                      <a:pt x="2092" y="3153"/>
                      <a:pt x="2170" y="3161"/>
                      <a:pt x="2246" y="3179"/>
                    </a:cubicBezTo>
                    <a:cubicBezTo>
                      <a:pt x="2814" y="3314"/>
                      <a:pt x="3138" y="3639"/>
                      <a:pt x="3246" y="4207"/>
                    </a:cubicBezTo>
                    <a:cubicBezTo>
                      <a:pt x="3490" y="4531"/>
                      <a:pt x="3382" y="4991"/>
                      <a:pt x="3138" y="5451"/>
                    </a:cubicBezTo>
                    <a:cubicBezTo>
                      <a:pt x="2922" y="5776"/>
                      <a:pt x="2705" y="6019"/>
                      <a:pt x="2354" y="6235"/>
                    </a:cubicBezTo>
                    <a:cubicBezTo>
                      <a:pt x="1827" y="6662"/>
                      <a:pt x="1417" y="6972"/>
                      <a:pt x="1080" y="7295"/>
                    </a:cubicBezTo>
                    <a:lnTo>
                      <a:pt x="1080" y="7295"/>
                    </a:lnTo>
                    <a:lnTo>
                      <a:pt x="1001" y="6804"/>
                    </a:lnTo>
                    <a:lnTo>
                      <a:pt x="1001" y="6804"/>
                    </a:lnTo>
                    <a:cubicBezTo>
                      <a:pt x="1001" y="7051"/>
                      <a:pt x="1001" y="7173"/>
                      <a:pt x="1049" y="7324"/>
                    </a:cubicBezTo>
                    <a:lnTo>
                      <a:pt x="1049" y="7324"/>
                    </a:lnTo>
                    <a:cubicBezTo>
                      <a:pt x="1033" y="7340"/>
                      <a:pt x="1017" y="7356"/>
                      <a:pt x="1001" y="7372"/>
                    </a:cubicBezTo>
                    <a:cubicBezTo>
                      <a:pt x="1018" y="7360"/>
                      <a:pt x="1035" y="7348"/>
                      <a:pt x="1053" y="7336"/>
                    </a:cubicBezTo>
                    <a:lnTo>
                      <a:pt x="1053" y="7336"/>
                    </a:lnTo>
                    <a:cubicBezTo>
                      <a:pt x="1067" y="7380"/>
                      <a:pt x="1086" y="7426"/>
                      <a:pt x="1109" y="7480"/>
                    </a:cubicBezTo>
                    <a:lnTo>
                      <a:pt x="1083" y="7315"/>
                    </a:lnTo>
                    <a:lnTo>
                      <a:pt x="1083" y="7315"/>
                    </a:lnTo>
                    <a:cubicBezTo>
                      <a:pt x="1420" y="7078"/>
                      <a:pt x="1837" y="6769"/>
                      <a:pt x="2462" y="6344"/>
                    </a:cubicBezTo>
                    <a:cubicBezTo>
                      <a:pt x="2814" y="6127"/>
                      <a:pt x="3030" y="5884"/>
                      <a:pt x="3246" y="5559"/>
                    </a:cubicBezTo>
                    <a:cubicBezTo>
                      <a:pt x="3598" y="5099"/>
                      <a:pt x="3598" y="4531"/>
                      <a:pt x="3490" y="4099"/>
                    </a:cubicBezTo>
                    <a:cubicBezTo>
                      <a:pt x="3246" y="3531"/>
                      <a:pt x="2814" y="3071"/>
                      <a:pt x="2354" y="2963"/>
                    </a:cubicBezTo>
                    <a:cubicBezTo>
                      <a:pt x="2239" y="2944"/>
                      <a:pt x="2123" y="2935"/>
                      <a:pt x="2010" y="2935"/>
                    </a:cubicBezTo>
                    <a:cubicBezTo>
                      <a:pt x="1870" y="2935"/>
                      <a:pt x="1733" y="2949"/>
                      <a:pt x="1601" y="2975"/>
                    </a:cubicBezTo>
                    <a:lnTo>
                      <a:pt x="1601" y="2975"/>
                    </a:lnTo>
                    <a:cubicBezTo>
                      <a:pt x="1854" y="2671"/>
                      <a:pt x="2061" y="2317"/>
                      <a:pt x="2246" y="1962"/>
                    </a:cubicBezTo>
                    <a:cubicBezTo>
                      <a:pt x="2354" y="1610"/>
                      <a:pt x="2354" y="1150"/>
                      <a:pt x="2246" y="826"/>
                    </a:cubicBezTo>
                    <a:cubicBezTo>
                      <a:pt x="2029" y="474"/>
                      <a:pt x="1786" y="258"/>
                      <a:pt x="1461" y="41"/>
                    </a:cubicBezTo>
                    <a:cubicBezTo>
                      <a:pt x="1346" y="14"/>
                      <a:pt x="1240" y="1"/>
                      <a:pt x="1139" y="1"/>
                    </a:cubicBezTo>
                    <a:close/>
                    <a:moveTo>
                      <a:pt x="1001" y="7372"/>
                    </a:moveTo>
                    <a:lnTo>
                      <a:pt x="541" y="7804"/>
                    </a:lnTo>
                    <a:cubicBezTo>
                      <a:pt x="677" y="7804"/>
                      <a:pt x="677" y="7696"/>
                      <a:pt x="677" y="7696"/>
                    </a:cubicBezTo>
                    <a:lnTo>
                      <a:pt x="1001" y="7372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92" name="Google Shape;592;p26"/>
            <p:cNvSpPr/>
            <p:nvPr/>
          </p:nvSpPr>
          <p:spPr>
            <a:xfrm flipH="1">
              <a:off x="-297100" y="22374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26"/>
            <p:cNvSpPr/>
            <p:nvPr/>
          </p:nvSpPr>
          <p:spPr>
            <a:xfrm flipH="1">
              <a:off x="7700" y="23898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26"/>
            <p:cNvSpPr/>
            <p:nvPr/>
          </p:nvSpPr>
          <p:spPr>
            <a:xfrm rot="10800000">
              <a:off x="-68500" y="18564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26"/>
            <p:cNvSpPr/>
            <p:nvPr/>
          </p:nvSpPr>
          <p:spPr>
            <a:xfrm rot="10800000">
              <a:off x="236300" y="17040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26"/>
            <p:cNvSpPr/>
            <p:nvPr/>
          </p:nvSpPr>
          <p:spPr>
            <a:xfrm rot="10800000">
              <a:off x="693500" y="12468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26"/>
            <p:cNvSpPr/>
            <p:nvPr/>
          </p:nvSpPr>
          <p:spPr>
            <a:xfrm flipH="1">
              <a:off x="-601900" y="3324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26"/>
            <p:cNvSpPr/>
            <p:nvPr/>
          </p:nvSpPr>
          <p:spPr>
            <a:xfrm flipH="1">
              <a:off x="-297100" y="4848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26"/>
            <p:cNvSpPr/>
            <p:nvPr/>
          </p:nvSpPr>
          <p:spPr>
            <a:xfrm flipH="1">
              <a:off x="160100" y="9420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15"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1" name="Google Shape;601;p27"/>
          <p:cNvGrpSpPr/>
          <p:nvPr/>
        </p:nvGrpSpPr>
        <p:grpSpPr>
          <a:xfrm>
            <a:off x="-449500" y="285863"/>
            <a:ext cx="1847225" cy="4571775"/>
            <a:chOff x="7932500" y="332425"/>
            <a:chExt cx="1847225" cy="4571775"/>
          </a:xfrm>
        </p:grpSpPr>
        <p:sp>
          <p:nvSpPr>
            <p:cNvPr id="602" name="Google Shape;602;p27"/>
            <p:cNvSpPr/>
            <p:nvPr/>
          </p:nvSpPr>
          <p:spPr>
            <a:xfrm>
              <a:off x="8763888" y="3975038"/>
              <a:ext cx="546400" cy="144050"/>
            </a:xfrm>
            <a:custGeom>
              <a:avLst/>
              <a:gdLst/>
              <a:ahLst/>
              <a:cxnLst/>
              <a:rect l="l" t="t" r="r" b="b"/>
              <a:pathLst>
                <a:path w="21856" h="5762" extrusionOk="0">
                  <a:moveTo>
                    <a:pt x="0" y="0"/>
                  </a:moveTo>
                  <a:lnTo>
                    <a:pt x="0" y="5762"/>
                  </a:lnTo>
                  <a:lnTo>
                    <a:pt x="21856" y="5762"/>
                  </a:lnTo>
                  <a:lnTo>
                    <a:pt x="21856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03" name="Google Shape;603;p27"/>
            <p:cNvGrpSpPr/>
            <p:nvPr/>
          </p:nvGrpSpPr>
          <p:grpSpPr>
            <a:xfrm>
              <a:off x="8237288" y="1138400"/>
              <a:ext cx="513300" cy="521400"/>
              <a:chOff x="274975" y="2811550"/>
              <a:chExt cx="513300" cy="521400"/>
            </a:xfrm>
          </p:grpSpPr>
          <p:sp>
            <p:nvSpPr>
              <p:cNvPr id="604" name="Google Shape;604;p27"/>
              <p:cNvSpPr/>
              <p:nvPr/>
            </p:nvSpPr>
            <p:spPr>
              <a:xfrm>
                <a:off x="274975" y="3127350"/>
                <a:ext cx="183300" cy="205600"/>
              </a:xfrm>
              <a:custGeom>
                <a:avLst/>
                <a:gdLst/>
                <a:ahLst/>
                <a:cxnLst/>
                <a:rect l="l" t="t" r="r" b="b"/>
                <a:pathLst>
                  <a:path w="7332" h="8224" extrusionOk="0">
                    <a:moveTo>
                      <a:pt x="4058" y="7763"/>
                    </a:moveTo>
                    <a:cubicBezTo>
                      <a:pt x="4058" y="7763"/>
                      <a:pt x="4058" y="7899"/>
                      <a:pt x="4166" y="7899"/>
                    </a:cubicBezTo>
                    <a:cubicBezTo>
                      <a:pt x="4302" y="7899"/>
                      <a:pt x="4518" y="8007"/>
                      <a:pt x="4734" y="8007"/>
                    </a:cubicBezTo>
                    <a:cubicBezTo>
                      <a:pt x="4518" y="7899"/>
                      <a:pt x="4302" y="7899"/>
                      <a:pt x="4058" y="7763"/>
                    </a:cubicBezTo>
                    <a:close/>
                    <a:moveTo>
                      <a:pt x="5194" y="0"/>
                    </a:moveTo>
                    <a:lnTo>
                      <a:pt x="5086" y="108"/>
                    </a:lnTo>
                    <a:cubicBezTo>
                      <a:pt x="3625" y="1569"/>
                      <a:pt x="2381" y="2813"/>
                      <a:pt x="1461" y="3706"/>
                    </a:cubicBezTo>
                    <a:lnTo>
                      <a:pt x="461" y="4734"/>
                    </a:lnTo>
                    <a:cubicBezTo>
                      <a:pt x="244" y="4842"/>
                      <a:pt x="109" y="4950"/>
                      <a:pt x="1" y="5194"/>
                    </a:cubicBezTo>
                    <a:cubicBezTo>
                      <a:pt x="244" y="5058"/>
                      <a:pt x="352" y="4950"/>
                      <a:pt x="461" y="4842"/>
                    </a:cubicBezTo>
                    <a:lnTo>
                      <a:pt x="1597" y="3841"/>
                    </a:lnTo>
                    <a:cubicBezTo>
                      <a:pt x="2463" y="2949"/>
                      <a:pt x="3659" y="1752"/>
                      <a:pt x="5064" y="446"/>
                    </a:cubicBezTo>
                    <a:lnTo>
                      <a:pt x="5064" y="446"/>
                    </a:lnTo>
                    <a:lnTo>
                      <a:pt x="5654" y="2029"/>
                    </a:lnTo>
                    <a:lnTo>
                      <a:pt x="6871" y="5410"/>
                    </a:lnTo>
                    <a:cubicBezTo>
                      <a:pt x="7007" y="5870"/>
                      <a:pt x="7115" y="6303"/>
                      <a:pt x="7223" y="6763"/>
                    </a:cubicBezTo>
                    <a:cubicBezTo>
                      <a:pt x="7115" y="7222"/>
                      <a:pt x="6871" y="7547"/>
                      <a:pt x="6547" y="7763"/>
                    </a:cubicBezTo>
                    <a:cubicBezTo>
                      <a:pt x="6288" y="7943"/>
                      <a:pt x="6043" y="8049"/>
                      <a:pt x="5792" y="8049"/>
                    </a:cubicBezTo>
                    <a:cubicBezTo>
                      <a:pt x="5702" y="8049"/>
                      <a:pt x="5611" y="8035"/>
                      <a:pt x="5519" y="8007"/>
                    </a:cubicBezTo>
                    <a:lnTo>
                      <a:pt x="4734" y="8007"/>
                    </a:lnTo>
                    <a:cubicBezTo>
                      <a:pt x="4978" y="8115"/>
                      <a:pt x="5194" y="8223"/>
                      <a:pt x="5519" y="8223"/>
                    </a:cubicBezTo>
                    <a:cubicBezTo>
                      <a:pt x="5870" y="8223"/>
                      <a:pt x="6330" y="8115"/>
                      <a:pt x="6655" y="7899"/>
                    </a:cubicBezTo>
                    <a:cubicBezTo>
                      <a:pt x="7007" y="7655"/>
                      <a:pt x="7331" y="7331"/>
                      <a:pt x="7331" y="6763"/>
                    </a:cubicBezTo>
                    <a:cubicBezTo>
                      <a:pt x="7331" y="6303"/>
                      <a:pt x="7223" y="5735"/>
                      <a:pt x="7007" y="5302"/>
                    </a:cubicBezTo>
                    <a:cubicBezTo>
                      <a:pt x="6655" y="4274"/>
                      <a:pt x="6330" y="3165"/>
                      <a:pt x="5870" y="2029"/>
                    </a:cubicBezTo>
                    <a:lnTo>
                      <a:pt x="5194" y="217"/>
                    </a:lnTo>
                    <a:lnTo>
                      <a:pt x="5194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605;p27"/>
              <p:cNvSpPr/>
              <p:nvPr/>
            </p:nvSpPr>
            <p:spPr>
              <a:xfrm>
                <a:off x="472450" y="3151475"/>
                <a:ext cx="84550" cy="111150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4446" extrusionOk="0">
                    <a:moveTo>
                      <a:pt x="568" y="279"/>
                    </a:moveTo>
                    <a:cubicBezTo>
                      <a:pt x="460" y="279"/>
                      <a:pt x="460" y="388"/>
                      <a:pt x="325" y="496"/>
                    </a:cubicBezTo>
                    <a:lnTo>
                      <a:pt x="325" y="604"/>
                    </a:lnTo>
                    <a:cubicBezTo>
                      <a:pt x="460" y="496"/>
                      <a:pt x="460" y="388"/>
                      <a:pt x="568" y="279"/>
                    </a:cubicBezTo>
                    <a:close/>
                    <a:moveTo>
                      <a:pt x="1297" y="0"/>
                    </a:moveTo>
                    <a:cubicBezTo>
                      <a:pt x="1049" y="0"/>
                      <a:pt x="804" y="88"/>
                      <a:pt x="568" y="279"/>
                    </a:cubicBezTo>
                    <a:cubicBezTo>
                      <a:pt x="822" y="216"/>
                      <a:pt x="1049" y="143"/>
                      <a:pt x="1285" y="143"/>
                    </a:cubicBezTo>
                    <a:cubicBezTo>
                      <a:pt x="1451" y="143"/>
                      <a:pt x="1623" y="179"/>
                      <a:pt x="1812" y="279"/>
                    </a:cubicBezTo>
                    <a:cubicBezTo>
                      <a:pt x="2245" y="604"/>
                      <a:pt x="2705" y="1064"/>
                      <a:pt x="2813" y="1632"/>
                    </a:cubicBezTo>
                    <a:cubicBezTo>
                      <a:pt x="2921" y="1957"/>
                      <a:pt x="3030" y="2308"/>
                      <a:pt x="3030" y="2741"/>
                    </a:cubicBezTo>
                    <a:cubicBezTo>
                      <a:pt x="3165" y="3093"/>
                      <a:pt x="3030" y="3417"/>
                      <a:pt x="2813" y="3769"/>
                    </a:cubicBezTo>
                    <a:cubicBezTo>
                      <a:pt x="2705" y="4093"/>
                      <a:pt x="2245" y="4229"/>
                      <a:pt x="1921" y="4229"/>
                    </a:cubicBezTo>
                    <a:cubicBezTo>
                      <a:pt x="1569" y="4229"/>
                      <a:pt x="1244" y="4093"/>
                      <a:pt x="1001" y="3877"/>
                    </a:cubicBezTo>
                    <a:cubicBezTo>
                      <a:pt x="460" y="3552"/>
                      <a:pt x="217" y="2984"/>
                      <a:pt x="108" y="2308"/>
                    </a:cubicBezTo>
                    <a:cubicBezTo>
                      <a:pt x="108" y="1957"/>
                      <a:pt x="0" y="1524"/>
                      <a:pt x="108" y="1064"/>
                    </a:cubicBezTo>
                    <a:lnTo>
                      <a:pt x="108" y="604"/>
                    </a:lnTo>
                    <a:cubicBezTo>
                      <a:pt x="0" y="848"/>
                      <a:pt x="0" y="956"/>
                      <a:pt x="0" y="1064"/>
                    </a:cubicBezTo>
                    <a:lnTo>
                      <a:pt x="0" y="2416"/>
                    </a:lnTo>
                    <a:cubicBezTo>
                      <a:pt x="0" y="2633"/>
                      <a:pt x="108" y="2984"/>
                      <a:pt x="217" y="3201"/>
                    </a:cubicBezTo>
                    <a:cubicBezTo>
                      <a:pt x="325" y="3552"/>
                      <a:pt x="568" y="3877"/>
                      <a:pt x="893" y="4093"/>
                    </a:cubicBezTo>
                    <a:cubicBezTo>
                      <a:pt x="1136" y="4337"/>
                      <a:pt x="1569" y="4445"/>
                      <a:pt x="1921" y="4445"/>
                    </a:cubicBezTo>
                    <a:cubicBezTo>
                      <a:pt x="2353" y="4445"/>
                      <a:pt x="2813" y="4229"/>
                      <a:pt x="3030" y="3877"/>
                    </a:cubicBezTo>
                    <a:cubicBezTo>
                      <a:pt x="3273" y="3552"/>
                      <a:pt x="3381" y="3093"/>
                      <a:pt x="3381" y="2633"/>
                    </a:cubicBezTo>
                    <a:cubicBezTo>
                      <a:pt x="3273" y="2308"/>
                      <a:pt x="3165" y="1957"/>
                      <a:pt x="3030" y="1632"/>
                    </a:cubicBezTo>
                    <a:cubicBezTo>
                      <a:pt x="2921" y="956"/>
                      <a:pt x="2489" y="388"/>
                      <a:pt x="1921" y="171"/>
                    </a:cubicBezTo>
                    <a:cubicBezTo>
                      <a:pt x="1712" y="61"/>
                      <a:pt x="1503" y="0"/>
                      <a:pt x="1297" y="0"/>
                    </a:cubicBez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606;p27"/>
              <p:cNvSpPr/>
              <p:nvPr/>
            </p:nvSpPr>
            <p:spPr>
              <a:xfrm>
                <a:off x="540075" y="3054300"/>
                <a:ext cx="163650" cy="216425"/>
              </a:xfrm>
              <a:custGeom>
                <a:avLst/>
                <a:gdLst/>
                <a:ahLst/>
                <a:cxnLst/>
                <a:rect l="l" t="t" r="r" b="b"/>
                <a:pathLst>
                  <a:path w="6546" h="8657" extrusionOk="0">
                    <a:moveTo>
                      <a:pt x="0" y="1"/>
                    </a:moveTo>
                    <a:cubicBezTo>
                      <a:pt x="0" y="217"/>
                      <a:pt x="108" y="434"/>
                      <a:pt x="108" y="542"/>
                    </a:cubicBezTo>
                    <a:cubicBezTo>
                      <a:pt x="216" y="1002"/>
                      <a:pt x="460" y="1570"/>
                      <a:pt x="676" y="2246"/>
                    </a:cubicBezTo>
                    <a:cubicBezTo>
                      <a:pt x="1244" y="3707"/>
                      <a:pt x="1921" y="5627"/>
                      <a:pt x="2921" y="7872"/>
                    </a:cubicBezTo>
                    <a:lnTo>
                      <a:pt x="3273" y="8657"/>
                    </a:lnTo>
                    <a:lnTo>
                      <a:pt x="3165" y="7764"/>
                    </a:lnTo>
                    <a:cubicBezTo>
                      <a:pt x="3141" y="7714"/>
                      <a:pt x="3116" y="7663"/>
                      <a:pt x="3092" y="7613"/>
                    </a:cubicBezTo>
                    <a:lnTo>
                      <a:pt x="3092" y="7613"/>
                    </a:lnTo>
                    <a:cubicBezTo>
                      <a:pt x="3030" y="7434"/>
                      <a:pt x="3030" y="7231"/>
                      <a:pt x="3030" y="6980"/>
                    </a:cubicBezTo>
                    <a:cubicBezTo>
                      <a:pt x="2927" y="5696"/>
                      <a:pt x="3141" y="4412"/>
                      <a:pt x="3626" y="3221"/>
                    </a:cubicBezTo>
                    <a:lnTo>
                      <a:pt x="3626" y="3221"/>
                    </a:lnTo>
                    <a:cubicBezTo>
                      <a:pt x="4451" y="4377"/>
                      <a:pt x="5088" y="5317"/>
                      <a:pt x="5626" y="6087"/>
                    </a:cubicBezTo>
                    <a:lnTo>
                      <a:pt x="6194" y="6871"/>
                    </a:lnTo>
                    <a:cubicBezTo>
                      <a:pt x="6303" y="6980"/>
                      <a:pt x="6411" y="7088"/>
                      <a:pt x="6546" y="7196"/>
                    </a:cubicBezTo>
                    <a:cubicBezTo>
                      <a:pt x="6411" y="7088"/>
                      <a:pt x="6411" y="6980"/>
                      <a:pt x="6303" y="6871"/>
                    </a:cubicBezTo>
                    <a:lnTo>
                      <a:pt x="5734" y="5952"/>
                    </a:lnTo>
                    <a:lnTo>
                      <a:pt x="3706" y="3030"/>
                    </a:lnTo>
                    <a:lnTo>
                      <a:pt x="3598" y="2814"/>
                    </a:lnTo>
                    <a:lnTo>
                      <a:pt x="3489" y="3030"/>
                    </a:lnTo>
                    <a:cubicBezTo>
                      <a:pt x="2921" y="4275"/>
                      <a:pt x="2705" y="5627"/>
                      <a:pt x="2813" y="6980"/>
                    </a:cubicBezTo>
                    <a:cubicBezTo>
                      <a:pt x="2813" y="6992"/>
                      <a:pt x="2813" y="7005"/>
                      <a:pt x="2813" y="7017"/>
                    </a:cubicBezTo>
                    <a:lnTo>
                      <a:pt x="2813" y="7017"/>
                    </a:lnTo>
                    <a:cubicBezTo>
                      <a:pt x="1957" y="5160"/>
                      <a:pt x="1299" y="3440"/>
                      <a:pt x="893" y="2246"/>
                    </a:cubicBezTo>
                    <a:lnTo>
                      <a:pt x="216" y="542"/>
                    </a:lnTo>
                    <a:cubicBezTo>
                      <a:pt x="108" y="326"/>
                      <a:pt x="108" y="217"/>
                      <a:pt x="0" y="1"/>
                    </a:cubicBez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607;p27"/>
              <p:cNvSpPr/>
              <p:nvPr/>
            </p:nvSpPr>
            <p:spPr>
              <a:xfrm>
                <a:off x="692225" y="3084750"/>
                <a:ext cx="96050" cy="124450"/>
              </a:xfrm>
              <a:custGeom>
                <a:avLst/>
                <a:gdLst/>
                <a:ahLst/>
                <a:cxnLst/>
                <a:rect l="l" t="t" r="r" b="b"/>
                <a:pathLst>
                  <a:path w="3842" h="4978" extrusionOk="0">
                    <a:moveTo>
                      <a:pt x="1677" y="0"/>
                    </a:moveTo>
                    <a:lnTo>
                      <a:pt x="1569" y="244"/>
                    </a:lnTo>
                    <a:cubicBezTo>
                      <a:pt x="1353" y="676"/>
                      <a:pt x="1136" y="1028"/>
                      <a:pt x="1001" y="1488"/>
                    </a:cubicBezTo>
                    <a:cubicBezTo>
                      <a:pt x="794" y="2058"/>
                      <a:pt x="675" y="2673"/>
                      <a:pt x="644" y="3338"/>
                    </a:cubicBezTo>
                    <a:lnTo>
                      <a:pt x="644" y="3338"/>
                    </a:lnTo>
                    <a:cubicBezTo>
                      <a:pt x="507" y="2815"/>
                      <a:pt x="367" y="2380"/>
                      <a:pt x="217" y="2029"/>
                    </a:cubicBezTo>
                    <a:cubicBezTo>
                      <a:pt x="217" y="1704"/>
                      <a:pt x="108" y="1488"/>
                      <a:pt x="0" y="1136"/>
                    </a:cubicBezTo>
                    <a:lnTo>
                      <a:pt x="0" y="1136"/>
                    </a:lnTo>
                    <a:cubicBezTo>
                      <a:pt x="0" y="1488"/>
                      <a:pt x="108" y="1812"/>
                      <a:pt x="108" y="2029"/>
                    </a:cubicBezTo>
                    <a:cubicBezTo>
                      <a:pt x="217" y="2705"/>
                      <a:pt x="460" y="3517"/>
                      <a:pt x="676" y="4517"/>
                    </a:cubicBezTo>
                    <a:lnTo>
                      <a:pt x="893" y="4409"/>
                    </a:lnTo>
                    <a:cubicBezTo>
                      <a:pt x="785" y="3517"/>
                      <a:pt x="893" y="2489"/>
                      <a:pt x="1244" y="1596"/>
                    </a:cubicBezTo>
                    <a:cubicBezTo>
                      <a:pt x="1330" y="1233"/>
                      <a:pt x="1483" y="870"/>
                      <a:pt x="1663" y="574"/>
                    </a:cubicBezTo>
                    <a:lnTo>
                      <a:pt x="1663" y="574"/>
                    </a:lnTo>
                    <a:cubicBezTo>
                      <a:pt x="2199" y="1829"/>
                      <a:pt x="2730" y="2884"/>
                      <a:pt x="3165" y="3625"/>
                    </a:cubicBezTo>
                    <a:lnTo>
                      <a:pt x="3598" y="4626"/>
                    </a:lnTo>
                    <a:lnTo>
                      <a:pt x="3273" y="3625"/>
                    </a:lnTo>
                    <a:cubicBezTo>
                      <a:pt x="2921" y="2705"/>
                      <a:pt x="2353" y="1596"/>
                      <a:pt x="1812" y="244"/>
                    </a:cubicBezTo>
                    <a:lnTo>
                      <a:pt x="1677" y="0"/>
                    </a:lnTo>
                    <a:close/>
                    <a:moveTo>
                      <a:pt x="3598" y="4626"/>
                    </a:moveTo>
                    <a:cubicBezTo>
                      <a:pt x="3598" y="4734"/>
                      <a:pt x="3706" y="4869"/>
                      <a:pt x="3841" y="4977"/>
                    </a:cubicBezTo>
                    <a:cubicBezTo>
                      <a:pt x="3706" y="4869"/>
                      <a:pt x="3706" y="4734"/>
                      <a:pt x="3598" y="4626"/>
                    </a:cubicBez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608;p27"/>
              <p:cNvSpPr/>
              <p:nvPr/>
            </p:nvSpPr>
            <p:spPr>
              <a:xfrm>
                <a:off x="571175" y="2842650"/>
                <a:ext cx="169075" cy="116250"/>
              </a:xfrm>
              <a:custGeom>
                <a:avLst/>
                <a:gdLst/>
                <a:ahLst/>
                <a:cxnLst/>
                <a:rect l="l" t="t" r="r" b="b"/>
                <a:pathLst>
                  <a:path w="6763" h="4650" extrusionOk="0">
                    <a:moveTo>
                      <a:pt x="6519" y="1"/>
                    </a:moveTo>
                    <a:lnTo>
                      <a:pt x="6519" y="1"/>
                    </a:lnTo>
                    <a:cubicBezTo>
                      <a:pt x="6654" y="460"/>
                      <a:pt x="6654" y="1028"/>
                      <a:pt x="6519" y="1461"/>
                    </a:cubicBezTo>
                    <a:cubicBezTo>
                      <a:pt x="6411" y="2029"/>
                      <a:pt x="6195" y="2597"/>
                      <a:pt x="5978" y="3057"/>
                    </a:cubicBezTo>
                    <a:cubicBezTo>
                      <a:pt x="5297" y="3988"/>
                      <a:pt x="4235" y="4462"/>
                      <a:pt x="3111" y="4462"/>
                    </a:cubicBezTo>
                    <a:cubicBezTo>
                      <a:pt x="2896" y="4462"/>
                      <a:pt x="2679" y="4444"/>
                      <a:pt x="2462" y="4410"/>
                    </a:cubicBezTo>
                    <a:cubicBezTo>
                      <a:pt x="1921" y="4274"/>
                      <a:pt x="1461" y="4058"/>
                      <a:pt x="1001" y="3733"/>
                    </a:cubicBezTo>
                    <a:cubicBezTo>
                      <a:pt x="568" y="3382"/>
                      <a:pt x="217" y="3057"/>
                      <a:pt x="0" y="2597"/>
                    </a:cubicBezTo>
                    <a:lnTo>
                      <a:pt x="0" y="2597"/>
                    </a:lnTo>
                    <a:cubicBezTo>
                      <a:pt x="0" y="2705"/>
                      <a:pt x="109" y="2814"/>
                      <a:pt x="109" y="2922"/>
                    </a:cubicBezTo>
                    <a:cubicBezTo>
                      <a:pt x="325" y="3273"/>
                      <a:pt x="568" y="3598"/>
                      <a:pt x="893" y="3842"/>
                    </a:cubicBezTo>
                    <a:cubicBezTo>
                      <a:pt x="1353" y="4166"/>
                      <a:pt x="1921" y="4410"/>
                      <a:pt x="2462" y="4518"/>
                    </a:cubicBezTo>
                    <a:cubicBezTo>
                      <a:pt x="2744" y="4608"/>
                      <a:pt x="3031" y="4650"/>
                      <a:pt x="3317" y="4650"/>
                    </a:cubicBezTo>
                    <a:cubicBezTo>
                      <a:pt x="4404" y="4650"/>
                      <a:pt x="5465" y="4043"/>
                      <a:pt x="6086" y="3165"/>
                    </a:cubicBezTo>
                    <a:cubicBezTo>
                      <a:pt x="6411" y="2597"/>
                      <a:pt x="6654" y="2137"/>
                      <a:pt x="6763" y="1569"/>
                    </a:cubicBezTo>
                    <a:lnTo>
                      <a:pt x="6763" y="352"/>
                    </a:lnTo>
                    <a:cubicBezTo>
                      <a:pt x="6654" y="217"/>
                      <a:pt x="6654" y="109"/>
                      <a:pt x="6519" y="1"/>
                    </a:cubicBez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" name="Google Shape;609;p27"/>
              <p:cNvSpPr/>
              <p:nvPr/>
            </p:nvSpPr>
            <p:spPr>
              <a:xfrm>
                <a:off x="568475" y="2823050"/>
                <a:ext cx="25025" cy="58850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2354" extrusionOk="0">
                    <a:moveTo>
                      <a:pt x="217" y="0"/>
                    </a:moveTo>
                    <a:cubicBezTo>
                      <a:pt x="0" y="893"/>
                      <a:pt x="325" y="1812"/>
                      <a:pt x="893" y="2353"/>
                    </a:cubicBezTo>
                    <a:cubicBezTo>
                      <a:pt x="1001" y="2245"/>
                      <a:pt x="676" y="1812"/>
                      <a:pt x="433" y="1244"/>
                    </a:cubicBezTo>
                    <a:cubicBezTo>
                      <a:pt x="325" y="568"/>
                      <a:pt x="325" y="0"/>
                      <a:pt x="217" y="0"/>
                    </a:cubicBez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" name="Google Shape;610;p27"/>
              <p:cNvSpPr/>
              <p:nvPr/>
            </p:nvSpPr>
            <p:spPr>
              <a:xfrm>
                <a:off x="644200" y="2811550"/>
                <a:ext cx="19650" cy="42625"/>
              </a:xfrm>
              <a:custGeom>
                <a:avLst/>
                <a:gdLst/>
                <a:ahLst/>
                <a:cxnLst/>
                <a:rect l="l" t="t" r="r" b="b"/>
                <a:pathLst>
                  <a:path w="786" h="1705" extrusionOk="0">
                    <a:moveTo>
                      <a:pt x="1" y="0"/>
                    </a:moveTo>
                    <a:cubicBezTo>
                      <a:pt x="1" y="352"/>
                      <a:pt x="109" y="568"/>
                      <a:pt x="217" y="920"/>
                    </a:cubicBezTo>
                    <a:cubicBezTo>
                      <a:pt x="460" y="1353"/>
                      <a:pt x="677" y="1704"/>
                      <a:pt x="677" y="1704"/>
                    </a:cubicBezTo>
                    <a:cubicBezTo>
                      <a:pt x="785" y="1704"/>
                      <a:pt x="677" y="1353"/>
                      <a:pt x="460" y="785"/>
                    </a:cubicBezTo>
                    <a:cubicBezTo>
                      <a:pt x="217" y="352"/>
                      <a:pt x="109" y="0"/>
                      <a:pt x="1" y="0"/>
                    </a:cubicBez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11" name="Google Shape;611;p27"/>
            <p:cNvSpPr/>
            <p:nvPr/>
          </p:nvSpPr>
          <p:spPr>
            <a:xfrm flipH="1">
              <a:off x="8084900" y="41424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27"/>
            <p:cNvSpPr/>
            <p:nvPr/>
          </p:nvSpPr>
          <p:spPr>
            <a:xfrm flipH="1">
              <a:off x="8542100" y="45996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27"/>
            <p:cNvSpPr/>
            <p:nvPr/>
          </p:nvSpPr>
          <p:spPr>
            <a:xfrm flipH="1">
              <a:off x="8846900" y="47520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27"/>
            <p:cNvSpPr/>
            <p:nvPr/>
          </p:nvSpPr>
          <p:spPr>
            <a:xfrm rot="10800000">
              <a:off x="8618300" y="36090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27"/>
            <p:cNvSpPr/>
            <p:nvPr/>
          </p:nvSpPr>
          <p:spPr>
            <a:xfrm rot="10800000">
              <a:off x="8770700" y="33042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27"/>
            <p:cNvSpPr/>
            <p:nvPr/>
          </p:nvSpPr>
          <p:spPr>
            <a:xfrm flipH="1">
              <a:off x="8237300" y="22374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27"/>
            <p:cNvSpPr/>
            <p:nvPr/>
          </p:nvSpPr>
          <p:spPr>
            <a:xfrm flipH="1">
              <a:off x="8542100" y="23898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27"/>
            <p:cNvSpPr/>
            <p:nvPr/>
          </p:nvSpPr>
          <p:spPr>
            <a:xfrm flipH="1">
              <a:off x="8694500" y="26946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27"/>
            <p:cNvSpPr/>
            <p:nvPr/>
          </p:nvSpPr>
          <p:spPr>
            <a:xfrm rot="10800000">
              <a:off x="8770700" y="17040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27"/>
            <p:cNvSpPr/>
            <p:nvPr/>
          </p:nvSpPr>
          <p:spPr>
            <a:xfrm rot="10800000">
              <a:off x="8923100" y="13992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27"/>
            <p:cNvSpPr/>
            <p:nvPr/>
          </p:nvSpPr>
          <p:spPr>
            <a:xfrm rot="10800000">
              <a:off x="9227900" y="12468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27"/>
            <p:cNvSpPr/>
            <p:nvPr/>
          </p:nvSpPr>
          <p:spPr>
            <a:xfrm flipH="1">
              <a:off x="7932500" y="3324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27"/>
            <p:cNvSpPr/>
            <p:nvPr/>
          </p:nvSpPr>
          <p:spPr>
            <a:xfrm flipH="1">
              <a:off x="8389700" y="7896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27"/>
            <p:cNvSpPr/>
            <p:nvPr/>
          </p:nvSpPr>
          <p:spPr>
            <a:xfrm flipH="1">
              <a:off x="8694500" y="9420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5" name="Google Shape;625;p27"/>
          <p:cNvGrpSpPr/>
          <p:nvPr/>
        </p:nvGrpSpPr>
        <p:grpSpPr>
          <a:xfrm>
            <a:off x="7884875" y="2532950"/>
            <a:ext cx="1856601" cy="2381950"/>
            <a:chOff x="-601900" y="160050"/>
            <a:chExt cx="1856601" cy="2381950"/>
          </a:xfrm>
        </p:grpSpPr>
        <p:sp>
          <p:nvSpPr>
            <p:cNvPr id="626" name="Google Shape;626;p27"/>
            <p:cNvSpPr/>
            <p:nvPr/>
          </p:nvSpPr>
          <p:spPr>
            <a:xfrm>
              <a:off x="268600" y="306775"/>
              <a:ext cx="549800" cy="146775"/>
            </a:xfrm>
            <a:custGeom>
              <a:avLst/>
              <a:gdLst/>
              <a:ahLst/>
              <a:cxnLst/>
              <a:rect l="l" t="t" r="r" b="b"/>
              <a:pathLst>
                <a:path w="21992" h="5871" extrusionOk="0">
                  <a:moveTo>
                    <a:pt x="0" y="1"/>
                  </a:moveTo>
                  <a:lnTo>
                    <a:pt x="0" y="5871"/>
                  </a:lnTo>
                  <a:lnTo>
                    <a:pt x="21991" y="5871"/>
                  </a:lnTo>
                  <a:lnTo>
                    <a:pt x="21991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27"/>
            <p:cNvSpPr/>
            <p:nvPr/>
          </p:nvSpPr>
          <p:spPr>
            <a:xfrm>
              <a:off x="429550" y="160050"/>
              <a:ext cx="551825" cy="149475"/>
            </a:xfrm>
            <a:custGeom>
              <a:avLst/>
              <a:gdLst/>
              <a:ahLst/>
              <a:cxnLst/>
              <a:rect l="l" t="t" r="r" b="b"/>
              <a:pathLst>
                <a:path w="22073" h="5979" extrusionOk="0">
                  <a:moveTo>
                    <a:pt x="108" y="0"/>
                  </a:moveTo>
                  <a:lnTo>
                    <a:pt x="108" y="0"/>
                  </a:lnTo>
                  <a:cubicBezTo>
                    <a:pt x="88" y="21"/>
                    <a:pt x="54" y="54"/>
                    <a:pt x="0" y="108"/>
                  </a:cubicBezTo>
                  <a:lnTo>
                    <a:pt x="0" y="1596"/>
                  </a:lnTo>
                  <a:lnTo>
                    <a:pt x="0" y="3057"/>
                  </a:lnTo>
                  <a:lnTo>
                    <a:pt x="0" y="5978"/>
                  </a:lnTo>
                  <a:lnTo>
                    <a:pt x="108" y="5978"/>
                  </a:lnTo>
                  <a:lnTo>
                    <a:pt x="15770" y="5870"/>
                  </a:lnTo>
                  <a:lnTo>
                    <a:pt x="216" y="5762"/>
                  </a:lnTo>
                  <a:lnTo>
                    <a:pt x="216" y="5762"/>
                  </a:lnTo>
                  <a:lnTo>
                    <a:pt x="216" y="3057"/>
                  </a:lnTo>
                  <a:lnTo>
                    <a:pt x="216" y="243"/>
                  </a:lnTo>
                  <a:lnTo>
                    <a:pt x="216" y="243"/>
                  </a:lnTo>
                  <a:lnTo>
                    <a:pt x="21964" y="109"/>
                  </a:lnTo>
                  <a:lnTo>
                    <a:pt x="21964" y="109"/>
                  </a:lnTo>
                  <a:cubicBezTo>
                    <a:pt x="21964" y="1921"/>
                    <a:pt x="22072" y="3382"/>
                    <a:pt x="22072" y="4301"/>
                  </a:cubicBezTo>
                  <a:lnTo>
                    <a:pt x="22072" y="108"/>
                  </a:lnTo>
                  <a:lnTo>
                    <a:pt x="22072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28" name="Google Shape;628;p27"/>
            <p:cNvGrpSpPr/>
            <p:nvPr/>
          </p:nvGrpSpPr>
          <p:grpSpPr>
            <a:xfrm>
              <a:off x="769783" y="1986057"/>
              <a:ext cx="484918" cy="453079"/>
              <a:chOff x="1211325" y="1407638"/>
              <a:chExt cx="797300" cy="744950"/>
            </a:xfrm>
          </p:grpSpPr>
          <p:sp>
            <p:nvSpPr>
              <p:cNvPr id="629" name="Google Shape;629;p27"/>
              <p:cNvSpPr/>
              <p:nvPr/>
            </p:nvSpPr>
            <p:spPr>
              <a:xfrm>
                <a:off x="1211325" y="1407638"/>
                <a:ext cx="797300" cy="744950"/>
              </a:xfrm>
              <a:custGeom>
                <a:avLst/>
                <a:gdLst/>
                <a:ahLst/>
                <a:cxnLst/>
                <a:rect l="l" t="t" r="r" b="b"/>
                <a:pathLst>
                  <a:path w="31892" h="29798" extrusionOk="0">
                    <a:moveTo>
                      <a:pt x="8081" y="1"/>
                    </a:moveTo>
                    <a:cubicBezTo>
                      <a:pt x="7861" y="1"/>
                      <a:pt x="7645" y="14"/>
                      <a:pt x="7439" y="43"/>
                    </a:cubicBezTo>
                    <a:cubicBezTo>
                      <a:pt x="5870" y="151"/>
                      <a:pt x="4301" y="827"/>
                      <a:pt x="3057" y="1855"/>
                    </a:cubicBezTo>
                    <a:cubicBezTo>
                      <a:pt x="1921" y="2856"/>
                      <a:pt x="1028" y="4208"/>
                      <a:pt x="568" y="5696"/>
                    </a:cubicBezTo>
                    <a:cubicBezTo>
                      <a:pt x="109" y="7049"/>
                      <a:pt x="0" y="8509"/>
                      <a:pt x="109" y="9970"/>
                    </a:cubicBezTo>
                    <a:cubicBezTo>
                      <a:pt x="352" y="12567"/>
                      <a:pt x="1136" y="15028"/>
                      <a:pt x="2381" y="17300"/>
                    </a:cubicBezTo>
                    <a:cubicBezTo>
                      <a:pt x="2949" y="18301"/>
                      <a:pt x="3490" y="19221"/>
                      <a:pt x="4166" y="20113"/>
                    </a:cubicBezTo>
                    <a:lnTo>
                      <a:pt x="5762" y="22602"/>
                    </a:lnTo>
                    <a:cubicBezTo>
                      <a:pt x="6763" y="24171"/>
                      <a:pt x="7682" y="25523"/>
                      <a:pt x="8467" y="26524"/>
                    </a:cubicBezTo>
                    <a:cubicBezTo>
                      <a:pt x="9251" y="27660"/>
                      <a:pt x="9927" y="28445"/>
                      <a:pt x="10387" y="29013"/>
                    </a:cubicBezTo>
                    <a:cubicBezTo>
                      <a:pt x="10820" y="29472"/>
                      <a:pt x="11064" y="29797"/>
                      <a:pt x="11064" y="29797"/>
                    </a:cubicBezTo>
                    <a:cubicBezTo>
                      <a:pt x="11064" y="29797"/>
                      <a:pt x="11064" y="29689"/>
                      <a:pt x="10928" y="29581"/>
                    </a:cubicBezTo>
                    <a:cubicBezTo>
                      <a:pt x="10820" y="29364"/>
                      <a:pt x="10604" y="29229"/>
                      <a:pt x="10387" y="28904"/>
                    </a:cubicBezTo>
                    <a:cubicBezTo>
                      <a:pt x="9927" y="28445"/>
                      <a:pt x="9359" y="27552"/>
                      <a:pt x="8575" y="26524"/>
                    </a:cubicBezTo>
                    <a:cubicBezTo>
                      <a:pt x="7791" y="25523"/>
                      <a:pt x="6871" y="24171"/>
                      <a:pt x="5870" y="22602"/>
                    </a:cubicBezTo>
                    <a:cubicBezTo>
                      <a:pt x="5410" y="21790"/>
                      <a:pt x="4842" y="20898"/>
                      <a:pt x="4301" y="20005"/>
                    </a:cubicBezTo>
                    <a:cubicBezTo>
                      <a:pt x="3625" y="19221"/>
                      <a:pt x="3057" y="18193"/>
                      <a:pt x="2489" y="17192"/>
                    </a:cubicBezTo>
                    <a:cubicBezTo>
                      <a:pt x="1245" y="14920"/>
                      <a:pt x="460" y="12458"/>
                      <a:pt x="244" y="9970"/>
                    </a:cubicBezTo>
                    <a:cubicBezTo>
                      <a:pt x="244" y="8509"/>
                      <a:pt x="352" y="7049"/>
                      <a:pt x="785" y="5696"/>
                    </a:cubicBezTo>
                    <a:cubicBezTo>
                      <a:pt x="1245" y="4344"/>
                      <a:pt x="2029" y="2991"/>
                      <a:pt x="3165" y="1963"/>
                    </a:cubicBezTo>
                    <a:cubicBezTo>
                      <a:pt x="4409" y="963"/>
                      <a:pt x="5870" y="395"/>
                      <a:pt x="7439" y="151"/>
                    </a:cubicBezTo>
                    <a:cubicBezTo>
                      <a:pt x="8223" y="151"/>
                      <a:pt x="9035" y="286"/>
                      <a:pt x="9819" y="503"/>
                    </a:cubicBezTo>
                    <a:cubicBezTo>
                      <a:pt x="10604" y="827"/>
                      <a:pt x="11388" y="1179"/>
                      <a:pt x="11956" y="1747"/>
                    </a:cubicBezTo>
                    <a:cubicBezTo>
                      <a:pt x="13200" y="2991"/>
                      <a:pt x="14093" y="4452"/>
                      <a:pt x="14553" y="6021"/>
                    </a:cubicBezTo>
                    <a:cubicBezTo>
                      <a:pt x="14986" y="7833"/>
                      <a:pt x="15337" y="9510"/>
                      <a:pt x="15337" y="11322"/>
                    </a:cubicBezTo>
                    <a:cubicBezTo>
                      <a:pt x="15337" y="11647"/>
                      <a:pt x="15445" y="12107"/>
                      <a:pt x="15445" y="12567"/>
                    </a:cubicBezTo>
                    <a:lnTo>
                      <a:pt x="15445" y="13135"/>
                    </a:lnTo>
                    <a:lnTo>
                      <a:pt x="15662" y="12567"/>
                    </a:lnTo>
                    <a:cubicBezTo>
                      <a:pt x="16122" y="10863"/>
                      <a:pt x="17150" y="9402"/>
                      <a:pt x="18367" y="8266"/>
                    </a:cubicBezTo>
                    <a:cubicBezTo>
                      <a:pt x="19503" y="7049"/>
                      <a:pt x="21072" y="6237"/>
                      <a:pt x="22776" y="6021"/>
                    </a:cubicBezTo>
                    <a:cubicBezTo>
                      <a:pt x="23333" y="5905"/>
                      <a:pt x="23894" y="5845"/>
                      <a:pt x="24451" y="5845"/>
                    </a:cubicBezTo>
                    <a:cubicBezTo>
                      <a:pt x="25462" y="5845"/>
                      <a:pt x="26459" y="6045"/>
                      <a:pt x="27401" y="6481"/>
                    </a:cubicBezTo>
                    <a:cubicBezTo>
                      <a:pt x="28862" y="7157"/>
                      <a:pt x="29998" y="8158"/>
                      <a:pt x="30782" y="9510"/>
                    </a:cubicBezTo>
                    <a:cubicBezTo>
                      <a:pt x="31459" y="10863"/>
                      <a:pt x="31675" y="12323"/>
                      <a:pt x="31459" y="13811"/>
                    </a:cubicBezTo>
                    <a:cubicBezTo>
                      <a:pt x="31215" y="15163"/>
                      <a:pt x="30539" y="16381"/>
                      <a:pt x="29538" y="17408"/>
                    </a:cubicBezTo>
                    <a:cubicBezTo>
                      <a:pt x="28645" y="18301"/>
                      <a:pt x="27618" y="19221"/>
                      <a:pt x="26617" y="19897"/>
                    </a:cubicBezTo>
                    <a:cubicBezTo>
                      <a:pt x="25589" y="20681"/>
                      <a:pt x="24588" y="21358"/>
                      <a:pt x="23668" y="22034"/>
                    </a:cubicBezTo>
                    <a:cubicBezTo>
                      <a:pt x="19854" y="24631"/>
                      <a:pt x="16690" y="26524"/>
                      <a:pt x="14553" y="27768"/>
                    </a:cubicBezTo>
                    <a:cubicBezTo>
                      <a:pt x="13417" y="28445"/>
                      <a:pt x="12524" y="28904"/>
                      <a:pt x="11956" y="29229"/>
                    </a:cubicBezTo>
                    <a:cubicBezTo>
                      <a:pt x="12524" y="29013"/>
                      <a:pt x="13417" y="28445"/>
                      <a:pt x="14553" y="27877"/>
                    </a:cubicBezTo>
                    <a:cubicBezTo>
                      <a:pt x="16798" y="26524"/>
                      <a:pt x="19963" y="24631"/>
                      <a:pt x="23777" y="22142"/>
                    </a:cubicBezTo>
                    <a:cubicBezTo>
                      <a:pt x="24696" y="21466"/>
                      <a:pt x="25697" y="20790"/>
                      <a:pt x="26725" y="20005"/>
                    </a:cubicBezTo>
                    <a:cubicBezTo>
                      <a:pt x="27726" y="19329"/>
                      <a:pt x="28754" y="18409"/>
                      <a:pt x="29646" y="17517"/>
                    </a:cubicBezTo>
                    <a:cubicBezTo>
                      <a:pt x="30674" y="16516"/>
                      <a:pt x="31350" y="15163"/>
                      <a:pt x="31675" y="13811"/>
                    </a:cubicBezTo>
                    <a:cubicBezTo>
                      <a:pt x="31891" y="12323"/>
                      <a:pt x="31675" y="10754"/>
                      <a:pt x="30890" y="9402"/>
                    </a:cubicBezTo>
                    <a:cubicBezTo>
                      <a:pt x="30214" y="8049"/>
                      <a:pt x="28970" y="6913"/>
                      <a:pt x="27509" y="6237"/>
                    </a:cubicBezTo>
                    <a:cubicBezTo>
                      <a:pt x="26510" y="5774"/>
                      <a:pt x="25396" y="5578"/>
                      <a:pt x="24255" y="5578"/>
                    </a:cubicBezTo>
                    <a:cubicBezTo>
                      <a:pt x="23729" y="5578"/>
                      <a:pt x="23197" y="5619"/>
                      <a:pt x="22668" y="5696"/>
                    </a:cubicBezTo>
                    <a:cubicBezTo>
                      <a:pt x="21883" y="5913"/>
                      <a:pt x="21072" y="6129"/>
                      <a:pt x="20287" y="6589"/>
                    </a:cubicBezTo>
                    <a:cubicBezTo>
                      <a:pt x="19503" y="6913"/>
                      <a:pt x="18827" y="7481"/>
                      <a:pt x="18150" y="8049"/>
                    </a:cubicBezTo>
                    <a:cubicBezTo>
                      <a:pt x="17045" y="9154"/>
                      <a:pt x="16218" y="10430"/>
                      <a:pt x="15648" y="11895"/>
                    </a:cubicBezTo>
                    <a:lnTo>
                      <a:pt x="15648" y="11895"/>
                    </a:lnTo>
                    <a:cubicBezTo>
                      <a:pt x="15635" y="11682"/>
                      <a:pt x="15608" y="11485"/>
                      <a:pt x="15554" y="11322"/>
                    </a:cubicBezTo>
                    <a:cubicBezTo>
                      <a:pt x="15554" y="9510"/>
                      <a:pt x="15337" y="7725"/>
                      <a:pt x="14769" y="6021"/>
                    </a:cubicBezTo>
                    <a:cubicBezTo>
                      <a:pt x="14309" y="4344"/>
                      <a:pt x="13417" y="2748"/>
                      <a:pt x="12064" y="1639"/>
                    </a:cubicBezTo>
                    <a:cubicBezTo>
                      <a:pt x="11496" y="1071"/>
                      <a:pt x="10712" y="611"/>
                      <a:pt x="9927" y="286"/>
                    </a:cubicBezTo>
                    <a:cubicBezTo>
                      <a:pt x="9349" y="107"/>
                      <a:pt x="8698" y="1"/>
                      <a:pt x="8081" y="1"/>
                    </a:cubicBez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" name="Google Shape;630;p27"/>
              <p:cNvSpPr/>
              <p:nvPr/>
            </p:nvSpPr>
            <p:spPr>
              <a:xfrm>
                <a:off x="1290450" y="1597363"/>
                <a:ext cx="109575" cy="197475"/>
              </a:xfrm>
              <a:custGeom>
                <a:avLst/>
                <a:gdLst/>
                <a:ahLst/>
                <a:cxnLst/>
                <a:rect l="l" t="t" r="r" b="b"/>
                <a:pathLst>
                  <a:path w="4383" h="7899" extrusionOk="0">
                    <a:moveTo>
                      <a:pt x="3598" y="1"/>
                    </a:moveTo>
                    <a:lnTo>
                      <a:pt x="3381" y="352"/>
                    </a:lnTo>
                    <a:cubicBezTo>
                      <a:pt x="2353" y="2273"/>
                      <a:pt x="1569" y="3950"/>
                      <a:pt x="893" y="5194"/>
                    </a:cubicBezTo>
                    <a:lnTo>
                      <a:pt x="217" y="6655"/>
                    </a:lnTo>
                    <a:cubicBezTo>
                      <a:pt x="108" y="6898"/>
                      <a:pt x="108" y="7115"/>
                      <a:pt x="0" y="7223"/>
                    </a:cubicBezTo>
                    <a:cubicBezTo>
                      <a:pt x="108" y="7115"/>
                      <a:pt x="217" y="6898"/>
                      <a:pt x="325" y="6763"/>
                    </a:cubicBezTo>
                    <a:lnTo>
                      <a:pt x="1136" y="5302"/>
                    </a:lnTo>
                    <a:cubicBezTo>
                      <a:pt x="1773" y="4130"/>
                      <a:pt x="2507" y="2573"/>
                      <a:pt x="3427" y="791"/>
                    </a:cubicBezTo>
                    <a:lnTo>
                      <a:pt x="3427" y="791"/>
                    </a:lnTo>
                    <a:cubicBezTo>
                      <a:pt x="3631" y="2737"/>
                      <a:pt x="3856" y="4395"/>
                      <a:pt x="4058" y="5654"/>
                    </a:cubicBezTo>
                    <a:cubicBezTo>
                      <a:pt x="4166" y="6330"/>
                      <a:pt x="4274" y="6898"/>
                      <a:pt x="4274" y="7223"/>
                    </a:cubicBezTo>
                    <a:cubicBezTo>
                      <a:pt x="4274" y="7439"/>
                      <a:pt x="4382" y="7683"/>
                      <a:pt x="4382" y="7899"/>
                    </a:cubicBezTo>
                    <a:lnTo>
                      <a:pt x="4382" y="7223"/>
                    </a:lnTo>
                    <a:cubicBezTo>
                      <a:pt x="4382" y="6898"/>
                      <a:pt x="4274" y="6330"/>
                      <a:pt x="4166" y="5654"/>
                    </a:cubicBezTo>
                    <a:cubicBezTo>
                      <a:pt x="4058" y="4301"/>
                      <a:pt x="3841" y="2381"/>
                      <a:pt x="3598" y="352"/>
                    </a:cubicBezTo>
                    <a:lnTo>
                      <a:pt x="3598" y="1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" name="Google Shape;631;p27"/>
              <p:cNvSpPr/>
              <p:nvPr/>
            </p:nvSpPr>
            <p:spPr>
              <a:xfrm>
                <a:off x="1315450" y="1715713"/>
                <a:ext cx="96050" cy="20300"/>
              </a:xfrm>
              <a:custGeom>
                <a:avLst/>
                <a:gdLst/>
                <a:ahLst/>
                <a:cxnLst/>
                <a:rect l="l" t="t" r="r" b="b"/>
                <a:pathLst>
                  <a:path w="3842" h="812" extrusionOk="0">
                    <a:moveTo>
                      <a:pt x="1" y="0"/>
                    </a:moveTo>
                    <a:cubicBezTo>
                      <a:pt x="569" y="244"/>
                      <a:pt x="1245" y="352"/>
                      <a:pt x="1921" y="460"/>
                    </a:cubicBezTo>
                    <a:cubicBezTo>
                      <a:pt x="2490" y="676"/>
                      <a:pt x="3166" y="676"/>
                      <a:pt x="3842" y="812"/>
                    </a:cubicBezTo>
                    <a:cubicBezTo>
                      <a:pt x="3166" y="460"/>
                      <a:pt x="2598" y="352"/>
                      <a:pt x="1921" y="244"/>
                    </a:cubicBezTo>
                    <a:cubicBezTo>
                      <a:pt x="1353" y="135"/>
                      <a:pt x="677" y="0"/>
                      <a:pt x="1" y="0"/>
                    </a:cubicBez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" name="Google Shape;632;p27"/>
              <p:cNvSpPr/>
              <p:nvPr/>
            </p:nvSpPr>
            <p:spPr>
              <a:xfrm>
                <a:off x="1464900" y="1789413"/>
                <a:ext cx="137975" cy="104175"/>
              </a:xfrm>
              <a:custGeom>
                <a:avLst/>
                <a:gdLst/>
                <a:ahLst/>
                <a:cxnLst/>
                <a:rect l="l" t="t" r="r" b="b"/>
                <a:pathLst>
                  <a:path w="5519" h="4167" extrusionOk="0">
                    <a:moveTo>
                      <a:pt x="5519" y="1"/>
                    </a:moveTo>
                    <a:cubicBezTo>
                      <a:pt x="4626" y="677"/>
                      <a:pt x="3625" y="1353"/>
                      <a:pt x="2706" y="2029"/>
                    </a:cubicBezTo>
                    <a:cubicBezTo>
                      <a:pt x="1813" y="2706"/>
                      <a:pt x="921" y="3382"/>
                      <a:pt x="1" y="4166"/>
                    </a:cubicBezTo>
                    <a:cubicBezTo>
                      <a:pt x="1029" y="3598"/>
                      <a:pt x="1921" y="2922"/>
                      <a:pt x="2814" y="2246"/>
                    </a:cubicBezTo>
                    <a:cubicBezTo>
                      <a:pt x="3842" y="1569"/>
                      <a:pt x="4734" y="785"/>
                      <a:pt x="5519" y="1"/>
                    </a:cubicBez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" name="Google Shape;633;p27"/>
              <p:cNvSpPr/>
              <p:nvPr/>
            </p:nvSpPr>
            <p:spPr>
              <a:xfrm>
                <a:off x="1493300" y="1794838"/>
                <a:ext cx="62250" cy="132550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5302" extrusionOk="0">
                    <a:moveTo>
                      <a:pt x="1" y="0"/>
                    </a:moveTo>
                    <a:cubicBezTo>
                      <a:pt x="1" y="216"/>
                      <a:pt x="109" y="568"/>
                      <a:pt x="109" y="784"/>
                    </a:cubicBezTo>
                    <a:cubicBezTo>
                      <a:pt x="325" y="1461"/>
                      <a:pt x="569" y="2137"/>
                      <a:pt x="894" y="2813"/>
                    </a:cubicBezTo>
                    <a:cubicBezTo>
                      <a:pt x="1245" y="3381"/>
                      <a:pt x="1570" y="4057"/>
                      <a:pt x="1921" y="4625"/>
                    </a:cubicBezTo>
                    <a:cubicBezTo>
                      <a:pt x="2030" y="4842"/>
                      <a:pt x="2246" y="5085"/>
                      <a:pt x="2489" y="5302"/>
                    </a:cubicBezTo>
                    <a:cubicBezTo>
                      <a:pt x="2489" y="5302"/>
                      <a:pt x="1813" y="4166"/>
                      <a:pt x="1137" y="2705"/>
                    </a:cubicBezTo>
                    <a:cubicBezTo>
                      <a:pt x="461" y="1244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" name="Google Shape;634;p27"/>
              <p:cNvSpPr/>
              <p:nvPr/>
            </p:nvSpPr>
            <p:spPr>
              <a:xfrm>
                <a:off x="1707675" y="1686963"/>
                <a:ext cx="89950" cy="195125"/>
              </a:xfrm>
              <a:custGeom>
                <a:avLst/>
                <a:gdLst/>
                <a:ahLst/>
                <a:cxnLst/>
                <a:rect l="l" t="t" r="r" b="b"/>
                <a:pathLst>
                  <a:path w="3598" h="7805" extrusionOk="0">
                    <a:moveTo>
                      <a:pt x="1139" y="1"/>
                    </a:moveTo>
                    <a:cubicBezTo>
                      <a:pt x="837" y="1"/>
                      <a:pt x="589" y="122"/>
                      <a:pt x="325" y="366"/>
                    </a:cubicBezTo>
                    <a:cubicBezTo>
                      <a:pt x="109" y="609"/>
                      <a:pt x="0" y="934"/>
                      <a:pt x="109" y="1285"/>
                    </a:cubicBezTo>
                    <a:cubicBezTo>
                      <a:pt x="109" y="1962"/>
                      <a:pt x="109" y="2503"/>
                      <a:pt x="325" y="3071"/>
                    </a:cubicBezTo>
                    <a:cubicBezTo>
                      <a:pt x="325" y="3639"/>
                      <a:pt x="433" y="4207"/>
                      <a:pt x="541" y="4667"/>
                    </a:cubicBezTo>
                    <a:cubicBezTo>
                      <a:pt x="677" y="5559"/>
                      <a:pt x="893" y="6235"/>
                      <a:pt x="1001" y="6804"/>
                    </a:cubicBezTo>
                    <a:cubicBezTo>
                      <a:pt x="1001" y="6235"/>
                      <a:pt x="893" y="5559"/>
                      <a:pt x="785" y="4667"/>
                    </a:cubicBezTo>
                    <a:cubicBezTo>
                      <a:pt x="677" y="4099"/>
                      <a:pt x="541" y="3639"/>
                      <a:pt x="433" y="3071"/>
                    </a:cubicBezTo>
                    <a:cubicBezTo>
                      <a:pt x="325" y="2503"/>
                      <a:pt x="325" y="1962"/>
                      <a:pt x="325" y="1285"/>
                    </a:cubicBezTo>
                    <a:cubicBezTo>
                      <a:pt x="325" y="1042"/>
                      <a:pt x="325" y="717"/>
                      <a:pt x="541" y="474"/>
                    </a:cubicBezTo>
                    <a:cubicBezTo>
                      <a:pt x="720" y="316"/>
                      <a:pt x="883" y="215"/>
                      <a:pt x="1096" y="215"/>
                    </a:cubicBezTo>
                    <a:cubicBezTo>
                      <a:pt x="1174" y="215"/>
                      <a:pt x="1259" y="229"/>
                      <a:pt x="1353" y="258"/>
                    </a:cubicBezTo>
                    <a:cubicBezTo>
                      <a:pt x="1894" y="609"/>
                      <a:pt x="2246" y="1285"/>
                      <a:pt x="2029" y="1962"/>
                    </a:cubicBezTo>
                    <a:cubicBezTo>
                      <a:pt x="1846" y="2368"/>
                      <a:pt x="1480" y="2790"/>
                      <a:pt x="1080" y="3169"/>
                    </a:cubicBezTo>
                    <a:lnTo>
                      <a:pt x="1080" y="3169"/>
                    </a:lnTo>
                    <a:cubicBezTo>
                      <a:pt x="918" y="3263"/>
                      <a:pt x="780" y="3385"/>
                      <a:pt x="677" y="3531"/>
                    </a:cubicBezTo>
                    <a:lnTo>
                      <a:pt x="785" y="3639"/>
                    </a:lnTo>
                    <a:cubicBezTo>
                      <a:pt x="803" y="3630"/>
                      <a:pt x="821" y="3621"/>
                      <a:pt x="839" y="3612"/>
                    </a:cubicBezTo>
                    <a:lnTo>
                      <a:pt x="839" y="3612"/>
                    </a:lnTo>
                    <a:lnTo>
                      <a:pt x="893" y="3639"/>
                    </a:lnTo>
                    <a:cubicBezTo>
                      <a:pt x="1164" y="3367"/>
                      <a:pt x="1606" y="3153"/>
                      <a:pt x="2012" y="3153"/>
                    </a:cubicBezTo>
                    <a:cubicBezTo>
                      <a:pt x="2092" y="3153"/>
                      <a:pt x="2170" y="3161"/>
                      <a:pt x="2246" y="3179"/>
                    </a:cubicBezTo>
                    <a:cubicBezTo>
                      <a:pt x="2814" y="3314"/>
                      <a:pt x="3138" y="3639"/>
                      <a:pt x="3246" y="4207"/>
                    </a:cubicBezTo>
                    <a:cubicBezTo>
                      <a:pt x="3490" y="4531"/>
                      <a:pt x="3382" y="4991"/>
                      <a:pt x="3138" y="5451"/>
                    </a:cubicBezTo>
                    <a:cubicBezTo>
                      <a:pt x="2922" y="5776"/>
                      <a:pt x="2705" y="6019"/>
                      <a:pt x="2354" y="6235"/>
                    </a:cubicBezTo>
                    <a:cubicBezTo>
                      <a:pt x="1827" y="6662"/>
                      <a:pt x="1417" y="6972"/>
                      <a:pt x="1080" y="7295"/>
                    </a:cubicBezTo>
                    <a:lnTo>
                      <a:pt x="1080" y="7295"/>
                    </a:lnTo>
                    <a:lnTo>
                      <a:pt x="1001" y="6804"/>
                    </a:lnTo>
                    <a:lnTo>
                      <a:pt x="1001" y="6804"/>
                    </a:lnTo>
                    <a:cubicBezTo>
                      <a:pt x="1001" y="7051"/>
                      <a:pt x="1001" y="7173"/>
                      <a:pt x="1049" y="7324"/>
                    </a:cubicBezTo>
                    <a:lnTo>
                      <a:pt x="1049" y="7324"/>
                    </a:lnTo>
                    <a:cubicBezTo>
                      <a:pt x="1033" y="7340"/>
                      <a:pt x="1017" y="7356"/>
                      <a:pt x="1001" y="7372"/>
                    </a:cubicBezTo>
                    <a:cubicBezTo>
                      <a:pt x="1018" y="7360"/>
                      <a:pt x="1035" y="7348"/>
                      <a:pt x="1053" y="7336"/>
                    </a:cubicBezTo>
                    <a:lnTo>
                      <a:pt x="1053" y="7336"/>
                    </a:lnTo>
                    <a:cubicBezTo>
                      <a:pt x="1067" y="7380"/>
                      <a:pt x="1086" y="7426"/>
                      <a:pt x="1109" y="7480"/>
                    </a:cubicBezTo>
                    <a:lnTo>
                      <a:pt x="1083" y="7315"/>
                    </a:lnTo>
                    <a:lnTo>
                      <a:pt x="1083" y="7315"/>
                    </a:lnTo>
                    <a:cubicBezTo>
                      <a:pt x="1420" y="7078"/>
                      <a:pt x="1837" y="6769"/>
                      <a:pt x="2462" y="6344"/>
                    </a:cubicBezTo>
                    <a:cubicBezTo>
                      <a:pt x="2814" y="6127"/>
                      <a:pt x="3030" y="5884"/>
                      <a:pt x="3246" y="5559"/>
                    </a:cubicBezTo>
                    <a:cubicBezTo>
                      <a:pt x="3598" y="5099"/>
                      <a:pt x="3598" y="4531"/>
                      <a:pt x="3490" y="4099"/>
                    </a:cubicBezTo>
                    <a:cubicBezTo>
                      <a:pt x="3246" y="3531"/>
                      <a:pt x="2814" y="3071"/>
                      <a:pt x="2354" y="2963"/>
                    </a:cubicBezTo>
                    <a:cubicBezTo>
                      <a:pt x="2239" y="2944"/>
                      <a:pt x="2123" y="2935"/>
                      <a:pt x="2010" y="2935"/>
                    </a:cubicBezTo>
                    <a:cubicBezTo>
                      <a:pt x="1870" y="2935"/>
                      <a:pt x="1733" y="2949"/>
                      <a:pt x="1601" y="2975"/>
                    </a:cubicBezTo>
                    <a:lnTo>
                      <a:pt x="1601" y="2975"/>
                    </a:lnTo>
                    <a:cubicBezTo>
                      <a:pt x="1854" y="2671"/>
                      <a:pt x="2061" y="2317"/>
                      <a:pt x="2246" y="1962"/>
                    </a:cubicBezTo>
                    <a:cubicBezTo>
                      <a:pt x="2354" y="1610"/>
                      <a:pt x="2354" y="1150"/>
                      <a:pt x="2246" y="826"/>
                    </a:cubicBezTo>
                    <a:cubicBezTo>
                      <a:pt x="2029" y="474"/>
                      <a:pt x="1786" y="258"/>
                      <a:pt x="1461" y="41"/>
                    </a:cubicBezTo>
                    <a:cubicBezTo>
                      <a:pt x="1346" y="14"/>
                      <a:pt x="1240" y="1"/>
                      <a:pt x="1139" y="1"/>
                    </a:cubicBezTo>
                    <a:close/>
                    <a:moveTo>
                      <a:pt x="1001" y="7372"/>
                    </a:moveTo>
                    <a:lnTo>
                      <a:pt x="541" y="7804"/>
                    </a:lnTo>
                    <a:cubicBezTo>
                      <a:pt x="677" y="7804"/>
                      <a:pt x="677" y="7696"/>
                      <a:pt x="677" y="7696"/>
                    </a:cubicBezTo>
                    <a:lnTo>
                      <a:pt x="1001" y="7372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35" name="Google Shape;635;p27"/>
            <p:cNvSpPr/>
            <p:nvPr/>
          </p:nvSpPr>
          <p:spPr>
            <a:xfrm flipH="1">
              <a:off x="-297100" y="22374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27"/>
            <p:cNvSpPr/>
            <p:nvPr/>
          </p:nvSpPr>
          <p:spPr>
            <a:xfrm flipH="1">
              <a:off x="7700" y="23898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27"/>
            <p:cNvSpPr/>
            <p:nvPr/>
          </p:nvSpPr>
          <p:spPr>
            <a:xfrm rot="10800000">
              <a:off x="-68500" y="18564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27"/>
            <p:cNvSpPr/>
            <p:nvPr/>
          </p:nvSpPr>
          <p:spPr>
            <a:xfrm rot="10800000">
              <a:off x="236300" y="17040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27"/>
            <p:cNvSpPr/>
            <p:nvPr/>
          </p:nvSpPr>
          <p:spPr>
            <a:xfrm rot="10800000">
              <a:off x="693500" y="12468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27"/>
            <p:cNvSpPr/>
            <p:nvPr/>
          </p:nvSpPr>
          <p:spPr>
            <a:xfrm flipH="1">
              <a:off x="-601900" y="3324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27"/>
            <p:cNvSpPr/>
            <p:nvPr/>
          </p:nvSpPr>
          <p:spPr>
            <a:xfrm flipH="1">
              <a:off x="-297100" y="4848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27"/>
            <p:cNvSpPr/>
            <p:nvPr/>
          </p:nvSpPr>
          <p:spPr>
            <a:xfrm flipH="1">
              <a:off x="160100" y="9420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"/>
          <p:cNvSpPr/>
          <p:nvPr/>
        </p:nvSpPr>
        <p:spPr>
          <a:xfrm>
            <a:off x="224802" y="43208"/>
            <a:ext cx="8694396" cy="5057084"/>
          </a:xfrm>
          <a:custGeom>
            <a:avLst/>
            <a:gdLst/>
            <a:ahLst/>
            <a:cxnLst/>
            <a:rect l="l" t="t" r="r" b="b"/>
            <a:pathLst>
              <a:path w="77119" h="63370" extrusionOk="0">
                <a:moveTo>
                  <a:pt x="58572" y="1"/>
                </a:moveTo>
                <a:cubicBezTo>
                  <a:pt x="57567" y="1"/>
                  <a:pt x="56603" y="36"/>
                  <a:pt x="55707" y="87"/>
                </a:cubicBezTo>
                <a:cubicBezTo>
                  <a:pt x="34484" y="1326"/>
                  <a:pt x="17164" y="6608"/>
                  <a:pt x="17164" y="6608"/>
                </a:cubicBezTo>
                <a:cubicBezTo>
                  <a:pt x="9076" y="9351"/>
                  <a:pt x="1" y="13269"/>
                  <a:pt x="706" y="20981"/>
                </a:cubicBezTo>
                <a:cubicBezTo>
                  <a:pt x="1364" y="28693"/>
                  <a:pt x="3778" y="49979"/>
                  <a:pt x="7900" y="56123"/>
                </a:cubicBezTo>
                <a:cubicBezTo>
                  <a:pt x="12007" y="62330"/>
                  <a:pt x="16647" y="61938"/>
                  <a:pt x="20769" y="62455"/>
                </a:cubicBezTo>
                <a:cubicBezTo>
                  <a:pt x="22910" y="62725"/>
                  <a:pt x="31906" y="63370"/>
                  <a:pt x="41044" y="63370"/>
                </a:cubicBezTo>
                <a:cubicBezTo>
                  <a:pt x="49435" y="63370"/>
                  <a:pt x="57945" y="62826"/>
                  <a:pt x="61381" y="60951"/>
                </a:cubicBezTo>
                <a:cubicBezTo>
                  <a:pt x="68576" y="56969"/>
                  <a:pt x="77118" y="29602"/>
                  <a:pt x="76930" y="15041"/>
                </a:cubicBezTo>
                <a:cubicBezTo>
                  <a:pt x="76819" y="2130"/>
                  <a:pt x="66432" y="1"/>
                  <a:pt x="58572" y="1"/>
                </a:cubicBezTo>
                <a:close/>
              </a:path>
            </a:pathLst>
          </a:cu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3"/>
          <p:cNvSpPr/>
          <p:nvPr/>
        </p:nvSpPr>
        <p:spPr>
          <a:xfrm>
            <a:off x="344529" y="131450"/>
            <a:ext cx="8454942" cy="4917829"/>
          </a:xfrm>
          <a:custGeom>
            <a:avLst/>
            <a:gdLst/>
            <a:ahLst/>
            <a:cxnLst/>
            <a:rect l="l" t="t" r="r" b="b"/>
            <a:pathLst>
              <a:path w="77119" h="63370" extrusionOk="0">
                <a:moveTo>
                  <a:pt x="58572" y="1"/>
                </a:moveTo>
                <a:cubicBezTo>
                  <a:pt x="57567" y="1"/>
                  <a:pt x="56603" y="36"/>
                  <a:pt x="55707" y="87"/>
                </a:cubicBezTo>
                <a:cubicBezTo>
                  <a:pt x="34484" y="1326"/>
                  <a:pt x="17164" y="6608"/>
                  <a:pt x="17164" y="6608"/>
                </a:cubicBezTo>
                <a:cubicBezTo>
                  <a:pt x="9076" y="9351"/>
                  <a:pt x="1" y="13269"/>
                  <a:pt x="706" y="20981"/>
                </a:cubicBezTo>
                <a:cubicBezTo>
                  <a:pt x="1364" y="28693"/>
                  <a:pt x="3778" y="49979"/>
                  <a:pt x="7900" y="56123"/>
                </a:cubicBezTo>
                <a:cubicBezTo>
                  <a:pt x="12007" y="62330"/>
                  <a:pt x="16647" y="61938"/>
                  <a:pt x="20769" y="62455"/>
                </a:cubicBezTo>
                <a:cubicBezTo>
                  <a:pt x="22910" y="62725"/>
                  <a:pt x="31906" y="63370"/>
                  <a:pt x="41044" y="63370"/>
                </a:cubicBezTo>
                <a:cubicBezTo>
                  <a:pt x="49435" y="63370"/>
                  <a:pt x="57945" y="62826"/>
                  <a:pt x="61381" y="60951"/>
                </a:cubicBezTo>
                <a:cubicBezTo>
                  <a:pt x="68576" y="56969"/>
                  <a:pt x="77118" y="29602"/>
                  <a:pt x="76930" y="15041"/>
                </a:cubicBezTo>
                <a:cubicBezTo>
                  <a:pt x="76819" y="2130"/>
                  <a:pt x="66432" y="1"/>
                  <a:pt x="5857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3"/>
          <p:cNvSpPr/>
          <p:nvPr/>
        </p:nvSpPr>
        <p:spPr>
          <a:xfrm>
            <a:off x="7987250" y="4124649"/>
            <a:ext cx="728250" cy="721553"/>
          </a:xfrm>
          <a:custGeom>
            <a:avLst/>
            <a:gdLst/>
            <a:ahLst/>
            <a:cxnLst/>
            <a:rect l="l" t="t" r="r" b="b"/>
            <a:pathLst>
              <a:path w="6725" h="6663" extrusionOk="0">
                <a:moveTo>
                  <a:pt x="3339" y="1"/>
                </a:moveTo>
                <a:cubicBezTo>
                  <a:pt x="1505" y="1"/>
                  <a:pt x="0" y="1505"/>
                  <a:pt x="0" y="3339"/>
                </a:cubicBezTo>
                <a:cubicBezTo>
                  <a:pt x="0" y="5157"/>
                  <a:pt x="1505" y="6662"/>
                  <a:pt x="3339" y="6662"/>
                </a:cubicBezTo>
                <a:cubicBezTo>
                  <a:pt x="5220" y="6662"/>
                  <a:pt x="6724" y="5157"/>
                  <a:pt x="6724" y="3339"/>
                </a:cubicBezTo>
                <a:cubicBezTo>
                  <a:pt x="6724" y="1505"/>
                  <a:pt x="5220" y="1"/>
                  <a:pt x="3339" y="1"/>
                </a:cubicBezTo>
                <a:close/>
              </a:path>
            </a:pathLst>
          </a:custGeom>
          <a:solidFill>
            <a:srgbClr val="5959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title" hasCustomPrompt="1"/>
          </p:nvPr>
        </p:nvSpPr>
        <p:spPr>
          <a:xfrm>
            <a:off x="1457725" y="1259507"/>
            <a:ext cx="3738900" cy="10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6500"/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27" name="Google Shape;27;p3"/>
          <p:cNvSpPr txBox="1">
            <a:spLocks noGrp="1"/>
          </p:cNvSpPr>
          <p:nvPr>
            <p:ph type="subTitle" idx="1"/>
          </p:nvPr>
        </p:nvSpPr>
        <p:spPr>
          <a:xfrm>
            <a:off x="1457725" y="3401725"/>
            <a:ext cx="2628600" cy="7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600">
                <a:solidFill>
                  <a:schemeClr val="lt2"/>
                </a:solidFill>
                <a:latin typeface="Spartan"/>
                <a:ea typeface="Spartan"/>
                <a:cs typeface="Spartan"/>
                <a:sym typeface="Spart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title" idx="2"/>
          </p:nvPr>
        </p:nvSpPr>
        <p:spPr>
          <a:xfrm>
            <a:off x="1457725" y="2812000"/>
            <a:ext cx="36003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9" name="Google Shape;29;p3"/>
          <p:cNvSpPr/>
          <p:nvPr/>
        </p:nvSpPr>
        <p:spPr>
          <a:xfrm>
            <a:off x="344519" y="4508777"/>
            <a:ext cx="556982" cy="79915"/>
          </a:xfrm>
          <a:custGeom>
            <a:avLst/>
            <a:gdLst/>
            <a:ahLst/>
            <a:cxnLst/>
            <a:rect l="l" t="t" r="r" b="b"/>
            <a:pathLst>
              <a:path w="13857" h="1051" extrusionOk="0">
                <a:moveTo>
                  <a:pt x="534" y="0"/>
                </a:moveTo>
                <a:cubicBezTo>
                  <a:pt x="204" y="0"/>
                  <a:pt x="1" y="188"/>
                  <a:pt x="1" y="517"/>
                </a:cubicBezTo>
                <a:cubicBezTo>
                  <a:pt x="1" y="784"/>
                  <a:pt x="204" y="1050"/>
                  <a:pt x="534" y="1050"/>
                </a:cubicBezTo>
                <a:lnTo>
                  <a:pt x="13324" y="1050"/>
                </a:lnTo>
                <a:cubicBezTo>
                  <a:pt x="13653" y="1050"/>
                  <a:pt x="13857" y="784"/>
                  <a:pt x="13857" y="517"/>
                </a:cubicBezTo>
                <a:cubicBezTo>
                  <a:pt x="13857" y="188"/>
                  <a:pt x="13653" y="0"/>
                  <a:pt x="133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3"/>
          <p:cNvSpPr/>
          <p:nvPr/>
        </p:nvSpPr>
        <p:spPr>
          <a:xfrm>
            <a:off x="344519" y="4637524"/>
            <a:ext cx="556982" cy="79915"/>
          </a:xfrm>
          <a:custGeom>
            <a:avLst/>
            <a:gdLst/>
            <a:ahLst/>
            <a:cxnLst/>
            <a:rect l="l" t="t" r="r" b="b"/>
            <a:pathLst>
              <a:path w="13857" h="1051" extrusionOk="0">
                <a:moveTo>
                  <a:pt x="534" y="0"/>
                </a:moveTo>
                <a:cubicBezTo>
                  <a:pt x="204" y="0"/>
                  <a:pt x="1" y="266"/>
                  <a:pt x="1" y="533"/>
                </a:cubicBezTo>
                <a:cubicBezTo>
                  <a:pt x="1" y="784"/>
                  <a:pt x="204" y="1050"/>
                  <a:pt x="534" y="1050"/>
                </a:cubicBezTo>
                <a:lnTo>
                  <a:pt x="13324" y="1050"/>
                </a:lnTo>
                <a:cubicBezTo>
                  <a:pt x="13653" y="1050"/>
                  <a:pt x="13857" y="784"/>
                  <a:pt x="13857" y="533"/>
                </a:cubicBezTo>
                <a:cubicBezTo>
                  <a:pt x="13857" y="266"/>
                  <a:pt x="13653" y="0"/>
                  <a:pt x="133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3"/>
          <p:cNvSpPr/>
          <p:nvPr/>
        </p:nvSpPr>
        <p:spPr>
          <a:xfrm>
            <a:off x="344519" y="4767413"/>
            <a:ext cx="556982" cy="78775"/>
          </a:xfrm>
          <a:custGeom>
            <a:avLst/>
            <a:gdLst/>
            <a:ahLst/>
            <a:cxnLst/>
            <a:rect l="l" t="t" r="r" b="b"/>
            <a:pathLst>
              <a:path w="13857" h="1036" extrusionOk="0">
                <a:moveTo>
                  <a:pt x="534" y="1"/>
                </a:moveTo>
                <a:cubicBezTo>
                  <a:pt x="204" y="1"/>
                  <a:pt x="1" y="251"/>
                  <a:pt x="1" y="518"/>
                </a:cubicBezTo>
                <a:cubicBezTo>
                  <a:pt x="1" y="847"/>
                  <a:pt x="204" y="1035"/>
                  <a:pt x="534" y="1035"/>
                </a:cubicBezTo>
                <a:lnTo>
                  <a:pt x="13324" y="1035"/>
                </a:lnTo>
                <a:cubicBezTo>
                  <a:pt x="13653" y="1035"/>
                  <a:pt x="13857" y="847"/>
                  <a:pt x="13857" y="518"/>
                </a:cubicBezTo>
                <a:cubicBezTo>
                  <a:pt x="13857" y="251"/>
                  <a:pt x="13653" y="1"/>
                  <a:pt x="1332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rgbClr val="1C2225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6"/>
          <p:cNvSpPr txBox="1">
            <a:spLocks noGrp="1"/>
          </p:cNvSpPr>
          <p:nvPr>
            <p:ph type="title"/>
          </p:nvPr>
        </p:nvSpPr>
        <p:spPr>
          <a:xfrm>
            <a:off x="713225" y="488975"/>
            <a:ext cx="7713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800"/>
              <a:buNone/>
              <a:defRPr>
                <a:solidFill>
                  <a:srgbClr val="FF00A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800"/>
              <a:buNone/>
              <a:defRPr>
                <a:solidFill>
                  <a:srgbClr val="FF00A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800"/>
              <a:buNone/>
              <a:defRPr>
                <a:solidFill>
                  <a:srgbClr val="FF00A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800"/>
              <a:buNone/>
              <a:defRPr>
                <a:solidFill>
                  <a:srgbClr val="FF00A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800"/>
              <a:buNone/>
              <a:defRPr>
                <a:solidFill>
                  <a:srgbClr val="FF00A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800"/>
              <a:buNone/>
              <a:defRPr>
                <a:solidFill>
                  <a:srgbClr val="FF00A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800"/>
              <a:buNone/>
              <a:defRPr>
                <a:solidFill>
                  <a:srgbClr val="FF00A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800"/>
              <a:buNone/>
              <a:defRPr>
                <a:solidFill>
                  <a:srgbClr val="FF00A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800"/>
              <a:buNone/>
              <a:defRPr>
                <a:solidFill>
                  <a:srgbClr val="FF00A3"/>
                </a:solidFill>
              </a:defRPr>
            </a:lvl9pPr>
          </a:lstStyle>
          <a:p>
            <a:endParaRPr/>
          </a:p>
        </p:txBody>
      </p:sp>
      <p:grpSp>
        <p:nvGrpSpPr>
          <p:cNvPr id="105" name="Google Shape;105;p6"/>
          <p:cNvGrpSpPr/>
          <p:nvPr/>
        </p:nvGrpSpPr>
        <p:grpSpPr>
          <a:xfrm>
            <a:off x="-678100" y="160050"/>
            <a:ext cx="10534025" cy="4744150"/>
            <a:chOff x="-678100" y="160050"/>
            <a:chExt cx="10534025" cy="4744150"/>
          </a:xfrm>
        </p:grpSpPr>
        <p:sp>
          <p:nvSpPr>
            <p:cNvPr id="106" name="Google Shape;106;p6"/>
            <p:cNvSpPr/>
            <p:nvPr/>
          </p:nvSpPr>
          <p:spPr>
            <a:xfrm>
              <a:off x="888" y="3975038"/>
              <a:ext cx="546400" cy="144050"/>
            </a:xfrm>
            <a:custGeom>
              <a:avLst/>
              <a:gdLst/>
              <a:ahLst/>
              <a:cxnLst/>
              <a:rect l="l" t="t" r="r" b="b"/>
              <a:pathLst>
                <a:path w="21856" h="5762" extrusionOk="0">
                  <a:moveTo>
                    <a:pt x="0" y="0"/>
                  </a:moveTo>
                  <a:lnTo>
                    <a:pt x="0" y="5762"/>
                  </a:lnTo>
                  <a:lnTo>
                    <a:pt x="21856" y="5762"/>
                  </a:lnTo>
                  <a:lnTo>
                    <a:pt x="21856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6"/>
            <p:cNvSpPr/>
            <p:nvPr/>
          </p:nvSpPr>
          <p:spPr>
            <a:xfrm flipH="1">
              <a:off x="-678100" y="41424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6"/>
            <p:cNvSpPr/>
            <p:nvPr/>
          </p:nvSpPr>
          <p:spPr>
            <a:xfrm flipH="1">
              <a:off x="-220900" y="45996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6"/>
            <p:cNvSpPr/>
            <p:nvPr/>
          </p:nvSpPr>
          <p:spPr>
            <a:xfrm flipH="1">
              <a:off x="83900" y="47520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6"/>
            <p:cNvSpPr/>
            <p:nvPr/>
          </p:nvSpPr>
          <p:spPr>
            <a:xfrm rot="10800000">
              <a:off x="-144700" y="36090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6"/>
            <p:cNvSpPr/>
            <p:nvPr/>
          </p:nvSpPr>
          <p:spPr>
            <a:xfrm rot="10800000">
              <a:off x="7700" y="33042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6"/>
            <p:cNvSpPr/>
            <p:nvPr/>
          </p:nvSpPr>
          <p:spPr>
            <a:xfrm flipH="1">
              <a:off x="-525700" y="22374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6"/>
            <p:cNvSpPr/>
            <p:nvPr/>
          </p:nvSpPr>
          <p:spPr>
            <a:xfrm flipH="1">
              <a:off x="-220900" y="23898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6"/>
            <p:cNvSpPr/>
            <p:nvPr/>
          </p:nvSpPr>
          <p:spPr>
            <a:xfrm flipH="1">
              <a:off x="-68500" y="26946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6"/>
            <p:cNvSpPr/>
            <p:nvPr/>
          </p:nvSpPr>
          <p:spPr>
            <a:xfrm flipH="1">
              <a:off x="8435625" y="306775"/>
              <a:ext cx="549800" cy="146775"/>
            </a:xfrm>
            <a:custGeom>
              <a:avLst/>
              <a:gdLst/>
              <a:ahLst/>
              <a:cxnLst/>
              <a:rect l="l" t="t" r="r" b="b"/>
              <a:pathLst>
                <a:path w="21992" h="5871" extrusionOk="0">
                  <a:moveTo>
                    <a:pt x="0" y="1"/>
                  </a:moveTo>
                  <a:lnTo>
                    <a:pt x="0" y="5871"/>
                  </a:lnTo>
                  <a:lnTo>
                    <a:pt x="21991" y="5871"/>
                  </a:lnTo>
                  <a:lnTo>
                    <a:pt x="21991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6"/>
            <p:cNvSpPr/>
            <p:nvPr/>
          </p:nvSpPr>
          <p:spPr>
            <a:xfrm flipH="1">
              <a:off x="8272650" y="160050"/>
              <a:ext cx="551825" cy="149475"/>
            </a:xfrm>
            <a:custGeom>
              <a:avLst/>
              <a:gdLst/>
              <a:ahLst/>
              <a:cxnLst/>
              <a:rect l="l" t="t" r="r" b="b"/>
              <a:pathLst>
                <a:path w="22073" h="5979" extrusionOk="0">
                  <a:moveTo>
                    <a:pt x="108" y="0"/>
                  </a:moveTo>
                  <a:lnTo>
                    <a:pt x="108" y="0"/>
                  </a:lnTo>
                  <a:cubicBezTo>
                    <a:pt x="88" y="21"/>
                    <a:pt x="54" y="54"/>
                    <a:pt x="0" y="108"/>
                  </a:cubicBezTo>
                  <a:lnTo>
                    <a:pt x="0" y="1596"/>
                  </a:lnTo>
                  <a:lnTo>
                    <a:pt x="0" y="3057"/>
                  </a:lnTo>
                  <a:lnTo>
                    <a:pt x="0" y="5978"/>
                  </a:lnTo>
                  <a:lnTo>
                    <a:pt x="108" y="5978"/>
                  </a:lnTo>
                  <a:lnTo>
                    <a:pt x="15770" y="5870"/>
                  </a:lnTo>
                  <a:lnTo>
                    <a:pt x="216" y="5762"/>
                  </a:lnTo>
                  <a:lnTo>
                    <a:pt x="216" y="5762"/>
                  </a:lnTo>
                  <a:lnTo>
                    <a:pt x="216" y="3057"/>
                  </a:lnTo>
                  <a:lnTo>
                    <a:pt x="216" y="243"/>
                  </a:lnTo>
                  <a:lnTo>
                    <a:pt x="216" y="243"/>
                  </a:lnTo>
                  <a:lnTo>
                    <a:pt x="21964" y="109"/>
                  </a:lnTo>
                  <a:lnTo>
                    <a:pt x="21964" y="109"/>
                  </a:lnTo>
                  <a:cubicBezTo>
                    <a:pt x="21964" y="1921"/>
                    <a:pt x="22072" y="3382"/>
                    <a:pt x="22072" y="4301"/>
                  </a:cubicBezTo>
                  <a:lnTo>
                    <a:pt x="22072" y="108"/>
                  </a:lnTo>
                  <a:lnTo>
                    <a:pt x="22072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6"/>
            <p:cNvSpPr/>
            <p:nvPr/>
          </p:nvSpPr>
          <p:spPr>
            <a:xfrm>
              <a:off x="8999300" y="22374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6"/>
            <p:cNvSpPr/>
            <p:nvPr/>
          </p:nvSpPr>
          <p:spPr>
            <a:xfrm>
              <a:off x="8694500" y="23898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6"/>
            <p:cNvSpPr/>
            <p:nvPr/>
          </p:nvSpPr>
          <p:spPr>
            <a:xfrm rot="10800000" flipH="1">
              <a:off x="8770700" y="18564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6"/>
            <p:cNvSpPr/>
            <p:nvPr/>
          </p:nvSpPr>
          <p:spPr>
            <a:xfrm rot="10800000" flipH="1">
              <a:off x="8465900" y="17040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6"/>
            <p:cNvSpPr/>
            <p:nvPr/>
          </p:nvSpPr>
          <p:spPr>
            <a:xfrm rot="10800000" flipH="1">
              <a:off x="8237300" y="12468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6"/>
            <p:cNvSpPr/>
            <p:nvPr/>
          </p:nvSpPr>
          <p:spPr>
            <a:xfrm>
              <a:off x="9304100" y="3324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6"/>
            <p:cNvSpPr/>
            <p:nvPr/>
          </p:nvSpPr>
          <p:spPr>
            <a:xfrm>
              <a:off x="8999300" y="4848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6"/>
            <p:cNvSpPr/>
            <p:nvPr/>
          </p:nvSpPr>
          <p:spPr>
            <a:xfrm>
              <a:off x="8542100" y="9420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7"/>
          <p:cNvSpPr txBox="1">
            <a:spLocks noGrp="1"/>
          </p:cNvSpPr>
          <p:nvPr>
            <p:ph type="title"/>
          </p:nvPr>
        </p:nvSpPr>
        <p:spPr>
          <a:xfrm>
            <a:off x="4647350" y="1238625"/>
            <a:ext cx="3524100" cy="98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7" name="Google Shape;127;p7"/>
          <p:cNvSpPr txBox="1">
            <a:spLocks noGrp="1"/>
          </p:cNvSpPr>
          <p:nvPr>
            <p:ph type="body" idx="1"/>
          </p:nvPr>
        </p:nvSpPr>
        <p:spPr>
          <a:xfrm>
            <a:off x="4647350" y="2375850"/>
            <a:ext cx="3347100" cy="18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1600"/>
              </a:spcBef>
              <a:spcAft>
                <a:spcPts val="16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grpSp>
        <p:nvGrpSpPr>
          <p:cNvPr id="128" name="Google Shape;128;p7"/>
          <p:cNvGrpSpPr/>
          <p:nvPr/>
        </p:nvGrpSpPr>
        <p:grpSpPr>
          <a:xfrm>
            <a:off x="7989650" y="245775"/>
            <a:ext cx="1856601" cy="4744150"/>
            <a:chOff x="7989650" y="245775"/>
            <a:chExt cx="1856601" cy="4744150"/>
          </a:xfrm>
        </p:grpSpPr>
        <p:sp>
          <p:nvSpPr>
            <p:cNvPr id="129" name="Google Shape;129;p7"/>
            <p:cNvSpPr/>
            <p:nvPr/>
          </p:nvSpPr>
          <p:spPr>
            <a:xfrm>
              <a:off x="8860150" y="392500"/>
              <a:ext cx="549800" cy="146775"/>
            </a:xfrm>
            <a:custGeom>
              <a:avLst/>
              <a:gdLst/>
              <a:ahLst/>
              <a:cxnLst/>
              <a:rect l="l" t="t" r="r" b="b"/>
              <a:pathLst>
                <a:path w="21992" h="5871" extrusionOk="0">
                  <a:moveTo>
                    <a:pt x="0" y="1"/>
                  </a:moveTo>
                  <a:lnTo>
                    <a:pt x="0" y="5871"/>
                  </a:lnTo>
                  <a:lnTo>
                    <a:pt x="21991" y="5871"/>
                  </a:lnTo>
                  <a:lnTo>
                    <a:pt x="21991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7"/>
            <p:cNvSpPr/>
            <p:nvPr/>
          </p:nvSpPr>
          <p:spPr>
            <a:xfrm>
              <a:off x="9021100" y="245775"/>
              <a:ext cx="551825" cy="149475"/>
            </a:xfrm>
            <a:custGeom>
              <a:avLst/>
              <a:gdLst/>
              <a:ahLst/>
              <a:cxnLst/>
              <a:rect l="l" t="t" r="r" b="b"/>
              <a:pathLst>
                <a:path w="22073" h="5979" extrusionOk="0">
                  <a:moveTo>
                    <a:pt x="108" y="0"/>
                  </a:moveTo>
                  <a:lnTo>
                    <a:pt x="108" y="0"/>
                  </a:lnTo>
                  <a:cubicBezTo>
                    <a:pt x="88" y="21"/>
                    <a:pt x="54" y="54"/>
                    <a:pt x="0" y="108"/>
                  </a:cubicBezTo>
                  <a:lnTo>
                    <a:pt x="0" y="1596"/>
                  </a:lnTo>
                  <a:lnTo>
                    <a:pt x="0" y="3057"/>
                  </a:lnTo>
                  <a:lnTo>
                    <a:pt x="0" y="5978"/>
                  </a:lnTo>
                  <a:lnTo>
                    <a:pt x="108" y="5978"/>
                  </a:lnTo>
                  <a:lnTo>
                    <a:pt x="15770" y="5870"/>
                  </a:lnTo>
                  <a:lnTo>
                    <a:pt x="216" y="5762"/>
                  </a:lnTo>
                  <a:lnTo>
                    <a:pt x="216" y="5762"/>
                  </a:lnTo>
                  <a:lnTo>
                    <a:pt x="216" y="3057"/>
                  </a:lnTo>
                  <a:lnTo>
                    <a:pt x="216" y="243"/>
                  </a:lnTo>
                  <a:lnTo>
                    <a:pt x="216" y="243"/>
                  </a:lnTo>
                  <a:lnTo>
                    <a:pt x="21964" y="109"/>
                  </a:lnTo>
                  <a:lnTo>
                    <a:pt x="21964" y="109"/>
                  </a:lnTo>
                  <a:cubicBezTo>
                    <a:pt x="21964" y="1921"/>
                    <a:pt x="22072" y="3382"/>
                    <a:pt x="22072" y="4301"/>
                  </a:cubicBezTo>
                  <a:lnTo>
                    <a:pt x="22072" y="108"/>
                  </a:lnTo>
                  <a:lnTo>
                    <a:pt x="22072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1" name="Google Shape;131;p7"/>
            <p:cNvGrpSpPr/>
            <p:nvPr/>
          </p:nvGrpSpPr>
          <p:grpSpPr>
            <a:xfrm>
              <a:off x="9361333" y="2071782"/>
              <a:ext cx="484918" cy="453079"/>
              <a:chOff x="1211325" y="1407638"/>
              <a:chExt cx="797300" cy="744950"/>
            </a:xfrm>
          </p:grpSpPr>
          <p:sp>
            <p:nvSpPr>
              <p:cNvPr id="132" name="Google Shape;132;p7"/>
              <p:cNvSpPr/>
              <p:nvPr/>
            </p:nvSpPr>
            <p:spPr>
              <a:xfrm>
                <a:off x="1211325" y="1407638"/>
                <a:ext cx="797300" cy="744950"/>
              </a:xfrm>
              <a:custGeom>
                <a:avLst/>
                <a:gdLst/>
                <a:ahLst/>
                <a:cxnLst/>
                <a:rect l="l" t="t" r="r" b="b"/>
                <a:pathLst>
                  <a:path w="31892" h="29798" extrusionOk="0">
                    <a:moveTo>
                      <a:pt x="8081" y="1"/>
                    </a:moveTo>
                    <a:cubicBezTo>
                      <a:pt x="7861" y="1"/>
                      <a:pt x="7645" y="14"/>
                      <a:pt x="7439" y="43"/>
                    </a:cubicBezTo>
                    <a:cubicBezTo>
                      <a:pt x="5870" y="151"/>
                      <a:pt x="4301" y="827"/>
                      <a:pt x="3057" y="1855"/>
                    </a:cubicBezTo>
                    <a:cubicBezTo>
                      <a:pt x="1921" y="2856"/>
                      <a:pt x="1028" y="4208"/>
                      <a:pt x="568" y="5696"/>
                    </a:cubicBezTo>
                    <a:cubicBezTo>
                      <a:pt x="109" y="7049"/>
                      <a:pt x="0" y="8509"/>
                      <a:pt x="109" y="9970"/>
                    </a:cubicBezTo>
                    <a:cubicBezTo>
                      <a:pt x="352" y="12567"/>
                      <a:pt x="1136" y="15028"/>
                      <a:pt x="2381" y="17300"/>
                    </a:cubicBezTo>
                    <a:cubicBezTo>
                      <a:pt x="2949" y="18301"/>
                      <a:pt x="3490" y="19221"/>
                      <a:pt x="4166" y="20113"/>
                    </a:cubicBezTo>
                    <a:lnTo>
                      <a:pt x="5762" y="22602"/>
                    </a:lnTo>
                    <a:cubicBezTo>
                      <a:pt x="6763" y="24171"/>
                      <a:pt x="7682" y="25523"/>
                      <a:pt x="8467" y="26524"/>
                    </a:cubicBezTo>
                    <a:cubicBezTo>
                      <a:pt x="9251" y="27660"/>
                      <a:pt x="9927" y="28445"/>
                      <a:pt x="10387" y="29013"/>
                    </a:cubicBezTo>
                    <a:cubicBezTo>
                      <a:pt x="10820" y="29472"/>
                      <a:pt x="11064" y="29797"/>
                      <a:pt x="11064" y="29797"/>
                    </a:cubicBezTo>
                    <a:cubicBezTo>
                      <a:pt x="11064" y="29797"/>
                      <a:pt x="11064" y="29689"/>
                      <a:pt x="10928" y="29581"/>
                    </a:cubicBezTo>
                    <a:cubicBezTo>
                      <a:pt x="10820" y="29364"/>
                      <a:pt x="10604" y="29229"/>
                      <a:pt x="10387" y="28904"/>
                    </a:cubicBezTo>
                    <a:cubicBezTo>
                      <a:pt x="9927" y="28445"/>
                      <a:pt x="9359" y="27552"/>
                      <a:pt x="8575" y="26524"/>
                    </a:cubicBezTo>
                    <a:cubicBezTo>
                      <a:pt x="7791" y="25523"/>
                      <a:pt x="6871" y="24171"/>
                      <a:pt x="5870" y="22602"/>
                    </a:cubicBezTo>
                    <a:cubicBezTo>
                      <a:pt x="5410" y="21790"/>
                      <a:pt x="4842" y="20898"/>
                      <a:pt x="4301" y="20005"/>
                    </a:cubicBezTo>
                    <a:cubicBezTo>
                      <a:pt x="3625" y="19221"/>
                      <a:pt x="3057" y="18193"/>
                      <a:pt x="2489" y="17192"/>
                    </a:cubicBezTo>
                    <a:cubicBezTo>
                      <a:pt x="1245" y="14920"/>
                      <a:pt x="460" y="12458"/>
                      <a:pt x="244" y="9970"/>
                    </a:cubicBezTo>
                    <a:cubicBezTo>
                      <a:pt x="244" y="8509"/>
                      <a:pt x="352" y="7049"/>
                      <a:pt x="785" y="5696"/>
                    </a:cubicBezTo>
                    <a:cubicBezTo>
                      <a:pt x="1245" y="4344"/>
                      <a:pt x="2029" y="2991"/>
                      <a:pt x="3165" y="1963"/>
                    </a:cubicBezTo>
                    <a:cubicBezTo>
                      <a:pt x="4409" y="963"/>
                      <a:pt x="5870" y="395"/>
                      <a:pt x="7439" y="151"/>
                    </a:cubicBezTo>
                    <a:cubicBezTo>
                      <a:pt x="8223" y="151"/>
                      <a:pt x="9035" y="286"/>
                      <a:pt x="9819" y="503"/>
                    </a:cubicBezTo>
                    <a:cubicBezTo>
                      <a:pt x="10604" y="827"/>
                      <a:pt x="11388" y="1179"/>
                      <a:pt x="11956" y="1747"/>
                    </a:cubicBezTo>
                    <a:cubicBezTo>
                      <a:pt x="13200" y="2991"/>
                      <a:pt x="14093" y="4452"/>
                      <a:pt x="14553" y="6021"/>
                    </a:cubicBezTo>
                    <a:cubicBezTo>
                      <a:pt x="14986" y="7833"/>
                      <a:pt x="15337" y="9510"/>
                      <a:pt x="15337" y="11322"/>
                    </a:cubicBezTo>
                    <a:cubicBezTo>
                      <a:pt x="15337" y="11647"/>
                      <a:pt x="15445" y="12107"/>
                      <a:pt x="15445" y="12567"/>
                    </a:cubicBezTo>
                    <a:lnTo>
                      <a:pt x="15445" y="13135"/>
                    </a:lnTo>
                    <a:lnTo>
                      <a:pt x="15662" y="12567"/>
                    </a:lnTo>
                    <a:cubicBezTo>
                      <a:pt x="16122" y="10863"/>
                      <a:pt x="17150" y="9402"/>
                      <a:pt x="18367" y="8266"/>
                    </a:cubicBezTo>
                    <a:cubicBezTo>
                      <a:pt x="19503" y="7049"/>
                      <a:pt x="21072" y="6237"/>
                      <a:pt x="22776" y="6021"/>
                    </a:cubicBezTo>
                    <a:cubicBezTo>
                      <a:pt x="23333" y="5905"/>
                      <a:pt x="23894" y="5845"/>
                      <a:pt x="24451" y="5845"/>
                    </a:cubicBezTo>
                    <a:cubicBezTo>
                      <a:pt x="25462" y="5845"/>
                      <a:pt x="26459" y="6045"/>
                      <a:pt x="27401" y="6481"/>
                    </a:cubicBezTo>
                    <a:cubicBezTo>
                      <a:pt x="28862" y="7157"/>
                      <a:pt x="29998" y="8158"/>
                      <a:pt x="30782" y="9510"/>
                    </a:cubicBezTo>
                    <a:cubicBezTo>
                      <a:pt x="31459" y="10863"/>
                      <a:pt x="31675" y="12323"/>
                      <a:pt x="31459" y="13811"/>
                    </a:cubicBezTo>
                    <a:cubicBezTo>
                      <a:pt x="31215" y="15163"/>
                      <a:pt x="30539" y="16381"/>
                      <a:pt x="29538" y="17408"/>
                    </a:cubicBezTo>
                    <a:cubicBezTo>
                      <a:pt x="28645" y="18301"/>
                      <a:pt x="27618" y="19221"/>
                      <a:pt x="26617" y="19897"/>
                    </a:cubicBezTo>
                    <a:cubicBezTo>
                      <a:pt x="25589" y="20681"/>
                      <a:pt x="24588" y="21358"/>
                      <a:pt x="23668" y="22034"/>
                    </a:cubicBezTo>
                    <a:cubicBezTo>
                      <a:pt x="19854" y="24631"/>
                      <a:pt x="16690" y="26524"/>
                      <a:pt x="14553" y="27768"/>
                    </a:cubicBezTo>
                    <a:cubicBezTo>
                      <a:pt x="13417" y="28445"/>
                      <a:pt x="12524" y="28904"/>
                      <a:pt x="11956" y="29229"/>
                    </a:cubicBezTo>
                    <a:cubicBezTo>
                      <a:pt x="12524" y="29013"/>
                      <a:pt x="13417" y="28445"/>
                      <a:pt x="14553" y="27877"/>
                    </a:cubicBezTo>
                    <a:cubicBezTo>
                      <a:pt x="16798" y="26524"/>
                      <a:pt x="19963" y="24631"/>
                      <a:pt x="23777" y="22142"/>
                    </a:cubicBezTo>
                    <a:cubicBezTo>
                      <a:pt x="24696" y="21466"/>
                      <a:pt x="25697" y="20790"/>
                      <a:pt x="26725" y="20005"/>
                    </a:cubicBezTo>
                    <a:cubicBezTo>
                      <a:pt x="27726" y="19329"/>
                      <a:pt x="28754" y="18409"/>
                      <a:pt x="29646" y="17517"/>
                    </a:cubicBezTo>
                    <a:cubicBezTo>
                      <a:pt x="30674" y="16516"/>
                      <a:pt x="31350" y="15163"/>
                      <a:pt x="31675" y="13811"/>
                    </a:cubicBezTo>
                    <a:cubicBezTo>
                      <a:pt x="31891" y="12323"/>
                      <a:pt x="31675" y="10754"/>
                      <a:pt x="30890" y="9402"/>
                    </a:cubicBezTo>
                    <a:cubicBezTo>
                      <a:pt x="30214" y="8049"/>
                      <a:pt x="28970" y="6913"/>
                      <a:pt x="27509" y="6237"/>
                    </a:cubicBezTo>
                    <a:cubicBezTo>
                      <a:pt x="26510" y="5774"/>
                      <a:pt x="25396" y="5578"/>
                      <a:pt x="24255" y="5578"/>
                    </a:cubicBezTo>
                    <a:cubicBezTo>
                      <a:pt x="23729" y="5578"/>
                      <a:pt x="23197" y="5619"/>
                      <a:pt x="22668" y="5696"/>
                    </a:cubicBezTo>
                    <a:cubicBezTo>
                      <a:pt x="21883" y="5913"/>
                      <a:pt x="21072" y="6129"/>
                      <a:pt x="20287" y="6589"/>
                    </a:cubicBezTo>
                    <a:cubicBezTo>
                      <a:pt x="19503" y="6913"/>
                      <a:pt x="18827" y="7481"/>
                      <a:pt x="18150" y="8049"/>
                    </a:cubicBezTo>
                    <a:cubicBezTo>
                      <a:pt x="17045" y="9154"/>
                      <a:pt x="16218" y="10430"/>
                      <a:pt x="15648" y="11895"/>
                    </a:cubicBezTo>
                    <a:lnTo>
                      <a:pt x="15648" y="11895"/>
                    </a:lnTo>
                    <a:cubicBezTo>
                      <a:pt x="15635" y="11682"/>
                      <a:pt x="15608" y="11485"/>
                      <a:pt x="15554" y="11322"/>
                    </a:cubicBezTo>
                    <a:cubicBezTo>
                      <a:pt x="15554" y="9510"/>
                      <a:pt x="15337" y="7725"/>
                      <a:pt x="14769" y="6021"/>
                    </a:cubicBezTo>
                    <a:cubicBezTo>
                      <a:pt x="14309" y="4344"/>
                      <a:pt x="13417" y="2748"/>
                      <a:pt x="12064" y="1639"/>
                    </a:cubicBezTo>
                    <a:cubicBezTo>
                      <a:pt x="11496" y="1071"/>
                      <a:pt x="10712" y="611"/>
                      <a:pt x="9927" y="286"/>
                    </a:cubicBezTo>
                    <a:cubicBezTo>
                      <a:pt x="9349" y="107"/>
                      <a:pt x="8698" y="1"/>
                      <a:pt x="8081" y="1"/>
                    </a:cubicBez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7"/>
              <p:cNvSpPr/>
              <p:nvPr/>
            </p:nvSpPr>
            <p:spPr>
              <a:xfrm>
                <a:off x="1290450" y="1597363"/>
                <a:ext cx="109575" cy="197475"/>
              </a:xfrm>
              <a:custGeom>
                <a:avLst/>
                <a:gdLst/>
                <a:ahLst/>
                <a:cxnLst/>
                <a:rect l="l" t="t" r="r" b="b"/>
                <a:pathLst>
                  <a:path w="4383" h="7899" extrusionOk="0">
                    <a:moveTo>
                      <a:pt x="3598" y="1"/>
                    </a:moveTo>
                    <a:lnTo>
                      <a:pt x="3381" y="352"/>
                    </a:lnTo>
                    <a:cubicBezTo>
                      <a:pt x="2353" y="2273"/>
                      <a:pt x="1569" y="3950"/>
                      <a:pt x="893" y="5194"/>
                    </a:cubicBezTo>
                    <a:lnTo>
                      <a:pt x="217" y="6655"/>
                    </a:lnTo>
                    <a:cubicBezTo>
                      <a:pt x="108" y="6898"/>
                      <a:pt x="108" y="7115"/>
                      <a:pt x="0" y="7223"/>
                    </a:cubicBezTo>
                    <a:cubicBezTo>
                      <a:pt x="108" y="7115"/>
                      <a:pt x="217" y="6898"/>
                      <a:pt x="325" y="6763"/>
                    </a:cubicBezTo>
                    <a:lnTo>
                      <a:pt x="1136" y="5302"/>
                    </a:lnTo>
                    <a:cubicBezTo>
                      <a:pt x="1773" y="4130"/>
                      <a:pt x="2507" y="2573"/>
                      <a:pt x="3427" y="791"/>
                    </a:cubicBezTo>
                    <a:lnTo>
                      <a:pt x="3427" y="791"/>
                    </a:lnTo>
                    <a:cubicBezTo>
                      <a:pt x="3631" y="2737"/>
                      <a:pt x="3856" y="4395"/>
                      <a:pt x="4058" y="5654"/>
                    </a:cubicBezTo>
                    <a:cubicBezTo>
                      <a:pt x="4166" y="6330"/>
                      <a:pt x="4274" y="6898"/>
                      <a:pt x="4274" y="7223"/>
                    </a:cubicBezTo>
                    <a:cubicBezTo>
                      <a:pt x="4274" y="7439"/>
                      <a:pt x="4382" y="7683"/>
                      <a:pt x="4382" y="7899"/>
                    </a:cubicBezTo>
                    <a:lnTo>
                      <a:pt x="4382" y="7223"/>
                    </a:lnTo>
                    <a:cubicBezTo>
                      <a:pt x="4382" y="6898"/>
                      <a:pt x="4274" y="6330"/>
                      <a:pt x="4166" y="5654"/>
                    </a:cubicBezTo>
                    <a:cubicBezTo>
                      <a:pt x="4058" y="4301"/>
                      <a:pt x="3841" y="2381"/>
                      <a:pt x="3598" y="352"/>
                    </a:cubicBezTo>
                    <a:lnTo>
                      <a:pt x="3598" y="1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7"/>
              <p:cNvSpPr/>
              <p:nvPr/>
            </p:nvSpPr>
            <p:spPr>
              <a:xfrm>
                <a:off x="1315450" y="1715713"/>
                <a:ext cx="96050" cy="20300"/>
              </a:xfrm>
              <a:custGeom>
                <a:avLst/>
                <a:gdLst/>
                <a:ahLst/>
                <a:cxnLst/>
                <a:rect l="l" t="t" r="r" b="b"/>
                <a:pathLst>
                  <a:path w="3842" h="812" extrusionOk="0">
                    <a:moveTo>
                      <a:pt x="1" y="0"/>
                    </a:moveTo>
                    <a:cubicBezTo>
                      <a:pt x="569" y="244"/>
                      <a:pt x="1245" y="352"/>
                      <a:pt x="1921" y="460"/>
                    </a:cubicBezTo>
                    <a:cubicBezTo>
                      <a:pt x="2490" y="676"/>
                      <a:pt x="3166" y="676"/>
                      <a:pt x="3842" y="812"/>
                    </a:cubicBezTo>
                    <a:cubicBezTo>
                      <a:pt x="3166" y="460"/>
                      <a:pt x="2598" y="352"/>
                      <a:pt x="1921" y="244"/>
                    </a:cubicBezTo>
                    <a:cubicBezTo>
                      <a:pt x="1353" y="135"/>
                      <a:pt x="677" y="0"/>
                      <a:pt x="1" y="0"/>
                    </a:cubicBez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7"/>
              <p:cNvSpPr/>
              <p:nvPr/>
            </p:nvSpPr>
            <p:spPr>
              <a:xfrm>
                <a:off x="1464900" y="1789413"/>
                <a:ext cx="137975" cy="104175"/>
              </a:xfrm>
              <a:custGeom>
                <a:avLst/>
                <a:gdLst/>
                <a:ahLst/>
                <a:cxnLst/>
                <a:rect l="l" t="t" r="r" b="b"/>
                <a:pathLst>
                  <a:path w="5519" h="4167" extrusionOk="0">
                    <a:moveTo>
                      <a:pt x="5519" y="1"/>
                    </a:moveTo>
                    <a:cubicBezTo>
                      <a:pt x="4626" y="677"/>
                      <a:pt x="3625" y="1353"/>
                      <a:pt x="2706" y="2029"/>
                    </a:cubicBezTo>
                    <a:cubicBezTo>
                      <a:pt x="1813" y="2706"/>
                      <a:pt x="921" y="3382"/>
                      <a:pt x="1" y="4166"/>
                    </a:cubicBezTo>
                    <a:cubicBezTo>
                      <a:pt x="1029" y="3598"/>
                      <a:pt x="1921" y="2922"/>
                      <a:pt x="2814" y="2246"/>
                    </a:cubicBezTo>
                    <a:cubicBezTo>
                      <a:pt x="3842" y="1569"/>
                      <a:pt x="4734" y="785"/>
                      <a:pt x="5519" y="1"/>
                    </a:cubicBez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7"/>
              <p:cNvSpPr/>
              <p:nvPr/>
            </p:nvSpPr>
            <p:spPr>
              <a:xfrm>
                <a:off x="1493300" y="1794838"/>
                <a:ext cx="62250" cy="132550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5302" extrusionOk="0">
                    <a:moveTo>
                      <a:pt x="1" y="0"/>
                    </a:moveTo>
                    <a:cubicBezTo>
                      <a:pt x="1" y="216"/>
                      <a:pt x="109" y="568"/>
                      <a:pt x="109" y="784"/>
                    </a:cubicBezTo>
                    <a:cubicBezTo>
                      <a:pt x="325" y="1461"/>
                      <a:pt x="569" y="2137"/>
                      <a:pt x="894" y="2813"/>
                    </a:cubicBezTo>
                    <a:cubicBezTo>
                      <a:pt x="1245" y="3381"/>
                      <a:pt x="1570" y="4057"/>
                      <a:pt x="1921" y="4625"/>
                    </a:cubicBezTo>
                    <a:cubicBezTo>
                      <a:pt x="2030" y="4842"/>
                      <a:pt x="2246" y="5085"/>
                      <a:pt x="2489" y="5302"/>
                    </a:cubicBezTo>
                    <a:cubicBezTo>
                      <a:pt x="2489" y="5302"/>
                      <a:pt x="1813" y="4166"/>
                      <a:pt x="1137" y="2705"/>
                    </a:cubicBezTo>
                    <a:cubicBezTo>
                      <a:pt x="461" y="1244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7"/>
              <p:cNvSpPr/>
              <p:nvPr/>
            </p:nvSpPr>
            <p:spPr>
              <a:xfrm>
                <a:off x="1707675" y="1686963"/>
                <a:ext cx="89950" cy="195125"/>
              </a:xfrm>
              <a:custGeom>
                <a:avLst/>
                <a:gdLst/>
                <a:ahLst/>
                <a:cxnLst/>
                <a:rect l="l" t="t" r="r" b="b"/>
                <a:pathLst>
                  <a:path w="3598" h="7805" extrusionOk="0">
                    <a:moveTo>
                      <a:pt x="1139" y="1"/>
                    </a:moveTo>
                    <a:cubicBezTo>
                      <a:pt x="837" y="1"/>
                      <a:pt x="589" y="122"/>
                      <a:pt x="325" y="366"/>
                    </a:cubicBezTo>
                    <a:cubicBezTo>
                      <a:pt x="109" y="609"/>
                      <a:pt x="0" y="934"/>
                      <a:pt x="109" y="1285"/>
                    </a:cubicBezTo>
                    <a:cubicBezTo>
                      <a:pt x="109" y="1962"/>
                      <a:pt x="109" y="2503"/>
                      <a:pt x="325" y="3071"/>
                    </a:cubicBezTo>
                    <a:cubicBezTo>
                      <a:pt x="325" y="3639"/>
                      <a:pt x="433" y="4207"/>
                      <a:pt x="541" y="4667"/>
                    </a:cubicBezTo>
                    <a:cubicBezTo>
                      <a:pt x="677" y="5559"/>
                      <a:pt x="893" y="6235"/>
                      <a:pt x="1001" y="6804"/>
                    </a:cubicBezTo>
                    <a:cubicBezTo>
                      <a:pt x="1001" y="6235"/>
                      <a:pt x="893" y="5559"/>
                      <a:pt x="785" y="4667"/>
                    </a:cubicBezTo>
                    <a:cubicBezTo>
                      <a:pt x="677" y="4099"/>
                      <a:pt x="541" y="3639"/>
                      <a:pt x="433" y="3071"/>
                    </a:cubicBezTo>
                    <a:cubicBezTo>
                      <a:pt x="325" y="2503"/>
                      <a:pt x="325" y="1962"/>
                      <a:pt x="325" y="1285"/>
                    </a:cubicBezTo>
                    <a:cubicBezTo>
                      <a:pt x="325" y="1042"/>
                      <a:pt x="325" y="717"/>
                      <a:pt x="541" y="474"/>
                    </a:cubicBezTo>
                    <a:cubicBezTo>
                      <a:pt x="720" y="316"/>
                      <a:pt x="883" y="215"/>
                      <a:pt x="1096" y="215"/>
                    </a:cubicBezTo>
                    <a:cubicBezTo>
                      <a:pt x="1174" y="215"/>
                      <a:pt x="1259" y="229"/>
                      <a:pt x="1353" y="258"/>
                    </a:cubicBezTo>
                    <a:cubicBezTo>
                      <a:pt x="1894" y="609"/>
                      <a:pt x="2246" y="1285"/>
                      <a:pt x="2029" y="1962"/>
                    </a:cubicBezTo>
                    <a:cubicBezTo>
                      <a:pt x="1846" y="2368"/>
                      <a:pt x="1480" y="2790"/>
                      <a:pt x="1080" y="3169"/>
                    </a:cubicBezTo>
                    <a:lnTo>
                      <a:pt x="1080" y="3169"/>
                    </a:lnTo>
                    <a:cubicBezTo>
                      <a:pt x="918" y="3263"/>
                      <a:pt x="780" y="3385"/>
                      <a:pt x="677" y="3531"/>
                    </a:cubicBezTo>
                    <a:lnTo>
                      <a:pt x="785" y="3639"/>
                    </a:lnTo>
                    <a:cubicBezTo>
                      <a:pt x="803" y="3630"/>
                      <a:pt x="821" y="3621"/>
                      <a:pt x="839" y="3612"/>
                    </a:cubicBezTo>
                    <a:lnTo>
                      <a:pt x="839" y="3612"/>
                    </a:lnTo>
                    <a:lnTo>
                      <a:pt x="893" y="3639"/>
                    </a:lnTo>
                    <a:cubicBezTo>
                      <a:pt x="1164" y="3367"/>
                      <a:pt x="1606" y="3153"/>
                      <a:pt x="2012" y="3153"/>
                    </a:cubicBezTo>
                    <a:cubicBezTo>
                      <a:pt x="2092" y="3153"/>
                      <a:pt x="2170" y="3161"/>
                      <a:pt x="2246" y="3179"/>
                    </a:cubicBezTo>
                    <a:cubicBezTo>
                      <a:pt x="2814" y="3314"/>
                      <a:pt x="3138" y="3639"/>
                      <a:pt x="3246" y="4207"/>
                    </a:cubicBezTo>
                    <a:cubicBezTo>
                      <a:pt x="3490" y="4531"/>
                      <a:pt x="3382" y="4991"/>
                      <a:pt x="3138" y="5451"/>
                    </a:cubicBezTo>
                    <a:cubicBezTo>
                      <a:pt x="2922" y="5776"/>
                      <a:pt x="2705" y="6019"/>
                      <a:pt x="2354" y="6235"/>
                    </a:cubicBezTo>
                    <a:cubicBezTo>
                      <a:pt x="1827" y="6662"/>
                      <a:pt x="1417" y="6972"/>
                      <a:pt x="1080" y="7295"/>
                    </a:cubicBezTo>
                    <a:lnTo>
                      <a:pt x="1080" y="7295"/>
                    </a:lnTo>
                    <a:lnTo>
                      <a:pt x="1001" y="6804"/>
                    </a:lnTo>
                    <a:lnTo>
                      <a:pt x="1001" y="6804"/>
                    </a:lnTo>
                    <a:cubicBezTo>
                      <a:pt x="1001" y="7051"/>
                      <a:pt x="1001" y="7173"/>
                      <a:pt x="1049" y="7324"/>
                    </a:cubicBezTo>
                    <a:lnTo>
                      <a:pt x="1049" y="7324"/>
                    </a:lnTo>
                    <a:cubicBezTo>
                      <a:pt x="1033" y="7340"/>
                      <a:pt x="1017" y="7356"/>
                      <a:pt x="1001" y="7372"/>
                    </a:cubicBezTo>
                    <a:cubicBezTo>
                      <a:pt x="1018" y="7360"/>
                      <a:pt x="1035" y="7348"/>
                      <a:pt x="1053" y="7336"/>
                    </a:cubicBezTo>
                    <a:lnTo>
                      <a:pt x="1053" y="7336"/>
                    </a:lnTo>
                    <a:cubicBezTo>
                      <a:pt x="1067" y="7380"/>
                      <a:pt x="1086" y="7426"/>
                      <a:pt x="1109" y="7480"/>
                    </a:cubicBezTo>
                    <a:lnTo>
                      <a:pt x="1083" y="7315"/>
                    </a:lnTo>
                    <a:lnTo>
                      <a:pt x="1083" y="7315"/>
                    </a:lnTo>
                    <a:cubicBezTo>
                      <a:pt x="1420" y="7078"/>
                      <a:pt x="1837" y="6769"/>
                      <a:pt x="2462" y="6344"/>
                    </a:cubicBezTo>
                    <a:cubicBezTo>
                      <a:pt x="2814" y="6127"/>
                      <a:pt x="3030" y="5884"/>
                      <a:pt x="3246" y="5559"/>
                    </a:cubicBezTo>
                    <a:cubicBezTo>
                      <a:pt x="3598" y="5099"/>
                      <a:pt x="3598" y="4531"/>
                      <a:pt x="3490" y="4099"/>
                    </a:cubicBezTo>
                    <a:cubicBezTo>
                      <a:pt x="3246" y="3531"/>
                      <a:pt x="2814" y="3071"/>
                      <a:pt x="2354" y="2963"/>
                    </a:cubicBezTo>
                    <a:cubicBezTo>
                      <a:pt x="2239" y="2944"/>
                      <a:pt x="2123" y="2935"/>
                      <a:pt x="2010" y="2935"/>
                    </a:cubicBezTo>
                    <a:cubicBezTo>
                      <a:pt x="1870" y="2935"/>
                      <a:pt x="1733" y="2949"/>
                      <a:pt x="1601" y="2975"/>
                    </a:cubicBezTo>
                    <a:lnTo>
                      <a:pt x="1601" y="2975"/>
                    </a:lnTo>
                    <a:cubicBezTo>
                      <a:pt x="1854" y="2671"/>
                      <a:pt x="2061" y="2317"/>
                      <a:pt x="2246" y="1962"/>
                    </a:cubicBezTo>
                    <a:cubicBezTo>
                      <a:pt x="2354" y="1610"/>
                      <a:pt x="2354" y="1150"/>
                      <a:pt x="2246" y="826"/>
                    </a:cubicBezTo>
                    <a:cubicBezTo>
                      <a:pt x="2029" y="474"/>
                      <a:pt x="1786" y="258"/>
                      <a:pt x="1461" y="41"/>
                    </a:cubicBezTo>
                    <a:cubicBezTo>
                      <a:pt x="1346" y="14"/>
                      <a:pt x="1240" y="1"/>
                      <a:pt x="1139" y="1"/>
                    </a:cubicBezTo>
                    <a:close/>
                    <a:moveTo>
                      <a:pt x="1001" y="7372"/>
                    </a:moveTo>
                    <a:lnTo>
                      <a:pt x="541" y="7804"/>
                    </a:lnTo>
                    <a:cubicBezTo>
                      <a:pt x="677" y="7804"/>
                      <a:pt x="677" y="7696"/>
                      <a:pt x="677" y="7696"/>
                    </a:cubicBezTo>
                    <a:lnTo>
                      <a:pt x="1001" y="7372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8" name="Google Shape;138;p7"/>
            <p:cNvSpPr/>
            <p:nvPr/>
          </p:nvSpPr>
          <p:spPr>
            <a:xfrm>
              <a:off x="8821038" y="4060763"/>
              <a:ext cx="546400" cy="144050"/>
            </a:xfrm>
            <a:custGeom>
              <a:avLst/>
              <a:gdLst/>
              <a:ahLst/>
              <a:cxnLst/>
              <a:rect l="l" t="t" r="r" b="b"/>
              <a:pathLst>
                <a:path w="21856" h="5762" extrusionOk="0">
                  <a:moveTo>
                    <a:pt x="0" y="0"/>
                  </a:moveTo>
                  <a:lnTo>
                    <a:pt x="0" y="5762"/>
                  </a:lnTo>
                  <a:lnTo>
                    <a:pt x="21856" y="5762"/>
                  </a:lnTo>
                  <a:lnTo>
                    <a:pt x="21856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7"/>
            <p:cNvSpPr/>
            <p:nvPr/>
          </p:nvSpPr>
          <p:spPr>
            <a:xfrm flipH="1">
              <a:off x="8142050" y="4228150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7"/>
            <p:cNvSpPr/>
            <p:nvPr/>
          </p:nvSpPr>
          <p:spPr>
            <a:xfrm flipH="1">
              <a:off x="8446850" y="4380550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7"/>
            <p:cNvSpPr/>
            <p:nvPr/>
          </p:nvSpPr>
          <p:spPr>
            <a:xfrm flipH="1">
              <a:off x="8599250" y="4685350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7"/>
            <p:cNvSpPr/>
            <p:nvPr/>
          </p:nvSpPr>
          <p:spPr>
            <a:xfrm flipH="1">
              <a:off x="8904050" y="4837750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7"/>
            <p:cNvSpPr/>
            <p:nvPr/>
          </p:nvSpPr>
          <p:spPr>
            <a:xfrm rot="10800000">
              <a:off x="8675450" y="3694750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7"/>
            <p:cNvSpPr/>
            <p:nvPr/>
          </p:nvSpPr>
          <p:spPr>
            <a:xfrm rot="10800000">
              <a:off x="8827850" y="3389950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7"/>
            <p:cNvSpPr/>
            <p:nvPr/>
          </p:nvSpPr>
          <p:spPr>
            <a:xfrm flipH="1">
              <a:off x="8294450" y="2323150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7"/>
            <p:cNvSpPr/>
            <p:nvPr/>
          </p:nvSpPr>
          <p:spPr>
            <a:xfrm flipH="1">
              <a:off x="8599250" y="2475550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7"/>
            <p:cNvSpPr/>
            <p:nvPr/>
          </p:nvSpPr>
          <p:spPr>
            <a:xfrm flipH="1">
              <a:off x="9056450" y="2932750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7"/>
            <p:cNvSpPr/>
            <p:nvPr/>
          </p:nvSpPr>
          <p:spPr>
            <a:xfrm rot="10800000">
              <a:off x="8523050" y="1942150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7"/>
            <p:cNvSpPr/>
            <p:nvPr/>
          </p:nvSpPr>
          <p:spPr>
            <a:xfrm rot="10800000">
              <a:off x="8827850" y="1789750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7"/>
            <p:cNvSpPr/>
            <p:nvPr/>
          </p:nvSpPr>
          <p:spPr>
            <a:xfrm rot="10800000">
              <a:off x="9285050" y="1332550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7"/>
            <p:cNvSpPr/>
            <p:nvPr/>
          </p:nvSpPr>
          <p:spPr>
            <a:xfrm flipH="1">
              <a:off x="7989650" y="418150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7"/>
            <p:cNvSpPr/>
            <p:nvPr/>
          </p:nvSpPr>
          <p:spPr>
            <a:xfrm flipH="1">
              <a:off x="8294450" y="570550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7"/>
            <p:cNvSpPr/>
            <p:nvPr/>
          </p:nvSpPr>
          <p:spPr>
            <a:xfrm flipH="1">
              <a:off x="8751650" y="1027750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1"/>
          <p:cNvSpPr/>
          <p:nvPr/>
        </p:nvSpPr>
        <p:spPr>
          <a:xfrm>
            <a:off x="2739818" y="-1519600"/>
            <a:ext cx="3139907" cy="2809815"/>
          </a:xfrm>
          <a:custGeom>
            <a:avLst/>
            <a:gdLst/>
            <a:ahLst/>
            <a:cxnLst/>
            <a:rect l="l" t="t" r="r" b="b"/>
            <a:pathLst>
              <a:path w="18556" h="16605" extrusionOk="0">
                <a:moveTo>
                  <a:pt x="15619" y="1"/>
                </a:moveTo>
                <a:cubicBezTo>
                  <a:pt x="14776" y="1"/>
                  <a:pt x="14120" y="719"/>
                  <a:pt x="14120" y="1563"/>
                </a:cubicBezTo>
                <a:cubicBezTo>
                  <a:pt x="14120" y="1891"/>
                  <a:pt x="14182" y="2156"/>
                  <a:pt x="14386" y="2406"/>
                </a:cubicBezTo>
                <a:lnTo>
                  <a:pt x="11324" y="12699"/>
                </a:lnTo>
                <a:lnTo>
                  <a:pt x="10809" y="12699"/>
                </a:lnTo>
                <a:lnTo>
                  <a:pt x="3062" y="5467"/>
                </a:lnTo>
                <a:lnTo>
                  <a:pt x="3124" y="5405"/>
                </a:lnTo>
                <a:cubicBezTo>
                  <a:pt x="3124" y="4562"/>
                  <a:pt x="2405" y="3843"/>
                  <a:pt x="1562" y="3843"/>
                </a:cubicBezTo>
                <a:cubicBezTo>
                  <a:pt x="719" y="3843"/>
                  <a:pt x="0" y="4562"/>
                  <a:pt x="0" y="5405"/>
                </a:cubicBezTo>
                <a:cubicBezTo>
                  <a:pt x="0" y="6248"/>
                  <a:pt x="719" y="6967"/>
                  <a:pt x="1562" y="6967"/>
                </a:cubicBezTo>
                <a:cubicBezTo>
                  <a:pt x="1625" y="6967"/>
                  <a:pt x="1687" y="6904"/>
                  <a:pt x="1828" y="6904"/>
                </a:cubicBezTo>
                <a:lnTo>
                  <a:pt x="8403" y="13090"/>
                </a:lnTo>
                <a:cubicBezTo>
                  <a:pt x="6310" y="13543"/>
                  <a:pt x="4951" y="14449"/>
                  <a:pt x="4951" y="15495"/>
                </a:cubicBezTo>
                <a:cubicBezTo>
                  <a:pt x="4951" y="16276"/>
                  <a:pt x="5717" y="16471"/>
                  <a:pt x="6945" y="16471"/>
                </a:cubicBezTo>
                <a:cubicBezTo>
                  <a:pt x="8173" y="16471"/>
                  <a:pt x="9864" y="16276"/>
                  <a:pt x="11715" y="16276"/>
                </a:cubicBezTo>
                <a:lnTo>
                  <a:pt x="11777" y="16276"/>
                </a:lnTo>
                <a:lnTo>
                  <a:pt x="12168" y="16604"/>
                </a:lnTo>
                <a:lnTo>
                  <a:pt x="12308" y="16276"/>
                </a:lnTo>
                <a:cubicBezTo>
                  <a:pt x="13937" y="16305"/>
                  <a:pt x="15398" y="16445"/>
                  <a:pt x="16497" y="16445"/>
                </a:cubicBezTo>
                <a:cubicBezTo>
                  <a:pt x="17769" y="16445"/>
                  <a:pt x="18556" y="16258"/>
                  <a:pt x="18556" y="15495"/>
                </a:cubicBezTo>
                <a:cubicBezTo>
                  <a:pt x="18556" y="14183"/>
                  <a:pt x="16338" y="13090"/>
                  <a:pt x="13339" y="12762"/>
                </a:cubicBezTo>
                <a:lnTo>
                  <a:pt x="16213" y="3000"/>
                </a:lnTo>
                <a:cubicBezTo>
                  <a:pt x="16791" y="2734"/>
                  <a:pt x="17181" y="2219"/>
                  <a:pt x="17181" y="1563"/>
                </a:cubicBezTo>
                <a:cubicBezTo>
                  <a:pt x="17181" y="719"/>
                  <a:pt x="16463" y="1"/>
                  <a:pt x="1561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1"/>
          <p:cNvSpPr/>
          <p:nvPr/>
        </p:nvSpPr>
        <p:spPr>
          <a:xfrm>
            <a:off x="831380" y="337275"/>
            <a:ext cx="7481240" cy="4534056"/>
          </a:xfrm>
          <a:custGeom>
            <a:avLst/>
            <a:gdLst/>
            <a:ahLst/>
            <a:cxnLst/>
            <a:rect l="l" t="t" r="r" b="b"/>
            <a:pathLst>
              <a:path w="38784" h="23505" extrusionOk="0">
                <a:moveTo>
                  <a:pt x="14831" y="1"/>
                </a:moveTo>
                <a:cubicBezTo>
                  <a:pt x="10212" y="1"/>
                  <a:pt x="6340" y="191"/>
                  <a:pt x="5202" y="831"/>
                </a:cubicBezTo>
                <a:cubicBezTo>
                  <a:pt x="1750" y="2846"/>
                  <a:pt x="1" y="16903"/>
                  <a:pt x="2344" y="21136"/>
                </a:cubicBezTo>
                <a:cubicBezTo>
                  <a:pt x="3378" y="22984"/>
                  <a:pt x="9732" y="23505"/>
                  <a:pt x="16633" y="23505"/>
                </a:cubicBezTo>
                <a:cubicBezTo>
                  <a:pt x="17550" y="23505"/>
                  <a:pt x="18476" y="23496"/>
                  <a:pt x="19400" y="23479"/>
                </a:cubicBezTo>
                <a:cubicBezTo>
                  <a:pt x="20323" y="23496"/>
                  <a:pt x="21247" y="23505"/>
                  <a:pt x="22162" y="23505"/>
                </a:cubicBezTo>
                <a:cubicBezTo>
                  <a:pt x="29053" y="23505"/>
                  <a:pt x="35407" y="22984"/>
                  <a:pt x="36441" y="21136"/>
                </a:cubicBezTo>
                <a:cubicBezTo>
                  <a:pt x="38784" y="16903"/>
                  <a:pt x="37034" y="2846"/>
                  <a:pt x="33645" y="831"/>
                </a:cubicBezTo>
                <a:cubicBezTo>
                  <a:pt x="32460" y="191"/>
                  <a:pt x="28577" y="1"/>
                  <a:pt x="23961" y="1"/>
                </a:cubicBezTo>
                <a:cubicBezTo>
                  <a:pt x="22494" y="1"/>
                  <a:pt x="20952" y="20"/>
                  <a:pt x="19400" y="50"/>
                </a:cubicBezTo>
                <a:cubicBezTo>
                  <a:pt x="17844" y="20"/>
                  <a:pt x="16300" y="1"/>
                  <a:pt x="148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11"/>
          <p:cNvSpPr/>
          <p:nvPr/>
        </p:nvSpPr>
        <p:spPr>
          <a:xfrm>
            <a:off x="1771551" y="4528692"/>
            <a:ext cx="5739784" cy="614957"/>
          </a:xfrm>
          <a:custGeom>
            <a:avLst/>
            <a:gdLst/>
            <a:ahLst/>
            <a:cxnLst/>
            <a:rect l="l" t="t" r="r" b="b"/>
            <a:pathLst>
              <a:path w="29756" h="3188" extrusionOk="0">
                <a:moveTo>
                  <a:pt x="1703" y="1"/>
                </a:moveTo>
                <a:cubicBezTo>
                  <a:pt x="781" y="1"/>
                  <a:pt x="0" y="719"/>
                  <a:pt x="0" y="1625"/>
                </a:cubicBezTo>
                <a:cubicBezTo>
                  <a:pt x="0" y="2469"/>
                  <a:pt x="781" y="3187"/>
                  <a:pt x="1703" y="3187"/>
                </a:cubicBezTo>
                <a:lnTo>
                  <a:pt x="28115" y="3187"/>
                </a:lnTo>
                <a:cubicBezTo>
                  <a:pt x="29037" y="3187"/>
                  <a:pt x="29755" y="2469"/>
                  <a:pt x="29755" y="1625"/>
                </a:cubicBezTo>
                <a:cubicBezTo>
                  <a:pt x="29755" y="719"/>
                  <a:pt x="29037" y="1"/>
                  <a:pt x="2811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11"/>
          <p:cNvSpPr/>
          <p:nvPr/>
        </p:nvSpPr>
        <p:spPr>
          <a:xfrm>
            <a:off x="1168955" y="590225"/>
            <a:ext cx="6835010" cy="4150518"/>
          </a:xfrm>
          <a:custGeom>
            <a:avLst/>
            <a:gdLst/>
            <a:ahLst/>
            <a:cxnLst/>
            <a:rect l="l" t="t" r="r" b="b"/>
            <a:pathLst>
              <a:path w="31505" h="19131" extrusionOk="0">
                <a:moveTo>
                  <a:pt x="11848" y="1"/>
                </a:moveTo>
                <a:cubicBezTo>
                  <a:pt x="8157" y="1"/>
                  <a:pt x="5092" y="171"/>
                  <a:pt x="4171" y="708"/>
                </a:cubicBezTo>
                <a:cubicBezTo>
                  <a:pt x="1375" y="2270"/>
                  <a:pt x="0" y="13781"/>
                  <a:pt x="1890" y="17171"/>
                </a:cubicBezTo>
                <a:cubicBezTo>
                  <a:pt x="2802" y="18734"/>
                  <a:pt x="8449" y="19130"/>
                  <a:pt x="14355" y="19130"/>
                </a:cubicBezTo>
                <a:cubicBezTo>
                  <a:pt x="14823" y="19130"/>
                  <a:pt x="15292" y="19128"/>
                  <a:pt x="15760" y="19123"/>
                </a:cubicBezTo>
                <a:cubicBezTo>
                  <a:pt x="16232" y="19128"/>
                  <a:pt x="16704" y="19130"/>
                  <a:pt x="17174" y="19130"/>
                </a:cubicBezTo>
                <a:cubicBezTo>
                  <a:pt x="23112" y="19130"/>
                  <a:pt x="28717" y="18734"/>
                  <a:pt x="29615" y="17171"/>
                </a:cubicBezTo>
                <a:cubicBezTo>
                  <a:pt x="31505" y="13781"/>
                  <a:pt x="30130" y="2270"/>
                  <a:pt x="27334" y="708"/>
                </a:cubicBezTo>
                <a:cubicBezTo>
                  <a:pt x="26413" y="171"/>
                  <a:pt x="23348" y="1"/>
                  <a:pt x="19663" y="1"/>
                </a:cubicBezTo>
                <a:cubicBezTo>
                  <a:pt x="18414" y="1"/>
                  <a:pt x="17093" y="20"/>
                  <a:pt x="15760" y="52"/>
                </a:cubicBezTo>
                <a:cubicBezTo>
                  <a:pt x="14424" y="20"/>
                  <a:pt x="13100" y="1"/>
                  <a:pt x="118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11"/>
          <p:cNvSpPr txBox="1">
            <a:spLocks noGrp="1"/>
          </p:cNvSpPr>
          <p:nvPr>
            <p:ph type="title" hasCustomPrompt="1"/>
          </p:nvPr>
        </p:nvSpPr>
        <p:spPr>
          <a:xfrm>
            <a:off x="1776450" y="1106125"/>
            <a:ext cx="55911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16" name="Google Shape;216;p11"/>
          <p:cNvSpPr txBox="1">
            <a:spLocks noGrp="1"/>
          </p:cNvSpPr>
          <p:nvPr>
            <p:ph type="body" idx="1"/>
          </p:nvPr>
        </p:nvSpPr>
        <p:spPr>
          <a:xfrm>
            <a:off x="1807800" y="3152225"/>
            <a:ext cx="55284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mall numbers">
  <p:cSld name="CUSTOM_8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8"/>
          <p:cNvSpPr txBox="1">
            <a:spLocks noGrp="1"/>
          </p:cNvSpPr>
          <p:nvPr>
            <p:ph type="title" hasCustomPrompt="1"/>
          </p:nvPr>
        </p:nvSpPr>
        <p:spPr>
          <a:xfrm>
            <a:off x="4908967" y="1567025"/>
            <a:ext cx="3196500" cy="93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70" name="Google Shape;370;p18"/>
          <p:cNvSpPr txBox="1">
            <a:spLocks noGrp="1"/>
          </p:cNvSpPr>
          <p:nvPr>
            <p:ph type="subTitle" idx="1"/>
          </p:nvPr>
        </p:nvSpPr>
        <p:spPr>
          <a:xfrm>
            <a:off x="4908967" y="2421825"/>
            <a:ext cx="3196500" cy="4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71" name="Google Shape;371;p18"/>
          <p:cNvSpPr txBox="1">
            <a:spLocks noGrp="1"/>
          </p:cNvSpPr>
          <p:nvPr>
            <p:ph type="title" idx="2"/>
          </p:nvPr>
        </p:nvSpPr>
        <p:spPr>
          <a:xfrm>
            <a:off x="866100" y="488975"/>
            <a:ext cx="7411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800"/>
              <a:buNone/>
              <a:defRPr>
                <a:solidFill>
                  <a:srgbClr val="FF00A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800"/>
              <a:buNone/>
              <a:defRPr>
                <a:solidFill>
                  <a:srgbClr val="FF00A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800"/>
              <a:buNone/>
              <a:defRPr>
                <a:solidFill>
                  <a:srgbClr val="FF00A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800"/>
              <a:buNone/>
              <a:defRPr>
                <a:solidFill>
                  <a:srgbClr val="FF00A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800"/>
              <a:buNone/>
              <a:defRPr>
                <a:solidFill>
                  <a:srgbClr val="FF00A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800"/>
              <a:buNone/>
              <a:defRPr>
                <a:solidFill>
                  <a:srgbClr val="FF00A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800"/>
              <a:buNone/>
              <a:defRPr>
                <a:solidFill>
                  <a:srgbClr val="FF00A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800"/>
              <a:buNone/>
              <a:defRPr>
                <a:solidFill>
                  <a:srgbClr val="FF00A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800"/>
              <a:buNone/>
              <a:defRPr>
                <a:solidFill>
                  <a:srgbClr val="FF00A3"/>
                </a:solidFill>
              </a:defRPr>
            </a:lvl9pPr>
          </a:lstStyle>
          <a:p>
            <a:endParaRPr/>
          </a:p>
        </p:txBody>
      </p:sp>
      <p:sp>
        <p:nvSpPr>
          <p:cNvPr id="372" name="Google Shape;372;p18"/>
          <p:cNvSpPr txBox="1">
            <a:spLocks noGrp="1"/>
          </p:cNvSpPr>
          <p:nvPr>
            <p:ph type="title" idx="3" hasCustomPrompt="1"/>
          </p:nvPr>
        </p:nvSpPr>
        <p:spPr>
          <a:xfrm>
            <a:off x="1040175" y="3268600"/>
            <a:ext cx="3196500" cy="93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73" name="Google Shape;373;p18"/>
          <p:cNvSpPr txBox="1">
            <a:spLocks noGrp="1"/>
          </p:cNvSpPr>
          <p:nvPr>
            <p:ph type="subTitle" idx="4"/>
          </p:nvPr>
        </p:nvSpPr>
        <p:spPr>
          <a:xfrm>
            <a:off x="1040175" y="4123400"/>
            <a:ext cx="3196500" cy="4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grpSp>
        <p:nvGrpSpPr>
          <p:cNvPr id="374" name="Google Shape;374;p18"/>
          <p:cNvGrpSpPr/>
          <p:nvPr/>
        </p:nvGrpSpPr>
        <p:grpSpPr>
          <a:xfrm>
            <a:off x="-220900" y="1246825"/>
            <a:ext cx="9467225" cy="3657375"/>
            <a:chOff x="-220900" y="1246825"/>
            <a:chExt cx="9467225" cy="3657375"/>
          </a:xfrm>
        </p:grpSpPr>
        <p:sp>
          <p:nvSpPr>
            <p:cNvPr id="375" name="Google Shape;375;p18"/>
            <p:cNvSpPr/>
            <p:nvPr/>
          </p:nvSpPr>
          <p:spPr>
            <a:xfrm>
              <a:off x="8611488" y="3975038"/>
              <a:ext cx="546400" cy="144050"/>
            </a:xfrm>
            <a:custGeom>
              <a:avLst/>
              <a:gdLst/>
              <a:ahLst/>
              <a:cxnLst/>
              <a:rect l="l" t="t" r="r" b="b"/>
              <a:pathLst>
                <a:path w="21856" h="5762" extrusionOk="0">
                  <a:moveTo>
                    <a:pt x="0" y="0"/>
                  </a:moveTo>
                  <a:lnTo>
                    <a:pt x="0" y="5762"/>
                  </a:lnTo>
                  <a:lnTo>
                    <a:pt x="21856" y="5762"/>
                  </a:lnTo>
                  <a:lnTo>
                    <a:pt x="21856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18"/>
            <p:cNvSpPr/>
            <p:nvPr/>
          </p:nvSpPr>
          <p:spPr>
            <a:xfrm flipH="1">
              <a:off x="7932500" y="41424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18"/>
            <p:cNvSpPr/>
            <p:nvPr/>
          </p:nvSpPr>
          <p:spPr>
            <a:xfrm flipH="1">
              <a:off x="8389700" y="45996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18"/>
            <p:cNvSpPr/>
            <p:nvPr/>
          </p:nvSpPr>
          <p:spPr>
            <a:xfrm flipH="1">
              <a:off x="8694500" y="47520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18"/>
            <p:cNvSpPr/>
            <p:nvPr/>
          </p:nvSpPr>
          <p:spPr>
            <a:xfrm rot="10800000">
              <a:off x="8465900" y="36090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18"/>
            <p:cNvSpPr/>
            <p:nvPr/>
          </p:nvSpPr>
          <p:spPr>
            <a:xfrm rot="10800000">
              <a:off x="8618300" y="33042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81" name="Google Shape;381;p18"/>
            <p:cNvGrpSpPr/>
            <p:nvPr/>
          </p:nvGrpSpPr>
          <p:grpSpPr>
            <a:xfrm flipH="1">
              <a:off x="-220900" y="1986057"/>
              <a:ext cx="484918" cy="453079"/>
              <a:chOff x="1211325" y="1407638"/>
              <a:chExt cx="797300" cy="744950"/>
            </a:xfrm>
          </p:grpSpPr>
          <p:sp>
            <p:nvSpPr>
              <p:cNvPr id="382" name="Google Shape;382;p18"/>
              <p:cNvSpPr/>
              <p:nvPr/>
            </p:nvSpPr>
            <p:spPr>
              <a:xfrm>
                <a:off x="1211325" y="1407638"/>
                <a:ext cx="797300" cy="744950"/>
              </a:xfrm>
              <a:custGeom>
                <a:avLst/>
                <a:gdLst/>
                <a:ahLst/>
                <a:cxnLst/>
                <a:rect l="l" t="t" r="r" b="b"/>
                <a:pathLst>
                  <a:path w="31892" h="29798" extrusionOk="0">
                    <a:moveTo>
                      <a:pt x="8081" y="1"/>
                    </a:moveTo>
                    <a:cubicBezTo>
                      <a:pt x="7861" y="1"/>
                      <a:pt x="7645" y="14"/>
                      <a:pt x="7439" y="43"/>
                    </a:cubicBezTo>
                    <a:cubicBezTo>
                      <a:pt x="5870" y="151"/>
                      <a:pt x="4301" y="827"/>
                      <a:pt x="3057" y="1855"/>
                    </a:cubicBezTo>
                    <a:cubicBezTo>
                      <a:pt x="1921" y="2856"/>
                      <a:pt x="1028" y="4208"/>
                      <a:pt x="568" y="5696"/>
                    </a:cubicBezTo>
                    <a:cubicBezTo>
                      <a:pt x="109" y="7049"/>
                      <a:pt x="0" y="8509"/>
                      <a:pt x="109" y="9970"/>
                    </a:cubicBezTo>
                    <a:cubicBezTo>
                      <a:pt x="352" y="12567"/>
                      <a:pt x="1136" y="15028"/>
                      <a:pt x="2381" y="17300"/>
                    </a:cubicBezTo>
                    <a:cubicBezTo>
                      <a:pt x="2949" y="18301"/>
                      <a:pt x="3490" y="19221"/>
                      <a:pt x="4166" y="20113"/>
                    </a:cubicBezTo>
                    <a:lnTo>
                      <a:pt x="5762" y="22602"/>
                    </a:lnTo>
                    <a:cubicBezTo>
                      <a:pt x="6763" y="24171"/>
                      <a:pt x="7682" y="25523"/>
                      <a:pt x="8467" y="26524"/>
                    </a:cubicBezTo>
                    <a:cubicBezTo>
                      <a:pt x="9251" y="27660"/>
                      <a:pt x="9927" y="28445"/>
                      <a:pt x="10387" y="29013"/>
                    </a:cubicBezTo>
                    <a:cubicBezTo>
                      <a:pt x="10820" y="29472"/>
                      <a:pt x="11064" y="29797"/>
                      <a:pt x="11064" y="29797"/>
                    </a:cubicBezTo>
                    <a:cubicBezTo>
                      <a:pt x="11064" y="29797"/>
                      <a:pt x="11064" y="29689"/>
                      <a:pt x="10928" y="29581"/>
                    </a:cubicBezTo>
                    <a:cubicBezTo>
                      <a:pt x="10820" y="29364"/>
                      <a:pt x="10604" y="29229"/>
                      <a:pt x="10387" y="28904"/>
                    </a:cubicBezTo>
                    <a:cubicBezTo>
                      <a:pt x="9927" y="28445"/>
                      <a:pt x="9359" y="27552"/>
                      <a:pt x="8575" y="26524"/>
                    </a:cubicBezTo>
                    <a:cubicBezTo>
                      <a:pt x="7791" y="25523"/>
                      <a:pt x="6871" y="24171"/>
                      <a:pt x="5870" y="22602"/>
                    </a:cubicBezTo>
                    <a:cubicBezTo>
                      <a:pt x="5410" y="21790"/>
                      <a:pt x="4842" y="20898"/>
                      <a:pt x="4301" y="20005"/>
                    </a:cubicBezTo>
                    <a:cubicBezTo>
                      <a:pt x="3625" y="19221"/>
                      <a:pt x="3057" y="18193"/>
                      <a:pt x="2489" y="17192"/>
                    </a:cubicBezTo>
                    <a:cubicBezTo>
                      <a:pt x="1245" y="14920"/>
                      <a:pt x="460" y="12458"/>
                      <a:pt x="244" y="9970"/>
                    </a:cubicBezTo>
                    <a:cubicBezTo>
                      <a:pt x="244" y="8509"/>
                      <a:pt x="352" y="7049"/>
                      <a:pt x="785" y="5696"/>
                    </a:cubicBezTo>
                    <a:cubicBezTo>
                      <a:pt x="1245" y="4344"/>
                      <a:pt x="2029" y="2991"/>
                      <a:pt x="3165" y="1963"/>
                    </a:cubicBezTo>
                    <a:cubicBezTo>
                      <a:pt x="4409" y="963"/>
                      <a:pt x="5870" y="395"/>
                      <a:pt x="7439" y="151"/>
                    </a:cubicBezTo>
                    <a:cubicBezTo>
                      <a:pt x="8223" y="151"/>
                      <a:pt x="9035" y="286"/>
                      <a:pt x="9819" y="503"/>
                    </a:cubicBezTo>
                    <a:cubicBezTo>
                      <a:pt x="10604" y="827"/>
                      <a:pt x="11388" y="1179"/>
                      <a:pt x="11956" y="1747"/>
                    </a:cubicBezTo>
                    <a:cubicBezTo>
                      <a:pt x="13200" y="2991"/>
                      <a:pt x="14093" y="4452"/>
                      <a:pt x="14553" y="6021"/>
                    </a:cubicBezTo>
                    <a:cubicBezTo>
                      <a:pt x="14986" y="7833"/>
                      <a:pt x="15337" y="9510"/>
                      <a:pt x="15337" y="11322"/>
                    </a:cubicBezTo>
                    <a:cubicBezTo>
                      <a:pt x="15337" y="11647"/>
                      <a:pt x="15445" y="12107"/>
                      <a:pt x="15445" y="12567"/>
                    </a:cubicBezTo>
                    <a:lnTo>
                      <a:pt x="15445" y="13135"/>
                    </a:lnTo>
                    <a:lnTo>
                      <a:pt x="15662" y="12567"/>
                    </a:lnTo>
                    <a:cubicBezTo>
                      <a:pt x="16122" y="10863"/>
                      <a:pt x="17150" y="9402"/>
                      <a:pt x="18367" y="8266"/>
                    </a:cubicBezTo>
                    <a:cubicBezTo>
                      <a:pt x="19503" y="7049"/>
                      <a:pt x="21072" y="6237"/>
                      <a:pt x="22776" y="6021"/>
                    </a:cubicBezTo>
                    <a:cubicBezTo>
                      <a:pt x="23333" y="5905"/>
                      <a:pt x="23894" y="5845"/>
                      <a:pt x="24451" y="5845"/>
                    </a:cubicBezTo>
                    <a:cubicBezTo>
                      <a:pt x="25462" y="5845"/>
                      <a:pt x="26459" y="6045"/>
                      <a:pt x="27401" y="6481"/>
                    </a:cubicBezTo>
                    <a:cubicBezTo>
                      <a:pt x="28862" y="7157"/>
                      <a:pt x="29998" y="8158"/>
                      <a:pt x="30782" y="9510"/>
                    </a:cubicBezTo>
                    <a:cubicBezTo>
                      <a:pt x="31459" y="10863"/>
                      <a:pt x="31675" y="12323"/>
                      <a:pt x="31459" y="13811"/>
                    </a:cubicBezTo>
                    <a:cubicBezTo>
                      <a:pt x="31215" y="15163"/>
                      <a:pt x="30539" y="16381"/>
                      <a:pt x="29538" y="17408"/>
                    </a:cubicBezTo>
                    <a:cubicBezTo>
                      <a:pt x="28645" y="18301"/>
                      <a:pt x="27618" y="19221"/>
                      <a:pt x="26617" y="19897"/>
                    </a:cubicBezTo>
                    <a:cubicBezTo>
                      <a:pt x="25589" y="20681"/>
                      <a:pt x="24588" y="21358"/>
                      <a:pt x="23668" y="22034"/>
                    </a:cubicBezTo>
                    <a:cubicBezTo>
                      <a:pt x="19854" y="24631"/>
                      <a:pt x="16690" y="26524"/>
                      <a:pt x="14553" y="27768"/>
                    </a:cubicBezTo>
                    <a:cubicBezTo>
                      <a:pt x="13417" y="28445"/>
                      <a:pt x="12524" y="28904"/>
                      <a:pt x="11956" y="29229"/>
                    </a:cubicBezTo>
                    <a:cubicBezTo>
                      <a:pt x="12524" y="29013"/>
                      <a:pt x="13417" y="28445"/>
                      <a:pt x="14553" y="27877"/>
                    </a:cubicBezTo>
                    <a:cubicBezTo>
                      <a:pt x="16798" y="26524"/>
                      <a:pt x="19963" y="24631"/>
                      <a:pt x="23777" y="22142"/>
                    </a:cubicBezTo>
                    <a:cubicBezTo>
                      <a:pt x="24696" y="21466"/>
                      <a:pt x="25697" y="20790"/>
                      <a:pt x="26725" y="20005"/>
                    </a:cubicBezTo>
                    <a:cubicBezTo>
                      <a:pt x="27726" y="19329"/>
                      <a:pt x="28754" y="18409"/>
                      <a:pt x="29646" y="17517"/>
                    </a:cubicBezTo>
                    <a:cubicBezTo>
                      <a:pt x="30674" y="16516"/>
                      <a:pt x="31350" y="15163"/>
                      <a:pt x="31675" y="13811"/>
                    </a:cubicBezTo>
                    <a:cubicBezTo>
                      <a:pt x="31891" y="12323"/>
                      <a:pt x="31675" y="10754"/>
                      <a:pt x="30890" y="9402"/>
                    </a:cubicBezTo>
                    <a:cubicBezTo>
                      <a:pt x="30214" y="8049"/>
                      <a:pt x="28970" y="6913"/>
                      <a:pt x="27509" y="6237"/>
                    </a:cubicBezTo>
                    <a:cubicBezTo>
                      <a:pt x="26510" y="5774"/>
                      <a:pt x="25396" y="5578"/>
                      <a:pt x="24255" y="5578"/>
                    </a:cubicBezTo>
                    <a:cubicBezTo>
                      <a:pt x="23729" y="5578"/>
                      <a:pt x="23197" y="5619"/>
                      <a:pt x="22668" y="5696"/>
                    </a:cubicBezTo>
                    <a:cubicBezTo>
                      <a:pt x="21883" y="5913"/>
                      <a:pt x="21072" y="6129"/>
                      <a:pt x="20287" y="6589"/>
                    </a:cubicBezTo>
                    <a:cubicBezTo>
                      <a:pt x="19503" y="6913"/>
                      <a:pt x="18827" y="7481"/>
                      <a:pt x="18150" y="8049"/>
                    </a:cubicBezTo>
                    <a:cubicBezTo>
                      <a:pt x="17045" y="9154"/>
                      <a:pt x="16218" y="10430"/>
                      <a:pt x="15648" y="11895"/>
                    </a:cubicBezTo>
                    <a:lnTo>
                      <a:pt x="15648" y="11895"/>
                    </a:lnTo>
                    <a:cubicBezTo>
                      <a:pt x="15635" y="11682"/>
                      <a:pt x="15608" y="11485"/>
                      <a:pt x="15554" y="11322"/>
                    </a:cubicBezTo>
                    <a:cubicBezTo>
                      <a:pt x="15554" y="9510"/>
                      <a:pt x="15337" y="7725"/>
                      <a:pt x="14769" y="6021"/>
                    </a:cubicBezTo>
                    <a:cubicBezTo>
                      <a:pt x="14309" y="4344"/>
                      <a:pt x="13417" y="2748"/>
                      <a:pt x="12064" y="1639"/>
                    </a:cubicBezTo>
                    <a:cubicBezTo>
                      <a:pt x="11496" y="1071"/>
                      <a:pt x="10712" y="611"/>
                      <a:pt x="9927" y="286"/>
                    </a:cubicBezTo>
                    <a:cubicBezTo>
                      <a:pt x="9349" y="107"/>
                      <a:pt x="8698" y="1"/>
                      <a:pt x="8081" y="1"/>
                    </a:cubicBez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383;p18"/>
              <p:cNvSpPr/>
              <p:nvPr/>
            </p:nvSpPr>
            <p:spPr>
              <a:xfrm>
                <a:off x="1290450" y="1597363"/>
                <a:ext cx="109575" cy="197475"/>
              </a:xfrm>
              <a:custGeom>
                <a:avLst/>
                <a:gdLst/>
                <a:ahLst/>
                <a:cxnLst/>
                <a:rect l="l" t="t" r="r" b="b"/>
                <a:pathLst>
                  <a:path w="4383" h="7899" extrusionOk="0">
                    <a:moveTo>
                      <a:pt x="3598" y="1"/>
                    </a:moveTo>
                    <a:lnTo>
                      <a:pt x="3381" y="352"/>
                    </a:lnTo>
                    <a:cubicBezTo>
                      <a:pt x="2353" y="2273"/>
                      <a:pt x="1569" y="3950"/>
                      <a:pt x="893" y="5194"/>
                    </a:cubicBezTo>
                    <a:lnTo>
                      <a:pt x="217" y="6655"/>
                    </a:lnTo>
                    <a:cubicBezTo>
                      <a:pt x="108" y="6898"/>
                      <a:pt x="108" y="7115"/>
                      <a:pt x="0" y="7223"/>
                    </a:cubicBezTo>
                    <a:cubicBezTo>
                      <a:pt x="108" y="7115"/>
                      <a:pt x="217" y="6898"/>
                      <a:pt x="325" y="6763"/>
                    </a:cubicBezTo>
                    <a:lnTo>
                      <a:pt x="1136" y="5302"/>
                    </a:lnTo>
                    <a:cubicBezTo>
                      <a:pt x="1773" y="4130"/>
                      <a:pt x="2507" y="2573"/>
                      <a:pt x="3427" y="791"/>
                    </a:cubicBezTo>
                    <a:lnTo>
                      <a:pt x="3427" y="791"/>
                    </a:lnTo>
                    <a:cubicBezTo>
                      <a:pt x="3631" y="2737"/>
                      <a:pt x="3856" y="4395"/>
                      <a:pt x="4058" y="5654"/>
                    </a:cubicBezTo>
                    <a:cubicBezTo>
                      <a:pt x="4166" y="6330"/>
                      <a:pt x="4274" y="6898"/>
                      <a:pt x="4274" y="7223"/>
                    </a:cubicBezTo>
                    <a:cubicBezTo>
                      <a:pt x="4274" y="7439"/>
                      <a:pt x="4382" y="7683"/>
                      <a:pt x="4382" y="7899"/>
                    </a:cubicBezTo>
                    <a:lnTo>
                      <a:pt x="4382" y="7223"/>
                    </a:lnTo>
                    <a:cubicBezTo>
                      <a:pt x="4382" y="6898"/>
                      <a:pt x="4274" y="6330"/>
                      <a:pt x="4166" y="5654"/>
                    </a:cubicBezTo>
                    <a:cubicBezTo>
                      <a:pt x="4058" y="4301"/>
                      <a:pt x="3841" y="2381"/>
                      <a:pt x="3598" y="352"/>
                    </a:cubicBezTo>
                    <a:lnTo>
                      <a:pt x="3598" y="1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84;p18"/>
              <p:cNvSpPr/>
              <p:nvPr/>
            </p:nvSpPr>
            <p:spPr>
              <a:xfrm>
                <a:off x="1315450" y="1715713"/>
                <a:ext cx="96050" cy="20300"/>
              </a:xfrm>
              <a:custGeom>
                <a:avLst/>
                <a:gdLst/>
                <a:ahLst/>
                <a:cxnLst/>
                <a:rect l="l" t="t" r="r" b="b"/>
                <a:pathLst>
                  <a:path w="3842" h="812" extrusionOk="0">
                    <a:moveTo>
                      <a:pt x="1" y="0"/>
                    </a:moveTo>
                    <a:cubicBezTo>
                      <a:pt x="569" y="244"/>
                      <a:pt x="1245" y="352"/>
                      <a:pt x="1921" y="460"/>
                    </a:cubicBezTo>
                    <a:cubicBezTo>
                      <a:pt x="2490" y="676"/>
                      <a:pt x="3166" y="676"/>
                      <a:pt x="3842" y="812"/>
                    </a:cubicBezTo>
                    <a:cubicBezTo>
                      <a:pt x="3166" y="460"/>
                      <a:pt x="2598" y="352"/>
                      <a:pt x="1921" y="244"/>
                    </a:cubicBezTo>
                    <a:cubicBezTo>
                      <a:pt x="1353" y="135"/>
                      <a:pt x="677" y="0"/>
                      <a:pt x="1" y="0"/>
                    </a:cubicBez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385;p18"/>
              <p:cNvSpPr/>
              <p:nvPr/>
            </p:nvSpPr>
            <p:spPr>
              <a:xfrm>
                <a:off x="1464900" y="1789413"/>
                <a:ext cx="137975" cy="104175"/>
              </a:xfrm>
              <a:custGeom>
                <a:avLst/>
                <a:gdLst/>
                <a:ahLst/>
                <a:cxnLst/>
                <a:rect l="l" t="t" r="r" b="b"/>
                <a:pathLst>
                  <a:path w="5519" h="4167" extrusionOk="0">
                    <a:moveTo>
                      <a:pt x="5519" y="1"/>
                    </a:moveTo>
                    <a:cubicBezTo>
                      <a:pt x="4626" y="677"/>
                      <a:pt x="3625" y="1353"/>
                      <a:pt x="2706" y="2029"/>
                    </a:cubicBezTo>
                    <a:cubicBezTo>
                      <a:pt x="1813" y="2706"/>
                      <a:pt x="921" y="3382"/>
                      <a:pt x="1" y="4166"/>
                    </a:cubicBezTo>
                    <a:cubicBezTo>
                      <a:pt x="1029" y="3598"/>
                      <a:pt x="1921" y="2922"/>
                      <a:pt x="2814" y="2246"/>
                    </a:cubicBezTo>
                    <a:cubicBezTo>
                      <a:pt x="3842" y="1569"/>
                      <a:pt x="4734" y="785"/>
                      <a:pt x="5519" y="1"/>
                    </a:cubicBez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86;p18"/>
              <p:cNvSpPr/>
              <p:nvPr/>
            </p:nvSpPr>
            <p:spPr>
              <a:xfrm>
                <a:off x="1493300" y="1794838"/>
                <a:ext cx="62250" cy="132550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5302" extrusionOk="0">
                    <a:moveTo>
                      <a:pt x="1" y="0"/>
                    </a:moveTo>
                    <a:cubicBezTo>
                      <a:pt x="1" y="216"/>
                      <a:pt x="109" y="568"/>
                      <a:pt x="109" y="784"/>
                    </a:cubicBezTo>
                    <a:cubicBezTo>
                      <a:pt x="325" y="1461"/>
                      <a:pt x="569" y="2137"/>
                      <a:pt x="894" y="2813"/>
                    </a:cubicBezTo>
                    <a:cubicBezTo>
                      <a:pt x="1245" y="3381"/>
                      <a:pt x="1570" y="4057"/>
                      <a:pt x="1921" y="4625"/>
                    </a:cubicBezTo>
                    <a:cubicBezTo>
                      <a:pt x="2030" y="4842"/>
                      <a:pt x="2246" y="5085"/>
                      <a:pt x="2489" y="5302"/>
                    </a:cubicBezTo>
                    <a:cubicBezTo>
                      <a:pt x="2489" y="5302"/>
                      <a:pt x="1813" y="4166"/>
                      <a:pt x="1137" y="2705"/>
                    </a:cubicBezTo>
                    <a:cubicBezTo>
                      <a:pt x="461" y="1244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387;p18"/>
              <p:cNvSpPr/>
              <p:nvPr/>
            </p:nvSpPr>
            <p:spPr>
              <a:xfrm>
                <a:off x="1707675" y="1686963"/>
                <a:ext cx="89950" cy="195125"/>
              </a:xfrm>
              <a:custGeom>
                <a:avLst/>
                <a:gdLst/>
                <a:ahLst/>
                <a:cxnLst/>
                <a:rect l="l" t="t" r="r" b="b"/>
                <a:pathLst>
                  <a:path w="3598" h="7805" extrusionOk="0">
                    <a:moveTo>
                      <a:pt x="1139" y="1"/>
                    </a:moveTo>
                    <a:cubicBezTo>
                      <a:pt x="837" y="1"/>
                      <a:pt x="589" y="122"/>
                      <a:pt x="325" y="366"/>
                    </a:cubicBezTo>
                    <a:cubicBezTo>
                      <a:pt x="109" y="609"/>
                      <a:pt x="0" y="934"/>
                      <a:pt x="109" y="1285"/>
                    </a:cubicBezTo>
                    <a:cubicBezTo>
                      <a:pt x="109" y="1962"/>
                      <a:pt x="109" y="2503"/>
                      <a:pt x="325" y="3071"/>
                    </a:cubicBezTo>
                    <a:cubicBezTo>
                      <a:pt x="325" y="3639"/>
                      <a:pt x="433" y="4207"/>
                      <a:pt x="541" y="4667"/>
                    </a:cubicBezTo>
                    <a:cubicBezTo>
                      <a:pt x="677" y="5559"/>
                      <a:pt x="893" y="6235"/>
                      <a:pt x="1001" y="6804"/>
                    </a:cubicBezTo>
                    <a:cubicBezTo>
                      <a:pt x="1001" y="6235"/>
                      <a:pt x="893" y="5559"/>
                      <a:pt x="785" y="4667"/>
                    </a:cubicBezTo>
                    <a:cubicBezTo>
                      <a:pt x="677" y="4099"/>
                      <a:pt x="541" y="3639"/>
                      <a:pt x="433" y="3071"/>
                    </a:cubicBezTo>
                    <a:cubicBezTo>
                      <a:pt x="325" y="2503"/>
                      <a:pt x="325" y="1962"/>
                      <a:pt x="325" y="1285"/>
                    </a:cubicBezTo>
                    <a:cubicBezTo>
                      <a:pt x="325" y="1042"/>
                      <a:pt x="325" y="717"/>
                      <a:pt x="541" y="474"/>
                    </a:cubicBezTo>
                    <a:cubicBezTo>
                      <a:pt x="720" y="316"/>
                      <a:pt x="883" y="215"/>
                      <a:pt x="1096" y="215"/>
                    </a:cubicBezTo>
                    <a:cubicBezTo>
                      <a:pt x="1174" y="215"/>
                      <a:pt x="1259" y="229"/>
                      <a:pt x="1353" y="258"/>
                    </a:cubicBezTo>
                    <a:cubicBezTo>
                      <a:pt x="1894" y="609"/>
                      <a:pt x="2246" y="1285"/>
                      <a:pt x="2029" y="1962"/>
                    </a:cubicBezTo>
                    <a:cubicBezTo>
                      <a:pt x="1846" y="2368"/>
                      <a:pt x="1480" y="2790"/>
                      <a:pt x="1080" y="3169"/>
                    </a:cubicBezTo>
                    <a:lnTo>
                      <a:pt x="1080" y="3169"/>
                    </a:lnTo>
                    <a:cubicBezTo>
                      <a:pt x="918" y="3263"/>
                      <a:pt x="780" y="3385"/>
                      <a:pt x="677" y="3531"/>
                    </a:cubicBezTo>
                    <a:lnTo>
                      <a:pt x="785" y="3639"/>
                    </a:lnTo>
                    <a:cubicBezTo>
                      <a:pt x="803" y="3630"/>
                      <a:pt x="821" y="3621"/>
                      <a:pt x="839" y="3612"/>
                    </a:cubicBezTo>
                    <a:lnTo>
                      <a:pt x="839" y="3612"/>
                    </a:lnTo>
                    <a:lnTo>
                      <a:pt x="893" y="3639"/>
                    </a:lnTo>
                    <a:cubicBezTo>
                      <a:pt x="1164" y="3367"/>
                      <a:pt x="1606" y="3153"/>
                      <a:pt x="2012" y="3153"/>
                    </a:cubicBezTo>
                    <a:cubicBezTo>
                      <a:pt x="2092" y="3153"/>
                      <a:pt x="2170" y="3161"/>
                      <a:pt x="2246" y="3179"/>
                    </a:cubicBezTo>
                    <a:cubicBezTo>
                      <a:pt x="2814" y="3314"/>
                      <a:pt x="3138" y="3639"/>
                      <a:pt x="3246" y="4207"/>
                    </a:cubicBezTo>
                    <a:cubicBezTo>
                      <a:pt x="3490" y="4531"/>
                      <a:pt x="3382" y="4991"/>
                      <a:pt x="3138" y="5451"/>
                    </a:cubicBezTo>
                    <a:cubicBezTo>
                      <a:pt x="2922" y="5776"/>
                      <a:pt x="2705" y="6019"/>
                      <a:pt x="2354" y="6235"/>
                    </a:cubicBezTo>
                    <a:cubicBezTo>
                      <a:pt x="1827" y="6662"/>
                      <a:pt x="1417" y="6972"/>
                      <a:pt x="1080" y="7295"/>
                    </a:cubicBezTo>
                    <a:lnTo>
                      <a:pt x="1080" y="7295"/>
                    </a:lnTo>
                    <a:lnTo>
                      <a:pt x="1001" y="6804"/>
                    </a:lnTo>
                    <a:lnTo>
                      <a:pt x="1001" y="6804"/>
                    </a:lnTo>
                    <a:cubicBezTo>
                      <a:pt x="1001" y="7051"/>
                      <a:pt x="1001" y="7173"/>
                      <a:pt x="1049" y="7324"/>
                    </a:cubicBezTo>
                    <a:lnTo>
                      <a:pt x="1049" y="7324"/>
                    </a:lnTo>
                    <a:cubicBezTo>
                      <a:pt x="1033" y="7340"/>
                      <a:pt x="1017" y="7356"/>
                      <a:pt x="1001" y="7372"/>
                    </a:cubicBezTo>
                    <a:cubicBezTo>
                      <a:pt x="1018" y="7360"/>
                      <a:pt x="1035" y="7348"/>
                      <a:pt x="1053" y="7336"/>
                    </a:cubicBezTo>
                    <a:lnTo>
                      <a:pt x="1053" y="7336"/>
                    </a:lnTo>
                    <a:cubicBezTo>
                      <a:pt x="1067" y="7380"/>
                      <a:pt x="1086" y="7426"/>
                      <a:pt x="1109" y="7480"/>
                    </a:cubicBezTo>
                    <a:lnTo>
                      <a:pt x="1083" y="7315"/>
                    </a:lnTo>
                    <a:lnTo>
                      <a:pt x="1083" y="7315"/>
                    </a:lnTo>
                    <a:cubicBezTo>
                      <a:pt x="1420" y="7078"/>
                      <a:pt x="1837" y="6769"/>
                      <a:pt x="2462" y="6344"/>
                    </a:cubicBezTo>
                    <a:cubicBezTo>
                      <a:pt x="2814" y="6127"/>
                      <a:pt x="3030" y="5884"/>
                      <a:pt x="3246" y="5559"/>
                    </a:cubicBezTo>
                    <a:cubicBezTo>
                      <a:pt x="3598" y="5099"/>
                      <a:pt x="3598" y="4531"/>
                      <a:pt x="3490" y="4099"/>
                    </a:cubicBezTo>
                    <a:cubicBezTo>
                      <a:pt x="3246" y="3531"/>
                      <a:pt x="2814" y="3071"/>
                      <a:pt x="2354" y="2963"/>
                    </a:cubicBezTo>
                    <a:cubicBezTo>
                      <a:pt x="2239" y="2944"/>
                      <a:pt x="2123" y="2935"/>
                      <a:pt x="2010" y="2935"/>
                    </a:cubicBezTo>
                    <a:cubicBezTo>
                      <a:pt x="1870" y="2935"/>
                      <a:pt x="1733" y="2949"/>
                      <a:pt x="1601" y="2975"/>
                    </a:cubicBezTo>
                    <a:lnTo>
                      <a:pt x="1601" y="2975"/>
                    </a:lnTo>
                    <a:cubicBezTo>
                      <a:pt x="1854" y="2671"/>
                      <a:pt x="2061" y="2317"/>
                      <a:pt x="2246" y="1962"/>
                    </a:cubicBezTo>
                    <a:cubicBezTo>
                      <a:pt x="2354" y="1610"/>
                      <a:pt x="2354" y="1150"/>
                      <a:pt x="2246" y="826"/>
                    </a:cubicBezTo>
                    <a:cubicBezTo>
                      <a:pt x="2029" y="474"/>
                      <a:pt x="1786" y="258"/>
                      <a:pt x="1461" y="41"/>
                    </a:cubicBezTo>
                    <a:cubicBezTo>
                      <a:pt x="1346" y="14"/>
                      <a:pt x="1240" y="1"/>
                      <a:pt x="1139" y="1"/>
                    </a:cubicBezTo>
                    <a:close/>
                    <a:moveTo>
                      <a:pt x="1001" y="7372"/>
                    </a:moveTo>
                    <a:lnTo>
                      <a:pt x="541" y="7804"/>
                    </a:lnTo>
                    <a:cubicBezTo>
                      <a:pt x="677" y="7804"/>
                      <a:pt x="677" y="7696"/>
                      <a:pt x="677" y="7696"/>
                    </a:cubicBezTo>
                    <a:lnTo>
                      <a:pt x="1001" y="7372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88" name="Google Shape;388;p18"/>
            <p:cNvSpPr/>
            <p:nvPr/>
          </p:nvSpPr>
          <p:spPr>
            <a:xfrm>
              <a:off x="779076" y="22374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18"/>
            <p:cNvSpPr/>
            <p:nvPr/>
          </p:nvSpPr>
          <p:spPr>
            <a:xfrm>
              <a:off x="474276" y="23898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18"/>
            <p:cNvSpPr/>
            <p:nvPr/>
          </p:nvSpPr>
          <p:spPr>
            <a:xfrm>
              <a:off x="17076" y="28470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8"/>
            <p:cNvSpPr/>
            <p:nvPr/>
          </p:nvSpPr>
          <p:spPr>
            <a:xfrm rot="10800000" flipH="1">
              <a:off x="550476" y="18564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8"/>
            <p:cNvSpPr/>
            <p:nvPr/>
          </p:nvSpPr>
          <p:spPr>
            <a:xfrm rot="10800000" flipH="1">
              <a:off x="245676" y="17040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8"/>
            <p:cNvSpPr/>
            <p:nvPr/>
          </p:nvSpPr>
          <p:spPr>
            <a:xfrm rot="10800000" flipH="1">
              <a:off x="-211524" y="12468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chnology">
  <p:cSld name="CUSTOM_7"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19"/>
          <p:cNvSpPr txBox="1">
            <a:spLocks noGrp="1"/>
          </p:cNvSpPr>
          <p:nvPr>
            <p:ph type="title"/>
          </p:nvPr>
        </p:nvSpPr>
        <p:spPr>
          <a:xfrm>
            <a:off x="1129825" y="1043000"/>
            <a:ext cx="2437800" cy="98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96" name="Google Shape;396;p19"/>
          <p:cNvSpPr txBox="1">
            <a:spLocks noGrp="1"/>
          </p:cNvSpPr>
          <p:nvPr>
            <p:ph type="body" idx="1"/>
          </p:nvPr>
        </p:nvSpPr>
        <p:spPr>
          <a:xfrm>
            <a:off x="1129825" y="2180225"/>
            <a:ext cx="2437800" cy="18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1600"/>
              </a:spcBef>
              <a:spcAft>
                <a:spcPts val="16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grpSp>
        <p:nvGrpSpPr>
          <p:cNvPr id="397" name="Google Shape;397;p19"/>
          <p:cNvGrpSpPr/>
          <p:nvPr/>
        </p:nvGrpSpPr>
        <p:grpSpPr>
          <a:xfrm>
            <a:off x="-535225" y="46675"/>
            <a:ext cx="10695950" cy="5009925"/>
            <a:chOff x="-535225" y="46675"/>
            <a:chExt cx="10695950" cy="5009925"/>
          </a:xfrm>
        </p:grpSpPr>
        <p:grpSp>
          <p:nvGrpSpPr>
            <p:cNvPr id="398" name="Google Shape;398;p19"/>
            <p:cNvGrpSpPr/>
            <p:nvPr/>
          </p:nvGrpSpPr>
          <p:grpSpPr>
            <a:xfrm>
              <a:off x="8313500" y="332425"/>
              <a:ext cx="1847225" cy="4571775"/>
              <a:chOff x="7932500" y="332425"/>
              <a:chExt cx="1847225" cy="4571775"/>
            </a:xfrm>
          </p:grpSpPr>
          <p:sp>
            <p:nvSpPr>
              <p:cNvPr id="399" name="Google Shape;399;p19"/>
              <p:cNvSpPr/>
              <p:nvPr/>
            </p:nvSpPr>
            <p:spPr>
              <a:xfrm>
                <a:off x="8763888" y="3975038"/>
                <a:ext cx="546400" cy="144050"/>
              </a:xfrm>
              <a:custGeom>
                <a:avLst/>
                <a:gdLst/>
                <a:ahLst/>
                <a:cxnLst/>
                <a:rect l="l" t="t" r="r" b="b"/>
                <a:pathLst>
                  <a:path w="21856" h="5762" extrusionOk="0">
                    <a:moveTo>
                      <a:pt x="0" y="0"/>
                    </a:moveTo>
                    <a:lnTo>
                      <a:pt x="0" y="5762"/>
                    </a:lnTo>
                    <a:lnTo>
                      <a:pt x="21856" y="5762"/>
                    </a:lnTo>
                    <a:lnTo>
                      <a:pt x="21856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00" name="Google Shape;400;p19"/>
              <p:cNvGrpSpPr/>
              <p:nvPr/>
            </p:nvGrpSpPr>
            <p:grpSpPr>
              <a:xfrm>
                <a:off x="8237288" y="1138400"/>
                <a:ext cx="513300" cy="521400"/>
                <a:chOff x="274975" y="2811550"/>
                <a:chExt cx="513300" cy="521400"/>
              </a:xfrm>
            </p:grpSpPr>
            <p:sp>
              <p:nvSpPr>
                <p:cNvPr id="401" name="Google Shape;401;p19"/>
                <p:cNvSpPr/>
                <p:nvPr/>
              </p:nvSpPr>
              <p:spPr>
                <a:xfrm>
                  <a:off x="274975" y="3127350"/>
                  <a:ext cx="183300" cy="20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32" h="8224" extrusionOk="0">
                      <a:moveTo>
                        <a:pt x="4058" y="7763"/>
                      </a:moveTo>
                      <a:cubicBezTo>
                        <a:pt x="4058" y="7763"/>
                        <a:pt x="4058" y="7899"/>
                        <a:pt x="4166" y="7899"/>
                      </a:cubicBezTo>
                      <a:cubicBezTo>
                        <a:pt x="4302" y="7899"/>
                        <a:pt x="4518" y="8007"/>
                        <a:pt x="4734" y="8007"/>
                      </a:cubicBezTo>
                      <a:cubicBezTo>
                        <a:pt x="4518" y="7899"/>
                        <a:pt x="4302" y="7899"/>
                        <a:pt x="4058" y="7763"/>
                      </a:cubicBezTo>
                      <a:close/>
                      <a:moveTo>
                        <a:pt x="5194" y="0"/>
                      </a:moveTo>
                      <a:lnTo>
                        <a:pt x="5086" y="108"/>
                      </a:lnTo>
                      <a:cubicBezTo>
                        <a:pt x="3625" y="1569"/>
                        <a:pt x="2381" y="2813"/>
                        <a:pt x="1461" y="3706"/>
                      </a:cubicBezTo>
                      <a:lnTo>
                        <a:pt x="461" y="4734"/>
                      </a:lnTo>
                      <a:cubicBezTo>
                        <a:pt x="244" y="4842"/>
                        <a:pt x="109" y="4950"/>
                        <a:pt x="1" y="5194"/>
                      </a:cubicBezTo>
                      <a:cubicBezTo>
                        <a:pt x="244" y="5058"/>
                        <a:pt x="352" y="4950"/>
                        <a:pt x="461" y="4842"/>
                      </a:cubicBezTo>
                      <a:lnTo>
                        <a:pt x="1597" y="3841"/>
                      </a:lnTo>
                      <a:cubicBezTo>
                        <a:pt x="2463" y="2949"/>
                        <a:pt x="3659" y="1752"/>
                        <a:pt x="5064" y="446"/>
                      </a:cubicBezTo>
                      <a:lnTo>
                        <a:pt x="5064" y="446"/>
                      </a:lnTo>
                      <a:lnTo>
                        <a:pt x="5654" y="2029"/>
                      </a:lnTo>
                      <a:lnTo>
                        <a:pt x="6871" y="5410"/>
                      </a:lnTo>
                      <a:cubicBezTo>
                        <a:pt x="7007" y="5870"/>
                        <a:pt x="7115" y="6303"/>
                        <a:pt x="7223" y="6763"/>
                      </a:cubicBezTo>
                      <a:cubicBezTo>
                        <a:pt x="7115" y="7222"/>
                        <a:pt x="6871" y="7547"/>
                        <a:pt x="6547" y="7763"/>
                      </a:cubicBezTo>
                      <a:cubicBezTo>
                        <a:pt x="6288" y="7943"/>
                        <a:pt x="6043" y="8049"/>
                        <a:pt x="5792" y="8049"/>
                      </a:cubicBezTo>
                      <a:cubicBezTo>
                        <a:pt x="5702" y="8049"/>
                        <a:pt x="5611" y="8035"/>
                        <a:pt x="5519" y="8007"/>
                      </a:cubicBezTo>
                      <a:lnTo>
                        <a:pt x="4734" y="8007"/>
                      </a:lnTo>
                      <a:cubicBezTo>
                        <a:pt x="4978" y="8115"/>
                        <a:pt x="5194" y="8223"/>
                        <a:pt x="5519" y="8223"/>
                      </a:cubicBezTo>
                      <a:cubicBezTo>
                        <a:pt x="5870" y="8223"/>
                        <a:pt x="6330" y="8115"/>
                        <a:pt x="6655" y="7899"/>
                      </a:cubicBezTo>
                      <a:cubicBezTo>
                        <a:pt x="7007" y="7655"/>
                        <a:pt x="7331" y="7331"/>
                        <a:pt x="7331" y="6763"/>
                      </a:cubicBezTo>
                      <a:cubicBezTo>
                        <a:pt x="7331" y="6303"/>
                        <a:pt x="7223" y="5735"/>
                        <a:pt x="7007" y="5302"/>
                      </a:cubicBezTo>
                      <a:cubicBezTo>
                        <a:pt x="6655" y="4274"/>
                        <a:pt x="6330" y="3165"/>
                        <a:pt x="5870" y="2029"/>
                      </a:cubicBezTo>
                      <a:lnTo>
                        <a:pt x="5194" y="217"/>
                      </a:lnTo>
                      <a:lnTo>
                        <a:pt x="5194" y="0"/>
                      </a:lnTo>
                      <a:close/>
                    </a:path>
                  </a:pathLst>
                </a:custGeom>
                <a:solidFill>
                  <a:srgbClr val="E0E0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2" name="Google Shape;402;p19"/>
                <p:cNvSpPr/>
                <p:nvPr/>
              </p:nvSpPr>
              <p:spPr>
                <a:xfrm>
                  <a:off x="472450" y="3151475"/>
                  <a:ext cx="84550" cy="11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2" h="4446" extrusionOk="0">
                      <a:moveTo>
                        <a:pt x="568" y="279"/>
                      </a:moveTo>
                      <a:cubicBezTo>
                        <a:pt x="460" y="279"/>
                        <a:pt x="460" y="388"/>
                        <a:pt x="325" y="496"/>
                      </a:cubicBezTo>
                      <a:lnTo>
                        <a:pt x="325" y="604"/>
                      </a:lnTo>
                      <a:cubicBezTo>
                        <a:pt x="460" y="496"/>
                        <a:pt x="460" y="388"/>
                        <a:pt x="568" y="279"/>
                      </a:cubicBezTo>
                      <a:close/>
                      <a:moveTo>
                        <a:pt x="1297" y="0"/>
                      </a:moveTo>
                      <a:cubicBezTo>
                        <a:pt x="1049" y="0"/>
                        <a:pt x="804" y="88"/>
                        <a:pt x="568" y="279"/>
                      </a:cubicBezTo>
                      <a:cubicBezTo>
                        <a:pt x="822" y="216"/>
                        <a:pt x="1049" y="143"/>
                        <a:pt x="1285" y="143"/>
                      </a:cubicBezTo>
                      <a:cubicBezTo>
                        <a:pt x="1451" y="143"/>
                        <a:pt x="1623" y="179"/>
                        <a:pt x="1812" y="279"/>
                      </a:cubicBezTo>
                      <a:cubicBezTo>
                        <a:pt x="2245" y="604"/>
                        <a:pt x="2705" y="1064"/>
                        <a:pt x="2813" y="1632"/>
                      </a:cubicBezTo>
                      <a:cubicBezTo>
                        <a:pt x="2921" y="1957"/>
                        <a:pt x="3030" y="2308"/>
                        <a:pt x="3030" y="2741"/>
                      </a:cubicBezTo>
                      <a:cubicBezTo>
                        <a:pt x="3165" y="3093"/>
                        <a:pt x="3030" y="3417"/>
                        <a:pt x="2813" y="3769"/>
                      </a:cubicBezTo>
                      <a:cubicBezTo>
                        <a:pt x="2705" y="4093"/>
                        <a:pt x="2245" y="4229"/>
                        <a:pt x="1921" y="4229"/>
                      </a:cubicBezTo>
                      <a:cubicBezTo>
                        <a:pt x="1569" y="4229"/>
                        <a:pt x="1244" y="4093"/>
                        <a:pt x="1001" y="3877"/>
                      </a:cubicBezTo>
                      <a:cubicBezTo>
                        <a:pt x="460" y="3552"/>
                        <a:pt x="217" y="2984"/>
                        <a:pt x="108" y="2308"/>
                      </a:cubicBezTo>
                      <a:cubicBezTo>
                        <a:pt x="108" y="1957"/>
                        <a:pt x="0" y="1524"/>
                        <a:pt x="108" y="1064"/>
                      </a:cubicBezTo>
                      <a:lnTo>
                        <a:pt x="108" y="604"/>
                      </a:lnTo>
                      <a:cubicBezTo>
                        <a:pt x="0" y="848"/>
                        <a:pt x="0" y="956"/>
                        <a:pt x="0" y="1064"/>
                      </a:cubicBezTo>
                      <a:lnTo>
                        <a:pt x="0" y="2416"/>
                      </a:lnTo>
                      <a:cubicBezTo>
                        <a:pt x="0" y="2633"/>
                        <a:pt x="108" y="2984"/>
                        <a:pt x="217" y="3201"/>
                      </a:cubicBezTo>
                      <a:cubicBezTo>
                        <a:pt x="325" y="3552"/>
                        <a:pt x="568" y="3877"/>
                        <a:pt x="893" y="4093"/>
                      </a:cubicBezTo>
                      <a:cubicBezTo>
                        <a:pt x="1136" y="4337"/>
                        <a:pt x="1569" y="4445"/>
                        <a:pt x="1921" y="4445"/>
                      </a:cubicBezTo>
                      <a:cubicBezTo>
                        <a:pt x="2353" y="4445"/>
                        <a:pt x="2813" y="4229"/>
                        <a:pt x="3030" y="3877"/>
                      </a:cubicBezTo>
                      <a:cubicBezTo>
                        <a:pt x="3273" y="3552"/>
                        <a:pt x="3381" y="3093"/>
                        <a:pt x="3381" y="2633"/>
                      </a:cubicBezTo>
                      <a:cubicBezTo>
                        <a:pt x="3273" y="2308"/>
                        <a:pt x="3165" y="1957"/>
                        <a:pt x="3030" y="1632"/>
                      </a:cubicBezTo>
                      <a:cubicBezTo>
                        <a:pt x="2921" y="956"/>
                        <a:pt x="2489" y="388"/>
                        <a:pt x="1921" y="171"/>
                      </a:cubicBezTo>
                      <a:cubicBezTo>
                        <a:pt x="1712" y="61"/>
                        <a:pt x="1503" y="0"/>
                        <a:pt x="1297" y="0"/>
                      </a:cubicBezTo>
                      <a:close/>
                    </a:path>
                  </a:pathLst>
                </a:custGeom>
                <a:solidFill>
                  <a:srgbClr val="E0E0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3" name="Google Shape;403;p19"/>
                <p:cNvSpPr/>
                <p:nvPr/>
              </p:nvSpPr>
              <p:spPr>
                <a:xfrm>
                  <a:off x="540075" y="3054300"/>
                  <a:ext cx="163650" cy="216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46" h="8657" extrusionOk="0">
                      <a:moveTo>
                        <a:pt x="0" y="1"/>
                      </a:moveTo>
                      <a:cubicBezTo>
                        <a:pt x="0" y="217"/>
                        <a:pt x="108" y="434"/>
                        <a:pt x="108" y="542"/>
                      </a:cubicBezTo>
                      <a:cubicBezTo>
                        <a:pt x="216" y="1002"/>
                        <a:pt x="460" y="1570"/>
                        <a:pt x="676" y="2246"/>
                      </a:cubicBezTo>
                      <a:cubicBezTo>
                        <a:pt x="1244" y="3707"/>
                        <a:pt x="1921" y="5627"/>
                        <a:pt x="2921" y="7872"/>
                      </a:cubicBezTo>
                      <a:lnTo>
                        <a:pt x="3273" y="8657"/>
                      </a:lnTo>
                      <a:lnTo>
                        <a:pt x="3165" y="7764"/>
                      </a:lnTo>
                      <a:cubicBezTo>
                        <a:pt x="3141" y="7714"/>
                        <a:pt x="3116" y="7663"/>
                        <a:pt x="3092" y="7613"/>
                      </a:cubicBezTo>
                      <a:lnTo>
                        <a:pt x="3092" y="7613"/>
                      </a:lnTo>
                      <a:cubicBezTo>
                        <a:pt x="3030" y="7434"/>
                        <a:pt x="3030" y="7231"/>
                        <a:pt x="3030" y="6980"/>
                      </a:cubicBezTo>
                      <a:cubicBezTo>
                        <a:pt x="2927" y="5696"/>
                        <a:pt x="3141" y="4412"/>
                        <a:pt x="3626" y="3221"/>
                      </a:cubicBezTo>
                      <a:lnTo>
                        <a:pt x="3626" y="3221"/>
                      </a:lnTo>
                      <a:cubicBezTo>
                        <a:pt x="4451" y="4377"/>
                        <a:pt x="5088" y="5317"/>
                        <a:pt x="5626" y="6087"/>
                      </a:cubicBezTo>
                      <a:lnTo>
                        <a:pt x="6194" y="6871"/>
                      </a:lnTo>
                      <a:cubicBezTo>
                        <a:pt x="6303" y="6980"/>
                        <a:pt x="6411" y="7088"/>
                        <a:pt x="6546" y="7196"/>
                      </a:cubicBezTo>
                      <a:cubicBezTo>
                        <a:pt x="6411" y="7088"/>
                        <a:pt x="6411" y="6980"/>
                        <a:pt x="6303" y="6871"/>
                      </a:cubicBezTo>
                      <a:lnTo>
                        <a:pt x="5734" y="5952"/>
                      </a:lnTo>
                      <a:lnTo>
                        <a:pt x="3706" y="3030"/>
                      </a:lnTo>
                      <a:lnTo>
                        <a:pt x="3598" y="2814"/>
                      </a:lnTo>
                      <a:lnTo>
                        <a:pt x="3489" y="3030"/>
                      </a:lnTo>
                      <a:cubicBezTo>
                        <a:pt x="2921" y="4275"/>
                        <a:pt x="2705" y="5627"/>
                        <a:pt x="2813" y="6980"/>
                      </a:cubicBezTo>
                      <a:cubicBezTo>
                        <a:pt x="2813" y="6992"/>
                        <a:pt x="2813" y="7005"/>
                        <a:pt x="2813" y="7017"/>
                      </a:cubicBezTo>
                      <a:lnTo>
                        <a:pt x="2813" y="7017"/>
                      </a:lnTo>
                      <a:cubicBezTo>
                        <a:pt x="1957" y="5160"/>
                        <a:pt x="1299" y="3440"/>
                        <a:pt x="893" y="2246"/>
                      </a:cubicBezTo>
                      <a:lnTo>
                        <a:pt x="216" y="542"/>
                      </a:lnTo>
                      <a:cubicBezTo>
                        <a:pt x="108" y="326"/>
                        <a:pt x="108" y="217"/>
                        <a:pt x="0" y="1"/>
                      </a:cubicBezTo>
                      <a:close/>
                    </a:path>
                  </a:pathLst>
                </a:custGeom>
                <a:solidFill>
                  <a:srgbClr val="E0E0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4" name="Google Shape;404;p19"/>
                <p:cNvSpPr/>
                <p:nvPr/>
              </p:nvSpPr>
              <p:spPr>
                <a:xfrm>
                  <a:off x="692225" y="3084750"/>
                  <a:ext cx="96050" cy="12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2" h="4978" extrusionOk="0">
                      <a:moveTo>
                        <a:pt x="1677" y="0"/>
                      </a:moveTo>
                      <a:lnTo>
                        <a:pt x="1569" y="244"/>
                      </a:lnTo>
                      <a:cubicBezTo>
                        <a:pt x="1353" y="676"/>
                        <a:pt x="1136" y="1028"/>
                        <a:pt x="1001" y="1488"/>
                      </a:cubicBezTo>
                      <a:cubicBezTo>
                        <a:pt x="794" y="2058"/>
                        <a:pt x="675" y="2673"/>
                        <a:pt x="644" y="3338"/>
                      </a:cubicBezTo>
                      <a:lnTo>
                        <a:pt x="644" y="3338"/>
                      </a:lnTo>
                      <a:cubicBezTo>
                        <a:pt x="507" y="2815"/>
                        <a:pt x="367" y="2380"/>
                        <a:pt x="217" y="2029"/>
                      </a:cubicBezTo>
                      <a:cubicBezTo>
                        <a:pt x="217" y="1704"/>
                        <a:pt x="108" y="1488"/>
                        <a:pt x="0" y="1136"/>
                      </a:cubicBezTo>
                      <a:lnTo>
                        <a:pt x="0" y="1136"/>
                      </a:lnTo>
                      <a:cubicBezTo>
                        <a:pt x="0" y="1488"/>
                        <a:pt x="108" y="1812"/>
                        <a:pt x="108" y="2029"/>
                      </a:cubicBezTo>
                      <a:cubicBezTo>
                        <a:pt x="217" y="2705"/>
                        <a:pt x="460" y="3517"/>
                        <a:pt x="676" y="4517"/>
                      </a:cubicBezTo>
                      <a:lnTo>
                        <a:pt x="893" y="4409"/>
                      </a:lnTo>
                      <a:cubicBezTo>
                        <a:pt x="785" y="3517"/>
                        <a:pt x="893" y="2489"/>
                        <a:pt x="1244" y="1596"/>
                      </a:cubicBezTo>
                      <a:cubicBezTo>
                        <a:pt x="1330" y="1233"/>
                        <a:pt x="1483" y="870"/>
                        <a:pt x="1663" y="574"/>
                      </a:cubicBezTo>
                      <a:lnTo>
                        <a:pt x="1663" y="574"/>
                      </a:lnTo>
                      <a:cubicBezTo>
                        <a:pt x="2199" y="1829"/>
                        <a:pt x="2730" y="2884"/>
                        <a:pt x="3165" y="3625"/>
                      </a:cubicBezTo>
                      <a:lnTo>
                        <a:pt x="3598" y="4626"/>
                      </a:lnTo>
                      <a:lnTo>
                        <a:pt x="3273" y="3625"/>
                      </a:lnTo>
                      <a:cubicBezTo>
                        <a:pt x="2921" y="2705"/>
                        <a:pt x="2353" y="1596"/>
                        <a:pt x="1812" y="244"/>
                      </a:cubicBezTo>
                      <a:lnTo>
                        <a:pt x="1677" y="0"/>
                      </a:lnTo>
                      <a:close/>
                      <a:moveTo>
                        <a:pt x="3598" y="4626"/>
                      </a:moveTo>
                      <a:cubicBezTo>
                        <a:pt x="3598" y="4734"/>
                        <a:pt x="3706" y="4869"/>
                        <a:pt x="3841" y="4977"/>
                      </a:cubicBezTo>
                      <a:cubicBezTo>
                        <a:pt x="3706" y="4869"/>
                        <a:pt x="3706" y="4734"/>
                        <a:pt x="3598" y="4626"/>
                      </a:cubicBezTo>
                      <a:close/>
                    </a:path>
                  </a:pathLst>
                </a:custGeom>
                <a:solidFill>
                  <a:srgbClr val="E0E0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5" name="Google Shape;405;p19"/>
                <p:cNvSpPr/>
                <p:nvPr/>
              </p:nvSpPr>
              <p:spPr>
                <a:xfrm>
                  <a:off x="571175" y="2842650"/>
                  <a:ext cx="169075" cy="11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63" h="4650" extrusionOk="0">
                      <a:moveTo>
                        <a:pt x="6519" y="1"/>
                      </a:moveTo>
                      <a:lnTo>
                        <a:pt x="6519" y="1"/>
                      </a:lnTo>
                      <a:cubicBezTo>
                        <a:pt x="6654" y="460"/>
                        <a:pt x="6654" y="1028"/>
                        <a:pt x="6519" y="1461"/>
                      </a:cubicBezTo>
                      <a:cubicBezTo>
                        <a:pt x="6411" y="2029"/>
                        <a:pt x="6195" y="2597"/>
                        <a:pt x="5978" y="3057"/>
                      </a:cubicBezTo>
                      <a:cubicBezTo>
                        <a:pt x="5297" y="3988"/>
                        <a:pt x="4235" y="4462"/>
                        <a:pt x="3111" y="4462"/>
                      </a:cubicBezTo>
                      <a:cubicBezTo>
                        <a:pt x="2896" y="4462"/>
                        <a:pt x="2679" y="4444"/>
                        <a:pt x="2462" y="4410"/>
                      </a:cubicBezTo>
                      <a:cubicBezTo>
                        <a:pt x="1921" y="4274"/>
                        <a:pt x="1461" y="4058"/>
                        <a:pt x="1001" y="3733"/>
                      </a:cubicBezTo>
                      <a:cubicBezTo>
                        <a:pt x="568" y="3382"/>
                        <a:pt x="217" y="3057"/>
                        <a:pt x="0" y="2597"/>
                      </a:cubicBezTo>
                      <a:lnTo>
                        <a:pt x="0" y="2597"/>
                      </a:lnTo>
                      <a:cubicBezTo>
                        <a:pt x="0" y="2705"/>
                        <a:pt x="109" y="2814"/>
                        <a:pt x="109" y="2922"/>
                      </a:cubicBezTo>
                      <a:cubicBezTo>
                        <a:pt x="325" y="3273"/>
                        <a:pt x="568" y="3598"/>
                        <a:pt x="893" y="3842"/>
                      </a:cubicBezTo>
                      <a:cubicBezTo>
                        <a:pt x="1353" y="4166"/>
                        <a:pt x="1921" y="4410"/>
                        <a:pt x="2462" y="4518"/>
                      </a:cubicBezTo>
                      <a:cubicBezTo>
                        <a:pt x="2744" y="4608"/>
                        <a:pt x="3031" y="4650"/>
                        <a:pt x="3317" y="4650"/>
                      </a:cubicBezTo>
                      <a:cubicBezTo>
                        <a:pt x="4404" y="4650"/>
                        <a:pt x="5465" y="4043"/>
                        <a:pt x="6086" y="3165"/>
                      </a:cubicBezTo>
                      <a:cubicBezTo>
                        <a:pt x="6411" y="2597"/>
                        <a:pt x="6654" y="2137"/>
                        <a:pt x="6763" y="1569"/>
                      </a:cubicBezTo>
                      <a:lnTo>
                        <a:pt x="6763" y="352"/>
                      </a:lnTo>
                      <a:cubicBezTo>
                        <a:pt x="6654" y="217"/>
                        <a:pt x="6654" y="109"/>
                        <a:pt x="6519" y="1"/>
                      </a:cubicBezTo>
                      <a:close/>
                    </a:path>
                  </a:pathLst>
                </a:custGeom>
                <a:solidFill>
                  <a:srgbClr val="E0E0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6" name="Google Shape;406;p19"/>
                <p:cNvSpPr/>
                <p:nvPr/>
              </p:nvSpPr>
              <p:spPr>
                <a:xfrm>
                  <a:off x="568475" y="2823050"/>
                  <a:ext cx="25025" cy="5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1" h="2354" extrusionOk="0">
                      <a:moveTo>
                        <a:pt x="217" y="0"/>
                      </a:moveTo>
                      <a:cubicBezTo>
                        <a:pt x="0" y="893"/>
                        <a:pt x="325" y="1812"/>
                        <a:pt x="893" y="2353"/>
                      </a:cubicBezTo>
                      <a:cubicBezTo>
                        <a:pt x="1001" y="2245"/>
                        <a:pt x="676" y="1812"/>
                        <a:pt x="433" y="1244"/>
                      </a:cubicBezTo>
                      <a:cubicBezTo>
                        <a:pt x="325" y="568"/>
                        <a:pt x="325" y="0"/>
                        <a:pt x="217" y="0"/>
                      </a:cubicBezTo>
                      <a:close/>
                    </a:path>
                  </a:pathLst>
                </a:custGeom>
                <a:solidFill>
                  <a:srgbClr val="E0E0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7" name="Google Shape;407;p19"/>
                <p:cNvSpPr/>
                <p:nvPr/>
              </p:nvSpPr>
              <p:spPr>
                <a:xfrm>
                  <a:off x="644200" y="2811550"/>
                  <a:ext cx="19650" cy="42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" h="1705" extrusionOk="0">
                      <a:moveTo>
                        <a:pt x="1" y="0"/>
                      </a:moveTo>
                      <a:cubicBezTo>
                        <a:pt x="1" y="352"/>
                        <a:pt x="109" y="568"/>
                        <a:pt x="217" y="920"/>
                      </a:cubicBezTo>
                      <a:cubicBezTo>
                        <a:pt x="460" y="1353"/>
                        <a:pt x="677" y="1704"/>
                        <a:pt x="677" y="1704"/>
                      </a:cubicBezTo>
                      <a:cubicBezTo>
                        <a:pt x="785" y="1704"/>
                        <a:pt x="677" y="1353"/>
                        <a:pt x="460" y="785"/>
                      </a:cubicBezTo>
                      <a:cubicBezTo>
                        <a:pt x="217" y="352"/>
                        <a:pt x="109" y="0"/>
                        <a:pt x="1" y="0"/>
                      </a:cubicBezTo>
                      <a:close/>
                    </a:path>
                  </a:pathLst>
                </a:custGeom>
                <a:solidFill>
                  <a:srgbClr val="E0E0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408" name="Google Shape;408;p19"/>
              <p:cNvSpPr/>
              <p:nvPr/>
            </p:nvSpPr>
            <p:spPr>
              <a:xfrm flipH="1">
                <a:off x="8084900" y="4142425"/>
                <a:ext cx="551825" cy="152175"/>
              </a:xfrm>
              <a:custGeom>
                <a:avLst/>
                <a:gdLst/>
                <a:ahLst/>
                <a:cxnLst/>
                <a:rect l="l" t="t" r="r" b="b"/>
                <a:pathLst>
                  <a:path w="22073" h="6087" extrusionOk="0">
                    <a:moveTo>
                      <a:pt x="108" y="1"/>
                    </a:moveTo>
                    <a:lnTo>
                      <a:pt x="0" y="109"/>
                    </a:lnTo>
                    <a:lnTo>
                      <a:pt x="0" y="3030"/>
                    </a:lnTo>
                    <a:lnTo>
                      <a:pt x="0" y="5979"/>
                    </a:lnTo>
                    <a:lnTo>
                      <a:pt x="0" y="6087"/>
                    </a:lnTo>
                    <a:lnTo>
                      <a:pt x="108" y="6087"/>
                    </a:lnTo>
                    <a:lnTo>
                      <a:pt x="15878" y="5979"/>
                    </a:lnTo>
                    <a:lnTo>
                      <a:pt x="15770" y="5979"/>
                    </a:lnTo>
                    <a:lnTo>
                      <a:pt x="216" y="5871"/>
                    </a:lnTo>
                    <a:lnTo>
                      <a:pt x="216" y="5871"/>
                    </a:lnTo>
                    <a:lnTo>
                      <a:pt x="216" y="3166"/>
                    </a:lnTo>
                    <a:lnTo>
                      <a:pt x="216" y="325"/>
                    </a:lnTo>
                    <a:lnTo>
                      <a:pt x="216" y="325"/>
                    </a:lnTo>
                    <a:lnTo>
                      <a:pt x="21964" y="218"/>
                    </a:lnTo>
                    <a:lnTo>
                      <a:pt x="21964" y="218"/>
                    </a:lnTo>
                    <a:cubicBezTo>
                      <a:pt x="22072" y="2030"/>
                      <a:pt x="22072" y="3490"/>
                      <a:pt x="22072" y="4518"/>
                    </a:cubicBezTo>
                    <a:lnTo>
                      <a:pt x="22072" y="109"/>
                    </a:lnTo>
                    <a:lnTo>
                      <a:pt x="108" y="1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19"/>
              <p:cNvSpPr/>
              <p:nvPr/>
            </p:nvSpPr>
            <p:spPr>
              <a:xfrm flipH="1">
                <a:off x="8542100" y="4599625"/>
                <a:ext cx="551825" cy="152175"/>
              </a:xfrm>
              <a:custGeom>
                <a:avLst/>
                <a:gdLst/>
                <a:ahLst/>
                <a:cxnLst/>
                <a:rect l="l" t="t" r="r" b="b"/>
                <a:pathLst>
                  <a:path w="22073" h="6087" extrusionOk="0">
                    <a:moveTo>
                      <a:pt x="108" y="1"/>
                    </a:moveTo>
                    <a:lnTo>
                      <a:pt x="0" y="109"/>
                    </a:lnTo>
                    <a:lnTo>
                      <a:pt x="0" y="3030"/>
                    </a:lnTo>
                    <a:lnTo>
                      <a:pt x="0" y="5979"/>
                    </a:lnTo>
                    <a:lnTo>
                      <a:pt x="0" y="6087"/>
                    </a:lnTo>
                    <a:lnTo>
                      <a:pt x="108" y="6087"/>
                    </a:lnTo>
                    <a:lnTo>
                      <a:pt x="15878" y="5979"/>
                    </a:lnTo>
                    <a:lnTo>
                      <a:pt x="15770" y="5979"/>
                    </a:lnTo>
                    <a:lnTo>
                      <a:pt x="216" y="5871"/>
                    </a:lnTo>
                    <a:lnTo>
                      <a:pt x="216" y="5871"/>
                    </a:lnTo>
                    <a:lnTo>
                      <a:pt x="216" y="3166"/>
                    </a:lnTo>
                    <a:lnTo>
                      <a:pt x="216" y="325"/>
                    </a:lnTo>
                    <a:lnTo>
                      <a:pt x="216" y="325"/>
                    </a:lnTo>
                    <a:lnTo>
                      <a:pt x="21964" y="218"/>
                    </a:lnTo>
                    <a:lnTo>
                      <a:pt x="21964" y="218"/>
                    </a:lnTo>
                    <a:cubicBezTo>
                      <a:pt x="22072" y="2030"/>
                      <a:pt x="22072" y="3490"/>
                      <a:pt x="22072" y="4518"/>
                    </a:cubicBezTo>
                    <a:lnTo>
                      <a:pt x="22072" y="109"/>
                    </a:lnTo>
                    <a:lnTo>
                      <a:pt x="108" y="1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19"/>
              <p:cNvSpPr/>
              <p:nvPr/>
            </p:nvSpPr>
            <p:spPr>
              <a:xfrm flipH="1">
                <a:off x="8846900" y="4752025"/>
                <a:ext cx="551825" cy="152175"/>
              </a:xfrm>
              <a:custGeom>
                <a:avLst/>
                <a:gdLst/>
                <a:ahLst/>
                <a:cxnLst/>
                <a:rect l="l" t="t" r="r" b="b"/>
                <a:pathLst>
                  <a:path w="22073" h="6087" extrusionOk="0">
                    <a:moveTo>
                      <a:pt x="108" y="1"/>
                    </a:moveTo>
                    <a:lnTo>
                      <a:pt x="0" y="109"/>
                    </a:lnTo>
                    <a:lnTo>
                      <a:pt x="0" y="3030"/>
                    </a:lnTo>
                    <a:lnTo>
                      <a:pt x="0" y="5979"/>
                    </a:lnTo>
                    <a:lnTo>
                      <a:pt x="0" y="6087"/>
                    </a:lnTo>
                    <a:lnTo>
                      <a:pt x="108" y="6087"/>
                    </a:lnTo>
                    <a:lnTo>
                      <a:pt x="15878" y="5979"/>
                    </a:lnTo>
                    <a:lnTo>
                      <a:pt x="15770" y="5979"/>
                    </a:lnTo>
                    <a:lnTo>
                      <a:pt x="216" y="5871"/>
                    </a:lnTo>
                    <a:lnTo>
                      <a:pt x="216" y="5871"/>
                    </a:lnTo>
                    <a:lnTo>
                      <a:pt x="216" y="3166"/>
                    </a:lnTo>
                    <a:lnTo>
                      <a:pt x="216" y="325"/>
                    </a:lnTo>
                    <a:lnTo>
                      <a:pt x="216" y="325"/>
                    </a:lnTo>
                    <a:lnTo>
                      <a:pt x="21964" y="218"/>
                    </a:lnTo>
                    <a:lnTo>
                      <a:pt x="21964" y="218"/>
                    </a:lnTo>
                    <a:cubicBezTo>
                      <a:pt x="22072" y="2030"/>
                      <a:pt x="22072" y="3490"/>
                      <a:pt x="22072" y="4518"/>
                    </a:cubicBezTo>
                    <a:lnTo>
                      <a:pt x="22072" y="109"/>
                    </a:lnTo>
                    <a:lnTo>
                      <a:pt x="108" y="1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19"/>
              <p:cNvSpPr/>
              <p:nvPr/>
            </p:nvSpPr>
            <p:spPr>
              <a:xfrm rot="10800000">
                <a:off x="8618300" y="3609025"/>
                <a:ext cx="551825" cy="152175"/>
              </a:xfrm>
              <a:custGeom>
                <a:avLst/>
                <a:gdLst/>
                <a:ahLst/>
                <a:cxnLst/>
                <a:rect l="l" t="t" r="r" b="b"/>
                <a:pathLst>
                  <a:path w="22073" h="6087" extrusionOk="0">
                    <a:moveTo>
                      <a:pt x="108" y="1"/>
                    </a:moveTo>
                    <a:lnTo>
                      <a:pt x="0" y="109"/>
                    </a:lnTo>
                    <a:lnTo>
                      <a:pt x="0" y="3030"/>
                    </a:lnTo>
                    <a:lnTo>
                      <a:pt x="0" y="5979"/>
                    </a:lnTo>
                    <a:lnTo>
                      <a:pt x="0" y="6087"/>
                    </a:lnTo>
                    <a:lnTo>
                      <a:pt x="108" y="6087"/>
                    </a:lnTo>
                    <a:lnTo>
                      <a:pt x="15878" y="5979"/>
                    </a:lnTo>
                    <a:lnTo>
                      <a:pt x="15770" y="5979"/>
                    </a:lnTo>
                    <a:lnTo>
                      <a:pt x="216" y="5871"/>
                    </a:lnTo>
                    <a:lnTo>
                      <a:pt x="216" y="5871"/>
                    </a:lnTo>
                    <a:lnTo>
                      <a:pt x="216" y="3166"/>
                    </a:lnTo>
                    <a:lnTo>
                      <a:pt x="216" y="325"/>
                    </a:lnTo>
                    <a:lnTo>
                      <a:pt x="216" y="325"/>
                    </a:lnTo>
                    <a:lnTo>
                      <a:pt x="21964" y="218"/>
                    </a:lnTo>
                    <a:lnTo>
                      <a:pt x="21964" y="218"/>
                    </a:lnTo>
                    <a:cubicBezTo>
                      <a:pt x="22072" y="2030"/>
                      <a:pt x="22072" y="3490"/>
                      <a:pt x="22072" y="4518"/>
                    </a:cubicBezTo>
                    <a:lnTo>
                      <a:pt x="22072" y="109"/>
                    </a:lnTo>
                    <a:lnTo>
                      <a:pt x="108" y="1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19"/>
              <p:cNvSpPr/>
              <p:nvPr/>
            </p:nvSpPr>
            <p:spPr>
              <a:xfrm rot="10800000">
                <a:off x="8770700" y="3304225"/>
                <a:ext cx="551825" cy="152175"/>
              </a:xfrm>
              <a:custGeom>
                <a:avLst/>
                <a:gdLst/>
                <a:ahLst/>
                <a:cxnLst/>
                <a:rect l="l" t="t" r="r" b="b"/>
                <a:pathLst>
                  <a:path w="22073" h="6087" extrusionOk="0">
                    <a:moveTo>
                      <a:pt x="108" y="1"/>
                    </a:moveTo>
                    <a:lnTo>
                      <a:pt x="0" y="109"/>
                    </a:lnTo>
                    <a:lnTo>
                      <a:pt x="0" y="3030"/>
                    </a:lnTo>
                    <a:lnTo>
                      <a:pt x="0" y="5979"/>
                    </a:lnTo>
                    <a:lnTo>
                      <a:pt x="0" y="6087"/>
                    </a:lnTo>
                    <a:lnTo>
                      <a:pt x="108" y="6087"/>
                    </a:lnTo>
                    <a:lnTo>
                      <a:pt x="15878" y="5979"/>
                    </a:lnTo>
                    <a:lnTo>
                      <a:pt x="15770" y="5979"/>
                    </a:lnTo>
                    <a:lnTo>
                      <a:pt x="216" y="5871"/>
                    </a:lnTo>
                    <a:lnTo>
                      <a:pt x="216" y="5871"/>
                    </a:lnTo>
                    <a:lnTo>
                      <a:pt x="216" y="3166"/>
                    </a:lnTo>
                    <a:lnTo>
                      <a:pt x="216" y="325"/>
                    </a:lnTo>
                    <a:lnTo>
                      <a:pt x="216" y="325"/>
                    </a:lnTo>
                    <a:lnTo>
                      <a:pt x="21964" y="218"/>
                    </a:lnTo>
                    <a:lnTo>
                      <a:pt x="21964" y="218"/>
                    </a:lnTo>
                    <a:cubicBezTo>
                      <a:pt x="22072" y="2030"/>
                      <a:pt x="22072" y="3490"/>
                      <a:pt x="22072" y="4518"/>
                    </a:cubicBezTo>
                    <a:lnTo>
                      <a:pt x="22072" y="109"/>
                    </a:lnTo>
                    <a:lnTo>
                      <a:pt x="108" y="1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19"/>
              <p:cNvSpPr/>
              <p:nvPr/>
            </p:nvSpPr>
            <p:spPr>
              <a:xfrm flipH="1">
                <a:off x="8237300" y="2237425"/>
                <a:ext cx="551825" cy="152175"/>
              </a:xfrm>
              <a:custGeom>
                <a:avLst/>
                <a:gdLst/>
                <a:ahLst/>
                <a:cxnLst/>
                <a:rect l="l" t="t" r="r" b="b"/>
                <a:pathLst>
                  <a:path w="22073" h="6087" extrusionOk="0">
                    <a:moveTo>
                      <a:pt x="108" y="1"/>
                    </a:moveTo>
                    <a:lnTo>
                      <a:pt x="0" y="109"/>
                    </a:lnTo>
                    <a:lnTo>
                      <a:pt x="0" y="3030"/>
                    </a:lnTo>
                    <a:lnTo>
                      <a:pt x="0" y="5979"/>
                    </a:lnTo>
                    <a:lnTo>
                      <a:pt x="0" y="6087"/>
                    </a:lnTo>
                    <a:lnTo>
                      <a:pt x="108" y="6087"/>
                    </a:lnTo>
                    <a:lnTo>
                      <a:pt x="15878" y="5979"/>
                    </a:lnTo>
                    <a:lnTo>
                      <a:pt x="15770" y="5979"/>
                    </a:lnTo>
                    <a:lnTo>
                      <a:pt x="216" y="5871"/>
                    </a:lnTo>
                    <a:lnTo>
                      <a:pt x="216" y="5871"/>
                    </a:lnTo>
                    <a:lnTo>
                      <a:pt x="216" y="3166"/>
                    </a:lnTo>
                    <a:lnTo>
                      <a:pt x="216" y="325"/>
                    </a:lnTo>
                    <a:lnTo>
                      <a:pt x="216" y="325"/>
                    </a:lnTo>
                    <a:lnTo>
                      <a:pt x="21964" y="218"/>
                    </a:lnTo>
                    <a:lnTo>
                      <a:pt x="21964" y="218"/>
                    </a:lnTo>
                    <a:cubicBezTo>
                      <a:pt x="22072" y="2030"/>
                      <a:pt x="22072" y="3490"/>
                      <a:pt x="22072" y="4518"/>
                    </a:cubicBezTo>
                    <a:lnTo>
                      <a:pt x="22072" y="109"/>
                    </a:lnTo>
                    <a:lnTo>
                      <a:pt x="108" y="1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19"/>
              <p:cNvSpPr/>
              <p:nvPr/>
            </p:nvSpPr>
            <p:spPr>
              <a:xfrm flipH="1">
                <a:off x="8542100" y="2389825"/>
                <a:ext cx="551825" cy="152175"/>
              </a:xfrm>
              <a:custGeom>
                <a:avLst/>
                <a:gdLst/>
                <a:ahLst/>
                <a:cxnLst/>
                <a:rect l="l" t="t" r="r" b="b"/>
                <a:pathLst>
                  <a:path w="22073" h="6087" extrusionOk="0">
                    <a:moveTo>
                      <a:pt x="108" y="1"/>
                    </a:moveTo>
                    <a:lnTo>
                      <a:pt x="0" y="109"/>
                    </a:lnTo>
                    <a:lnTo>
                      <a:pt x="0" y="3030"/>
                    </a:lnTo>
                    <a:lnTo>
                      <a:pt x="0" y="5979"/>
                    </a:lnTo>
                    <a:lnTo>
                      <a:pt x="0" y="6087"/>
                    </a:lnTo>
                    <a:lnTo>
                      <a:pt x="108" y="6087"/>
                    </a:lnTo>
                    <a:lnTo>
                      <a:pt x="15878" y="5979"/>
                    </a:lnTo>
                    <a:lnTo>
                      <a:pt x="15770" y="5979"/>
                    </a:lnTo>
                    <a:lnTo>
                      <a:pt x="216" y="5871"/>
                    </a:lnTo>
                    <a:lnTo>
                      <a:pt x="216" y="5871"/>
                    </a:lnTo>
                    <a:lnTo>
                      <a:pt x="216" y="3166"/>
                    </a:lnTo>
                    <a:lnTo>
                      <a:pt x="216" y="325"/>
                    </a:lnTo>
                    <a:lnTo>
                      <a:pt x="216" y="325"/>
                    </a:lnTo>
                    <a:lnTo>
                      <a:pt x="21964" y="218"/>
                    </a:lnTo>
                    <a:lnTo>
                      <a:pt x="21964" y="218"/>
                    </a:lnTo>
                    <a:cubicBezTo>
                      <a:pt x="22072" y="2030"/>
                      <a:pt x="22072" y="3490"/>
                      <a:pt x="22072" y="4518"/>
                    </a:cubicBezTo>
                    <a:lnTo>
                      <a:pt x="22072" y="109"/>
                    </a:lnTo>
                    <a:lnTo>
                      <a:pt x="108" y="1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19"/>
              <p:cNvSpPr/>
              <p:nvPr/>
            </p:nvSpPr>
            <p:spPr>
              <a:xfrm flipH="1">
                <a:off x="8694500" y="2694625"/>
                <a:ext cx="551825" cy="152175"/>
              </a:xfrm>
              <a:custGeom>
                <a:avLst/>
                <a:gdLst/>
                <a:ahLst/>
                <a:cxnLst/>
                <a:rect l="l" t="t" r="r" b="b"/>
                <a:pathLst>
                  <a:path w="22073" h="6087" extrusionOk="0">
                    <a:moveTo>
                      <a:pt x="108" y="1"/>
                    </a:moveTo>
                    <a:lnTo>
                      <a:pt x="0" y="109"/>
                    </a:lnTo>
                    <a:lnTo>
                      <a:pt x="0" y="3030"/>
                    </a:lnTo>
                    <a:lnTo>
                      <a:pt x="0" y="5979"/>
                    </a:lnTo>
                    <a:lnTo>
                      <a:pt x="0" y="6087"/>
                    </a:lnTo>
                    <a:lnTo>
                      <a:pt x="108" y="6087"/>
                    </a:lnTo>
                    <a:lnTo>
                      <a:pt x="15878" y="5979"/>
                    </a:lnTo>
                    <a:lnTo>
                      <a:pt x="15770" y="5979"/>
                    </a:lnTo>
                    <a:lnTo>
                      <a:pt x="216" y="5871"/>
                    </a:lnTo>
                    <a:lnTo>
                      <a:pt x="216" y="5871"/>
                    </a:lnTo>
                    <a:lnTo>
                      <a:pt x="216" y="3166"/>
                    </a:lnTo>
                    <a:lnTo>
                      <a:pt x="216" y="325"/>
                    </a:lnTo>
                    <a:lnTo>
                      <a:pt x="216" y="325"/>
                    </a:lnTo>
                    <a:lnTo>
                      <a:pt x="21964" y="218"/>
                    </a:lnTo>
                    <a:lnTo>
                      <a:pt x="21964" y="218"/>
                    </a:lnTo>
                    <a:cubicBezTo>
                      <a:pt x="22072" y="2030"/>
                      <a:pt x="22072" y="3490"/>
                      <a:pt x="22072" y="4518"/>
                    </a:cubicBezTo>
                    <a:lnTo>
                      <a:pt x="22072" y="109"/>
                    </a:lnTo>
                    <a:lnTo>
                      <a:pt x="108" y="1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16;p19"/>
              <p:cNvSpPr/>
              <p:nvPr/>
            </p:nvSpPr>
            <p:spPr>
              <a:xfrm rot="10800000">
                <a:off x="8770700" y="1704025"/>
                <a:ext cx="551825" cy="152175"/>
              </a:xfrm>
              <a:custGeom>
                <a:avLst/>
                <a:gdLst/>
                <a:ahLst/>
                <a:cxnLst/>
                <a:rect l="l" t="t" r="r" b="b"/>
                <a:pathLst>
                  <a:path w="22073" h="6087" extrusionOk="0">
                    <a:moveTo>
                      <a:pt x="108" y="1"/>
                    </a:moveTo>
                    <a:lnTo>
                      <a:pt x="0" y="109"/>
                    </a:lnTo>
                    <a:lnTo>
                      <a:pt x="0" y="3030"/>
                    </a:lnTo>
                    <a:lnTo>
                      <a:pt x="0" y="5979"/>
                    </a:lnTo>
                    <a:lnTo>
                      <a:pt x="0" y="6087"/>
                    </a:lnTo>
                    <a:lnTo>
                      <a:pt x="108" y="6087"/>
                    </a:lnTo>
                    <a:lnTo>
                      <a:pt x="15878" y="5979"/>
                    </a:lnTo>
                    <a:lnTo>
                      <a:pt x="15770" y="5979"/>
                    </a:lnTo>
                    <a:lnTo>
                      <a:pt x="216" y="5871"/>
                    </a:lnTo>
                    <a:lnTo>
                      <a:pt x="216" y="5871"/>
                    </a:lnTo>
                    <a:lnTo>
                      <a:pt x="216" y="3166"/>
                    </a:lnTo>
                    <a:lnTo>
                      <a:pt x="216" y="325"/>
                    </a:lnTo>
                    <a:lnTo>
                      <a:pt x="216" y="325"/>
                    </a:lnTo>
                    <a:lnTo>
                      <a:pt x="21964" y="218"/>
                    </a:lnTo>
                    <a:lnTo>
                      <a:pt x="21964" y="218"/>
                    </a:lnTo>
                    <a:cubicBezTo>
                      <a:pt x="22072" y="2030"/>
                      <a:pt x="22072" y="3490"/>
                      <a:pt x="22072" y="4518"/>
                    </a:cubicBezTo>
                    <a:lnTo>
                      <a:pt x="22072" y="109"/>
                    </a:lnTo>
                    <a:lnTo>
                      <a:pt x="108" y="1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417;p19"/>
              <p:cNvSpPr/>
              <p:nvPr/>
            </p:nvSpPr>
            <p:spPr>
              <a:xfrm rot="10800000">
                <a:off x="8923100" y="1399225"/>
                <a:ext cx="551825" cy="152175"/>
              </a:xfrm>
              <a:custGeom>
                <a:avLst/>
                <a:gdLst/>
                <a:ahLst/>
                <a:cxnLst/>
                <a:rect l="l" t="t" r="r" b="b"/>
                <a:pathLst>
                  <a:path w="22073" h="6087" extrusionOk="0">
                    <a:moveTo>
                      <a:pt x="108" y="1"/>
                    </a:moveTo>
                    <a:lnTo>
                      <a:pt x="0" y="109"/>
                    </a:lnTo>
                    <a:lnTo>
                      <a:pt x="0" y="3030"/>
                    </a:lnTo>
                    <a:lnTo>
                      <a:pt x="0" y="5979"/>
                    </a:lnTo>
                    <a:lnTo>
                      <a:pt x="0" y="6087"/>
                    </a:lnTo>
                    <a:lnTo>
                      <a:pt x="108" y="6087"/>
                    </a:lnTo>
                    <a:lnTo>
                      <a:pt x="15878" y="5979"/>
                    </a:lnTo>
                    <a:lnTo>
                      <a:pt x="15770" y="5979"/>
                    </a:lnTo>
                    <a:lnTo>
                      <a:pt x="216" y="5871"/>
                    </a:lnTo>
                    <a:lnTo>
                      <a:pt x="216" y="5871"/>
                    </a:lnTo>
                    <a:lnTo>
                      <a:pt x="216" y="3166"/>
                    </a:lnTo>
                    <a:lnTo>
                      <a:pt x="216" y="325"/>
                    </a:lnTo>
                    <a:lnTo>
                      <a:pt x="216" y="325"/>
                    </a:lnTo>
                    <a:lnTo>
                      <a:pt x="21964" y="218"/>
                    </a:lnTo>
                    <a:lnTo>
                      <a:pt x="21964" y="218"/>
                    </a:lnTo>
                    <a:cubicBezTo>
                      <a:pt x="22072" y="2030"/>
                      <a:pt x="22072" y="3490"/>
                      <a:pt x="22072" y="4518"/>
                    </a:cubicBezTo>
                    <a:lnTo>
                      <a:pt x="22072" y="109"/>
                    </a:lnTo>
                    <a:lnTo>
                      <a:pt x="108" y="1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418;p19"/>
              <p:cNvSpPr/>
              <p:nvPr/>
            </p:nvSpPr>
            <p:spPr>
              <a:xfrm rot="10800000">
                <a:off x="9227900" y="1246825"/>
                <a:ext cx="551825" cy="152175"/>
              </a:xfrm>
              <a:custGeom>
                <a:avLst/>
                <a:gdLst/>
                <a:ahLst/>
                <a:cxnLst/>
                <a:rect l="l" t="t" r="r" b="b"/>
                <a:pathLst>
                  <a:path w="22073" h="6087" extrusionOk="0">
                    <a:moveTo>
                      <a:pt x="108" y="1"/>
                    </a:moveTo>
                    <a:lnTo>
                      <a:pt x="0" y="109"/>
                    </a:lnTo>
                    <a:lnTo>
                      <a:pt x="0" y="3030"/>
                    </a:lnTo>
                    <a:lnTo>
                      <a:pt x="0" y="5979"/>
                    </a:lnTo>
                    <a:lnTo>
                      <a:pt x="0" y="6087"/>
                    </a:lnTo>
                    <a:lnTo>
                      <a:pt x="108" y="6087"/>
                    </a:lnTo>
                    <a:lnTo>
                      <a:pt x="15878" y="5979"/>
                    </a:lnTo>
                    <a:lnTo>
                      <a:pt x="15770" y="5979"/>
                    </a:lnTo>
                    <a:lnTo>
                      <a:pt x="216" y="5871"/>
                    </a:lnTo>
                    <a:lnTo>
                      <a:pt x="216" y="5871"/>
                    </a:lnTo>
                    <a:lnTo>
                      <a:pt x="216" y="3166"/>
                    </a:lnTo>
                    <a:lnTo>
                      <a:pt x="216" y="325"/>
                    </a:lnTo>
                    <a:lnTo>
                      <a:pt x="216" y="325"/>
                    </a:lnTo>
                    <a:lnTo>
                      <a:pt x="21964" y="218"/>
                    </a:lnTo>
                    <a:lnTo>
                      <a:pt x="21964" y="218"/>
                    </a:lnTo>
                    <a:cubicBezTo>
                      <a:pt x="22072" y="2030"/>
                      <a:pt x="22072" y="3490"/>
                      <a:pt x="22072" y="4518"/>
                    </a:cubicBezTo>
                    <a:lnTo>
                      <a:pt x="22072" y="109"/>
                    </a:lnTo>
                    <a:lnTo>
                      <a:pt x="108" y="1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419;p19"/>
              <p:cNvSpPr/>
              <p:nvPr/>
            </p:nvSpPr>
            <p:spPr>
              <a:xfrm flipH="1">
                <a:off x="7932500" y="332425"/>
                <a:ext cx="551825" cy="152175"/>
              </a:xfrm>
              <a:custGeom>
                <a:avLst/>
                <a:gdLst/>
                <a:ahLst/>
                <a:cxnLst/>
                <a:rect l="l" t="t" r="r" b="b"/>
                <a:pathLst>
                  <a:path w="22073" h="6087" extrusionOk="0">
                    <a:moveTo>
                      <a:pt x="108" y="1"/>
                    </a:moveTo>
                    <a:lnTo>
                      <a:pt x="0" y="109"/>
                    </a:lnTo>
                    <a:lnTo>
                      <a:pt x="0" y="3030"/>
                    </a:lnTo>
                    <a:lnTo>
                      <a:pt x="0" y="5979"/>
                    </a:lnTo>
                    <a:lnTo>
                      <a:pt x="0" y="6087"/>
                    </a:lnTo>
                    <a:lnTo>
                      <a:pt x="108" y="6087"/>
                    </a:lnTo>
                    <a:lnTo>
                      <a:pt x="15878" y="5979"/>
                    </a:lnTo>
                    <a:lnTo>
                      <a:pt x="15770" y="5979"/>
                    </a:lnTo>
                    <a:lnTo>
                      <a:pt x="216" y="5871"/>
                    </a:lnTo>
                    <a:lnTo>
                      <a:pt x="216" y="5871"/>
                    </a:lnTo>
                    <a:lnTo>
                      <a:pt x="216" y="3166"/>
                    </a:lnTo>
                    <a:lnTo>
                      <a:pt x="216" y="325"/>
                    </a:lnTo>
                    <a:lnTo>
                      <a:pt x="216" y="325"/>
                    </a:lnTo>
                    <a:lnTo>
                      <a:pt x="21964" y="218"/>
                    </a:lnTo>
                    <a:lnTo>
                      <a:pt x="21964" y="218"/>
                    </a:lnTo>
                    <a:cubicBezTo>
                      <a:pt x="22072" y="2030"/>
                      <a:pt x="22072" y="3490"/>
                      <a:pt x="22072" y="4518"/>
                    </a:cubicBezTo>
                    <a:lnTo>
                      <a:pt x="22072" y="109"/>
                    </a:lnTo>
                    <a:lnTo>
                      <a:pt x="108" y="1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420;p19"/>
              <p:cNvSpPr/>
              <p:nvPr/>
            </p:nvSpPr>
            <p:spPr>
              <a:xfrm flipH="1">
                <a:off x="8389700" y="789625"/>
                <a:ext cx="551825" cy="152175"/>
              </a:xfrm>
              <a:custGeom>
                <a:avLst/>
                <a:gdLst/>
                <a:ahLst/>
                <a:cxnLst/>
                <a:rect l="l" t="t" r="r" b="b"/>
                <a:pathLst>
                  <a:path w="22073" h="6087" extrusionOk="0">
                    <a:moveTo>
                      <a:pt x="108" y="1"/>
                    </a:moveTo>
                    <a:lnTo>
                      <a:pt x="0" y="109"/>
                    </a:lnTo>
                    <a:lnTo>
                      <a:pt x="0" y="3030"/>
                    </a:lnTo>
                    <a:lnTo>
                      <a:pt x="0" y="5979"/>
                    </a:lnTo>
                    <a:lnTo>
                      <a:pt x="0" y="6087"/>
                    </a:lnTo>
                    <a:lnTo>
                      <a:pt x="108" y="6087"/>
                    </a:lnTo>
                    <a:lnTo>
                      <a:pt x="15878" y="5979"/>
                    </a:lnTo>
                    <a:lnTo>
                      <a:pt x="15770" y="5979"/>
                    </a:lnTo>
                    <a:lnTo>
                      <a:pt x="216" y="5871"/>
                    </a:lnTo>
                    <a:lnTo>
                      <a:pt x="216" y="5871"/>
                    </a:lnTo>
                    <a:lnTo>
                      <a:pt x="216" y="3166"/>
                    </a:lnTo>
                    <a:lnTo>
                      <a:pt x="216" y="325"/>
                    </a:lnTo>
                    <a:lnTo>
                      <a:pt x="216" y="325"/>
                    </a:lnTo>
                    <a:lnTo>
                      <a:pt x="21964" y="218"/>
                    </a:lnTo>
                    <a:lnTo>
                      <a:pt x="21964" y="218"/>
                    </a:lnTo>
                    <a:cubicBezTo>
                      <a:pt x="22072" y="2030"/>
                      <a:pt x="22072" y="3490"/>
                      <a:pt x="22072" y="4518"/>
                    </a:cubicBezTo>
                    <a:lnTo>
                      <a:pt x="22072" y="109"/>
                    </a:lnTo>
                    <a:lnTo>
                      <a:pt x="108" y="1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19"/>
              <p:cNvSpPr/>
              <p:nvPr/>
            </p:nvSpPr>
            <p:spPr>
              <a:xfrm flipH="1">
                <a:off x="8694500" y="942025"/>
                <a:ext cx="551825" cy="152175"/>
              </a:xfrm>
              <a:custGeom>
                <a:avLst/>
                <a:gdLst/>
                <a:ahLst/>
                <a:cxnLst/>
                <a:rect l="l" t="t" r="r" b="b"/>
                <a:pathLst>
                  <a:path w="22073" h="6087" extrusionOk="0">
                    <a:moveTo>
                      <a:pt x="108" y="1"/>
                    </a:moveTo>
                    <a:lnTo>
                      <a:pt x="0" y="109"/>
                    </a:lnTo>
                    <a:lnTo>
                      <a:pt x="0" y="3030"/>
                    </a:lnTo>
                    <a:lnTo>
                      <a:pt x="0" y="5979"/>
                    </a:lnTo>
                    <a:lnTo>
                      <a:pt x="0" y="6087"/>
                    </a:lnTo>
                    <a:lnTo>
                      <a:pt x="108" y="6087"/>
                    </a:lnTo>
                    <a:lnTo>
                      <a:pt x="15878" y="5979"/>
                    </a:lnTo>
                    <a:lnTo>
                      <a:pt x="15770" y="5979"/>
                    </a:lnTo>
                    <a:lnTo>
                      <a:pt x="216" y="5871"/>
                    </a:lnTo>
                    <a:lnTo>
                      <a:pt x="216" y="5871"/>
                    </a:lnTo>
                    <a:lnTo>
                      <a:pt x="216" y="3166"/>
                    </a:lnTo>
                    <a:lnTo>
                      <a:pt x="216" y="325"/>
                    </a:lnTo>
                    <a:lnTo>
                      <a:pt x="216" y="325"/>
                    </a:lnTo>
                    <a:lnTo>
                      <a:pt x="21964" y="218"/>
                    </a:lnTo>
                    <a:lnTo>
                      <a:pt x="21964" y="218"/>
                    </a:lnTo>
                    <a:cubicBezTo>
                      <a:pt x="22072" y="2030"/>
                      <a:pt x="22072" y="3490"/>
                      <a:pt x="22072" y="4518"/>
                    </a:cubicBezTo>
                    <a:lnTo>
                      <a:pt x="22072" y="109"/>
                    </a:lnTo>
                    <a:lnTo>
                      <a:pt x="108" y="1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22" name="Google Shape;422;p19"/>
            <p:cNvSpPr/>
            <p:nvPr/>
          </p:nvSpPr>
          <p:spPr>
            <a:xfrm>
              <a:off x="305688" y="4127438"/>
              <a:ext cx="546400" cy="144050"/>
            </a:xfrm>
            <a:custGeom>
              <a:avLst/>
              <a:gdLst/>
              <a:ahLst/>
              <a:cxnLst/>
              <a:rect l="l" t="t" r="r" b="b"/>
              <a:pathLst>
                <a:path w="21856" h="5762" extrusionOk="0">
                  <a:moveTo>
                    <a:pt x="0" y="0"/>
                  </a:moveTo>
                  <a:lnTo>
                    <a:pt x="0" y="5762"/>
                  </a:lnTo>
                  <a:lnTo>
                    <a:pt x="21856" y="5762"/>
                  </a:lnTo>
                  <a:lnTo>
                    <a:pt x="21856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9"/>
            <p:cNvSpPr/>
            <p:nvPr/>
          </p:nvSpPr>
          <p:spPr>
            <a:xfrm flipH="1">
              <a:off x="-373300" y="42948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9"/>
            <p:cNvSpPr/>
            <p:nvPr/>
          </p:nvSpPr>
          <p:spPr>
            <a:xfrm flipH="1">
              <a:off x="-68500" y="44472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9"/>
            <p:cNvSpPr/>
            <p:nvPr/>
          </p:nvSpPr>
          <p:spPr>
            <a:xfrm flipH="1">
              <a:off x="83900" y="47520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9"/>
            <p:cNvSpPr/>
            <p:nvPr/>
          </p:nvSpPr>
          <p:spPr>
            <a:xfrm flipH="1">
              <a:off x="388700" y="49044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9"/>
            <p:cNvSpPr/>
            <p:nvPr/>
          </p:nvSpPr>
          <p:spPr>
            <a:xfrm rot="10800000">
              <a:off x="160100" y="37614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9"/>
            <p:cNvSpPr/>
            <p:nvPr/>
          </p:nvSpPr>
          <p:spPr>
            <a:xfrm rot="10800000">
              <a:off x="312500" y="34566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9"/>
            <p:cNvSpPr/>
            <p:nvPr/>
          </p:nvSpPr>
          <p:spPr>
            <a:xfrm flipH="1">
              <a:off x="-446787" y="717488"/>
              <a:ext cx="546400" cy="144050"/>
            </a:xfrm>
            <a:custGeom>
              <a:avLst/>
              <a:gdLst/>
              <a:ahLst/>
              <a:cxnLst/>
              <a:rect l="l" t="t" r="r" b="b"/>
              <a:pathLst>
                <a:path w="21856" h="5762" extrusionOk="0">
                  <a:moveTo>
                    <a:pt x="0" y="0"/>
                  </a:moveTo>
                  <a:lnTo>
                    <a:pt x="0" y="5762"/>
                  </a:lnTo>
                  <a:lnTo>
                    <a:pt x="21856" y="5762"/>
                  </a:lnTo>
                  <a:lnTo>
                    <a:pt x="21856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9"/>
            <p:cNvSpPr/>
            <p:nvPr/>
          </p:nvSpPr>
          <p:spPr>
            <a:xfrm>
              <a:off x="226775" y="88487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9"/>
            <p:cNvSpPr/>
            <p:nvPr/>
          </p:nvSpPr>
          <p:spPr>
            <a:xfrm>
              <a:off x="-78025" y="103727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9"/>
            <p:cNvSpPr/>
            <p:nvPr/>
          </p:nvSpPr>
          <p:spPr>
            <a:xfrm>
              <a:off x="-230425" y="134207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9"/>
            <p:cNvSpPr/>
            <p:nvPr/>
          </p:nvSpPr>
          <p:spPr>
            <a:xfrm>
              <a:off x="-535225" y="149447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9"/>
            <p:cNvSpPr/>
            <p:nvPr/>
          </p:nvSpPr>
          <p:spPr>
            <a:xfrm rot="10800000" flipH="1">
              <a:off x="-306625" y="35147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9"/>
            <p:cNvSpPr/>
            <p:nvPr/>
          </p:nvSpPr>
          <p:spPr>
            <a:xfrm rot="10800000" flipH="1">
              <a:off x="-459025" y="4667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1"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22"/>
          <p:cNvSpPr txBox="1">
            <a:spLocks noGrp="1"/>
          </p:cNvSpPr>
          <p:nvPr>
            <p:ph type="title"/>
          </p:nvPr>
        </p:nvSpPr>
        <p:spPr>
          <a:xfrm>
            <a:off x="713225" y="488975"/>
            <a:ext cx="7713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800"/>
              <a:buNone/>
              <a:defRPr>
                <a:solidFill>
                  <a:srgbClr val="FF00A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800"/>
              <a:buNone/>
              <a:defRPr>
                <a:solidFill>
                  <a:srgbClr val="FF00A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800"/>
              <a:buNone/>
              <a:defRPr>
                <a:solidFill>
                  <a:srgbClr val="FF00A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800"/>
              <a:buNone/>
              <a:defRPr>
                <a:solidFill>
                  <a:srgbClr val="FF00A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800"/>
              <a:buNone/>
              <a:defRPr>
                <a:solidFill>
                  <a:srgbClr val="FF00A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800"/>
              <a:buNone/>
              <a:defRPr>
                <a:solidFill>
                  <a:srgbClr val="FF00A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800"/>
              <a:buNone/>
              <a:defRPr>
                <a:solidFill>
                  <a:srgbClr val="FF00A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800"/>
              <a:buNone/>
              <a:defRPr>
                <a:solidFill>
                  <a:srgbClr val="FF00A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800"/>
              <a:buNone/>
              <a:defRPr>
                <a:solidFill>
                  <a:srgbClr val="FF00A3"/>
                </a:solidFill>
              </a:defRPr>
            </a:lvl9pPr>
          </a:lstStyle>
          <a:p>
            <a:endParaRPr/>
          </a:p>
        </p:txBody>
      </p:sp>
      <p:sp>
        <p:nvSpPr>
          <p:cNvPr id="480" name="Google Shape;480;p22"/>
          <p:cNvSpPr/>
          <p:nvPr/>
        </p:nvSpPr>
        <p:spPr>
          <a:xfrm flipH="1">
            <a:off x="8630538" y="3975038"/>
            <a:ext cx="546400" cy="144050"/>
          </a:xfrm>
          <a:custGeom>
            <a:avLst/>
            <a:gdLst/>
            <a:ahLst/>
            <a:cxnLst/>
            <a:rect l="l" t="t" r="r" b="b"/>
            <a:pathLst>
              <a:path w="21856" h="5762" extrusionOk="0">
                <a:moveTo>
                  <a:pt x="0" y="0"/>
                </a:moveTo>
                <a:lnTo>
                  <a:pt x="0" y="5762"/>
                </a:lnTo>
                <a:lnTo>
                  <a:pt x="21856" y="5762"/>
                </a:lnTo>
                <a:lnTo>
                  <a:pt x="21856" y="0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1" name="Google Shape;481;p22"/>
          <p:cNvSpPr/>
          <p:nvPr/>
        </p:nvSpPr>
        <p:spPr>
          <a:xfrm>
            <a:off x="9304100" y="4142425"/>
            <a:ext cx="551825" cy="152175"/>
          </a:xfrm>
          <a:custGeom>
            <a:avLst/>
            <a:gdLst/>
            <a:ahLst/>
            <a:cxnLst/>
            <a:rect l="l" t="t" r="r" b="b"/>
            <a:pathLst>
              <a:path w="22073" h="6087" extrusionOk="0">
                <a:moveTo>
                  <a:pt x="108" y="1"/>
                </a:moveTo>
                <a:lnTo>
                  <a:pt x="0" y="109"/>
                </a:lnTo>
                <a:lnTo>
                  <a:pt x="0" y="3030"/>
                </a:lnTo>
                <a:lnTo>
                  <a:pt x="0" y="5979"/>
                </a:lnTo>
                <a:lnTo>
                  <a:pt x="0" y="6087"/>
                </a:lnTo>
                <a:lnTo>
                  <a:pt x="108" y="6087"/>
                </a:lnTo>
                <a:lnTo>
                  <a:pt x="15878" y="5979"/>
                </a:lnTo>
                <a:lnTo>
                  <a:pt x="15770" y="5979"/>
                </a:lnTo>
                <a:lnTo>
                  <a:pt x="216" y="5871"/>
                </a:lnTo>
                <a:lnTo>
                  <a:pt x="216" y="5871"/>
                </a:lnTo>
                <a:lnTo>
                  <a:pt x="216" y="3166"/>
                </a:lnTo>
                <a:lnTo>
                  <a:pt x="216" y="325"/>
                </a:lnTo>
                <a:lnTo>
                  <a:pt x="216" y="325"/>
                </a:lnTo>
                <a:lnTo>
                  <a:pt x="21964" y="218"/>
                </a:lnTo>
                <a:lnTo>
                  <a:pt x="21964" y="218"/>
                </a:lnTo>
                <a:cubicBezTo>
                  <a:pt x="22072" y="2030"/>
                  <a:pt x="22072" y="3490"/>
                  <a:pt x="22072" y="4518"/>
                </a:cubicBezTo>
                <a:lnTo>
                  <a:pt x="22072" y="109"/>
                </a:lnTo>
                <a:lnTo>
                  <a:pt x="108" y="1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22"/>
          <p:cNvSpPr/>
          <p:nvPr/>
        </p:nvSpPr>
        <p:spPr>
          <a:xfrm>
            <a:off x="8846900" y="4599625"/>
            <a:ext cx="551825" cy="152175"/>
          </a:xfrm>
          <a:custGeom>
            <a:avLst/>
            <a:gdLst/>
            <a:ahLst/>
            <a:cxnLst/>
            <a:rect l="l" t="t" r="r" b="b"/>
            <a:pathLst>
              <a:path w="22073" h="6087" extrusionOk="0">
                <a:moveTo>
                  <a:pt x="108" y="1"/>
                </a:moveTo>
                <a:lnTo>
                  <a:pt x="0" y="109"/>
                </a:lnTo>
                <a:lnTo>
                  <a:pt x="0" y="3030"/>
                </a:lnTo>
                <a:lnTo>
                  <a:pt x="0" y="5979"/>
                </a:lnTo>
                <a:lnTo>
                  <a:pt x="0" y="6087"/>
                </a:lnTo>
                <a:lnTo>
                  <a:pt x="108" y="6087"/>
                </a:lnTo>
                <a:lnTo>
                  <a:pt x="15878" y="5979"/>
                </a:lnTo>
                <a:lnTo>
                  <a:pt x="15770" y="5979"/>
                </a:lnTo>
                <a:lnTo>
                  <a:pt x="216" y="5871"/>
                </a:lnTo>
                <a:lnTo>
                  <a:pt x="216" y="5871"/>
                </a:lnTo>
                <a:lnTo>
                  <a:pt x="216" y="3166"/>
                </a:lnTo>
                <a:lnTo>
                  <a:pt x="216" y="325"/>
                </a:lnTo>
                <a:lnTo>
                  <a:pt x="216" y="325"/>
                </a:lnTo>
                <a:lnTo>
                  <a:pt x="21964" y="218"/>
                </a:lnTo>
                <a:lnTo>
                  <a:pt x="21964" y="218"/>
                </a:lnTo>
                <a:cubicBezTo>
                  <a:pt x="22072" y="2030"/>
                  <a:pt x="22072" y="3490"/>
                  <a:pt x="22072" y="4518"/>
                </a:cubicBezTo>
                <a:lnTo>
                  <a:pt x="22072" y="109"/>
                </a:lnTo>
                <a:lnTo>
                  <a:pt x="108" y="1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p22"/>
          <p:cNvSpPr/>
          <p:nvPr/>
        </p:nvSpPr>
        <p:spPr>
          <a:xfrm>
            <a:off x="8542100" y="4752025"/>
            <a:ext cx="551825" cy="152175"/>
          </a:xfrm>
          <a:custGeom>
            <a:avLst/>
            <a:gdLst/>
            <a:ahLst/>
            <a:cxnLst/>
            <a:rect l="l" t="t" r="r" b="b"/>
            <a:pathLst>
              <a:path w="22073" h="6087" extrusionOk="0">
                <a:moveTo>
                  <a:pt x="108" y="1"/>
                </a:moveTo>
                <a:lnTo>
                  <a:pt x="0" y="109"/>
                </a:lnTo>
                <a:lnTo>
                  <a:pt x="0" y="3030"/>
                </a:lnTo>
                <a:lnTo>
                  <a:pt x="0" y="5979"/>
                </a:lnTo>
                <a:lnTo>
                  <a:pt x="0" y="6087"/>
                </a:lnTo>
                <a:lnTo>
                  <a:pt x="108" y="6087"/>
                </a:lnTo>
                <a:lnTo>
                  <a:pt x="15878" y="5979"/>
                </a:lnTo>
                <a:lnTo>
                  <a:pt x="15770" y="5979"/>
                </a:lnTo>
                <a:lnTo>
                  <a:pt x="216" y="5871"/>
                </a:lnTo>
                <a:lnTo>
                  <a:pt x="216" y="5871"/>
                </a:lnTo>
                <a:lnTo>
                  <a:pt x="216" y="3166"/>
                </a:lnTo>
                <a:lnTo>
                  <a:pt x="216" y="325"/>
                </a:lnTo>
                <a:lnTo>
                  <a:pt x="216" y="325"/>
                </a:lnTo>
                <a:lnTo>
                  <a:pt x="21964" y="218"/>
                </a:lnTo>
                <a:lnTo>
                  <a:pt x="21964" y="218"/>
                </a:lnTo>
                <a:cubicBezTo>
                  <a:pt x="22072" y="2030"/>
                  <a:pt x="22072" y="3490"/>
                  <a:pt x="22072" y="4518"/>
                </a:cubicBezTo>
                <a:lnTo>
                  <a:pt x="22072" y="109"/>
                </a:lnTo>
                <a:lnTo>
                  <a:pt x="108" y="1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" name="Google Shape;484;p22"/>
          <p:cNvSpPr/>
          <p:nvPr/>
        </p:nvSpPr>
        <p:spPr>
          <a:xfrm rot="10800000" flipH="1">
            <a:off x="8770700" y="3609025"/>
            <a:ext cx="551825" cy="152175"/>
          </a:xfrm>
          <a:custGeom>
            <a:avLst/>
            <a:gdLst/>
            <a:ahLst/>
            <a:cxnLst/>
            <a:rect l="l" t="t" r="r" b="b"/>
            <a:pathLst>
              <a:path w="22073" h="6087" extrusionOk="0">
                <a:moveTo>
                  <a:pt x="108" y="1"/>
                </a:moveTo>
                <a:lnTo>
                  <a:pt x="0" y="109"/>
                </a:lnTo>
                <a:lnTo>
                  <a:pt x="0" y="3030"/>
                </a:lnTo>
                <a:lnTo>
                  <a:pt x="0" y="5979"/>
                </a:lnTo>
                <a:lnTo>
                  <a:pt x="0" y="6087"/>
                </a:lnTo>
                <a:lnTo>
                  <a:pt x="108" y="6087"/>
                </a:lnTo>
                <a:lnTo>
                  <a:pt x="15878" y="5979"/>
                </a:lnTo>
                <a:lnTo>
                  <a:pt x="15770" y="5979"/>
                </a:lnTo>
                <a:lnTo>
                  <a:pt x="216" y="5871"/>
                </a:lnTo>
                <a:lnTo>
                  <a:pt x="216" y="5871"/>
                </a:lnTo>
                <a:lnTo>
                  <a:pt x="216" y="3166"/>
                </a:lnTo>
                <a:lnTo>
                  <a:pt x="216" y="325"/>
                </a:lnTo>
                <a:lnTo>
                  <a:pt x="216" y="325"/>
                </a:lnTo>
                <a:lnTo>
                  <a:pt x="21964" y="218"/>
                </a:lnTo>
                <a:lnTo>
                  <a:pt x="21964" y="218"/>
                </a:lnTo>
                <a:cubicBezTo>
                  <a:pt x="22072" y="2030"/>
                  <a:pt x="22072" y="3490"/>
                  <a:pt x="22072" y="4518"/>
                </a:cubicBezTo>
                <a:lnTo>
                  <a:pt x="22072" y="109"/>
                </a:lnTo>
                <a:lnTo>
                  <a:pt x="108" y="1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22"/>
          <p:cNvSpPr/>
          <p:nvPr/>
        </p:nvSpPr>
        <p:spPr>
          <a:xfrm rot="10800000" flipH="1">
            <a:off x="8618300" y="3304225"/>
            <a:ext cx="551825" cy="152175"/>
          </a:xfrm>
          <a:custGeom>
            <a:avLst/>
            <a:gdLst/>
            <a:ahLst/>
            <a:cxnLst/>
            <a:rect l="l" t="t" r="r" b="b"/>
            <a:pathLst>
              <a:path w="22073" h="6087" extrusionOk="0">
                <a:moveTo>
                  <a:pt x="108" y="1"/>
                </a:moveTo>
                <a:lnTo>
                  <a:pt x="0" y="109"/>
                </a:lnTo>
                <a:lnTo>
                  <a:pt x="0" y="3030"/>
                </a:lnTo>
                <a:lnTo>
                  <a:pt x="0" y="5979"/>
                </a:lnTo>
                <a:lnTo>
                  <a:pt x="0" y="6087"/>
                </a:lnTo>
                <a:lnTo>
                  <a:pt x="108" y="6087"/>
                </a:lnTo>
                <a:lnTo>
                  <a:pt x="15878" y="5979"/>
                </a:lnTo>
                <a:lnTo>
                  <a:pt x="15770" y="5979"/>
                </a:lnTo>
                <a:lnTo>
                  <a:pt x="216" y="5871"/>
                </a:lnTo>
                <a:lnTo>
                  <a:pt x="216" y="5871"/>
                </a:lnTo>
                <a:lnTo>
                  <a:pt x="216" y="3166"/>
                </a:lnTo>
                <a:lnTo>
                  <a:pt x="216" y="325"/>
                </a:lnTo>
                <a:lnTo>
                  <a:pt x="216" y="325"/>
                </a:lnTo>
                <a:lnTo>
                  <a:pt x="21964" y="218"/>
                </a:lnTo>
                <a:lnTo>
                  <a:pt x="21964" y="218"/>
                </a:lnTo>
                <a:cubicBezTo>
                  <a:pt x="22072" y="2030"/>
                  <a:pt x="22072" y="3490"/>
                  <a:pt x="22072" y="4518"/>
                </a:cubicBezTo>
                <a:lnTo>
                  <a:pt x="22072" y="109"/>
                </a:lnTo>
                <a:lnTo>
                  <a:pt x="108" y="1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6" name="Google Shape;486;p22"/>
          <p:cNvSpPr/>
          <p:nvPr/>
        </p:nvSpPr>
        <p:spPr>
          <a:xfrm>
            <a:off x="9151700" y="2237425"/>
            <a:ext cx="551825" cy="152175"/>
          </a:xfrm>
          <a:custGeom>
            <a:avLst/>
            <a:gdLst/>
            <a:ahLst/>
            <a:cxnLst/>
            <a:rect l="l" t="t" r="r" b="b"/>
            <a:pathLst>
              <a:path w="22073" h="6087" extrusionOk="0">
                <a:moveTo>
                  <a:pt x="108" y="1"/>
                </a:moveTo>
                <a:lnTo>
                  <a:pt x="0" y="109"/>
                </a:lnTo>
                <a:lnTo>
                  <a:pt x="0" y="3030"/>
                </a:lnTo>
                <a:lnTo>
                  <a:pt x="0" y="5979"/>
                </a:lnTo>
                <a:lnTo>
                  <a:pt x="0" y="6087"/>
                </a:lnTo>
                <a:lnTo>
                  <a:pt x="108" y="6087"/>
                </a:lnTo>
                <a:lnTo>
                  <a:pt x="15878" y="5979"/>
                </a:lnTo>
                <a:lnTo>
                  <a:pt x="15770" y="5979"/>
                </a:lnTo>
                <a:lnTo>
                  <a:pt x="216" y="5871"/>
                </a:lnTo>
                <a:lnTo>
                  <a:pt x="216" y="5871"/>
                </a:lnTo>
                <a:lnTo>
                  <a:pt x="216" y="3166"/>
                </a:lnTo>
                <a:lnTo>
                  <a:pt x="216" y="325"/>
                </a:lnTo>
                <a:lnTo>
                  <a:pt x="216" y="325"/>
                </a:lnTo>
                <a:lnTo>
                  <a:pt x="21964" y="218"/>
                </a:lnTo>
                <a:lnTo>
                  <a:pt x="21964" y="218"/>
                </a:lnTo>
                <a:cubicBezTo>
                  <a:pt x="22072" y="2030"/>
                  <a:pt x="22072" y="3490"/>
                  <a:pt x="22072" y="4518"/>
                </a:cubicBezTo>
                <a:lnTo>
                  <a:pt x="22072" y="109"/>
                </a:lnTo>
                <a:lnTo>
                  <a:pt x="108" y="1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" name="Google Shape;487;p22"/>
          <p:cNvSpPr/>
          <p:nvPr/>
        </p:nvSpPr>
        <p:spPr>
          <a:xfrm>
            <a:off x="8846900" y="2389825"/>
            <a:ext cx="551825" cy="152175"/>
          </a:xfrm>
          <a:custGeom>
            <a:avLst/>
            <a:gdLst/>
            <a:ahLst/>
            <a:cxnLst/>
            <a:rect l="l" t="t" r="r" b="b"/>
            <a:pathLst>
              <a:path w="22073" h="6087" extrusionOk="0">
                <a:moveTo>
                  <a:pt x="108" y="1"/>
                </a:moveTo>
                <a:lnTo>
                  <a:pt x="0" y="109"/>
                </a:lnTo>
                <a:lnTo>
                  <a:pt x="0" y="3030"/>
                </a:lnTo>
                <a:lnTo>
                  <a:pt x="0" y="5979"/>
                </a:lnTo>
                <a:lnTo>
                  <a:pt x="0" y="6087"/>
                </a:lnTo>
                <a:lnTo>
                  <a:pt x="108" y="6087"/>
                </a:lnTo>
                <a:lnTo>
                  <a:pt x="15878" y="5979"/>
                </a:lnTo>
                <a:lnTo>
                  <a:pt x="15770" y="5979"/>
                </a:lnTo>
                <a:lnTo>
                  <a:pt x="216" y="5871"/>
                </a:lnTo>
                <a:lnTo>
                  <a:pt x="216" y="5871"/>
                </a:lnTo>
                <a:lnTo>
                  <a:pt x="216" y="3166"/>
                </a:lnTo>
                <a:lnTo>
                  <a:pt x="216" y="325"/>
                </a:lnTo>
                <a:lnTo>
                  <a:pt x="216" y="325"/>
                </a:lnTo>
                <a:lnTo>
                  <a:pt x="21964" y="218"/>
                </a:lnTo>
                <a:lnTo>
                  <a:pt x="21964" y="218"/>
                </a:lnTo>
                <a:cubicBezTo>
                  <a:pt x="22072" y="2030"/>
                  <a:pt x="22072" y="3490"/>
                  <a:pt x="22072" y="4518"/>
                </a:cubicBezTo>
                <a:lnTo>
                  <a:pt x="22072" y="109"/>
                </a:lnTo>
                <a:lnTo>
                  <a:pt x="108" y="1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p22"/>
          <p:cNvSpPr/>
          <p:nvPr/>
        </p:nvSpPr>
        <p:spPr>
          <a:xfrm>
            <a:off x="8694500" y="2694625"/>
            <a:ext cx="551825" cy="152175"/>
          </a:xfrm>
          <a:custGeom>
            <a:avLst/>
            <a:gdLst/>
            <a:ahLst/>
            <a:cxnLst/>
            <a:rect l="l" t="t" r="r" b="b"/>
            <a:pathLst>
              <a:path w="22073" h="6087" extrusionOk="0">
                <a:moveTo>
                  <a:pt x="108" y="1"/>
                </a:moveTo>
                <a:lnTo>
                  <a:pt x="0" y="109"/>
                </a:lnTo>
                <a:lnTo>
                  <a:pt x="0" y="3030"/>
                </a:lnTo>
                <a:lnTo>
                  <a:pt x="0" y="5979"/>
                </a:lnTo>
                <a:lnTo>
                  <a:pt x="0" y="6087"/>
                </a:lnTo>
                <a:lnTo>
                  <a:pt x="108" y="6087"/>
                </a:lnTo>
                <a:lnTo>
                  <a:pt x="15878" y="5979"/>
                </a:lnTo>
                <a:lnTo>
                  <a:pt x="15770" y="5979"/>
                </a:lnTo>
                <a:lnTo>
                  <a:pt x="216" y="5871"/>
                </a:lnTo>
                <a:lnTo>
                  <a:pt x="216" y="5871"/>
                </a:lnTo>
                <a:lnTo>
                  <a:pt x="216" y="3166"/>
                </a:lnTo>
                <a:lnTo>
                  <a:pt x="216" y="325"/>
                </a:lnTo>
                <a:lnTo>
                  <a:pt x="216" y="325"/>
                </a:lnTo>
                <a:lnTo>
                  <a:pt x="21964" y="218"/>
                </a:lnTo>
                <a:lnTo>
                  <a:pt x="21964" y="218"/>
                </a:lnTo>
                <a:cubicBezTo>
                  <a:pt x="22072" y="2030"/>
                  <a:pt x="22072" y="3490"/>
                  <a:pt x="22072" y="4518"/>
                </a:cubicBezTo>
                <a:lnTo>
                  <a:pt x="22072" y="109"/>
                </a:lnTo>
                <a:lnTo>
                  <a:pt x="108" y="1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22"/>
          <p:cNvSpPr/>
          <p:nvPr/>
        </p:nvSpPr>
        <p:spPr>
          <a:xfrm>
            <a:off x="-36200" y="3430975"/>
            <a:ext cx="549800" cy="146775"/>
          </a:xfrm>
          <a:custGeom>
            <a:avLst/>
            <a:gdLst/>
            <a:ahLst/>
            <a:cxnLst/>
            <a:rect l="l" t="t" r="r" b="b"/>
            <a:pathLst>
              <a:path w="21992" h="5871" extrusionOk="0">
                <a:moveTo>
                  <a:pt x="0" y="1"/>
                </a:moveTo>
                <a:lnTo>
                  <a:pt x="0" y="5871"/>
                </a:lnTo>
                <a:lnTo>
                  <a:pt x="21991" y="5871"/>
                </a:lnTo>
                <a:lnTo>
                  <a:pt x="21991" y="1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" name="Google Shape;490;p22"/>
          <p:cNvSpPr/>
          <p:nvPr/>
        </p:nvSpPr>
        <p:spPr>
          <a:xfrm>
            <a:off x="124750" y="3284250"/>
            <a:ext cx="551825" cy="149475"/>
          </a:xfrm>
          <a:custGeom>
            <a:avLst/>
            <a:gdLst/>
            <a:ahLst/>
            <a:cxnLst/>
            <a:rect l="l" t="t" r="r" b="b"/>
            <a:pathLst>
              <a:path w="22073" h="5979" extrusionOk="0">
                <a:moveTo>
                  <a:pt x="108" y="0"/>
                </a:moveTo>
                <a:lnTo>
                  <a:pt x="108" y="0"/>
                </a:lnTo>
                <a:cubicBezTo>
                  <a:pt x="88" y="21"/>
                  <a:pt x="54" y="54"/>
                  <a:pt x="0" y="108"/>
                </a:cubicBezTo>
                <a:lnTo>
                  <a:pt x="0" y="1596"/>
                </a:lnTo>
                <a:lnTo>
                  <a:pt x="0" y="3057"/>
                </a:lnTo>
                <a:lnTo>
                  <a:pt x="0" y="5978"/>
                </a:lnTo>
                <a:lnTo>
                  <a:pt x="108" y="5978"/>
                </a:lnTo>
                <a:lnTo>
                  <a:pt x="15770" y="5870"/>
                </a:lnTo>
                <a:lnTo>
                  <a:pt x="216" y="5762"/>
                </a:lnTo>
                <a:lnTo>
                  <a:pt x="216" y="5762"/>
                </a:lnTo>
                <a:lnTo>
                  <a:pt x="216" y="3057"/>
                </a:lnTo>
                <a:lnTo>
                  <a:pt x="216" y="243"/>
                </a:lnTo>
                <a:lnTo>
                  <a:pt x="216" y="243"/>
                </a:lnTo>
                <a:lnTo>
                  <a:pt x="21964" y="109"/>
                </a:lnTo>
                <a:lnTo>
                  <a:pt x="21964" y="109"/>
                </a:lnTo>
                <a:cubicBezTo>
                  <a:pt x="21964" y="1921"/>
                  <a:pt x="22072" y="3382"/>
                  <a:pt x="22072" y="4301"/>
                </a:cubicBezTo>
                <a:lnTo>
                  <a:pt x="22072" y="108"/>
                </a:lnTo>
                <a:lnTo>
                  <a:pt x="22072" y="0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p22"/>
          <p:cNvSpPr/>
          <p:nvPr/>
        </p:nvSpPr>
        <p:spPr>
          <a:xfrm flipH="1">
            <a:off x="-601900" y="5361625"/>
            <a:ext cx="551825" cy="152175"/>
          </a:xfrm>
          <a:custGeom>
            <a:avLst/>
            <a:gdLst/>
            <a:ahLst/>
            <a:cxnLst/>
            <a:rect l="l" t="t" r="r" b="b"/>
            <a:pathLst>
              <a:path w="22073" h="6087" extrusionOk="0">
                <a:moveTo>
                  <a:pt x="108" y="1"/>
                </a:moveTo>
                <a:lnTo>
                  <a:pt x="0" y="109"/>
                </a:lnTo>
                <a:lnTo>
                  <a:pt x="0" y="3030"/>
                </a:lnTo>
                <a:lnTo>
                  <a:pt x="0" y="5979"/>
                </a:lnTo>
                <a:lnTo>
                  <a:pt x="0" y="6087"/>
                </a:lnTo>
                <a:lnTo>
                  <a:pt x="108" y="6087"/>
                </a:lnTo>
                <a:lnTo>
                  <a:pt x="15878" y="5979"/>
                </a:lnTo>
                <a:lnTo>
                  <a:pt x="15770" y="5979"/>
                </a:lnTo>
                <a:lnTo>
                  <a:pt x="216" y="5871"/>
                </a:lnTo>
                <a:lnTo>
                  <a:pt x="216" y="5871"/>
                </a:lnTo>
                <a:lnTo>
                  <a:pt x="216" y="3166"/>
                </a:lnTo>
                <a:lnTo>
                  <a:pt x="216" y="325"/>
                </a:lnTo>
                <a:lnTo>
                  <a:pt x="216" y="325"/>
                </a:lnTo>
                <a:lnTo>
                  <a:pt x="21964" y="218"/>
                </a:lnTo>
                <a:lnTo>
                  <a:pt x="21964" y="218"/>
                </a:lnTo>
                <a:cubicBezTo>
                  <a:pt x="22072" y="2030"/>
                  <a:pt x="22072" y="3490"/>
                  <a:pt x="22072" y="4518"/>
                </a:cubicBezTo>
                <a:lnTo>
                  <a:pt x="22072" y="109"/>
                </a:lnTo>
                <a:lnTo>
                  <a:pt x="108" y="1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" name="Google Shape;492;p22"/>
          <p:cNvSpPr/>
          <p:nvPr/>
        </p:nvSpPr>
        <p:spPr>
          <a:xfrm flipH="1">
            <a:off x="-297100" y="5514025"/>
            <a:ext cx="551825" cy="152175"/>
          </a:xfrm>
          <a:custGeom>
            <a:avLst/>
            <a:gdLst/>
            <a:ahLst/>
            <a:cxnLst/>
            <a:rect l="l" t="t" r="r" b="b"/>
            <a:pathLst>
              <a:path w="22073" h="6087" extrusionOk="0">
                <a:moveTo>
                  <a:pt x="108" y="1"/>
                </a:moveTo>
                <a:lnTo>
                  <a:pt x="0" y="109"/>
                </a:lnTo>
                <a:lnTo>
                  <a:pt x="0" y="3030"/>
                </a:lnTo>
                <a:lnTo>
                  <a:pt x="0" y="5979"/>
                </a:lnTo>
                <a:lnTo>
                  <a:pt x="0" y="6087"/>
                </a:lnTo>
                <a:lnTo>
                  <a:pt x="108" y="6087"/>
                </a:lnTo>
                <a:lnTo>
                  <a:pt x="15878" y="5979"/>
                </a:lnTo>
                <a:lnTo>
                  <a:pt x="15770" y="5979"/>
                </a:lnTo>
                <a:lnTo>
                  <a:pt x="216" y="5871"/>
                </a:lnTo>
                <a:lnTo>
                  <a:pt x="216" y="5871"/>
                </a:lnTo>
                <a:lnTo>
                  <a:pt x="216" y="3166"/>
                </a:lnTo>
                <a:lnTo>
                  <a:pt x="216" y="325"/>
                </a:lnTo>
                <a:lnTo>
                  <a:pt x="216" y="325"/>
                </a:lnTo>
                <a:lnTo>
                  <a:pt x="21964" y="218"/>
                </a:lnTo>
                <a:lnTo>
                  <a:pt x="21964" y="218"/>
                </a:lnTo>
                <a:cubicBezTo>
                  <a:pt x="22072" y="2030"/>
                  <a:pt x="22072" y="3490"/>
                  <a:pt x="22072" y="4518"/>
                </a:cubicBezTo>
                <a:lnTo>
                  <a:pt x="22072" y="109"/>
                </a:lnTo>
                <a:lnTo>
                  <a:pt x="108" y="1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" name="Google Shape;493;p22"/>
          <p:cNvSpPr/>
          <p:nvPr/>
        </p:nvSpPr>
        <p:spPr>
          <a:xfrm rot="10800000">
            <a:off x="-373300" y="4980625"/>
            <a:ext cx="551825" cy="152175"/>
          </a:xfrm>
          <a:custGeom>
            <a:avLst/>
            <a:gdLst/>
            <a:ahLst/>
            <a:cxnLst/>
            <a:rect l="l" t="t" r="r" b="b"/>
            <a:pathLst>
              <a:path w="22073" h="6087" extrusionOk="0">
                <a:moveTo>
                  <a:pt x="108" y="1"/>
                </a:moveTo>
                <a:lnTo>
                  <a:pt x="0" y="109"/>
                </a:lnTo>
                <a:lnTo>
                  <a:pt x="0" y="3030"/>
                </a:lnTo>
                <a:lnTo>
                  <a:pt x="0" y="5979"/>
                </a:lnTo>
                <a:lnTo>
                  <a:pt x="0" y="6087"/>
                </a:lnTo>
                <a:lnTo>
                  <a:pt x="108" y="6087"/>
                </a:lnTo>
                <a:lnTo>
                  <a:pt x="15878" y="5979"/>
                </a:lnTo>
                <a:lnTo>
                  <a:pt x="15770" y="5979"/>
                </a:lnTo>
                <a:lnTo>
                  <a:pt x="216" y="5871"/>
                </a:lnTo>
                <a:lnTo>
                  <a:pt x="216" y="5871"/>
                </a:lnTo>
                <a:lnTo>
                  <a:pt x="216" y="3166"/>
                </a:lnTo>
                <a:lnTo>
                  <a:pt x="216" y="325"/>
                </a:lnTo>
                <a:lnTo>
                  <a:pt x="216" y="325"/>
                </a:lnTo>
                <a:lnTo>
                  <a:pt x="21964" y="218"/>
                </a:lnTo>
                <a:lnTo>
                  <a:pt x="21964" y="218"/>
                </a:lnTo>
                <a:cubicBezTo>
                  <a:pt x="22072" y="2030"/>
                  <a:pt x="22072" y="3490"/>
                  <a:pt x="22072" y="4518"/>
                </a:cubicBezTo>
                <a:lnTo>
                  <a:pt x="22072" y="109"/>
                </a:lnTo>
                <a:lnTo>
                  <a:pt x="108" y="1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4" name="Google Shape;494;p22"/>
          <p:cNvSpPr/>
          <p:nvPr/>
        </p:nvSpPr>
        <p:spPr>
          <a:xfrm rot="10800000">
            <a:off x="-68500" y="4828225"/>
            <a:ext cx="551825" cy="152175"/>
          </a:xfrm>
          <a:custGeom>
            <a:avLst/>
            <a:gdLst/>
            <a:ahLst/>
            <a:cxnLst/>
            <a:rect l="l" t="t" r="r" b="b"/>
            <a:pathLst>
              <a:path w="22073" h="6087" extrusionOk="0">
                <a:moveTo>
                  <a:pt x="108" y="1"/>
                </a:moveTo>
                <a:lnTo>
                  <a:pt x="0" y="109"/>
                </a:lnTo>
                <a:lnTo>
                  <a:pt x="0" y="3030"/>
                </a:lnTo>
                <a:lnTo>
                  <a:pt x="0" y="5979"/>
                </a:lnTo>
                <a:lnTo>
                  <a:pt x="0" y="6087"/>
                </a:lnTo>
                <a:lnTo>
                  <a:pt x="108" y="6087"/>
                </a:lnTo>
                <a:lnTo>
                  <a:pt x="15878" y="5979"/>
                </a:lnTo>
                <a:lnTo>
                  <a:pt x="15770" y="5979"/>
                </a:lnTo>
                <a:lnTo>
                  <a:pt x="216" y="5871"/>
                </a:lnTo>
                <a:lnTo>
                  <a:pt x="216" y="5871"/>
                </a:lnTo>
                <a:lnTo>
                  <a:pt x="216" y="3166"/>
                </a:lnTo>
                <a:lnTo>
                  <a:pt x="216" y="325"/>
                </a:lnTo>
                <a:lnTo>
                  <a:pt x="216" y="325"/>
                </a:lnTo>
                <a:lnTo>
                  <a:pt x="21964" y="218"/>
                </a:lnTo>
                <a:lnTo>
                  <a:pt x="21964" y="218"/>
                </a:lnTo>
                <a:cubicBezTo>
                  <a:pt x="22072" y="2030"/>
                  <a:pt x="22072" y="3490"/>
                  <a:pt x="22072" y="4518"/>
                </a:cubicBezTo>
                <a:lnTo>
                  <a:pt x="22072" y="109"/>
                </a:lnTo>
                <a:lnTo>
                  <a:pt x="108" y="1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" name="Google Shape;495;p22"/>
          <p:cNvSpPr/>
          <p:nvPr/>
        </p:nvSpPr>
        <p:spPr>
          <a:xfrm rot="10800000">
            <a:off x="160100" y="4371025"/>
            <a:ext cx="551825" cy="152175"/>
          </a:xfrm>
          <a:custGeom>
            <a:avLst/>
            <a:gdLst/>
            <a:ahLst/>
            <a:cxnLst/>
            <a:rect l="l" t="t" r="r" b="b"/>
            <a:pathLst>
              <a:path w="22073" h="6087" extrusionOk="0">
                <a:moveTo>
                  <a:pt x="108" y="1"/>
                </a:moveTo>
                <a:lnTo>
                  <a:pt x="0" y="109"/>
                </a:lnTo>
                <a:lnTo>
                  <a:pt x="0" y="3030"/>
                </a:lnTo>
                <a:lnTo>
                  <a:pt x="0" y="5979"/>
                </a:lnTo>
                <a:lnTo>
                  <a:pt x="0" y="6087"/>
                </a:lnTo>
                <a:lnTo>
                  <a:pt x="108" y="6087"/>
                </a:lnTo>
                <a:lnTo>
                  <a:pt x="15878" y="5979"/>
                </a:lnTo>
                <a:lnTo>
                  <a:pt x="15770" y="5979"/>
                </a:lnTo>
                <a:lnTo>
                  <a:pt x="216" y="5871"/>
                </a:lnTo>
                <a:lnTo>
                  <a:pt x="216" y="5871"/>
                </a:lnTo>
                <a:lnTo>
                  <a:pt x="216" y="3166"/>
                </a:lnTo>
                <a:lnTo>
                  <a:pt x="216" y="325"/>
                </a:lnTo>
                <a:lnTo>
                  <a:pt x="216" y="325"/>
                </a:lnTo>
                <a:lnTo>
                  <a:pt x="21964" y="218"/>
                </a:lnTo>
                <a:lnTo>
                  <a:pt x="21964" y="218"/>
                </a:lnTo>
                <a:cubicBezTo>
                  <a:pt x="22072" y="2030"/>
                  <a:pt x="22072" y="3490"/>
                  <a:pt x="22072" y="4518"/>
                </a:cubicBezTo>
                <a:lnTo>
                  <a:pt x="22072" y="109"/>
                </a:lnTo>
                <a:lnTo>
                  <a:pt x="108" y="1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p22"/>
          <p:cNvSpPr/>
          <p:nvPr/>
        </p:nvSpPr>
        <p:spPr>
          <a:xfrm flipH="1">
            <a:off x="-906700" y="3456625"/>
            <a:ext cx="551825" cy="152175"/>
          </a:xfrm>
          <a:custGeom>
            <a:avLst/>
            <a:gdLst/>
            <a:ahLst/>
            <a:cxnLst/>
            <a:rect l="l" t="t" r="r" b="b"/>
            <a:pathLst>
              <a:path w="22073" h="6087" extrusionOk="0">
                <a:moveTo>
                  <a:pt x="108" y="1"/>
                </a:moveTo>
                <a:lnTo>
                  <a:pt x="0" y="109"/>
                </a:lnTo>
                <a:lnTo>
                  <a:pt x="0" y="3030"/>
                </a:lnTo>
                <a:lnTo>
                  <a:pt x="0" y="5979"/>
                </a:lnTo>
                <a:lnTo>
                  <a:pt x="0" y="6087"/>
                </a:lnTo>
                <a:lnTo>
                  <a:pt x="108" y="6087"/>
                </a:lnTo>
                <a:lnTo>
                  <a:pt x="15878" y="5979"/>
                </a:lnTo>
                <a:lnTo>
                  <a:pt x="15770" y="5979"/>
                </a:lnTo>
                <a:lnTo>
                  <a:pt x="216" y="5871"/>
                </a:lnTo>
                <a:lnTo>
                  <a:pt x="216" y="5871"/>
                </a:lnTo>
                <a:lnTo>
                  <a:pt x="216" y="3166"/>
                </a:lnTo>
                <a:lnTo>
                  <a:pt x="216" y="325"/>
                </a:lnTo>
                <a:lnTo>
                  <a:pt x="216" y="325"/>
                </a:lnTo>
                <a:lnTo>
                  <a:pt x="21964" y="218"/>
                </a:lnTo>
                <a:lnTo>
                  <a:pt x="21964" y="218"/>
                </a:lnTo>
                <a:cubicBezTo>
                  <a:pt x="22072" y="2030"/>
                  <a:pt x="22072" y="3490"/>
                  <a:pt x="22072" y="4518"/>
                </a:cubicBezTo>
                <a:lnTo>
                  <a:pt x="22072" y="109"/>
                </a:lnTo>
                <a:lnTo>
                  <a:pt x="108" y="1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p22"/>
          <p:cNvSpPr/>
          <p:nvPr/>
        </p:nvSpPr>
        <p:spPr>
          <a:xfrm flipH="1">
            <a:off x="-601900" y="3609025"/>
            <a:ext cx="551825" cy="152175"/>
          </a:xfrm>
          <a:custGeom>
            <a:avLst/>
            <a:gdLst/>
            <a:ahLst/>
            <a:cxnLst/>
            <a:rect l="l" t="t" r="r" b="b"/>
            <a:pathLst>
              <a:path w="22073" h="6087" extrusionOk="0">
                <a:moveTo>
                  <a:pt x="108" y="1"/>
                </a:moveTo>
                <a:lnTo>
                  <a:pt x="0" y="109"/>
                </a:lnTo>
                <a:lnTo>
                  <a:pt x="0" y="3030"/>
                </a:lnTo>
                <a:lnTo>
                  <a:pt x="0" y="5979"/>
                </a:lnTo>
                <a:lnTo>
                  <a:pt x="0" y="6087"/>
                </a:lnTo>
                <a:lnTo>
                  <a:pt x="108" y="6087"/>
                </a:lnTo>
                <a:lnTo>
                  <a:pt x="15878" y="5979"/>
                </a:lnTo>
                <a:lnTo>
                  <a:pt x="15770" y="5979"/>
                </a:lnTo>
                <a:lnTo>
                  <a:pt x="216" y="5871"/>
                </a:lnTo>
                <a:lnTo>
                  <a:pt x="216" y="5871"/>
                </a:lnTo>
                <a:lnTo>
                  <a:pt x="216" y="3166"/>
                </a:lnTo>
                <a:lnTo>
                  <a:pt x="216" y="325"/>
                </a:lnTo>
                <a:lnTo>
                  <a:pt x="216" y="325"/>
                </a:lnTo>
                <a:lnTo>
                  <a:pt x="21964" y="218"/>
                </a:lnTo>
                <a:lnTo>
                  <a:pt x="21964" y="218"/>
                </a:lnTo>
                <a:cubicBezTo>
                  <a:pt x="22072" y="2030"/>
                  <a:pt x="22072" y="3490"/>
                  <a:pt x="22072" y="4518"/>
                </a:cubicBezTo>
                <a:lnTo>
                  <a:pt x="22072" y="109"/>
                </a:lnTo>
                <a:lnTo>
                  <a:pt x="108" y="1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" name="Google Shape;498;p22"/>
          <p:cNvSpPr/>
          <p:nvPr/>
        </p:nvSpPr>
        <p:spPr>
          <a:xfrm flipH="1">
            <a:off x="-144700" y="4066225"/>
            <a:ext cx="551825" cy="152175"/>
          </a:xfrm>
          <a:custGeom>
            <a:avLst/>
            <a:gdLst/>
            <a:ahLst/>
            <a:cxnLst/>
            <a:rect l="l" t="t" r="r" b="b"/>
            <a:pathLst>
              <a:path w="22073" h="6087" extrusionOk="0">
                <a:moveTo>
                  <a:pt x="108" y="1"/>
                </a:moveTo>
                <a:lnTo>
                  <a:pt x="0" y="109"/>
                </a:lnTo>
                <a:lnTo>
                  <a:pt x="0" y="3030"/>
                </a:lnTo>
                <a:lnTo>
                  <a:pt x="0" y="5979"/>
                </a:lnTo>
                <a:lnTo>
                  <a:pt x="0" y="6087"/>
                </a:lnTo>
                <a:lnTo>
                  <a:pt x="108" y="6087"/>
                </a:lnTo>
                <a:lnTo>
                  <a:pt x="15878" y="5979"/>
                </a:lnTo>
                <a:lnTo>
                  <a:pt x="15770" y="5979"/>
                </a:lnTo>
                <a:lnTo>
                  <a:pt x="216" y="5871"/>
                </a:lnTo>
                <a:lnTo>
                  <a:pt x="216" y="5871"/>
                </a:lnTo>
                <a:lnTo>
                  <a:pt x="216" y="3166"/>
                </a:lnTo>
                <a:lnTo>
                  <a:pt x="216" y="325"/>
                </a:lnTo>
                <a:lnTo>
                  <a:pt x="216" y="325"/>
                </a:lnTo>
                <a:lnTo>
                  <a:pt x="21964" y="218"/>
                </a:lnTo>
                <a:lnTo>
                  <a:pt x="21964" y="218"/>
                </a:lnTo>
                <a:cubicBezTo>
                  <a:pt x="22072" y="2030"/>
                  <a:pt x="22072" y="3490"/>
                  <a:pt x="22072" y="4518"/>
                </a:cubicBezTo>
                <a:lnTo>
                  <a:pt x="22072" y="109"/>
                </a:lnTo>
                <a:lnTo>
                  <a:pt x="108" y="1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1C222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800"/>
              <a:buFont typeface="Gugi"/>
              <a:buNone/>
              <a:defRPr sz="2800">
                <a:solidFill>
                  <a:srgbClr val="FF00A3"/>
                </a:solidFill>
                <a:latin typeface="Gugi"/>
                <a:ea typeface="Gugi"/>
                <a:cs typeface="Gugi"/>
                <a:sym typeface="Gug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EEEEE"/>
              </a:buClr>
              <a:buSzPts val="1800"/>
              <a:buFont typeface="Spartan"/>
              <a:buChar char="●"/>
              <a:defRPr sz="1800">
                <a:solidFill>
                  <a:srgbClr val="EEEEEE"/>
                </a:solidFill>
                <a:latin typeface="Spartan"/>
                <a:ea typeface="Spartan"/>
                <a:cs typeface="Spartan"/>
                <a:sym typeface="Spartan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partan"/>
              <a:buChar char="○"/>
              <a:defRPr>
                <a:solidFill>
                  <a:schemeClr val="lt2"/>
                </a:solidFill>
                <a:latin typeface="Spartan"/>
                <a:ea typeface="Spartan"/>
                <a:cs typeface="Spartan"/>
                <a:sym typeface="Spartan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partan"/>
              <a:buChar char="■"/>
              <a:defRPr>
                <a:solidFill>
                  <a:schemeClr val="lt2"/>
                </a:solidFill>
                <a:latin typeface="Spartan"/>
                <a:ea typeface="Spartan"/>
                <a:cs typeface="Spartan"/>
                <a:sym typeface="Spartan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partan"/>
              <a:buChar char="●"/>
              <a:defRPr>
                <a:solidFill>
                  <a:schemeClr val="lt2"/>
                </a:solidFill>
                <a:latin typeface="Spartan"/>
                <a:ea typeface="Spartan"/>
                <a:cs typeface="Spartan"/>
                <a:sym typeface="Spartan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partan"/>
              <a:buChar char="○"/>
              <a:defRPr>
                <a:solidFill>
                  <a:schemeClr val="lt2"/>
                </a:solidFill>
                <a:latin typeface="Spartan"/>
                <a:ea typeface="Spartan"/>
                <a:cs typeface="Spartan"/>
                <a:sym typeface="Spartan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partan"/>
              <a:buChar char="■"/>
              <a:defRPr>
                <a:solidFill>
                  <a:schemeClr val="lt2"/>
                </a:solidFill>
                <a:latin typeface="Spartan"/>
                <a:ea typeface="Spartan"/>
                <a:cs typeface="Spartan"/>
                <a:sym typeface="Spartan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partan"/>
              <a:buChar char="●"/>
              <a:defRPr>
                <a:solidFill>
                  <a:schemeClr val="lt2"/>
                </a:solidFill>
                <a:latin typeface="Spartan"/>
                <a:ea typeface="Spartan"/>
                <a:cs typeface="Spartan"/>
                <a:sym typeface="Spartan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partan"/>
              <a:buChar char="○"/>
              <a:defRPr>
                <a:solidFill>
                  <a:schemeClr val="lt2"/>
                </a:solidFill>
                <a:latin typeface="Spartan"/>
                <a:ea typeface="Spartan"/>
                <a:cs typeface="Spartan"/>
                <a:sym typeface="Spartan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3" r:id="rId4"/>
    <p:sldLayoutId id="2147483657" r:id="rId5"/>
    <p:sldLayoutId id="2147483658" r:id="rId6"/>
    <p:sldLayoutId id="2147483664" r:id="rId7"/>
    <p:sldLayoutId id="2147483665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png"/><Relationship Id="rId5" Type="http://schemas.openxmlformats.org/officeDocument/2006/relationships/image" Target="../media/image5.emf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png"/><Relationship Id="rId5" Type="http://schemas.openxmlformats.org/officeDocument/2006/relationships/image" Target="../media/image5.emf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png"/><Relationship Id="rId5" Type="http://schemas.openxmlformats.org/officeDocument/2006/relationships/image" Target="../media/image5.emf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png"/><Relationship Id="rId5" Type="http://schemas.openxmlformats.org/officeDocument/2006/relationships/image" Target="../media/image5.emf"/><Relationship Id="rId4" Type="http://schemas.microsoft.com/office/2007/relationships/hdphoto" Target="../media/hdphoto2.wdp"/><Relationship Id="rId9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5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png"/><Relationship Id="rId5" Type="http://schemas.openxmlformats.org/officeDocument/2006/relationships/image" Target="../media/image5.emf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emf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emf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png"/><Relationship Id="rId5" Type="http://schemas.openxmlformats.org/officeDocument/2006/relationships/image" Target="../media/image5.emf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2022"/>
        </a:solidFill>
        <a:effectLst/>
      </p:bgPr>
    </p:bg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30"/>
          <p:cNvSpPr txBox="1">
            <a:spLocks noGrp="1"/>
          </p:cNvSpPr>
          <p:nvPr>
            <p:ph type="ctrTitle"/>
          </p:nvPr>
        </p:nvSpPr>
        <p:spPr>
          <a:xfrm>
            <a:off x="3084253" y="1375122"/>
            <a:ext cx="47661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br>
              <a:rPr lang="en" sz="11500" dirty="0">
                <a:solidFill>
                  <a:srgbClr val="FF00A3"/>
                </a:solidFill>
              </a:rPr>
            </a:br>
            <a:br>
              <a:rPr lang="en" sz="11500" dirty="0">
                <a:solidFill>
                  <a:srgbClr val="FF00A3"/>
                </a:solidFill>
              </a:rPr>
            </a:br>
            <a:br>
              <a:rPr lang="en" sz="5500" dirty="0">
                <a:solidFill>
                  <a:srgbClr val="FF00A3"/>
                </a:solidFill>
              </a:rPr>
            </a:br>
            <a:r>
              <a:rPr lang="en" sz="5500" dirty="0">
                <a:solidFill>
                  <a:srgbClr val="FF00A3"/>
                </a:solidFill>
              </a:rPr>
              <a:t>Unit 4</a:t>
            </a:r>
            <a:br>
              <a:rPr lang="en" sz="5500" dirty="0">
                <a:solidFill>
                  <a:srgbClr val="FF00A3"/>
                </a:solidFill>
              </a:rPr>
            </a:br>
            <a:r>
              <a:rPr lang="en" sz="3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TV Around the World</a:t>
            </a:r>
            <a:br>
              <a:rPr lang="en" sz="3200" dirty="0">
                <a:solidFill>
                  <a:srgbClr val="FF00A3"/>
                </a:solidFill>
              </a:rPr>
            </a:br>
            <a:br>
              <a:rPr lang="en" sz="1050" dirty="0">
                <a:solidFill>
                  <a:srgbClr val="FF00A3"/>
                </a:solidFill>
              </a:rPr>
            </a:br>
            <a:r>
              <a:rPr lang="en" sz="3200" dirty="0">
                <a:solidFill>
                  <a:schemeClr val="accent2">
                    <a:lumMod val="40000"/>
                    <a:lumOff val="60000"/>
                  </a:schemeClr>
                </a:solidFill>
                <a:latin typeface="Angsana New" panose="02020603050405020304" pitchFamily="18" charset="-34"/>
                <a:cs typeface="+mn-cs"/>
              </a:rPr>
              <a:t>Conversation+Listening</a:t>
            </a:r>
            <a:endParaRPr sz="5500" dirty="0">
              <a:solidFill>
                <a:schemeClr val="accent2">
                  <a:lumMod val="40000"/>
                  <a:lumOff val="60000"/>
                </a:schemeClr>
              </a:solidFill>
              <a:latin typeface="Angsana New" panose="02020603050405020304" pitchFamily="18" charset="-34"/>
              <a:cs typeface="+mn-cs"/>
            </a:endParaRPr>
          </a:p>
        </p:txBody>
      </p:sp>
      <p:sp>
        <p:nvSpPr>
          <p:cNvPr id="652" name="Google Shape;652;p30"/>
          <p:cNvSpPr txBox="1">
            <a:spLocks noGrp="1"/>
          </p:cNvSpPr>
          <p:nvPr>
            <p:ph type="subTitle" idx="1"/>
          </p:nvPr>
        </p:nvSpPr>
        <p:spPr>
          <a:xfrm>
            <a:off x="3478615" y="3508523"/>
            <a:ext cx="3977501" cy="7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chemeClr val="bg1">
                    <a:lumMod val="95000"/>
                  </a:schemeClr>
                </a:solidFill>
              </a:rPr>
              <a:t>Done by: </a:t>
            </a:r>
            <a:r>
              <a:rPr lang="en" sz="2000" dirty="0">
                <a:solidFill>
                  <a:schemeClr val="accent1">
                    <a:lumMod val="40000"/>
                    <a:lumOff val="60000"/>
                  </a:schemeClr>
                </a:solidFill>
                <a:latin typeface="Handlee" panose="02000000000000000000" pitchFamily="2" charset="0"/>
              </a:rPr>
              <a:t>Entisar Al-Obaidallah</a:t>
            </a:r>
            <a:endParaRPr sz="1400" dirty="0">
              <a:solidFill>
                <a:schemeClr val="accent1">
                  <a:lumMod val="40000"/>
                  <a:lumOff val="60000"/>
                </a:schemeClr>
              </a:solidFill>
              <a:latin typeface="Handlee" panose="02000000000000000000" pitchFamily="2" charset="0"/>
            </a:endParaRPr>
          </a:p>
        </p:txBody>
      </p:sp>
      <p:grpSp>
        <p:nvGrpSpPr>
          <p:cNvPr id="653" name="Google Shape;653;p30"/>
          <p:cNvGrpSpPr/>
          <p:nvPr/>
        </p:nvGrpSpPr>
        <p:grpSpPr>
          <a:xfrm>
            <a:off x="613637" y="1434207"/>
            <a:ext cx="6018866" cy="3272084"/>
            <a:chOff x="813423" y="1349683"/>
            <a:chExt cx="6018866" cy="3272084"/>
          </a:xfrm>
        </p:grpSpPr>
        <p:sp>
          <p:nvSpPr>
            <p:cNvPr id="654" name="Google Shape;654;p30"/>
            <p:cNvSpPr/>
            <p:nvPr/>
          </p:nvSpPr>
          <p:spPr>
            <a:xfrm>
              <a:off x="3778714" y="3665503"/>
              <a:ext cx="93497" cy="21158"/>
            </a:xfrm>
            <a:custGeom>
              <a:avLst/>
              <a:gdLst/>
              <a:ahLst/>
              <a:cxnLst/>
              <a:rect l="l" t="t" r="r" b="b"/>
              <a:pathLst>
                <a:path w="5979" h="1353" extrusionOk="0">
                  <a:moveTo>
                    <a:pt x="3165" y="0"/>
                  </a:moveTo>
                  <a:cubicBezTo>
                    <a:pt x="2381" y="0"/>
                    <a:pt x="1597" y="109"/>
                    <a:pt x="920" y="352"/>
                  </a:cubicBezTo>
                  <a:cubicBezTo>
                    <a:pt x="569" y="352"/>
                    <a:pt x="352" y="460"/>
                    <a:pt x="1" y="677"/>
                  </a:cubicBezTo>
                  <a:cubicBezTo>
                    <a:pt x="352" y="568"/>
                    <a:pt x="677" y="568"/>
                    <a:pt x="920" y="460"/>
                  </a:cubicBezTo>
                  <a:cubicBezTo>
                    <a:pt x="1705" y="244"/>
                    <a:pt x="2381" y="109"/>
                    <a:pt x="3165" y="109"/>
                  </a:cubicBezTo>
                  <a:cubicBezTo>
                    <a:pt x="3517" y="109"/>
                    <a:pt x="3950" y="244"/>
                    <a:pt x="4302" y="352"/>
                  </a:cubicBezTo>
                  <a:cubicBezTo>
                    <a:pt x="4626" y="460"/>
                    <a:pt x="4870" y="677"/>
                    <a:pt x="5194" y="785"/>
                  </a:cubicBezTo>
                  <a:cubicBezTo>
                    <a:pt x="5654" y="1137"/>
                    <a:pt x="5979" y="1353"/>
                    <a:pt x="5979" y="1353"/>
                  </a:cubicBezTo>
                  <a:cubicBezTo>
                    <a:pt x="5762" y="1028"/>
                    <a:pt x="5546" y="785"/>
                    <a:pt x="5194" y="677"/>
                  </a:cubicBezTo>
                  <a:cubicBezTo>
                    <a:pt x="4978" y="460"/>
                    <a:pt x="4626" y="352"/>
                    <a:pt x="4302" y="244"/>
                  </a:cubicBezTo>
                  <a:cubicBezTo>
                    <a:pt x="3950" y="0"/>
                    <a:pt x="3517" y="0"/>
                    <a:pt x="3165" y="0"/>
                  </a:cubicBezTo>
                  <a:close/>
                </a:path>
              </a:pathLst>
            </a:custGeom>
            <a:solidFill>
              <a:srgbClr val="AA6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30"/>
            <p:cNvSpPr/>
            <p:nvPr/>
          </p:nvSpPr>
          <p:spPr>
            <a:xfrm>
              <a:off x="3778714" y="3692571"/>
              <a:ext cx="74044" cy="19046"/>
            </a:xfrm>
            <a:custGeom>
              <a:avLst/>
              <a:gdLst/>
              <a:ahLst/>
              <a:cxnLst/>
              <a:rect l="l" t="t" r="r" b="b"/>
              <a:pathLst>
                <a:path w="4735" h="1218" extrusionOk="0">
                  <a:moveTo>
                    <a:pt x="3111" y="1"/>
                  </a:moveTo>
                  <a:cubicBezTo>
                    <a:pt x="2942" y="1"/>
                    <a:pt x="2773" y="28"/>
                    <a:pt x="2597" y="82"/>
                  </a:cubicBezTo>
                  <a:cubicBezTo>
                    <a:pt x="1921" y="82"/>
                    <a:pt x="1353" y="298"/>
                    <a:pt x="812" y="406"/>
                  </a:cubicBezTo>
                  <a:cubicBezTo>
                    <a:pt x="569" y="542"/>
                    <a:pt x="244" y="542"/>
                    <a:pt x="1" y="650"/>
                  </a:cubicBezTo>
                  <a:cubicBezTo>
                    <a:pt x="352" y="650"/>
                    <a:pt x="569" y="650"/>
                    <a:pt x="812" y="542"/>
                  </a:cubicBezTo>
                  <a:cubicBezTo>
                    <a:pt x="1245" y="406"/>
                    <a:pt x="1921" y="298"/>
                    <a:pt x="2597" y="190"/>
                  </a:cubicBezTo>
                  <a:lnTo>
                    <a:pt x="3625" y="190"/>
                  </a:lnTo>
                  <a:cubicBezTo>
                    <a:pt x="3842" y="298"/>
                    <a:pt x="4058" y="406"/>
                    <a:pt x="4302" y="650"/>
                  </a:cubicBezTo>
                  <a:cubicBezTo>
                    <a:pt x="4410" y="866"/>
                    <a:pt x="4626" y="974"/>
                    <a:pt x="4734" y="1218"/>
                  </a:cubicBezTo>
                  <a:cubicBezTo>
                    <a:pt x="4626" y="974"/>
                    <a:pt x="4518" y="758"/>
                    <a:pt x="4302" y="542"/>
                  </a:cubicBezTo>
                  <a:cubicBezTo>
                    <a:pt x="4193" y="298"/>
                    <a:pt x="3842" y="190"/>
                    <a:pt x="3625" y="82"/>
                  </a:cubicBezTo>
                  <a:cubicBezTo>
                    <a:pt x="3449" y="28"/>
                    <a:pt x="3280" y="1"/>
                    <a:pt x="3111" y="1"/>
                  </a:cubicBezTo>
                  <a:close/>
                </a:path>
              </a:pathLst>
            </a:custGeom>
            <a:solidFill>
              <a:srgbClr val="AA6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30"/>
            <p:cNvSpPr/>
            <p:nvPr/>
          </p:nvSpPr>
          <p:spPr>
            <a:xfrm>
              <a:off x="3837088" y="3646050"/>
              <a:ext cx="45693" cy="40611"/>
            </a:xfrm>
            <a:custGeom>
              <a:avLst/>
              <a:gdLst/>
              <a:ahLst/>
              <a:cxnLst/>
              <a:rect l="l" t="t" r="r" b="b"/>
              <a:pathLst>
                <a:path w="2922" h="2597" extrusionOk="0">
                  <a:moveTo>
                    <a:pt x="0" y="0"/>
                  </a:moveTo>
                  <a:cubicBezTo>
                    <a:pt x="217" y="135"/>
                    <a:pt x="325" y="244"/>
                    <a:pt x="569" y="244"/>
                  </a:cubicBezTo>
                  <a:cubicBezTo>
                    <a:pt x="1001" y="352"/>
                    <a:pt x="1461" y="568"/>
                    <a:pt x="1813" y="920"/>
                  </a:cubicBezTo>
                  <a:cubicBezTo>
                    <a:pt x="2137" y="1244"/>
                    <a:pt x="2489" y="1596"/>
                    <a:pt x="2597" y="2029"/>
                  </a:cubicBezTo>
                  <a:cubicBezTo>
                    <a:pt x="2705" y="2272"/>
                    <a:pt x="2814" y="2489"/>
                    <a:pt x="2922" y="2597"/>
                  </a:cubicBezTo>
                  <a:cubicBezTo>
                    <a:pt x="2814" y="2489"/>
                    <a:pt x="2814" y="2272"/>
                    <a:pt x="2705" y="2029"/>
                  </a:cubicBezTo>
                  <a:cubicBezTo>
                    <a:pt x="2597" y="1596"/>
                    <a:pt x="2354" y="1136"/>
                    <a:pt x="1921" y="812"/>
                  </a:cubicBezTo>
                  <a:cubicBezTo>
                    <a:pt x="1569" y="460"/>
                    <a:pt x="1137" y="244"/>
                    <a:pt x="569" y="135"/>
                  </a:cubicBezTo>
                  <a:cubicBezTo>
                    <a:pt x="460" y="0"/>
                    <a:pt x="217" y="0"/>
                    <a:pt x="0" y="0"/>
                  </a:cubicBezTo>
                  <a:close/>
                </a:path>
              </a:pathLst>
            </a:custGeom>
            <a:solidFill>
              <a:srgbClr val="AA6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0"/>
            <p:cNvSpPr/>
            <p:nvPr/>
          </p:nvSpPr>
          <p:spPr>
            <a:xfrm>
              <a:off x="3671284" y="4515276"/>
              <a:ext cx="173013" cy="103645"/>
            </a:xfrm>
            <a:custGeom>
              <a:avLst/>
              <a:gdLst/>
              <a:ahLst/>
              <a:cxnLst/>
              <a:rect l="l" t="t" r="r" b="b"/>
              <a:pathLst>
                <a:path w="11064" h="6628" extrusionOk="0">
                  <a:moveTo>
                    <a:pt x="0" y="0"/>
                  </a:moveTo>
                  <a:cubicBezTo>
                    <a:pt x="29" y="29"/>
                    <a:pt x="60" y="59"/>
                    <a:pt x="94" y="90"/>
                  </a:cubicBezTo>
                  <a:lnTo>
                    <a:pt x="94" y="90"/>
                  </a:lnTo>
                  <a:lnTo>
                    <a:pt x="0" y="0"/>
                  </a:lnTo>
                  <a:close/>
                  <a:moveTo>
                    <a:pt x="94" y="90"/>
                  </a:moveTo>
                  <a:lnTo>
                    <a:pt x="568" y="541"/>
                  </a:lnTo>
                  <a:cubicBezTo>
                    <a:pt x="819" y="706"/>
                    <a:pt x="1181" y="938"/>
                    <a:pt x="1681" y="1247"/>
                  </a:cubicBezTo>
                  <a:lnTo>
                    <a:pt x="1681" y="1247"/>
                  </a:lnTo>
                  <a:cubicBezTo>
                    <a:pt x="976" y="785"/>
                    <a:pt x="416" y="383"/>
                    <a:pt x="94" y="90"/>
                  </a:cubicBezTo>
                  <a:close/>
                  <a:moveTo>
                    <a:pt x="1681" y="1247"/>
                  </a:moveTo>
                  <a:lnTo>
                    <a:pt x="1681" y="1247"/>
                  </a:lnTo>
                  <a:cubicBezTo>
                    <a:pt x="4428" y="3046"/>
                    <a:pt x="9378" y="5764"/>
                    <a:pt x="11063" y="6627"/>
                  </a:cubicBezTo>
                  <a:cubicBezTo>
                    <a:pt x="6112" y="3906"/>
                    <a:pt x="3234" y="2206"/>
                    <a:pt x="1681" y="12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0"/>
            <p:cNvSpPr/>
            <p:nvPr/>
          </p:nvSpPr>
          <p:spPr>
            <a:xfrm>
              <a:off x="3666202" y="4497511"/>
              <a:ext cx="197126" cy="123521"/>
            </a:xfrm>
            <a:custGeom>
              <a:avLst/>
              <a:gdLst/>
              <a:ahLst/>
              <a:cxnLst/>
              <a:rect l="l" t="t" r="r" b="b"/>
              <a:pathLst>
                <a:path w="12606" h="7899" extrusionOk="0">
                  <a:moveTo>
                    <a:pt x="1" y="0"/>
                  </a:moveTo>
                  <a:lnTo>
                    <a:pt x="109" y="460"/>
                  </a:lnTo>
                  <a:lnTo>
                    <a:pt x="109" y="676"/>
                  </a:lnTo>
                  <a:cubicBezTo>
                    <a:pt x="217" y="785"/>
                    <a:pt x="325" y="1001"/>
                    <a:pt x="325" y="1136"/>
                  </a:cubicBezTo>
                  <a:cubicBezTo>
                    <a:pt x="1678" y="2489"/>
                    <a:pt x="9224" y="6654"/>
                    <a:pt x="11388" y="7763"/>
                  </a:cubicBezTo>
                  <a:cubicBezTo>
                    <a:pt x="11605" y="7899"/>
                    <a:pt x="11821" y="7899"/>
                    <a:pt x="12065" y="7899"/>
                  </a:cubicBezTo>
                  <a:cubicBezTo>
                    <a:pt x="12173" y="7899"/>
                    <a:pt x="12389" y="7899"/>
                    <a:pt x="12606" y="776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5F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0"/>
            <p:cNvSpPr/>
            <p:nvPr/>
          </p:nvSpPr>
          <p:spPr>
            <a:xfrm>
              <a:off x="3794789" y="4516965"/>
              <a:ext cx="35122" cy="31744"/>
            </a:xfrm>
            <a:custGeom>
              <a:avLst/>
              <a:gdLst/>
              <a:ahLst/>
              <a:cxnLst/>
              <a:rect l="l" t="t" r="r" b="b"/>
              <a:pathLst>
                <a:path w="2246" h="2030" extrusionOk="0">
                  <a:moveTo>
                    <a:pt x="1813" y="0"/>
                  </a:moveTo>
                  <a:cubicBezTo>
                    <a:pt x="1001" y="109"/>
                    <a:pt x="325" y="677"/>
                    <a:pt x="109" y="1461"/>
                  </a:cubicBezTo>
                  <a:cubicBezTo>
                    <a:pt x="1" y="1786"/>
                    <a:pt x="109" y="1921"/>
                    <a:pt x="109" y="2029"/>
                  </a:cubicBezTo>
                  <a:cubicBezTo>
                    <a:pt x="217" y="2029"/>
                    <a:pt x="325" y="1245"/>
                    <a:pt x="893" y="677"/>
                  </a:cubicBezTo>
                  <a:cubicBezTo>
                    <a:pt x="1353" y="433"/>
                    <a:pt x="1813" y="217"/>
                    <a:pt x="2246" y="109"/>
                  </a:cubicBezTo>
                  <a:cubicBezTo>
                    <a:pt x="2246" y="0"/>
                    <a:pt x="2137" y="0"/>
                    <a:pt x="181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0"/>
            <p:cNvSpPr/>
            <p:nvPr/>
          </p:nvSpPr>
          <p:spPr>
            <a:xfrm>
              <a:off x="3815946" y="4548412"/>
              <a:ext cx="33417" cy="21439"/>
            </a:xfrm>
            <a:custGeom>
              <a:avLst/>
              <a:gdLst/>
              <a:ahLst/>
              <a:cxnLst/>
              <a:rect l="l" t="t" r="r" b="b"/>
              <a:pathLst>
                <a:path w="2137" h="1371" extrusionOk="0">
                  <a:moveTo>
                    <a:pt x="1894" y="1"/>
                  </a:moveTo>
                  <a:cubicBezTo>
                    <a:pt x="1665" y="1"/>
                    <a:pt x="1298" y="40"/>
                    <a:pt x="893" y="235"/>
                  </a:cubicBezTo>
                  <a:cubicBezTo>
                    <a:pt x="216" y="694"/>
                    <a:pt x="0" y="1371"/>
                    <a:pt x="108" y="1371"/>
                  </a:cubicBezTo>
                  <a:cubicBezTo>
                    <a:pt x="108" y="1371"/>
                    <a:pt x="460" y="911"/>
                    <a:pt x="1001" y="586"/>
                  </a:cubicBezTo>
                  <a:cubicBezTo>
                    <a:pt x="1352" y="343"/>
                    <a:pt x="1812" y="235"/>
                    <a:pt x="2137" y="18"/>
                  </a:cubicBezTo>
                  <a:cubicBezTo>
                    <a:pt x="2137" y="18"/>
                    <a:pt x="2046" y="1"/>
                    <a:pt x="189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0"/>
            <p:cNvSpPr/>
            <p:nvPr/>
          </p:nvSpPr>
          <p:spPr>
            <a:xfrm>
              <a:off x="3761372" y="4486362"/>
              <a:ext cx="49086" cy="35700"/>
            </a:xfrm>
            <a:custGeom>
              <a:avLst/>
              <a:gdLst/>
              <a:ahLst/>
              <a:cxnLst/>
              <a:rect l="l" t="t" r="r" b="b"/>
              <a:pathLst>
                <a:path w="3139" h="2283" extrusionOk="0">
                  <a:moveTo>
                    <a:pt x="2917" y="1"/>
                  </a:moveTo>
                  <a:cubicBezTo>
                    <a:pt x="2650" y="1"/>
                    <a:pt x="1947" y="181"/>
                    <a:pt x="1245" y="713"/>
                  </a:cubicBezTo>
                  <a:cubicBezTo>
                    <a:pt x="325" y="1389"/>
                    <a:pt x="1" y="2282"/>
                    <a:pt x="1" y="2282"/>
                  </a:cubicBezTo>
                  <a:cubicBezTo>
                    <a:pt x="109" y="2282"/>
                    <a:pt x="569" y="1498"/>
                    <a:pt x="1353" y="930"/>
                  </a:cubicBezTo>
                  <a:cubicBezTo>
                    <a:pt x="2246" y="253"/>
                    <a:pt x="3138" y="37"/>
                    <a:pt x="3030" y="37"/>
                  </a:cubicBezTo>
                  <a:cubicBezTo>
                    <a:pt x="3030" y="14"/>
                    <a:pt x="2990" y="1"/>
                    <a:pt x="291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0"/>
            <p:cNvSpPr/>
            <p:nvPr/>
          </p:nvSpPr>
          <p:spPr>
            <a:xfrm>
              <a:off x="1032125" y="4391575"/>
              <a:ext cx="5800165" cy="28825"/>
            </a:xfrm>
            <a:custGeom>
              <a:avLst/>
              <a:gdLst/>
              <a:ahLst/>
              <a:cxnLst/>
              <a:rect l="l" t="t" r="r" b="b"/>
              <a:pathLst>
                <a:path w="204790" h="217" extrusionOk="0">
                  <a:moveTo>
                    <a:pt x="102436" y="0"/>
                  </a:moveTo>
                  <a:cubicBezTo>
                    <a:pt x="45876" y="0"/>
                    <a:pt x="1" y="0"/>
                    <a:pt x="1" y="108"/>
                  </a:cubicBezTo>
                  <a:cubicBezTo>
                    <a:pt x="1" y="108"/>
                    <a:pt x="45876" y="217"/>
                    <a:pt x="102436" y="217"/>
                  </a:cubicBezTo>
                  <a:cubicBezTo>
                    <a:pt x="159023" y="217"/>
                    <a:pt x="204790" y="108"/>
                    <a:pt x="204790" y="108"/>
                  </a:cubicBezTo>
                  <a:cubicBezTo>
                    <a:pt x="204790" y="0"/>
                    <a:pt x="159023" y="0"/>
                    <a:pt x="1024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0"/>
            <p:cNvSpPr/>
            <p:nvPr/>
          </p:nvSpPr>
          <p:spPr>
            <a:xfrm>
              <a:off x="1289272" y="1349683"/>
              <a:ext cx="341789" cy="91792"/>
            </a:xfrm>
            <a:custGeom>
              <a:avLst/>
              <a:gdLst/>
              <a:ahLst/>
              <a:cxnLst/>
              <a:rect l="l" t="t" r="r" b="b"/>
              <a:pathLst>
                <a:path w="21857" h="5870" extrusionOk="0">
                  <a:moveTo>
                    <a:pt x="1" y="0"/>
                  </a:moveTo>
                  <a:lnTo>
                    <a:pt x="1" y="5870"/>
                  </a:lnTo>
                  <a:lnTo>
                    <a:pt x="21856" y="5870"/>
                  </a:lnTo>
                  <a:lnTo>
                    <a:pt x="21856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30"/>
            <p:cNvSpPr/>
            <p:nvPr/>
          </p:nvSpPr>
          <p:spPr>
            <a:xfrm>
              <a:off x="1142921" y="1444853"/>
              <a:ext cx="345589" cy="91792"/>
            </a:xfrm>
            <a:custGeom>
              <a:avLst/>
              <a:gdLst/>
              <a:ahLst/>
              <a:cxnLst/>
              <a:rect l="l" t="t" r="r" b="b"/>
              <a:pathLst>
                <a:path w="22100" h="5870" extrusionOk="0">
                  <a:moveTo>
                    <a:pt x="109" y="0"/>
                  </a:moveTo>
                  <a:lnTo>
                    <a:pt x="1" y="108"/>
                  </a:lnTo>
                  <a:lnTo>
                    <a:pt x="1" y="2949"/>
                  </a:lnTo>
                  <a:lnTo>
                    <a:pt x="1" y="5762"/>
                  </a:lnTo>
                  <a:lnTo>
                    <a:pt x="1" y="5870"/>
                  </a:lnTo>
                  <a:lnTo>
                    <a:pt x="20288" y="5870"/>
                  </a:lnTo>
                  <a:lnTo>
                    <a:pt x="15662" y="5762"/>
                  </a:lnTo>
                  <a:lnTo>
                    <a:pt x="244" y="5762"/>
                  </a:lnTo>
                  <a:lnTo>
                    <a:pt x="244" y="3057"/>
                  </a:lnTo>
                  <a:lnTo>
                    <a:pt x="244" y="1596"/>
                  </a:lnTo>
                  <a:lnTo>
                    <a:pt x="244" y="108"/>
                  </a:lnTo>
                  <a:lnTo>
                    <a:pt x="21992" y="108"/>
                  </a:lnTo>
                  <a:lnTo>
                    <a:pt x="21992" y="4301"/>
                  </a:lnTo>
                  <a:lnTo>
                    <a:pt x="21992" y="5410"/>
                  </a:lnTo>
                  <a:lnTo>
                    <a:pt x="21992" y="5762"/>
                  </a:lnTo>
                  <a:lnTo>
                    <a:pt x="21992" y="5870"/>
                  </a:lnTo>
                  <a:lnTo>
                    <a:pt x="22100" y="5762"/>
                  </a:lnTo>
                  <a:lnTo>
                    <a:pt x="22100" y="5518"/>
                  </a:lnTo>
                  <a:lnTo>
                    <a:pt x="22100" y="4409"/>
                  </a:lnTo>
                  <a:lnTo>
                    <a:pt x="22100" y="108"/>
                  </a:lnTo>
                  <a:lnTo>
                    <a:pt x="22100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30"/>
            <p:cNvSpPr/>
            <p:nvPr/>
          </p:nvSpPr>
          <p:spPr>
            <a:xfrm>
              <a:off x="2547638" y="1996418"/>
              <a:ext cx="345589" cy="91808"/>
            </a:xfrm>
            <a:custGeom>
              <a:avLst/>
              <a:gdLst/>
              <a:ahLst/>
              <a:cxnLst/>
              <a:rect l="l" t="t" r="r" b="b"/>
              <a:pathLst>
                <a:path w="22100" h="5871" extrusionOk="0">
                  <a:moveTo>
                    <a:pt x="109" y="0"/>
                  </a:moveTo>
                  <a:lnTo>
                    <a:pt x="1" y="136"/>
                  </a:lnTo>
                  <a:lnTo>
                    <a:pt x="1" y="5870"/>
                  </a:lnTo>
                  <a:lnTo>
                    <a:pt x="20396" y="5870"/>
                  </a:lnTo>
                  <a:lnTo>
                    <a:pt x="15770" y="5762"/>
                  </a:lnTo>
                  <a:lnTo>
                    <a:pt x="217" y="5762"/>
                  </a:lnTo>
                  <a:lnTo>
                    <a:pt x="217" y="243"/>
                  </a:lnTo>
                  <a:lnTo>
                    <a:pt x="217" y="243"/>
                  </a:lnTo>
                  <a:lnTo>
                    <a:pt x="21992" y="136"/>
                  </a:lnTo>
                  <a:lnTo>
                    <a:pt x="21992" y="136"/>
                  </a:lnTo>
                  <a:lnTo>
                    <a:pt x="21992" y="4301"/>
                  </a:lnTo>
                  <a:lnTo>
                    <a:pt x="21992" y="5410"/>
                  </a:lnTo>
                  <a:lnTo>
                    <a:pt x="21992" y="5762"/>
                  </a:lnTo>
                  <a:lnTo>
                    <a:pt x="21992" y="5870"/>
                  </a:lnTo>
                  <a:lnTo>
                    <a:pt x="22100" y="5762"/>
                  </a:lnTo>
                  <a:lnTo>
                    <a:pt x="22100" y="5545"/>
                  </a:lnTo>
                  <a:lnTo>
                    <a:pt x="22100" y="4409"/>
                  </a:lnTo>
                  <a:lnTo>
                    <a:pt x="22100" y="136"/>
                  </a:lnTo>
                  <a:lnTo>
                    <a:pt x="22100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30"/>
            <p:cNvSpPr/>
            <p:nvPr/>
          </p:nvSpPr>
          <p:spPr>
            <a:xfrm>
              <a:off x="2923250" y="2808959"/>
              <a:ext cx="345167" cy="93497"/>
            </a:xfrm>
            <a:custGeom>
              <a:avLst/>
              <a:gdLst/>
              <a:ahLst/>
              <a:cxnLst/>
              <a:rect l="l" t="t" r="r" b="b"/>
              <a:pathLst>
                <a:path w="22073" h="5979" extrusionOk="0">
                  <a:moveTo>
                    <a:pt x="95" y="200"/>
                  </a:moveTo>
                  <a:cubicBezTo>
                    <a:pt x="99" y="200"/>
                    <a:pt x="103" y="204"/>
                    <a:pt x="106" y="216"/>
                  </a:cubicBezTo>
                  <a:lnTo>
                    <a:pt x="106" y="216"/>
                  </a:lnTo>
                  <a:cubicBezTo>
                    <a:pt x="97" y="221"/>
                    <a:pt x="91" y="223"/>
                    <a:pt x="87" y="223"/>
                  </a:cubicBezTo>
                  <a:cubicBezTo>
                    <a:pt x="75" y="223"/>
                    <a:pt x="85" y="200"/>
                    <a:pt x="95" y="200"/>
                  </a:cubicBezTo>
                  <a:close/>
                  <a:moveTo>
                    <a:pt x="109" y="1"/>
                  </a:moveTo>
                  <a:lnTo>
                    <a:pt x="0" y="109"/>
                  </a:lnTo>
                  <a:lnTo>
                    <a:pt x="0" y="1462"/>
                  </a:lnTo>
                  <a:lnTo>
                    <a:pt x="0" y="2949"/>
                  </a:lnTo>
                  <a:lnTo>
                    <a:pt x="0" y="5979"/>
                  </a:lnTo>
                  <a:lnTo>
                    <a:pt x="109" y="5979"/>
                  </a:lnTo>
                  <a:lnTo>
                    <a:pt x="15770" y="5871"/>
                  </a:lnTo>
                  <a:lnTo>
                    <a:pt x="217" y="5763"/>
                  </a:lnTo>
                  <a:lnTo>
                    <a:pt x="217" y="5763"/>
                  </a:lnTo>
                  <a:lnTo>
                    <a:pt x="217" y="3057"/>
                  </a:lnTo>
                  <a:lnTo>
                    <a:pt x="217" y="244"/>
                  </a:lnTo>
                  <a:lnTo>
                    <a:pt x="217" y="244"/>
                  </a:lnTo>
                  <a:lnTo>
                    <a:pt x="21964" y="110"/>
                  </a:lnTo>
                  <a:lnTo>
                    <a:pt x="21964" y="110"/>
                  </a:lnTo>
                  <a:lnTo>
                    <a:pt x="21964" y="4302"/>
                  </a:lnTo>
                  <a:lnTo>
                    <a:pt x="21964" y="5519"/>
                  </a:lnTo>
                  <a:lnTo>
                    <a:pt x="21964" y="5762"/>
                  </a:lnTo>
                  <a:lnTo>
                    <a:pt x="21964" y="5871"/>
                  </a:lnTo>
                  <a:lnTo>
                    <a:pt x="22072" y="5762"/>
                  </a:lnTo>
                  <a:lnTo>
                    <a:pt x="22072" y="5519"/>
                  </a:lnTo>
                  <a:lnTo>
                    <a:pt x="22072" y="4410"/>
                  </a:lnTo>
                  <a:lnTo>
                    <a:pt x="22072" y="109"/>
                  </a:lnTo>
                  <a:lnTo>
                    <a:pt x="22072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30"/>
            <p:cNvSpPr/>
            <p:nvPr/>
          </p:nvSpPr>
          <p:spPr>
            <a:xfrm>
              <a:off x="3106397" y="2717604"/>
              <a:ext cx="209808" cy="93074"/>
            </a:xfrm>
            <a:custGeom>
              <a:avLst/>
              <a:gdLst/>
              <a:ahLst/>
              <a:cxnLst/>
              <a:rect l="l" t="t" r="r" b="b"/>
              <a:pathLst>
                <a:path w="13417" h="5952" extrusionOk="0">
                  <a:moveTo>
                    <a:pt x="109" y="0"/>
                  </a:moveTo>
                  <a:lnTo>
                    <a:pt x="1" y="108"/>
                  </a:lnTo>
                  <a:lnTo>
                    <a:pt x="1" y="3030"/>
                  </a:lnTo>
                  <a:lnTo>
                    <a:pt x="1" y="5843"/>
                  </a:lnTo>
                  <a:lnTo>
                    <a:pt x="1" y="5951"/>
                  </a:lnTo>
                  <a:lnTo>
                    <a:pt x="9684" y="5951"/>
                  </a:lnTo>
                  <a:lnTo>
                    <a:pt x="12389" y="5843"/>
                  </a:lnTo>
                  <a:lnTo>
                    <a:pt x="217" y="5843"/>
                  </a:lnTo>
                  <a:lnTo>
                    <a:pt x="217" y="3138"/>
                  </a:lnTo>
                  <a:lnTo>
                    <a:pt x="217" y="1677"/>
                  </a:lnTo>
                  <a:lnTo>
                    <a:pt x="217" y="217"/>
                  </a:lnTo>
                  <a:lnTo>
                    <a:pt x="13174" y="217"/>
                  </a:lnTo>
                  <a:cubicBezTo>
                    <a:pt x="13179" y="1954"/>
                    <a:pt x="13309" y="3402"/>
                    <a:pt x="13309" y="4382"/>
                  </a:cubicBezTo>
                  <a:lnTo>
                    <a:pt x="13309" y="5518"/>
                  </a:lnTo>
                  <a:lnTo>
                    <a:pt x="13309" y="5843"/>
                  </a:lnTo>
                  <a:lnTo>
                    <a:pt x="13309" y="5951"/>
                  </a:lnTo>
                  <a:cubicBezTo>
                    <a:pt x="13309" y="5735"/>
                    <a:pt x="13309" y="5626"/>
                    <a:pt x="13417" y="5518"/>
                  </a:cubicBezTo>
                  <a:lnTo>
                    <a:pt x="13417" y="4382"/>
                  </a:lnTo>
                  <a:lnTo>
                    <a:pt x="13417" y="108"/>
                  </a:lnTo>
                  <a:lnTo>
                    <a:pt x="13417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0"/>
            <p:cNvSpPr/>
            <p:nvPr/>
          </p:nvSpPr>
          <p:spPr>
            <a:xfrm>
              <a:off x="890829" y="3431175"/>
              <a:ext cx="343900" cy="90103"/>
            </a:xfrm>
            <a:custGeom>
              <a:avLst/>
              <a:gdLst/>
              <a:ahLst/>
              <a:cxnLst/>
              <a:rect l="l" t="t" r="r" b="b"/>
              <a:pathLst>
                <a:path w="21992" h="5762" extrusionOk="0">
                  <a:moveTo>
                    <a:pt x="0" y="0"/>
                  </a:moveTo>
                  <a:lnTo>
                    <a:pt x="0" y="5762"/>
                  </a:lnTo>
                  <a:lnTo>
                    <a:pt x="21991" y="5762"/>
                  </a:lnTo>
                  <a:lnTo>
                    <a:pt x="21991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0"/>
            <p:cNvSpPr/>
            <p:nvPr/>
          </p:nvSpPr>
          <p:spPr>
            <a:xfrm>
              <a:off x="2650001" y="1619539"/>
              <a:ext cx="44004" cy="96874"/>
            </a:xfrm>
            <a:custGeom>
              <a:avLst/>
              <a:gdLst/>
              <a:ahLst/>
              <a:cxnLst/>
              <a:rect l="l" t="t" r="r" b="b"/>
              <a:pathLst>
                <a:path w="2814" h="6195" extrusionOk="0">
                  <a:moveTo>
                    <a:pt x="2814" y="1"/>
                  </a:moveTo>
                  <a:cubicBezTo>
                    <a:pt x="2246" y="1001"/>
                    <a:pt x="1678" y="2029"/>
                    <a:pt x="1353" y="3030"/>
                  </a:cubicBezTo>
                  <a:cubicBezTo>
                    <a:pt x="785" y="4058"/>
                    <a:pt x="325" y="5059"/>
                    <a:pt x="1" y="6195"/>
                  </a:cubicBezTo>
                  <a:cubicBezTo>
                    <a:pt x="569" y="5167"/>
                    <a:pt x="1110" y="4166"/>
                    <a:pt x="1569" y="3138"/>
                  </a:cubicBezTo>
                  <a:cubicBezTo>
                    <a:pt x="2029" y="2137"/>
                    <a:pt x="2462" y="1110"/>
                    <a:pt x="2814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30"/>
            <p:cNvSpPr/>
            <p:nvPr/>
          </p:nvSpPr>
          <p:spPr>
            <a:xfrm>
              <a:off x="2627154" y="1635192"/>
              <a:ext cx="110839" cy="60079"/>
            </a:xfrm>
            <a:custGeom>
              <a:avLst/>
              <a:gdLst/>
              <a:ahLst/>
              <a:cxnLst/>
              <a:rect l="l" t="t" r="r" b="b"/>
              <a:pathLst>
                <a:path w="7088" h="3842" extrusionOk="0">
                  <a:moveTo>
                    <a:pt x="1" y="0"/>
                  </a:moveTo>
                  <a:lnTo>
                    <a:pt x="1" y="0"/>
                  </a:lnTo>
                  <a:cubicBezTo>
                    <a:pt x="326" y="244"/>
                    <a:pt x="677" y="460"/>
                    <a:pt x="1002" y="568"/>
                  </a:cubicBezTo>
                  <a:cubicBezTo>
                    <a:pt x="1678" y="920"/>
                    <a:pt x="2571" y="1353"/>
                    <a:pt x="3598" y="1813"/>
                  </a:cubicBezTo>
                  <a:cubicBezTo>
                    <a:pt x="4491" y="2381"/>
                    <a:pt x="5411" y="2949"/>
                    <a:pt x="6087" y="3273"/>
                  </a:cubicBezTo>
                  <a:cubicBezTo>
                    <a:pt x="6412" y="3490"/>
                    <a:pt x="6763" y="3733"/>
                    <a:pt x="7088" y="3841"/>
                  </a:cubicBezTo>
                  <a:cubicBezTo>
                    <a:pt x="6763" y="3625"/>
                    <a:pt x="6412" y="3273"/>
                    <a:pt x="6087" y="3165"/>
                  </a:cubicBezTo>
                  <a:cubicBezTo>
                    <a:pt x="5519" y="2705"/>
                    <a:pt x="4599" y="2137"/>
                    <a:pt x="3707" y="1704"/>
                  </a:cubicBezTo>
                  <a:cubicBezTo>
                    <a:pt x="2706" y="1136"/>
                    <a:pt x="1786" y="677"/>
                    <a:pt x="1110" y="460"/>
                  </a:cubicBezTo>
                  <a:cubicBezTo>
                    <a:pt x="785" y="244"/>
                    <a:pt x="326" y="109"/>
                    <a:pt x="1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30"/>
            <p:cNvSpPr/>
            <p:nvPr/>
          </p:nvSpPr>
          <p:spPr>
            <a:xfrm>
              <a:off x="2828080" y="1573440"/>
              <a:ext cx="44004" cy="77843"/>
            </a:xfrm>
            <a:custGeom>
              <a:avLst/>
              <a:gdLst/>
              <a:ahLst/>
              <a:cxnLst/>
              <a:rect l="l" t="t" r="r" b="b"/>
              <a:pathLst>
                <a:path w="2814" h="4978" extrusionOk="0">
                  <a:moveTo>
                    <a:pt x="2813" y="0"/>
                  </a:moveTo>
                  <a:lnTo>
                    <a:pt x="2813" y="0"/>
                  </a:lnTo>
                  <a:cubicBezTo>
                    <a:pt x="2029" y="676"/>
                    <a:pt x="1461" y="1353"/>
                    <a:pt x="1001" y="2272"/>
                  </a:cubicBezTo>
                  <a:cubicBezTo>
                    <a:pt x="541" y="3057"/>
                    <a:pt x="108" y="4058"/>
                    <a:pt x="0" y="4977"/>
                  </a:cubicBezTo>
                  <a:cubicBezTo>
                    <a:pt x="0" y="4977"/>
                    <a:pt x="433" y="3733"/>
                    <a:pt x="1217" y="2381"/>
                  </a:cubicBezTo>
                  <a:cubicBezTo>
                    <a:pt x="2029" y="1028"/>
                    <a:pt x="2813" y="0"/>
                    <a:pt x="2813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30"/>
            <p:cNvSpPr/>
            <p:nvPr/>
          </p:nvSpPr>
          <p:spPr>
            <a:xfrm>
              <a:off x="2801434" y="1587811"/>
              <a:ext cx="87992" cy="40626"/>
            </a:xfrm>
            <a:custGeom>
              <a:avLst/>
              <a:gdLst/>
              <a:ahLst/>
              <a:cxnLst/>
              <a:rect l="l" t="t" r="r" b="b"/>
              <a:pathLst>
                <a:path w="5627" h="2598" extrusionOk="0">
                  <a:moveTo>
                    <a:pt x="0" y="1"/>
                  </a:moveTo>
                  <a:lnTo>
                    <a:pt x="0" y="1"/>
                  </a:lnTo>
                  <a:cubicBezTo>
                    <a:pt x="893" y="569"/>
                    <a:pt x="1812" y="1002"/>
                    <a:pt x="2813" y="1462"/>
                  </a:cubicBezTo>
                  <a:cubicBezTo>
                    <a:pt x="3733" y="1921"/>
                    <a:pt x="4626" y="2354"/>
                    <a:pt x="5626" y="2598"/>
                  </a:cubicBezTo>
                  <a:cubicBezTo>
                    <a:pt x="4734" y="2138"/>
                    <a:pt x="3841" y="1570"/>
                    <a:pt x="2813" y="1245"/>
                  </a:cubicBezTo>
                  <a:cubicBezTo>
                    <a:pt x="1921" y="677"/>
                    <a:pt x="1028" y="325"/>
                    <a:pt x="0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30"/>
            <p:cNvSpPr/>
            <p:nvPr/>
          </p:nvSpPr>
          <p:spPr>
            <a:xfrm>
              <a:off x="2676225" y="1672316"/>
              <a:ext cx="260990" cy="88086"/>
            </a:xfrm>
            <a:custGeom>
              <a:avLst/>
              <a:gdLst/>
              <a:ahLst/>
              <a:cxnLst/>
              <a:rect l="l" t="t" r="r" b="b"/>
              <a:pathLst>
                <a:path w="16690" h="5633" extrusionOk="0">
                  <a:moveTo>
                    <a:pt x="16670" y="0"/>
                  </a:moveTo>
                  <a:cubicBezTo>
                    <a:pt x="16371" y="0"/>
                    <a:pt x="12663" y="1182"/>
                    <a:pt x="8359" y="2712"/>
                  </a:cubicBezTo>
                  <a:cubicBezTo>
                    <a:pt x="3733" y="4172"/>
                    <a:pt x="1" y="5525"/>
                    <a:pt x="1" y="5633"/>
                  </a:cubicBezTo>
                  <a:cubicBezTo>
                    <a:pt x="1" y="5633"/>
                    <a:pt x="3733" y="4497"/>
                    <a:pt x="8359" y="2928"/>
                  </a:cubicBezTo>
                  <a:cubicBezTo>
                    <a:pt x="12957" y="1359"/>
                    <a:pt x="16690" y="7"/>
                    <a:pt x="16690" y="7"/>
                  </a:cubicBezTo>
                  <a:cubicBezTo>
                    <a:pt x="16690" y="2"/>
                    <a:pt x="16683" y="0"/>
                    <a:pt x="16670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30"/>
            <p:cNvSpPr/>
            <p:nvPr/>
          </p:nvSpPr>
          <p:spPr>
            <a:xfrm>
              <a:off x="2834851" y="1686374"/>
              <a:ext cx="91792" cy="87773"/>
            </a:xfrm>
            <a:custGeom>
              <a:avLst/>
              <a:gdLst/>
              <a:ahLst/>
              <a:cxnLst/>
              <a:rect l="l" t="t" r="r" b="b"/>
              <a:pathLst>
                <a:path w="5870" h="5613" extrusionOk="0">
                  <a:moveTo>
                    <a:pt x="4626" y="0"/>
                  </a:moveTo>
                  <a:lnTo>
                    <a:pt x="4626" y="0"/>
                  </a:lnTo>
                  <a:cubicBezTo>
                    <a:pt x="4734" y="109"/>
                    <a:pt x="4734" y="217"/>
                    <a:pt x="4842" y="460"/>
                  </a:cubicBezTo>
                  <a:cubicBezTo>
                    <a:pt x="5085" y="785"/>
                    <a:pt x="5193" y="1245"/>
                    <a:pt x="5410" y="1704"/>
                  </a:cubicBezTo>
                  <a:cubicBezTo>
                    <a:pt x="5653" y="2245"/>
                    <a:pt x="5653" y="2922"/>
                    <a:pt x="5518" y="3598"/>
                  </a:cubicBezTo>
                  <a:cubicBezTo>
                    <a:pt x="5518" y="3950"/>
                    <a:pt x="5302" y="4274"/>
                    <a:pt x="5085" y="4626"/>
                  </a:cubicBezTo>
                  <a:cubicBezTo>
                    <a:pt x="4842" y="4950"/>
                    <a:pt x="4517" y="5194"/>
                    <a:pt x="4166" y="5302"/>
                  </a:cubicBezTo>
                  <a:cubicBezTo>
                    <a:pt x="3991" y="5326"/>
                    <a:pt x="3817" y="5339"/>
                    <a:pt x="3644" y="5339"/>
                  </a:cubicBezTo>
                  <a:cubicBezTo>
                    <a:pt x="3038" y="5339"/>
                    <a:pt x="2447" y="5176"/>
                    <a:pt x="1921" y="4734"/>
                  </a:cubicBezTo>
                  <a:cubicBezTo>
                    <a:pt x="1461" y="4409"/>
                    <a:pt x="1028" y="3841"/>
                    <a:pt x="784" y="3273"/>
                  </a:cubicBezTo>
                  <a:cubicBezTo>
                    <a:pt x="244" y="2246"/>
                    <a:pt x="0" y="1569"/>
                    <a:pt x="0" y="1569"/>
                  </a:cubicBezTo>
                  <a:lnTo>
                    <a:pt x="0" y="1569"/>
                  </a:lnTo>
                  <a:cubicBezTo>
                    <a:pt x="0" y="1704"/>
                    <a:pt x="0" y="1813"/>
                    <a:pt x="108" y="2029"/>
                  </a:cubicBezTo>
                  <a:cubicBezTo>
                    <a:pt x="244" y="2489"/>
                    <a:pt x="460" y="2922"/>
                    <a:pt x="568" y="3273"/>
                  </a:cubicBezTo>
                  <a:cubicBezTo>
                    <a:pt x="920" y="3950"/>
                    <a:pt x="1244" y="4518"/>
                    <a:pt x="1812" y="4950"/>
                  </a:cubicBezTo>
                  <a:cubicBezTo>
                    <a:pt x="2312" y="5370"/>
                    <a:pt x="2929" y="5612"/>
                    <a:pt x="3534" y="5612"/>
                  </a:cubicBezTo>
                  <a:cubicBezTo>
                    <a:pt x="3748" y="5612"/>
                    <a:pt x="3961" y="5582"/>
                    <a:pt x="4166" y="5518"/>
                  </a:cubicBezTo>
                  <a:cubicBezTo>
                    <a:pt x="4625" y="5410"/>
                    <a:pt x="5085" y="5194"/>
                    <a:pt x="5302" y="4734"/>
                  </a:cubicBezTo>
                  <a:cubicBezTo>
                    <a:pt x="5518" y="4409"/>
                    <a:pt x="5762" y="4058"/>
                    <a:pt x="5762" y="3598"/>
                  </a:cubicBezTo>
                  <a:cubicBezTo>
                    <a:pt x="5870" y="2922"/>
                    <a:pt x="5762" y="2245"/>
                    <a:pt x="5518" y="1569"/>
                  </a:cubicBezTo>
                  <a:cubicBezTo>
                    <a:pt x="5410" y="1245"/>
                    <a:pt x="5193" y="785"/>
                    <a:pt x="4977" y="352"/>
                  </a:cubicBezTo>
                  <a:cubicBezTo>
                    <a:pt x="4842" y="217"/>
                    <a:pt x="4734" y="109"/>
                    <a:pt x="4626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30"/>
            <p:cNvSpPr/>
            <p:nvPr/>
          </p:nvSpPr>
          <p:spPr>
            <a:xfrm>
              <a:off x="2868253" y="1704138"/>
              <a:ext cx="14402" cy="33433"/>
            </a:xfrm>
            <a:custGeom>
              <a:avLst/>
              <a:gdLst/>
              <a:ahLst/>
              <a:cxnLst/>
              <a:rect l="l" t="t" r="r" b="b"/>
              <a:pathLst>
                <a:path w="921" h="2138" extrusionOk="0">
                  <a:moveTo>
                    <a:pt x="1" y="0"/>
                  </a:moveTo>
                  <a:cubicBezTo>
                    <a:pt x="136" y="325"/>
                    <a:pt x="244" y="785"/>
                    <a:pt x="353" y="1109"/>
                  </a:cubicBezTo>
                  <a:cubicBezTo>
                    <a:pt x="461" y="1461"/>
                    <a:pt x="677" y="1921"/>
                    <a:pt x="921" y="2137"/>
                  </a:cubicBezTo>
                  <a:cubicBezTo>
                    <a:pt x="921" y="1786"/>
                    <a:pt x="812" y="1353"/>
                    <a:pt x="569" y="1001"/>
                  </a:cubicBezTo>
                  <a:cubicBezTo>
                    <a:pt x="461" y="677"/>
                    <a:pt x="353" y="217"/>
                    <a:pt x="1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30"/>
            <p:cNvSpPr/>
            <p:nvPr/>
          </p:nvSpPr>
          <p:spPr>
            <a:xfrm>
              <a:off x="2730784" y="2241740"/>
              <a:ext cx="306683" cy="537211"/>
            </a:xfrm>
            <a:custGeom>
              <a:avLst/>
              <a:gdLst/>
              <a:ahLst/>
              <a:cxnLst/>
              <a:rect l="l" t="t" r="r" b="b"/>
              <a:pathLst>
                <a:path w="19612" h="34354" extrusionOk="0">
                  <a:moveTo>
                    <a:pt x="9468" y="1"/>
                  </a:moveTo>
                  <a:cubicBezTo>
                    <a:pt x="9360" y="217"/>
                    <a:pt x="9144" y="542"/>
                    <a:pt x="8927" y="1002"/>
                  </a:cubicBezTo>
                  <a:cubicBezTo>
                    <a:pt x="8467" y="1894"/>
                    <a:pt x="7791" y="3247"/>
                    <a:pt x="7007" y="4951"/>
                  </a:cubicBezTo>
                  <a:lnTo>
                    <a:pt x="9035" y="1002"/>
                  </a:lnTo>
                  <a:lnTo>
                    <a:pt x="9468" y="1"/>
                  </a:lnTo>
                  <a:close/>
                  <a:moveTo>
                    <a:pt x="18259" y="1678"/>
                  </a:moveTo>
                  <a:lnTo>
                    <a:pt x="17475" y="2462"/>
                  </a:lnTo>
                  <a:lnTo>
                    <a:pt x="509" y="19349"/>
                  </a:lnTo>
                  <a:lnTo>
                    <a:pt x="509" y="19349"/>
                  </a:lnTo>
                  <a:cubicBezTo>
                    <a:pt x="3048" y="13322"/>
                    <a:pt x="5443" y="8370"/>
                    <a:pt x="7007" y="4951"/>
                  </a:cubicBezTo>
                  <a:lnTo>
                    <a:pt x="7007" y="4951"/>
                  </a:lnTo>
                  <a:cubicBezTo>
                    <a:pt x="5194" y="8440"/>
                    <a:pt x="2841" y="13390"/>
                    <a:pt x="136" y="19720"/>
                  </a:cubicBezTo>
                  <a:lnTo>
                    <a:pt x="1" y="20044"/>
                  </a:lnTo>
                  <a:lnTo>
                    <a:pt x="353" y="19720"/>
                  </a:lnTo>
                  <a:lnTo>
                    <a:pt x="17053" y="3098"/>
                  </a:lnTo>
                  <a:lnTo>
                    <a:pt x="17053" y="3098"/>
                  </a:lnTo>
                  <a:lnTo>
                    <a:pt x="8576" y="15879"/>
                  </a:lnTo>
                  <a:cubicBezTo>
                    <a:pt x="6763" y="18692"/>
                    <a:pt x="4978" y="21397"/>
                    <a:pt x="3166" y="24102"/>
                  </a:cubicBezTo>
                  <a:lnTo>
                    <a:pt x="3382" y="24210"/>
                  </a:lnTo>
                  <a:lnTo>
                    <a:pt x="18771" y="8637"/>
                  </a:lnTo>
                  <a:lnTo>
                    <a:pt x="8116" y="27158"/>
                  </a:lnTo>
                  <a:lnTo>
                    <a:pt x="4978" y="32568"/>
                  </a:lnTo>
                  <a:lnTo>
                    <a:pt x="4194" y="33921"/>
                  </a:lnTo>
                  <a:cubicBezTo>
                    <a:pt x="4058" y="34245"/>
                    <a:pt x="3950" y="34353"/>
                    <a:pt x="3950" y="34353"/>
                  </a:cubicBezTo>
                  <a:cubicBezTo>
                    <a:pt x="3950" y="34353"/>
                    <a:pt x="4058" y="34245"/>
                    <a:pt x="4302" y="33921"/>
                  </a:cubicBezTo>
                  <a:lnTo>
                    <a:pt x="5086" y="32568"/>
                  </a:lnTo>
                  <a:lnTo>
                    <a:pt x="8251" y="27266"/>
                  </a:lnTo>
                  <a:lnTo>
                    <a:pt x="19287" y="8224"/>
                  </a:lnTo>
                  <a:lnTo>
                    <a:pt x="19612" y="7548"/>
                  </a:lnTo>
                  <a:lnTo>
                    <a:pt x="19071" y="8116"/>
                  </a:lnTo>
                  <a:lnTo>
                    <a:pt x="19071" y="8116"/>
                  </a:lnTo>
                  <a:lnTo>
                    <a:pt x="4014" y="23250"/>
                  </a:lnTo>
                  <a:lnTo>
                    <a:pt x="8792" y="15987"/>
                  </a:lnTo>
                  <a:cubicBezTo>
                    <a:pt x="11848" y="11362"/>
                    <a:pt x="14878" y="6871"/>
                    <a:pt x="17718" y="2571"/>
                  </a:cubicBezTo>
                  <a:lnTo>
                    <a:pt x="18259" y="1678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0"/>
            <p:cNvSpPr/>
            <p:nvPr/>
          </p:nvSpPr>
          <p:spPr>
            <a:xfrm>
              <a:off x="2709642" y="2311968"/>
              <a:ext cx="232655" cy="289325"/>
            </a:xfrm>
            <a:custGeom>
              <a:avLst/>
              <a:gdLst/>
              <a:ahLst/>
              <a:cxnLst/>
              <a:rect l="l" t="t" r="r" b="b"/>
              <a:pathLst>
                <a:path w="14878" h="18502" extrusionOk="0">
                  <a:moveTo>
                    <a:pt x="1" y="0"/>
                  </a:moveTo>
                  <a:cubicBezTo>
                    <a:pt x="1" y="108"/>
                    <a:pt x="1" y="108"/>
                    <a:pt x="136" y="244"/>
                  </a:cubicBezTo>
                  <a:cubicBezTo>
                    <a:pt x="136" y="108"/>
                    <a:pt x="1" y="108"/>
                    <a:pt x="1" y="0"/>
                  </a:cubicBezTo>
                  <a:close/>
                  <a:moveTo>
                    <a:pt x="136" y="244"/>
                  </a:moveTo>
                  <a:lnTo>
                    <a:pt x="225" y="355"/>
                  </a:lnTo>
                  <a:lnTo>
                    <a:pt x="225" y="355"/>
                  </a:lnTo>
                  <a:cubicBezTo>
                    <a:pt x="195" y="311"/>
                    <a:pt x="166" y="273"/>
                    <a:pt x="136" y="244"/>
                  </a:cubicBezTo>
                  <a:close/>
                  <a:moveTo>
                    <a:pt x="225" y="355"/>
                  </a:moveTo>
                  <a:lnTo>
                    <a:pt x="225" y="355"/>
                  </a:lnTo>
                  <a:cubicBezTo>
                    <a:pt x="304" y="471"/>
                    <a:pt x="382" y="628"/>
                    <a:pt x="460" y="785"/>
                  </a:cubicBezTo>
                  <a:cubicBezTo>
                    <a:pt x="812" y="1353"/>
                    <a:pt x="1245" y="2029"/>
                    <a:pt x="1813" y="2948"/>
                  </a:cubicBezTo>
                  <a:cubicBezTo>
                    <a:pt x="3057" y="4734"/>
                    <a:pt x="4869" y="7114"/>
                    <a:pt x="6898" y="9711"/>
                  </a:cubicBezTo>
                  <a:cubicBezTo>
                    <a:pt x="8927" y="12280"/>
                    <a:pt x="10955" y="14444"/>
                    <a:pt x="12416" y="16013"/>
                  </a:cubicBezTo>
                  <a:cubicBezTo>
                    <a:pt x="13200" y="16798"/>
                    <a:pt x="13769" y="17366"/>
                    <a:pt x="14201" y="17825"/>
                  </a:cubicBezTo>
                  <a:lnTo>
                    <a:pt x="12524" y="15905"/>
                  </a:lnTo>
                  <a:cubicBezTo>
                    <a:pt x="11064" y="14309"/>
                    <a:pt x="9143" y="12064"/>
                    <a:pt x="7006" y="9575"/>
                  </a:cubicBezTo>
                  <a:cubicBezTo>
                    <a:pt x="4978" y="7006"/>
                    <a:pt x="3273" y="4625"/>
                    <a:pt x="2029" y="2813"/>
                  </a:cubicBezTo>
                  <a:lnTo>
                    <a:pt x="569" y="785"/>
                  </a:lnTo>
                  <a:lnTo>
                    <a:pt x="225" y="355"/>
                  </a:lnTo>
                  <a:close/>
                  <a:moveTo>
                    <a:pt x="14661" y="18258"/>
                  </a:moveTo>
                  <a:cubicBezTo>
                    <a:pt x="14769" y="18366"/>
                    <a:pt x="14769" y="18367"/>
                    <a:pt x="14878" y="18502"/>
                  </a:cubicBezTo>
                  <a:cubicBezTo>
                    <a:pt x="14878" y="18367"/>
                    <a:pt x="14769" y="18366"/>
                    <a:pt x="14661" y="18258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0"/>
            <p:cNvSpPr/>
            <p:nvPr/>
          </p:nvSpPr>
          <p:spPr>
            <a:xfrm>
              <a:off x="2781965" y="2266275"/>
              <a:ext cx="197549" cy="288918"/>
            </a:xfrm>
            <a:custGeom>
              <a:avLst/>
              <a:gdLst/>
              <a:ahLst/>
              <a:cxnLst/>
              <a:rect l="l" t="t" r="r" b="b"/>
              <a:pathLst>
                <a:path w="12633" h="18476" extrusionOk="0">
                  <a:moveTo>
                    <a:pt x="1" y="1"/>
                  </a:moveTo>
                  <a:lnTo>
                    <a:pt x="109" y="109"/>
                  </a:lnTo>
                  <a:cubicBezTo>
                    <a:pt x="109" y="109"/>
                    <a:pt x="109" y="1"/>
                    <a:pt x="1" y="1"/>
                  </a:cubicBezTo>
                  <a:close/>
                  <a:moveTo>
                    <a:pt x="109" y="109"/>
                  </a:moveTo>
                  <a:lnTo>
                    <a:pt x="461" y="785"/>
                  </a:lnTo>
                  <a:cubicBezTo>
                    <a:pt x="677" y="1245"/>
                    <a:pt x="1137" y="1921"/>
                    <a:pt x="1705" y="2814"/>
                  </a:cubicBezTo>
                  <a:cubicBezTo>
                    <a:pt x="2706" y="4518"/>
                    <a:pt x="4166" y="6979"/>
                    <a:pt x="5979" y="9468"/>
                  </a:cubicBezTo>
                  <a:cubicBezTo>
                    <a:pt x="7683" y="12065"/>
                    <a:pt x="9360" y="14310"/>
                    <a:pt x="10604" y="16014"/>
                  </a:cubicBezTo>
                  <a:cubicBezTo>
                    <a:pt x="11172" y="16798"/>
                    <a:pt x="11740" y="17366"/>
                    <a:pt x="12065" y="17799"/>
                  </a:cubicBezTo>
                  <a:lnTo>
                    <a:pt x="10712" y="15879"/>
                  </a:lnTo>
                  <a:cubicBezTo>
                    <a:pt x="9468" y="14202"/>
                    <a:pt x="7899" y="11957"/>
                    <a:pt x="6087" y="9360"/>
                  </a:cubicBezTo>
                  <a:cubicBezTo>
                    <a:pt x="4410" y="6763"/>
                    <a:pt x="2814" y="4383"/>
                    <a:pt x="1813" y="2706"/>
                  </a:cubicBezTo>
                  <a:lnTo>
                    <a:pt x="461" y="677"/>
                  </a:lnTo>
                  <a:lnTo>
                    <a:pt x="109" y="109"/>
                  </a:lnTo>
                  <a:close/>
                  <a:moveTo>
                    <a:pt x="12525" y="18367"/>
                  </a:moveTo>
                  <a:cubicBezTo>
                    <a:pt x="12525" y="18475"/>
                    <a:pt x="12633" y="18475"/>
                    <a:pt x="12633" y="18475"/>
                  </a:cubicBezTo>
                  <a:lnTo>
                    <a:pt x="12525" y="18367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0"/>
            <p:cNvSpPr/>
            <p:nvPr/>
          </p:nvSpPr>
          <p:spPr>
            <a:xfrm>
              <a:off x="2831458" y="2255704"/>
              <a:ext cx="131981" cy="232702"/>
            </a:xfrm>
            <a:custGeom>
              <a:avLst/>
              <a:gdLst/>
              <a:ahLst/>
              <a:cxnLst/>
              <a:rect l="l" t="t" r="r" b="b"/>
              <a:pathLst>
                <a:path w="8440" h="14881" extrusionOk="0">
                  <a:moveTo>
                    <a:pt x="109" y="1"/>
                  </a:moveTo>
                  <a:lnTo>
                    <a:pt x="109" y="1"/>
                  </a:lnTo>
                  <a:cubicBezTo>
                    <a:pt x="1" y="1"/>
                    <a:pt x="1921" y="3382"/>
                    <a:pt x="4166" y="7547"/>
                  </a:cubicBezTo>
                  <a:cubicBezTo>
                    <a:pt x="6376" y="11541"/>
                    <a:pt x="8272" y="14880"/>
                    <a:pt x="8434" y="14880"/>
                  </a:cubicBezTo>
                  <a:cubicBezTo>
                    <a:pt x="8436" y="14880"/>
                    <a:pt x="8438" y="14879"/>
                    <a:pt x="8440" y="14878"/>
                  </a:cubicBezTo>
                  <a:cubicBezTo>
                    <a:pt x="8440" y="14878"/>
                    <a:pt x="6655" y="11496"/>
                    <a:pt x="4383" y="7439"/>
                  </a:cubicBezTo>
                  <a:cubicBezTo>
                    <a:pt x="2029" y="3273"/>
                    <a:pt x="109" y="1"/>
                    <a:pt x="109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0"/>
            <p:cNvSpPr/>
            <p:nvPr/>
          </p:nvSpPr>
          <p:spPr>
            <a:xfrm>
              <a:off x="878569" y="1782810"/>
              <a:ext cx="192044" cy="201348"/>
            </a:xfrm>
            <a:custGeom>
              <a:avLst/>
              <a:gdLst/>
              <a:ahLst/>
              <a:cxnLst/>
              <a:rect l="l" t="t" r="r" b="b"/>
              <a:pathLst>
                <a:path w="12281" h="12876" extrusionOk="0">
                  <a:moveTo>
                    <a:pt x="9704" y="0"/>
                  </a:moveTo>
                  <a:cubicBezTo>
                    <a:pt x="9589" y="0"/>
                    <a:pt x="9474" y="9"/>
                    <a:pt x="9359" y="28"/>
                  </a:cubicBezTo>
                  <a:cubicBezTo>
                    <a:pt x="8683" y="28"/>
                    <a:pt x="8007" y="271"/>
                    <a:pt x="7439" y="704"/>
                  </a:cubicBezTo>
                  <a:cubicBezTo>
                    <a:pt x="6762" y="1055"/>
                    <a:pt x="6330" y="1624"/>
                    <a:pt x="5978" y="2300"/>
                  </a:cubicBezTo>
                  <a:cubicBezTo>
                    <a:pt x="5573" y="2895"/>
                    <a:pt x="5273" y="3490"/>
                    <a:pt x="4968" y="4158"/>
                  </a:cubicBezTo>
                  <a:lnTo>
                    <a:pt x="4968" y="4158"/>
                  </a:lnTo>
                  <a:cubicBezTo>
                    <a:pt x="4768" y="3683"/>
                    <a:pt x="4572" y="3208"/>
                    <a:pt x="4301" y="2733"/>
                  </a:cubicBezTo>
                  <a:cubicBezTo>
                    <a:pt x="3949" y="2164"/>
                    <a:pt x="3381" y="1840"/>
                    <a:pt x="2813" y="1624"/>
                  </a:cubicBezTo>
                  <a:cubicBezTo>
                    <a:pt x="2646" y="1590"/>
                    <a:pt x="2479" y="1573"/>
                    <a:pt x="2316" y="1573"/>
                  </a:cubicBezTo>
                  <a:cubicBezTo>
                    <a:pt x="1818" y="1573"/>
                    <a:pt x="1354" y="1730"/>
                    <a:pt x="1028" y="2056"/>
                  </a:cubicBezTo>
                  <a:cubicBezTo>
                    <a:pt x="568" y="2516"/>
                    <a:pt x="352" y="2976"/>
                    <a:pt x="243" y="3652"/>
                  </a:cubicBezTo>
                  <a:cubicBezTo>
                    <a:pt x="0" y="4653"/>
                    <a:pt x="108" y="5681"/>
                    <a:pt x="568" y="6682"/>
                  </a:cubicBezTo>
                  <a:cubicBezTo>
                    <a:pt x="784" y="7466"/>
                    <a:pt x="1244" y="8251"/>
                    <a:pt x="1704" y="9062"/>
                  </a:cubicBezTo>
                  <a:cubicBezTo>
                    <a:pt x="2489" y="10063"/>
                    <a:pt x="3381" y="11091"/>
                    <a:pt x="4409" y="11767"/>
                  </a:cubicBezTo>
                  <a:cubicBezTo>
                    <a:pt x="4734" y="11983"/>
                    <a:pt x="4977" y="12092"/>
                    <a:pt x="5302" y="12308"/>
                  </a:cubicBezTo>
                  <a:cubicBezTo>
                    <a:pt x="5410" y="12308"/>
                    <a:pt x="5518" y="12443"/>
                    <a:pt x="5653" y="12443"/>
                  </a:cubicBezTo>
                  <a:cubicBezTo>
                    <a:pt x="5518" y="12308"/>
                    <a:pt x="5410" y="12308"/>
                    <a:pt x="5302" y="12200"/>
                  </a:cubicBezTo>
                  <a:cubicBezTo>
                    <a:pt x="5085" y="12092"/>
                    <a:pt x="4734" y="11875"/>
                    <a:pt x="4517" y="11632"/>
                  </a:cubicBezTo>
                  <a:cubicBezTo>
                    <a:pt x="3489" y="10955"/>
                    <a:pt x="2597" y="9955"/>
                    <a:pt x="1921" y="8927"/>
                  </a:cubicBezTo>
                  <a:cubicBezTo>
                    <a:pt x="1352" y="8251"/>
                    <a:pt x="1028" y="7358"/>
                    <a:pt x="784" y="6574"/>
                  </a:cubicBezTo>
                  <a:cubicBezTo>
                    <a:pt x="352" y="5681"/>
                    <a:pt x="243" y="4653"/>
                    <a:pt x="460" y="3652"/>
                  </a:cubicBezTo>
                  <a:cubicBezTo>
                    <a:pt x="460" y="3084"/>
                    <a:pt x="784" y="2624"/>
                    <a:pt x="1136" y="2300"/>
                  </a:cubicBezTo>
                  <a:cubicBezTo>
                    <a:pt x="1489" y="1947"/>
                    <a:pt x="1889" y="1801"/>
                    <a:pt x="2313" y="1801"/>
                  </a:cubicBezTo>
                  <a:cubicBezTo>
                    <a:pt x="2442" y="1801"/>
                    <a:pt x="2573" y="1815"/>
                    <a:pt x="2705" y="1840"/>
                  </a:cubicBezTo>
                  <a:cubicBezTo>
                    <a:pt x="3273" y="1948"/>
                    <a:pt x="3733" y="2408"/>
                    <a:pt x="4057" y="2841"/>
                  </a:cubicBezTo>
                  <a:cubicBezTo>
                    <a:pt x="4409" y="3409"/>
                    <a:pt x="4625" y="3977"/>
                    <a:pt x="4842" y="4545"/>
                  </a:cubicBezTo>
                  <a:lnTo>
                    <a:pt x="4977" y="4869"/>
                  </a:lnTo>
                  <a:lnTo>
                    <a:pt x="5085" y="4545"/>
                  </a:lnTo>
                  <a:cubicBezTo>
                    <a:pt x="5302" y="3760"/>
                    <a:pt x="5761" y="3084"/>
                    <a:pt x="6086" y="2408"/>
                  </a:cubicBezTo>
                  <a:cubicBezTo>
                    <a:pt x="6438" y="1732"/>
                    <a:pt x="7006" y="1272"/>
                    <a:pt x="7439" y="812"/>
                  </a:cubicBezTo>
                  <a:cubicBezTo>
                    <a:pt x="8007" y="487"/>
                    <a:pt x="8683" y="271"/>
                    <a:pt x="9359" y="271"/>
                  </a:cubicBezTo>
                  <a:cubicBezTo>
                    <a:pt x="9465" y="246"/>
                    <a:pt x="9576" y="234"/>
                    <a:pt x="9688" y="234"/>
                  </a:cubicBezTo>
                  <a:cubicBezTo>
                    <a:pt x="10173" y="234"/>
                    <a:pt x="10689" y="460"/>
                    <a:pt x="11063" y="812"/>
                  </a:cubicBezTo>
                  <a:cubicBezTo>
                    <a:pt x="11496" y="1164"/>
                    <a:pt x="11739" y="1732"/>
                    <a:pt x="11848" y="2408"/>
                  </a:cubicBezTo>
                  <a:cubicBezTo>
                    <a:pt x="12064" y="3517"/>
                    <a:pt x="11848" y="4653"/>
                    <a:pt x="11388" y="5681"/>
                  </a:cubicBezTo>
                  <a:cubicBezTo>
                    <a:pt x="11063" y="6682"/>
                    <a:pt x="10495" y="7466"/>
                    <a:pt x="9927" y="8386"/>
                  </a:cubicBezTo>
                  <a:cubicBezTo>
                    <a:pt x="8791" y="9846"/>
                    <a:pt x="7898" y="10955"/>
                    <a:pt x="7330" y="11875"/>
                  </a:cubicBezTo>
                  <a:cubicBezTo>
                    <a:pt x="7006" y="12308"/>
                    <a:pt x="6870" y="12660"/>
                    <a:pt x="6762" y="12876"/>
                  </a:cubicBezTo>
                  <a:cubicBezTo>
                    <a:pt x="6870" y="12660"/>
                    <a:pt x="7114" y="12308"/>
                    <a:pt x="7439" y="11875"/>
                  </a:cubicBezTo>
                  <a:cubicBezTo>
                    <a:pt x="8007" y="11091"/>
                    <a:pt x="8899" y="9955"/>
                    <a:pt x="10035" y="8386"/>
                  </a:cubicBezTo>
                  <a:cubicBezTo>
                    <a:pt x="10711" y="7574"/>
                    <a:pt x="11171" y="6682"/>
                    <a:pt x="11604" y="5789"/>
                  </a:cubicBezTo>
                  <a:cubicBezTo>
                    <a:pt x="12064" y="4653"/>
                    <a:pt x="12280" y="3517"/>
                    <a:pt x="12064" y="2300"/>
                  </a:cubicBezTo>
                  <a:cubicBezTo>
                    <a:pt x="12064" y="1732"/>
                    <a:pt x="11739" y="1055"/>
                    <a:pt x="11279" y="596"/>
                  </a:cubicBezTo>
                  <a:cubicBezTo>
                    <a:pt x="10808" y="214"/>
                    <a:pt x="10262" y="0"/>
                    <a:pt x="970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0"/>
            <p:cNvSpPr/>
            <p:nvPr/>
          </p:nvSpPr>
          <p:spPr>
            <a:xfrm>
              <a:off x="1016023" y="1778025"/>
              <a:ext cx="139189" cy="68664"/>
            </a:xfrm>
            <a:custGeom>
              <a:avLst/>
              <a:gdLst/>
              <a:ahLst/>
              <a:cxnLst/>
              <a:rect l="l" t="t" r="r" b="b"/>
              <a:pathLst>
                <a:path w="8901" h="4391" extrusionOk="0">
                  <a:moveTo>
                    <a:pt x="8885" y="1"/>
                  </a:moveTo>
                  <a:cubicBezTo>
                    <a:pt x="8697" y="1"/>
                    <a:pt x="6749" y="958"/>
                    <a:pt x="4410" y="2038"/>
                  </a:cubicBezTo>
                  <a:cubicBezTo>
                    <a:pt x="1921" y="3282"/>
                    <a:pt x="1" y="4283"/>
                    <a:pt x="1" y="4391"/>
                  </a:cubicBezTo>
                  <a:cubicBezTo>
                    <a:pt x="1" y="4391"/>
                    <a:pt x="2030" y="3498"/>
                    <a:pt x="4518" y="2254"/>
                  </a:cubicBezTo>
                  <a:cubicBezTo>
                    <a:pt x="7007" y="1010"/>
                    <a:pt x="8900" y="9"/>
                    <a:pt x="8900" y="9"/>
                  </a:cubicBezTo>
                  <a:cubicBezTo>
                    <a:pt x="8900" y="4"/>
                    <a:pt x="8895" y="1"/>
                    <a:pt x="88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0"/>
            <p:cNvSpPr/>
            <p:nvPr/>
          </p:nvSpPr>
          <p:spPr>
            <a:xfrm>
              <a:off x="1112897" y="1769268"/>
              <a:ext cx="56686" cy="47397"/>
            </a:xfrm>
            <a:custGeom>
              <a:avLst/>
              <a:gdLst/>
              <a:ahLst/>
              <a:cxnLst/>
              <a:rect l="l" t="t" r="r" b="b"/>
              <a:pathLst>
                <a:path w="3625" h="3031" extrusionOk="0">
                  <a:moveTo>
                    <a:pt x="3625" y="1"/>
                  </a:moveTo>
                  <a:lnTo>
                    <a:pt x="3273" y="109"/>
                  </a:lnTo>
                  <a:cubicBezTo>
                    <a:pt x="3240" y="116"/>
                    <a:pt x="3207" y="122"/>
                    <a:pt x="3174" y="128"/>
                  </a:cubicBezTo>
                  <a:lnTo>
                    <a:pt x="3174" y="128"/>
                  </a:lnTo>
                  <a:lnTo>
                    <a:pt x="3165" y="109"/>
                  </a:lnTo>
                  <a:cubicBezTo>
                    <a:pt x="3158" y="117"/>
                    <a:pt x="3152" y="125"/>
                    <a:pt x="3145" y="134"/>
                  </a:cubicBezTo>
                  <a:lnTo>
                    <a:pt x="3145" y="134"/>
                  </a:lnTo>
                  <a:cubicBezTo>
                    <a:pt x="1417" y="454"/>
                    <a:pt x="0" y="329"/>
                    <a:pt x="0" y="461"/>
                  </a:cubicBezTo>
                  <a:cubicBezTo>
                    <a:pt x="163" y="461"/>
                    <a:pt x="361" y="509"/>
                    <a:pt x="579" y="509"/>
                  </a:cubicBezTo>
                  <a:cubicBezTo>
                    <a:pt x="688" y="509"/>
                    <a:pt x="803" y="497"/>
                    <a:pt x="920" y="461"/>
                  </a:cubicBezTo>
                  <a:cubicBezTo>
                    <a:pt x="1600" y="461"/>
                    <a:pt x="2280" y="461"/>
                    <a:pt x="2960" y="373"/>
                  </a:cubicBezTo>
                  <a:lnTo>
                    <a:pt x="2960" y="373"/>
                  </a:lnTo>
                  <a:cubicBezTo>
                    <a:pt x="2579" y="883"/>
                    <a:pt x="2236" y="1471"/>
                    <a:pt x="2029" y="2138"/>
                  </a:cubicBezTo>
                  <a:cubicBezTo>
                    <a:pt x="1813" y="2354"/>
                    <a:pt x="1704" y="2706"/>
                    <a:pt x="1704" y="3030"/>
                  </a:cubicBezTo>
                  <a:cubicBezTo>
                    <a:pt x="2164" y="2030"/>
                    <a:pt x="2705" y="1137"/>
                    <a:pt x="3381" y="326"/>
                  </a:cubicBezTo>
                  <a:lnTo>
                    <a:pt x="3625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0"/>
            <p:cNvSpPr/>
            <p:nvPr/>
          </p:nvSpPr>
          <p:spPr>
            <a:xfrm>
              <a:off x="813423" y="1882218"/>
              <a:ext cx="81221" cy="29617"/>
            </a:xfrm>
            <a:custGeom>
              <a:avLst/>
              <a:gdLst/>
              <a:ahLst/>
              <a:cxnLst/>
              <a:rect l="l" t="t" r="r" b="b"/>
              <a:pathLst>
                <a:path w="5194" h="1894" extrusionOk="0">
                  <a:moveTo>
                    <a:pt x="5194" y="0"/>
                  </a:moveTo>
                  <a:lnTo>
                    <a:pt x="5194" y="0"/>
                  </a:lnTo>
                  <a:cubicBezTo>
                    <a:pt x="4274" y="217"/>
                    <a:pt x="3382" y="541"/>
                    <a:pt x="2597" y="893"/>
                  </a:cubicBezTo>
                  <a:cubicBezTo>
                    <a:pt x="1705" y="1109"/>
                    <a:pt x="893" y="1461"/>
                    <a:pt x="0" y="1894"/>
                  </a:cubicBezTo>
                  <a:cubicBezTo>
                    <a:pt x="893" y="1677"/>
                    <a:pt x="1813" y="1461"/>
                    <a:pt x="2597" y="1109"/>
                  </a:cubicBezTo>
                  <a:cubicBezTo>
                    <a:pt x="3490" y="785"/>
                    <a:pt x="4409" y="433"/>
                    <a:pt x="519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30"/>
            <p:cNvSpPr/>
            <p:nvPr/>
          </p:nvSpPr>
          <p:spPr>
            <a:xfrm>
              <a:off x="815112" y="1905049"/>
              <a:ext cx="19469" cy="26240"/>
            </a:xfrm>
            <a:custGeom>
              <a:avLst/>
              <a:gdLst/>
              <a:ahLst/>
              <a:cxnLst/>
              <a:rect l="l" t="t" r="r" b="b"/>
              <a:pathLst>
                <a:path w="1245" h="1678" extrusionOk="0">
                  <a:moveTo>
                    <a:pt x="1137" y="1"/>
                  </a:moveTo>
                  <a:cubicBezTo>
                    <a:pt x="1137" y="1"/>
                    <a:pt x="785" y="325"/>
                    <a:pt x="569" y="785"/>
                  </a:cubicBezTo>
                  <a:cubicBezTo>
                    <a:pt x="244" y="1245"/>
                    <a:pt x="1" y="1570"/>
                    <a:pt x="109" y="1678"/>
                  </a:cubicBezTo>
                  <a:cubicBezTo>
                    <a:pt x="109" y="1678"/>
                    <a:pt x="460" y="1353"/>
                    <a:pt x="677" y="893"/>
                  </a:cubicBezTo>
                  <a:cubicBezTo>
                    <a:pt x="1029" y="434"/>
                    <a:pt x="1245" y="1"/>
                    <a:pt x="1137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30"/>
            <p:cNvSpPr/>
            <p:nvPr/>
          </p:nvSpPr>
          <p:spPr>
            <a:xfrm>
              <a:off x="840069" y="1899560"/>
              <a:ext cx="12275" cy="33433"/>
            </a:xfrm>
            <a:custGeom>
              <a:avLst/>
              <a:gdLst/>
              <a:ahLst/>
              <a:cxnLst/>
              <a:rect l="l" t="t" r="r" b="b"/>
              <a:pathLst>
                <a:path w="785" h="2138" extrusionOk="0">
                  <a:moveTo>
                    <a:pt x="785" y="0"/>
                  </a:moveTo>
                  <a:lnTo>
                    <a:pt x="785" y="0"/>
                  </a:lnTo>
                  <a:cubicBezTo>
                    <a:pt x="542" y="352"/>
                    <a:pt x="325" y="676"/>
                    <a:pt x="217" y="1028"/>
                  </a:cubicBezTo>
                  <a:cubicBezTo>
                    <a:pt x="109" y="1353"/>
                    <a:pt x="1" y="1812"/>
                    <a:pt x="1" y="2137"/>
                  </a:cubicBezTo>
                  <a:cubicBezTo>
                    <a:pt x="217" y="1921"/>
                    <a:pt x="325" y="1596"/>
                    <a:pt x="433" y="1136"/>
                  </a:cubicBezTo>
                  <a:cubicBezTo>
                    <a:pt x="677" y="785"/>
                    <a:pt x="785" y="460"/>
                    <a:pt x="785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30"/>
            <p:cNvSpPr/>
            <p:nvPr/>
          </p:nvSpPr>
          <p:spPr>
            <a:xfrm>
              <a:off x="815112" y="1890678"/>
              <a:ext cx="21173" cy="14840"/>
            </a:xfrm>
            <a:custGeom>
              <a:avLst/>
              <a:gdLst/>
              <a:ahLst/>
              <a:cxnLst/>
              <a:rect l="l" t="t" r="r" b="b"/>
              <a:pathLst>
                <a:path w="1354" h="949" extrusionOk="0">
                  <a:moveTo>
                    <a:pt x="1" y="0"/>
                  </a:moveTo>
                  <a:cubicBezTo>
                    <a:pt x="1" y="135"/>
                    <a:pt x="244" y="352"/>
                    <a:pt x="569" y="568"/>
                  </a:cubicBezTo>
                  <a:cubicBezTo>
                    <a:pt x="856" y="767"/>
                    <a:pt x="1126" y="948"/>
                    <a:pt x="1215" y="948"/>
                  </a:cubicBezTo>
                  <a:cubicBezTo>
                    <a:pt x="1234" y="948"/>
                    <a:pt x="1245" y="939"/>
                    <a:pt x="1245" y="920"/>
                  </a:cubicBezTo>
                  <a:cubicBezTo>
                    <a:pt x="1353" y="920"/>
                    <a:pt x="1029" y="676"/>
                    <a:pt x="677" y="352"/>
                  </a:cubicBezTo>
                  <a:cubicBezTo>
                    <a:pt x="352" y="135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30"/>
            <p:cNvSpPr/>
            <p:nvPr/>
          </p:nvSpPr>
          <p:spPr>
            <a:xfrm>
              <a:off x="836270" y="1876713"/>
              <a:ext cx="14386" cy="22862"/>
            </a:xfrm>
            <a:custGeom>
              <a:avLst/>
              <a:gdLst/>
              <a:ahLst/>
              <a:cxnLst/>
              <a:rect l="l" t="t" r="r" b="b"/>
              <a:pathLst>
                <a:path w="920" h="1462" extrusionOk="0">
                  <a:moveTo>
                    <a:pt x="108" y="0"/>
                  </a:moveTo>
                  <a:cubicBezTo>
                    <a:pt x="0" y="0"/>
                    <a:pt x="108" y="352"/>
                    <a:pt x="352" y="785"/>
                  </a:cubicBezTo>
                  <a:cubicBezTo>
                    <a:pt x="568" y="1245"/>
                    <a:pt x="785" y="1461"/>
                    <a:pt x="920" y="1461"/>
                  </a:cubicBezTo>
                  <a:cubicBezTo>
                    <a:pt x="920" y="1353"/>
                    <a:pt x="676" y="1137"/>
                    <a:pt x="460" y="677"/>
                  </a:cubicBezTo>
                  <a:cubicBezTo>
                    <a:pt x="352" y="352"/>
                    <a:pt x="108" y="0"/>
                    <a:pt x="108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30"/>
            <p:cNvSpPr/>
            <p:nvPr/>
          </p:nvSpPr>
          <p:spPr>
            <a:xfrm>
              <a:off x="947515" y="1875447"/>
              <a:ext cx="54575" cy="68117"/>
            </a:xfrm>
            <a:custGeom>
              <a:avLst/>
              <a:gdLst/>
              <a:ahLst/>
              <a:cxnLst/>
              <a:rect l="l" t="t" r="r" b="b"/>
              <a:pathLst>
                <a:path w="3490" h="4356" extrusionOk="0">
                  <a:moveTo>
                    <a:pt x="781" y="0"/>
                  </a:moveTo>
                  <a:cubicBezTo>
                    <a:pt x="669" y="0"/>
                    <a:pt x="555" y="27"/>
                    <a:pt x="433" y="81"/>
                  </a:cubicBezTo>
                  <a:cubicBezTo>
                    <a:pt x="325" y="190"/>
                    <a:pt x="216" y="433"/>
                    <a:pt x="108" y="541"/>
                  </a:cubicBezTo>
                  <a:cubicBezTo>
                    <a:pt x="0" y="866"/>
                    <a:pt x="0" y="1218"/>
                    <a:pt x="108" y="1542"/>
                  </a:cubicBezTo>
                  <a:cubicBezTo>
                    <a:pt x="216" y="2110"/>
                    <a:pt x="433" y="2678"/>
                    <a:pt x="676" y="3138"/>
                  </a:cubicBezTo>
                  <a:cubicBezTo>
                    <a:pt x="784" y="3463"/>
                    <a:pt x="1001" y="3814"/>
                    <a:pt x="1244" y="4139"/>
                  </a:cubicBezTo>
                  <a:cubicBezTo>
                    <a:pt x="1352" y="4247"/>
                    <a:pt x="1461" y="4355"/>
                    <a:pt x="1461" y="4355"/>
                  </a:cubicBezTo>
                  <a:cubicBezTo>
                    <a:pt x="1461" y="4355"/>
                    <a:pt x="1109" y="3922"/>
                    <a:pt x="784" y="3003"/>
                  </a:cubicBezTo>
                  <a:cubicBezTo>
                    <a:pt x="568" y="2570"/>
                    <a:pt x="433" y="2110"/>
                    <a:pt x="325" y="1542"/>
                  </a:cubicBezTo>
                  <a:cubicBezTo>
                    <a:pt x="216" y="1218"/>
                    <a:pt x="216" y="974"/>
                    <a:pt x="325" y="650"/>
                  </a:cubicBezTo>
                  <a:cubicBezTo>
                    <a:pt x="414" y="470"/>
                    <a:pt x="598" y="271"/>
                    <a:pt x="843" y="271"/>
                  </a:cubicBezTo>
                  <a:cubicBezTo>
                    <a:pt x="893" y="271"/>
                    <a:pt x="946" y="280"/>
                    <a:pt x="1001" y="298"/>
                  </a:cubicBezTo>
                  <a:cubicBezTo>
                    <a:pt x="1109" y="433"/>
                    <a:pt x="1244" y="541"/>
                    <a:pt x="1352" y="758"/>
                  </a:cubicBezTo>
                  <a:lnTo>
                    <a:pt x="1352" y="1218"/>
                  </a:lnTo>
                  <a:cubicBezTo>
                    <a:pt x="1244" y="1542"/>
                    <a:pt x="1001" y="1894"/>
                    <a:pt x="676" y="2110"/>
                  </a:cubicBezTo>
                  <a:lnTo>
                    <a:pt x="568" y="2327"/>
                  </a:lnTo>
                  <a:lnTo>
                    <a:pt x="784" y="2327"/>
                  </a:lnTo>
                  <a:cubicBezTo>
                    <a:pt x="1267" y="2423"/>
                    <a:pt x="1750" y="2506"/>
                    <a:pt x="2194" y="2506"/>
                  </a:cubicBezTo>
                  <a:cubicBezTo>
                    <a:pt x="2372" y="2506"/>
                    <a:pt x="2543" y="2493"/>
                    <a:pt x="2705" y="2462"/>
                  </a:cubicBezTo>
                  <a:cubicBezTo>
                    <a:pt x="3030" y="2462"/>
                    <a:pt x="3273" y="2327"/>
                    <a:pt x="3489" y="2327"/>
                  </a:cubicBezTo>
                  <a:cubicBezTo>
                    <a:pt x="2670" y="2327"/>
                    <a:pt x="1828" y="2327"/>
                    <a:pt x="1006" y="2159"/>
                  </a:cubicBezTo>
                  <a:lnTo>
                    <a:pt x="1006" y="2159"/>
                  </a:lnTo>
                  <a:lnTo>
                    <a:pt x="1569" y="1326"/>
                  </a:lnTo>
                  <a:cubicBezTo>
                    <a:pt x="1677" y="866"/>
                    <a:pt x="1569" y="298"/>
                    <a:pt x="1109" y="81"/>
                  </a:cubicBezTo>
                  <a:cubicBezTo>
                    <a:pt x="1001" y="27"/>
                    <a:pt x="893" y="0"/>
                    <a:pt x="781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30"/>
            <p:cNvSpPr/>
            <p:nvPr/>
          </p:nvSpPr>
          <p:spPr>
            <a:xfrm>
              <a:off x="2272699" y="3327123"/>
              <a:ext cx="271576" cy="1050699"/>
            </a:xfrm>
            <a:custGeom>
              <a:avLst/>
              <a:gdLst/>
              <a:ahLst/>
              <a:cxnLst/>
              <a:rect l="l" t="t" r="r" b="b"/>
              <a:pathLst>
                <a:path w="17367" h="67191" extrusionOk="0">
                  <a:moveTo>
                    <a:pt x="16122" y="0"/>
                  </a:moveTo>
                  <a:cubicBezTo>
                    <a:pt x="16122" y="0"/>
                    <a:pt x="5627" y="14444"/>
                    <a:pt x="4166" y="30214"/>
                  </a:cubicBezTo>
                  <a:cubicBezTo>
                    <a:pt x="2598" y="45984"/>
                    <a:pt x="1" y="67190"/>
                    <a:pt x="1" y="67190"/>
                  </a:cubicBezTo>
                  <a:lnTo>
                    <a:pt x="17366" y="67190"/>
                  </a:lnTo>
                  <a:lnTo>
                    <a:pt x="16122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30"/>
            <p:cNvSpPr/>
            <p:nvPr/>
          </p:nvSpPr>
          <p:spPr>
            <a:xfrm>
              <a:off x="2394515" y="3256629"/>
              <a:ext cx="394659" cy="1122882"/>
            </a:xfrm>
            <a:custGeom>
              <a:avLst/>
              <a:gdLst/>
              <a:ahLst/>
              <a:cxnLst/>
              <a:rect l="l" t="t" r="r" b="b"/>
              <a:pathLst>
                <a:path w="25238" h="71807" extrusionOk="0">
                  <a:moveTo>
                    <a:pt x="12393" y="1"/>
                  </a:moveTo>
                  <a:cubicBezTo>
                    <a:pt x="11318" y="1"/>
                    <a:pt x="7773" y="477"/>
                    <a:pt x="5411" y="6429"/>
                  </a:cubicBezTo>
                  <a:cubicBezTo>
                    <a:pt x="2246" y="14543"/>
                    <a:pt x="1" y="20981"/>
                    <a:pt x="326" y="30556"/>
                  </a:cubicBezTo>
                  <a:cubicBezTo>
                    <a:pt x="677" y="38320"/>
                    <a:pt x="4599" y="61311"/>
                    <a:pt x="6087" y="69210"/>
                  </a:cubicBezTo>
                  <a:cubicBezTo>
                    <a:pt x="6303" y="70670"/>
                    <a:pt x="7656" y="71806"/>
                    <a:pt x="9225" y="71806"/>
                  </a:cubicBezTo>
                  <a:lnTo>
                    <a:pt x="18259" y="71806"/>
                  </a:lnTo>
                  <a:cubicBezTo>
                    <a:pt x="19828" y="71806"/>
                    <a:pt x="21289" y="70670"/>
                    <a:pt x="21397" y="68993"/>
                  </a:cubicBezTo>
                  <a:cubicBezTo>
                    <a:pt x="22533" y="60743"/>
                    <a:pt x="25238" y="37211"/>
                    <a:pt x="24345" y="28420"/>
                  </a:cubicBezTo>
                  <a:cubicBezTo>
                    <a:pt x="23101" y="17816"/>
                    <a:pt x="21180" y="559"/>
                    <a:pt x="12714" y="18"/>
                  </a:cubicBezTo>
                  <a:cubicBezTo>
                    <a:pt x="12714" y="18"/>
                    <a:pt x="12599" y="1"/>
                    <a:pt x="12393" y="1"/>
                  </a:cubicBezTo>
                  <a:close/>
                </a:path>
              </a:pathLst>
            </a:custGeom>
            <a:solidFill>
              <a:srgbClr val="E5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30"/>
            <p:cNvSpPr/>
            <p:nvPr/>
          </p:nvSpPr>
          <p:spPr>
            <a:xfrm>
              <a:off x="2438519" y="3536915"/>
              <a:ext cx="315549" cy="436959"/>
            </a:xfrm>
            <a:custGeom>
              <a:avLst/>
              <a:gdLst/>
              <a:ahLst/>
              <a:cxnLst/>
              <a:rect l="l" t="t" r="r" b="b"/>
              <a:pathLst>
                <a:path w="20179" h="27943" extrusionOk="0">
                  <a:moveTo>
                    <a:pt x="20179" y="1"/>
                  </a:moveTo>
                  <a:cubicBezTo>
                    <a:pt x="20179" y="352"/>
                    <a:pt x="20179" y="677"/>
                    <a:pt x="20043" y="1137"/>
                  </a:cubicBezTo>
                  <a:cubicBezTo>
                    <a:pt x="20043" y="1569"/>
                    <a:pt x="20043" y="2137"/>
                    <a:pt x="19827" y="2814"/>
                  </a:cubicBezTo>
                  <a:cubicBezTo>
                    <a:pt x="19719" y="3382"/>
                    <a:pt x="19611" y="4166"/>
                    <a:pt x="19367" y="4951"/>
                  </a:cubicBezTo>
                  <a:cubicBezTo>
                    <a:pt x="18826" y="6871"/>
                    <a:pt x="18150" y="8683"/>
                    <a:pt x="17230" y="10360"/>
                  </a:cubicBezTo>
                  <a:cubicBezTo>
                    <a:pt x="16121" y="12524"/>
                    <a:pt x="14769" y="14418"/>
                    <a:pt x="13065" y="16230"/>
                  </a:cubicBezTo>
                  <a:cubicBezTo>
                    <a:pt x="11496" y="17934"/>
                    <a:pt x="9575" y="19503"/>
                    <a:pt x="7547" y="20639"/>
                  </a:cubicBezTo>
                  <a:cubicBezTo>
                    <a:pt x="5626" y="21748"/>
                    <a:pt x="3814" y="22668"/>
                    <a:pt x="2597" y="23777"/>
                  </a:cubicBezTo>
                  <a:cubicBezTo>
                    <a:pt x="1569" y="24561"/>
                    <a:pt x="784" y="25697"/>
                    <a:pt x="216" y="26941"/>
                  </a:cubicBezTo>
                  <a:cubicBezTo>
                    <a:pt x="108" y="27266"/>
                    <a:pt x="0" y="27618"/>
                    <a:pt x="0" y="27942"/>
                  </a:cubicBezTo>
                  <a:cubicBezTo>
                    <a:pt x="0" y="27618"/>
                    <a:pt x="108" y="27266"/>
                    <a:pt x="325" y="26941"/>
                  </a:cubicBezTo>
                  <a:cubicBezTo>
                    <a:pt x="784" y="25697"/>
                    <a:pt x="1677" y="24696"/>
                    <a:pt x="2705" y="23777"/>
                  </a:cubicBezTo>
                  <a:cubicBezTo>
                    <a:pt x="3949" y="22776"/>
                    <a:pt x="5734" y="21856"/>
                    <a:pt x="7655" y="20747"/>
                  </a:cubicBezTo>
                  <a:cubicBezTo>
                    <a:pt x="9684" y="19503"/>
                    <a:pt x="11604" y="18042"/>
                    <a:pt x="13173" y="16230"/>
                  </a:cubicBezTo>
                  <a:cubicBezTo>
                    <a:pt x="14877" y="14553"/>
                    <a:pt x="16230" y="12524"/>
                    <a:pt x="17339" y="10360"/>
                  </a:cubicBezTo>
                  <a:cubicBezTo>
                    <a:pt x="18258" y="8683"/>
                    <a:pt x="18934" y="6871"/>
                    <a:pt x="19502" y="4951"/>
                  </a:cubicBezTo>
                  <a:cubicBezTo>
                    <a:pt x="19719" y="4166"/>
                    <a:pt x="19827" y="3382"/>
                    <a:pt x="19935" y="2814"/>
                  </a:cubicBezTo>
                  <a:cubicBezTo>
                    <a:pt x="20043" y="2137"/>
                    <a:pt x="20043" y="1569"/>
                    <a:pt x="20179" y="1137"/>
                  </a:cubicBezTo>
                  <a:lnTo>
                    <a:pt x="20179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30"/>
            <p:cNvSpPr/>
            <p:nvPr/>
          </p:nvSpPr>
          <p:spPr>
            <a:xfrm>
              <a:off x="2401286" y="3473474"/>
              <a:ext cx="336707" cy="365042"/>
            </a:xfrm>
            <a:custGeom>
              <a:avLst/>
              <a:gdLst/>
              <a:ahLst/>
              <a:cxnLst/>
              <a:rect l="l" t="t" r="r" b="b"/>
              <a:pathLst>
                <a:path w="21532" h="23344" extrusionOk="0">
                  <a:moveTo>
                    <a:pt x="7251" y="4802"/>
                  </a:moveTo>
                  <a:cubicBezTo>
                    <a:pt x="6861" y="4802"/>
                    <a:pt x="6469" y="4850"/>
                    <a:pt x="6087" y="4950"/>
                  </a:cubicBezTo>
                  <a:cubicBezTo>
                    <a:pt x="6395" y="4896"/>
                    <a:pt x="6704" y="4869"/>
                    <a:pt x="7011" y="4869"/>
                  </a:cubicBezTo>
                  <a:cubicBezTo>
                    <a:pt x="7942" y="4869"/>
                    <a:pt x="8857" y="5118"/>
                    <a:pt x="9711" y="5626"/>
                  </a:cubicBezTo>
                  <a:cubicBezTo>
                    <a:pt x="10712" y="6194"/>
                    <a:pt x="11388" y="7330"/>
                    <a:pt x="11605" y="8467"/>
                  </a:cubicBezTo>
                  <a:cubicBezTo>
                    <a:pt x="11497" y="7222"/>
                    <a:pt x="10820" y="6194"/>
                    <a:pt x="9711" y="5518"/>
                  </a:cubicBezTo>
                  <a:cubicBezTo>
                    <a:pt x="8999" y="5050"/>
                    <a:pt x="8131" y="4802"/>
                    <a:pt x="7251" y="4802"/>
                  </a:cubicBezTo>
                  <a:close/>
                  <a:moveTo>
                    <a:pt x="3842" y="10712"/>
                  </a:moveTo>
                  <a:cubicBezTo>
                    <a:pt x="3842" y="10712"/>
                    <a:pt x="3625" y="10928"/>
                    <a:pt x="3382" y="11388"/>
                  </a:cubicBezTo>
                  <a:lnTo>
                    <a:pt x="3842" y="10712"/>
                  </a:lnTo>
                  <a:close/>
                  <a:moveTo>
                    <a:pt x="11605" y="8467"/>
                  </a:moveTo>
                  <a:cubicBezTo>
                    <a:pt x="11740" y="9576"/>
                    <a:pt x="11605" y="10712"/>
                    <a:pt x="11172" y="11712"/>
                  </a:cubicBezTo>
                  <a:cubicBezTo>
                    <a:pt x="10820" y="12740"/>
                    <a:pt x="10252" y="13633"/>
                    <a:pt x="9576" y="14417"/>
                  </a:cubicBezTo>
                  <a:cubicBezTo>
                    <a:pt x="10252" y="13633"/>
                    <a:pt x="10820" y="12740"/>
                    <a:pt x="11280" y="11712"/>
                  </a:cubicBezTo>
                  <a:cubicBezTo>
                    <a:pt x="11740" y="10712"/>
                    <a:pt x="11848" y="9576"/>
                    <a:pt x="11605" y="8467"/>
                  </a:cubicBezTo>
                  <a:close/>
                  <a:moveTo>
                    <a:pt x="3382" y="11388"/>
                  </a:moveTo>
                  <a:cubicBezTo>
                    <a:pt x="2949" y="12064"/>
                    <a:pt x="2597" y="12849"/>
                    <a:pt x="2381" y="13525"/>
                  </a:cubicBezTo>
                  <a:cubicBezTo>
                    <a:pt x="2273" y="14093"/>
                    <a:pt x="2273" y="14769"/>
                    <a:pt x="2273" y="15337"/>
                  </a:cubicBezTo>
                  <a:cubicBezTo>
                    <a:pt x="2381" y="16013"/>
                    <a:pt x="2706" y="16581"/>
                    <a:pt x="3165" y="17122"/>
                  </a:cubicBezTo>
                  <a:cubicBezTo>
                    <a:pt x="2706" y="16581"/>
                    <a:pt x="2489" y="16013"/>
                    <a:pt x="2381" y="15337"/>
                  </a:cubicBezTo>
                  <a:cubicBezTo>
                    <a:pt x="2273" y="14769"/>
                    <a:pt x="2273" y="14093"/>
                    <a:pt x="2489" y="13633"/>
                  </a:cubicBezTo>
                  <a:cubicBezTo>
                    <a:pt x="2706" y="12849"/>
                    <a:pt x="2949" y="12064"/>
                    <a:pt x="3382" y="11388"/>
                  </a:cubicBezTo>
                  <a:close/>
                  <a:moveTo>
                    <a:pt x="9576" y="14417"/>
                  </a:moveTo>
                  <a:cubicBezTo>
                    <a:pt x="8900" y="15094"/>
                    <a:pt x="8224" y="15905"/>
                    <a:pt x="7547" y="16446"/>
                  </a:cubicBezTo>
                  <a:cubicBezTo>
                    <a:pt x="7006" y="17122"/>
                    <a:pt x="6195" y="17582"/>
                    <a:pt x="5302" y="17690"/>
                  </a:cubicBezTo>
                  <a:cubicBezTo>
                    <a:pt x="5097" y="17754"/>
                    <a:pt x="4892" y="17784"/>
                    <a:pt x="4691" y="17784"/>
                  </a:cubicBezTo>
                  <a:cubicBezTo>
                    <a:pt x="4127" y="17784"/>
                    <a:pt x="3593" y="17545"/>
                    <a:pt x="3174" y="17131"/>
                  </a:cubicBezTo>
                  <a:lnTo>
                    <a:pt x="3174" y="17131"/>
                  </a:lnTo>
                  <a:cubicBezTo>
                    <a:pt x="3639" y="17591"/>
                    <a:pt x="4245" y="17835"/>
                    <a:pt x="4878" y="17835"/>
                  </a:cubicBezTo>
                  <a:cubicBezTo>
                    <a:pt x="5019" y="17835"/>
                    <a:pt x="5160" y="17823"/>
                    <a:pt x="5302" y="17798"/>
                  </a:cubicBezTo>
                  <a:cubicBezTo>
                    <a:pt x="6195" y="17582"/>
                    <a:pt x="7006" y="17122"/>
                    <a:pt x="7683" y="16581"/>
                  </a:cubicBezTo>
                  <a:cubicBezTo>
                    <a:pt x="8359" y="15905"/>
                    <a:pt x="9035" y="15229"/>
                    <a:pt x="9576" y="14417"/>
                  </a:cubicBezTo>
                  <a:close/>
                  <a:moveTo>
                    <a:pt x="21532" y="0"/>
                  </a:moveTo>
                  <a:cubicBezTo>
                    <a:pt x="21531" y="4"/>
                    <a:pt x="21422" y="354"/>
                    <a:pt x="21207" y="785"/>
                  </a:cubicBezTo>
                  <a:cubicBezTo>
                    <a:pt x="21072" y="1353"/>
                    <a:pt x="20747" y="2029"/>
                    <a:pt x="20288" y="3057"/>
                  </a:cubicBezTo>
                  <a:cubicBezTo>
                    <a:pt x="17474" y="9684"/>
                    <a:pt x="13201" y="15662"/>
                    <a:pt x="7683" y="20395"/>
                  </a:cubicBezTo>
                  <a:cubicBezTo>
                    <a:pt x="7223" y="20855"/>
                    <a:pt x="6763" y="21180"/>
                    <a:pt x="6330" y="21639"/>
                  </a:cubicBezTo>
                  <a:cubicBezTo>
                    <a:pt x="5870" y="21991"/>
                    <a:pt x="5302" y="22424"/>
                    <a:pt x="4734" y="22667"/>
                  </a:cubicBezTo>
                  <a:cubicBezTo>
                    <a:pt x="4166" y="22992"/>
                    <a:pt x="3625" y="23208"/>
                    <a:pt x="2949" y="23208"/>
                  </a:cubicBezTo>
                  <a:cubicBezTo>
                    <a:pt x="2273" y="23100"/>
                    <a:pt x="1705" y="22884"/>
                    <a:pt x="1245" y="22424"/>
                  </a:cubicBezTo>
                  <a:cubicBezTo>
                    <a:pt x="785" y="21856"/>
                    <a:pt x="461" y="21315"/>
                    <a:pt x="352" y="20639"/>
                  </a:cubicBezTo>
                  <a:cubicBezTo>
                    <a:pt x="109" y="19962"/>
                    <a:pt x="1" y="19394"/>
                    <a:pt x="109" y="18718"/>
                  </a:cubicBezTo>
                  <a:cubicBezTo>
                    <a:pt x="109" y="17258"/>
                    <a:pt x="109" y="15905"/>
                    <a:pt x="244" y="14553"/>
                  </a:cubicBezTo>
                  <a:cubicBezTo>
                    <a:pt x="244" y="13065"/>
                    <a:pt x="461" y="11712"/>
                    <a:pt x="920" y="10360"/>
                  </a:cubicBezTo>
                  <a:cubicBezTo>
                    <a:pt x="1245" y="9143"/>
                    <a:pt x="1921" y="7898"/>
                    <a:pt x="2814" y="6871"/>
                  </a:cubicBezTo>
                  <a:cubicBezTo>
                    <a:pt x="3734" y="5978"/>
                    <a:pt x="4843" y="5302"/>
                    <a:pt x="6087" y="4950"/>
                  </a:cubicBezTo>
                  <a:lnTo>
                    <a:pt x="6087" y="4950"/>
                  </a:lnTo>
                  <a:cubicBezTo>
                    <a:pt x="4843" y="5194"/>
                    <a:pt x="3625" y="5870"/>
                    <a:pt x="2706" y="6871"/>
                  </a:cubicBezTo>
                  <a:cubicBezTo>
                    <a:pt x="1813" y="7898"/>
                    <a:pt x="1137" y="9008"/>
                    <a:pt x="785" y="10360"/>
                  </a:cubicBezTo>
                  <a:cubicBezTo>
                    <a:pt x="352" y="11712"/>
                    <a:pt x="109" y="13065"/>
                    <a:pt x="109" y="14553"/>
                  </a:cubicBezTo>
                  <a:cubicBezTo>
                    <a:pt x="1" y="15905"/>
                    <a:pt x="1" y="17366"/>
                    <a:pt x="1" y="18718"/>
                  </a:cubicBezTo>
                  <a:cubicBezTo>
                    <a:pt x="1" y="19394"/>
                    <a:pt x="1" y="20071"/>
                    <a:pt x="244" y="20747"/>
                  </a:cubicBezTo>
                  <a:cubicBezTo>
                    <a:pt x="352" y="21315"/>
                    <a:pt x="677" y="21991"/>
                    <a:pt x="1137" y="22424"/>
                  </a:cubicBezTo>
                  <a:cubicBezTo>
                    <a:pt x="1597" y="22992"/>
                    <a:pt x="2273" y="23208"/>
                    <a:pt x="2949" y="23344"/>
                  </a:cubicBezTo>
                  <a:cubicBezTo>
                    <a:pt x="3625" y="23344"/>
                    <a:pt x="4302" y="23100"/>
                    <a:pt x="4843" y="22776"/>
                  </a:cubicBezTo>
                  <a:cubicBezTo>
                    <a:pt x="5411" y="22424"/>
                    <a:pt x="5870" y="22099"/>
                    <a:pt x="6438" y="21748"/>
                  </a:cubicBezTo>
                  <a:cubicBezTo>
                    <a:pt x="6871" y="21315"/>
                    <a:pt x="7331" y="20963"/>
                    <a:pt x="7791" y="20503"/>
                  </a:cubicBezTo>
                  <a:cubicBezTo>
                    <a:pt x="13309" y="15770"/>
                    <a:pt x="17583" y="9819"/>
                    <a:pt x="20396" y="3057"/>
                  </a:cubicBezTo>
                  <a:cubicBezTo>
                    <a:pt x="20856" y="2137"/>
                    <a:pt x="21072" y="1353"/>
                    <a:pt x="21315" y="785"/>
                  </a:cubicBezTo>
                  <a:cubicBezTo>
                    <a:pt x="21423" y="354"/>
                    <a:pt x="21531" y="4"/>
                    <a:pt x="21532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0"/>
            <p:cNvSpPr/>
            <p:nvPr/>
          </p:nvSpPr>
          <p:spPr>
            <a:xfrm>
              <a:off x="2402975" y="3392253"/>
              <a:ext cx="333329" cy="188666"/>
            </a:xfrm>
            <a:custGeom>
              <a:avLst/>
              <a:gdLst/>
              <a:ahLst/>
              <a:cxnLst/>
              <a:rect l="l" t="t" r="r" b="b"/>
              <a:pathLst>
                <a:path w="21316" h="12065" extrusionOk="0">
                  <a:moveTo>
                    <a:pt x="21316" y="1"/>
                  </a:moveTo>
                  <a:cubicBezTo>
                    <a:pt x="21316" y="1"/>
                    <a:pt x="21207" y="136"/>
                    <a:pt x="21207" y="244"/>
                  </a:cubicBezTo>
                  <a:cubicBezTo>
                    <a:pt x="21316" y="136"/>
                    <a:pt x="21316" y="1"/>
                    <a:pt x="21316" y="1"/>
                  </a:cubicBezTo>
                  <a:close/>
                  <a:moveTo>
                    <a:pt x="21207" y="244"/>
                  </a:moveTo>
                  <a:lnTo>
                    <a:pt x="21207" y="244"/>
                  </a:lnTo>
                  <a:cubicBezTo>
                    <a:pt x="21099" y="461"/>
                    <a:pt x="20964" y="812"/>
                    <a:pt x="20964" y="1029"/>
                  </a:cubicBezTo>
                  <a:cubicBezTo>
                    <a:pt x="21099" y="677"/>
                    <a:pt x="21207" y="461"/>
                    <a:pt x="21207" y="244"/>
                  </a:cubicBezTo>
                  <a:close/>
                  <a:moveTo>
                    <a:pt x="20964" y="1029"/>
                  </a:moveTo>
                  <a:cubicBezTo>
                    <a:pt x="20639" y="1813"/>
                    <a:pt x="20071" y="2706"/>
                    <a:pt x="19503" y="3517"/>
                  </a:cubicBezTo>
                  <a:cubicBezTo>
                    <a:pt x="18719" y="4626"/>
                    <a:pt x="17583" y="5546"/>
                    <a:pt x="16474" y="6222"/>
                  </a:cubicBezTo>
                  <a:cubicBezTo>
                    <a:pt x="15689" y="6655"/>
                    <a:pt x="15013" y="7006"/>
                    <a:pt x="14202" y="7223"/>
                  </a:cubicBezTo>
                  <a:cubicBezTo>
                    <a:pt x="13309" y="7439"/>
                    <a:pt x="12416" y="7683"/>
                    <a:pt x="11497" y="7683"/>
                  </a:cubicBezTo>
                  <a:cubicBezTo>
                    <a:pt x="10604" y="7737"/>
                    <a:pt x="9732" y="7737"/>
                    <a:pt x="8873" y="7737"/>
                  </a:cubicBezTo>
                  <a:cubicBezTo>
                    <a:pt x="8014" y="7737"/>
                    <a:pt x="7169" y="7737"/>
                    <a:pt x="6330" y="7791"/>
                  </a:cubicBezTo>
                  <a:cubicBezTo>
                    <a:pt x="4978" y="7899"/>
                    <a:pt x="3626" y="8359"/>
                    <a:pt x="2381" y="9035"/>
                  </a:cubicBezTo>
                  <a:cubicBezTo>
                    <a:pt x="1921" y="9360"/>
                    <a:pt x="1489" y="9711"/>
                    <a:pt x="1029" y="10036"/>
                  </a:cubicBezTo>
                  <a:cubicBezTo>
                    <a:pt x="812" y="10388"/>
                    <a:pt x="569" y="10712"/>
                    <a:pt x="353" y="11064"/>
                  </a:cubicBezTo>
                  <a:cubicBezTo>
                    <a:pt x="260" y="11250"/>
                    <a:pt x="167" y="11436"/>
                    <a:pt x="142" y="11707"/>
                  </a:cubicBezTo>
                  <a:lnTo>
                    <a:pt x="142" y="11707"/>
                  </a:lnTo>
                  <a:cubicBezTo>
                    <a:pt x="228" y="11491"/>
                    <a:pt x="322" y="11272"/>
                    <a:pt x="461" y="11064"/>
                  </a:cubicBezTo>
                  <a:cubicBezTo>
                    <a:pt x="569" y="10712"/>
                    <a:pt x="812" y="10388"/>
                    <a:pt x="1137" y="10144"/>
                  </a:cubicBezTo>
                  <a:cubicBezTo>
                    <a:pt x="1489" y="9711"/>
                    <a:pt x="1921" y="9360"/>
                    <a:pt x="2381" y="9143"/>
                  </a:cubicBezTo>
                  <a:cubicBezTo>
                    <a:pt x="3626" y="8467"/>
                    <a:pt x="4978" y="8007"/>
                    <a:pt x="6439" y="7899"/>
                  </a:cubicBezTo>
                  <a:cubicBezTo>
                    <a:pt x="7169" y="7845"/>
                    <a:pt x="7987" y="7845"/>
                    <a:pt x="8846" y="7845"/>
                  </a:cubicBezTo>
                  <a:cubicBezTo>
                    <a:pt x="9705" y="7845"/>
                    <a:pt x="10604" y="7845"/>
                    <a:pt x="11497" y="7791"/>
                  </a:cubicBezTo>
                  <a:cubicBezTo>
                    <a:pt x="12416" y="7791"/>
                    <a:pt x="13309" y="7574"/>
                    <a:pt x="14202" y="7331"/>
                  </a:cubicBezTo>
                  <a:cubicBezTo>
                    <a:pt x="15013" y="7115"/>
                    <a:pt x="15798" y="6763"/>
                    <a:pt x="16474" y="6330"/>
                  </a:cubicBezTo>
                  <a:cubicBezTo>
                    <a:pt x="17718" y="5654"/>
                    <a:pt x="18827" y="4626"/>
                    <a:pt x="19612" y="3517"/>
                  </a:cubicBezTo>
                  <a:cubicBezTo>
                    <a:pt x="20180" y="2706"/>
                    <a:pt x="20639" y="1921"/>
                    <a:pt x="20964" y="1029"/>
                  </a:cubicBezTo>
                  <a:close/>
                  <a:moveTo>
                    <a:pt x="142" y="11707"/>
                  </a:moveTo>
                  <a:cubicBezTo>
                    <a:pt x="95" y="11828"/>
                    <a:pt x="49" y="11948"/>
                    <a:pt x="1" y="12065"/>
                  </a:cubicBezTo>
                  <a:lnTo>
                    <a:pt x="136" y="11848"/>
                  </a:lnTo>
                  <a:cubicBezTo>
                    <a:pt x="136" y="11799"/>
                    <a:pt x="138" y="11752"/>
                    <a:pt x="142" y="11707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0"/>
            <p:cNvSpPr/>
            <p:nvPr/>
          </p:nvSpPr>
          <p:spPr>
            <a:xfrm>
              <a:off x="2445274" y="3279741"/>
              <a:ext cx="211513" cy="230966"/>
            </a:xfrm>
            <a:custGeom>
              <a:avLst/>
              <a:gdLst/>
              <a:ahLst/>
              <a:cxnLst/>
              <a:rect l="l" t="t" r="r" b="b"/>
              <a:pathLst>
                <a:path w="13526" h="14770" extrusionOk="0">
                  <a:moveTo>
                    <a:pt x="13525" y="1"/>
                  </a:moveTo>
                  <a:cubicBezTo>
                    <a:pt x="13525" y="1"/>
                    <a:pt x="13417" y="109"/>
                    <a:pt x="13417" y="217"/>
                  </a:cubicBezTo>
                  <a:lnTo>
                    <a:pt x="13525" y="1"/>
                  </a:lnTo>
                  <a:close/>
                  <a:moveTo>
                    <a:pt x="13417" y="217"/>
                  </a:moveTo>
                  <a:lnTo>
                    <a:pt x="13201" y="785"/>
                  </a:lnTo>
                  <a:cubicBezTo>
                    <a:pt x="12984" y="1461"/>
                    <a:pt x="12633" y="2137"/>
                    <a:pt x="12416" y="2814"/>
                  </a:cubicBezTo>
                  <a:cubicBezTo>
                    <a:pt x="12741" y="2137"/>
                    <a:pt x="13093" y="1461"/>
                    <a:pt x="13309" y="785"/>
                  </a:cubicBezTo>
                  <a:cubicBezTo>
                    <a:pt x="13309" y="569"/>
                    <a:pt x="13417" y="325"/>
                    <a:pt x="13417" y="217"/>
                  </a:cubicBezTo>
                  <a:close/>
                  <a:moveTo>
                    <a:pt x="12416" y="2814"/>
                  </a:moveTo>
                  <a:cubicBezTo>
                    <a:pt x="11280" y="4951"/>
                    <a:pt x="9711" y="6871"/>
                    <a:pt x="7791" y="8440"/>
                  </a:cubicBezTo>
                  <a:cubicBezTo>
                    <a:pt x="9820" y="6979"/>
                    <a:pt x="11280" y="5059"/>
                    <a:pt x="12416" y="2814"/>
                  </a:cubicBezTo>
                  <a:close/>
                  <a:moveTo>
                    <a:pt x="7791" y="8440"/>
                  </a:moveTo>
                  <a:lnTo>
                    <a:pt x="7791" y="8440"/>
                  </a:lnTo>
                  <a:cubicBezTo>
                    <a:pt x="6655" y="9224"/>
                    <a:pt x="5546" y="9901"/>
                    <a:pt x="4302" y="10469"/>
                  </a:cubicBezTo>
                  <a:cubicBezTo>
                    <a:pt x="3382" y="10928"/>
                    <a:pt x="2381" y="11497"/>
                    <a:pt x="1597" y="12281"/>
                  </a:cubicBezTo>
                  <a:cubicBezTo>
                    <a:pt x="2489" y="11605"/>
                    <a:pt x="3382" y="11037"/>
                    <a:pt x="4410" y="10577"/>
                  </a:cubicBezTo>
                  <a:cubicBezTo>
                    <a:pt x="5654" y="10036"/>
                    <a:pt x="6763" y="9360"/>
                    <a:pt x="7791" y="8440"/>
                  </a:cubicBezTo>
                  <a:close/>
                  <a:moveTo>
                    <a:pt x="1596" y="12281"/>
                  </a:moveTo>
                  <a:cubicBezTo>
                    <a:pt x="1029" y="12741"/>
                    <a:pt x="569" y="13282"/>
                    <a:pt x="244" y="13958"/>
                  </a:cubicBezTo>
                  <a:cubicBezTo>
                    <a:pt x="136" y="14310"/>
                    <a:pt x="1" y="14526"/>
                    <a:pt x="1" y="14769"/>
                  </a:cubicBezTo>
                  <a:lnTo>
                    <a:pt x="136" y="14634"/>
                  </a:lnTo>
                  <a:cubicBezTo>
                    <a:pt x="136" y="14418"/>
                    <a:pt x="244" y="14201"/>
                    <a:pt x="244" y="14093"/>
                  </a:cubicBezTo>
                  <a:cubicBezTo>
                    <a:pt x="569" y="13417"/>
                    <a:pt x="1029" y="12741"/>
                    <a:pt x="1596" y="1228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0"/>
            <p:cNvSpPr/>
            <p:nvPr/>
          </p:nvSpPr>
          <p:spPr>
            <a:xfrm>
              <a:off x="2441897" y="3875295"/>
              <a:ext cx="287214" cy="217017"/>
            </a:xfrm>
            <a:custGeom>
              <a:avLst/>
              <a:gdLst/>
              <a:ahLst/>
              <a:cxnLst/>
              <a:rect l="l" t="t" r="r" b="b"/>
              <a:pathLst>
                <a:path w="18367" h="13878" extrusionOk="0">
                  <a:moveTo>
                    <a:pt x="11713" y="6547"/>
                  </a:moveTo>
                  <a:cubicBezTo>
                    <a:pt x="11113" y="6712"/>
                    <a:pt x="10513" y="6878"/>
                    <a:pt x="9914" y="7103"/>
                  </a:cubicBezTo>
                  <a:lnTo>
                    <a:pt x="9914" y="7103"/>
                  </a:lnTo>
                  <a:cubicBezTo>
                    <a:pt x="11001" y="6704"/>
                    <a:pt x="12155" y="6547"/>
                    <a:pt x="13309" y="6547"/>
                  </a:cubicBezTo>
                  <a:close/>
                  <a:moveTo>
                    <a:pt x="9914" y="7103"/>
                  </a:moveTo>
                  <a:cubicBezTo>
                    <a:pt x="9727" y="7172"/>
                    <a:pt x="9542" y="7248"/>
                    <a:pt x="9359" y="7331"/>
                  </a:cubicBezTo>
                  <a:cubicBezTo>
                    <a:pt x="9544" y="7248"/>
                    <a:pt x="9729" y="7173"/>
                    <a:pt x="9914" y="7103"/>
                  </a:cubicBezTo>
                  <a:close/>
                  <a:moveTo>
                    <a:pt x="14769" y="1"/>
                  </a:moveTo>
                  <a:cubicBezTo>
                    <a:pt x="13877" y="1"/>
                    <a:pt x="13065" y="109"/>
                    <a:pt x="12281" y="461"/>
                  </a:cubicBezTo>
                  <a:cubicBezTo>
                    <a:pt x="9684" y="1462"/>
                    <a:pt x="7223" y="2922"/>
                    <a:pt x="5086" y="4843"/>
                  </a:cubicBezTo>
                  <a:cubicBezTo>
                    <a:pt x="3598" y="6087"/>
                    <a:pt x="2381" y="7548"/>
                    <a:pt x="1245" y="9143"/>
                  </a:cubicBezTo>
                  <a:cubicBezTo>
                    <a:pt x="2381" y="7548"/>
                    <a:pt x="3733" y="6195"/>
                    <a:pt x="5194" y="4951"/>
                  </a:cubicBezTo>
                  <a:cubicBezTo>
                    <a:pt x="7331" y="3057"/>
                    <a:pt x="9684" y="1570"/>
                    <a:pt x="12389" y="461"/>
                  </a:cubicBezTo>
                  <a:cubicBezTo>
                    <a:pt x="13065" y="217"/>
                    <a:pt x="13985" y="109"/>
                    <a:pt x="14769" y="109"/>
                  </a:cubicBezTo>
                  <a:cubicBezTo>
                    <a:pt x="15554" y="217"/>
                    <a:pt x="16338" y="569"/>
                    <a:pt x="17014" y="1137"/>
                  </a:cubicBezTo>
                  <a:cubicBezTo>
                    <a:pt x="16446" y="461"/>
                    <a:pt x="15554" y="109"/>
                    <a:pt x="14769" y="1"/>
                  </a:cubicBezTo>
                  <a:close/>
                  <a:moveTo>
                    <a:pt x="1244" y="9144"/>
                  </a:moveTo>
                  <a:cubicBezTo>
                    <a:pt x="785" y="9685"/>
                    <a:pt x="460" y="10253"/>
                    <a:pt x="0" y="10821"/>
                  </a:cubicBezTo>
                  <a:cubicBezTo>
                    <a:pt x="0" y="10821"/>
                    <a:pt x="109" y="10712"/>
                    <a:pt x="352" y="10361"/>
                  </a:cubicBezTo>
                  <a:cubicBezTo>
                    <a:pt x="568" y="10144"/>
                    <a:pt x="785" y="9685"/>
                    <a:pt x="1244" y="9144"/>
                  </a:cubicBezTo>
                  <a:close/>
                  <a:moveTo>
                    <a:pt x="17014" y="1137"/>
                  </a:moveTo>
                  <a:cubicBezTo>
                    <a:pt x="17582" y="1813"/>
                    <a:pt x="18042" y="2598"/>
                    <a:pt x="18150" y="3490"/>
                  </a:cubicBezTo>
                  <a:cubicBezTo>
                    <a:pt x="18259" y="4410"/>
                    <a:pt x="18259" y="5302"/>
                    <a:pt x="17934" y="6195"/>
                  </a:cubicBezTo>
                  <a:cubicBezTo>
                    <a:pt x="17258" y="7899"/>
                    <a:pt x="16230" y="9360"/>
                    <a:pt x="14877" y="10496"/>
                  </a:cubicBezTo>
                  <a:cubicBezTo>
                    <a:pt x="13633" y="11605"/>
                    <a:pt x="12173" y="12525"/>
                    <a:pt x="10604" y="13201"/>
                  </a:cubicBezTo>
                  <a:cubicBezTo>
                    <a:pt x="9927" y="13525"/>
                    <a:pt x="9143" y="13634"/>
                    <a:pt x="8332" y="13742"/>
                  </a:cubicBezTo>
                  <a:cubicBezTo>
                    <a:pt x="7655" y="13742"/>
                    <a:pt x="6979" y="13417"/>
                    <a:pt x="6438" y="12849"/>
                  </a:cubicBezTo>
                  <a:cubicBezTo>
                    <a:pt x="5978" y="12389"/>
                    <a:pt x="5870" y="11605"/>
                    <a:pt x="5978" y="10929"/>
                  </a:cubicBezTo>
                  <a:cubicBezTo>
                    <a:pt x="6087" y="10361"/>
                    <a:pt x="6438" y="9820"/>
                    <a:pt x="6871" y="9360"/>
                  </a:cubicBezTo>
                  <a:cubicBezTo>
                    <a:pt x="7547" y="8467"/>
                    <a:pt x="8467" y="7791"/>
                    <a:pt x="9359" y="7331"/>
                  </a:cubicBezTo>
                  <a:lnTo>
                    <a:pt x="9359" y="7331"/>
                  </a:lnTo>
                  <a:cubicBezTo>
                    <a:pt x="8332" y="7791"/>
                    <a:pt x="7439" y="8467"/>
                    <a:pt x="6763" y="9252"/>
                  </a:cubicBezTo>
                  <a:cubicBezTo>
                    <a:pt x="6303" y="9820"/>
                    <a:pt x="6087" y="10361"/>
                    <a:pt x="5870" y="10929"/>
                  </a:cubicBezTo>
                  <a:cubicBezTo>
                    <a:pt x="5762" y="11713"/>
                    <a:pt x="5870" y="12389"/>
                    <a:pt x="6303" y="12957"/>
                  </a:cubicBezTo>
                  <a:cubicBezTo>
                    <a:pt x="6871" y="13525"/>
                    <a:pt x="7547" y="13877"/>
                    <a:pt x="8332" y="13877"/>
                  </a:cubicBezTo>
                  <a:cubicBezTo>
                    <a:pt x="9143" y="13742"/>
                    <a:pt x="9927" y="13634"/>
                    <a:pt x="10604" y="13309"/>
                  </a:cubicBezTo>
                  <a:cubicBezTo>
                    <a:pt x="12173" y="12633"/>
                    <a:pt x="13633" y="11713"/>
                    <a:pt x="14877" y="10604"/>
                  </a:cubicBezTo>
                  <a:cubicBezTo>
                    <a:pt x="16230" y="9360"/>
                    <a:pt x="17366" y="7899"/>
                    <a:pt x="18042" y="6195"/>
                  </a:cubicBezTo>
                  <a:cubicBezTo>
                    <a:pt x="18259" y="5302"/>
                    <a:pt x="18367" y="4410"/>
                    <a:pt x="18259" y="3490"/>
                  </a:cubicBezTo>
                  <a:cubicBezTo>
                    <a:pt x="18042" y="2598"/>
                    <a:pt x="17691" y="1813"/>
                    <a:pt x="17014" y="1137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0"/>
            <p:cNvSpPr/>
            <p:nvPr/>
          </p:nvSpPr>
          <p:spPr>
            <a:xfrm>
              <a:off x="2473625" y="3979347"/>
              <a:ext cx="296096" cy="169964"/>
            </a:xfrm>
            <a:custGeom>
              <a:avLst/>
              <a:gdLst/>
              <a:ahLst/>
              <a:cxnLst/>
              <a:rect l="l" t="t" r="r" b="b"/>
              <a:pathLst>
                <a:path w="18935" h="10869" extrusionOk="0">
                  <a:moveTo>
                    <a:pt x="18935" y="1"/>
                  </a:moveTo>
                  <a:cubicBezTo>
                    <a:pt x="18934" y="1"/>
                    <a:pt x="18826" y="1"/>
                    <a:pt x="18826" y="109"/>
                  </a:cubicBezTo>
                  <a:lnTo>
                    <a:pt x="18935" y="1"/>
                  </a:lnTo>
                  <a:close/>
                  <a:moveTo>
                    <a:pt x="18825" y="113"/>
                  </a:moveTo>
                  <a:cubicBezTo>
                    <a:pt x="18717" y="328"/>
                    <a:pt x="18609" y="570"/>
                    <a:pt x="18366" y="785"/>
                  </a:cubicBezTo>
                  <a:cubicBezTo>
                    <a:pt x="18258" y="1002"/>
                    <a:pt x="18042" y="1353"/>
                    <a:pt x="17798" y="1678"/>
                  </a:cubicBezTo>
                  <a:cubicBezTo>
                    <a:pt x="18042" y="1353"/>
                    <a:pt x="18258" y="1002"/>
                    <a:pt x="18475" y="785"/>
                  </a:cubicBezTo>
                  <a:cubicBezTo>
                    <a:pt x="18609" y="570"/>
                    <a:pt x="18717" y="328"/>
                    <a:pt x="18825" y="113"/>
                  </a:cubicBezTo>
                  <a:close/>
                  <a:moveTo>
                    <a:pt x="17798" y="1678"/>
                  </a:moveTo>
                  <a:lnTo>
                    <a:pt x="17798" y="1678"/>
                  </a:lnTo>
                  <a:cubicBezTo>
                    <a:pt x="17474" y="2030"/>
                    <a:pt x="17257" y="2354"/>
                    <a:pt x="16906" y="2814"/>
                  </a:cubicBezTo>
                  <a:cubicBezTo>
                    <a:pt x="17257" y="2489"/>
                    <a:pt x="17582" y="2030"/>
                    <a:pt x="17798" y="1678"/>
                  </a:cubicBezTo>
                  <a:close/>
                  <a:moveTo>
                    <a:pt x="16906" y="2814"/>
                  </a:moveTo>
                  <a:lnTo>
                    <a:pt x="16338" y="3382"/>
                  </a:lnTo>
                  <a:lnTo>
                    <a:pt x="15662" y="4058"/>
                  </a:lnTo>
                  <a:cubicBezTo>
                    <a:pt x="15229" y="4518"/>
                    <a:pt x="14769" y="4951"/>
                    <a:pt x="14201" y="5411"/>
                  </a:cubicBezTo>
                  <a:cubicBezTo>
                    <a:pt x="11848" y="7439"/>
                    <a:pt x="9143" y="8900"/>
                    <a:pt x="6194" y="9928"/>
                  </a:cubicBezTo>
                  <a:cubicBezTo>
                    <a:pt x="9251" y="9008"/>
                    <a:pt x="11956" y="7548"/>
                    <a:pt x="14309" y="5519"/>
                  </a:cubicBezTo>
                  <a:cubicBezTo>
                    <a:pt x="14769" y="4951"/>
                    <a:pt x="15337" y="4518"/>
                    <a:pt x="15770" y="4058"/>
                  </a:cubicBezTo>
                  <a:cubicBezTo>
                    <a:pt x="16013" y="3950"/>
                    <a:pt x="16230" y="3707"/>
                    <a:pt x="16338" y="3490"/>
                  </a:cubicBezTo>
                  <a:lnTo>
                    <a:pt x="16906" y="2814"/>
                  </a:lnTo>
                  <a:close/>
                  <a:moveTo>
                    <a:pt x="6194" y="9928"/>
                  </a:moveTo>
                  <a:cubicBezTo>
                    <a:pt x="5518" y="10036"/>
                    <a:pt x="4950" y="10253"/>
                    <a:pt x="4274" y="10361"/>
                  </a:cubicBezTo>
                  <a:cubicBezTo>
                    <a:pt x="4950" y="10253"/>
                    <a:pt x="5518" y="10144"/>
                    <a:pt x="6194" y="9928"/>
                  </a:cubicBezTo>
                  <a:close/>
                  <a:moveTo>
                    <a:pt x="4274" y="10361"/>
                  </a:moveTo>
                  <a:cubicBezTo>
                    <a:pt x="3949" y="10469"/>
                    <a:pt x="3733" y="10469"/>
                    <a:pt x="3381" y="10604"/>
                  </a:cubicBezTo>
                  <a:cubicBezTo>
                    <a:pt x="3733" y="10604"/>
                    <a:pt x="3949" y="10469"/>
                    <a:pt x="4274" y="10361"/>
                  </a:cubicBezTo>
                  <a:close/>
                  <a:moveTo>
                    <a:pt x="2597" y="10712"/>
                  </a:moveTo>
                  <a:cubicBezTo>
                    <a:pt x="2029" y="10821"/>
                    <a:pt x="1569" y="10821"/>
                    <a:pt x="1136" y="10821"/>
                  </a:cubicBezTo>
                  <a:cubicBezTo>
                    <a:pt x="1569" y="10821"/>
                    <a:pt x="2137" y="10821"/>
                    <a:pt x="2597" y="10712"/>
                  </a:cubicBezTo>
                  <a:close/>
                  <a:moveTo>
                    <a:pt x="0" y="10821"/>
                  </a:moveTo>
                  <a:cubicBezTo>
                    <a:pt x="153" y="10857"/>
                    <a:pt x="292" y="10869"/>
                    <a:pt x="421" y="10869"/>
                  </a:cubicBezTo>
                  <a:cubicBezTo>
                    <a:pt x="679" y="10869"/>
                    <a:pt x="902" y="10821"/>
                    <a:pt x="1136" y="1082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0"/>
            <p:cNvSpPr/>
            <p:nvPr/>
          </p:nvSpPr>
          <p:spPr>
            <a:xfrm>
              <a:off x="2505338" y="4092297"/>
              <a:ext cx="253812" cy="257174"/>
            </a:xfrm>
            <a:custGeom>
              <a:avLst/>
              <a:gdLst/>
              <a:ahLst/>
              <a:cxnLst/>
              <a:rect l="l" t="t" r="r" b="b"/>
              <a:pathLst>
                <a:path w="16231" h="16446" extrusionOk="0">
                  <a:moveTo>
                    <a:pt x="16230" y="0"/>
                  </a:moveTo>
                  <a:lnTo>
                    <a:pt x="16230" y="0"/>
                  </a:lnTo>
                  <a:cubicBezTo>
                    <a:pt x="15229" y="433"/>
                    <a:pt x="14202" y="1001"/>
                    <a:pt x="13201" y="1677"/>
                  </a:cubicBezTo>
                  <a:cubicBezTo>
                    <a:pt x="12173" y="2353"/>
                    <a:pt x="11172" y="3030"/>
                    <a:pt x="10144" y="3814"/>
                  </a:cubicBezTo>
                  <a:cubicBezTo>
                    <a:pt x="9008" y="4842"/>
                    <a:pt x="7791" y="5843"/>
                    <a:pt x="6763" y="6871"/>
                  </a:cubicBezTo>
                  <a:cubicBezTo>
                    <a:pt x="5762" y="7980"/>
                    <a:pt x="4734" y="9116"/>
                    <a:pt x="3734" y="10360"/>
                  </a:cubicBezTo>
                  <a:cubicBezTo>
                    <a:pt x="3057" y="11253"/>
                    <a:pt x="2246" y="12389"/>
                    <a:pt x="1705" y="13389"/>
                  </a:cubicBezTo>
                  <a:cubicBezTo>
                    <a:pt x="2246" y="12497"/>
                    <a:pt x="3057" y="11496"/>
                    <a:pt x="3842" y="10360"/>
                  </a:cubicBezTo>
                  <a:cubicBezTo>
                    <a:pt x="4734" y="9224"/>
                    <a:pt x="5762" y="7980"/>
                    <a:pt x="6871" y="6979"/>
                  </a:cubicBezTo>
                  <a:cubicBezTo>
                    <a:pt x="7899" y="5843"/>
                    <a:pt x="9008" y="4842"/>
                    <a:pt x="10252" y="3922"/>
                  </a:cubicBezTo>
                  <a:cubicBezTo>
                    <a:pt x="11172" y="3138"/>
                    <a:pt x="12173" y="2462"/>
                    <a:pt x="13201" y="1785"/>
                  </a:cubicBezTo>
                  <a:cubicBezTo>
                    <a:pt x="13634" y="1461"/>
                    <a:pt x="14093" y="1217"/>
                    <a:pt x="14418" y="1001"/>
                  </a:cubicBezTo>
                  <a:cubicBezTo>
                    <a:pt x="14770" y="785"/>
                    <a:pt x="15094" y="541"/>
                    <a:pt x="15446" y="433"/>
                  </a:cubicBezTo>
                  <a:lnTo>
                    <a:pt x="16014" y="108"/>
                  </a:lnTo>
                  <a:lnTo>
                    <a:pt x="16230" y="0"/>
                  </a:lnTo>
                  <a:close/>
                  <a:moveTo>
                    <a:pt x="1705" y="13389"/>
                  </a:moveTo>
                  <a:cubicBezTo>
                    <a:pt x="1072" y="14352"/>
                    <a:pt x="534" y="15290"/>
                    <a:pt x="90" y="16250"/>
                  </a:cubicBezTo>
                  <a:lnTo>
                    <a:pt x="90" y="16250"/>
                  </a:lnTo>
                  <a:cubicBezTo>
                    <a:pt x="96" y="16243"/>
                    <a:pt x="102" y="16236"/>
                    <a:pt x="109" y="16230"/>
                  </a:cubicBezTo>
                  <a:cubicBezTo>
                    <a:pt x="217" y="16094"/>
                    <a:pt x="352" y="15878"/>
                    <a:pt x="461" y="15662"/>
                  </a:cubicBezTo>
                  <a:cubicBezTo>
                    <a:pt x="569" y="15310"/>
                    <a:pt x="785" y="14985"/>
                    <a:pt x="1029" y="14634"/>
                  </a:cubicBezTo>
                  <a:cubicBezTo>
                    <a:pt x="1245" y="14309"/>
                    <a:pt x="1461" y="13849"/>
                    <a:pt x="1705" y="13389"/>
                  </a:cubicBezTo>
                  <a:close/>
                  <a:moveTo>
                    <a:pt x="90" y="16250"/>
                  </a:moveTo>
                  <a:cubicBezTo>
                    <a:pt x="1" y="16351"/>
                    <a:pt x="1" y="16446"/>
                    <a:pt x="1" y="16446"/>
                  </a:cubicBezTo>
                  <a:cubicBezTo>
                    <a:pt x="30" y="16380"/>
                    <a:pt x="60" y="16315"/>
                    <a:pt x="90" y="1625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0"/>
            <p:cNvSpPr/>
            <p:nvPr/>
          </p:nvSpPr>
          <p:spPr>
            <a:xfrm>
              <a:off x="2609390" y="4293208"/>
              <a:ext cx="107461" cy="87992"/>
            </a:xfrm>
            <a:custGeom>
              <a:avLst/>
              <a:gdLst/>
              <a:ahLst/>
              <a:cxnLst/>
              <a:rect l="l" t="t" r="r" b="b"/>
              <a:pathLst>
                <a:path w="6872" h="5627" extrusionOk="0">
                  <a:moveTo>
                    <a:pt x="6871" y="0"/>
                  </a:moveTo>
                  <a:cubicBezTo>
                    <a:pt x="6412" y="0"/>
                    <a:pt x="5979" y="109"/>
                    <a:pt x="5519" y="217"/>
                  </a:cubicBezTo>
                  <a:cubicBezTo>
                    <a:pt x="5979" y="217"/>
                    <a:pt x="6412" y="109"/>
                    <a:pt x="6871" y="0"/>
                  </a:cubicBezTo>
                  <a:close/>
                  <a:moveTo>
                    <a:pt x="5519" y="217"/>
                  </a:moveTo>
                  <a:cubicBezTo>
                    <a:pt x="5059" y="325"/>
                    <a:pt x="4626" y="433"/>
                    <a:pt x="4166" y="677"/>
                  </a:cubicBezTo>
                  <a:cubicBezTo>
                    <a:pt x="3598" y="893"/>
                    <a:pt x="3030" y="1218"/>
                    <a:pt x="2598" y="1677"/>
                  </a:cubicBezTo>
                  <a:cubicBezTo>
                    <a:pt x="2030" y="2029"/>
                    <a:pt x="1678" y="2462"/>
                    <a:pt x="1245" y="2922"/>
                  </a:cubicBezTo>
                  <a:cubicBezTo>
                    <a:pt x="894" y="3382"/>
                    <a:pt x="677" y="3814"/>
                    <a:pt x="461" y="4274"/>
                  </a:cubicBezTo>
                  <a:cubicBezTo>
                    <a:pt x="217" y="4734"/>
                    <a:pt x="109" y="5059"/>
                    <a:pt x="1" y="5627"/>
                  </a:cubicBezTo>
                  <a:cubicBezTo>
                    <a:pt x="217" y="5167"/>
                    <a:pt x="325" y="4734"/>
                    <a:pt x="569" y="4274"/>
                  </a:cubicBezTo>
                  <a:cubicBezTo>
                    <a:pt x="785" y="3814"/>
                    <a:pt x="1002" y="3382"/>
                    <a:pt x="1353" y="3030"/>
                  </a:cubicBezTo>
                  <a:cubicBezTo>
                    <a:pt x="2138" y="2029"/>
                    <a:pt x="3030" y="1353"/>
                    <a:pt x="4166" y="785"/>
                  </a:cubicBezTo>
                  <a:cubicBezTo>
                    <a:pt x="4626" y="541"/>
                    <a:pt x="5059" y="433"/>
                    <a:pt x="5519" y="217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30"/>
            <p:cNvSpPr/>
            <p:nvPr/>
          </p:nvSpPr>
          <p:spPr>
            <a:xfrm>
              <a:off x="2551031" y="3341494"/>
              <a:ext cx="79532" cy="118032"/>
            </a:xfrm>
            <a:custGeom>
              <a:avLst/>
              <a:gdLst/>
              <a:ahLst/>
              <a:cxnLst/>
              <a:rect l="l" t="t" r="r" b="b"/>
              <a:pathLst>
                <a:path w="5086" h="7548" extrusionOk="0">
                  <a:moveTo>
                    <a:pt x="0" y="1"/>
                  </a:moveTo>
                  <a:lnTo>
                    <a:pt x="0" y="7548"/>
                  </a:lnTo>
                  <a:lnTo>
                    <a:pt x="5085" y="7548"/>
                  </a:lnTo>
                  <a:lnTo>
                    <a:pt x="5085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30"/>
            <p:cNvSpPr/>
            <p:nvPr/>
          </p:nvSpPr>
          <p:spPr>
            <a:xfrm>
              <a:off x="2671158" y="3330923"/>
              <a:ext cx="27929" cy="98579"/>
            </a:xfrm>
            <a:custGeom>
              <a:avLst/>
              <a:gdLst/>
              <a:ahLst/>
              <a:cxnLst/>
              <a:rect l="l" t="t" r="r" b="b"/>
              <a:pathLst>
                <a:path w="1786" h="6304" extrusionOk="0">
                  <a:moveTo>
                    <a:pt x="893" y="1"/>
                  </a:moveTo>
                  <a:cubicBezTo>
                    <a:pt x="433" y="1"/>
                    <a:pt x="0" y="1353"/>
                    <a:pt x="0" y="3138"/>
                  </a:cubicBezTo>
                  <a:cubicBezTo>
                    <a:pt x="0" y="4842"/>
                    <a:pt x="433" y="6303"/>
                    <a:pt x="893" y="6303"/>
                  </a:cubicBezTo>
                  <a:cubicBezTo>
                    <a:pt x="1461" y="6303"/>
                    <a:pt x="1785" y="4842"/>
                    <a:pt x="1785" y="3138"/>
                  </a:cubicBezTo>
                  <a:cubicBezTo>
                    <a:pt x="1785" y="1353"/>
                    <a:pt x="1461" y="1"/>
                    <a:pt x="89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30"/>
            <p:cNvSpPr/>
            <p:nvPr/>
          </p:nvSpPr>
          <p:spPr>
            <a:xfrm>
              <a:off x="2685107" y="3330923"/>
              <a:ext cx="74044" cy="98579"/>
            </a:xfrm>
            <a:custGeom>
              <a:avLst/>
              <a:gdLst/>
              <a:ahLst/>
              <a:cxnLst/>
              <a:rect l="l" t="t" r="r" b="b"/>
              <a:pathLst>
                <a:path w="4735" h="6304" extrusionOk="0">
                  <a:moveTo>
                    <a:pt x="1" y="1"/>
                  </a:moveTo>
                  <a:lnTo>
                    <a:pt x="1" y="6303"/>
                  </a:lnTo>
                  <a:lnTo>
                    <a:pt x="3057" y="6303"/>
                  </a:lnTo>
                  <a:cubicBezTo>
                    <a:pt x="3490" y="6303"/>
                    <a:pt x="3950" y="5951"/>
                    <a:pt x="4166" y="5519"/>
                  </a:cubicBezTo>
                  <a:cubicBezTo>
                    <a:pt x="4626" y="3923"/>
                    <a:pt x="4734" y="2246"/>
                    <a:pt x="4166" y="785"/>
                  </a:cubicBezTo>
                  <a:cubicBezTo>
                    <a:pt x="4058" y="217"/>
                    <a:pt x="3598" y="1"/>
                    <a:pt x="305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30"/>
            <p:cNvSpPr/>
            <p:nvPr/>
          </p:nvSpPr>
          <p:spPr>
            <a:xfrm>
              <a:off x="2685107" y="3332612"/>
              <a:ext cx="16091" cy="95185"/>
            </a:xfrm>
            <a:custGeom>
              <a:avLst/>
              <a:gdLst/>
              <a:ahLst/>
              <a:cxnLst/>
              <a:rect l="l" t="t" r="r" b="b"/>
              <a:pathLst>
                <a:path w="1029" h="6087" extrusionOk="0">
                  <a:moveTo>
                    <a:pt x="217" y="1"/>
                  </a:moveTo>
                  <a:cubicBezTo>
                    <a:pt x="352" y="217"/>
                    <a:pt x="352" y="434"/>
                    <a:pt x="461" y="677"/>
                  </a:cubicBezTo>
                  <a:cubicBezTo>
                    <a:pt x="569" y="1461"/>
                    <a:pt x="677" y="2246"/>
                    <a:pt x="677" y="3030"/>
                  </a:cubicBezTo>
                  <a:lnTo>
                    <a:pt x="677" y="4275"/>
                  </a:lnTo>
                  <a:cubicBezTo>
                    <a:pt x="677" y="4626"/>
                    <a:pt x="677" y="4951"/>
                    <a:pt x="569" y="5302"/>
                  </a:cubicBezTo>
                  <a:cubicBezTo>
                    <a:pt x="461" y="5627"/>
                    <a:pt x="352" y="5843"/>
                    <a:pt x="1" y="6087"/>
                  </a:cubicBezTo>
                  <a:cubicBezTo>
                    <a:pt x="1" y="6087"/>
                    <a:pt x="109" y="6087"/>
                    <a:pt x="352" y="5979"/>
                  </a:cubicBezTo>
                  <a:cubicBezTo>
                    <a:pt x="569" y="5843"/>
                    <a:pt x="677" y="5627"/>
                    <a:pt x="785" y="5411"/>
                  </a:cubicBezTo>
                  <a:cubicBezTo>
                    <a:pt x="893" y="5059"/>
                    <a:pt x="893" y="4626"/>
                    <a:pt x="893" y="4275"/>
                  </a:cubicBezTo>
                  <a:cubicBezTo>
                    <a:pt x="1029" y="3815"/>
                    <a:pt x="1029" y="3382"/>
                    <a:pt x="893" y="2922"/>
                  </a:cubicBezTo>
                  <a:cubicBezTo>
                    <a:pt x="893" y="2138"/>
                    <a:pt x="785" y="1353"/>
                    <a:pt x="569" y="569"/>
                  </a:cubicBezTo>
                  <a:cubicBezTo>
                    <a:pt x="569" y="325"/>
                    <a:pt x="461" y="109"/>
                    <a:pt x="217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30"/>
            <p:cNvSpPr/>
            <p:nvPr/>
          </p:nvSpPr>
          <p:spPr>
            <a:xfrm>
              <a:off x="2500272" y="3369422"/>
              <a:ext cx="190355" cy="63973"/>
            </a:xfrm>
            <a:custGeom>
              <a:avLst/>
              <a:gdLst/>
              <a:ahLst/>
              <a:cxnLst/>
              <a:rect l="l" t="t" r="r" b="b"/>
              <a:pathLst>
                <a:path w="12173" h="4091" extrusionOk="0">
                  <a:moveTo>
                    <a:pt x="0" y="0"/>
                  </a:moveTo>
                  <a:lnTo>
                    <a:pt x="0" y="1461"/>
                  </a:lnTo>
                  <a:lnTo>
                    <a:pt x="3138" y="2029"/>
                  </a:lnTo>
                  <a:cubicBezTo>
                    <a:pt x="3598" y="3165"/>
                    <a:pt x="4599" y="3949"/>
                    <a:pt x="5951" y="4057"/>
                  </a:cubicBezTo>
                  <a:cubicBezTo>
                    <a:pt x="6088" y="4080"/>
                    <a:pt x="6219" y="4090"/>
                    <a:pt x="6343" y="4090"/>
                  </a:cubicBezTo>
                  <a:cubicBezTo>
                    <a:pt x="8181" y="4090"/>
                    <a:pt x="8656" y="1812"/>
                    <a:pt x="8656" y="1812"/>
                  </a:cubicBezTo>
                  <a:lnTo>
                    <a:pt x="11821" y="920"/>
                  </a:lnTo>
                  <a:cubicBezTo>
                    <a:pt x="12037" y="568"/>
                    <a:pt x="12172" y="243"/>
                    <a:pt x="11821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30"/>
            <p:cNvSpPr/>
            <p:nvPr/>
          </p:nvSpPr>
          <p:spPr>
            <a:xfrm>
              <a:off x="2579366" y="3378304"/>
              <a:ext cx="44004" cy="45693"/>
            </a:xfrm>
            <a:custGeom>
              <a:avLst/>
              <a:gdLst/>
              <a:ahLst/>
              <a:cxnLst/>
              <a:rect l="l" t="t" r="r" b="b"/>
              <a:pathLst>
                <a:path w="2814" h="2922" extrusionOk="0">
                  <a:moveTo>
                    <a:pt x="1353" y="568"/>
                  </a:moveTo>
                  <a:cubicBezTo>
                    <a:pt x="1921" y="568"/>
                    <a:pt x="2245" y="1028"/>
                    <a:pt x="2245" y="1461"/>
                  </a:cubicBezTo>
                  <a:cubicBezTo>
                    <a:pt x="2245" y="2029"/>
                    <a:pt x="1921" y="2380"/>
                    <a:pt x="1353" y="2380"/>
                  </a:cubicBezTo>
                  <a:cubicBezTo>
                    <a:pt x="893" y="2380"/>
                    <a:pt x="460" y="2029"/>
                    <a:pt x="460" y="1461"/>
                  </a:cubicBezTo>
                  <a:cubicBezTo>
                    <a:pt x="460" y="1028"/>
                    <a:pt x="893" y="568"/>
                    <a:pt x="1353" y="568"/>
                  </a:cubicBezTo>
                  <a:close/>
                  <a:moveTo>
                    <a:pt x="1353" y="0"/>
                  </a:moveTo>
                  <a:cubicBezTo>
                    <a:pt x="677" y="0"/>
                    <a:pt x="0" y="676"/>
                    <a:pt x="0" y="1461"/>
                  </a:cubicBezTo>
                  <a:cubicBezTo>
                    <a:pt x="0" y="2245"/>
                    <a:pt x="568" y="2921"/>
                    <a:pt x="1353" y="2921"/>
                  </a:cubicBezTo>
                  <a:cubicBezTo>
                    <a:pt x="2137" y="2921"/>
                    <a:pt x="2814" y="2245"/>
                    <a:pt x="2814" y="1461"/>
                  </a:cubicBezTo>
                  <a:cubicBezTo>
                    <a:pt x="2814" y="676"/>
                    <a:pt x="2137" y="108"/>
                    <a:pt x="135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30"/>
            <p:cNvSpPr/>
            <p:nvPr/>
          </p:nvSpPr>
          <p:spPr>
            <a:xfrm>
              <a:off x="2427932" y="3330923"/>
              <a:ext cx="27944" cy="98579"/>
            </a:xfrm>
            <a:custGeom>
              <a:avLst/>
              <a:gdLst/>
              <a:ahLst/>
              <a:cxnLst/>
              <a:rect l="l" t="t" r="r" b="b"/>
              <a:pathLst>
                <a:path w="1787" h="6304" extrusionOk="0">
                  <a:moveTo>
                    <a:pt x="893" y="1"/>
                  </a:moveTo>
                  <a:cubicBezTo>
                    <a:pt x="434" y="1"/>
                    <a:pt x="1" y="1461"/>
                    <a:pt x="1" y="3138"/>
                  </a:cubicBezTo>
                  <a:cubicBezTo>
                    <a:pt x="1" y="4951"/>
                    <a:pt x="434" y="6303"/>
                    <a:pt x="893" y="6303"/>
                  </a:cubicBezTo>
                  <a:cubicBezTo>
                    <a:pt x="1461" y="6303"/>
                    <a:pt x="1786" y="4951"/>
                    <a:pt x="1786" y="3138"/>
                  </a:cubicBezTo>
                  <a:cubicBezTo>
                    <a:pt x="1786" y="1461"/>
                    <a:pt x="1461" y="1"/>
                    <a:pt x="89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30"/>
            <p:cNvSpPr/>
            <p:nvPr/>
          </p:nvSpPr>
          <p:spPr>
            <a:xfrm>
              <a:off x="2441897" y="3330923"/>
              <a:ext cx="72339" cy="98579"/>
            </a:xfrm>
            <a:custGeom>
              <a:avLst/>
              <a:gdLst/>
              <a:ahLst/>
              <a:cxnLst/>
              <a:rect l="l" t="t" r="r" b="b"/>
              <a:pathLst>
                <a:path w="4626" h="6304" extrusionOk="0">
                  <a:moveTo>
                    <a:pt x="0" y="1"/>
                  </a:moveTo>
                  <a:lnTo>
                    <a:pt x="0" y="6303"/>
                  </a:lnTo>
                  <a:lnTo>
                    <a:pt x="3057" y="6303"/>
                  </a:lnTo>
                  <a:cubicBezTo>
                    <a:pt x="3490" y="6303"/>
                    <a:pt x="3950" y="6087"/>
                    <a:pt x="4166" y="5519"/>
                  </a:cubicBezTo>
                  <a:cubicBezTo>
                    <a:pt x="4626" y="4058"/>
                    <a:pt x="4626" y="2354"/>
                    <a:pt x="4166" y="785"/>
                  </a:cubicBezTo>
                  <a:cubicBezTo>
                    <a:pt x="4058" y="325"/>
                    <a:pt x="3598" y="1"/>
                    <a:pt x="305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30"/>
            <p:cNvSpPr/>
            <p:nvPr/>
          </p:nvSpPr>
          <p:spPr>
            <a:xfrm>
              <a:off x="2441897" y="3330923"/>
              <a:ext cx="13980" cy="96874"/>
            </a:xfrm>
            <a:custGeom>
              <a:avLst/>
              <a:gdLst/>
              <a:ahLst/>
              <a:cxnLst/>
              <a:rect l="l" t="t" r="r" b="b"/>
              <a:pathLst>
                <a:path w="894" h="6195" extrusionOk="0">
                  <a:moveTo>
                    <a:pt x="0" y="1"/>
                  </a:moveTo>
                  <a:cubicBezTo>
                    <a:pt x="0" y="1"/>
                    <a:pt x="0" y="109"/>
                    <a:pt x="109" y="217"/>
                  </a:cubicBezTo>
                  <a:cubicBezTo>
                    <a:pt x="217" y="325"/>
                    <a:pt x="352" y="542"/>
                    <a:pt x="460" y="785"/>
                  </a:cubicBezTo>
                  <a:cubicBezTo>
                    <a:pt x="568" y="1569"/>
                    <a:pt x="677" y="2354"/>
                    <a:pt x="677" y="3138"/>
                  </a:cubicBezTo>
                  <a:lnTo>
                    <a:pt x="677" y="4383"/>
                  </a:lnTo>
                  <a:cubicBezTo>
                    <a:pt x="677" y="4842"/>
                    <a:pt x="677" y="5167"/>
                    <a:pt x="568" y="5519"/>
                  </a:cubicBezTo>
                  <a:cubicBezTo>
                    <a:pt x="460" y="5735"/>
                    <a:pt x="217" y="6087"/>
                    <a:pt x="0" y="6195"/>
                  </a:cubicBezTo>
                  <a:cubicBezTo>
                    <a:pt x="0" y="6195"/>
                    <a:pt x="109" y="6195"/>
                    <a:pt x="352" y="6087"/>
                  </a:cubicBezTo>
                  <a:cubicBezTo>
                    <a:pt x="460" y="5951"/>
                    <a:pt x="677" y="5735"/>
                    <a:pt x="785" y="5519"/>
                  </a:cubicBezTo>
                  <a:cubicBezTo>
                    <a:pt x="785" y="5167"/>
                    <a:pt x="893" y="4842"/>
                    <a:pt x="893" y="4491"/>
                  </a:cubicBezTo>
                  <a:lnTo>
                    <a:pt x="893" y="3138"/>
                  </a:lnTo>
                  <a:cubicBezTo>
                    <a:pt x="893" y="2354"/>
                    <a:pt x="785" y="1569"/>
                    <a:pt x="568" y="785"/>
                  </a:cubicBezTo>
                  <a:cubicBezTo>
                    <a:pt x="568" y="542"/>
                    <a:pt x="460" y="325"/>
                    <a:pt x="217" y="109"/>
                  </a:cubicBezTo>
                  <a:cubicBezTo>
                    <a:pt x="109" y="1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30"/>
            <p:cNvSpPr/>
            <p:nvPr/>
          </p:nvSpPr>
          <p:spPr>
            <a:xfrm>
              <a:off x="2582744" y="4206498"/>
              <a:ext cx="79548" cy="118454"/>
            </a:xfrm>
            <a:custGeom>
              <a:avLst/>
              <a:gdLst/>
              <a:ahLst/>
              <a:cxnLst/>
              <a:rect l="l" t="t" r="r" b="b"/>
              <a:pathLst>
                <a:path w="5087" h="7575" extrusionOk="0">
                  <a:moveTo>
                    <a:pt x="1" y="0"/>
                  </a:moveTo>
                  <a:lnTo>
                    <a:pt x="1" y="7574"/>
                  </a:lnTo>
                  <a:lnTo>
                    <a:pt x="5086" y="7574"/>
                  </a:lnTo>
                  <a:lnTo>
                    <a:pt x="5086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30"/>
            <p:cNvSpPr/>
            <p:nvPr/>
          </p:nvSpPr>
          <p:spPr>
            <a:xfrm>
              <a:off x="2702871" y="4195927"/>
              <a:ext cx="27929" cy="98985"/>
            </a:xfrm>
            <a:custGeom>
              <a:avLst/>
              <a:gdLst/>
              <a:ahLst/>
              <a:cxnLst/>
              <a:rect l="l" t="t" r="r" b="b"/>
              <a:pathLst>
                <a:path w="1786" h="6330" extrusionOk="0">
                  <a:moveTo>
                    <a:pt x="893" y="0"/>
                  </a:moveTo>
                  <a:cubicBezTo>
                    <a:pt x="434" y="0"/>
                    <a:pt x="1" y="1488"/>
                    <a:pt x="1" y="3165"/>
                  </a:cubicBezTo>
                  <a:cubicBezTo>
                    <a:pt x="1" y="4869"/>
                    <a:pt x="434" y="6330"/>
                    <a:pt x="893" y="6330"/>
                  </a:cubicBezTo>
                  <a:cubicBezTo>
                    <a:pt x="1461" y="6330"/>
                    <a:pt x="1786" y="4869"/>
                    <a:pt x="1786" y="3165"/>
                  </a:cubicBezTo>
                  <a:cubicBezTo>
                    <a:pt x="1786" y="1353"/>
                    <a:pt x="1461" y="0"/>
                    <a:pt x="89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30"/>
            <p:cNvSpPr/>
            <p:nvPr/>
          </p:nvSpPr>
          <p:spPr>
            <a:xfrm>
              <a:off x="2716835" y="4195927"/>
              <a:ext cx="74028" cy="98985"/>
            </a:xfrm>
            <a:custGeom>
              <a:avLst/>
              <a:gdLst/>
              <a:ahLst/>
              <a:cxnLst/>
              <a:rect l="l" t="t" r="r" b="b"/>
              <a:pathLst>
                <a:path w="4734" h="6330" extrusionOk="0">
                  <a:moveTo>
                    <a:pt x="0" y="0"/>
                  </a:moveTo>
                  <a:lnTo>
                    <a:pt x="0" y="6330"/>
                  </a:lnTo>
                  <a:lnTo>
                    <a:pt x="3057" y="6330"/>
                  </a:lnTo>
                  <a:cubicBezTo>
                    <a:pt x="3490" y="6330"/>
                    <a:pt x="3950" y="5978"/>
                    <a:pt x="4166" y="5545"/>
                  </a:cubicBezTo>
                  <a:cubicBezTo>
                    <a:pt x="4734" y="3949"/>
                    <a:pt x="4734" y="2380"/>
                    <a:pt x="4166" y="812"/>
                  </a:cubicBezTo>
                  <a:cubicBezTo>
                    <a:pt x="4058" y="352"/>
                    <a:pt x="3598" y="0"/>
                    <a:pt x="305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30"/>
            <p:cNvSpPr/>
            <p:nvPr/>
          </p:nvSpPr>
          <p:spPr>
            <a:xfrm>
              <a:off x="2716835" y="4198038"/>
              <a:ext cx="16091" cy="95185"/>
            </a:xfrm>
            <a:custGeom>
              <a:avLst/>
              <a:gdLst/>
              <a:ahLst/>
              <a:cxnLst/>
              <a:rect l="l" t="t" r="r" b="b"/>
              <a:pathLst>
                <a:path w="1029" h="6087" extrusionOk="0">
                  <a:moveTo>
                    <a:pt x="217" y="0"/>
                  </a:moveTo>
                  <a:lnTo>
                    <a:pt x="217" y="0"/>
                  </a:lnTo>
                  <a:cubicBezTo>
                    <a:pt x="352" y="217"/>
                    <a:pt x="460" y="433"/>
                    <a:pt x="460" y="677"/>
                  </a:cubicBezTo>
                  <a:cubicBezTo>
                    <a:pt x="568" y="1461"/>
                    <a:pt x="677" y="2245"/>
                    <a:pt x="677" y="3030"/>
                  </a:cubicBezTo>
                  <a:lnTo>
                    <a:pt x="677" y="4274"/>
                  </a:lnTo>
                  <a:cubicBezTo>
                    <a:pt x="677" y="4599"/>
                    <a:pt x="677" y="4950"/>
                    <a:pt x="568" y="5275"/>
                  </a:cubicBezTo>
                  <a:cubicBezTo>
                    <a:pt x="460" y="5627"/>
                    <a:pt x="352" y="5843"/>
                    <a:pt x="0" y="6086"/>
                  </a:cubicBezTo>
                  <a:cubicBezTo>
                    <a:pt x="0" y="6086"/>
                    <a:pt x="109" y="6086"/>
                    <a:pt x="352" y="5951"/>
                  </a:cubicBezTo>
                  <a:cubicBezTo>
                    <a:pt x="568" y="5843"/>
                    <a:pt x="677" y="5627"/>
                    <a:pt x="785" y="5410"/>
                  </a:cubicBezTo>
                  <a:cubicBezTo>
                    <a:pt x="893" y="5059"/>
                    <a:pt x="893" y="4734"/>
                    <a:pt x="893" y="4274"/>
                  </a:cubicBezTo>
                  <a:cubicBezTo>
                    <a:pt x="1028" y="3814"/>
                    <a:pt x="1028" y="3490"/>
                    <a:pt x="1028" y="3030"/>
                  </a:cubicBezTo>
                  <a:cubicBezTo>
                    <a:pt x="893" y="2245"/>
                    <a:pt x="785" y="1353"/>
                    <a:pt x="568" y="677"/>
                  </a:cubicBezTo>
                  <a:cubicBezTo>
                    <a:pt x="568" y="325"/>
                    <a:pt x="460" y="109"/>
                    <a:pt x="217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30"/>
            <p:cNvSpPr/>
            <p:nvPr/>
          </p:nvSpPr>
          <p:spPr>
            <a:xfrm>
              <a:off x="2531984" y="4234833"/>
              <a:ext cx="190355" cy="65412"/>
            </a:xfrm>
            <a:custGeom>
              <a:avLst/>
              <a:gdLst/>
              <a:ahLst/>
              <a:cxnLst/>
              <a:rect l="l" t="t" r="r" b="b"/>
              <a:pathLst>
                <a:path w="12173" h="4183" extrusionOk="0">
                  <a:moveTo>
                    <a:pt x="1" y="1"/>
                  </a:moveTo>
                  <a:lnTo>
                    <a:pt x="1" y="1461"/>
                  </a:lnTo>
                  <a:lnTo>
                    <a:pt x="3139" y="2029"/>
                  </a:lnTo>
                  <a:cubicBezTo>
                    <a:pt x="3598" y="3165"/>
                    <a:pt x="4599" y="3950"/>
                    <a:pt x="5952" y="4166"/>
                  </a:cubicBezTo>
                  <a:cubicBezTo>
                    <a:pt x="6049" y="4177"/>
                    <a:pt x="6142" y="4182"/>
                    <a:pt x="6233" y="4182"/>
                  </a:cubicBezTo>
                  <a:cubicBezTo>
                    <a:pt x="8163" y="4182"/>
                    <a:pt x="8657" y="1813"/>
                    <a:pt x="8657" y="1813"/>
                  </a:cubicBezTo>
                  <a:lnTo>
                    <a:pt x="11821" y="893"/>
                  </a:lnTo>
                  <a:cubicBezTo>
                    <a:pt x="12038" y="569"/>
                    <a:pt x="12173" y="217"/>
                    <a:pt x="11821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30"/>
            <p:cNvSpPr/>
            <p:nvPr/>
          </p:nvSpPr>
          <p:spPr>
            <a:xfrm>
              <a:off x="2611095" y="4245404"/>
              <a:ext cx="44004" cy="44004"/>
            </a:xfrm>
            <a:custGeom>
              <a:avLst/>
              <a:gdLst/>
              <a:ahLst/>
              <a:cxnLst/>
              <a:rect l="l" t="t" r="r" b="b"/>
              <a:pathLst>
                <a:path w="2814" h="2814" extrusionOk="0">
                  <a:moveTo>
                    <a:pt x="1353" y="461"/>
                  </a:moveTo>
                  <a:cubicBezTo>
                    <a:pt x="1921" y="461"/>
                    <a:pt x="2245" y="894"/>
                    <a:pt x="2245" y="1462"/>
                  </a:cubicBezTo>
                  <a:cubicBezTo>
                    <a:pt x="2245" y="1921"/>
                    <a:pt x="1921" y="2381"/>
                    <a:pt x="1353" y="2381"/>
                  </a:cubicBezTo>
                  <a:cubicBezTo>
                    <a:pt x="893" y="2381"/>
                    <a:pt x="460" y="1921"/>
                    <a:pt x="460" y="1462"/>
                  </a:cubicBezTo>
                  <a:cubicBezTo>
                    <a:pt x="460" y="894"/>
                    <a:pt x="893" y="569"/>
                    <a:pt x="1353" y="569"/>
                  </a:cubicBezTo>
                  <a:lnTo>
                    <a:pt x="1353" y="461"/>
                  </a:lnTo>
                  <a:close/>
                  <a:moveTo>
                    <a:pt x="1353" y="1"/>
                  </a:moveTo>
                  <a:cubicBezTo>
                    <a:pt x="568" y="1"/>
                    <a:pt x="0" y="569"/>
                    <a:pt x="0" y="1353"/>
                  </a:cubicBezTo>
                  <a:cubicBezTo>
                    <a:pt x="0" y="2138"/>
                    <a:pt x="568" y="2814"/>
                    <a:pt x="1353" y="2814"/>
                  </a:cubicBezTo>
                  <a:cubicBezTo>
                    <a:pt x="2137" y="2814"/>
                    <a:pt x="2813" y="2138"/>
                    <a:pt x="2813" y="1353"/>
                  </a:cubicBezTo>
                  <a:cubicBezTo>
                    <a:pt x="2813" y="569"/>
                    <a:pt x="2137" y="1"/>
                    <a:pt x="135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30"/>
            <p:cNvSpPr/>
            <p:nvPr/>
          </p:nvSpPr>
          <p:spPr>
            <a:xfrm>
              <a:off x="2459661" y="4195927"/>
              <a:ext cx="27929" cy="98985"/>
            </a:xfrm>
            <a:custGeom>
              <a:avLst/>
              <a:gdLst/>
              <a:ahLst/>
              <a:cxnLst/>
              <a:rect l="l" t="t" r="r" b="b"/>
              <a:pathLst>
                <a:path w="1786" h="6330" extrusionOk="0">
                  <a:moveTo>
                    <a:pt x="893" y="0"/>
                  </a:moveTo>
                  <a:cubicBezTo>
                    <a:pt x="433" y="0"/>
                    <a:pt x="1" y="1488"/>
                    <a:pt x="1" y="3165"/>
                  </a:cubicBezTo>
                  <a:cubicBezTo>
                    <a:pt x="1" y="4977"/>
                    <a:pt x="433" y="6330"/>
                    <a:pt x="893" y="6330"/>
                  </a:cubicBezTo>
                  <a:cubicBezTo>
                    <a:pt x="1461" y="6330"/>
                    <a:pt x="1786" y="4977"/>
                    <a:pt x="1786" y="3165"/>
                  </a:cubicBezTo>
                  <a:cubicBezTo>
                    <a:pt x="1786" y="1488"/>
                    <a:pt x="1461" y="0"/>
                    <a:pt x="89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30"/>
            <p:cNvSpPr/>
            <p:nvPr/>
          </p:nvSpPr>
          <p:spPr>
            <a:xfrm>
              <a:off x="2473625" y="4195927"/>
              <a:ext cx="72339" cy="99298"/>
            </a:xfrm>
            <a:custGeom>
              <a:avLst/>
              <a:gdLst/>
              <a:ahLst/>
              <a:cxnLst/>
              <a:rect l="l" t="t" r="r" b="b"/>
              <a:pathLst>
                <a:path w="4626" h="6350" extrusionOk="0">
                  <a:moveTo>
                    <a:pt x="0" y="0"/>
                  </a:moveTo>
                  <a:lnTo>
                    <a:pt x="0" y="6330"/>
                  </a:lnTo>
                  <a:lnTo>
                    <a:pt x="3057" y="6330"/>
                  </a:lnTo>
                  <a:cubicBezTo>
                    <a:pt x="3110" y="6343"/>
                    <a:pt x="3163" y="6349"/>
                    <a:pt x="3216" y="6349"/>
                  </a:cubicBezTo>
                  <a:cubicBezTo>
                    <a:pt x="3598" y="6349"/>
                    <a:pt x="3976" y="6020"/>
                    <a:pt x="4166" y="5545"/>
                  </a:cubicBezTo>
                  <a:cubicBezTo>
                    <a:pt x="4626" y="4058"/>
                    <a:pt x="4626" y="2380"/>
                    <a:pt x="4166" y="812"/>
                  </a:cubicBezTo>
                  <a:cubicBezTo>
                    <a:pt x="4058" y="352"/>
                    <a:pt x="3598" y="0"/>
                    <a:pt x="305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30"/>
            <p:cNvSpPr/>
            <p:nvPr/>
          </p:nvSpPr>
          <p:spPr>
            <a:xfrm>
              <a:off x="2473625" y="4195927"/>
              <a:ext cx="13964" cy="98563"/>
            </a:xfrm>
            <a:custGeom>
              <a:avLst/>
              <a:gdLst/>
              <a:ahLst/>
              <a:cxnLst/>
              <a:rect l="l" t="t" r="r" b="b"/>
              <a:pathLst>
                <a:path w="893" h="6303" extrusionOk="0">
                  <a:moveTo>
                    <a:pt x="0" y="0"/>
                  </a:moveTo>
                  <a:cubicBezTo>
                    <a:pt x="0" y="135"/>
                    <a:pt x="0" y="135"/>
                    <a:pt x="108" y="244"/>
                  </a:cubicBezTo>
                  <a:cubicBezTo>
                    <a:pt x="352" y="460"/>
                    <a:pt x="352" y="676"/>
                    <a:pt x="460" y="920"/>
                  </a:cubicBezTo>
                  <a:cubicBezTo>
                    <a:pt x="568" y="1596"/>
                    <a:pt x="676" y="2380"/>
                    <a:pt x="676" y="3165"/>
                  </a:cubicBezTo>
                  <a:lnTo>
                    <a:pt x="676" y="4517"/>
                  </a:lnTo>
                  <a:cubicBezTo>
                    <a:pt x="676" y="4869"/>
                    <a:pt x="676" y="5194"/>
                    <a:pt x="568" y="5545"/>
                  </a:cubicBezTo>
                  <a:cubicBezTo>
                    <a:pt x="460" y="5870"/>
                    <a:pt x="352" y="6086"/>
                    <a:pt x="0" y="6221"/>
                  </a:cubicBezTo>
                  <a:cubicBezTo>
                    <a:pt x="0" y="6276"/>
                    <a:pt x="27" y="6303"/>
                    <a:pt x="85" y="6303"/>
                  </a:cubicBezTo>
                  <a:cubicBezTo>
                    <a:pt x="142" y="6303"/>
                    <a:pt x="230" y="6276"/>
                    <a:pt x="352" y="6221"/>
                  </a:cubicBezTo>
                  <a:cubicBezTo>
                    <a:pt x="460" y="6086"/>
                    <a:pt x="676" y="5870"/>
                    <a:pt x="785" y="5545"/>
                  </a:cubicBezTo>
                  <a:cubicBezTo>
                    <a:pt x="893" y="5194"/>
                    <a:pt x="893" y="4869"/>
                    <a:pt x="893" y="4517"/>
                  </a:cubicBezTo>
                  <a:lnTo>
                    <a:pt x="893" y="3165"/>
                  </a:lnTo>
                  <a:cubicBezTo>
                    <a:pt x="893" y="2380"/>
                    <a:pt x="785" y="1596"/>
                    <a:pt x="568" y="812"/>
                  </a:cubicBezTo>
                  <a:cubicBezTo>
                    <a:pt x="568" y="568"/>
                    <a:pt x="460" y="352"/>
                    <a:pt x="217" y="135"/>
                  </a:cubicBezTo>
                  <a:cubicBezTo>
                    <a:pt x="108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30"/>
            <p:cNvSpPr/>
            <p:nvPr/>
          </p:nvSpPr>
          <p:spPr>
            <a:xfrm>
              <a:off x="2427932" y="3272501"/>
              <a:ext cx="243241" cy="1099817"/>
            </a:xfrm>
            <a:custGeom>
              <a:avLst/>
              <a:gdLst/>
              <a:ahLst/>
              <a:cxnLst/>
              <a:rect l="l" t="t" r="r" b="b"/>
              <a:pathLst>
                <a:path w="15555" h="70332" extrusionOk="0">
                  <a:moveTo>
                    <a:pt x="13525" y="464"/>
                  </a:moveTo>
                  <a:cubicBezTo>
                    <a:pt x="14202" y="788"/>
                    <a:pt x="14770" y="1356"/>
                    <a:pt x="15202" y="1924"/>
                  </a:cubicBezTo>
                  <a:cubicBezTo>
                    <a:pt x="14878" y="1248"/>
                    <a:pt x="14202" y="680"/>
                    <a:pt x="13525" y="464"/>
                  </a:cubicBezTo>
                  <a:close/>
                  <a:moveTo>
                    <a:pt x="15202" y="1924"/>
                  </a:moveTo>
                  <a:cubicBezTo>
                    <a:pt x="15311" y="2249"/>
                    <a:pt x="15446" y="2492"/>
                    <a:pt x="15554" y="2709"/>
                  </a:cubicBezTo>
                  <a:lnTo>
                    <a:pt x="15554" y="2492"/>
                  </a:lnTo>
                  <a:cubicBezTo>
                    <a:pt x="15446" y="2249"/>
                    <a:pt x="15311" y="2141"/>
                    <a:pt x="15202" y="1924"/>
                  </a:cubicBezTo>
                  <a:close/>
                  <a:moveTo>
                    <a:pt x="11400" y="1"/>
                  </a:moveTo>
                  <a:cubicBezTo>
                    <a:pt x="10864" y="1"/>
                    <a:pt x="10328" y="80"/>
                    <a:pt x="9793" y="220"/>
                  </a:cubicBezTo>
                  <a:cubicBezTo>
                    <a:pt x="8440" y="788"/>
                    <a:pt x="7088" y="1924"/>
                    <a:pt x="6087" y="3385"/>
                  </a:cubicBezTo>
                  <a:cubicBezTo>
                    <a:pt x="3950" y="6441"/>
                    <a:pt x="2246" y="10607"/>
                    <a:pt x="1110" y="15341"/>
                  </a:cubicBezTo>
                  <a:cubicBezTo>
                    <a:pt x="109" y="20074"/>
                    <a:pt x="1" y="25484"/>
                    <a:pt x="325" y="31002"/>
                  </a:cubicBezTo>
                  <a:cubicBezTo>
                    <a:pt x="434" y="33815"/>
                    <a:pt x="785" y="36520"/>
                    <a:pt x="1002" y="39117"/>
                  </a:cubicBezTo>
                  <a:cubicBezTo>
                    <a:pt x="1353" y="41714"/>
                    <a:pt x="1678" y="44310"/>
                    <a:pt x="2030" y="46664"/>
                  </a:cubicBezTo>
                  <a:cubicBezTo>
                    <a:pt x="2706" y="51397"/>
                    <a:pt x="3490" y="55671"/>
                    <a:pt x="4058" y="59296"/>
                  </a:cubicBezTo>
                  <a:lnTo>
                    <a:pt x="4843" y="64246"/>
                  </a:lnTo>
                  <a:cubicBezTo>
                    <a:pt x="5059" y="65490"/>
                    <a:pt x="5302" y="66626"/>
                    <a:pt x="5627" y="67843"/>
                  </a:cubicBezTo>
                  <a:cubicBezTo>
                    <a:pt x="5843" y="68655"/>
                    <a:pt x="6303" y="69331"/>
                    <a:pt x="6871" y="69872"/>
                  </a:cubicBezTo>
                  <a:cubicBezTo>
                    <a:pt x="7088" y="70007"/>
                    <a:pt x="7331" y="70223"/>
                    <a:pt x="7548" y="70332"/>
                  </a:cubicBezTo>
                  <a:cubicBezTo>
                    <a:pt x="7331" y="70223"/>
                    <a:pt x="7088" y="70007"/>
                    <a:pt x="6980" y="69872"/>
                  </a:cubicBezTo>
                  <a:cubicBezTo>
                    <a:pt x="6411" y="69331"/>
                    <a:pt x="5979" y="68655"/>
                    <a:pt x="5735" y="67843"/>
                  </a:cubicBezTo>
                  <a:cubicBezTo>
                    <a:pt x="5411" y="66626"/>
                    <a:pt x="5167" y="65382"/>
                    <a:pt x="5059" y="64246"/>
                  </a:cubicBezTo>
                  <a:cubicBezTo>
                    <a:pt x="4843" y="62785"/>
                    <a:pt x="4491" y="61081"/>
                    <a:pt x="4275" y="59296"/>
                  </a:cubicBezTo>
                  <a:cubicBezTo>
                    <a:pt x="3598" y="55671"/>
                    <a:pt x="2922" y="51397"/>
                    <a:pt x="2246" y="46664"/>
                  </a:cubicBezTo>
                  <a:cubicBezTo>
                    <a:pt x="1921" y="44175"/>
                    <a:pt x="1570" y="41714"/>
                    <a:pt x="1353" y="39117"/>
                  </a:cubicBezTo>
                  <a:cubicBezTo>
                    <a:pt x="1002" y="36520"/>
                    <a:pt x="785" y="33815"/>
                    <a:pt x="569" y="31002"/>
                  </a:cubicBezTo>
                  <a:cubicBezTo>
                    <a:pt x="217" y="25484"/>
                    <a:pt x="434" y="20074"/>
                    <a:pt x="1461" y="15341"/>
                  </a:cubicBezTo>
                  <a:cubicBezTo>
                    <a:pt x="2354" y="10607"/>
                    <a:pt x="4166" y="6550"/>
                    <a:pt x="6195" y="3493"/>
                  </a:cubicBezTo>
                  <a:cubicBezTo>
                    <a:pt x="7196" y="2032"/>
                    <a:pt x="8548" y="896"/>
                    <a:pt x="9901" y="464"/>
                  </a:cubicBezTo>
                  <a:cubicBezTo>
                    <a:pt x="10469" y="234"/>
                    <a:pt x="11064" y="119"/>
                    <a:pt x="11673" y="119"/>
                  </a:cubicBezTo>
                  <a:cubicBezTo>
                    <a:pt x="12281" y="119"/>
                    <a:pt x="12903" y="234"/>
                    <a:pt x="13525" y="464"/>
                  </a:cubicBezTo>
                  <a:cubicBezTo>
                    <a:pt x="12817" y="140"/>
                    <a:pt x="12108" y="1"/>
                    <a:pt x="1140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30"/>
            <p:cNvSpPr/>
            <p:nvPr/>
          </p:nvSpPr>
          <p:spPr>
            <a:xfrm>
              <a:off x="2713442" y="3406639"/>
              <a:ext cx="52902" cy="958485"/>
            </a:xfrm>
            <a:custGeom>
              <a:avLst/>
              <a:gdLst/>
              <a:ahLst/>
              <a:cxnLst/>
              <a:rect l="l" t="t" r="r" b="b"/>
              <a:pathLst>
                <a:path w="3383" h="61294" extrusionOk="0">
                  <a:moveTo>
                    <a:pt x="109" y="0"/>
                  </a:moveTo>
                  <a:cubicBezTo>
                    <a:pt x="109" y="109"/>
                    <a:pt x="109" y="325"/>
                    <a:pt x="217" y="433"/>
                  </a:cubicBezTo>
                  <a:cubicBezTo>
                    <a:pt x="217" y="325"/>
                    <a:pt x="217" y="109"/>
                    <a:pt x="109" y="0"/>
                  </a:cubicBezTo>
                  <a:close/>
                  <a:moveTo>
                    <a:pt x="217" y="433"/>
                  </a:moveTo>
                  <a:cubicBezTo>
                    <a:pt x="217" y="893"/>
                    <a:pt x="326" y="1461"/>
                    <a:pt x="434" y="2245"/>
                  </a:cubicBezTo>
                  <a:cubicBezTo>
                    <a:pt x="677" y="3030"/>
                    <a:pt x="785" y="3950"/>
                    <a:pt x="1002" y="5059"/>
                  </a:cubicBezTo>
                  <a:cubicBezTo>
                    <a:pt x="1110" y="6195"/>
                    <a:pt x="1353" y="7439"/>
                    <a:pt x="1570" y="8791"/>
                  </a:cubicBezTo>
                  <a:cubicBezTo>
                    <a:pt x="1678" y="9468"/>
                    <a:pt x="1786" y="10252"/>
                    <a:pt x="1786" y="11036"/>
                  </a:cubicBezTo>
                  <a:cubicBezTo>
                    <a:pt x="1921" y="11713"/>
                    <a:pt x="2030" y="12497"/>
                    <a:pt x="2138" y="13417"/>
                  </a:cubicBezTo>
                  <a:cubicBezTo>
                    <a:pt x="2354" y="14986"/>
                    <a:pt x="2462" y="16798"/>
                    <a:pt x="2598" y="18583"/>
                  </a:cubicBezTo>
                  <a:cubicBezTo>
                    <a:pt x="2922" y="22316"/>
                    <a:pt x="3030" y="26373"/>
                    <a:pt x="3030" y="30647"/>
                  </a:cubicBezTo>
                  <a:cubicBezTo>
                    <a:pt x="3030" y="34921"/>
                    <a:pt x="2814" y="38978"/>
                    <a:pt x="2598" y="42711"/>
                  </a:cubicBezTo>
                  <a:cubicBezTo>
                    <a:pt x="2354" y="44523"/>
                    <a:pt x="2246" y="46309"/>
                    <a:pt x="2030" y="47904"/>
                  </a:cubicBezTo>
                  <a:cubicBezTo>
                    <a:pt x="1921" y="48797"/>
                    <a:pt x="1921" y="49582"/>
                    <a:pt x="1786" y="50258"/>
                  </a:cubicBezTo>
                  <a:cubicBezTo>
                    <a:pt x="1678" y="51042"/>
                    <a:pt x="1570" y="51718"/>
                    <a:pt x="1462" y="52503"/>
                  </a:cubicBezTo>
                  <a:cubicBezTo>
                    <a:pt x="1353" y="53855"/>
                    <a:pt x="1110" y="55100"/>
                    <a:pt x="894" y="56236"/>
                  </a:cubicBezTo>
                  <a:cubicBezTo>
                    <a:pt x="677" y="57372"/>
                    <a:pt x="569" y="58264"/>
                    <a:pt x="434" y="59049"/>
                  </a:cubicBezTo>
                  <a:cubicBezTo>
                    <a:pt x="217" y="59725"/>
                    <a:pt x="109" y="60401"/>
                    <a:pt x="109" y="60861"/>
                  </a:cubicBezTo>
                  <a:cubicBezTo>
                    <a:pt x="217" y="60401"/>
                    <a:pt x="326" y="59833"/>
                    <a:pt x="569" y="59049"/>
                  </a:cubicBezTo>
                  <a:cubicBezTo>
                    <a:pt x="677" y="58264"/>
                    <a:pt x="894" y="57372"/>
                    <a:pt x="1110" y="56236"/>
                  </a:cubicBezTo>
                  <a:cubicBezTo>
                    <a:pt x="1245" y="55100"/>
                    <a:pt x="1462" y="53855"/>
                    <a:pt x="1678" y="52503"/>
                  </a:cubicBezTo>
                  <a:cubicBezTo>
                    <a:pt x="1786" y="51827"/>
                    <a:pt x="1921" y="51042"/>
                    <a:pt x="2030" y="50366"/>
                  </a:cubicBezTo>
                  <a:cubicBezTo>
                    <a:pt x="2138" y="49582"/>
                    <a:pt x="2246" y="48797"/>
                    <a:pt x="2246" y="47904"/>
                  </a:cubicBezTo>
                  <a:cubicBezTo>
                    <a:pt x="2462" y="46309"/>
                    <a:pt x="2706" y="44523"/>
                    <a:pt x="2814" y="42711"/>
                  </a:cubicBezTo>
                  <a:cubicBezTo>
                    <a:pt x="3139" y="38978"/>
                    <a:pt x="3382" y="34921"/>
                    <a:pt x="3382" y="30647"/>
                  </a:cubicBezTo>
                  <a:cubicBezTo>
                    <a:pt x="3382" y="26373"/>
                    <a:pt x="3139" y="22316"/>
                    <a:pt x="2922" y="18583"/>
                  </a:cubicBezTo>
                  <a:cubicBezTo>
                    <a:pt x="2706" y="16663"/>
                    <a:pt x="2598" y="14986"/>
                    <a:pt x="2354" y="13282"/>
                  </a:cubicBezTo>
                  <a:cubicBezTo>
                    <a:pt x="2246" y="12497"/>
                    <a:pt x="2138" y="11713"/>
                    <a:pt x="2030" y="10928"/>
                  </a:cubicBezTo>
                  <a:cubicBezTo>
                    <a:pt x="1921" y="10252"/>
                    <a:pt x="1921" y="9468"/>
                    <a:pt x="1786" y="8791"/>
                  </a:cubicBezTo>
                  <a:cubicBezTo>
                    <a:pt x="1570" y="7439"/>
                    <a:pt x="1353" y="6195"/>
                    <a:pt x="1110" y="5059"/>
                  </a:cubicBezTo>
                  <a:cubicBezTo>
                    <a:pt x="1002" y="3950"/>
                    <a:pt x="785" y="3030"/>
                    <a:pt x="677" y="2245"/>
                  </a:cubicBezTo>
                  <a:cubicBezTo>
                    <a:pt x="434" y="1461"/>
                    <a:pt x="326" y="893"/>
                    <a:pt x="217" y="433"/>
                  </a:cubicBezTo>
                  <a:close/>
                  <a:moveTo>
                    <a:pt x="109" y="60861"/>
                  </a:moveTo>
                  <a:lnTo>
                    <a:pt x="109" y="60861"/>
                  </a:lnTo>
                  <a:cubicBezTo>
                    <a:pt x="1" y="60969"/>
                    <a:pt x="1" y="61077"/>
                    <a:pt x="1" y="61294"/>
                  </a:cubicBezTo>
                  <a:cubicBezTo>
                    <a:pt x="109" y="61186"/>
                    <a:pt x="109" y="60969"/>
                    <a:pt x="109" y="6086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30"/>
            <p:cNvSpPr/>
            <p:nvPr/>
          </p:nvSpPr>
          <p:spPr>
            <a:xfrm>
              <a:off x="3488765" y="4379495"/>
              <a:ext cx="5520" cy="104068"/>
            </a:xfrm>
            <a:custGeom>
              <a:avLst/>
              <a:gdLst/>
              <a:ahLst/>
              <a:cxnLst/>
              <a:rect l="l" t="t" r="r" b="b"/>
              <a:pathLst>
                <a:path w="353" h="6655" extrusionOk="0">
                  <a:moveTo>
                    <a:pt x="217" y="0"/>
                  </a:moveTo>
                  <a:cubicBezTo>
                    <a:pt x="1" y="2137"/>
                    <a:pt x="1" y="4382"/>
                    <a:pt x="217" y="6655"/>
                  </a:cubicBezTo>
                  <a:cubicBezTo>
                    <a:pt x="353" y="4382"/>
                    <a:pt x="353" y="2137"/>
                    <a:pt x="21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30"/>
            <p:cNvSpPr/>
            <p:nvPr/>
          </p:nvSpPr>
          <p:spPr>
            <a:xfrm>
              <a:off x="3088632" y="3544109"/>
              <a:ext cx="296096" cy="237721"/>
            </a:xfrm>
            <a:custGeom>
              <a:avLst/>
              <a:gdLst/>
              <a:ahLst/>
              <a:cxnLst/>
              <a:rect l="l" t="t" r="r" b="b"/>
              <a:pathLst>
                <a:path w="18935" h="15202" extrusionOk="0">
                  <a:moveTo>
                    <a:pt x="1" y="0"/>
                  </a:moveTo>
                  <a:lnTo>
                    <a:pt x="1" y="15202"/>
                  </a:lnTo>
                  <a:lnTo>
                    <a:pt x="18935" y="15202"/>
                  </a:lnTo>
                  <a:lnTo>
                    <a:pt x="18935" y="0"/>
                  </a:lnTo>
                  <a:close/>
                </a:path>
              </a:pathLst>
            </a:custGeom>
            <a:solidFill>
              <a:srgbClr val="B788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30"/>
            <p:cNvSpPr/>
            <p:nvPr/>
          </p:nvSpPr>
          <p:spPr>
            <a:xfrm>
              <a:off x="2944392" y="3503498"/>
              <a:ext cx="488140" cy="656916"/>
            </a:xfrm>
            <a:custGeom>
              <a:avLst/>
              <a:gdLst/>
              <a:ahLst/>
              <a:cxnLst/>
              <a:rect l="l" t="t" r="r" b="b"/>
              <a:pathLst>
                <a:path w="31216" h="42009" extrusionOk="0">
                  <a:moveTo>
                    <a:pt x="10252" y="1"/>
                  </a:moveTo>
                  <a:lnTo>
                    <a:pt x="2706" y="3274"/>
                  </a:lnTo>
                  <a:lnTo>
                    <a:pt x="1" y="13742"/>
                  </a:lnTo>
                  <a:lnTo>
                    <a:pt x="3490" y="35165"/>
                  </a:lnTo>
                  <a:lnTo>
                    <a:pt x="5411" y="38086"/>
                  </a:lnTo>
                  <a:lnTo>
                    <a:pt x="3815" y="40466"/>
                  </a:lnTo>
                  <a:cubicBezTo>
                    <a:pt x="3815" y="40466"/>
                    <a:pt x="2029" y="41142"/>
                    <a:pt x="4734" y="41927"/>
                  </a:cubicBezTo>
                  <a:cubicBezTo>
                    <a:pt x="4893" y="41982"/>
                    <a:pt x="5110" y="42008"/>
                    <a:pt x="5375" y="42008"/>
                  </a:cubicBezTo>
                  <a:cubicBezTo>
                    <a:pt x="9401" y="42008"/>
                    <a:pt x="24778" y="36057"/>
                    <a:pt x="24778" y="36057"/>
                  </a:cubicBezTo>
                  <a:lnTo>
                    <a:pt x="24778" y="35489"/>
                  </a:lnTo>
                  <a:lnTo>
                    <a:pt x="30864" y="12065"/>
                  </a:lnTo>
                  <a:lnTo>
                    <a:pt x="31215" y="3030"/>
                  </a:lnTo>
                  <a:lnTo>
                    <a:pt x="25454" y="2489"/>
                  </a:lnTo>
                  <a:lnTo>
                    <a:pt x="25454" y="2489"/>
                  </a:lnTo>
                  <a:cubicBezTo>
                    <a:pt x="25454" y="2489"/>
                    <a:pt x="25697" y="12173"/>
                    <a:pt x="20504" y="13065"/>
                  </a:cubicBezTo>
                  <a:cubicBezTo>
                    <a:pt x="20339" y="13095"/>
                    <a:pt x="20173" y="13109"/>
                    <a:pt x="20009" y="13109"/>
                  </a:cubicBezTo>
                  <a:cubicBezTo>
                    <a:pt x="14994" y="13109"/>
                    <a:pt x="10252" y="1"/>
                    <a:pt x="1025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30"/>
            <p:cNvSpPr/>
            <p:nvPr/>
          </p:nvSpPr>
          <p:spPr>
            <a:xfrm>
              <a:off x="3094137" y="3739531"/>
              <a:ext cx="290592" cy="13214"/>
            </a:xfrm>
            <a:custGeom>
              <a:avLst/>
              <a:gdLst/>
              <a:ahLst/>
              <a:cxnLst/>
              <a:rect l="l" t="t" r="r" b="b"/>
              <a:pathLst>
                <a:path w="18583" h="845" extrusionOk="0">
                  <a:moveTo>
                    <a:pt x="17907" y="0"/>
                  </a:moveTo>
                  <a:lnTo>
                    <a:pt x="15878" y="244"/>
                  </a:lnTo>
                  <a:cubicBezTo>
                    <a:pt x="14201" y="352"/>
                    <a:pt x="11929" y="568"/>
                    <a:pt x="9359" y="568"/>
                  </a:cubicBezTo>
                  <a:cubicBezTo>
                    <a:pt x="8061" y="622"/>
                    <a:pt x="6817" y="649"/>
                    <a:pt x="5687" y="649"/>
                  </a:cubicBezTo>
                  <a:cubicBezTo>
                    <a:pt x="4558" y="649"/>
                    <a:pt x="3544" y="622"/>
                    <a:pt x="2705" y="568"/>
                  </a:cubicBezTo>
                  <a:lnTo>
                    <a:pt x="0" y="568"/>
                  </a:lnTo>
                  <a:cubicBezTo>
                    <a:pt x="217" y="568"/>
                    <a:pt x="433" y="568"/>
                    <a:pt x="676" y="676"/>
                  </a:cubicBezTo>
                  <a:cubicBezTo>
                    <a:pt x="1244" y="676"/>
                    <a:pt x="1921" y="676"/>
                    <a:pt x="2705" y="784"/>
                  </a:cubicBezTo>
                  <a:cubicBezTo>
                    <a:pt x="3823" y="784"/>
                    <a:pt x="5254" y="845"/>
                    <a:pt x="6853" y="845"/>
                  </a:cubicBezTo>
                  <a:cubicBezTo>
                    <a:pt x="7652" y="845"/>
                    <a:pt x="8494" y="830"/>
                    <a:pt x="9359" y="784"/>
                  </a:cubicBezTo>
                  <a:cubicBezTo>
                    <a:pt x="11929" y="784"/>
                    <a:pt x="14201" y="568"/>
                    <a:pt x="15878" y="352"/>
                  </a:cubicBezTo>
                  <a:cubicBezTo>
                    <a:pt x="16798" y="244"/>
                    <a:pt x="17474" y="244"/>
                    <a:pt x="17907" y="108"/>
                  </a:cubicBezTo>
                  <a:cubicBezTo>
                    <a:pt x="18150" y="108"/>
                    <a:pt x="18366" y="108"/>
                    <a:pt x="18583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30"/>
            <p:cNvSpPr/>
            <p:nvPr/>
          </p:nvSpPr>
          <p:spPr>
            <a:xfrm>
              <a:off x="3129243" y="3832996"/>
              <a:ext cx="238143" cy="14105"/>
            </a:xfrm>
            <a:custGeom>
              <a:avLst/>
              <a:gdLst/>
              <a:ahLst/>
              <a:cxnLst/>
              <a:rect l="l" t="t" r="r" b="b"/>
              <a:pathLst>
                <a:path w="15229" h="902" extrusionOk="0">
                  <a:moveTo>
                    <a:pt x="14661" y="1"/>
                  </a:moveTo>
                  <a:cubicBezTo>
                    <a:pt x="14201" y="109"/>
                    <a:pt x="13741" y="217"/>
                    <a:pt x="12957" y="217"/>
                  </a:cubicBezTo>
                  <a:cubicBezTo>
                    <a:pt x="11094" y="521"/>
                    <a:pt x="9200" y="662"/>
                    <a:pt x="7287" y="662"/>
                  </a:cubicBezTo>
                  <a:cubicBezTo>
                    <a:pt x="5618" y="662"/>
                    <a:pt x="3935" y="554"/>
                    <a:pt x="2245" y="353"/>
                  </a:cubicBezTo>
                  <a:cubicBezTo>
                    <a:pt x="1569" y="353"/>
                    <a:pt x="1028" y="217"/>
                    <a:pt x="676" y="217"/>
                  </a:cubicBezTo>
                  <a:cubicBezTo>
                    <a:pt x="460" y="109"/>
                    <a:pt x="217" y="109"/>
                    <a:pt x="0" y="109"/>
                  </a:cubicBezTo>
                  <a:cubicBezTo>
                    <a:pt x="217" y="217"/>
                    <a:pt x="460" y="217"/>
                    <a:pt x="568" y="217"/>
                  </a:cubicBezTo>
                  <a:cubicBezTo>
                    <a:pt x="1028" y="353"/>
                    <a:pt x="1569" y="461"/>
                    <a:pt x="2245" y="569"/>
                  </a:cubicBezTo>
                  <a:cubicBezTo>
                    <a:pt x="3962" y="787"/>
                    <a:pt x="5673" y="901"/>
                    <a:pt x="7380" y="901"/>
                  </a:cubicBezTo>
                  <a:cubicBezTo>
                    <a:pt x="9278" y="901"/>
                    <a:pt x="11171" y="760"/>
                    <a:pt x="13065" y="461"/>
                  </a:cubicBezTo>
                  <a:cubicBezTo>
                    <a:pt x="13741" y="353"/>
                    <a:pt x="14309" y="217"/>
                    <a:pt x="14661" y="109"/>
                  </a:cubicBezTo>
                  <a:cubicBezTo>
                    <a:pt x="14877" y="109"/>
                    <a:pt x="15094" y="1"/>
                    <a:pt x="15229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30"/>
            <p:cNvSpPr/>
            <p:nvPr/>
          </p:nvSpPr>
          <p:spPr>
            <a:xfrm>
              <a:off x="3164349" y="3931559"/>
              <a:ext cx="174702" cy="14402"/>
            </a:xfrm>
            <a:custGeom>
              <a:avLst/>
              <a:gdLst/>
              <a:ahLst/>
              <a:cxnLst/>
              <a:rect l="l" t="t" r="r" b="b"/>
              <a:pathLst>
                <a:path w="11172" h="921" extrusionOk="0">
                  <a:moveTo>
                    <a:pt x="11172" y="0"/>
                  </a:moveTo>
                  <a:cubicBezTo>
                    <a:pt x="11148" y="0"/>
                    <a:pt x="11118" y="7"/>
                    <a:pt x="11084" y="17"/>
                  </a:cubicBezTo>
                  <a:lnTo>
                    <a:pt x="11084" y="17"/>
                  </a:lnTo>
                  <a:cubicBezTo>
                    <a:pt x="11141" y="6"/>
                    <a:pt x="11172" y="0"/>
                    <a:pt x="11172" y="0"/>
                  </a:cubicBezTo>
                  <a:close/>
                  <a:moveTo>
                    <a:pt x="11084" y="17"/>
                  </a:moveTo>
                  <a:lnTo>
                    <a:pt x="11084" y="17"/>
                  </a:lnTo>
                  <a:cubicBezTo>
                    <a:pt x="10870" y="56"/>
                    <a:pt x="10278" y="159"/>
                    <a:pt x="9467" y="244"/>
                  </a:cubicBezTo>
                  <a:cubicBezTo>
                    <a:pt x="8250" y="460"/>
                    <a:pt x="6898" y="568"/>
                    <a:pt x="5654" y="677"/>
                  </a:cubicBezTo>
                  <a:cubicBezTo>
                    <a:pt x="4301" y="677"/>
                    <a:pt x="2949" y="677"/>
                    <a:pt x="1704" y="568"/>
                  </a:cubicBezTo>
                  <a:cubicBezTo>
                    <a:pt x="677" y="460"/>
                    <a:pt x="0" y="460"/>
                    <a:pt x="0" y="460"/>
                  </a:cubicBezTo>
                  <a:cubicBezTo>
                    <a:pt x="136" y="460"/>
                    <a:pt x="352" y="568"/>
                    <a:pt x="460" y="568"/>
                  </a:cubicBezTo>
                  <a:cubicBezTo>
                    <a:pt x="812" y="568"/>
                    <a:pt x="1136" y="677"/>
                    <a:pt x="1704" y="677"/>
                  </a:cubicBezTo>
                  <a:cubicBezTo>
                    <a:pt x="2949" y="920"/>
                    <a:pt x="4301" y="920"/>
                    <a:pt x="5654" y="920"/>
                  </a:cubicBezTo>
                  <a:cubicBezTo>
                    <a:pt x="6898" y="812"/>
                    <a:pt x="8250" y="677"/>
                    <a:pt x="9603" y="460"/>
                  </a:cubicBezTo>
                  <a:cubicBezTo>
                    <a:pt x="10036" y="352"/>
                    <a:pt x="10495" y="244"/>
                    <a:pt x="10712" y="136"/>
                  </a:cubicBezTo>
                  <a:cubicBezTo>
                    <a:pt x="10796" y="136"/>
                    <a:pt x="10963" y="53"/>
                    <a:pt x="11084" y="17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30"/>
            <p:cNvSpPr/>
            <p:nvPr/>
          </p:nvSpPr>
          <p:spPr>
            <a:xfrm>
              <a:off x="3206649" y="4019958"/>
              <a:ext cx="126898" cy="30055"/>
            </a:xfrm>
            <a:custGeom>
              <a:avLst/>
              <a:gdLst/>
              <a:ahLst/>
              <a:cxnLst/>
              <a:rect l="l" t="t" r="r" b="b"/>
              <a:pathLst>
                <a:path w="8115" h="1922" extrusionOk="0">
                  <a:moveTo>
                    <a:pt x="8115" y="1"/>
                  </a:moveTo>
                  <a:cubicBezTo>
                    <a:pt x="7682" y="1"/>
                    <a:pt x="7331" y="109"/>
                    <a:pt x="6898" y="217"/>
                  </a:cubicBezTo>
                  <a:cubicBezTo>
                    <a:pt x="6222" y="325"/>
                    <a:pt x="5194" y="569"/>
                    <a:pt x="4058" y="893"/>
                  </a:cubicBezTo>
                  <a:cubicBezTo>
                    <a:pt x="2949" y="1110"/>
                    <a:pt x="1921" y="1353"/>
                    <a:pt x="1244" y="1570"/>
                  </a:cubicBezTo>
                  <a:cubicBezTo>
                    <a:pt x="812" y="1678"/>
                    <a:pt x="460" y="1786"/>
                    <a:pt x="0" y="1921"/>
                  </a:cubicBezTo>
                  <a:cubicBezTo>
                    <a:pt x="460" y="1921"/>
                    <a:pt x="920" y="1786"/>
                    <a:pt x="1244" y="1786"/>
                  </a:cubicBezTo>
                  <a:cubicBezTo>
                    <a:pt x="2029" y="1570"/>
                    <a:pt x="3057" y="1353"/>
                    <a:pt x="4058" y="1110"/>
                  </a:cubicBezTo>
                  <a:cubicBezTo>
                    <a:pt x="5194" y="785"/>
                    <a:pt x="6222" y="569"/>
                    <a:pt x="7006" y="325"/>
                  </a:cubicBezTo>
                  <a:cubicBezTo>
                    <a:pt x="7331" y="217"/>
                    <a:pt x="7790" y="109"/>
                    <a:pt x="8115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30"/>
            <p:cNvSpPr/>
            <p:nvPr/>
          </p:nvSpPr>
          <p:spPr>
            <a:xfrm>
              <a:off x="2995152" y="4047871"/>
              <a:ext cx="74044" cy="5098"/>
            </a:xfrm>
            <a:custGeom>
              <a:avLst/>
              <a:gdLst/>
              <a:ahLst/>
              <a:cxnLst/>
              <a:rect l="l" t="t" r="r" b="b"/>
              <a:pathLst>
                <a:path w="4735" h="326" extrusionOk="0">
                  <a:moveTo>
                    <a:pt x="1" y="1"/>
                  </a:moveTo>
                  <a:cubicBezTo>
                    <a:pt x="812" y="244"/>
                    <a:pt x="1597" y="244"/>
                    <a:pt x="2381" y="244"/>
                  </a:cubicBezTo>
                  <a:cubicBezTo>
                    <a:pt x="2773" y="298"/>
                    <a:pt x="3165" y="326"/>
                    <a:pt x="3558" y="326"/>
                  </a:cubicBezTo>
                  <a:cubicBezTo>
                    <a:pt x="3950" y="326"/>
                    <a:pt x="4342" y="298"/>
                    <a:pt x="4734" y="244"/>
                  </a:cubicBezTo>
                  <a:cubicBezTo>
                    <a:pt x="3165" y="1"/>
                    <a:pt x="1597" y="1"/>
                    <a:pt x="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30"/>
            <p:cNvSpPr/>
            <p:nvPr/>
          </p:nvSpPr>
          <p:spPr>
            <a:xfrm>
              <a:off x="2982892" y="3951012"/>
              <a:ext cx="33433" cy="4519"/>
            </a:xfrm>
            <a:custGeom>
              <a:avLst/>
              <a:gdLst/>
              <a:ahLst/>
              <a:cxnLst/>
              <a:rect l="l" t="t" r="r" b="b"/>
              <a:pathLst>
                <a:path w="2138" h="289" extrusionOk="0">
                  <a:moveTo>
                    <a:pt x="1136" y="1"/>
                  </a:moveTo>
                  <a:cubicBezTo>
                    <a:pt x="676" y="1"/>
                    <a:pt x="352" y="1"/>
                    <a:pt x="0" y="109"/>
                  </a:cubicBezTo>
                  <a:cubicBezTo>
                    <a:pt x="251" y="205"/>
                    <a:pt x="489" y="288"/>
                    <a:pt x="772" y="288"/>
                  </a:cubicBezTo>
                  <a:cubicBezTo>
                    <a:pt x="885" y="288"/>
                    <a:pt x="1005" y="275"/>
                    <a:pt x="1136" y="244"/>
                  </a:cubicBezTo>
                  <a:cubicBezTo>
                    <a:pt x="1229" y="275"/>
                    <a:pt x="1324" y="288"/>
                    <a:pt x="1420" y="288"/>
                  </a:cubicBezTo>
                  <a:cubicBezTo>
                    <a:pt x="1660" y="288"/>
                    <a:pt x="1905" y="205"/>
                    <a:pt x="2137" y="109"/>
                  </a:cubicBezTo>
                  <a:cubicBezTo>
                    <a:pt x="1813" y="1"/>
                    <a:pt x="1461" y="1"/>
                    <a:pt x="1136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30"/>
            <p:cNvSpPr/>
            <p:nvPr/>
          </p:nvSpPr>
          <p:spPr>
            <a:xfrm>
              <a:off x="3000656" y="4116817"/>
              <a:ext cx="100252" cy="24551"/>
            </a:xfrm>
            <a:custGeom>
              <a:avLst/>
              <a:gdLst/>
              <a:ahLst/>
              <a:cxnLst/>
              <a:rect l="l" t="t" r="r" b="b"/>
              <a:pathLst>
                <a:path w="6411" h="1570" extrusionOk="0">
                  <a:moveTo>
                    <a:pt x="6411" y="1"/>
                  </a:moveTo>
                  <a:cubicBezTo>
                    <a:pt x="5410" y="461"/>
                    <a:pt x="4382" y="785"/>
                    <a:pt x="3381" y="1137"/>
                  </a:cubicBezTo>
                  <a:cubicBezTo>
                    <a:pt x="2245" y="1353"/>
                    <a:pt x="1136" y="1462"/>
                    <a:pt x="0" y="1462"/>
                  </a:cubicBezTo>
                  <a:cubicBezTo>
                    <a:pt x="325" y="1570"/>
                    <a:pt x="677" y="1570"/>
                    <a:pt x="1001" y="1570"/>
                  </a:cubicBezTo>
                  <a:cubicBezTo>
                    <a:pt x="1813" y="1570"/>
                    <a:pt x="2597" y="1462"/>
                    <a:pt x="3381" y="1353"/>
                  </a:cubicBezTo>
                  <a:cubicBezTo>
                    <a:pt x="4166" y="1137"/>
                    <a:pt x="4950" y="894"/>
                    <a:pt x="5627" y="569"/>
                  </a:cubicBezTo>
                  <a:cubicBezTo>
                    <a:pt x="5978" y="461"/>
                    <a:pt x="6195" y="217"/>
                    <a:pt x="641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30"/>
            <p:cNvSpPr/>
            <p:nvPr/>
          </p:nvSpPr>
          <p:spPr>
            <a:xfrm>
              <a:off x="3055215" y="3631429"/>
              <a:ext cx="105756" cy="9555"/>
            </a:xfrm>
            <a:custGeom>
              <a:avLst/>
              <a:gdLst/>
              <a:ahLst/>
              <a:cxnLst/>
              <a:rect l="l" t="t" r="r" b="b"/>
              <a:pathLst>
                <a:path w="6763" h="611" extrusionOk="0">
                  <a:moveTo>
                    <a:pt x="4485" y="0"/>
                  </a:moveTo>
                  <a:cubicBezTo>
                    <a:pt x="3325" y="0"/>
                    <a:pt x="2177" y="101"/>
                    <a:pt x="1029" y="259"/>
                  </a:cubicBezTo>
                  <a:cubicBezTo>
                    <a:pt x="677" y="394"/>
                    <a:pt x="352" y="502"/>
                    <a:pt x="1" y="611"/>
                  </a:cubicBezTo>
                  <a:cubicBezTo>
                    <a:pt x="1" y="611"/>
                    <a:pt x="1569" y="394"/>
                    <a:pt x="3382" y="259"/>
                  </a:cubicBezTo>
                  <a:lnTo>
                    <a:pt x="6763" y="259"/>
                  </a:lnTo>
                  <a:cubicBezTo>
                    <a:pt x="6438" y="151"/>
                    <a:pt x="6087" y="151"/>
                    <a:pt x="5762" y="43"/>
                  </a:cubicBezTo>
                  <a:cubicBezTo>
                    <a:pt x="5334" y="14"/>
                    <a:pt x="4909" y="0"/>
                    <a:pt x="4485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30"/>
            <p:cNvSpPr/>
            <p:nvPr/>
          </p:nvSpPr>
          <p:spPr>
            <a:xfrm>
              <a:off x="3328465" y="3642656"/>
              <a:ext cx="87992" cy="7913"/>
            </a:xfrm>
            <a:custGeom>
              <a:avLst/>
              <a:gdLst/>
              <a:ahLst/>
              <a:cxnLst/>
              <a:rect l="l" t="t" r="r" b="b"/>
              <a:pathLst>
                <a:path w="5627" h="506" extrusionOk="0">
                  <a:moveTo>
                    <a:pt x="0" y="1"/>
                  </a:moveTo>
                  <a:cubicBezTo>
                    <a:pt x="893" y="217"/>
                    <a:pt x="1921" y="352"/>
                    <a:pt x="2813" y="352"/>
                  </a:cubicBezTo>
                  <a:cubicBezTo>
                    <a:pt x="3445" y="429"/>
                    <a:pt x="4143" y="505"/>
                    <a:pt x="4814" y="505"/>
                  </a:cubicBezTo>
                  <a:cubicBezTo>
                    <a:pt x="5092" y="505"/>
                    <a:pt x="5365" y="492"/>
                    <a:pt x="5627" y="461"/>
                  </a:cubicBezTo>
                  <a:cubicBezTo>
                    <a:pt x="4734" y="352"/>
                    <a:pt x="3706" y="217"/>
                    <a:pt x="2813" y="109"/>
                  </a:cubicBezTo>
                  <a:cubicBezTo>
                    <a:pt x="1921" y="1"/>
                    <a:pt x="1001" y="1"/>
                    <a:pt x="0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30"/>
            <p:cNvSpPr/>
            <p:nvPr/>
          </p:nvSpPr>
          <p:spPr>
            <a:xfrm>
              <a:off x="3020109" y="3558057"/>
              <a:ext cx="112527" cy="12291"/>
            </a:xfrm>
            <a:custGeom>
              <a:avLst/>
              <a:gdLst/>
              <a:ahLst/>
              <a:cxnLst/>
              <a:rect l="l" t="t" r="r" b="b"/>
              <a:pathLst>
                <a:path w="7196" h="786" extrusionOk="0">
                  <a:moveTo>
                    <a:pt x="7196" y="1"/>
                  </a:moveTo>
                  <a:cubicBezTo>
                    <a:pt x="5978" y="1"/>
                    <a:pt x="4842" y="109"/>
                    <a:pt x="3598" y="217"/>
                  </a:cubicBezTo>
                  <a:cubicBezTo>
                    <a:pt x="2354" y="353"/>
                    <a:pt x="1245" y="569"/>
                    <a:pt x="1" y="785"/>
                  </a:cubicBezTo>
                  <a:cubicBezTo>
                    <a:pt x="1245" y="785"/>
                    <a:pt x="2462" y="677"/>
                    <a:pt x="3598" y="569"/>
                  </a:cubicBezTo>
                  <a:cubicBezTo>
                    <a:pt x="4842" y="461"/>
                    <a:pt x="5978" y="217"/>
                    <a:pt x="7196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30"/>
            <p:cNvSpPr/>
            <p:nvPr/>
          </p:nvSpPr>
          <p:spPr>
            <a:xfrm>
              <a:off x="3028991" y="4065635"/>
              <a:ext cx="551582" cy="313876"/>
            </a:xfrm>
            <a:custGeom>
              <a:avLst/>
              <a:gdLst/>
              <a:ahLst/>
              <a:cxnLst/>
              <a:rect l="l" t="t" r="r" b="b"/>
              <a:pathLst>
                <a:path w="35273" h="20072" extrusionOk="0">
                  <a:moveTo>
                    <a:pt x="20044" y="1"/>
                  </a:moveTo>
                  <a:lnTo>
                    <a:pt x="1" y="5303"/>
                  </a:lnTo>
                  <a:lnTo>
                    <a:pt x="16555" y="20071"/>
                  </a:lnTo>
                  <a:cubicBezTo>
                    <a:pt x="16663" y="19720"/>
                    <a:pt x="22073" y="18367"/>
                    <a:pt x="27158" y="17015"/>
                  </a:cubicBezTo>
                  <a:cubicBezTo>
                    <a:pt x="32216" y="15771"/>
                    <a:pt x="35273" y="10604"/>
                    <a:pt x="34028" y="5627"/>
                  </a:cubicBezTo>
                  <a:cubicBezTo>
                    <a:pt x="34028" y="5519"/>
                    <a:pt x="33920" y="5411"/>
                    <a:pt x="33920" y="5303"/>
                  </a:cubicBezTo>
                  <a:lnTo>
                    <a:pt x="20044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30"/>
            <p:cNvSpPr/>
            <p:nvPr/>
          </p:nvSpPr>
          <p:spPr>
            <a:xfrm>
              <a:off x="2903797" y="4145167"/>
              <a:ext cx="764752" cy="336284"/>
            </a:xfrm>
            <a:custGeom>
              <a:avLst/>
              <a:gdLst/>
              <a:ahLst/>
              <a:cxnLst/>
              <a:rect l="l" t="t" r="r" b="b"/>
              <a:pathLst>
                <a:path w="48905" h="21505" extrusionOk="0">
                  <a:moveTo>
                    <a:pt x="11821" y="0"/>
                  </a:moveTo>
                  <a:lnTo>
                    <a:pt x="6086" y="541"/>
                  </a:lnTo>
                  <a:cubicBezTo>
                    <a:pt x="6086" y="541"/>
                    <a:pt x="0" y="2705"/>
                    <a:pt x="216" y="8115"/>
                  </a:cubicBezTo>
                  <a:cubicBezTo>
                    <a:pt x="433" y="13525"/>
                    <a:pt x="3706" y="15662"/>
                    <a:pt x="7330" y="17799"/>
                  </a:cubicBezTo>
                  <a:cubicBezTo>
                    <a:pt x="11036" y="19935"/>
                    <a:pt x="48905" y="21504"/>
                    <a:pt x="48905" y="21504"/>
                  </a:cubicBezTo>
                  <a:lnTo>
                    <a:pt x="48012" y="15662"/>
                  </a:lnTo>
                  <a:lnTo>
                    <a:pt x="24912" y="10685"/>
                  </a:lnTo>
                  <a:cubicBezTo>
                    <a:pt x="24912" y="10685"/>
                    <a:pt x="26265" y="8899"/>
                    <a:pt x="23668" y="5167"/>
                  </a:cubicBezTo>
                  <a:cubicBezTo>
                    <a:pt x="20963" y="1569"/>
                    <a:pt x="11821" y="0"/>
                    <a:pt x="11821" y="0"/>
                  </a:cubicBezTo>
                  <a:close/>
                </a:path>
              </a:pathLst>
            </a:custGeom>
            <a:solidFill>
              <a:srgbClr val="B788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30"/>
            <p:cNvSpPr/>
            <p:nvPr/>
          </p:nvSpPr>
          <p:spPr>
            <a:xfrm>
              <a:off x="3051837" y="4255990"/>
              <a:ext cx="583294" cy="128603"/>
            </a:xfrm>
            <a:custGeom>
              <a:avLst/>
              <a:gdLst/>
              <a:ahLst/>
              <a:cxnLst/>
              <a:rect l="l" t="t" r="r" b="b"/>
              <a:pathLst>
                <a:path w="37301" h="8224" extrusionOk="0">
                  <a:moveTo>
                    <a:pt x="0" y="0"/>
                  </a:moveTo>
                  <a:cubicBezTo>
                    <a:pt x="108" y="108"/>
                    <a:pt x="217" y="108"/>
                    <a:pt x="325" y="108"/>
                  </a:cubicBezTo>
                  <a:lnTo>
                    <a:pt x="1461" y="460"/>
                  </a:lnTo>
                  <a:lnTo>
                    <a:pt x="5410" y="1353"/>
                  </a:lnTo>
                  <a:lnTo>
                    <a:pt x="18583" y="4274"/>
                  </a:lnTo>
                  <a:lnTo>
                    <a:pt x="31783" y="7114"/>
                  </a:lnTo>
                  <a:lnTo>
                    <a:pt x="35732" y="8007"/>
                  </a:lnTo>
                  <a:lnTo>
                    <a:pt x="36841" y="8223"/>
                  </a:lnTo>
                  <a:lnTo>
                    <a:pt x="37301" y="8223"/>
                  </a:lnTo>
                  <a:lnTo>
                    <a:pt x="36841" y="8115"/>
                  </a:lnTo>
                  <a:lnTo>
                    <a:pt x="35732" y="7898"/>
                  </a:lnTo>
                  <a:lnTo>
                    <a:pt x="31783" y="6979"/>
                  </a:lnTo>
                  <a:lnTo>
                    <a:pt x="18691" y="4057"/>
                  </a:lnTo>
                  <a:lnTo>
                    <a:pt x="5518" y="1136"/>
                  </a:lnTo>
                  <a:lnTo>
                    <a:pt x="1461" y="352"/>
                  </a:lnTo>
                  <a:lnTo>
                    <a:pt x="433" y="108"/>
                  </a:lnTo>
                  <a:cubicBezTo>
                    <a:pt x="217" y="108"/>
                    <a:pt x="108" y="0"/>
                    <a:pt x="0" y="0"/>
                  </a:cubicBezTo>
                  <a:close/>
                </a:path>
              </a:pathLst>
            </a:custGeom>
            <a:solidFill>
              <a:srgbClr val="AA6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30"/>
            <p:cNvSpPr/>
            <p:nvPr/>
          </p:nvSpPr>
          <p:spPr>
            <a:xfrm>
              <a:off x="3409670" y="3623203"/>
              <a:ext cx="456412" cy="424683"/>
            </a:xfrm>
            <a:custGeom>
              <a:avLst/>
              <a:gdLst/>
              <a:ahLst/>
              <a:cxnLst/>
              <a:rect l="l" t="t" r="r" b="b"/>
              <a:pathLst>
                <a:path w="29187" h="27158" extrusionOk="0">
                  <a:moveTo>
                    <a:pt x="1" y="1"/>
                  </a:moveTo>
                  <a:lnTo>
                    <a:pt x="1" y="11280"/>
                  </a:lnTo>
                  <a:lnTo>
                    <a:pt x="8440" y="25589"/>
                  </a:lnTo>
                  <a:lnTo>
                    <a:pt x="15202" y="27158"/>
                  </a:lnTo>
                  <a:lnTo>
                    <a:pt x="29187" y="8359"/>
                  </a:lnTo>
                  <a:lnTo>
                    <a:pt x="22424" y="8900"/>
                  </a:lnTo>
                  <a:lnTo>
                    <a:pt x="14310" y="15905"/>
                  </a:lnTo>
                  <a:lnTo>
                    <a:pt x="4058" y="1"/>
                  </a:lnTo>
                  <a:close/>
                </a:path>
              </a:pathLst>
            </a:custGeom>
            <a:solidFill>
              <a:srgbClr val="B788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30"/>
            <p:cNvSpPr/>
            <p:nvPr/>
          </p:nvSpPr>
          <p:spPr>
            <a:xfrm>
              <a:off x="3668534" y="3600357"/>
              <a:ext cx="217002" cy="229277"/>
            </a:xfrm>
            <a:custGeom>
              <a:avLst/>
              <a:gdLst/>
              <a:ahLst/>
              <a:cxnLst/>
              <a:rect l="l" t="t" r="r" b="b"/>
              <a:pathLst>
                <a:path w="13877" h="14662" extrusionOk="0">
                  <a:moveTo>
                    <a:pt x="12525" y="1"/>
                  </a:moveTo>
                  <a:cubicBezTo>
                    <a:pt x="11605" y="217"/>
                    <a:pt x="8007" y="1029"/>
                    <a:pt x="6547" y="1353"/>
                  </a:cubicBezTo>
                  <a:cubicBezTo>
                    <a:pt x="6195" y="1462"/>
                    <a:pt x="5979" y="1705"/>
                    <a:pt x="5762" y="2030"/>
                  </a:cubicBezTo>
                  <a:lnTo>
                    <a:pt x="109" y="13742"/>
                  </a:lnTo>
                  <a:cubicBezTo>
                    <a:pt x="1" y="13985"/>
                    <a:pt x="109" y="14418"/>
                    <a:pt x="352" y="14662"/>
                  </a:cubicBezTo>
                  <a:lnTo>
                    <a:pt x="13877" y="353"/>
                  </a:lnTo>
                  <a:lnTo>
                    <a:pt x="12957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30"/>
            <p:cNvSpPr/>
            <p:nvPr/>
          </p:nvSpPr>
          <p:spPr>
            <a:xfrm>
              <a:off x="3674038" y="3605861"/>
              <a:ext cx="211497" cy="223773"/>
            </a:xfrm>
            <a:custGeom>
              <a:avLst/>
              <a:gdLst/>
              <a:ahLst/>
              <a:cxnLst/>
              <a:rect l="l" t="t" r="r" b="b"/>
              <a:pathLst>
                <a:path w="13525" h="14310" extrusionOk="0">
                  <a:moveTo>
                    <a:pt x="13525" y="1"/>
                  </a:moveTo>
                  <a:lnTo>
                    <a:pt x="6979" y="1569"/>
                  </a:lnTo>
                  <a:cubicBezTo>
                    <a:pt x="6627" y="1569"/>
                    <a:pt x="6411" y="1786"/>
                    <a:pt x="6303" y="2137"/>
                  </a:cubicBezTo>
                  <a:lnTo>
                    <a:pt x="0" y="14310"/>
                  </a:lnTo>
                  <a:lnTo>
                    <a:pt x="7304" y="12389"/>
                  </a:lnTo>
                  <a:lnTo>
                    <a:pt x="13525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30"/>
            <p:cNvSpPr/>
            <p:nvPr/>
          </p:nvSpPr>
          <p:spPr>
            <a:xfrm>
              <a:off x="3754821" y="3579168"/>
              <a:ext cx="158642" cy="220442"/>
            </a:xfrm>
            <a:custGeom>
              <a:avLst/>
              <a:gdLst/>
              <a:ahLst/>
              <a:cxnLst/>
              <a:rect l="l" t="t" r="r" b="b"/>
              <a:pathLst>
                <a:path w="10145" h="14097" extrusionOk="0">
                  <a:moveTo>
                    <a:pt x="9382" y="0"/>
                  </a:moveTo>
                  <a:cubicBezTo>
                    <a:pt x="9193" y="0"/>
                    <a:pt x="9021" y="126"/>
                    <a:pt x="8792" y="355"/>
                  </a:cubicBezTo>
                  <a:cubicBezTo>
                    <a:pt x="8575" y="788"/>
                    <a:pt x="7007" y="4629"/>
                    <a:pt x="7007" y="4629"/>
                  </a:cubicBezTo>
                  <a:lnTo>
                    <a:pt x="6195" y="4412"/>
                  </a:lnTo>
                  <a:cubicBezTo>
                    <a:pt x="6087" y="4277"/>
                    <a:pt x="5870" y="4277"/>
                    <a:pt x="5654" y="4277"/>
                  </a:cubicBezTo>
                  <a:cubicBezTo>
                    <a:pt x="4626" y="4521"/>
                    <a:pt x="1137" y="4953"/>
                    <a:pt x="1137" y="5089"/>
                  </a:cubicBezTo>
                  <a:cubicBezTo>
                    <a:pt x="1137" y="5089"/>
                    <a:pt x="1046" y="6227"/>
                    <a:pt x="1992" y="6227"/>
                  </a:cubicBezTo>
                  <a:cubicBezTo>
                    <a:pt x="2077" y="6227"/>
                    <a:pt x="2170" y="6218"/>
                    <a:pt x="2273" y="6198"/>
                  </a:cubicBezTo>
                  <a:lnTo>
                    <a:pt x="2273" y="6198"/>
                  </a:lnTo>
                  <a:lnTo>
                    <a:pt x="569" y="6766"/>
                  </a:lnTo>
                  <a:cubicBezTo>
                    <a:pt x="569" y="6766"/>
                    <a:pt x="1" y="7794"/>
                    <a:pt x="1029" y="7902"/>
                  </a:cubicBezTo>
                  <a:lnTo>
                    <a:pt x="2138" y="7902"/>
                  </a:lnTo>
                  <a:lnTo>
                    <a:pt x="352" y="8226"/>
                  </a:lnTo>
                  <a:cubicBezTo>
                    <a:pt x="352" y="8226"/>
                    <a:pt x="461" y="9362"/>
                    <a:pt x="1137" y="9362"/>
                  </a:cubicBezTo>
                  <a:cubicBezTo>
                    <a:pt x="2030" y="9362"/>
                    <a:pt x="2814" y="9362"/>
                    <a:pt x="3734" y="9254"/>
                  </a:cubicBezTo>
                  <a:lnTo>
                    <a:pt x="4058" y="10147"/>
                  </a:lnTo>
                  <a:lnTo>
                    <a:pt x="2138" y="14096"/>
                  </a:lnTo>
                  <a:lnTo>
                    <a:pt x="5411" y="12960"/>
                  </a:lnTo>
                  <a:cubicBezTo>
                    <a:pt x="5411" y="12960"/>
                    <a:pt x="7223" y="12067"/>
                    <a:pt x="7115" y="11175"/>
                  </a:cubicBezTo>
                  <a:cubicBezTo>
                    <a:pt x="7115" y="11175"/>
                    <a:pt x="8359" y="10499"/>
                    <a:pt x="8359" y="9471"/>
                  </a:cubicBezTo>
                  <a:cubicBezTo>
                    <a:pt x="8359" y="9471"/>
                    <a:pt x="9576" y="8118"/>
                    <a:pt x="8900" y="6982"/>
                  </a:cubicBezTo>
                  <a:cubicBezTo>
                    <a:pt x="8684" y="6874"/>
                    <a:pt x="10144" y="220"/>
                    <a:pt x="9711" y="112"/>
                  </a:cubicBezTo>
                  <a:cubicBezTo>
                    <a:pt x="9589" y="36"/>
                    <a:pt x="9483" y="0"/>
                    <a:pt x="9382" y="0"/>
                  </a:cubicBezTo>
                  <a:close/>
                </a:path>
              </a:pathLst>
            </a:custGeom>
            <a:solidFill>
              <a:srgbClr val="B788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30"/>
            <p:cNvSpPr/>
            <p:nvPr/>
          </p:nvSpPr>
          <p:spPr>
            <a:xfrm>
              <a:off x="3150385" y="3142272"/>
              <a:ext cx="312171" cy="510252"/>
            </a:xfrm>
            <a:custGeom>
              <a:avLst/>
              <a:gdLst/>
              <a:ahLst/>
              <a:cxnLst/>
              <a:rect l="l" t="t" r="r" b="b"/>
              <a:pathLst>
                <a:path w="19963" h="32630" extrusionOk="0">
                  <a:moveTo>
                    <a:pt x="13525" y="1"/>
                  </a:moveTo>
                  <a:lnTo>
                    <a:pt x="5086" y="2814"/>
                  </a:lnTo>
                  <a:cubicBezTo>
                    <a:pt x="4058" y="2814"/>
                    <a:pt x="3274" y="3490"/>
                    <a:pt x="3165" y="4491"/>
                  </a:cubicBezTo>
                  <a:lnTo>
                    <a:pt x="461" y="26130"/>
                  </a:lnTo>
                  <a:cubicBezTo>
                    <a:pt x="1" y="29295"/>
                    <a:pt x="2246" y="32108"/>
                    <a:pt x="5411" y="32568"/>
                  </a:cubicBezTo>
                  <a:cubicBezTo>
                    <a:pt x="5686" y="32609"/>
                    <a:pt x="5961" y="32629"/>
                    <a:pt x="6232" y="32629"/>
                  </a:cubicBezTo>
                  <a:cubicBezTo>
                    <a:pt x="8974" y="32629"/>
                    <a:pt x="11430" y="30581"/>
                    <a:pt x="11848" y="27726"/>
                  </a:cubicBezTo>
                  <a:cubicBezTo>
                    <a:pt x="12065" y="26265"/>
                    <a:pt x="12389" y="24453"/>
                    <a:pt x="12389" y="24453"/>
                  </a:cubicBezTo>
                  <a:cubicBezTo>
                    <a:pt x="12389" y="24453"/>
                    <a:pt x="16447" y="24345"/>
                    <a:pt x="18151" y="19151"/>
                  </a:cubicBezTo>
                  <a:cubicBezTo>
                    <a:pt x="18935" y="16663"/>
                    <a:pt x="19395" y="12957"/>
                    <a:pt x="19719" y="9360"/>
                  </a:cubicBezTo>
                  <a:cubicBezTo>
                    <a:pt x="19963" y="6195"/>
                    <a:pt x="16798" y="217"/>
                    <a:pt x="13525" y="1"/>
                  </a:cubicBezTo>
                  <a:close/>
                </a:path>
              </a:pathLst>
            </a:custGeom>
            <a:solidFill>
              <a:srgbClr val="B788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30"/>
            <p:cNvSpPr/>
            <p:nvPr/>
          </p:nvSpPr>
          <p:spPr>
            <a:xfrm>
              <a:off x="3409670" y="3334300"/>
              <a:ext cx="21173" cy="19907"/>
            </a:xfrm>
            <a:custGeom>
              <a:avLst/>
              <a:gdLst/>
              <a:ahLst/>
              <a:cxnLst/>
              <a:rect l="l" t="t" r="r" b="b"/>
              <a:pathLst>
                <a:path w="1354" h="1273" extrusionOk="0">
                  <a:moveTo>
                    <a:pt x="785" y="1"/>
                  </a:moveTo>
                  <a:cubicBezTo>
                    <a:pt x="434" y="1"/>
                    <a:pt x="109" y="217"/>
                    <a:pt x="1" y="569"/>
                  </a:cubicBezTo>
                  <a:cubicBezTo>
                    <a:pt x="1" y="894"/>
                    <a:pt x="217" y="1245"/>
                    <a:pt x="677" y="1245"/>
                  </a:cubicBezTo>
                  <a:cubicBezTo>
                    <a:pt x="732" y="1264"/>
                    <a:pt x="788" y="1273"/>
                    <a:pt x="843" y="1273"/>
                  </a:cubicBezTo>
                  <a:cubicBezTo>
                    <a:pt x="1111" y="1273"/>
                    <a:pt x="1353" y="1059"/>
                    <a:pt x="1353" y="677"/>
                  </a:cubicBezTo>
                  <a:cubicBezTo>
                    <a:pt x="1353" y="326"/>
                    <a:pt x="1110" y="1"/>
                    <a:pt x="78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30"/>
            <p:cNvSpPr/>
            <p:nvPr/>
          </p:nvSpPr>
          <p:spPr>
            <a:xfrm>
              <a:off x="3395299" y="3306966"/>
              <a:ext cx="44004" cy="15309"/>
            </a:xfrm>
            <a:custGeom>
              <a:avLst/>
              <a:gdLst/>
              <a:ahLst/>
              <a:cxnLst/>
              <a:rect l="l" t="t" r="r" b="b"/>
              <a:pathLst>
                <a:path w="2814" h="979" extrusionOk="0">
                  <a:moveTo>
                    <a:pt x="1226" y="1"/>
                  </a:moveTo>
                  <a:cubicBezTo>
                    <a:pt x="937" y="1"/>
                    <a:pt x="692" y="84"/>
                    <a:pt x="460" y="180"/>
                  </a:cubicBezTo>
                  <a:cubicBezTo>
                    <a:pt x="244" y="288"/>
                    <a:pt x="0" y="396"/>
                    <a:pt x="108" y="505"/>
                  </a:cubicBezTo>
                  <a:cubicBezTo>
                    <a:pt x="108" y="541"/>
                    <a:pt x="135" y="553"/>
                    <a:pt x="179" y="553"/>
                  </a:cubicBezTo>
                  <a:cubicBezTo>
                    <a:pt x="268" y="553"/>
                    <a:pt x="424" y="505"/>
                    <a:pt x="568" y="505"/>
                  </a:cubicBezTo>
                  <a:cubicBezTo>
                    <a:pt x="676" y="451"/>
                    <a:pt x="818" y="424"/>
                    <a:pt x="974" y="424"/>
                  </a:cubicBezTo>
                  <a:cubicBezTo>
                    <a:pt x="1129" y="424"/>
                    <a:pt x="1298" y="451"/>
                    <a:pt x="1461" y="505"/>
                  </a:cubicBezTo>
                  <a:cubicBezTo>
                    <a:pt x="2202" y="505"/>
                    <a:pt x="2627" y="978"/>
                    <a:pt x="2778" y="978"/>
                  </a:cubicBezTo>
                  <a:cubicBezTo>
                    <a:pt x="2792" y="978"/>
                    <a:pt x="2804" y="974"/>
                    <a:pt x="2813" y="965"/>
                  </a:cubicBezTo>
                  <a:cubicBezTo>
                    <a:pt x="2813" y="965"/>
                    <a:pt x="2705" y="721"/>
                    <a:pt x="2597" y="505"/>
                  </a:cubicBezTo>
                  <a:cubicBezTo>
                    <a:pt x="2272" y="288"/>
                    <a:pt x="1921" y="45"/>
                    <a:pt x="1596" y="45"/>
                  </a:cubicBezTo>
                  <a:cubicBezTo>
                    <a:pt x="1465" y="14"/>
                    <a:pt x="1342" y="1"/>
                    <a:pt x="122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30"/>
            <p:cNvSpPr/>
            <p:nvPr/>
          </p:nvSpPr>
          <p:spPr>
            <a:xfrm>
              <a:off x="3301819" y="3320352"/>
              <a:ext cx="21158" cy="21158"/>
            </a:xfrm>
            <a:custGeom>
              <a:avLst/>
              <a:gdLst/>
              <a:ahLst/>
              <a:cxnLst/>
              <a:rect l="l" t="t" r="r" b="b"/>
              <a:pathLst>
                <a:path w="1353" h="1353" extrusionOk="0">
                  <a:moveTo>
                    <a:pt x="676" y="0"/>
                  </a:moveTo>
                  <a:cubicBezTo>
                    <a:pt x="352" y="0"/>
                    <a:pt x="0" y="217"/>
                    <a:pt x="0" y="541"/>
                  </a:cubicBezTo>
                  <a:cubicBezTo>
                    <a:pt x="0" y="1001"/>
                    <a:pt x="244" y="1218"/>
                    <a:pt x="568" y="1353"/>
                  </a:cubicBezTo>
                  <a:cubicBezTo>
                    <a:pt x="920" y="1353"/>
                    <a:pt x="1245" y="1109"/>
                    <a:pt x="1353" y="785"/>
                  </a:cubicBezTo>
                  <a:lnTo>
                    <a:pt x="1353" y="677"/>
                  </a:lnTo>
                  <a:cubicBezTo>
                    <a:pt x="1353" y="325"/>
                    <a:pt x="1136" y="0"/>
                    <a:pt x="67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30"/>
            <p:cNvSpPr/>
            <p:nvPr/>
          </p:nvSpPr>
          <p:spPr>
            <a:xfrm>
              <a:off x="3284477" y="3292017"/>
              <a:ext cx="42315" cy="14230"/>
            </a:xfrm>
            <a:custGeom>
              <a:avLst/>
              <a:gdLst/>
              <a:ahLst/>
              <a:cxnLst/>
              <a:rect l="l" t="t" r="r" b="b"/>
              <a:pathLst>
                <a:path w="2706" h="910" extrusionOk="0">
                  <a:moveTo>
                    <a:pt x="1461" y="0"/>
                  </a:moveTo>
                  <a:cubicBezTo>
                    <a:pt x="1109" y="0"/>
                    <a:pt x="676" y="0"/>
                    <a:pt x="325" y="216"/>
                  </a:cubicBezTo>
                  <a:cubicBezTo>
                    <a:pt x="108" y="325"/>
                    <a:pt x="0" y="460"/>
                    <a:pt x="0" y="568"/>
                  </a:cubicBezTo>
                  <a:cubicBezTo>
                    <a:pt x="15" y="583"/>
                    <a:pt x="39" y="589"/>
                    <a:pt x="70" y="589"/>
                  </a:cubicBezTo>
                  <a:cubicBezTo>
                    <a:pt x="230" y="589"/>
                    <a:pt x="598" y="428"/>
                    <a:pt x="1090" y="428"/>
                  </a:cubicBezTo>
                  <a:cubicBezTo>
                    <a:pt x="1207" y="428"/>
                    <a:pt x="1331" y="437"/>
                    <a:pt x="1461" y="460"/>
                  </a:cubicBezTo>
                  <a:cubicBezTo>
                    <a:pt x="2063" y="556"/>
                    <a:pt x="2494" y="910"/>
                    <a:pt x="2657" y="910"/>
                  </a:cubicBezTo>
                  <a:cubicBezTo>
                    <a:pt x="2677" y="910"/>
                    <a:pt x="2693" y="905"/>
                    <a:pt x="2705" y="893"/>
                  </a:cubicBezTo>
                  <a:cubicBezTo>
                    <a:pt x="2705" y="893"/>
                    <a:pt x="2705" y="784"/>
                    <a:pt x="2462" y="568"/>
                  </a:cubicBezTo>
                  <a:cubicBezTo>
                    <a:pt x="2245" y="216"/>
                    <a:pt x="1921" y="108"/>
                    <a:pt x="146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30"/>
            <p:cNvSpPr/>
            <p:nvPr/>
          </p:nvSpPr>
          <p:spPr>
            <a:xfrm>
              <a:off x="3354689" y="3302509"/>
              <a:ext cx="31744" cy="98219"/>
            </a:xfrm>
            <a:custGeom>
              <a:avLst/>
              <a:gdLst/>
              <a:ahLst/>
              <a:cxnLst/>
              <a:rect l="l" t="t" r="r" b="b"/>
              <a:pathLst>
                <a:path w="2030" h="6281" extrusionOk="0">
                  <a:moveTo>
                    <a:pt x="579" y="1"/>
                  </a:moveTo>
                  <a:cubicBezTo>
                    <a:pt x="575" y="1"/>
                    <a:pt x="572" y="2"/>
                    <a:pt x="568" y="5"/>
                  </a:cubicBezTo>
                  <a:cubicBezTo>
                    <a:pt x="568" y="5"/>
                    <a:pt x="812" y="1682"/>
                    <a:pt x="1245" y="3846"/>
                  </a:cubicBezTo>
                  <a:lnTo>
                    <a:pt x="1596" y="5307"/>
                  </a:lnTo>
                  <a:cubicBezTo>
                    <a:pt x="1704" y="5523"/>
                    <a:pt x="1704" y="5740"/>
                    <a:pt x="1704" y="5875"/>
                  </a:cubicBezTo>
                  <a:cubicBezTo>
                    <a:pt x="1596" y="6091"/>
                    <a:pt x="1488" y="6091"/>
                    <a:pt x="1245" y="6091"/>
                  </a:cubicBezTo>
                  <a:cubicBezTo>
                    <a:pt x="1028" y="6037"/>
                    <a:pt x="832" y="6010"/>
                    <a:pt x="633" y="6010"/>
                  </a:cubicBezTo>
                  <a:cubicBezTo>
                    <a:pt x="433" y="6010"/>
                    <a:pt x="230" y="6037"/>
                    <a:pt x="0" y="6091"/>
                  </a:cubicBezTo>
                  <a:cubicBezTo>
                    <a:pt x="460" y="6200"/>
                    <a:pt x="812" y="6200"/>
                    <a:pt x="1245" y="6200"/>
                  </a:cubicBezTo>
                  <a:cubicBezTo>
                    <a:pt x="1299" y="6254"/>
                    <a:pt x="1360" y="6281"/>
                    <a:pt x="1420" y="6281"/>
                  </a:cubicBezTo>
                  <a:cubicBezTo>
                    <a:pt x="1481" y="6281"/>
                    <a:pt x="1542" y="6254"/>
                    <a:pt x="1596" y="6200"/>
                  </a:cubicBezTo>
                  <a:cubicBezTo>
                    <a:pt x="1704" y="6200"/>
                    <a:pt x="1813" y="6200"/>
                    <a:pt x="1921" y="5983"/>
                  </a:cubicBezTo>
                  <a:cubicBezTo>
                    <a:pt x="2029" y="5740"/>
                    <a:pt x="2029" y="5523"/>
                    <a:pt x="1921" y="5307"/>
                  </a:cubicBezTo>
                  <a:lnTo>
                    <a:pt x="1596" y="3846"/>
                  </a:lnTo>
                  <a:cubicBezTo>
                    <a:pt x="1150" y="1745"/>
                    <a:pt x="703" y="1"/>
                    <a:pt x="57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30"/>
            <p:cNvSpPr/>
            <p:nvPr/>
          </p:nvSpPr>
          <p:spPr>
            <a:xfrm>
              <a:off x="3238362" y="3476852"/>
              <a:ext cx="105772" cy="67273"/>
            </a:xfrm>
            <a:custGeom>
              <a:avLst/>
              <a:gdLst/>
              <a:ahLst/>
              <a:cxnLst/>
              <a:rect l="l" t="t" r="r" b="b"/>
              <a:pathLst>
                <a:path w="6764" h="4302" extrusionOk="0">
                  <a:moveTo>
                    <a:pt x="1" y="1"/>
                  </a:moveTo>
                  <a:cubicBezTo>
                    <a:pt x="1" y="1"/>
                    <a:pt x="1245" y="3950"/>
                    <a:pt x="6655" y="4301"/>
                  </a:cubicBezTo>
                  <a:lnTo>
                    <a:pt x="6763" y="3057"/>
                  </a:lnTo>
                  <a:cubicBezTo>
                    <a:pt x="4302" y="2705"/>
                    <a:pt x="2030" y="1705"/>
                    <a:pt x="1" y="1"/>
                  </a:cubicBezTo>
                  <a:close/>
                </a:path>
              </a:pathLst>
            </a:custGeom>
            <a:solidFill>
              <a:srgbClr val="AA6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30"/>
            <p:cNvSpPr/>
            <p:nvPr/>
          </p:nvSpPr>
          <p:spPr>
            <a:xfrm>
              <a:off x="3309012" y="3413410"/>
              <a:ext cx="37233" cy="24973"/>
            </a:xfrm>
            <a:custGeom>
              <a:avLst/>
              <a:gdLst/>
              <a:ahLst/>
              <a:cxnLst/>
              <a:rect l="l" t="t" r="r" b="b"/>
              <a:pathLst>
                <a:path w="2381" h="1597" extrusionOk="0">
                  <a:moveTo>
                    <a:pt x="1244" y="0"/>
                  </a:moveTo>
                  <a:cubicBezTo>
                    <a:pt x="893" y="0"/>
                    <a:pt x="568" y="135"/>
                    <a:pt x="352" y="352"/>
                  </a:cubicBezTo>
                  <a:cubicBezTo>
                    <a:pt x="108" y="568"/>
                    <a:pt x="0" y="920"/>
                    <a:pt x="216" y="1244"/>
                  </a:cubicBezTo>
                  <a:cubicBezTo>
                    <a:pt x="352" y="1488"/>
                    <a:pt x="676" y="1596"/>
                    <a:pt x="1136" y="1596"/>
                  </a:cubicBezTo>
                  <a:cubicBezTo>
                    <a:pt x="1461" y="1488"/>
                    <a:pt x="1812" y="1353"/>
                    <a:pt x="2137" y="1136"/>
                  </a:cubicBezTo>
                  <a:cubicBezTo>
                    <a:pt x="2137" y="1136"/>
                    <a:pt x="2245" y="1028"/>
                    <a:pt x="2380" y="1028"/>
                  </a:cubicBezTo>
                  <a:lnTo>
                    <a:pt x="2380" y="676"/>
                  </a:lnTo>
                  <a:cubicBezTo>
                    <a:pt x="2137" y="244"/>
                    <a:pt x="1704" y="0"/>
                    <a:pt x="1244" y="0"/>
                  </a:cubicBezTo>
                  <a:close/>
                </a:path>
              </a:pathLst>
            </a:custGeom>
            <a:solidFill>
              <a:srgbClr val="E5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30"/>
            <p:cNvSpPr/>
            <p:nvPr/>
          </p:nvSpPr>
          <p:spPr>
            <a:xfrm>
              <a:off x="3317894" y="3399446"/>
              <a:ext cx="33417" cy="38500"/>
            </a:xfrm>
            <a:custGeom>
              <a:avLst/>
              <a:gdLst/>
              <a:ahLst/>
              <a:cxnLst/>
              <a:rect l="l" t="t" r="r" b="b"/>
              <a:pathLst>
                <a:path w="2137" h="2462" extrusionOk="0">
                  <a:moveTo>
                    <a:pt x="108" y="1"/>
                  </a:moveTo>
                  <a:cubicBezTo>
                    <a:pt x="108" y="1"/>
                    <a:pt x="0" y="217"/>
                    <a:pt x="0" y="569"/>
                  </a:cubicBezTo>
                  <a:cubicBezTo>
                    <a:pt x="0" y="1028"/>
                    <a:pt x="108" y="1461"/>
                    <a:pt x="460" y="1813"/>
                  </a:cubicBezTo>
                  <a:cubicBezTo>
                    <a:pt x="676" y="2137"/>
                    <a:pt x="1136" y="2381"/>
                    <a:pt x="1569" y="2381"/>
                  </a:cubicBezTo>
                  <a:cubicBezTo>
                    <a:pt x="1799" y="2435"/>
                    <a:pt x="1941" y="2462"/>
                    <a:pt x="2025" y="2462"/>
                  </a:cubicBezTo>
                  <a:cubicBezTo>
                    <a:pt x="2110" y="2462"/>
                    <a:pt x="2137" y="2435"/>
                    <a:pt x="2137" y="2381"/>
                  </a:cubicBezTo>
                  <a:cubicBezTo>
                    <a:pt x="2137" y="2246"/>
                    <a:pt x="1353" y="2137"/>
                    <a:pt x="785" y="1461"/>
                  </a:cubicBezTo>
                  <a:cubicBezTo>
                    <a:pt x="108" y="893"/>
                    <a:pt x="217" y="1"/>
                    <a:pt x="10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30"/>
            <p:cNvSpPr/>
            <p:nvPr/>
          </p:nvSpPr>
          <p:spPr>
            <a:xfrm>
              <a:off x="3280661" y="3261789"/>
              <a:ext cx="55013" cy="14168"/>
            </a:xfrm>
            <a:custGeom>
              <a:avLst/>
              <a:gdLst/>
              <a:ahLst/>
              <a:cxnLst/>
              <a:rect l="l" t="t" r="r" b="b"/>
              <a:pathLst>
                <a:path w="3518" h="906" extrusionOk="0">
                  <a:moveTo>
                    <a:pt x="1685" y="0"/>
                  </a:moveTo>
                  <a:cubicBezTo>
                    <a:pt x="1281" y="0"/>
                    <a:pt x="868" y="81"/>
                    <a:pt x="461" y="229"/>
                  </a:cubicBezTo>
                  <a:cubicBezTo>
                    <a:pt x="244" y="364"/>
                    <a:pt x="1" y="581"/>
                    <a:pt x="136" y="689"/>
                  </a:cubicBezTo>
                  <a:cubicBezTo>
                    <a:pt x="136" y="743"/>
                    <a:pt x="332" y="743"/>
                    <a:pt x="626" y="743"/>
                  </a:cubicBezTo>
                  <a:cubicBezTo>
                    <a:pt x="920" y="743"/>
                    <a:pt x="1313" y="743"/>
                    <a:pt x="1705" y="797"/>
                  </a:cubicBezTo>
                  <a:cubicBezTo>
                    <a:pt x="2300" y="797"/>
                    <a:pt x="2799" y="905"/>
                    <a:pt x="3097" y="905"/>
                  </a:cubicBezTo>
                  <a:cubicBezTo>
                    <a:pt x="3247" y="905"/>
                    <a:pt x="3346" y="878"/>
                    <a:pt x="3382" y="797"/>
                  </a:cubicBezTo>
                  <a:cubicBezTo>
                    <a:pt x="3517" y="689"/>
                    <a:pt x="3382" y="472"/>
                    <a:pt x="3057" y="364"/>
                  </a:cubicBezTo>
                  <a:cubicBezTo>
                    <a:pt x="2631" y="114"/>
                    <a:pt x="2165" y="0"/>
                    <a:pt x="168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30"/>
            <p:cNvSpPr/>
            <p:nvPr/>
          </p:nvSpPr>
          <p:spPr>
            <a:xfrm>
              <a:off x="3400788" y="3273126"/>
              <a:ext cx="40626" cy="15935"/>
            </a:xfrm>
            <a:custGeom>
              <a:avLst/>
              <a:gdLst/>
              <a:ahLst/>
              <a:cxnLst/>
              <a:rect l="l" t="t" r="r" b="b"/>
              <a:pathLst>
                <a:path w="2598" h="1019" extrusionOk="0">
                  <a:moveTo>
                    <a:pt x="926" y="1"/>
                  </a:moveTo>
                  <a:cubicBezTo>
                    <a:pt x="728" y="1"/>
                    <a:pt x="531" y="53"/>
                    <a:pt x="325" y="180"/>
                  </a:cubicBezTo>
                  <a:cubicBezTo>
                    <a:pt x="109" y="315"/>
                    <a:pt x="1" y="424"/>
                    <a:pt x="1" y="532"/>
                  </a:cubicBezTo>
                  <a:cubicBezTo>
                    <a:pt x="109" y="748"/>
                    <a:pt x="677" y="640"/>
                    <a:pt x="1245" y="748"/>
                  </a:cubicBezTo>
                  <a:cubicBezTo>
                    <a:pt x="1691" y="837"/>
                    <a:pt x="2156" y="1019"/>
                    <a:pt x="2366" y="1019"/>
                  </a:cubicBezTo>
                  <a:cubicBezTo>
                    <a:pt x="2410" y="1019"/>
                    <a:pt x="2443" y="1011"/>
                    <a:pt x="2462" y="992"/>
                  </a:cubicBezTo>
                  <a:cubicBezTo>
                    <a:pt x="2597" y="856"/>
                    <a:pt x="2462" y="748"/>
                    <a:pt x="2354" y="532"/>
                  </a:cubicBezTo>
                  <a:cubicBezTo>
                    <a:pt x="2029" y="315"/>
                    <a:pt x="1678" y="72"/>
                    <a:pt x="1353" y="72"/>
                  </a:cubicBezTo>
                  <a:cubicBezTo>
                    <a:pt x="1208" y="27"/>
                    <a:pt x="1067" y="1"/>
                    <a:pt x="92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30"/>
            <p:cNvSpPr/>
            <p:nvPr/>
          </p:nvSpPr>
          <p:spPr>
            <a:xfrm>
              <a:off x="2991774" y="3103647"/>
              <a:ext cx="578228" cy="602919"/>
            </a:xfrm>
            <a:custGeom>
              <a:avLst/>
              <a:gdLst/>
              <a:ahLst/>
              <a:cxnLst/>
              <a:rect l="l" t="t" r="r" b="b"/>
              <a:pathLst>
                <a:path w="36977" h="38556" extrusionOk="0">
                  <a:moveTo>
                    <a:pt x="21955" y="0"/>
                  </a:moveTo>
                  <a:cubicBezTo>
                    <a:pt x="21472" y="0"/>
                    <a:pt x="20988" y="30"/>
                    <a:pt x="20503" y="90"/>
                  </a:cubicBezTo>
                  <a:cubicBezTo>
                    <a:pt x="19151" y="90"/>
                    <a:pt x="17799" y="550"/>
                    <a:pt x="16690" y="1118"/>
                  </a:cubicBezTo>
                  <a:cubicBezTo>
                    <a:pt x="15662" y="1794"/>
                    <a:pt x="14769" y="2687"/>
                    <a:pt x="14309" y="3823"/>
                  </a:cubicBezTo>
                  <a:cubicBezTo>
                    <a:pt x="13876" y="4039"/>
                    <a:pt x="13308" y="4256"/>
                    <a:pt x="12849" y="4499"/>
                  </a:cubicBezTo>
                  <a:cubicBezTo>
                    <a:pt x="10820" y="5960"/>
                    <a:pt x="10144" y="8557"/>
                    <a:pt x="9684" y="11018"/>
                  </a:cubicBezTo>
                  <a:cubicBezTo>
                    <a:pt x="9143" y="13398"/>
                    <a:pt x="8683" y="16103"/>
                    <a:pt x="6871" y="17780"/>
                  </a:cubicBezTo>
                  <a:cubicBezTo>
                    <a:pt x="5870" y="18700"/>
                    <a:pt x="4409" y="19485"/>
                    <a:pt x="4274" y="20837"/>
                  </a:cubicBezTo>
                  <a:cubicBezTo>
                    <a:pt x="4274" y="21973"/>
                    <a:pt x="5086" y="23082"/>
                    <a:pt x="4626" y="24110"/>
                  </a:cubicBezTo>
                  <a:cubicBezTo>
                    <a:pt x="4274" y="25003"/>
                    <a:pt x="3165" y="25219"/>
                    <a:pt x="2137" y="25462"/>
                  </a:cubicBezTo>
                  <a:cubicBezTo>
                    <a:pt x="1136" y="25571"/>
                    <a:pt x="0" y="26247"/>
                    <a:pt x="108" y="27248"/>
                  </a:cubicBezTo>
                  <a:cubicBezTo>
                    <a:pt x="217" y="28059"/>
                    <a:pt x="1136" y="28492"/>
                    <a:pt x="1921" y="28735"/>
                  </a:cubicBezTo>
                  <a:cubicBezTo>
                    <a:pt x="2922" y="29168"/>
                    <a:pt x="4058" y="29520"/>
                    <a:pt x="5194" y="29628"/>
                  </a:cubicBezTo>
                  <a:cubicBezTo>
                    <a:pt x="5334" y="29642"/>
                    <a:pt x="5475" y="29648"/>
                    <a:pt x="5615" y="29648"/>
                  </a:cubicBezTo>
                  <a:cubicBezTo>
                    <a:pt x="6586" y="29648"/>
                    <a:pt x="7552" y="29326"/>
                    <a:pt x="8331" y="28735"/>
                  </a:cubicBezTo>
                  <a:lnTo>
                    <a:pt x="8331" y="28735"/>
                  </a:lnTo>
                  <a:cubicBezTo>
                    <a:pt x="8331" y="30872"/>
                    <a:pt x="7655" y="33009"/>
                    <a:pt x="6195" y="34578"/>
                  </a:cubicBezTo>
                  <a:cubicBezTo>
                    <a:pt x="6530" y="34658"/>
                    <a:pt x="6870" y="34697"/>
                    <a:pt x="7205" y="34697"/>
                  </a:cubicBezTo>
                  <a:cubicBezTo>
                    <a:pt x="8790" y="34697"/>
                    <a:pt x="10300" y="33828"/>
                    <a:pt x="11036" y="32333"/>
                  </a:cubicBezTo>
                  <a:lnTo>
                    <a:pt x="11036" y="32333"/>
                  </a:lnTo>
                  <a:cubicBezTo>
                    <a:pt x="11172" y="35362"/>
                    <a:pt x="9467" y="36282"/>
                    <a:pt x="7439" y="37283"/>
                  </a:cubicBezTo>
                  <a:cubicBezTo>
                    <a:pt x="6669" y="37701"/>
                    <a:pt x="8665" y="38555"/>
                    <a:pt x="11023" y="38555"/>
                  </a:cubicBezTo>
                  <a:cubicBezTo>
                    <a:pt x="12475" y="38555"/>
                    <a:pt x="14064" y="38231"/>
                    <a:pt x="15229" y="37283"/>
                  </a:cubicBezTo>
                  <a:cubicBezTo>
                    <a:pt x="16906" y="35822"/>
                    <a:pt x="17258" y="31440"/>
                    <a:pt x="16906" y="29168"/>
                  </a:cubicBezTo>
                  <a:cubicBezTo>
                    <a:pt x="16690" y="26923"/>
                    <a:pt x="16013" y="22866"/>
                    <a:pt x="15554" y="20621"/>
                  </a:cubicBezTo>
                  <a:cubicBezTo>
                    <a:pt x="14985" y="18457"/>
                    <a:pt x="14661" y="16103"/>
                    <a:pt x="14877" y="13858"/>
                  </a:cubicBezTo>
                  <a:cubicBezTo>
                    <a:pt x="15229" y="11938"/>
                    <a:pt x="16013" y="10017"/>
                    <a:pt x="17366" y="8557"/>
                  </a:cubicBezTo>
                  <a:cubicBezTo>
                    <a:pt x="17690" y="8097"/>
                    <a:pt x="18610" y="6853"/>
                    <a:pt x="18718" y="6420"/>
                  </a:cubicBezTo>
                  <a:cubicBezTo>
                    <a:pt x="18826" y="5960"/>
                    <a:pt x="18610" y="5500"/>
                    <a:pt x="18150" y="5067"/>
                  </a:cubicBezTo>
                  <a:cubicBezTo>
                    <a:pt x="19611" y="5067"/>
                    <a:pt x="21180" y="5176"/>
                    <a:pt x="22667" y="5392"/>
                  </a:cubicBezTo>
                  <a:cubicBezTo>
                    <a:pt x="24236" y="5852"/>
                    <a:pt x="24128" y="6285"/>
                    <a:pt x="24696" y="7772"/>
                  </a:cubicBezTo>
                  <a:cubicBezTo>
                    <a:pt x="25372" y="9233"/>
                    <a:pt x="24804" y="11694"/>
                    <a:pt x="26157" y="12046"/>
                  </a:cubicBezTo>
                  <a:cubicBezTo>
                    <a:pt x="29294" y="13047"/>
                    <a:pt x="28862" y="15752"/>
                    <a:pt x="28970" y="17672"/>
                  </a:cubicBezTo>
                  <a:cubicBezTo>
                    <a:pt x="28970" y="19944"/>
                    <a:pt x="27834" y="22974"/>
                    <a:pt x="26590" y="24894"/>
                  </a:cubicBezTo>
                  <a:cubicBezTo>
                    <a:pt x="25913" y="25787"/>
                    <a:pt x="22532" y="26923"/>
                    <a:pt x="22532" y="26923"/>
                  </a:cubicBezTo>
                  <a:lnTo>
                    <a:pt x="22424" y="28167"/>
                  </a:lnTo>
                  <a:lnTo>
                    <a:pt x="23344" y="33685"/>
                  </a:lnTo>
                  <a:cubicBezTo>
                    <a:pt x="23668" y="34362"/>
                    <a:pt x="23560" y="35362"/>
                    <a:pt x="24128" y="35930"/>
                  </a:cubicBezTo>
                  <a:cubicBezTo>
                    <a:pt x="24435" y="36237"/>
                    <a:pt x="24831" y="36360"/>
                    <a:pt x="25247" y="36360"/>
                  </a:cubicBezTo>
                  <a:cubicBezTo>
                    <a:pt x="25749" y="36360"/>
                    <a:pt x="26281" y="36182"/>
                    <a:pt x="26725" y="35930"/>
                  </a:cubicBezTo>
                  <a:cubicBezTo>
                    <a:pt x="27509" y="35498"/>
                    <a:pt x="28185" y="34686"/>
                    <a:pt x="28970" y="34470"/>
                  </a:cubicBezTo>
                  <a:cubicBezTo>
                    <a:pt x="29200" y="34438"/>
                    <a:pt x="29420" y="34425"/>
                    <a:pt x="29637" y="34425"/>
                  </a:cubicBezTo>
                  <a:cubicBezTo>
                    <a:pt x="30160" y="34425"/>
                    <a:pt x="30660" y="34502"/>
                    <a:pt x="31215" y="34578"/>
                  </a:cubicBezTo>
                  <a:cubicBezTo>
                    <a:pt x="31689" y="34654"/>
                    <a:pt x="32163" y="34743"/>
                    <a:pt x="32674" y="34743"/>
                  </a:cubicBezTo>
                  <a:cubicBezTo>
                    <a:pt x="32892" y="34743"/>
                    <a:pt x="33117" y="34727"/>
                    <a:pt x="33352" y="34686"/>
                  </a:cubicBezTo>
                  <a:cubicBezTo>
                    <a:pt x="34704" y="34362"/>
                    <a:pt x="35624" y="33009"/>
                    <a:pt x="35272" y="31548"/>
                  </a:cubicBezTo>
                  <a:cubicBezTo>
                    <a:pt x="35164" y="31197"/>
                    <a:pt x="35056" y="30872"/>
                    <a:pt x="34840" y="30521"/>
                  </a:cubicBezTo>
                  <a:cubicBezTo>
                    <a:pt x="34380" y="29953"/>
                    <a:pt x="33703" y="29628"/>
                    <a:pt x="33595" y="28952"/>
                  </a:cubicBezTo>
                  <a:cubicBezTo>
                    <a:pt x="33595" y="28492"/>
                    <a:pt x="33703" y="28059"/>
                    <a:pt x="33812" y="27599"/>
                  </a:cubicBezTo>
                  <a:cubicBezTo>
                    <a:pt x="34028" y="26247"/>
                    <a:pt x="33135" y="24894"/>
                    <a:pt x="31783" y="24543"/>
                  </a:cubicBezTo>
                  <a:cubicBezTo>
                    <a:pt x="32676" y="23758"/>
                    <a:pt x="33595" y="22866"/>
                    <a:pt x="34163" y="21838"/>
                  </a:cubicBezTo>
                  <a:cubicBezTo>
                    <a:pt x="34704" y="20729"/>
                    <a:pt x="34704" y="19268"/>
                    <a:pt x="33920" y="18348"/>
                  </a:cubicBezTo>
                  <a:cubicBezTo>
                    <a:pt x="35732" y="18024"/>
                    <a:pt x="36976" y="16320"/>
                    <a:pt x="36733" y="14399"/>
                  </a:cubicBezTo>
                  <a:lnTo>
                    <a:pt x="36733" y="14399"/>
                  </a:lnTo>
                  <a:lnTo>
                    <a:pt x="35272" y="14535"/>
                  </a:lnTo>
                  <a:cubicBezTo>
                    <a:pt x="35732" y="13615"/>
                    <a:pt x="36057" y="12614"/>
                    <a:pt x="36192" y="11586"/>
                  </a:cubicBezTo>
                  <a:lnTo>
                    <a:pt x="36192" y="11586"/>
                  </a:lnTo>
                  <a:cubicBezTo>
                    <a:pt x="35931" y="11778"/>
                    <a:pt x="35635" y="11861"/>
                    <a:pt x="35335" y="11861"/>
                  </a:cubicBezTo>
                  <a:cubicBezTo>
                    <a:pt x="34579" y="11861"/>
                    <a:pt x="33797" y="11333"/>
                    <a:pt x="33487" y="10694"/>
                  </a:cubicBezTo>
                  <a:cubicBezTo>
                    <a:pt x="32919" y="9801"/>
                    <a:pt x="32811" y="8665"/>
                    <a:pt x="32567" y="7637"/>
                  </a:cubicBezTo>
                  <a:cubicBezTo>
                    <a:pt x="31999" y="5067"/>
                    <a:pt x="30322" y="2795"/>
                    <a:pt x="28077" y="1551"/>
                  </a:cubicBezTo>
                  <a:cubicBezTo>
                    <a:pt x="26141" y="561"/>
                    <a:pt x="24062" y="0"/>
                    <a:pt x="21955" y="0"/>
                  </a:cubicBezTo>
                  <a:close/>
                </a:path>
              </a:pathLst>
            </a:custGeom>
            <a:solidFill>
              <a:srgbClr val="E5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30"/>
            <p:cNvSpPr/>
            <p:nvPr/>
          </p:nvSpPr>
          <p:spPr>
            <a:xfrm>
              <a:off x="2993463" y="3103366"/>
              <a:ext cx="572723" cy="602763"/>
            </a:xfrm>
            <a:custGeom>
              <a:avLst/>
              <a:gdLst/>
              <a:ahLst/>
              <a:cxnLst/>
              <a:rect l="l" t="t" r="r" b="b"/>
              <a:pathLst>
                <a:path w="36625" h="38546" extrusionOk="0">
                  <a:moveTo>
                    <a:pt x="21748" y="0"/>
                  </a:moveTo>
                  <a:cubicBezTo>
                    <a:pt x="21315" y="0"/>
                    <a:pt x="20855" y="0"/>
                    <a:pt x="20395" y="108"/>
                  </a:cubicBezTo>
                  <a:cubicBezTo>
                    <a:pt x="19043" y="108"/>
                    <a:pt x="17691" y="568"/>
                    <a:pt x="16582" y="1136"/>
                  </a:cubicBezTo>
                  <a:cubicBezTo>
                    <a:pt x="15554" y="1812"/>
                    <a:pt x="14661" y="2705"/>
                    <a:pt x="14201" y="3841"/>
                  </a:cubicBezTo>
                  <a:cubicBezTo>
                    <a:pt x="13768" y="4057"/>
                    <a:pt x="13200" y="4274"/>
                    <a:pt x="12741" y="4517"/>
                  </a:cubicBezTo>
                  <a:cubicBezTo>
                    <a:pt x="10712" y="5978"/>
                    <a:pt x="10036" y="8575"/>
                    <a:pt x="9576" y="11036"/>
                  </a:cubicBezTo>
                  <a:cubicBezTo>
                    <a:pt x="9035" y="13416"/>
                    <a:pt x="8575" y="16121"/>
                    <a:pt x="6763" y="17798"/>
                  </a:cubicBezTo>
                  <a:cubicBezTo>
                    <a:pt x="5762" y="18718"/>
                    <a:pt x="4301" y="19503"/>
                    <a:pt x="4166" y="20855"/>
                  </a:cubicBezTo>
                  <a:lnTo>
                    <a:pt x="4166" y="21071"/>
                  </a:lnTo>
                  <a:cubicBezTo>
                    <a:pt x="4166" y="21856"/>
                    <a:pt x="4734" y="22667"/>
                    <a:pt x="4734" y="23452"/>
                  </a:cubicBezTo>
                  <a:cubicBezTo>
                    <a:pt x="4734" y="23668"/>
                    <a:pt x="4626" y="23885"/>
                    <a:pt x="4518" y="24128"/>
                  </a:cubicBezTo>
                  <a:cubicBezTo>
                    <a:pt x="4166" y="25021"/>
                    <a:pt x="3057" y="25237"/>
                    <a:pt x="2029" y="25480"/>
                  </a:cubicBezTo>
                  <a:cubicBezTo>
                    <a:pt x="1137" y="25589"/>
                    <a:pt x="0" y="26157"/>
                    <a:pt x="0" y="27157"/>
                  </a:cubicBezTo>
                  <a:lnTo>
                    <a:pt x="0" y="27266"/>
                  </a:lnTo>
                  <a:cubicBezTo>
                    <a:pt x="109" y="28077"/>
                    <a:pt x="1028" y="28510"/>
                    <a:pt x="1813" y="28753"/>
                  </a:cubicBezTo>
                  <a:cubicBezTo>
                    <a:pt x="2814" y="29186"/>
                    <a:pt x="3950" y="29538"/>
                    <a:pt x="5086" y="29646"/>
                  </a:cubicBezTo>
                  <a:lnTo>
                    <a:pt x="5518" y="29646"/>
                  </a:lnTo>
                  <a:cubicBezTo>
                    <a:pt x="6546" y="29646"/>
                    <a:pt x="7439" y="29294"/>
                    <a:pt x="8223" y="28753"/>
                  </a:cubicBezTo>
                  <a:lnTo>
                    <a:pt x="8223" y="28970"/>
                  </a:lnTo>
                  <a:cubicBezTo>
                    <a:pt x="8223" y="31107"/>
                    <a:pt x="7439" y="33027"/>
                    <a:pt x="6087" y="34596"/>
                  </a:cubicBezTo>
                  <a:cubicBezTo>
                    <a:pt x="6438" y="34704"/>
                    <a:pt x="6763" y="34704"/>
                    <a:pt x="7114" y="34704"/>
                  </a:cubicBezTo>
                  <a:cubicBezTo>
                    <a:pt x="8683" y="34704"/>
                    <a:pt x="10252" y="33812"/>
                    <a:pt x="10928" y="32351"/>
                  </a:cubicBezTo>
                  <a:lnTo>
                    <a:pt x="10928" y="32676"/>
                  </a:lnTo>
                  <a:lnTo>
                    <a:pt x="10928" y="33487"/>
                  </a:lnTo>
                  <a:cubicBezTo>
                    <a:pt x="10604" y="35624"/>
                    <a:pt x="9035" y="36408"/>
                    <a:pt x="7331" y="37301"/>
                  </a:cubicBezTo>
                  <a:cubicBezTo>
                    <a:pt x="7223" y="37301"/>
                    <a:pt x="7223" y="37409"/>
                    <a:pt x="7223" y="37544"/>
                  </a:cubicBezTo>
                  <a:cubicBezTo>
                    <a:pt x="7223" y="37977"/>
                    <a:pt x="8900" y="38545"/>
                    <a:pt x="10820" y="38545"/>
                  </a:cubicBezTo>
                  <a:cubicBezTo>
                    <a:pt x="12281" y="38545"/>
                    <a:pt x="13877" y="38221"/>
                    <a:pt x="15121" y="37301"/>
                  </a:cubicBezTo>
                  <a:cubicBezTo>
                    <a:pt x="16473" y="36057"/>
                    <a:pt x="16906" y="33135"/>
                    <a:pt x="16906" y="30890"/>
                  </a:cubicBezTo>
                  <a:cubicBezTo>
                    <a:pt x="16906" y="30322"/>
                    <a:pt x="16906" y="29646"/>
                    <a:pt x="16798" y="29186"/>
                  </a:cubicBezTo>
                  <a:cubicBezTo>
                    <a:pt x="16582" y="26941"/>
                    <a:pt x="15905" y="22884"/>
                    <a:pt x="15446" y="20639"/>
                  </a:cubicBezTo>
                  <a:cubicBezTo>
                    <a:pt x="14986" y="19043"/>
                    <a:pt x="14661" y="17366"/>
                    <a:pt x="14661" y="15662"/>
                  </a:cubicBezTo>
                  <a:cubicBezTo>
                    <a:pt x="14661" y="14985"/>
                    <a:pt x="14769" y="14417"/>
                    <a:pt x="14769" y="13876"/>
                  </a:cubicBezTo>
                  <a:cubicBezTo>
                    <a:pt x="15121" y="11956"/>
                    <a:pt x="15905" y="10035"/>
                    <a:pt x="17258" y="8575"/>
                  </a:cubicBezTo>
                  <a:cubicBezTo>
                    <a:pt x="17582" y="8115"/>
                    <a:pt x="18502" y="6871"/>
                    <a:pt x="18610" y="6438"/>
                  </a:cubicBezTo>
                  <a:lnTo>
                    <a:pt x="18610" y="6194"/>
                  </a:lnTo>
                  <a:cubicBezTo>
                    <a:pt x="18610" y="5870"/>
                    <a:pt x="18367" y="5518"/>
                    <a:pt x="18042" y="5085"/>
                  </a:cubicBezTo>
                  <a:lnTo>
                    <a:pt x="19043" y="5085"/>
                  </a:lnTo>
                  <a:cubicBezTo>
                    <a:pt x="20287" y="5085"/>
                    <a:pt x="21423" y="5194"/>
                    <a:pt x="22559" y="5410"/>
                  </a:cubicBezTo>
                  <a:cubicBezTo>
                    <a:pt x="24128" y="5870"/>
                    <a:pt x="24020" y="6303"/>
                    <a:pt x="24588" y="7790"/>
                  </a:cubicBezTo>
                  <a:cubicBezTo>
                    <a:pt x="25264" y="9251"/>
                    <a:pt x="24696" y="11712"/>
                    <a:pt x="26049" y="12064"/>
                  </a:cubicBezTo>
                  <a:cubicBezTo>
                    <a:pt x="29186" y="13065"/>
                    <a:pt x="28754" y="15770"/>
                    <a:pt x="28862" y="17690"/>
                  </a:cubicBezTo>
                  <a:lnTo>
                    <a:pt x="28862" y="18042"/>
                  </a:lnTo>
                  <a:cubicBezTo>
                    <a:pt x="28862" y="20179"/>
                    <a:pt x="27726" y="23100"/>
                    <a:pt x="26482" y="24912"/>
                  </a:cubicBezTo>
                  <a:cubicBezTo>
                    <a:pt x="26373" y="25021"/>
                    <a:pt x="26157" y="25129"/>
                    <a:pt x="25941" y="25372"/>
                  </a:cubicBezTo>
                  <a:cubicBezTo>
                    <a:pt x="25021" y="26048"/>
                    <a:pt x="23100" y="26725"/>
                    <a:pt x="22668" y="26941"/>
                  </a:cubicBezTo>
                  <a:lnTo>
                    <a:pt x="22424" y="26941"/>
                  </a:lnTo>
                  <a:lnTo>
                    <a:pt x="22316" y="28185"/>
                  </a:lnTo>
                  <a:lnTo>
                    <a:pt x="23236" y="33703"/>
                  </a:lnTo>
                  <a:cubicBezTo>
                    <a:pt x="23560" y="34380"/>
                    <a:pt x="23452" y="35380"/>
                    <a:pt x="24020" y="35948"/>
                  </a:cubicBezTo>
                  <a:cubicBezTo>
                    <a:pt x="24345" y="36300"/>
                    <a:pt x="24696" y="36408"/>
                    <a:pt x="25129" y="36408"/>
                  </a:cubicBezTo>
                  <a:cubicBezTo>
                    <a:pt x="25589" y="36408"/>
                    <a:pt x="26157" y="36192"/>
                    <a:pt x="26617" y="35948"/>
                  </a:cubicBezTo>
                  <a:cubicBezTo>
                    <a:pt x="27401" y="35516"/>
                    <a:pt x="28077" y="34704"/>
                    <a:pt x="28862" y="34488"/>
                  </a:cubicBezTo>
                  <a:cubicBezTo>
                    <a:pt x="29186" y="34488"/>
                    <a:pt x="29430" y="34380"/>
                    <a:pt x="29646" y="34380"/>
                  </a:cubicBezTo>
                  <a:cubicBezTo>
                    <a:pt x="30106" y="34380"/>
                    <a:pt x="30674" y="34488"/>
                    <a:pt x="31107" y="34596"/>
                  </a:cubicBezTo>
                  <a:cubicBezTo>
                    <a:pt x="31567" y="34704"/>
                    <a:pt x="32027" y="34839"/>
                    <a:pt x="32568" y="34839"/>
                  </a:cubicBezTo>
                  <a:cubicBezTo>
                    <a:pt x="32811" y="34839"/>
                    <a:pt x="33027" y="34704"/>
                    <a:pt x="33244" y="34704"/>
                  </a:cubicBezTo>
                  <a:cubicBezTo>
                    <a:pt x="34380" y="34380"/>
                    <a:pt x="35272" y="33352"/>
                    <a:pt x="35272" y="32135"/>
                  </a:cubicBezTo>
                  <a:cubicBezTo>
                    <a:pt x="35272" y="31999"/>
                    <a:pt x="35164" y="31783"/>
                    <a:pt x="35164" y="31566"/>
                  </a:cubicBezTo>
                  <a:cubicBezTo>
                    <a:pt x="35056" y="31215"/>
                    <a:pt x="34948" y="30890"/>
                    <a:pt x="34732" y="30539"/>
                  </a:cubicBezTo>
                  <a:cubicBezTo>
                    <a:pt x="34272" y="29971"/>
                    <a:pt x="33595" y="29646"/>
                    <a:pt x="33487" y="28970"/>
                  </a:cubicBezTo>
                  <a:lnTo>
                    <a:pt x="33487" y="28862"/>
                  </a:lnTo>
                  <a:cubicBezTo>
                    <a:pt x="33487" y="28510"/>
                    <a:pt x="33595" y="28077"/>
                    <a:pt x="33704" y="27617"/>
                  </a:cubicBezTo>
                  <a:lnTo>
                    <a:pt x="33704" y="27266"/>
                  </a:lnTo>
                  <a:cubicBezTo>
                    <a:pt x="33704" y="25913"/>
                    <a:pt x="32919" y="24804"/>
                    <a:pt x="31675" y="24561"/>
                  </a:cubicBezTo>
                  <a:cubicBezTo>
                    <a:pt x="32568" y="23776"/>
                    <a:pt x="33487" y="22884"/>
                    <a:pt x="34055" y="21856"/>
                  </a:cubicBezTo>
                  <a:cubicBezTo>
                    <a:pt x="34272" y="21315"/>
                    <a:pt x="34488" y="20747"/>
                    <a:pt x="34488" y="20179"/>
                  </a:cubicBezTo>
                  <a:cubicBezTo>
                    <a:pt x="34488" y="19503"/>
                    <a:pt x="34272" y="18826"/>
                    <a:pt x="33812" y="18366"/>
                  </a:cubicBezTo>
                  <a:cubicBezTo>
                    <a:pt x="35516" y="18042"/>
                    <a:pt x="36625" y="16581"/>
                    <a:pt x="36625" y="14985"/>
                  </a:cubicBezTo>
                  <a:lnTo>
                    <a:pt x="36625" y="14417"/>
                  </a:lnTo>
                  <a:lnTo>
                    <a:pt x="35164" y="14553"/>
                  </a:lnTo>
                  <a:cubicBezTo>
                    <a:pt x="35624" y="13633"/>
                    <a:pt x="35949" y="12632"/>
                    <a:pt x="36084" y="11604"/>
                  </a:cubicBezTo>
                  <a:lnTo>
                    <a:pt x="36084" y="11604"/>
                  </a:lnTo>
                  <a:cubicBezTo>
                    <a:pt x="35732" y="11712"/>
                    <a:pt x="35516" y="11848"/>
                    <a:pt x="35164" y="11848"/>
                  </a:cubicBezTo>
                  <a:cubicBezTo>
                    <a:pt x="34488" y="11848"/>
                    <a:pt x="33704" y="11388"/>
                    <a:pt x="33379" y="10712"/>
                  </a:cubicBezTo>
                  <a:cubicBezTo>
                    <a:pt x="32811" y="9819"/>
                    <a:pt x="32703" y="8683"/>
                    <a:pt x="32459" y="7655"/>
                  </a:cubicBezTo>
                  <a:cubicBezTo>
                    <a:pt x="31891" y="5085"/>
                    <a:pt x="30214" y="2813"/>
                    <a:pt x="27969" y="1569"/>
                  </a:cubicBezTo>
                  <a:cubicBezTo>
                    <a:pt x="26049" y="568"/>
                    <a:pt x="23912" y="0"/>
                    <a:pt x="21748" y="0"/>
                  </a:cubicBezTo>
                  <a:close/>
                </a:path>
              </a:pathLst>
            </a:custGeom>
            <a:solidFill>
              <a:srgbClr val="F5F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30"/>
            <p:cNvSpPr/>
            <p:nvPr/>
          </p:nvSpPr>
          <p:spPr>
            <a:xfrm>
              <a:off x="3331843" y="3677997"/>
              <a:ext cx="463605" cy="775542"/>
            </a:xfrm>
            <a:custGeom>
              <a:avLst/>
              <a:gdLst/>
              <a:ahLst/>
              <a:cxnLst/>
              <a:rect l="l" t="t" r="r" b="b"/>
              <a:pathLst>
                <a:path w="29647" h="49595" extrusionOk="0">
                  <a:moveTo>
                    <a:pt x="9664" y="0"/>
                  </a:moveTo>
                  <a:cubicBezTo>
                    <a:pt x="7604" y="0"/>
                    <a:pt x="5651" y="1203"/>
                    <a:pt x="4166" y="2583"/>
                  </a:cubicBezTo>
                  <a:cubicBezTo>
                    <a:pt x="2273" y="4395"/>
                    <a:pt x="1" y="24898"/>
                    <a:pt x="1" y="24898"/>
                  </a:cubicBezTo>
                  <a:cubicBezTo>
                    <a:pt x="1" y="24898"/>
                    <a:pt x="1137" y="29415"/>
                    <a:pt x="2381" y="32445"/>
                  </a:cubicBezTo>
                  <a:cubicBezTo>
                    <a:pt x="3282" y="34841"/>
                    <a:pt x="5541" y="35879"/>
                    <a:pt x="8418" y="35879"/>
                  </a:cubicBezTo>
                  <a:cubicBezTo>
                    <a:pt x="9081" y="35879"/>
                    <a:pt x="9776" y="35824"/>
                    <a:pt x="10496" y="35718"/>
                  </a:cubicBezTo>
                  <a:cubicBezTo>
                    <a:pt x="14201" y="35285"/>
                    <a:pt x="14093" y="32229"/>
                    <a:pt x="14093" y="32229"/>
                  </a:cubicBezTo>
                  <a:lnTo>
                    <a:pt x="14093" y="32229"/>
                  </a:lnTo>
                  <a:lnTo>
                    <a:pt x="21640" y="49594"/>
                  </a:lnTo>
                  <a:cubicBezTo>
                    <a:pt x="21640" y="49594"/>
                    <a:pt x="29647" y="47674"/>
                    <a:pt x="29187" y="47674"/>
                  </a:cubicBezTo>
                  <a:cubicBezTo>
                    <a:pt x="29186" y="47674"/>
                    <a:pt x="29185" y="47674"/>
                    <a:pt x="29185" y="47674"/>
                  </a:cubicBezTo>
                  <a:cubicBezTo>
                    <a:pt x="28729" y="47674"/>
                    <a:pt x="21070" y="13857"/>
                    <a:pt x="20071" y="10941"/>
                  </a:cubicBezTo>
                  <a:cubicBezTo>
                    <a:pt x="19043" y="7992"/>
                    <a:pt x="14310" y="1230"/>
                    <a:pt x="11497" y="338"/>
                  </a:cubicBezTo>
                  <a:cubicBezTo>
                    <a:pt x="10883" y="104"/>
                    <a:pt x="10268" y="0"/>
                    <a:pt x="9664" y="0"/>
                  </a:cubicBezTo>
                  <a:close/>
                </a:path>
              </a:pathLst>
            </a:custGeom>
            <a:solidFill>
              <a:srgbClr val="B788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30"/>
            <p:cNvSpPr/>
            <p:nvPr/>
          </p:nvSpPr>
          <p:spPr>
            <a:xfrm>
              <a:off x="3432517" y="3866413"/>
              <a:ext cx="158627" cy="400164"/>
            </a:xfrm>
            <a:custGeom>
              <a:avLst/>
              <a:gdLst/>
              <a:ahLst/>
              <a:cxnLst/>
              <a:rect l="l" t="t" r="r" b="b"/>
              <a:pathLst>
                <a:path w="10144" h="25590" extrusionOk="0">
                  <a:moveTo>
                    <a:pt x="0" y="1"/>
                  </a:moveTo>
                  <a:lnTo>
                    <a:pt x="0" y="785"/>
                  </a:lnTo>
                  <a:cubicBezTo>
                    <a:pt x="0" y="706"/>
                    <a:pt x="15" y="628"/>
                    <a:pt x="33" y="547"/>
                  </a:cubicBezTo>
                  <a:lnTo>
                    <a:pt x="33" y="547"/>
                  </a:lnTo>
                  <a:cubicBezTo>
                    <a:pt x="165" y="2101"/>
                    <a:pt x="473" y="3637"/>
                    <a:pt x="893" y="5194"/>
                  </a:cubicBezTo>
                  <a:cubicBezTo>
                    <a:pt x="1677" y="7791"/>
                    <a:pt x="2705" y="10252"/>
                    <a:pt x="3814" y="12741"/>
                  </a:cubicBezTo>
                  <a:cubicBezTo>
                    <a:pt x="5627" y="16339"/>
                    <a:pt x="7331" y="19503"/>
                    <a:pt x="8440" y="21748"/>
                  </a:cubicBezTo>
                  <a:cubicBezTo>
                    <a:pt x="8683" y="22316"/>
                    <a:pt x="8900" y="22884"/>
                    <a:pt x="9116" y="23344"/>
                  </a:cubicBezTo>
                  <a:cubicBezTo>
                    <a:pt x="9359" y="23777"/>
                    <a:pt x="9576" y="24237"/>
                    <a:pt x="9684" y="24589"/>
                  </a:cubicBezTo>
                  <a:lnTo>
                    <a:pt x="10036" y="25373"/>
                  </a:lnTo>
                  <a:cubicBezTo>
                    <a:pt x="10036" y="25481"/>
                    <a:pt x="10144" y="25481"/>
                    <a:pt x="10144" y="25589"/>
                  </a:cubicBezTo>
                  <a:cubicBezTo>
                    <a:pt x="10144" y="25481"/>
                    <a:pt x="10144" y="25373"/>
                    <a:pt x="10036" y="25265"/>
                  </a:cubicBezTo>
                  <a:lnTo>
                    <a:pt x="9792" y="24589"/>
                  </a:lnTo>
                  <a:cubicBezTo>
                    <a:pt x="9684" y="24237"/>
                    <a:pt x="9468" y="23777"/>
                    <a:pt x="9224" y="23344"/>
                  </a:cubicBezTo>
                  <a:cubicBezTo>
                    <a:pt x="9116" y="22776"/>
                    <a:pt x="8791" y="22316"/>
                    <a:pt x="8548" y="21640"/>
                  </a:cubicBezTo>
                  <a:cubicBezTo>
                    <a:pt x="7547" y="19395"/>
                    <a:pt x="5843" y="16230"/>
                    <a:pt x="4058" y="12633"/>
                  </a:cubicBezTo>
                  <a:cubicBezTo>
                    <a:pt x="2922" y="10144"/>
                    <a:pt x="1921" y="7683"/>
                    <a:pt x="1109" y="5086"/>
                  </a:cubicBezTo>
                  <a:cubicBezTo>
                    <a:pt x="568" y="3382"/>
                    <a:pt x="217" y="1813"/>
                    <a:pt x="109" y="1"/>
                  </a:cubicBezTo>
                  <a:close/>
                </a:path>
              </a:pathLst>
            </a:custGeom>
            <a:solidFill>
              <a:srgbClr val="AA6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30"/>
            <p:cNvSpPr/>
            <p:nvPr/>
          </p:nvSpPr>
          <p:spPr>
            <a:xfrm>
              <a:off x="3331843" y="3676074"/>
              <a:ext cx="458523" cy="779154"/>
            </a:xfrm>
            <a:custGeom>
              <a:avLst/>
              <a:gdLst/>
              <a:ahLst/>
              <a:cxnLst/>
              <a:rect l="l" t="t" r="r" b="b"/>
              <a:pathLst>
                <a:path w="29322" h="49826" extrusionOk="0">
                  <a:moveTo>
                    <a:pt x="1" y="25021"/>
                  </a:moveTo>
                  <a:cubicBezTo>
                    <a:pt x="1" y="25021"/>
                    <a:pt x="1" y="25129"/>
                    <a:pt x="109" y="25373"/>
                  </a:cubicBezTo>
                  <a:lnTo>
                    <a:pt x="1" y="25021"/>
                  </a:lnTo>
                  <a:close/>
                  <a:moveTo>
                    <a:pt x="109" y="25373"/>
                  </a:moveTo>
                  <a:cubicBezTo>
                    <a:pt x="109" y="25589"/>
                    <a:pt x="244" y="25941"/>
                    <a:pt x="352" y="26482"/>
                  </a:cubicBezTo>
                  <a:cubicBezTo>
                    <a:pt x="677" y="27510"/>
                    <a:pt x="1029" y="28970"/>
                    <a:pt x="1705" y="30891"/>
                  </a:cubicBezTo>
                  <a:cubicBezTo>
                    <a:pt x="1813" y="31351"/>
                    <a:pt x="2029" y="31892"/>
                    <a:pt x="2273" y="32352"/>
                  </a:cubicBezTo>
                  <a:cubicBezTo>
                    <a:pt x="2489" y="32920"/>
                    <a:pt x="2706" y="33488"/>
                    <a:pt x="3057" y="33920"/>
                  </a:cubicBezTo>
                  <a:cubicBezTo>
                    <a:pt x="3950" y="34948"/>
                    <a:pt x="5194" y="35624"/>
                    <a:pt x="6438" y="35841"/>
                  </a:cubicBezTo>
                  <a:cubicBezTo>
                    <a:pt x="7102" y="35951"/>
                    <a:pt x="7787" y="36012"/>
                    <a:pt x="8475" y="36012"/>
                  </a:cubicBezTo>
                  <a:cubicBezTo>
                    <a:pt x="9302" y="36012"/>
                    <a:pt x="10131" y="35925"/>
                    <a:pt x="10929" y="35733"/>
                  </a:cubicBezTo>
                  <a:lnTo>
                    <a:pt x="10929" y="35733"/>
                  </a:lnTo>
                  <a:cubicBezTo>
                    <a:pt x="10198" y="35841"/>
                    <a:pt x="9468" y="35895"/>
                    <a:pt x="8738" y="35895"/>
                  </a:cubicBezTo>
                  <a:cubicBezTo>
                    <a:pt x="8007" y="35895"/>
                    <a:pt x="7277" y="35841"/>
                    <a:pt x="6547" y="35733"/>
                  </a:cubicBezTo>
                  <a:cubicBezTo>
                    <a:pt x="5194" y="35516"/>
                    <a:pt x="4058" y="34840"/>
                    <a:pt x="3165" y="33812"/>
                  </a:cubicBezTo>
                  <a:cubicBezTo>
                    <a:pt x="2814" y="33488"/>
                    <a:pt x="2597" y="32920"/>
                    <a:pt x="2381" y="32352"/>
                  </a:cubicBezTo>
                  <a:cubicBezTo>
                    <a:pt x="2138" y="31892"/>
                    <a:pt x="1921" y="31351"/>
                    <a:pt x="1813" y="30891"/>
                  </a:cubicBezTo>
                  <a:cubicBezTo>
                    <a:pt x="1137" y="29079"/>
                    <a:pt x="785" y="27510"/>
                    <a:pt x="461" y="26482"/>
                  </a:cubicBezTo>
                  <a:lnTo>
                    <a:pt x="109" y="25373"/>
                  </a:lnTo>
                  <a:close/>
                  <a:moveTo>
                    <a:pt x="9928" y="1"/>
                  </a:moveTo>
                  <a:cubicBezTo>
                    <a:pt x="9035" y="1"/>
                    <a:pt x="8115" y="244"/>
                    <a:pt x="7331" y="569"/>
                  </a:cubicBezTo>
                  <a:cubicBezTo>
                    <a:pt x="6547" y="920"/>
                    <a:pt x="5762" y="1245"/>
                    <a:pt x="5086" y="1813"/>
                  </a:cubicBezTo>
                  <a:cubicBezTo>
                    <a:pt x="4843" y="2029"/>
                    <a:pt x="4518" y="2273"/>
                    <a:pt x="4166" y="2597"/>
                  </a:cubicBezTo>
                  <a:cubicBezTo>
                    <a:pt x="3950" y="2814"/>
                    <a:pt x="3734" y="3274"/>
                    <a:pt x="3625" y="3625"/>
                  </a:cubicBezTo>
                  <a:cubicBezTo>
                    <a:pt x="3274" y="4302"/>
                    <a:pt x="3057" y="5086"/>
                    <a:pt x="2949" y="5870"/>
                  </a:cubicBezTo>
                  <a:cubicBezTo>
                    <a:pt x="2138" y="8792"/>
                    <a:pt x="1813" y="11388"/>
                    <a:pt x="1461" y="13769"/>
                  </a:cubicBezTo>
                  <a:cubicBezTo>
                    <a:pt x="1029" y="16122"/>
                    <a:pt x="785" y="18151"/>
                    <a:pt x="569" y="19855"/>
                  </a:cubicBezTo>
                  <a:cubicBezTo>
                    <a:pt x="352" y="21532"/>
                    <a:pt x="244" y="22776"/>
                    <a:pt x="109" y="23669"/>
                  </a:cubicBezTo>
                  <a:cubicBezTo>
                    <a:pt x="109" y="24129"/>
                    <a:pt x="1" y="24453"/>
                    <a:pt x="1" y="24697"/>
                  </a:cubicBezTo>
                  <a:cubicBezTo>
                    <a:pt x="109" y="24453"/>
                    <a:pt x="109" y="24129"/>
                    <a:pt x="244" y="23669"/>
                  </a:cubicBezTo>
                  <a:cubicBezTo>
                    <a:pt x="352" y="22776"/>
                    <a:pt x="461" y="21532"/>
                    <a:pt x="677" y="19855"/>
                  </a:cubicBezTo>
                  <a:cubicBezTo>
                    <a:pt x="920" y="18151"/>
                    <a:pt x="1137" y="16122"/>
                    <a:pt x="1597" y="13769"/>
                  </a:cubicBezTo>
                  <a:cubicBezTo>
                    <a:pt x="1921" y="11388"/>
                    <a:pt x="2381" y="8792"/>
                    <a:pt x="3057" y="5870"/>
                  </a:cubicBezTo>
                  <a:cubicBezTo>
                    <a:pt x="3274" y="5086"/>
                    <a:pt x="3490" y="4410"/>
                    <a:pt x="3734" y="3625"/>
                  </a:cubicBezTo>
                  <a:cubicBezTo>
                    <a:pt x="3842" y="3274"/>
                    <a:pt x="4058" y="2949"/>
                    <a:pt x="4302" y="2706"/>
                  </a:cubicBezTo>
                  <a:cubicBezTo>
                    <a:pt x="4626" y="2381"/>
                    <a:pt x="4978" y="2138"/>
                    <a:pt x="5302" y="1921"/>
                  </a:cubicBezTo>
                  <a:cubicBezTo>
                    <a:pt x="6547" y="920"/>
                    <a:pt x="8224" y="244"/>
                    <a:pt x="9928" y="244"/>
                  </a:cubicBezTo>
                  <a:cubicBezTo>
                    <a:pt x="10820" y="244"/>
                    <a:pt x="11605" y="461"/>
                    <a:pt x="12416" y="920"/>
                  </a:cubicBezTo>
                  <a:cubicBezTo>
                    <a:pt x="13093" y="1461"/>
                    <a:pt x="13877" y="2029"/>
                    <a:pt x="14445" y="2706"/>
                  </a:cubicBezTo>
                  <a:cubicBezTo>
                    <a:pt x="15797" y="4166"/>
                    <a:pt x="16906" y="5654"/>
                    <a:pt x="17934" y="7331"/>
                  </a:cubicBezTo>
                  <a:cubicBezTo>
                    <a:pt x="18502" y="8115"/>
                    <a:pt x="19043" y="9035"/>
                    <a:pt x="19503" y="9928"/>
                  </a:cubicBezTo>
                  <a:cubicBezTo>
                    <a:pt x="19720" y="10388"/>
                    <a:pt x="19855" y="10820"/>
                    <a:pt x="20071" y="11280"/>
                  </a:cubicBezTo>
                  <a:cubicBezTo>
                    <a:pt x="20179" y="11740"/>
                    <a:pt x="20288" y="12281"/>
                    <a:pt x="20396" y="12741"/>
                  </a:cubicBezTo>
                  <a:cubicBezTo>
                    <a:pt x="20964" y="14770"/>
                    <a:pt x="21424" y="16798"/>
                    <a:pt x="21992" y="18935"/>
                  </a:cubicBezTo>
                  <a:lnTo>
                    <a:pt x="25021" y="31892"/>
                  </a:lnTo>
                  <a:cubicBezTo>
                    <a:pt x="26049" y="36084"/>
                    <a:pt x="27050" y="40250"/>
                    <a:pt x="28078" y="44199"/>
                  </a:cubicBezTo>
                  <a:cubicBezTo>
                    <a:pt x="28294" y="45092"/>
                    <a:pt x="28510" y="46092"/>
                    <a:pt x="28862" y="47120"/>
                  </a:cubicBezTo>
                  <a:cubicBezTo>
                    <a:pt x="28862" y="47313"/>
                    <a:pt x="28948" y="47527"/>
                    <a:pt x="29043" y="47724"/>
                  </a:cubicBezTo>
                  <a:lnTo>
                    <a:pt x="29043" y="47724"/>
                  </a:lnTo>
                  <a:lnTo>
                    <a:pt x="28970" y="47797"/>
                  </a:lnTo>
                  <a:lnTo>
                    <a:pt x="28646" y="47905"/>
                  </a:lnTo>
                  <a:lnTo>
                    <a:pt x="27158" y="48256"/>
                  </a:lnTo>
                  <a:lnTo>
                    <a:pt x="21685" y="49572"/>
                  </a:lnTo>
                  <a:lnTo>
                    <a:pt x="21685" y="49572"/>
                  </a:lnTo>
                  <a:lnTo>
                    <a:pt x="14202" y="32352"/>
                  </a:lnTo>
                  <a:lnTo>
                    <a:pt x="14191" y="32328"/>
                  </a:lnTo>
                  <a:lnTo>
                    <a:pt x="14191" y="32328"/>
                  </a:lnTo>
                  <a:cubicBezTo>
                    <a:pt x="14194" y="32300"/>
                    <a:pt x="14198" y="32272"/>
                    <a:pt x="14202" y="32243"/>
                  </a:cubicBezTo>
                  <a:lnTo>
                    <a:pt x="14202" y="32243"/>
                  </a:lnTo>
                  <a:lnTo>
                    <a:pt x="14160" y="32264"/>
                  </a:lnTo>
                  <a:lnTo>
                    <a:pt x="13985" y="31892"/>
                  </a:lnTo>
                  <a:lnTo>
                    <a:pt x="13985" y="32352"/>
                  </a:lnTo>
                  <a:cubicBezTo>
                    <a:pt x="13985" y="33136"/>
                    <a:pt x="13633" y="34056"/>
                    <a:pt x="13093" y="34597"/>
                  </a:cubicBezTo>
                  <a:cubicBezTo>
                    <a:pt x="12524" y="35165"/>
                    <a:pt x="11740" y="35516"/>
                    <a:pt x="10929" y="35733"/>
                  </a:cubicBezTo>
                  <a:cubicBezTo>
                    <a:pt x="11848" y="35624"/>
                    <a:pt x="12524" y="35273"/>
                    <a:pt x="13201" y="34597"/>
                  </a:cubicBezTo>
                  <a:cubicBezTo>
                    <a:pt x="13675" y="34145"/>
                    <a:pt x="13979" y="33430"/>
                    <a:pt x="14130" y="32687"/>
                  </a:cubicBezTo>
                  <a:lnTo>
                    <a:pt x="14130" y="32687"/>
                  </a:lnTo>
                  <a:cubicBezTo>
                    <a:pt x="16239" y="37570"/>
                    <a:pt x="18782" y="43424"/>
                    <a:pt x="21532" y="49717"/>
                  </a:cubicBezTo>
                  <a:lnTo>
                    <a:pt x="21532" y="49825"/>
                  </a:lnTo>
                  <a:lnTo>
                    <a:pt x="21640" y="49825"/>
                  </a:lnTo>
                  <a:lnTo>
                    <a:pt x="27158" y="48473"/>
                  </a:lnTo>
                  <a:lnTo>
                    <a:pt x="28646" y="48013"/>
                  </a:lnTo>
                  <a:lnTo>
                    <a:pt x="28970" y="48013"/>
                  </a:lnTo>
                  <a:lnTo>
                    <a:pt x="29187" y="47905"/>
                  </a:lnTo>
                  <a:lnTo>
                    <a:pt x="29079" y="47905"/>
                  </a:lnTo>
                  <a:cubicBezTo>
                    <a:pt x="29082" y="47898"/>
                    <a:pt x="29085" y="47892"/>
                    <a:pt x="29088" y="47886"/>
                  </a:cubicBezTo>
                  <a:lnTo>
                    <a:pt x="29088" y="47886"/>
                  </a:lnTo>
                  <a:cubicBezTo>
                    <a:pt x="29100" y="47905"/>
                    <a:pt x="29126" y="47905"/>
                    <a:pt x="29187" y="47905"/>
                  </a:cubicBezTo>
                  <a:lnTo>
                    <a:pt x="29322" y="47905"/>
                  </a:lnTo>
                  <a:lnTo>
                    <a:pt x="29322" y="47797"/>
                  </a:lnTo>
                  <a:lnTo>
                    <a:pt x="29322" y="47688"/>
                  </a:lnTo>
                  <a:cubicBezTo>
                    <a:pt x="29187" y="47445"/>
                    <a:pt x="29079" y="47229"/>
                    <a:pt x="29079" y="47012"/>
                  </a:cubicBezTo>
                  <a:cubicBezTo>
                    <a:pt x="28754" y="46092"/>
                    <a:pt x="28510" y="45092"/>
                    <a:pt x="28294" y="44064"/>
                  </a:cubicBezTo>
                  <a:cubicBezTo>
                    <a:pt x="27293" y="40142"/>
                    <a:pt x="26265" y="36084"/>
                    <a:pt x="25265" y="31892"/>
                  </a:cubicBezTo>
                  <a:cubicBezTo>
                    <a:pt x="24237" y="27510"/>
                    <a:pt x="23236" y="23101"/>
                    <a:pt x="22208" y="18935"/>
                  </a:cubicBezTo>
                  <a:cubicBezTo>
                    <a:pt x="21640" y="16798"/>
                    <a:pt x="21207" y="14770"/>
                    <a:pt x="20639" y="12741"/>
                  </a:cubicBezTo>
                  <a:cubicBezTo>
                    <a:pt x="20531" y="12281"/>
                    <a:pt x="20396" y="11740"/>
                    <a:pt x="20288" y="11280"/>
                  </a:cubicBezTo>
                  <a:cubicBezTo>
                    <a:pt x="20071" y="10820"/>
                    <a:pt x="19855" y="10252"/>
                    <a:pt x="19611" y="9820"/>
                  </a:cubicBezTo>
                  <a:cubicBezTo>
                    <a:pt x="19179" y="8900"/>
                    <a:pt x="18719" y="8007"/>
                    <a:pt x="18151" y="7223"/>
                  </a:cubicBezTo>
                  <a:cubicBezTo>
                    <a:pt x="17150" y="5519"/>
                    <a:pt x="15906" y="4058"/>
                    <a:pt x="14553" y="2597"/>
                  </a:cubicBezTo>
                  <a:cubicBezTo>
                    <a:pt x="13985" y="1921"/>
                    <a:pt x="13309" y="1353"/>
                    <a:pt x="12524" y="785"/>
                  </a:cubicBezTo>
                  <a:cubicBezTo>
                    <a:pt x="11740" y="244"/>
                    <a:pt x="10820" y="1"/>
                    <a:pt x="9928" y="1"/>
                  </a:cubicBezTo>
                  <a:close/>
                </a:path>
              </a:pathLst>
            </a:custGeom>
            <a:solidFill>
              <a:srgbClr val="AA6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30"/>
            <p:cNvSpPr/>
            <p:nvPr/>
          </p:nvSpPr>
          <p:spPr>
            <a:xfrm>
              <a:off x="3608470" y="4255990"/>
              <a:ext cx="278770" cy="365777"/>
            </a:xfrm>
            <a:custGeom>
              <a:avLst/>
              <a:gdLst/>
              <a:ahLst/>
              <a:cxnLst/>
              <a:rect l="l" t="t" r="r" b="b"/>
              <a:pathLst>
                <a:path w="17827" h="23391" extrusionOk="0">
                  <a:moveTo>
                    <a:pt x="9035" y="0"/>
                  </a:moveTo>
                  <a:lnTo>
                    <a:pt x="1" y="4057"/>
                  </a:lnTo>
                  <a:cubicBezTo>
                    <a:pt x="1" y="4057"/>
                    <a:pt x="4302" y="15229"/>
                    <a:pt x="4518" y="16230"/>
                  </a:cubicBezTo>
                  <a:cubicBezTo>
                    <a:pt x="4626" y="17257"/>
                    <a:pt x="13309" y="21991"/>
                    <a:pt x="15689" y="23208"/>
                  </a:cubicBezTo>
                  <a:cubicBezTo>
                    <a:pt x="15906" y="23330"/>
                    <a:pt x="16129" y="23391"/>
                    <a:pt x="16339" y="23391"/>
                  </a:cubicBezTo>
                  <a:cubicBezTo>
                    <a:pt x="16548" y="23391"/>
                    <a:pt x="16744" y="23330"/>
                    <a:pt x="16907" y="23208"/>
                  </a:cubicBezTo>
                  <a:cubicBezTo>
                    <a:pt x="17583" y="22884"/>
                    <a:pt x="17826" y="22099"/>
                    <a:pt x="17475" y="21423"/>
                  </a:cubicBezTo>
                  <a:lnTo>
                    <a:pt x="12173" y="12389"/>
                  </a:lnTo>
                  <a:lnTo>
                    <a:pt x="9035" y="0"/>
                  </a:lnTo>
                  <a:close/>
                </a:path>
              </a:pathLst>
            </a:custGeom>
            <a:solidFill>
              <a:srgbClr val="E5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30"/>
            <p:cNvSpPr/>
            <p:nvPr/>
          </p:nvSpPr>
          <p:spPr>
            <a:xfrm>
              <a:off x="3680809" y="4425172"/>
              <a:ext cx="26662" cy="22862"/>
            </a:xfrm>
            <a:custGeom>
              <a:avLst/>
              <a:gdLst/>
              <a:ahLst/>
              <a:cxnLst/>
              <a:rect l="l" t="t" r="r" b="b"/>
              <a:pathLst>
                <a:path w="1705" h="1462" extrusionOk="0">
                  <a:moveTo>
                    <a:pt x="785" y="1"/>
                  </a:moveTo>
                  <a:cubicBezTo>
                    <a:pt x="568" y="1"/>
                    <a:pt x="244" y="109"/>
                    <a:pt x="108" y="461"/>
                  </a:cubicBezTo>
                  <a:cubicBezTo>
                    <a:pt x="0" y="785"/>
                    <a:pt x="244" y="1245"/>
                    <a:pt x="676" y="1353"/>
                  </a:cubicBezTo>
                  <a:cubicBezTo>
                    <a:pt x="676" y="1461"/>
                    <a:pt x="785" y="1461"/>
                    <a:pt x="785" y="1461"/>
                  </a:cubicBezTo>
                  <a:cubicBezTo>
                    <a:pt x="1136" y="1461"/>
                    <a:pt x="1461" y="1245"/>
                    <a:pt x="1596" y="893"/>
                  </a:cubicBezTo>
                  <a:cubicBezTo>
                    <a:pt x="1704" y="569"/>
                    <a:pt x="1461" y="109"/>
                    <a:pt x="1028" y="1"/>
                  </a:cubicBezTo>
                  <a:close/>
                </a:path>
              </a:pathLst>
            </a:custGeom>
            <a:solidFill>
              <a:srgbClr val="F5F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30"/>
            <p:cNvSpPr/>
            <p:nvPr/>
          </p:nvSpPr>
          <p:spPr>
            <a:xfrm>
              <a:off x="3751444" y="4446330"/>
              <a:ext cx="49508" cy="18030"/>
            </a:xfrm>
            <a:custGeom>
              <a:avLst/>
              <a:gdLst/>
              <a:ahLst/>
              <a:cxnLst/>
              <a:rect l="l" t="t" r="r" b="b"/>
              <a:pathLst>
                <a:path w="3166" h="1153" extrusionOk="0">
                  <a:moveTo>
                    <a:pt x="2648" y="0"/>
                  </a:moveTo>
                  <a:cubicBezTo>
                    <a:pt x="2333" y="0"/>
                    <a:pt x="1907" y="54"/>
                    <a:pt x="1461" y="217"/>
                  </a:cubicBezTo>
                  <a:cubicBezTo>
                    <a:pt x="568" y="568"/>
                    <a:pt x="0" y="1136"/>
                    <a:pt x="0" y="1136"/>
                  </a:cubicBezTo>
                  <a:cubicBezTo>
                    <a:pt x="11" y="1147"/>
                    <a:pt x="27" y="1152"/>
                    <a:pt x="48" y="1152"/>
                  </a:cubicBezTo>
                  <a:cubicBezTo>
                    <a:pt x="227" y="1152"/>
                    <a:pt x="767" y="752"/>
                    <a:pt x="1569" y="460"/>
                  </a:cubicBezTo>
                  <a:cubicBezTo>
                    <a:pt x="2354" y="217"/>
                    <a:pt x="3165" y="217"/>
                    <a:pt x="3165" y="108"/>
                  </a:cubicBezTo>
                  <a:cubicBezTo>
                    <a:pt x="3165" y="54"/>
                    <a:pt x="2962" y="0"/>
                    <a:pt x="264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30"/>
            <p:cNvSpPr/>
            <p:nvPr/>
          </p:nvSpPr>
          <p:spPr>
            <a:xfrm>
              <a:off x="3735368" y="4390473"/>
              <a:ext cx="52886" cy="17279"/>
            </a:xfrm>
            <a:custGeom>
              <a:avLst/>
              <a:gdLst/>
              <a:ahLst/>
              <a:cxnLst/>
              <a:rect l="l" t="t" r="r" b="b"/>
              <a:pathLst>
                <a:path w="3382" h="1105" extrusionOk="0">
                  <a:moveTo>
                    <a:pt x="2189" y="0"/>
                  </a:moveTo>
                  <a:cubicBezTo>
                    <a:pt x="1538" y="0"/>
                    <a:pt x="855" y="228"/>
                    <a:pt x="352" y="651"/>
                  </a:cubicBezTo>
                  <a:cubicBezTo>
                    <a:pt x="136" y="867"/>
                    <a:pt x="1" y="1084"/>
                    <a:pt x="1" y="1084"/>
                  </a:cubicBezTo>
                  <a:cubicBezTo>
                    <a:pt x="15" y="1098"/>
                    <a:pt x="33" y="1104"/>
                    <a:pt x="56" y="1104"/>
                  </a:cubicBezTo>
                  <a:cubicBezTo>
                    <a:pt x="253" y="1104"/>
                    <a:pt x="773" y="626"/>
                    <a:pt x="1596" y="407"/>
                  </a:cubicBezTo>
                  <a:cubicBezTo>
                    <a:pt x="2165" y="299"/>
                    <a:pt x="2841" y="299"/>
                    <a:pt x="3382" y="299"/>
                  </a:cubicBezTo>
                  <a:cubicBezTo>
                    <a:pt x="3382" y="299"/>
                    <a:pt x="3165" y="191"/>
                    <a:pt x="2841" y="83"/>
                  </a:cubicBezTo>
                  <a:cubicBezTo>
                    <a:pt x="2633" y="27"/>
                    <a:pt x="2413" y="0"/>
                    <a:pt x="218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30"/>
            <p:cNvSpPr/>
            <p:nvPr/>
          </p:nvSpPr>
          <p:spPr>
            <a:xfrm>
              <a:off x="3721404" y="4348345"/>
              <a:ext cx="61784" cy="38249"/>
            </a:xfrm>
            <a:custGeom>
              <a:avLst/>
              <a:gdLst/>
              <a:ahLst/>
              <a:cxnLst/>
              <a:rect l="l" t="t" r="r" b="b"/>
              <a:pathLst>
                <a:path w="3951" h="2446" extrusionOk="0">
                  <a:moveTo>
                    <a:pt x="3298" y="240"/>
                  </a:moveTo>
                  <a:cubicBezTo>
                    <a:pt x="3394" y="240"/>
                    <a:pt x="3490" y="288"/>
                    <a:pt x="3490" y="288"/>
                  </a:cubicBezTo>
                  <a:cubicBezTo>
                    <a:pt x="3598" y="397"/>
                    <a:pt x="3598" y="640"/>
                    <a:pt x="3598" y="748"/>
                  </a:cubicBezTo>
                  <a:cubicBezTo>
                    <a:pt x="3398" y="1375"/>
                    <a:pt x="2895" y="1909"/>
                    <a:pt x="2197" y="2070"/>
                  </a:cubicBezTo>
                  <a:lnTo>
                    <a:pt x="2197" y="2070"/>
                  </a:lnTo>
                  <a:cubicBezTo>
                    <a:pt x="2183" y="2043"/>
                    <a:pt x="2163" y="2018"/>
                    <a:pt x="2138" y="1992"/>
                  </a:cubicBezTo>
                  <a:cubicBezTo>
                    <a:pt x="2116" y="1901"/>
                    <a:pt x="2091" y="1815"/>
                    <a:pt x="2060" y="1734"/>
                  </a:cubicBezTo>
                  <a:lnTo>
                    <a:pt x="2060" y="1734"/>
                  </a:lnTo>
                  <a:cubicBezTo>
                    <a:pt x="2208" y="1425"/>
                    <a:pt x="2376" y="1146"/>
                    <a:pt x="2598" y="856"/>
                  </a:cubicBezTo>
                  <a:cubicBezTo>
                    <a:pt x="2706" y="640"/>
                    <a:pt x="2922" y="397"/>
                    <a:pt x="3166" y="288"/>
                  </a:cubicBezTo>
                  <a:cubicBezTo>
                    <a:pt x="3202" y="252"/>
                    <a:pt x="3250" y="240"/>
                    <a:pt x="3298" y="240"/>
                  </a:cubicBezTo>
                  <a:close/>
                  <a:moveTo>
                    <a:pt x="1987" y="1892"/>
                  </a:moveTo>
                  <a:cubicBezTo>
                    <a:pt x="2024" y="1957"/>
                    <a:pt x="2060" y="2023"/>
                    <a:pt x="2094" y="2091"/>
                  </a:cubicBezTo>
                  <a:lnTo>
                    <a:pt x="2094" y="2091"/>
                  </a:lnTo>
                  <a:cubicBezTo>
                    <a:pt x="2073" y="2094"/>
                    <a:pt x="2051" y="2098"/>
                    <a:pt x="2030" y="2101"/>
                  </a:cubicBezTo>
                  <a:cubicBezTo>
                    <a:pt x="1984" y="2108"/>
                    <a:pt x="1938" y="2113"/>
                    <a:pt x="1892" y="2117"/>
                  </a:cubicBezTo>
                  <a:lnTo>
                    <a:pt x="1892" y="2117"/>
                  </a:lnTo>
                  <a:cubicBezTo>
                    <a:pt x="1923" y="2040"/>
                    <a:pt x="1955" y="1965"/>
                    <a:pt x="1987" y="1892"/>
                  </a:cubicBezTo>
                  <a:close/>
                  <a:moveTo>
                    <a:pt x="677" y="532"/>
                  </a:moveTo>
                  <a:cubicBezTo>
                    <a:pt x="894" y="640"/>
                    <a:pt x="1137" y="748"/>
                    <a:pt x="1353" y="965"/>
                  </a:cubicBezTo>
                  <a:cubicBezTo>
                    <a:pt x="1564" y="1240"/>
                    <a:pt x="1765" y="1516"/>
                    <a:pt x="1939" y="1809"/>
                  </a:cubicBezTo>
                  <a:lnTo>
                    <a:pt x="1939" y="1809"/>
                  </a:lnTo>
                  <a:cubicBezTo>
                    <a:pt x="1933" y="1834"/>
                    <a:pt x="1927" y="1859"/>
                    <a:pt x="1921" y="1884"/>
                  </a:cubicBezTo>
                  <a:cubicBezTo>
                    <a:pt x="1863" y="1943"/>
                    <a:pt x="1836" y="2033"/>
                    <a:pt x="1824" y="2120"/>
                  </a:cubicBezTo>
                  <a:lnTo>
                    <a:pt x="1824" y="2120"/>
                  </a:lnTo>
                  <a:cubicBezTo>
                    <a:pt x="1809" y="2121"/>
                    <a:pt x="1794" y="2121"/>
                    <a:pt x="1779" y="2121"/>
                  </a:cubicBezTo>
                  <a:cubicBezTo>
                    <a:pt x="1191" y="2121"/>
                    <a:pt x="637" y="1784"/>
                    <a:pt x="353" y="1073"/>
                  </a:cubicBezTo>
                  <a:lnTo>
                    <a:pt x="353" y="748"/>
                  </a:lnTo>
                  <a:cubicBezTo>
                    <a:pt x="461" y="640"/>
                    <a:pt x="569" y="532"/>
                    <a:pt x="677" y="532"/>
                  </a:cubicBezTo>
                  <a:close/>
                  <a:moveTo>
                    <a:pt x="3429" y="1"/>
                  </a:moveTo>
                  <a:cubicBezTo>
                    <a:pt x="3345" y="1"/>
                    <a:pt x="3255" y="27"/>
                    <a:pt x="3166" y="72"/>
                  </a:cubicBezTo>
                  <a:cubicBezTo>
                    <a:pt x="2814" y="180"/>
                    <a:pt x="2598" y="397"/>
                    <a:pt x="2489" y="748"/>
                  </a:cubicBezTo>
                  <a:cubicBezTo>
                    <a:pt x="2218" y="999"/>
                    <a:pt x="2092" y="1265"/>
                    <a:pt x="1999" y="1585"/>
                  </a:cubicBezTo>
                  <a:lnTo>
                    <a:pt x="1999" y="1585"/>
                  </a:lnTo>
                  <a:cubicBezTo>
                    <a:pt x="1876" y="1321"/>
                    <a:pt x="1700" y="1095"/>
                    <a:pt x="1462" y="856"/>
                  </a:cubicBezTo>
                  <a:cubicBezTo>
                    <a:pt x="1245" y="532"/>
                    <a:pt x="1029" y="397"/>
                    <a:pt x="677" y="288"/>
                  </a:cubicBezTo>
                  <a:cubicBezTo>
                    <a:pt x="461" y="288"/>
                    <a:pt x="217" y="397"/>
                    <a:pt x="109" y="640"/>
                  </a:cubicBezTo>
                  <a:cubicBezTo>
                    <a:pt x="1" y="748"/>
                    <a:pt x="1" y="965"/>
                    <a:pt x="109" y="1208"/>
                  </a:cubicBezTo>
                  <a:cubicBezTo>
                    <a:pt x="426" y="1914"/>
                    <a:pt x="1093" y="2445"/>
                    <a:pt x="1875" y="2445"/>
                  </a:cubicBezTo>
                  <a:cubicBezTo>
                    <a:pt x="1961" y="2445"/>
                    <a:pt x="2049" y="2439"/>
                    <a:pt x="2138" y="2425"/>
                  </a:cubicBezTo>
                  <a:cubicBezTo>
                    <a:pt x="2170" y="2416"/>
                    <a:pt x="2202" y="2407"/>
                    <a:pt x="2234" y="2397"/>
                  </a:cubicBezTo>
                  <a:lnTo>
                    <a:pt x="2234" y="2397"/>
                  </a:lnTo>
                  <a:cubicBezTo>
                    <a:pt x="2238" y="2406"/>
                    <a:pt x="2242" y="2416"/>
                    <a:pt x="2246" y="2425"/>
                  </a:cubicBezTo>
                  <a:cubicBezTo>
                    <a:pt x="2246" y="2414"/>
                    <a:pt x="2246" y="2403"/>
                    <a:pt x="2246" y="2393"/>
                  </a:cubicBezTo>
                  <a:lnTo>
                    <a:pt x="2246" y="2393"/>
                  </a:lnTo>
                  <a:cubicBezTo>
                    <a:pt x="2984" y="2156"/>
                    <a:pt x="3610" y="1600"/>
                    <a:pt x="3842" y="748"/>
                  </a:cubicBezTo>
                  <a:cubicBezTo>
                    <a:pt x="3950" y="532"/>
                    <a:pt x="3842" y="288"/>
                    <a:pt x="3734" y="180"/>
                  </a:cubicBezTo>
                  <a:cubicBezTo>
                    <a:pt x="3655" y="53"/>
                    <a:pt x="3547" y="1"/>
                    <a:pt x="342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30"/>
            <p:cNvSpPr/>
            <p:nvPr/>
          </p:nvSpPr>
          <p:spPr>
            <a:xfrm>
              <a:off x="2917746" y="3554414"/>
              <a:ext cx="497022" cy="803955"/>
            </a:xfrm>
            <a:custGeom>
              <a:avLst/>
              <a:gdLst/>
              <a:ahLst/>
              <a:cxnLst/>
              <a:rect l="l" t="t" r="r" b="b"/>
              <a:pathLst>
                <a:path w="31784" h="51412" extrusionOk="0">
                  <a:moveTo>
                    <a:pt x="4568" y="0"/>
                  </a:moveTo>
                  <a:cubicBezTo>
                    <a:pt x="4514" y="0"/>
                    <a:pt x="4461" y="6"/>
                    <a:pt x="4410" y="18"/>
                  </a:cubicBezTo>
                  <a:cubicBezTo>
                    <a:pt x="4410" y="18"/>
                    <a:pt x="1" y="3507"/>
                    <a:pt x="217" y="6780"/>
                  </a:cubicBezTo>
                  <a:cubicBezTo>
                    <a:pt x="461" y="10053"/>
                    <a:pt x="6547" y="27067"/>
                    <a:pt x="7115" y="27500"/>
                  </a:cubicBezTo>
                  <a:cubicBezTo>
                    <a:pt x="7547" y="27959"/>
                    <a:pt x="11605" y="37778"/>
                    <a:pt x="15554" y="40808"/>
                  </a:cubicBezTo>
                  <a:cubicBezTo>
                    <a:pt x="19503" y="43864"/>
                    <a:pt x="25697" y="50275"/>
                    <a:pt x="25697" y="50275"/>
                  </a:cubicBezTo>
                  <a:lnTo>
                    <a:pt x="31783" y="51411"/>
                  </a:lnTo>
                  <a:cubicBezTo>
                    <a:pt x="31783" y="51411"/>
                    <a:pt x="20288" y="35398"/>
                    <a:pt x="19043" y="32693"/>
                  </a:cubicBezTo>
                  <a:cubicBezTo>
                    <a:pt x="17934" y="29988"/>
                    <a:pt x="10036" y="8349"/>
                    <a:pt x="10036" y="8349"/>
                  </a:cubicBezTo>
                  <a:cubicBezTo>
                    <a:pt x="10036" y="8349"/>
                    <a:pt x="6619" y="0"/>
                    <a:pt x="4568" y="0"/>
                  </a:cubicBezTo>
                  <a:close/>
                </a:path>
              </a:pathLst>
            </a:custGeom>
            <a:solidFill>
              <a:srgbClr val="B788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30"/>
            <p:cNvSpPr/>
            <p:nvPr/>
          </p:nvSpPr>
          <p:spPr>
            <a:xfrm>
              <a:off x="3118672" y="4146856"/>
              <a:ext cx="283821" cy="186555"/>
            </a:xfrm>
            <a:custGeom>
              <a:avLst/>
              <a:gdLst/>
              <a:ahLst/>
              <a:cxnLst/>
              <a:rect l="l" t="t" r="r" b="b"/>
              <a:pathLst>
                <a:path w="18150" h="11930" extrusionOk="0">
                  <a:moveTo>
                    <a:pt x="0" y="0"/>
                  </a:moveTo>
                  <a:cubicBezTo>
                    <a:pt x="0" y="0"/>
                    <a:pt x="42" y="42"/>
                    <a:pt x="118" y="127"/>
                  </a:cubicBezTo>
                  <a:lnTo>
                    <a:pt x="118" y="127"/>
                  </a:lnTo>
                  <a:cubicBezTo>
                    <a:pt x="115" y="121"/>
                    <a:pt x="111" y="115"/>
                    <a:pt x="108" y="109"/>
                  </a:cubicBezTo>
                  <a:cubicBezTo>
                    <a:pt x="108" y="109"/>
                    <a:pt x="108" y="0"/>
                    <a:pt x="0" y="0"/>
                  </a:cubicBezTo>
                  <a:close/>
                  <a:moveTo>
                    <a:pt x="118" y="127"/>
                  </a:moveTo>
                  <a:cubicBezTo>
                    <a:pt x="224" y="331"/>
                    <a:pt x="358" y="440"/>
                    <a:pt x="568" y="677"/>
                  </a:cubicBezTo>
                  <a:cubicBezTo>
                    <a:pt x="370" y="418"/>
                    <a:pt x="215" y="237"/>
                    <a:pt x="118" y="127"/>
                  </a:cubicBezTo>
                  <a:close/>
                  <a:moveTo>
                    <a:pt x="568" y="677"/>
                  </a:moveTo>
                  <a:lnTo>
                    <a:pt x="568" y="677"/>
                  </a:lnTo>
                  <a:cubicBezTo>
                    <a:pt x="893" y="1109"/>
                    <a:pt x="1461" y="1786"/>
                    <a:pt x="2137" y="2462"/>
                  </a:cubicBezTo>
                  <a:cubicBezTo>
                    <a:pt x="2489" y="2814"/>
                    <a:pt x="2921" y="3273"/>
                    <a:pt x="3381" y="3598"/>
                  </a:cubicBezTo>
                  <a:lnTo>
                    <a:pt x="4734" y="4950"/>
                  </a:lnTo>
                  <a:lnTo>
                    <a:pt x="8007" y="7872"/>
                  </a:lnTo>
                  <a:lnTo>
                    <a:pt x="10711" y="10468"/>
                  </a:lnTo>
                  <a:lnTo>
                    <a:pt x="10820" y="10468"/>
                  </a:lnTo>
                  <a:lnTo>
                    <a:pt x="16013" y="11605"/>
                  </a:lnTo>
                  <a:lnTo>
                    <a:pt x="17582" y="11821"/>
                  </a:lnTo>
                  <a:lnTo>
                    <a:pt x="16121" y="11496"/>
                  </a:lnTo>
                  <a:lnTo>
                    <a:pt x="10820" y="10252"/>
                  </a:lnTo>
                  <a:lnTo>
                    <a:pt x="10928" y="10252"/>
                  </a:lnTo>
                  <a:cubicBezTo>
                    <a:pt x="10035" y="9468"/>
                    <a:pt x="9143" y="8683"/>
                    <a:pt x="8115" y="7764"/>
                  </a:cubicBezTo>
                  <a:lnTo>
                    <a:pt x="4950" y="4842"/>
                  </a:lnTo>
                  <a:lnTo>
                    <a:pt x="3489" y="3490"/>
                  </a:lnTo>
                  <a:cubicBezTo>
                    <a:pt x="3057" y="3138"/>
                    <a:pt x="2597" y="2705"/>
                    <a:pt x="2245" y="2354"/>
                  </a:cubicBezTo>
                  <a:cubicBezTo>
                    <a:pt x="1569" y="1677"/>
                    <a:pt x="1028" y="1001"/>
                    <a:pt x="568" y="677"/>
                  </a:cubicBezTo>
                  <a:close/>
                  <a:moveTo>
                    <a:pt x="17582" y="11821"/>
                  </a:moveTo>
                  <a:cubicBezTo>
                    <a:pt x="17798" y="11929"/>
                    <a:pt x="17934" y="11929"/>
                    <a:pt x="18150" y="11929"/>
                  </a:cubicBezTo>
                  <a:cubicBezTo>
                    <a:pt x="17934" y="11929"/>
                    <a:pt x="17798" y="11821"/>
                    <a:pt x="17582" y="11821"/>
                  </a:cubicBezTo>
                  <a:close/>
                </a:path>
              </a:pathLst>
            </a:custGeom>
            <a:solidFill>
              <a:srgbClr val="AA6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30"/>
            <p:cNvSpPr/>
            <p:nvPr/>
          </p:nvSpPr>
          <p:spPr>
            <a:xfrm>
              <a:off x="1049440" y="3136767"/>
              <a:ext cx="338411" cy="562700"/>
            </a:xfrm>
            <a:custGeom>
              <a:avLst/>
              <a:gdLst/>
              <a:ahLst/>
              <a:cxnLst/>
              <a:rect l="l" t="t" r="r" b="b"/>
              <a:pathLst>
                <a:path w="21641" h="35984" extrusionOk="0">
                  <a:moveTo>
                    <a:pt x="244" y="1"/>
                  </a:moveTo>
                  <a:cubicBezTo>
                    <a:pt x="244" y="1"/>
                    <a:pt x="1" y="8576"/>
                    <a:pt x="677" y="12849"/>
                  </a:cubicBezTo>
                  <a:cubicBezTo>
                    <a:pt x="1353" y="17150"/>
                    <a:pt x="3625" y="29999"/>
                    <a:pt x="6087" y="32352"/>
                  </a:cubicBezTo>
                  <a:cubicBezTo>
                    <a:pt x="8467" y="34732"/>
                    <a:pt x="8467" y="35625"/>
                    <a:pt x="10820" y="35841"/>
                  </a:cubicBezTo>
                  <a:cubicBezTo>
                    <a:pt x="11561" y="35914"/>
                    <a:pt x="12301" y="35984"/>
                    <a:pt x="13014" y="35984"/>
                  </a:cubicBezTo>
                  <a:cubicBezTo>
                    <a:pt x="14698" y="35984"/>
                    <a:pt x="16232" y="35593"/>
                    <a:pt x="17258" y="33921"/>
                  </a:cubicBezTo>
                  <a:cubicBezTo>
                    <a:pt x="18611" y="31567"/>
                    <a:pt x="21640" y="26726"/>
                    <a:pt x="21640" y="26726"/>
                  </a:cubicBezTo>
                  <a:lnTo>
                    <a:pt x="20748" y="5194"/>
                  </a:lnTo>
                  <a:lnTo>
                    <a:pt x="244" y="1"/>
                  </a:ln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30"/>
            <p:cNvSpPr/>
            <p:nvPr/>
          </p:nvSpPr>
          <p:spPr>
            <a:xfrm>
              <a:off x="1345536" y="2965897"/>
              <a:ext cx="324431" cy="1337898"/>
            </a:xfrm>
            <a:custGeom>
              <a:avLst/>
              <a:gdLst/>
              <a:ahLst/>
              <a:cxnLst/>
              <a:rect l="l" t="t" r="r" b="b"/>
              <a:pathLst>
                <a:path w="20747" h="85557" extrusionOk="0">
                  <a:moveTo>
                    <a:pt x="17149" y="0"/>
                  </a:moveTo>
                  <a:lnTo>
                    <a:pt x="0" y="19394"/>
                  </a:lnTo>
                  <a:lnTo>
                    <a:pt x="460" y="85557"/>
                  </a:lnTo>
                  <a:lnTo>
                    <a:pt x="8575" y="85205"/>
                  </a:lnTo>
                  <a:cubicBezTo>
                    <a:pt x="8575" y="85205"/>
                    <a:pt x="13525" y="59048"/>
                    <a:pt x="13768" y="55559"/>
                  </a:cubicBezTo>
                  <a:cubicBezTo>
                    <a:pt x="13876" y="52070"/>
                    <a:pt x="12849" y="46092"/>
                    <a:pt x="12849" y="46092"/>
                  </a:cubicBezTo>
                  <a:cubicBezTo>
                    <a:pt x="12849" y="46092"/>
                    <a:pt x="16013" y="38329"/>
                    <a:pt x="17149" y="34163"/>
                  </a:cubicBezTo>
                  <a:cubicBezTo>
                    <a:pt x="18150" y="30539"/>
                    <a:pt x="20747" y="17582"/>
                    <a:pt x="20639" y="12172"/>
                  </a:cubicBezTo>
                  <a:cubicBezTo>
                    <a:pt x="20422" y="6762"/>
                    <a:pt x="17149" y="0"/>
                    <a:pt x="17149" y="0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30"/>
            <p:cNvSpPr/>
            <p:nvPr/>
          </p:nvSpPr>
          <p:spPr>
            <a:xfrm>
              <a:off x="1349336" y="3299194"/>
              <a:ext cx="31744" cy="318942"/>
            </a:xfrm>
            <a:custGeom>
              <a:avLst/>
              <a:gdLst/>
              <a:ahLst/>
              <a:cxnLst/>
              <a:rect l="l" t="t" r="r" b="b"/>
              <a:pathLst>
                <a:path w="2030" h="20396" extrusionOk="0">
                  <a:moveTo>
                    <a:pt x="2029" y="1"/>
                  </a:moveTo>
                  <a:cubicBezTo>
                    <a:pt x="1921" y="1"/>
                    <a:pt x="1461" y="4491"/>
                    <a:pt x="893" y="10253"/>
                  </a:cubicBezTo>
                  <a:cubicBezTo>
                    <a:pt x="325" y="15879"/>
                    <a:pt x="1" y="20396"/>
                    <a:pt x="109" y="20396"/>
                  </a:cubicBezTo>
                  <a:cubicBezTo>
                    <a:pt x="109" y="20396"/>
                    <a:pt x="569" y="15879"/>
                    <a:pt x="1110" y="10253"/>
                  </a:cubicBezTo>
                  <a:cubicBezTo>
                    <a:pt x="1678" y="4599"/>
                    <a:pt x="2029" y="1"/>
                    <a:pt x="2029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30"/>
            <p:cNvSpPr/>
            <p:nvPr/>
          </p:nvSpPr>
          <p:spPr>
            <a:xfrm>
              <a:off x="1389946" y="3745019"/>
              <a:ext cx="70228" cy="41252"/>
            </a:xfrm>
            <a:custGeom>
              <a:avLst/>
              <a:gdLst/>
              <a:ahLst/>
              <a:cxnLst/>
              <a:rect l="l" t="t" r="r" b="b"/>
              <a:pathLst>
                <a:path w="4491" h="2638" extrusionOk="0">
                  <a:moveTo>
                    <a:pt x="0" y="1"/>
                  </a:moveTo>
                  <a:cubicBezTo>
                    <a:pt x="0" y="217"/>
                    <a:pt x="109" y="569"/>
                    <a:pt x="217" y="785"/>
                  </a:cubicBezTo>
                  <a:cubicBezTo>
                    <a:pt x="715" y="1971"/>
                    <a:pt x="1900" y="2637"/>
                    <a:pt x="3169" y="2637"/>
                  </a:cubicBezTo>
                  <a:cubicBezTo>
                    <a:pt x="3347" y="2637"/>
                    <a:pt x="3526" y="2624"/>
                    <a:pt x="3706" y="2597"/>
                  </a:cubicBezTo>
                  <a:cubicBezTo>
                    <a:pt x="3922" y="2462"/>
                    <a:pt x="4166" y="2354"/>
                    <a:pt x="4491" y="2246"/>
                  </a:cubicBezTo>
                  <a:cubicBezTo>
                    <a:pt x="4382" y="2246"/>
                    <a:pt x="4166" y="2354"/>
                    <a:pt x="3598" y="2354"/>
                  </a:cubicBezTo>
                  <a:cubicBezTo>
                    <a:pt x="3414" y="2387"/>
                    <a:pt x="3232" y="2403"/>
                    <a:pt x="3054" y="2403"/>
                  </a:cubicBezTo>
                  <a:cubicBezTo>
                    <a:pt x="1918" y="2403"/>
                    <a:pt x="909" y="1752"/>
                    <a:pt x="325" y="677"/>
                  </a:cubicBezTo>
                  <a:cubicBezTo>
                    <a:pt x="109" y="217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30"/>
            <p:cNvSpPr/>
            <p:nvPr/>
          </p:nvSpPr>
          <p:spPr>
            <a:xfrm>
              <a:off x="1488494" y="3702720"/>
              <a:ext cx="10602" cy="44004"/>
            </a:xfrm>
            <a:custGeom>
              <a:avLst/>
              <a:gdLst/>
              <a:ahLst/>
              <a:cxnLst/>
              <a:rect l="l" t="t" r="r" b="b"/>
              <a:pathLst>
                <a:path w="678" h="2814" extrusionOk="0">
                  <a:moveTo>
                    <a:pt x="109" y="1"/>
                  </a:moveTo>
                  <a:lnTo>
                    <a:pt x="109" y="1"/>
                  </a:lnTo>
                  <a:cubicBezTo>
                    <a:pt x="217" y="569"/>
                    <a:pt x="325" y="1002"/>
                    <a:pt x="325" y="1461"/>
                  </a:cubicBezTo>
                  <a:cubicBezTo>
                    <a:pt x="217" y="1921"/>
                    <a:pt x="109" y="2354"/>
                    <a:pt x="1" y="2814"/>
                  </a:cubicBezTo>
                  <a:cubicBezTo>
                    <a:pt x="677" y="2029"/>
                    <a:pt x="677" y="893"/>
                    <a:pt x="109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30"/>
            <p:cNvSpPr/>
            <p:nvPr/>
          </p:nvSpPr>
          <p:spPr>
            <a:xfrm>
              <a:off x="1502458" y="1973572"/>
              <a:ext cx="421556" cy="391188"/>
            </a:xfrm>
            <a:custGeom>
              <a:avLst/>
              <a:gdLst/>
              <a:ahLst/>
              <a:cxnLst/>
              <a:rect l="l" t="t" r="r" b="b"/>
              <a:pathLst>
                <a:path w="26958" h="25016" extrusionOk="0">
                  <a:moveTo>
                    <a:pt x="4058" y="1"/>
                  </a:moveTo>
                  <a:lnTo>
                    <a:pt x="0" y="352"/>
                  </a:lnTo>
                  <a:lnTo>
                    <a:pt x="3490" y="7115"/>
                  </a:lnTo>
                  <a:lnTo>
                    <a:pt x="9819" y="7223"/>
                  </a:lnTo>
                  <a:lnTo>
                    <a:pt x="16582" y="9468"/>
                  </a:lnTo>
                  <a:lnTo>
                    <a:pt x="10387" y="12173"/>
                  </a:lnTo>
                  <a:lnTo>
                    <a:pt x="9819" y="24913"/>
                  </a:lnTo>
                  <a:cubicBezTo>
                    <a:pt x="10023" y="24983"/>
                    <a:pt x="10251" y="25016"/>
                    <a:pt x="10501" y="25016"/>
                  </a:cubicBezTo>
                  <a:cubicBezTo>
                    <a:pt x="15097" y="25016"/>
                    <a:pt x="26958" y="13760"/>
                    <a:pt x="25264" y="11605"/>
                  </a:cubicBezTo>
                  <a:lnTo>
                    <a:pt x="25264" y="5979"/>
                  </a:lnTo>
                  <a:cubicBezTo>
                    <a:pt x="23668" y="5194"/>
                    <a:pt x="22100" y="4410"/>
                    <a:pt x="20395" y="3842"/>
                  </a:cubicBezTo>
                  <a:cubicBezTo>
                    <a:pt x="18911" y="3299"/>
                    <a:pt x="15949" y="3171"/>
                    <a:pt x="13483" y="3171"/>
                  </a:cubicBezTo>
                  <a:cubicBezTo>
                    <a:pt x="11277" y="3171"/>
                    <a:pt x="9468" y="3274"/>
                    <a:pt x="9468" y="3274"/>
                  </a:cubicBezTo>
                  <a:lnTo>
                    <a:pt x="4058" y="1"/>
                  </a:ln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30"/>
            <p:cNvSpPr/>
            <p:nvPr/>
          </p:nvSpPr>
          <p:spPr>
            <a:xfrm>
              <a:off x="1347647" y="4286014"/>
              <a:ext cx="281725" cy="93497"/>
            </a:xfrm>
            <a:custGeom>
              <a:avLst/>
              <a:gdLst/>
              <a:ahLst/>
              <a:cxnLst/>
              <a:rect l="l" t="t" r="r" b="b"/>
              <a:pathLst>
                <a:path w="18016" h="5979" extrusionOk="0">
                  <a:moveTo>
                    <a:pt x="217" y="1"/>
                  </a:moveTo>
                  <a:lnTo>
                    <a:pt x="0" y="5978"/>
                  </a:lnTo>
                  <a:lnTo>
                    <a:pt x="18015" y="5870"/>
                  </a:lnTo>
                  <a:cubicBezTo>
                    <a:pt x="17907" y="4058"/>
                    <a:pt x="8791" y="569"/>
                    <a:pt x="8791" y="569"/>
                  </a:cubicBezTo>
                  <a:lnTo>
                    <a:pt x="8791" y="1"/>
                  </a:lnTo>
                  <a:cubicBezTo>
                    <a:pt x="7439" y="623"/>
                    <a:pt x="5972" y="934"/>
                    <a:pt x="4504" y="934"/>
                  </a:cubicBezTo>
                  <a:cubicBezTo>
                    <a:pt x="3037" y="934"/>
                    <a:pt x="1569" y="623"/>
                    <a:pt x="217" y="1"/>
                  </a:cubicBezTo>
                  <a:close/>
                </a:path>
              </a:pathLst>
            </a:custGeom>
            <a:solidFill>
              <a:srgbClr val="E5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30"/>
            <p:cNvSpPr/>
            <p:nvPr/>
          </p:nvSpPr>
          <p:spPr>
            <a:xfrm>
              <a:off x="1370493" y="4314349"/>
              <a:ext cx="22846" cy="22862"/>
            </a:xfrm>
            <a:custGeom>
              <a:avLst/>
              <a:gdLst/>
              <a:ahLst/>
              <a:cxnLst/>
              <a:rect l="l" t="t" r="r" b="b"/>
              <a:pathLst>
                <a:path w="1461" h="1462" extrusionOk="0">
                  <a:moveTo>
                    <a:pt x="568" y="1"/>
                  </a:moveTo>
                  <a:cubicBezTo>
                    <a:pt x="217" y="109"/>
                    <a:pt x="0" y="542"/>
                    <a:pt x="108" y="894"/>
                  </a:cubicBezTo>
                  <a:cubicBezTo>
                    <a:pt x="108" y="1218"/>
                    <a:pt x="433" y="1462"/>
                    <a:pt x="785" y="1462"/>
                  </a:cubicBezTo>
                  <a:cubicBezTo>
                    <a:pt x="785" y="1462"/>
                    <a:pt x="893" y="1462"/>
                    <a:pt x="893" y="1353"/>
                  </a:cubicBezTo>
                  <a:cubicBezTo>
                    <a:pt x="1244" y="1218"/>
                    <a:pt x="1461" y="894"/>
                    <a:pt x="1461" y="434"/>
                  </a:cubicBezTo>
                  <a:cubicBezTo>
                    <a:pt x="1353" y="217"/>
                    <a:pt x="1001" y="1"/>
                    <a:pt x="785" y="1"/>
                  </a:cubicBezTo>
                  <a:close/>
                </a:path>
              </a:pathLst>
            </a:custGeom>
            <a:solidFill>
              <a:srgbClr val="F5F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30"/>
            <p:cNvSpPr/>
            <p:nvPr/>
          </p:nvSpPr>
          <p:spPr>
            <a:xfrm>
              <a:off x="1620475" y="4363420"/>
              <a:ext cx="10587" cy="14402"/>
            </a:xfrm>
            <a:custGeom>
              <a:avLst/>
              <a:gdLst/>
              <a:ahLst/>
              <a:cxnLst/>
              <a:rect l="l" t="t" r="r" b="b"/>
              <a:pathLst>
                <a:path w="677" h="921" extrusionOk="0">
                  <a:moveTo>
                    <a:pt x="0" y="1"/>
                  </a:moveTo>
                  <a:cubicBezTo>
                    <a:pt x="352" y="352"/>
                    <a:pt x="568" y="677"/>
                    <a:pt x="568" y="920"/>
                  </a:cubicBezTo>
                  <a:cubicBezTo>
                    <a:pt x="676" y="461"/>
                    <a:pt x="244" y="244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30"/>
            <p:cNvSpPr/>
            <p:nvPr/>
          </p:nvSpPr>
          <p:spPr>
            <a:xfrm>
              <a:off x="1347647" y="4356649"/>
              <a:ext cx="281725" cy="22862"/>
            </a:xfrm>
            <a:custGeom>
              <a:avLst/>
              <a:gdLst/>
              <a:ahLst/>
              <a:cxnLst/>
              <a:rect l="l" t="t" r="r" b="b"/>
              <a:pathLst>
                <a:path w="18016" h="1462" extrusionOk="0">
                  <a:moveTo>
                    <a:pt x="0" y="1"/>
                  </a:moveTo>
                  <a:lnTo>
                    <a:pt x="0" y="1461"/>
                  </a:lnTo>
                  <a:lnTo>
                    <a:pt x="18015" y="1353"/>
                  </a:lnTo>
                  <a:cubicBezTo>
                    <a:pt x="18015" y="1110"/>
                    <a:pt x="17799" y="785"/>
                    <a:pt x="17447" y="434"/>
                  </a:cubicBezTo>
                  <a:lnTo>
                    <a:pt x="17339" y="4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5F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30"/>
            <p:cNvSpPr/>
            <p:nvPr/>
          </p:nvSpPr>
          <p:spPr>
            <a:xfrm>
              <a:off x="1460159" y="4294631"/>
              <a:ext cx="26662" cy="17623"/>
            </a:xfrm>
            <a:custGeom>
              <a:avLst/>
              <a:gdLst/>
              <a:ahLst/>
              <a:cxnLst/>
              <a:rect l="l" t="t" r="r" b="b"/>
              <a:pathLst>
                <a:path w="1705" h="1127" extrusionOk="0">
                  <a:moveTo>
                    <a:pt x="1468" y="0"/>
                  </a:moveTo>
                  <a:cubicBezTo>
                    <a:pt x="1250" y="0"/>
                    <a:pt x="909" y="39"/>
                    <a:pt x="569" y="234"/>
                  </a:cubicBezTo>
                  <a:cubicBezTo>
                    <a:pt x="109" y="586"/>
                    <a:pt x="1" y="1018"/>
                    <a:pt x="1" y="1127"/>
                  </a:cubicBezTo>
                  <a:cubicBezTo>
                    <a:pt x="109" y="1127"/>
                    <a:pt x="352" y="802"/>
                    <a:pt x="785" y="450"/>
                  </a:cubicBezTo>
                  <a:cubicBezTo>
                    <a:pt x="1245" y="234"/>
                    <a:pt x="1705" y="126"/>
                    <a:pt x="1705" y="18"/>
                  </a:cubicBezTo>
                  <a:cubicBezTo>
                    <a:pt x="1705" y="18"/>
                    <a:pt x="1614" y="0"/>
                    <a:pt x="146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30"/>
            <p:cNvSpPr/>
            <p:nvPr/>
          </p:nvSpPr>
          <p:spPr>
            <a:xfrm>
              <a:off x="1495687" y="4307172"/>
              <a:ext cx="21173" cy="22846"/>
            </a:xfrm>
            <a:custGeom>
              <a:avLst/>
              <a:gdLst/>
              <a:ahLst/>
              <a:cxnLst/>
              <a:rect l="l" t="t" r="r" b="b"/>
              <a:pathLst>
                <a:path w="1354" h="1461" extrusionOk="0">
                  <a:moveTo>
                    <a:pt x="1218" y="0"/>
                  </a:moveTo>
                  <a:cubicBezTo>
                    <a:pt x="1218" y="0"/>
                    <a:pt x="785" y="0"/>
                    <a:pt x="433" y="460"/>
                  </a:cubicBezTo>
                  <a:cubicBezTo>
                    <a:pt x="1" y="893"/>
                    <a:pt x="109" y="1353"/>
                    <a:pt x="217" y="1461"/>
                  </a:cubicBezTo>
                  <a:cubicBezTo>
                    <a:pt x="217" y="1461"/>
                    <a:pt x="325" y="1001"/>
                    <a:pt x="677" y="676"/>
                  </a:cubicBezTo>
                  <a:cubicBezTo>
                    <a:pt x="893" y="216"/>
                    <a:pt x="1353" y="108"/>
                    <a:pt x="121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30"/>
            <p:cNvSpPr/>
            <p:nvPr/>
          </p:nvSpPr>
          <p:spPr>
            <a:xfrm>
              <a:off x="1529105" y="4319009"/>
              <a:ext cx="13980" cy="23284"/>
            </a:xfrm>
            <a:custGeom>
              <a:avLst/>
              <a:gdLst/>
              <a:ahLst/>
              <a:cxnLst/>
              <a:rect l="l" t="t" r="r" b="b"/>
              <a:pathLst>
                <a:path w="894" h="1489" extrusionOk="0">
                  <a:moveTo>
                    <a:pt x="857" y="0"/>
                  </a:moveTo>
                  <a:cubicBezTo>
                    <a:pt x="744" y="0"/>
                    <a:pt x="396" y="214"/>
                    <a:pt x="217" y="596"/>
                  </a:cubicBezTo>
                  <a:cubicBezTo>
                    <a:pt x="1" y="1164"/>
                    <a:pt x="109" y="1488"/>
                    <a:pt x="217" y="1488"/>
                  </a:cubicBezTo>
                  <a:cubicBezTo>
                    <a:pt x="325" y="1488"/>
                    <a:pt x="325" y="1164"/>
                    <a:pt x="569" y="704"/>
                  </a:cubicBezTo>
                  <a:cubicBezTo>
                    <a:pt x="677" y="379"/>
                    <a:pt x="893" y="136"/>
                    <a:pt x="893" y="27"/>
                  </a:cubicBezTo>
                  <a:cubicBezTo>
                    <a:pt x="893" y="9"/>
                    <a:pt x="880" y="0"/>
                    <a:pt x="85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30"/>
            <p:cNvSpPr/>
            <p:nvPr/>
          </p:nvSpPr>
          <p:spPr>
            <a:xfrm>
              <a:off x="989799" y="2163912"/>
              <a:ext cx="678480" cy="613350"/>
            </a:xfrm>
            <a:custGeom>
              <a:avLst/>
              <a:gdLst/>
              <a:ahLst/>
              <a:cxnLst/>
              <a:rect l="l" t="t" r="r" b="b"/>
              <a:pathLst>
                <a:path w="43388" h="39223" extrusionOk="0">
                  <a:moveTo>
                    <a:pt x="43388" y="1"/>
                  </a:moveTo>
                  <a:lnTo>
                    <a:pt x="35489" y="2381"/>
                  </a:lnTo>
                  <a:lnTo>
                    <a:pt x="28159" y="5654"/>
                  </a:lnTo>
                  <a:lnTo>
                    <a:pt x="16907" y="6439"/>
                  </a:lnTo>
                  <a:cubicBezTo>
                    <a:pt x="16907" y="6439"/>
                    <a:pt x="6412" y="12741"/>
                    <a:pt x="4735" y="14202"/>
                  </a:cubicBezTo>
                  <a:cubicBezTo>
                    <a:pt x="3030" y="15662"/>
                    <a:pt x="1" y="25130"/>
                    <a:pt x="1" y="25130"/>
                  </a:cubicBezTo>
                  <a:lnTo>
                    <a:pt x="10036" y="28862"/>
                  </a:lnTo>
                  <a:lnTo>
                    <a:pt x="12281" y="39222"/>
                  </a:lnTo>
                  <a:lnTo>
                    <a:pt x="37302" y="38789"/>
                  </a:lnTo>
                  <a:lnTo>
                    <a:pt x="40223" y="15798"/>
                  </a:lnTo>
                  <a:lnTo>
                    <a:pt x="42603" y="14770"/>
                  </a:lnTo>
                  <a:lnTo>
                    <a:pt x="43388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30"/>
            <p:cNvSpPr/>
            <p:nvPr/>
          </p:nvSpPr>
          <p:spPr>
            <a:xfrm>
              <a:off x="1112897" y="2482839"/>
              <a:ext cx="46115" cy="192482"/>
            </a:xfrm>
            <a:custGeom>
              <a:avLst/>
              <a:gdLst/>
              <a:ahLst/>
              <a:cxnLst/>
              <a:rect l="l" t="t" r="r" b="b"/>
              <a:pathLst>
                <a:path w="2949" h="12309" extrusionOk="0">
                  <a:moveTo>
                    <a:pt x="0" y="1"/>
                  </a:moveTo>
                  <a:cubicBezTo>
                    <a:pt x="0" y="244"/>
                    <a:pt x="135" y="353"/>
                    <a:pt x="135" y="461"/>
                  </a:cubicBezTo>
                  <a:cubicBezTo>
                    <a:pt x="135" y="812"/>
                    <a:pt x="244" y="1245"/>
                    <a:pt x="352" y="1813"/>
                  </a:cubicBezTo>
                  <a:cubicBezTo>
                    <a:pt x="568" y="2949"/>
                    <a:pt x="1028" y="4518"/>
                    <a:pt x="1353" y="6222"/>
                  </a:cubicBezTo>
                  <a:cubicBezTo>
                    <a:pt x="1813" y="7791"/>
                    <a:pt x="2164" y="9360"/>
                    <a:pt x="2489" y="10496"/>
                  </a:cubicBezTo>
                  <a:lnTo>
                    <a:pt x="2840" y="11848"/>
                  </a:lnTo>
                  <a:cubicBezTo>
                    <a:pt x="2840" y="11957"/>
                    <a:pt x="2840" y="12065"/>
                    <a:pt x="2949" y="12308"/>
                  </a:cubicBezTo>
                  <a:lnTo>
                    <a:pt x="2949" y="11740"/>
                  </a:lnTo>
                  <a:cubicBezTo>
                    <a:pt x="2840" y="11497"/>
                    <a:pt x="2705" y="11064"/>
                    <a:pt x="2597" y="10496"/>
                  </a:cubicBezTo>
                  <a:cubicBezTo>
                    <a:pt x="2381" y="9360"/>
                    <a:pt x="2029" y="7791"/>
                    <a:pt x="1596" y="6087"/>
                  </a:cubicBezTo>
                  <a:cubicBezTo>
                    <a:pt x="1244" y="4410"/>
                    <a:pt x="812" y="2949"/>
                    <a:pt x="568" y="1813"/>
                  </a:cubicBezTo>
                  <a:cubicBezTo>
                    <a:pt x="352" y="1245"/>
                    <a:pt x="244" y="812"/>
                    <a:pt x="244" y="461"/>
                  </a:cubicBezTo>
                  <a:cubicBezTo>
                    <a:pt x="135" y="353"/>
                    <a:pt x="135" y="136"/>
                    <a:pt x="0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30"/>
            <p:cNvSpPr/>
            <p:nvPr/>
          </p:nvSpPr>
          <p:spPr>
            <a:xfrm>
              <a:off x="1613703" y="2311968"/>
              <a:ext cx="33433" cy="120143"/>
            </a:xfrm>
            <a:custGeom>
              <a:avLst/>
              <a:gdLst/>
              <a:ahLst/>
              <a:cxnLst/>
              <a:rect l="l" t="t" r="r" b="b"/>
              <a:pathLst>
                <a:path w="2138" h="7683" extrusionOk="0">
                  <a:moveTo>
                    <a:pt x="2137" y="0"/>
                  </a:moveTo>
                  <a:lnTo>
                    <a:pt x="2137" y="0"/>
                  </a:lnTo>
                  <a:cubicBezTo>
                    <a:pt x="1921" y="352"/>
                    <a:pt x="1677" y="676"/>
                    <a:pt x="1569" y="1028"/>
                  </a:cubicBezTo>
                  <a:cubicBezTo>
                    <a:pt x="785" y="2705"/>
                    <a:pt x="217" y="4517"/>
                    <a:pt x="109" y="6438"/>
                  </a:cubicBezTo>
                  <a:cubicBezTo>
                    <a:pt x="0" y="6871"/>
                    <a:pt x="0" y="7222"/>
                    <a:pt x="109" y="7682"/>
                  </a:cubicBezTo>
                  <a:cubicBezTo>
                    <a:pt x="109" y="7222"/>
                    <a:pt x="217" y="6871"/>
                    <a:pt x="217" y="6438"/>
                  </a:cubicBezTo>
                  <a:cubicBezTo>
                    <a:pt x="325" y="5518"/>
                    <a:pt x="568" y="4625"/>
                    <a:pt x="785" y="3733"/>
                  </a:cubicBezTo>
                  <a:cubicBezTo>
                    <a:pt x="1001" y="2813"/>
                    <a:pt x="1353" y="1921"/>
                    <a:pt x="1677" y="1136"/>
                  </a:cubicBezTo>
                  <a:cubicBezTo>
                    <a:pt x="1921" y="676"/>
                    <a:pt x="2029" y="352"/>
                    <a:pt x="2137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30"/>
            <p:cNvSpPr/>
            <p:nvPr/>
          </p:nvSpPr>
          <p:spPr>
            <a:xfrm>
              <a:off x="1141232" y="2303085"/>
              <a:ext cx="521558" cy="379506"/>
            </a:xfrm>
            <a:custGeom>
              <a:avLst/>
              <a:gdLst/>
              <a:ahLst/>
              <a:cxnLst/>
              <a:rect l="l" t="t" r="r" b="b"/>
              <a:pathLst>
                <a:path w="33353" h="24269" extrusionOk="0">
                  <a:moveTo>
                    <a:pt x="2597" y="0"/>
                  </a:moveTo>
                  <a:lnTo>
                    <a:pt x="1" y="1488"/>
                  </a:lnTo>
                  <a:lnTo>
                    <a:pt x="12173" y="9467"/>
                  </a:lnTo>
                  <a:lnTo>
                    <a:pt x="13309" y="11280"/>
                  </a:lnTo>
                  <a:lnTo>
                    <a:pt x="17366" y="20179"/>
                  </a:lnTo>
                  <a:cubicBezTo>
                    <a:pt x="17366" y="20179"/>
                    <a:pt x="26036" y="24269"/>
                    <a:pt x="27552" y="24269"/>
                  </a:cubicBezTo>
                  <a:cubicBezTo>
                    <a:pt x="27629" y="24269"/>
                    <a:pt x="27688" y="24258"/>
                    <a:pt x="27726" y="24236"/>
                  </a:cubicBezTo>
                  <a:cubicBezTo>
                    <a:pt x="28077" y="23912"/>
                    <a:pt x="28618" y="23803"/>
                    <a:pt x="29078" y="23803"/>
                  </a:cubicBezTo>
                  <a:lnTo>
                    <a:pt x="30999" y="23127"/>
                  </a:lnTo>
                  <a:lnTo>
                    <a:pt x="32459" y="20071"/>
                  </a:lnTo>
                  <a:lnTo>
                    <a:pt x="32568" y="16906"/>
                  </a:lnTo>
                  <a:cubicBezTo>
                    <a:pt x="33352" y="16013"/>
                    <a:pt x="32568" y="14444"/>
                    <a:pt x="32568" y="14444"/>
                  </a:cubicBezTo>
                  <a:cubicBezTo>
                    <a:pt x="32568" y="14444"/>
                    <a:pt x="21991" y="9034"/>
                    <a:pt x="20504" y="8683"/>
                  </a:cubicBezTo>
                  <a:cubicBezTo>
                    <a:pt x="20317" y="8641"/>
                    <a:pt x="20114" y="8623"/>
                    <a:pt x="19903" y="8623"/>
                  </a:cubicBezTo>
                  <a:cubicBezTo>
                    <a:pt x="18455" y="8623"/>
                    <a:pt x="16582" y="9467"/>
                    <a:pt x="16582" y="9467"/>
                  </a:cubicBezTo>
                  <a:lnTo>
                    <a:pt x="2597" y="0"/>
                  </a:lnTo>
                  <a:close/>
                </a:path>
              </a:pathLst>
            </a:custGeom>
            <a:solidFill>
              <a:srgbClr val="E5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30"/>
            <p:cNvSpPr/>
            <p:nvPr/>
          </p:nvSpPr>
          <p:spPr>
            <a:xfrm>
              <a:off x="1461848" y="2482839"/>
              <a:ext cx="185289" cy="86741"/>
            </a:xfrm>
            <a:custGeom>
              <a:avLst/>
              <a:gdLst/>
              <a:ahLst/>
              <a:cxnLst/>
              <a:rect l="l" t="t" r="r" b="b"/>
              <a:pathLst>
                <a:path w="11849" h="5547" extrusionOk="0">
                  <a:moveTo>
                    <a:pt x="1" y="1"/>
                  </a:moveTo>
                  <a:cubicBezTo>
                    <a:pt x="136" y="1"/>
                    <a:pt x="352" y="136"/>
                    <a:pt x="461" y="136"/>
                  </a:cubicBezTo>
                  <a:lnTo>
                    <a:pt x="1813" y="569"/>
                  </a:lnTo>
                  <a:cubicBezTo>
                    <a:pt x="2949" y="1029"/>
                    <a:pt x="4518" y="1597"/>
                    <a:pt x="6087" y="2381"/>
                  </a:cubicBezTo>
                  <a:cubicBezTo>
                    <a:pt x="7791" y="3058"/>
                    <a:pt x="9143" y="3950"/>
                    <a:pt x="10144" y="4518"/>
                  </a:cubicBezTo>
                  <a:lnTo>
                    <a:pt x="11388" y="5194"/>
                  </a:lnTo>
                  <a:cubicBezTo>
                    <a:pt x="11172" y="4978"/>
                    <a:pt x="10712" y="4735"/>
                    <a:pt x="10279" y="4410"/>
                  </a:cubicBezTo>
                  <a:cubicBezTo>
                    <a:pt x="7683" y="2706"/>
                    <a:pt x="4870" y="1353"/>
                    <a:pt x="1813" y="461"/>
                  </a:cubicBezTo>
                  <a:cubicBezTo>
                    <a:pt x="1245" y="244"/>
                    <a:pt x="812" y="136"/>
                    <a:pt x="461" y="1"/>
                  </a:cubicBezTo>
                  <a:close/>
                  <a:moveTo>
                    <a:pt x="11388" y="5194"/>
                  </a:moveTo>
                  <a:lnTo>
                    <a:pt x="11388" y="5194"/>
                  </a:lnTo>
                  <a:cubicBezTo>
                    <a:pt x="11497" y="5303"/>
                    <a:pt x="11740" y="5411"/>
                    <a:pt x="11848" y="5546"/>
                  </a:cubicBezTo>
                  <a:cubicBezTo>
                    <a:pt x="11740" y="5411"/>
                    <a:pt x="11632" y="5303"/>
                    <a:pt x="11388" y="5194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30"/>
            <p:cNvSpPr/>
            <p:nvPr/>
          </p:nvSpPr>
          <p:spPr>
            <a:xfrm>
              <a:off x="1433935" y="2532331"/>
              <a:ext cx="206008" cy="93497"/>
            </a:xfrm>
            <a:custGeom>
              <a:avLst/>
              <a:gdLst/>
              <a:ahLst/>
              <a:cxnLst/>
              <a:rect l="l" t="t" r="r" b="b"/>
              <a:pathLst>
                <a:path w="13174" h="5979" extrusionOk="0">
                  <a:moveTo>
                    <a:pt x="0" y="1"/>
                  </a:moveTo>
                  <a:cubicBezTo>
                    <a:pt x="109" y="217"/>
                    <a:pt x="217" y="352"/>
                    <a:pt x="433" y="461"/>
                  </a:cubicBezTo>
                  <a:cubicBezTo>
                    <a:pt x="785" y="893"/>
                    <a:pt x="1109" y="1245"/>
                    <a:pt x="1569" y="1570"/>
                  </a:cubicBezTo>
                  <a:cubicBezTo>
                    <a:pt x="2137" y="2138"/>
                    <a:pt x="2814" y="2597"/>
                    <a:pt x="3490" y="3057"/>
                  </a:cubicBezTo>
                  <a:cubicBezTo>
                    <a:pt x="4274" y="3490"/>
                    <a:pt x="5059" y="3950"/>
                    <a:pt x="5978" y="4410"/>
                  </a:cubicBezTo>
                  <a:cubicBezTo>
                    <a:pt x="6871" y="4734"/>
                    <a:pt x="7764" y="5086"/>
                    <a:pt x="8683" y="5302"/>
                  </a:cubicBezTo>
                  <a:cubicBezTo>
                    <a:pt x="9468" y="5519"/>
                    <a:pt x="10252" y="5762"/>
                    <a:pt x="11037" y="5762"/>
                  </a:cubicBezTo>
                  <a:cubicBezTo>
                    <a:pt x="11496" y="5870"/>
                    <a:pt x="12064" y="5870"/>
                    <a:pt x="12605" y="5979"/>
                  </a:cubicBezTo>
                  <a:lnTo>
                    <a:pt x="13173" y="5979"/>
                  </a:lnTo>
                  <a:cubicBezTo>
                    <a:pt x="13173" y="5870"/>
                    <a:pt x="12389" y="5870"/>
                    <a:pt x="11037" y="5627"/>
                  </a:cubicBezTo>
                  <a:cubicBezTo>
                    <a:pt x="10252" y="5519"/>
                    <a:pt x="9576" y="5302"/>
                    <a:pt x="8791" y="5086"/>
                  </a:cubicBezTo>
                  <a:cubicBezTo>
                    <a:pt x="7872" y="4843"/>
                    <a:pt x="6979" y="4518"/>
                    <a:pt x="6087" y="4166"/>
                  </a:cubicBezTo>
                  <a:cubicBezTo>
                    <a:pt x="5167" y="3733"/>
                    <a:pt x="4382" y="3274"/>
                    <a:pt x="3598" y="2814"/>
                  </a:cubicBezTo>
                  <a:cubicBezTo>
                    <a:pt x="2922" y="2381"/>
                    <a:pt x="2246" y="1921"/>
                    <a:pt x="1678" y="1461"/>
                  </a:cubicBezTo>
                  <a:cubicBezTo>
                    <a:pt x="677" y="569"/>
                    <a:pt x="109" y="1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30"/>
            <p:cNvSpPr/>
            <p:nvPr/>
          </p:nvSpPr>
          <p:spPr>
            <a:xfrm>
              <a:off x="1412793" y="1863609"/>
              <a:ext cx="222068" cy="365980"/>
            </a:xfrm>
            <a:custGeom>
              <a:avLst/>
              <a:gdLst/>
              <a:ahLst/>
              <a:cxnLst/>
              <a:rect l="l" t="t" r="r" b="b"/>
              <a:pathLst>
                <a:path w="14201" h="23404" extrusionOk="0">
                  <a:moveTo>
                    <a:pt x="5114" y="1"/>
                  </a:moveTo>
                  <a:cubicBezTo>
                    <a:pt x="4830" y="1"/>
                    <a:pt x="4546" y="52"/>
                    <a:pt x="4274" y="162"/>
                  </a:cubicBezTo>
                  <a:lnTo>
                    <a:pt x="0" y="23370"/>
                  </a:lnTo>
                  <a:cubicBezTo>
                    <a:pt x="237" y="23393"/>
                    <a:pt x="475" y="23403"/>
                    <a:pt x="711" y="23403"/>
                  </a:cubicBezTo>
                  <a:cubicBezTo>
                    <a:pt x="3062" y="23403"/>
                    <a:pt x="5352" y="22344"/>
                    <a:pt x="7195" y="21017"/>
                  </a:cubicBezTo>
                  <a:cubicBezTo>
                    <a:pt x="7763" y="20557"/>
                    <a:pt x="8331" y="20125"/>
                    <a:pt x="8683" y="19557"/>
                  </a:cubicBezTo>
                  <a:cubicBezTo>
                    <a:pt x="9007" y="18988"/>
                    <a:pt x="9116" y="18312"/>
                    <a:pt x="8899" y="17636"/>
                  </a:cubicBezTo>
                  <a:lnTo>
                    <a:pt x="8899" y="17636"/>
                  </a:lnTo>
                  <a:lnTo>
                    <a:pt x="9684" y="18988"/>
                  </a:lnTo>
                  <a:lnTo>
                    <a:pt x="13741" y="17744"/>
                  </a:lnTo>
                  <a:cubicBezTo>
                    <a:pt x="14201" y="17068"/>
                    <a:pt x="13849" y="16175"/>
                    <a:pt x="13173" y="15716"/>
                  </a:cubicBezTo>
                  <a:cubicBezTo>
                    <a:pt x="12605" y="15147"/>
                    <a:pt x="11712" y="14931"/>
                    <a:pt x="11036" y="14715"/>
                  </a:cubicBezTo>
                  <a:cubicBezTo>
                    <a:pt x="10360" y="14363"/>
                    <a:pt x="9575" y="13795"/>
                    <a:pt x="9467" y="13011"/>
                  </a:cubicBezTo>
                  <a:cubicBezTo>
                    <a:pt x="9224" y="11766"/>
                    <a:pt x="10711" y="10522"/>
                    <a:pt x="10035" y="9413"/>
                  </a:cubicBezTo>
                  <a:cubicBezTo>
                    <a:pt x="9575" y="8629"/>
                    <a:pt x="8439" y="8629"/>
                    <a:pt x="7871" y="7952"/>
                  </a:cubicBezTo>
                  <a:cubicBezTo>
                    <a:pt x="7087" y="7141"/>
                    <a:pt x="7439" y="5924"/>
                    <a:pt x="7655" y="4788"/>
                  </a:cubicBezTo>
                  <a:cubicBezTo>
                    <a:pt x="7871" y="3652"/>
                    <a:pt x="7871" y="2299"/>
                    <a:pt x="7330" y="1298"/>
                  </a:cubicBezTo>
                  <a:cubicBezTo>
                    <a:pt x="6898" y="517"/>
                    <a:pt x="6013" y="1"/>
                    <a:pt x="511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30"/>
            <p:cNvSpPr/>
            <p:nvPr/>
          </p:nvSpPr>
          <p:spPr>
            <a:xfrm>
              <a:off x="1197496" y="1781950"/>
              <a:ext cx="298207" cy="241506"/>
            </a:xfrm>
            <a:custGeom>
              <a:avLst/>
              <a:gdLst/>
              <a:ahLst/>
              <a:cxnLst/>
              <a:rect l="l" t="t" r="r" b="b"/>
              <a:pathLst>
                <a:path w="19070" h="15444" extrusionOk="0">
                  <a:moveTo>
                    <a:pt x="12171" y="1"/>
                  </a:moveTo>
                  <a:cubicBezTo>
                    <a:pt x="10418" y="1"/>
                    <a:pt x="8656" y="678"/>
                    <a:pt x="7330" y="2003"/>
                  </a:cubicBezTo>
                  <a:cubicBezTo>
                    <a:pt x="6762" y="2679"/>
                    <a:pt x="6221" y="3572"/>
                    <a:pt x="5410" y="4032"/>
                  </a:cubicBezTo>
                  <a:cubicBezTo>
                    <a:pt x="4517" y="4708"/>
                    <a:pt x="3381" y="4816"/>
                    <a:pt x="2380" y="5276"/>
                  </a:cubicBezTo>
                  <a:cubicBezTo>
                    <a:pt x="1352" y="5601"/>
                    <a:pt x="352" y="6520"/>
                    <a:pt x="352" y="7521"/>
                  </a:cubicBezTo>
                  <a:lnTo>
                    <a:pt x="0" y="13959"/>
                  </a:lnTo>
                  <a:cubicBezTo>
                    <a:pt x="0" y="14837"/>
                    <a:pt x="932" y="15444"/>
                    <a:pt x="1817" y="15444"/>
                  </a:cubicBezTo>
                  <a:cubicBezTo>
                    <a:pt x="2050" y="15444"/>
                    <a:pt x="2280" y="15401"/>
                    <a:pt x="2489" y="15311"/>
                  </a:cubicBezTo>
                  <a:cubicBezTo>
                    <a:pt x="3625" y="14960"/>
                    <a:pt x="4301" y="13959"/>
                    <a:pt x="4869" y="13039"/>
                  </a:cubicBezTo>
                  <a:cubicBezTo>
                    <a:pt x="5410" y="12038"/>
                    <a:pt x="5978" y="11010"/>
                    <a:pt x="6898" y="10334"/>
                  </a:cubicBezTo>
                  <a:cubicBezTo>
                    <a:pt x="7628" y="9834"/>
                    <a:pt x="8500" y="9665"/>
                    <a:pt x="9413" y="9665"/>
                  </a:cubicBezTo>
                  <a:cubicBezTo>
                    <a:pt x="10326" y="9665"/>
                    <a:pt x="11280" y="9834"/>
                    <a:pt x="12172" y="10010"/>
                  </a:cubicBezTo>
                  <a:cubicBezTo>
                    <a:pt x="12981" y="10215"/>
                    <a:pt x="13855" y="10372"/>
                    <a:pt x="14704" y="10372"/>
                  </a:cubicBezTo>
                  <a:cubicBezTo>
                    <a:pt x="15757" y="10372"/>
                    <a:pt x="16773" y="10131"/>
                    <a:pt x="17582" y="9442"/>
                  </a:cubicBezTo>
                  <a:cubicBezTo>
                    <a:pt x="18826" y="8441"/>
                    <a:pt x="19070" y="6629"/>
                    <a:pt x="18610" y="5060"/>
                  </a:cubicBezTo>
                  <a:cubicBezTo>
                    <a:pt x="18393" y="3924"/>
                    <a:pt x="17717" y="2788"/>
                    <a:pt x="16798" y="1895"/>
                  </a:cubicBezTo>
                  <a:cubicBezTo>
                    <a:pt x="15526" y="624"/>
                    <a:pt x="13853" y="1"/>
                    <a:pt x="1217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30"/>
            <p:cNvSpPr/>
            <p:nvPr/>
          </p:nvSpPr>
          <p:spPr>
            <a:xfrm>
              <a:off x="1144610" y="1833695"/>
              <a:ext cx="403964" cy="402494"/>
            </a:xfrm>
            <a:custGeom>
              <a:avLst/>
              <a:gdLst/>
              <a:ahLst/>
              <a:cxnLst/>
              <a:rect l="l" t="t" r="r" b="b"/>
              <a:pathLst>
                <a:path w="25833" h="25739" extrusionOk="0">
                  <a:moveTo>
                    <a:pt x="16409" y="1"/>
                  </a:moveTo>
                  <a:cubicBezTo>
                    <a:pt x="16127" y="1"/>
                    <a:pt x="15842" y="16"/>
                    <a:pt x="15554" y="47"/>
                  </a:cubicBezTo>
                  <a:cubicBezTo>
                    <a:pt x="14662" y="155"/>
                    <a:pt x="13877" y="398"/>
                    <a:pt x="13093" y="723"/>
                  </a:cubicBezTo>
                  <a:lnTo>
                    <a:pt x="3842" y="4888"/>
                  </a:lnTo>
                  <a:cubicBezTo>
                    <a:pt x="3950" y="5808"/>
                    <a:pt x="3274" y="6592"/>
                    <a:pt x="2598" y="7269"/>
                  </a:cubicBezTo>
                  <a:cubicBezTo>
                    <a:pt x="1921" y="7837"/>
                    <a:pt x="1245" y="8513"/>
                    <a:pt x="1137" y="9514"/>
                  </a:cubicBezTo>
                  <a:cubicBezTo>
                    <a:pt x="921" y="10542"/>
                    <a:pt x="1705" y="11542"/>
                    <a:pt x="1489" y="12679"/>
                  </a:cubicBezTo>
                  <a:cubicBezTo>
                    <a:pt x="1353" y="13355"/>
                    <a:pt x="812" y="13788"/>
                    <a:pt x="569" y="14464"/>
                  </a:cubicBezTo>
                  <a:cubicBezTo>
                    <a:pt x="136" y="15275"/>
                    <a:pt x="1" y="16276"/>
                    <a:pt x="353" y="17169"/>
                  </a:cubicBezTo>
                  <a:cubicBezTo>
                    <a:pt x="569" y="18088"/>
                    <a:pt x="1029" y="20225"/>
                    <a:pt x="1705" y="20901"/>
                  </a:cubicBezTo>
                  <a:cubicBezTo>
                    <a:pt x="3625" y="22930"/>
                    <a:pt x="6087" y="24499"/>
                    <a:pt x="8792" y="25175"/>
                  </a:cubicBezTo>
                  <a:cubicBezTo>
                    <a:pt x="10576" y="25566"/>
                    <a:pt x="12411" y="25739"/>
                    <a:pt x="14227" y="25739"/>
                  </a:cubicBezTo>
                  <a:cubicBezTo>
                    <a:pt x="15054" y="25739"/>
                    <a:pt x="15878" y="25703"/>
                    <a:pt x="16690" y="25635"/>
                  </a:cubicBezTo>
                  <a:cubicBezTo>
                    <a:pt x="18935" y="25527"/>
                    <a:pt x="21424" y="25635"/>
                    <a:pt x="23236" y="22579"/>
                  </a:cubicBezTo>
                  <a:cubicBezTo>
                    <a:pt x="24129" y="21118"/>
                    <a:pt x="24589" y="18981"/>
                    <a:pt x="25021" y="17304"/>
                  </a:cubicBezTo>
                  <a:cubicBezTo>
                    <a:pt x="25481" y="15816"/>
                    <a:pt x="25833" y="14247"/>
                    <a:pt x="25481" y="12679"/>
                  </a:cubicBezTo>
                  <a:cubicBezTo>
                    <a:pt x="25157" y="11894"/>
                    <a:pt x="24697" y="11083"/>
                    <a:pt x="24345" y="10190"/>
                  </a:cubicBezTo>
                  <a:cubicBezTo>
                    <a:pt x="24129" y="9189"/>
                    <a:pt x="24237" y="7945"/>
                    <a:pt x="24020" y="6809"/>
                  </a:cubicBezTo>
                  <a:cubicBezTo>
                    <a:pt x="23591" y="2922"/>
                    <a:pt x="20336" y="1"/>
                    <a:pt x="1640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30"/>
            <p:cNvSpPr/>
            <p:nvPr/>
          </p:nvSpPr>
          <p:spPr>
            <a:xfrm>
              <a:off x="1243595" y="1864094"/>
              <a:ext cx="266072" cy="485107"/>
            </a:xfrm>
            <a:custGeom>
              <a:avLst/>
              <a:gdLst/>
              <a:ahLst/>
              <a:cxnLst/>
              <a:rect l="l" t="t" r="r" b="b"/>
              <a:pathLst>
                <a:path w="17015" h="31022" extrusionOk="0">
                  <a:moveTo>
                    <a:pt x="11773" y="1"/>
                  </a:moveTo>
                  <a:cubicBezTo>
                    <a:pt x="11647" y="1"/>
                    <a:pt x="11518" y="8"/>
                    <a:pt x="11388" y="23"/>
                  </a:cubicBezTo>
                  <a:lnTo>
                    <a:pt x="1677" y="2512"/>
                  </a:lnTo>
                  <a:cubicBezTo>
                    <a:pt x="785" y="2620"/>
                    <a:pt x="0" y="3404"/>
                    <a:pt x="109" y="4405"/>
                  </a:cubicBezTo>
                  <a:lnTo>
                    <a:pt x="677" y="25612"/>
                  </a:lnTo>
                  <a:cubicBezTo>
                    <a:pt x="785" y="28641"/>
                    <a:pt x="3382" y="31021"/>
                    <a:pt x="6411" y="31021"/>
                  </a:cubicBezTo>
                  <a:cubicBezTo>
                    <a:pt x="9468" y="30913"/>
                    <a:pt x="11821" y="28425"/>
                    <a:pt x="11821" y="25368"/>
                  </a:cubicBezTo>
                  <a:lnTo>
                    <a:pt x="11821" y="22122"/>
                  </a:lnTo>
                  <a:cubicBezTo>
                    <a:pt x="11821" y="22122"/>
                    <a:pt x="15878" y="21446"/>
                    <a:pt x="16663" y="16253"/>
                  </a:cubicBezTo>
                  <a:cubicBezTo>
                    <a:pt x="17014" y="13764"/>
                    <a:pt x="16906" y="10058"/>
                    <a:pt x="16663" y="6677"/>
                  </a:cubicBezTo>
                  <a:cubicBezTo>
                    <a:pt x="16456" y="3649"/>
                    <a:pt x="14589" y="1"/>
                    <a:pt x="11773" y="1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30"/>
            <p:cNvSpPr/>
            <p:nvPr/>
          </p:nvSpPr>
          <p:spPr>
            <a:xfrm>
              <a:off x="1456781" y="2021376"/>
              <a:ext cx="21158" cy="19469"/>
            </a:xfrm>
            <a:custGeom>
              <a:avLst/>
              <a:gdLst/>
              <a:ahLst/>
              <a:cxnLst/>
              <a:rect l="l" t="t" r="r" b="b"/>
              <a:pathLst>
                <a:path w="1353" h="1245" extrusionOk="0">
                  <a:moveTo>
                    <a:pt x="676" y="0"/>
                  </a:moveTo>
                  <a:cubicBezTo>
                    <a:pt x="325" y="0"/>
                    <a:pt x="0" y="325"/>
                    <a:pt x="0" y="677"/>
                  </a:cubicBezTo>
                  <a:cubicBezTo>
                    <a:pt x="0" y="1001"/>
                    <a:pt x="325" y="1245"/>
                    <a:pt x="676" y="1245"/>
                  </a:cubicBezTo>
                  <a:cubicBezTo>
                    <a:pt x="1001" y="1245"/>
                    <a:pt x="1353" y="893"/>
                    <a:pt x="1353" y="568"/>
                  </a:cubicBezTo>
                  <a:cubicBezTo>
                    <a:pt x="1353" y="217"/>
                    <a:pt x="1001" y="0"/>
                    <a:pt x="67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30"/>
            <p:cNvSpPr/>
            <p:nvPr/>
          </p:nvSpPr>
          <p:spPr>
            <a:xfrm>
              <a:off x="1447899" y="1991336"/>
              <a:ext cx="42299" cy="10946"/>
            </a:xfrm>
            <a:custGeom>
              <a:avLst/>
              <a:gdLst/>
              <a:ahLst/>
              <a:cxnLst/>
              <a:rect l="l" t="t" r="r" b="b"/>
              <a:pathLst>
                <a:path w="2705" h="700" extrusionOk="0">
                  <a:moveTo>
                    <a:pt x="1461" y="1"/>
                  </a:moveTo>
                  <a:cubicBezTo>
                    <a:pt x="1028" y="1"/>
                    <a:pt x="676" y="109"/>
                    <a:pt x="352" y="325"/>
                  </a:cubicBezTo>
                  <a:cubicBezTo>
                    <a:pt x="108" y="461"/>
                    <a:pt x="0" y="569"/>
                    <a:pt x="108" y="677"/>
                  </a:cubicBezTo>
                  <a:cubicBezTo>
                    <a:pt x="124" y="692"/>
                    <a:pt x="146" y="699"/>
                    <a:pt x="176" y="699"/>
                  </a:cubicBezTo>
                  <a:cubicBezTo>
                    <a:pt x="354" y="699"/>
                    <a:pt x="788" y="461"/>
                    <a:pt x="1461" y="461"/>
                  </a:cubicBezTo>
                  <a:cubicBezTo>
                    <a:pt x="2040" y="461"/>
                    <a:pt x="2461" y="699"/>
                    <a:pt x="2637" y="699"/>
                  </a:cubicBezTo>
                  <a:cubicBezTo>
                    <a:pt x="2667" y="699"/>
                    <a:pt x="2690" y="692"/>
                    <a:pt x="2705" y="677"/>
                  </a:cubicBezTo>
                  <a:cubicBezTo>
                    <a:pt x="2705" y="677"/>
                    <a:pt x="2705" y="461"/>
                    <a:pt x="2489" y="325"/>
                  </a:cubicBezTo>
                  <a:cubicBezTo>
                    <a:pt x="2137" y="109"/>
                    <a:pt x="1812" y="1"/>
                    <a:pt x="146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30"/>
            <p:cNvSpPr/>
            <p:nvPr/>
          </p:nvSpPr>
          <p:spPr>
            <a:xfrm>
              <a:off x="1349336" y="2021376"/>
              <a:ext cx="21173" cy="19469"/>
            </a:xfrm>
            <a:custGeom>
              <a:avLst/>
              <a:gdLst/>
              <a:ahLst/>
              <a:cxnLst/>
              <a:rect l="l" t="t" r="r" b="b"/>
              <a:pathLst>
                <a:path w="1354" h="1245" extrusionOk="0">
                  <a:moveTo>
                    <a:pt x="677" y="0"/>
                  </a:moveTo>
                  <a:cubicBezTo>
                    <a:pt x="325" y="0"/>
                    <a:pt x="1" y="325"/>
                    <a:pt x="1" y="677"/>
                  </a:cubicBezTo>
                  <a:cubicBezTo>
                    <a:pt x="109" y="1001"/>
                    <a:pt x="325" y="1245"/>
                    <a:pt x="677" y="1245"/>
                  </a:cubicBezTo>
                  <a:cubicBezTo>
                    <a:pt x="1110" y="1245"/>
                    <a:pt x="1353" y="893"/>
                    <a:pt x="1353" y="568"/>
                  </a:cubicBezTo>
                  <a:cubicBezTo>
                    <a:pt x="1353" y="217"/>
                    <a:pt x="1001" y="0"/>
                    <a:pt x="67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30"/>
            <p:cNvSpPr/>
            <p:nvPr/>
          </p:nvSpPr>
          <p:spPr>
            <a:xfrm>
              <a:off x="1338765" y="1993041"/>
              <a:ext cx="42315" cy="12275"/>
            </a:xfrm>
            <a:custGeom>
              <a:avLst/>
              <a:gdLst/>
              <a:ahLst/>
              <a:cxnLst/>
              <a:rect l="l" t="t" r="r" b="b"/>
              <a:pathLst>
                <a:path w="2706" h="785" extrusionOk="0">
                  <a:moveTo>
                    <a:pt x="1353" y="0"/>
                  </a:moveTo>
                  <a:cubicBezTo>
                    <a:pt x="1001" y="0"/>
                    <a:pt x="677" y="108"/>
                    <a:pt x="325" y="352"/>
                  </a:cubicBezTo>
                  <a:cubicBezTo>
                    <a:pt x="109" y="568"/>
                    <a:pt x="0" y="676"/>
                    <a:pt x="109" y="676"/>
                  </a:cubicBezTo>
                  <a:cubicBezTo>
                    <a:pt x="109" y="692"/>
                    <a:pt x="120" y="698"/>
                    <a:pt x="142" y="698"/>
                  </a:cubicBezTo>
                  <a:cubicBezTo>
                    <a:pt x="273" y="698"/>
                    <a:pt x="773" y="460"/>
                    <a:pt x="1353" y="460"/>
                  </a:cubicBezTo>
                  <a:cubicBezTo>
                    <a:pt x="2137" y="460"/>
                    <a:pt x="2597" y="784"/>
                    <a:pt x="2705" y="784"/>
                  </a:cubicBezTo>
                  <a:cubicBezTo>
                    <a:pt x="2705" y="676"/>
                    <a:pt x="2705" y="568"/>
                    <a:pt x="2462" y="352"/>
                  </a:cubicBezTo>
                  <a:cubicBezTo>
                    <a:pt x="2137" y="108"/>
                    <a:pt x="1786" y="0"/>
                    <a:pt x="135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30"/>
            <p:cNvSpPr/>
            <p:nvPr/>
          </p:nvSpPr>
          <p:spPr>
            <a:xfrm>
              <a:off x="1414482" y="1994730"/>
              <a:ext cx="35122" cy="93497"/>
            </a:xfrm>
            <a:custGeom>
              <a:avLst/>
              <a:gdLst/>
              <a:ahLst/>
              <a:cxnLst/>
              <a:rect l="l" t="t" r="r" b="b"/>
              <a:pathLst>
                <a:path w="2246" h="5979" extrusionOk="0">
                  <a:moveTo>
                    <a:pt x="108" y="0"/>
                  </a:moveTo>
                  <a:cubicBezTo>
                    <a:pt x="0" y="0"/>
                    <a:pt x="568" y="1596"/>
                    <a:pt x="1353" y="3625"/>
                  </a:cubicBezTo>
                  <a:lnTo>
                    <a:pt x="1921" y="4977"/>
                  </a:lnTo>
                  <a:cubicBezTo>
                    <a:pt x="1921" y="5194"/>
                    <a:pt x="2029" y="5302"/>
                    <a:pt x="2029" y="5518"/>
                  </a:cubicBezTo>
                  <a:cubicBezTo>
                    <a:pt x="1921" y="5653"/>
                    <a:pt x="1813" y="5762"/>
                    <a:pt x="1569" y="5762"/>
                  </a:cubicBezTo>
                  <a:cubicBezTo>
                    <a:pt x="1244" y="5762"/>
                    <a:pt x="785" y="5762"/>
                    <a:pt x="460" y="5870"/>
                  </a:cubicBezTo>
                  <a:cubicBezTo>
                    <a:pt x="785" y="5978"/>
                    <a:pt x="1244" y="5978"/>
                    <a:pt x="1569" y="5978"/>
                  </a:cubicBezTo>
                  <a:cubicBezTo>
                    <a:pt x="1677" y="5978"/>
                    <a:pt x="1813" y="5870"/>
                    <a:pt x="1921" y="5870"/>
                  </a:cubicBezTo>
                  <a:cubicBezTo>
                    <a:pt x="2029" y="5870"/>
                    <a:pt x="2137" y="5762"/>
                    <a:pt x="2245" y="5653"/>
                  </a:cubicBezTo>
                  <a:cubicBezTo>
                    <a:pt x="2245" y="5410"/>
                    <a:pt x="2245" y="5085"/>
                    <a:pt x="2137" y="4977"/>
                  </a:cubicBezTo>
                  <a:cubicBezTo>
                    <a:pt x="1921" y="4517"/>
                    <a:pt x="1813" y="3949"/>
                    <a:pt x="1569" y="3490"/>
                  </a:cubicBezTo>
                  <a:cubicBezTo>
                    <a:pt x="893" y="1596"/>
                    <a:pt x="217" y="0"/>
                    <a:pt x="10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30"/>
            <p:cNvSpPr/>
            <p:nvPr/>
          </p:nvSpPr>
          <p:spPr>
            <a:xfrm>
              <a:off x="1322690" y="2181676"/>
              <a:ext cx="107461" cy="48054"/>
            </a:xfrm>
            <a:custGeom>
              <a:avLst/>
              <a:gdLst/>
              <a:ahLst/>
              <a:cxnLst/>
              <a:rect l="l" t="t" r="r" b="b"/>
              <a:pathLst>
                <a:path w="6872" h="3073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501" y="3072"/>
                    <a:pt x="5952" y="3072"/>
                  </a:cubicBezTo>
                  <a:cubicBezTo>
                    <a:pt x="6246" y="3072"/>
                    <a:pt x="6552" y="3059"/>
                    <a:pt x="6871" y="3030"/>
                  </a:cubicBezTo>
                  <a:lnTo>
                    <a:pt x="6871" y="1813"/>
                  </a:lnTo>
                  <a:cubicBezTo>
                    <a:pt x="4518" y="1813"/>
                    <a:pt x="2029" y="1245"/>
                    <a:pt x="1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30"/>
            <p:cNvSpPr/>
            <p:nvPr/>
          </p:nvSpPr>
          <p:spPr>
            <a:xfrm>
              <a:off x="1382753" y="2105975"/>
              <a:ext cx="35122" cy="25208"/>
            </a:xfrm>
            <a:custGeom>
              <a:avLst/>
              <a:gdLst/>
              <a:ahLst/>
              <a:cxnLst/>
              <a:rect l="l" t="t" r="r" b="b"/>
              <a:pathLst>
                <a:path w="2246" h="1612" extrusionOk="0">
                  <a:moveTo>
                    <a:pt x="1001" y="0"/>
                  </a:moveTo>
                  <a:cubicBezTo>
                    <a:pt x="677" y="108"/>
                    <a:pt x="460" y="217"/>
                    <a:pt x="217" y="433"/>
                  </a:cubicBezTo>
                  <a:cubicBezTo>
                    <a:pt x="1" y="785"/>
                    <a:pt x="1" y="1109"/>
                    <a:pt x="109" y="1353"/>
                  </a:cubicBezTo>
                  <a:cubicBezTo>
                    <a:pt x="267" y="1511"/>
                    <a:pt x="556" y="1611"/>
                    <a:pt x="837" y="1611"/>
                  </a:cubicBezTo>
                  <a:cubicBezTo>
                    <a:pt x="940" y="1611"/>
                    <a:pt x="1042" y="1598"/>
                    <a:pt x="1137" y="1569"/>
                  </a:cubicBezTo>
                  <a:cubicBezTo>
                    <a:pt x="1461" y="1461"/>
                    <a:pt x="1678" y="1244"/>
                    <a:pt x="2029" y="1001"/>
                  </a:cubicBezTo>
                  <a:cubicBezTo>
                    <a:pt x="2029" y="1001"/>
                    <a:pt x="2137" y="893"/>
                    <a:pt x="2137" y="785"/>
                  </a:cubicBezTo>
                  <a:cubicBezTo>
                    <a:pt x="2246" y="785"/>
                    <a:pt x="2246" y="676"/>
                    <a:pt x="2137" y="568"/>
                  </a:cubicBezTo>
                  <a:cubicBezTo>
                    <a:pt x="1921" y="217"/>
                    <a:pt x="1461" y="0"/>
                    <a:pt x="1001" y="0"/>
                  </a:cubicBezTo>
                  <a:close/>
                </a:path>
              </a:pathLst>
            </a:custGeom>
            <a:solidFill>
              <a:srgbClr val="E5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30"/>
            <p:cNvSpPr/>
            <p:nvPr/>
          </p:nvSpPr>
          <p:spPr>
            <a:xfrm>
              <a:off x="1386131" y="2095388"/>
              <a:ext cx="38937" cy="31744"/>
            </a:xfrm>
            <a:custGeom>
              <a:avLst/>
              <a:gdLst/>
              <a:ahLst/>
              <a:cxnLst/>
              <a:rect l="l" t="t" r="r" b="b"/>
              <a:pathLst>
                <a:path w="2490" h="2030" extrusionOk="0">
                  <a:moveTo>
                    <a:pt x="109" y="1"/>
                  </a:moveTo>
                  <a:cubicBezTo>
                    <a:pt x="109" y="1"/>
                    <a:pt x="1" y="217"/>
                    <a:pt x="1" y="434"/>
                  </a:cubicBezTo>
                  <a:cubicBezTo>
                    <a:pt x="109" y="894"/>
                    <a:pt x="353" y="1353"/>
                    <a:pt x="677" y="1570"/>
                  </a:cubicBezTo>
                  <a:cubicBezTo>
                    <a:pt x="1029" y="1921"/>
                    <a:pt x="1462" y="2030"/>
                    <a:pt x="1921" y="2030"/>
                  </a:cubicBezTo>
                  <a:cubicBezTo>
                    <a:pt x="2273" y="2030"/>
                    <a:pt x="2489" y="2030"/>
                    <a:pt x="2489" y="1921"/>
                  </a:cubicBezTo>
                  <a:cubicBezTo>
                    <a:pt x="2381" y="1786"/>
                    <a:pt x="1597" y="1786"/>
                    <a:pt x="921" y="1353"/>
                  </a:cubicBezTo>
                  <a:cubicBezTo>
                    <a:pt x="244" y="785"/>
                    <a:pt x="244" y="1"/>
                    <a:pt x="10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30"/>
            <p:cNvSpPr/>
            <p:nvPr/>
          </p:nvSpPr>
          <p:spPr>
            <a:xfrm>
              <a:off x="1331572" y="1963001"/>
              <a:ext cx="52886" cy="15825"/>
            </a:xfrm>
            <a:custGeom>
              <a:avLst/>
              <a:gdLst/>
              <a:ahLst/>
              <a:cxnLst/>
              <a:rect l="l" t="t" r="r" b="b"/>
              <a:pathLst>
                <a:path w="3382" h="1012" extrusionOk="0">
                  <a:moveTo>
                    <a:pt x="1569" y="1"/>
                  </a:moveTo>
                  <a:cubicBezTo>
                    <a:pt x="1137" y="109"/>
                    <a:pt x="785" y="244"/>
                    <a:pt x="460" y="460"/>
                  </a:cubicBezTo>
                  <a:cubicBezTo>
                    <a:pt x="109" y="677"/>
                    <a:pt x="1" y="785"/>
                    <a:pt x="109" y="920"/>
                  </a:cubicBezTo>
                  <a:cubicBezTo>
                    <a:pt x="142" y="986"/>
                    <a:pt x="228" y="1012"/>
                    <a:pt x="354" y="1012"/>
                  </a:cubicBezTo>
                  <a:cubicBezTo>
                    <a:pt x="643" y="1012"/>
                    <a:pt x="1141" y="879"/>
                    <a:pt x="1705" y="785"/>
                  </a:cubicBezTo>
                  <a:cubicBezTo>
                    <a:pt x="2489" y="677"/>
                    <a:pt x="3274" y="785"/>
                    <a:pt x="3274" y="569"/>
                  </a:cubicBezTo>
                  <a:cubicBezTo>
                    <a:pt x="3382" y="460"/>
                    <a:pt x="3165" y="352"/>
                    <a:pt x="2922" y="244"/>
                  </a:cubicBezTo>
                  <a:cubicBezTo>
                    <a:pt x="2489" y="1"/>
                    <a:pt x="2029" y="1"/>
                    <a:pt x="156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30"/>
            <p:cNvSpPr/>
            <p:nvPr/>
          </p:nvSpPr>
          <p:spPr>
            <a:xfrm>
              <a:off x="1447899" y="1959201"/>
              <a:ext cx="38922" cy="11759"/>
            </a:xfrm>
            <a:custGeom>
              <a:avLst/>
              <a:gdLst/>
              <a:ahLst/>
              <a:cxnLst/>
              <a:rect l="l" t="t" r="r" b="b"/>
              <a:pathLst>
                <a:path w="2489" h="752" extrusionOk="0">
                  <a:moveTo>
                    <a:pt x="1282" y="0"/>
                  </a:moveTo>
                  <a:cubicBezTo>
                    <a:pt x="927" y="0"/>
                    <a:pt x="555" y="81"/>
                    <a:pt x="216" y="244"/>
                  </a:cubicBezTo>
                  <a:cubicBezTo>
                    <a:pt x="108" y="352"/>
                    <a:pt x="0" y="595"/>
                    <a:pt x="0" y="595"/>
                  </a:cubicBezTo>
                  <a:cubicBezTo>
                    <a:pt x="54" y="703"/>
                    <a:pt x="223" y="730"/>
                    <a:pt x="450" y="730"/>
                  </a:cubicBezTo>
                  <a:cubicBezTo>
                    <a:pt x="676" y="730"/>
                    <a:pt x="960" y="703"/>
                    <a:pt x="1244" y="703"/>
                  </a:cubicBezTo>
                  <a:cubicBezTo>
                    <a:pt x="1623" y="703"/>
                    <a:pt x="2002" y="751"/>
                    <a:pt x="2244" y="751"/>
                  </a:cubicBezTo>
                  <a:cubicBezTo>
                    <a:pt x="2365" y="751"/>
                    <a:pt x="2453" y="739"/>
                    <a:pt x="2489" y="703"/>
                  </a:cubicBezTo>
                  <a:cubicBezTo>
                    <a:pt x="2489" y="595"/>
                    <a:pt x="2489" y="487"/>
                    <a:pt x="2245" y="244"/>
                  </a:cubicBezTo>
                  <a:cubicBezTo>
                    <a:pt x="1975" y="81"/>
                    <a:pt x="1637" y="0"/>
                    <a:pt x="128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30"/>
            <p:cNvSpPr/>
            <p:nvPr/>
          </p:nvSpPr>
          <p:spPr>
            <a:xfrm>
              <a:off x="1213555" y="1846674"/>
              <a:ext cx="230966" cy="327840"/>
            </a:xfrm>
            <a:custGeom>
              <a:avLst/>
              <a:gdLst/>
              <a:ahLst/>
              <a:cxnLst/>
              <a:rect l="l" t="t" r="r" b="b"/>
              <a:pathLst>
                <a:path w="14770" h="20965" extrusionOk="0">
                  <a:moveTo>
                    <a:pt x="14310" y="1"/>
                  </a:moveTo>
                  <a:lnTo>
                    <a:pt x="14310" y="1"/>
                  </a:lnTo>
                  <a:cubicBezTo>
                    <a:pt x="10361" y="461"/>
                    <a:pt x="6655" y="1462"/>
                    <a:pt x="2922" y="2814"/>
                  </a:cubicBezTo>
                  <a:cubicBezTo>
                    <a:pt x="2138" y="3058"/>
                    <a:pt x="1245" y="3490"/>
                    <a:pt x="677" y="4167"/>
                  </a:cubicBezTo>
                  <a:cubicBezTo>
                    <a:pt x="217" y="4978"/>
                    <a:pt x="217" y="5979"/>
                    <a:pt x="217" y="7007"/>
                  </a:cubicBezTo>
                  <a:lnTo>
                    <a:pt x="883" y="20748"/>
                  </a:lnTo>
                  <a:lnTo>
                    <a:pt x="883" y="20748"/>
                  </a:lnTo>
                  <a:cubicBezTo>
                    <a:pt x="592" y="20742"/>
                    <a:pt x="296" y="20707"/>
                    <a:pt x="1" y="20640"/>
                  </a:cubicBezTo>
                  <a:lnTo>
                    <a:pt x="1" y="20640"/>
                  </a:lnTo>
                  <a:lnTo>
                    <a:pt x="894" y="20964"/>
                  </a:lnTo>
                  <a:lnTo>
                    <a:pt x="883" y="20748"/>
                  </a:lnTo>
                  <a:lnTo>
                    <a:pt x="883" y="20748"/>
                  </a:lnTo>
                  <a:cubicBezTo>
                    <a:pt x="912" y="20749"/>
                    <a:pt x="941" y="20749"/>
                    <a:pt x="970" y="20749"/>
                  </a:cubicBezTo>
                  <a:cubicBezTo>
                    <a:pt x="3098" y="20749"/>
                    <a:pt x="5011" y="19178"/>
                    <a:pt x="5411" y="17015"/>
                  </a:cubicBezTo>
                  <a:cubicBezTo>
                    <a:pt x="5519" y="16582"/>
                    <a:pt x="5519" y="16014"/>
                    <a:pt x="5411" y="15554"/>
                  </a:cubicBezTo>
                  <a:cubicBezTo>
                    <a:pt x="5303" y="14310"/>
                    <a:pt x="4626" y="12958"/>
                    <a:pt x="5059" y="11849"/>
                  </a:cubicBezTo>
                  <a:cubicBezTo>
                    <a:pt x="5627" y="10253"/>
                    <a:pt x="7899" y="9712"/>
                    <a:pt x="8440" y="8116"/>
                  </a:cubicBezTo>
                  <a:cubicBezTo>
                    <a:pt x="8792" y="7223"/>
                    <a:pt x="8440" y="6087"/>
                    <a:pt x="8900" y="5194"/>
                  </a:cubicBezTo>
                  <a:cubicBezTo>
                    <a:pt x="9252" y="4302"/>
                    <a:pt x="10144" y="3842"/>
                    <a:pt x="11037" y="3626"/>
                  </a:cubicBezTo>
                  <a:cubicBezTo>
                    <a:pt x="11821" y="3274"/>
                    <a:pt x="12849" y="3058"/>
                    <a:pt x="13525" y="2490"/>
                  </a:cubicBezTo>
                  <a:cubicBezTo>
                    <a:pt x="14310" y="1921"/>
                    <a:pt x="14770" y="785"/>
                    <a:pt x="1431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30"/>
            <p:cNvSpPr/>
            <p:nvPr/>
          </p:nvSpPr>
          <p:spPr>
            <a:xfrm>
              <a:off x="1051567" y="1816650"/>
              <a:ext cx="391266" cy="418788"/>
            </a:xfrm>
            <a:custGeom>
              <a:avLst/>
              <a:gdLst/>
              <a:ahLst/>
              <a:cxnLst/>
              <a:rect l="l" t="t" r="r" b="b"/>
              <a:pathLst>
                <a:path w="25021" h="26781" extrusionOk="0">
                  <a:moveTo>
                    <a:pt x="24777" y="0"/>
                  </a:moveTo>
                  <a:lnTo>
                    <a:pt x="9900" y="4518"/>
                  </a:lnTo>
                  <a:cubicBezTo>
                    <a:pt x="9575" y="5546"/>
                    <a:pt x="9792" y="5870"/>
                    <a:pt x="8223" y="6655"/>
                  </a:cubicBezTo>
                  <a:cubicBezTo>
                    <a:pt x="6762" y="7331"/>
                    <a:pt x="6086" y="9928"/>
                    <a:pt x="6086" y="9928"/>
                  </a:cubicBezTo>
                  <a:cubicBezTo>
                    <a:pt x="5735" y="11388"/>
                    <a:pt x="6411" y="12416"/>
                    <a:pt x="6303" y="12984"/>
                  </a:cubicBezTo>
                  <a:cubicBezTo>
                    <a:pt x="6086" y="14093"/>
                    <a:pt x="4842" y="14445"/>
                    <a:pt x="3814" y="14769"/>
                  </a:cubicBezTo>
                  <a:cubicBezTo>
                    <a:pt x="2029" y="15446"/>
                    <a:pt x="676" y="16798"/>
                    <a:pt x="0" y="18610"/>
                  </a:cubicBezTo>
                  <a:cubicBezTo>
                    <a:pt x="1109" y="19963"/>
                    <a:pt x="2245" y="21315"/>
                    <a:pt x="3381" y="22776"/>
                  </a:cubicBezTo>
                  <a:lnTo>
                    <a:pt x="4842" y="21640"/>
                  </a:lnTo>
                  <a:lnTo>
                    <a:pt x="4842" y="21640"/>
                  </a:lnTo>
                  <a:cubicBezTo>
                    <a:pt x="4842" y="22560"/>
                    <a:pt x="4598" y="23344"/>
                    <a:pt x="4166" y="24020"/>
                  </a:cubicBezTo>
                  <a:cubicBezTo>
                    <a:pt x="6762" y="25589"/>
                    <a:pt x="9575" y="26509"/>
                    <a:pt x="12497" y="26725"/>
                  </a:cubicBezTo>
                  <a:cubicBezTo>
                    <a:pt x="12735" y="26758"/>
                    <a:pt x="12973" y="26781"/>
                    <a:pt x="13203" y="26781"/>
                  </a:cubicBezTo>
                  <a:cubicBezTo>
                    <a:pt x="13728" y="26781"/>
                    <a:pt x="14205" y="26661"/>
                    <a:pt x="14525" y="26265"/>
                  </a:cubicBezTo>
                  <a:cubicBezTo>
                    <a:pt x="15202" y="25589"/>
                    <a:pt x="14985" y="24480"/>
                    <a:pt x="15202" y="23560"/>
                  </a:cubicBezTo>
                  <a:cubicBezTo>
                    <a:pt x="15662" y="22208"/>
                    <a:pt x="17230" y="21423"/>
                    <a:pt x="17690" y="20071"/>
                  </a:cubicBezTo>
                  <a:cubicBezTo>
                    <a:pt x="18123" y="18827"/>
                    <a:pt x="17339" y="17582"/>
                    <a:pt x="16771" y="16365"/>
                  </a:cubicBezTo>
                  <a:cubicBezTo>
                    <a:pt x="16230" y="15229"/>
                    <a:pt x="15770" y="13769"/>
                    <a:pt x="16662" y="12741"/>
                  </a:cubicBezTo>
                  <a:cubicBezTo>
                    <a:pt x="17339" y="11848"/>
                    <a:pt x="18934" y="11740"/>
                    <a:pt x="19475" y="10712"/>
                  </a:cubicBezTo>
                  <a:cubicBezTo>
                    <a:pt x="20043" y="9468"/>
                    <a:pt x="19259" y="7682"/>
                    <a:pt x="20287" y="7006"/>
                  </a:cubicBezTo>
                  <a:cubicBezTo>
                    <a:pt x="20828" y="6546"/>
                    <a:pt x="21504" y="6655"/>
                    <a:pt x="22072" y="6546"/>
                  </a:cubicBezTo>
                  <a:cubicBezTo>
                    <a:pt x="23425" y="6330"/>
                    <a:pt x="24344" y="5194"/>
                    <a:pt x="24669" y="3950"/>
                  </a:cubicBezTo>
                  <a:cubicBezTo>
                    <a:pt x="25021" y="2705"/>
                    <a:pt x="24885" y="1353"/>
                    <a:pt x="2477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30"/>
            <p:cNvSpPr/>
            <p:nvPr/>
          </p:nvSpPr>
          <p:spPr>
            <a:xfrm>
              <a:off x="1014334" y="2770475"/>
              <a:ext cx="731350" cy="536132"/>
            </a:xfrm>
            <a:custGeom>
              <a:avLst/>
              <a:gdLst/>
              <a:ahLst/>
              <a:cxnLst/>
              <a:rect l="l" t="t" r="r" b="b"/>
              <a:pathLst>
                <a:path w="46769" h="34285" extrusionOk="0">
                  <a:moveTo>
                    <a:pt x="35733" y="0"/>
                  </a:moveTo>
                  <a:lnTo>
                    <a:pt x="10712" y="433"/>
                  </a:lnTo>
                  <a:cubicBezTo>
                    <a:pt x="9576" y="4491"/>
                    <a:pt x="7899" y="8332"/>
                    <a:pt x="5627" y="11929"/>
                  </a:cubicBezTo>
                  <a:cubicBezTo>
                    <a:pt x="2814" y="16230"/>
                    <a:pt x="1" y="32568"/>
                    <a:pt x="1" y="32568"/>
                  </a:cubicBezTo>
                  <a:cubicBezTo>
                    <a:pt x="1" y="32568"/>
                    <a:pt x="5086" y="29511"/>
                    <a:pt x="9468" y="29078"/>
                  </a:cubicBezTo>
                  <a:cubicBezTo>
                    <a:pt x="9681" y="29057"/>
                    <a:pt x="9894" y="29046"/>
                    <a:pt x="10106" y="29046"/>
                  </a:cubicBezTo>
                  <a:cubicBezTo>
                    <a:pt x="14393" y="29046"/>
                    <a:pt x="18546" y="33276"/>
                    <a:pt x="24345" y="33920"/>
                  </a:cubicBezTo>
                  <a:cubicBezTo>
                    <a:pt x="26214" y="34161"/>
                    <a:pt x="27847" y="34284"/>
                    <a:pt x="29332" y="34284"/>
                  </a:cubicBezTo>
                  <a:cubicBezTo>
                    <a:pt x="32683" y="34284"/>
                    <a:pt x="35274" y="33655"/>
                    <a:pt x="38086" y="32324"/>
                  </a:cubicBezTo>
                  <a:cubicBezTo>
                    <a:pt x="40245" y="31374"/>
                    <a:pt x="42566" y="31152"/>
                    <a:pt x="44264" y="31152"/>
                  </a:cubicBezTo>
                  <a:cubicBezTo>
                    <a:pt x="45757" y="31152"/>
                    <a:pt x="46769" y="31323"/>
                    <a:pt x="46769" y="31323"/>
                  </a:cubicBezTo>
                  <a:cubicBezTo>
                    <a:pt x="46769" y="31323"/>
                    <a:pt x="43496" y="23777"/>
                    <a:pt x="41034" y="18015"/>
                  </a:cubicBezTo>
                  <a:cubicBezTo>
                    <a:pt x="38654" y="12281"/>
                    <a:pt x="35733" y="0"/>
                    <a:pt x="35733" y="0"/>
                  </a:cubicBezTo>
                  <a:close/>
                </a:path>
              </a:pathLst>
            </a:custGeom>
            <a:solidFill>
              <a:srgbClr val="E5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30"/>
            <p:cNvSpPr/>
            <p:nvPr/>
          </p:nvSpPr>
          <p:spPr>
            <a:xfrm>
              <a:off x="1313808" y="2891869"/>
              <a:ext cx="102379" cy="195860"/>
            </a:xfrm>
            <a:custGeom>
              <a:avLst/>
              <a:gdLst/>
              <a:ahLst/>
              <a:cxnLst/>
              <a:rect l="l" t="t" r="r" b="b"/>
              <a:pathLst>
                <a:path w="6547" h="12525" extrusionOk="0">
                  <a:moveTo>
                    <a:pt x="1" y="1"/>
                  </a:moveTo>
                  <a:lnTo>
                    <a:pt x="1" y="1"/>
                  </a:lnTo>
                  <a:cubicBezTo>
                    <a:pt x="136" y="109"/>
                    <a:pt x="244" y="352"/>
                    <a:pt x="352" y="460"/>
                  </a:cubicBezTo>
                  <a:cubicBezTo>
                    <a:pt x="677" y="677"/>
                    <a:pt x="1028" y="1137"/>
                    <a:pt x="1353" y="1569"/>
                  </a:cubicBezTo>
                  <a:cubicBezTo>
                    <a:pt x="2489" y="2922"/>
                    <a:pt x="3517" y="4274"/>
                    <a:pt x="4410" y="5762"/>
                  </a:cubicBezTo>
                  <a:cubicBezTo>
                    <a:pt x="4869" y="6546"/>
                    <a:pt x="5194" y="7331"/>
                    <a:pt x="5654" y="8223"/>
                  </a:cubicBezTo>
                  <a:cubicBezTo>
                    <a:pt x="5870" y="8900"/>
                    <a:pt x="6087" y="9684"/>
                    <a:pt x="6330" y="10360"/>
                  </a:cubicBezTo>
                  <a:cubicBezTo>
                    <a:pt x="6438" y="11037"/>
                    <a:pt x="6438" y="11713"/>
                    <a:pt x="6546" y="12524"/>
                  </a:cubicBezTo>
                  <a:lnTo>
                    <a:pt x="6546" y="11848"/>
                  </a:lnTo>
                  <a:cubicBezTo>
                    <a:pt x="6546" y="11388"/>
                    <a:pt x="6546" y="10820"/>
                    <a:pt x="6438" y="10360"/>
                  </a:cubicBezTo>
                  <a:cubicBezTo>
                    <a:pt x="6330" y="9576"/>
                    <a:pt x="6087" y="8791"/>
                    <a:pt x="5762" y="8115"/>
                  </a:cubicBezTo>
                  <a:cubicBezTo>
                    <a:pt x="5410" y="7223"/>
                    <a:pt x="5086" y="6438"/>
                    <a:pt x="4518" y="5627"/>
                  </a:cubicBezTo>
                  <a:cubicBezTo>
                    <a:pt x="3733" y="4166"/>
                    <a:pt x="2705" y="2705"/>
                    <a:pt x="1596" y="1461"/>
                  </a:cubicBezTo>
                  <a:cubicBezTo>
                    <a:pt x="1137" y="1028"/>
                    <a:pt x="677" y="677"/>
                    <a:pt x="460" y="352"/>
                  </a:cubicBezTo>
                  <a:cubicBezTo>
                    <a:pt x="352" y="217"/>
                    <a:pt x="244" y="109"/>
                    <a:pt x="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30"/>
            <p:cNvSpPr/>
            <p:nvPr/>
          </p:nvSpPr>
          <p:spPr>
            <a:xfrm>
              <a:off x="1178449" y="3179067"/>
              <a:ext cx="403541" cy="69571"/>
            </a:xfrm>
            <a:custGeom>
              <a:avLst/>
              <a:gdLst/>
              <a:ahLst/>
              <a:cxnLst/>
              <a:rect l="l" t="t" r="r" b="b"/>
              <a:pathLst>
                <a:path w="25806" h="4449" extrusionOk="0">
                  <a:moveTo>
                    <a:pt x="217" y="1"/>
                  </a:moveTo>
                  <a:cubicBezTo>
                    <a:pt x="109" y="1"/>
                    <a:pt x="1" y="109"/>
                    <a:pt x="1" y="109"/>
                  </a:cubicBezTo>
                  <a:lnTo>
                    <a:pt x="1002" y="109"/>
                  </a:lnTo>
                  <a:cubicBezTo>
                    <a:pt x="2030" y="109"/>
                    <a:pt x="2922" y="244"/>
                    <a:pt x="3815" y="461"/>
                  </a:cubicBezTo>
                  <a:cubicBezTo>
                    <a:pt x="5275" y="785"/>
                    <a:pt x="6628" y="1245"/>
                    <a:pt x="7980" y="1705"/>
                  </a:cubicBezTo>
                  <a:cubicBezTo>
                    <a:pt x="9468" y="2273"/>
                    <a:pt x="11145" y="2814"/>
                    <a:pt x="12957" y="3382"/>
                  </a:cubicBezTo>
                  <a:cubicBezTo>
                    <a:pt x="14634" y="3950"/>
                    <a:pt x="16338" y="4302"/>
                    <a:pt x="18124" y="4410"/>
                  </a:cubicBezTo>
                  <a:cubicBezTo>
                    <a:pt x="18470" y="4435"/>
                    <a:pt x="18810" y="4449"/>
                    <a:pt x="19145" y="4449"/>
                  </a:cubicBezTo>
                  <a:cubicBezTo>
                    <a:pt x="20248" y="4449"/>
                    <a:pt x="21304" y="4303"/>
                    <a:pt x="22425" y="3950"/>
                  </a:cubicBezTo>
                  <a:cubicBezTo>
                    <a:pt x="23317" y="3625"/>
                    <a:pt x="24210" y="3166"/>
                    <a:pt x="25021" y="2598"/>
                  </a:cubicBezTo>
                  <a:lnTo>
                    <a:pt x="25562" y="2030"/>
                  </a:lnTo>
                  <a:cubicBezTo>
                    <a:pt x="25697" y="1921"/>
                    <a:pt x="25806" y="1921"/>
                    <a:pt x="25806" y="1921"/>
                  </a:cubicBezTo>
                  <a:cubicBezTo>
                    <a:pt x="25791" y="1907"/>
                    <a:pt x="25775" y="1900"/>
                    <a:pt x="25756" y="1900"/>
                  </a:cubicBezTo>
                  <a:cubicBezTo>
                    <a:pt x="25628" y="1900"/>
                    <a:pt x="25380" y="2198"/>
                    <a:pt x="24886" y="2598"/>
                  </a:cubicBezTo>
                  <a:cubicBezTo>
                    <a:pt x="24102" y="3057"/>
                    <a:pt x="23209" y="3490"/>
                    <a:pt x="22316" y="3842"/>
                  </a:cubicBezTo>
                  <a:cubicBezTo>
                    <a:pt x="20964" y="4166"/>
                    <a:pt x="19476" y="4302"/>
                    <a:pt x="18124" y="4302"/>
                  </a:cubicBezTo>
                  <a:cubicBezTo>
                    <a:pt x="16338" y="4058"/>
                    <a:pt x="14634" y="3734"/>
                    <a:pt x="13066" y="3166"/>
                  </a:cubicBezTo>
                  <a:cubicBezTo>
                    <a:pt x="11253" y="2598"/>
                    <a:pt x="9576" y="2030"/>
                    <a:pt x="8116" y="1462"/>
                  </a:cubicBezTo>
                  <a:cubicBezTo>
                    <a:pt x="6763" y="1029"/>
                    <a:pt x="5275" y="569"/>
                    <a:pt x="3923" y="353"/>
                  </a:cubicBezTo>
                  <a:cubicBezTo>
                    <a:pt x="2922" y="109"/>
                    <a:pt x="2030" y="1"/>
                    <a:pt x="100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30"/>
            <p:cNvSpPr/>
            <p:nvPr/>
          </p:nvSpPr>
          <p:spPr>
            <a:xfrm>
              <a:off x="1326505" y="2905833"/>
              <a:ext cx="140863" cy="224195"/>
            </a:xfrm>
            <a:custGeom>
              <a:avLst/>
              <a:gdLst/>
              <a:ahLst/>
              <a:cxnLst/>
              <a:rect l="l" t="t" r="r" b="b"/>
              <a:pathLst>
                <a:path w="9008" h="14337" extrusionOk="0">
                  <a:moveTo>
                    <a:pt x="0" y="244"/>
                  </a:moveTo>
                  <a:cubicBezTo>
                    <a:pt x="216" y="460"/>
                    <a:pt x="433" y="676"/>
                    <a:pt x="676" y="812"/>
                  </a:cubicBezTo>
                  <a:lnTo>
                    <a:pt x="541" y="676"/>
                  </a:lnTo>
                  <a:cubicBezTo>
                    <a:pt x="433" y="568"/>
                    <a:pt x="325" y="352"/>
                    <a:pt x="108" y="244"/>
                  </a:cubicBezTo>
                  <a:close/>
                  <a:moveTo>
                    <a:pt x="5275" y="8683"/>
                  </a:moveTo>
                  <a:cubicBezTo>
                    <a:pt x="5275" y="8816"/>
                    <a:pt x="5294" y="8930"/>
                    <a:pt x="5324" y="9031"/>
                  </a:cubicBezTo>
                  <a:lnTo>
                    <a:pt x="5324" y="9031"/>
                  </a:lnTo>
                  <a:cubicBezTo>
                    <a:pt x="5308" y="8914"/>
                    <a:pt x="5291" y="8798"/>
                    <a:pt x="5275" y="8683"/>
                  </a:cubicBezTo>
                  <a:close/>
                  <a:moveTo>
                    <a:pt x="325" y="0"/>
                  </a:moveTo>
                  <a:lnTo>
                    <a:pt x="325" y="135"/>
                  </a:lnTo>
                  <a:cubicBezTo>
                    <a:pt x="433" y="244"/>
                    <a:pt x="541" y="460"/>
                    <a:pt x="784" y="568"/>
                  </a:cubicBezTo>
                  <a:cubicBezTo>
                    <a:pt x="1109" y="1136"/>
                    <a:pt x="1569" y="1596"/>
                    <a:pt x="2029" y="2164"/>
                  </a:cubicBezTo>
                  <a:cubicBezTo>
                    <a:pt x="3030" y="3273"/>
                    <a:pt x="3814" y="4517"/>
                    <a:pt x="4382" y="5870"/>
                  </a:cubicBezTo>
                  <a:cubicBezTo>
                    <a:pt x="4598" y="6330"/>
                    <a:pt x="4842" y="6762"/>
                    <a:pt x="4950" y="7222"/>
                  </a:cubicBezTo>
                  <a:cubicBezTo>
                    <a:pt x="5275" y="7898"/>
                    <a:pt x="5518" y="8683"/>
                    <a:pt x="5626" y="9467"/>
                  </a:cubicBezTo>
                  <a:cubicBezTo>
                    <a:pt x="5734" y="9927"/>
                    <a:pt x="5734" y="10495"/>
                    <a:pt x="5734" y="10955"/>
                  </a:cubicBezTo>
                  <a:lnTo>
                    <a:pt x="5734" y="11631"/>
                  </a:lnTo>
                  <a:cubicBezTo>
                    <a:pt x="5626" y="10820"/>
                    <a:pt x="5626" y="10144"/>
                    <a:pt x="5518" y="9467"/>
                  </a:cubicBezTo>
                  <a:cubicBezTo>
                    <a:pt x="5451" y="9333"/>
                    <a:pt x="5373" y="9198"/>
                    <a:pt x="5324" y="9031"/>
                  </a:cubicBezTo>
                  <a:lnTo>
                    <a:pt x="5324" y="9031"/>
                  </a:lnTo>
                  <a:cubicBezTo>
                    <a:pt x="5435" y="9851"/>
                    <a:pt x="5518" y="10715"/>
                    <a:pt x="5518" y="11496"/>
                  </a:cubicBezTo>
                  <a:cubicBezTo>
                    <a:pt x="5410" y="12172"/>
                    <a:pt x="5518" y="12848"/>
                    <a:pt x="5734" y="13417"/>
                  </a:cubicBezTo>
                  <a:cubicBezTo>
                    <a:pt x="5951" y="13876"/>
                    <a:pt x="6411" y="14336"/>
                    <a:pt x="6870" y="14336"/>
                  </a:cubicBezTo>
                  <a:cubicBezTo>
                    <a:pt x="7087" y="14336"/>
                    <a:pt x="7195" y="14336"/>
                    <a:pt x="7303" y="14201"/>
                  </a:cubicBezTo>
                  <a:cubicBezTo>
                    <a:pt x="7655" y="13985"/>
                    <a:pt x="7871" y="13660"/>
                    <a:pt x="7979" y="13308"/>
                  </a:cubicBezTo>
                  <a:cubicBezTo>
                    <a:pt x="9007" y="10712"/>
                    <a:pt x="8439" y="7574"/>
                    <a:pt x="6870" y="5302"/>
                  </a:cubicBezTo>
                  <a:cubicBezTo>
                    <a:pt x="5275" y="2948"/>
                    <a:pt x="2921" y="1244"/>
                    <a:pt x="325" y="0"/>
                  </a:cubicBezTo>
                  <a:close/>
                </a:path>
              </a:pathLst>
            </a:custGeom>
            <a:solidFill>
              <a:srgbClr val="A0B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30"/>
            <p:cNvSpPr/>
            <p:nvPr/>
          </p:nvSpPr>
          <p:spPr>
            <a:xfrm>
              <a:off x="1328194" y="2907944"/>
              <a:ext cx="87992" cy="179784"/>
            </a:xfrm>
            <a:custGeom>
              <a:avLst/>
              <a:gdLst/>
              <a:ahLst/>
              <a:cxnLst/>
              <a:rect l="l" t="t" r="r" b="b"/>
              <a:pathLst>
                <a:path w="5627" h="11497" extrusionOk="0">
                  <a:moveTo>
                    <a:pt x="217" y="0"/>
                  </a:moveTo>
                  <a:lnTo>
                    <a:pt x="0" y="109"/>
                  </a:lnTo>
                  <a:cubicBezTo>
                    <a:pt x="217" y="217"/>
                    <a:pt x="325" y="433"/>
                    <a:pt x="433" y="541"/>
                  </a:cubicBezTo>
                  <a:lnTo>
                    <a:pt x="568" y="677"/>
                  </a:lnTo>
                  <a:lnTo>
                    <a:pt x="1921" y="2029"/>
                  </a:lnTo>
                  <a:cubicBezTo>
                    <a:pt x="1461" y="1461"/>
                    <a:pt x="1001" y="1001"/>
                    <a:pt x="676" y="433"/>
                  </a:cubicBezTo>
                  <a:cubicBezTo>
                    <a:pt x="433" y="325"/>
                    <a:pt x="325" y="109"/>
                    <a:pt x="217" y="0"/>
                  </a:cubicBezTo>
                  <a:close/>
                  <a:moveTo>
                    <a:pt x="4274" y="5735"/>
                  </a:moveTo>
                  <a:lnTo>
                    <a:pt x="4274" y="5735"/>
                  </a:lnTo>
                  <a:cubicBezTo>
                    <a:pt x="4316" y="5825"/>
                    <a:pt x="4360" y="5914"/>
                    <a:pt x="4403" y="6002"/>
                  </a:cubicBezTo>
                  <a:lnTo>
                    <a:pt x="4403" y="6002"/>
                  </a:lnTo>
                  <a:cubicBezTo>
                    <a:pt x="4362" y="5912"/>
                    <a:pt x="4319" y="5823"/>
                    <a:pt x="4274" y="5735"/>
                  </a:cubicBezTo>
                  <a:close/>
                  <a:moveTo>
                    <a:pt x="4403" y="6002"/>
                  </a:moveTo>
                  <a:cubicBezTo>
                    <a:pt x="4776" y="6829"/>
                    <a:pt x="4972" y="7743"/>
                    <a:pt x="5167" y="8548"/>
                  </a:cubicBezTo>
                  <a:cubicBezTo>
                    <a:pt x="5167" y="8900"/>
                    <a:pt x="5302" y="9116"/>
                    <a:pt x="5410" y="9332"/>
                  </a:cubicBezTo>
                  <a:cubicBezTo>
                    <a:pt x="5518" y="10009"/>
                    <a:pt x="5518" y="10685"/>
                    <a:pt x="5626" y="11496"/>
                  </a:cubicBezTo>
                  <a:lnTo>
                    <a:pt x="5626" y="10820"/>
                  </a:lnTo>
                  <a:cubicBezTo>
                    <a:pt x="5626" y="10360"/>
                    <a:pt x="5626" y="9792"/>
                    <a:pt x="5518" y="9332"/>
                  </a:cubicBezTo>
                  <a:cubicBezTo>
                    <a:pt x="5410" y="8548"/>
                    <a:pt x="5167" y="7763"/>
                    <a:pt x="4842" y="7087"/>
                  </a:cubicBezTo>
                  <a:cubicBezTo>
                    <a:pt x="4755" y="6718"/>
                    <a:pt x="4581" y="6365"/>
                    <a:pt x="4403" y="6002"/>
                  </a:cubicBezTo>
                  <a:close/>
                </a:path>
              </a:pathLst>
            </a:custGeom>
            <a:solidFill>
              <a:srgbClr val="1B23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30"/>
            <p:cNvSpPr/>
            <p:nvPr/>
          </p:nvSpPr>
          <p:spPr>
            <a:xfrm>
              <a:off x="1206378" y="3182882"/>
              <a:ext cx="414112" cy="82488"/>
            </a:xfrm>
            <a:custGeom>
              <a:avLst/>
              <a:gdLst/>
              <a:ahLst/>
              <a:cxnLst/>
              <a:rect l="l" t="t" r="r" b="b"/>
              <a:pathLst>
                <a:path w="26482" h="5275" extrusionOk="0">
                  <a:moveTo>
                    <a:pt x="0" y="0"/>
                  </a:moveTo>
                  <a:cubicBezTo>
                    <a:pt x="275" y="0"/>
                    <a:pt x="547" y="13"/>
                    <a:pt x="817" y="38"/>
                  </a:cubicBezTo>
                  <a:lnTo>
                    <a:pt x="817" y="38"/>
                  </a:lnTo>
                  <a:cubicBezTo>
                    <a:pt x="655" y="0"/>
                    <a:pt x="504" y="0"/>
                    <a:pt x="352" y="0"/>
                  </a:cubicBezTo>
                  <a:close/>
                  <a:moveTo>
                    <a:pt x="817" y="38"/>
                  </a:moveTo>
                  <a:cubicBezTo>
                    <a:pt x="885" y="54"/>
                    <a:pt x="955" y="76"/>
                    <a:pt x="1028" y="109"/>
                  </a:cubicBezTo>
                  <a:cubicBezTo>
                    <a:pt x="1338" y="109"/>
                    <a:pt x="1672" y="207"/>
                    <a:pt x="1984" y="216"/>
                  </a:cubicBezTo>
                  <a:lnTo>
                    <a:pt x="1984" y="216"/>
                  </a:lnTo>
                  <a:cubicBezTo>
                    <a:pt x="1600" y="134"/>
                    <a:pt x="1211" y="74"/>
                    <a:pt x="817" y="38"/>
                  </a:cubicBezTo>
                  <a:close/>
                  <a:moveTo>
                    <a:pt x="23343" y="2137"/>
                  </a:moveTo>
                  <a:lnTo>
                    <a:pt x="23343" y="2137"/>
                  </a:lnTo>
                  <a:cubicBezTo>
                    <a:pt x="21842" y="2672"/>
                    <a:pt x="20460" y="3493"/>
                    <a:pt x="18996" y="3859"/>
                  </a:cubicBezTo>
                  <a:lnTo>
                    <a:pt x="18996" y="3859"/>
                  </a:lnTo>
                  <a:cubicBezTo>
                    <a:pt x="19512" y="3772"/>
                    <a:pt x="19986" y="3685"/>
                    <a:pt x="20530" y="3598"/>
                  </a:cubicBezTo>
                  <a:cubicBezTo>
                    <a:pt x="21423" y="3246"/>
                    <a:pt x="22316" y="2813"/>
                    <a:pt x="23100" y="2354"/>
                  </a:cubicBezTo>
                  <a:cubicBezTo>
                    <a:pt x="23235" y="2245"/>
                    <a:pt x="23235" y="2245"/>
                    <a:pt x="23343" y="2137"/>
                  </a:cubicBezTo>
                  <a:close/>
                  <a:moveTo>
                    <a:pt x="18996" y="3859"/>
                  </a:moveTo>
                  <a:cubicBezTo>
                    <a:pt x="18870" y="3880"/>
                    <a:pt x="18742" y="3901"/>
                    <a:pt x="18610" y="3922"/>
                  </a:cubicBezTo>
                  <a:lnTo>
                    <a:pt x="18718" y="3922"/>
                  </a:lnTo>
                  <a:cubicBezTo>
                    <a:pt x="18811" y="3903"/>
                    <a:pt x="18903" y="3882"/>
                    <a:pt x="18996" y="3859"/>
                  </a:cubicBezTo>
                  <a:close/>
                  <a:moveTo>
                    <a:pt x="1984" y="216"/>
                  </a:moveTo>
                  <a:cubicBezTo>
                    <a:pt x="6296" y="1133"/>
                    <a:pt x="10022" y="4687"/>
                    <a:pt x="14444" y="5275"/>
                  </a:cubicBezTo>
                  <a:lnTo>
                    <a:pt x="15797" y="5275"/>
                  </a:lnTo>
                  <a:cubicBezTo>
                    <a:pt x="19502" y="5275"/>
                    <a:pt x="23235" y="3381"/>
                    <a:pt x="26481" y="1353"/>
                  </a:cubicBezTo>
                  <a:lnTo>
                    <a:pt x="26481" y="1353"/>
                  </a:lnTo>
                  <a:cubicBezTo>
                    <a:pt x="25480" y="1461"/>
                    <a:pt x="24452" y="1677"/>
                    <a:pt x="23560" y="2029"/>
                  </a:cubicBezTo>
                  <a:lnTo>
                    <a:pt x="23235" y="2354"/>
                  </a:lnTo>
                  <a:cubicBezTo>
                    <a:pt x="22424" y="2922"/>
                    <a:pt x="21531" y="3381"/>
                    <a:pt x="20639" y="3706"/>
                  </a:cubicBezTo>
                  <a:cubicBezTo>
                    <a:pt x="19394" y="4058"/>
                    <a:pt x="18258" y="4274"/>
                    <a:pt x="17014" y="4274"/>
                  </a:cubicBezTo>
                  <a:cubicBezTo>
                    <a:pt x="16798" y="4274"/>
                    <a:pt x="16581" y="4274"/>
                    <a:pt x="16338" y="4166"/>
                  </a:cubicBezTo>
                  <a:cubicBezTo>
                    <a:pt x="14552" y="4058"/>
                    <a:pt x="12848" y="3706"/>
                    <a:pt x="11171" y="3138"/>
                  </a:cubicBezTo>
                  <a:cubicBezTo>
                    <a:pt x="9359" y="2570"/>
                    <a:pt x="7682" y="2029"/>
                    <a:pt x="6194" y="1461"/>
                  </a:cubicBezTo>
                  <a:cubicBezTo>
                    <a:pt x="4842" y="1001"/>
                    <a:pt x="3489" y="541"/>
                    <a:pt x="2029" y="217"/>
                  </a:cubicBezTo>
                  <a:cubicBezTo>
                    <a:pt x="2014" y="217"/>
                    <a:pt x="1999" y="217"/>
                    <a:pt x="1984" y="216"/>
                  </a:cubicBezTo>
                  <a:close/>
                </a:path>
              </a:pathLst>
            </a:custGeom>
            <a:solidFill>
              <a:srgbClr val="A0B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30"/>
            <p:cNvSpPr/>
            <p:nvPr/>
          </p:nvSpPr>
          <p:spPr>
            <a:xfrm>
              <a:off x="1222438" y="3184571"/>
              <a:ext cx="352344" cy="65161"/>
            </a:xfrm>
            <a:custGeom>
              <a:avLst/>
              <a:gdLst/>
              <a:ahLst/>
              <a:cxnLst/>
              <a:rect l="l" t="t" r="r" b="b"/>
              <a:pathLst>
                <a:path w="22532" h="4167" extrusionOk="0">
                  <a:moveTo>
                    <a:pt x="1" y="1"/>
                  </a:moveTo>
                  <a:cubicBezTo>
                    <a:pt x="51" y="2"/>
                    <a:pt x="100" y="5"/>
                    <a:pt x="150" y="7"/>
                  </a:cubicBezTo>
                  <a:lnTo>
                    <a:pt x="150" y="7"/>
                  </a:lnTo>
                  <a:cubicBezTo>
                    <a:pt x="100" y="3"/>
                    <a:pt x="50" y="1"/>
                    <a:pt x="1" y="1"/>
                  </a:cubicBezTo>
                  <a:close/>
                  <a:moveTo>
                    <a:pt x="150" y="7"/>
                  </a:moveTo>
                  <a:lnTo>
                    <a:pt x="150" y="7"/>
                  </a:lnTo>
                  <a:cubicBezTo>
                    <a:pt x="431" y="31"/>
                    <a:pt x="726" y="109"/>
                    <a:pt x="1002" y="109"/>
                  </a:cubicBezTo>
                  <a:cubicBezTo>
                    <a:pt x="2462" y="433"/>
                    <a:pt x="3815" y="893"/>
                    <a:pt x="5167" y="1353"/>
                  </a:cubicBezTo>
                  <a:cubicBezTo>
                    <a:pt x="6590" y="1896"/>
                    <a:pt x="8185" y="2415"/>
                    <a:pt x="9907" y="2955"/>
                  </a:cubicBezTo>
                  <a:lnTo>
                    <a:pt x="9907" y="2955"/>
                  </a:lnTo>
                  <a:cubicBezTo>
                    <a:pt x="9371" y="2767"/>
                    <a:pt x="8845" y="2564"/>
                    <a:pt x="8332" y="2354"/>
                  </a:cubicBezTo>
                  <a:cubicBezTo>
                    <a:pt x="5675" y="1264"/>
                    <a:pt x="2913" y="149"/>
                    <a:pt x="150" y="7"/>
                  </a:cubicBezTo>
                  <a:close/>
                  <a:moveTo>
                    <a:pt x="9907" y="2955"/>
                  </a:moveTo>
                  <a:cubicBezTo>
                    <a:pt x="11618" y="3557"/>
                    <a:pt x="13430" y="4008"/>
                    <a:pt x="15248" y="4054"/>
                  </a:cubicBezTo>
                  <a:lnTo>
                    <a:pt x="15248" y="4054"/>
                  </a:lnTo>
                  <a:cubicBezTo>
                    <a:pt x="13485" y="3941"/>
                    <a:pt x="11802" y="3591"/>
                    <a:pt x="10144" y="3030"/>
                  </a:cubicBezTo>
                  <a:cubicBezTo>
                    <a:pt x="10065" y="3005"/>
                    <a:pt x="9986" y="2980"/>
                    <a:pt x="9907" y="2955"/>
                  </a:cubicBezTo>
                  <a:close/>
                  <a:moveTo>
                    <a:pt x="22531" y="1922"/>
                  </a:moveTo>
                  <a:cubicBezTo>
                    <a:pt x="22425" y="2029"/>
                    <a:pt x="22424" y="2029"/>
                    <a:pt x="22316" y="2029"/>
                  </a:cubicBezTo>
                  <a:cubicBezTo>
                    <a:pt x="22208" y="2137"/>
                    <a:pt x="22208" y="2137"/>
                    <a:pt x="22073" y="2246"/>
                  </a:cubicBezTo>
                  <a:cubicBezTo>
                    <a:pt x="21289" y="2705"/>
                    <a:pt x="20396" y="3138"/>
                    <a:pt x="19503" y="3490"/>
                  </a:cubicBezTo>
                  <a:cubicBezTo>
                    <a:pt x="18827" y="3598"/>
                    <a:pt x="18259" y="3706"/>
                    <a:pt x="17583" y="3814"/>
                  </a:cubicBezTo>
                  <a:cubicBezTo>
                    <a:pt x="16907" y="3950"/>
                    <a:pt x="16230" y="4058"/>
                    <a:pt x="15554" y="4058"/>
                  </a:cubicBezTo>
                  <a:cubicBezTo>
                    <a:pt x="15452" y="4058"/>
                    <a:pt x="15350" y="4057"/>
                    <a:pt x="15248" y="4054"/>
                  </a:cubicBezTo>
                  <a:lnTo>
                    <a:pt x="15248" y="4054"/>
                  </a:lnTo>
                  <a:cubicBezTo>
                    <a:pt x="15269" y="4055"/>
                    <a:pt x="15290" y="4057"/>
                    <a:pt x="15311" y="4058"/>
                  </a:cubicBezTo>
                  <a:cubicBezTo>
                    <a:pt x="15554" y="4166"/>
                    <a:pt x="15771" y="4166"/>
                    <a:pt x="15987" y="4166"/>
                  </a:cubicBezTo>
                  <a:cubicBezTo>
                    <a:pt x="17231" y="4166"/>
                    <a:pt x="18367" y="3950"/>
                    <a:pt x="19612" y="3598"/>
                  </a:cubicBezTo>
                  <a:cubicBezTo>
                    <a:pt x="20504" y="3273"/>
                    <a:pt x="21397" y="2814"/>
                    <a:pt x="22208" y="2246"/>
                  </a:cubicBezTo>
                  <a:lnTo>
                    <a:pt x="22531" y="1922"/>
                  </a:lnTo>
                  <a:close/>
                </a:path>
              </a:pathLst>
            </a:custGeom>
            <a:solidFill>
              <a:srgbClr val="1B23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30"/>
            <p:cNvSpPr/>
            <p:nvPr/>
          </p:nvSpPr>
          <p:spPr>
            <a:xfrm>
              <a:off x="1086673" y="2946741"/>
              <a:ext cx="294407" cy="38625"/>
            </a:xfrm>
            <a:custGeom>
              <a:avLst/>
              <a:gdLst/>
              <a:ahLst/>
              <a:cxnLst/>
              <a:rect l="l" t="t" r="r" b="b"/>
              <a:pathLst>
                <a:path w="18827" h="2470" extrusionOk="0">
                  <a:moveTo>
                    <a:pt x="9304" y="0"/>
                  </a:moveTo>
                  <a:cubicBezTo>
                    <a:pt x="8086" y="0"/>
                    <a:pt x="6856" y="115"/>
                    <a:pt x="5626" y="332"/>
                  </a:cubicBezTo>
                  <a:cubicBezTo>
                    <a:pt x="5058" y="441"/>
                    <a:pt x="4517" y="549"/>
                    <a:pt x="4058" y="765"/>
                  </a:cubicBezTo>
                  <a:cubicBezTo>
                    <a:pt x="3490" y="901"/>
                    <a:pt x="3030" y="1009"/>
                    <a:pt x="2597" y="1225"/>
                  </a:cubicBezTo>
                  <a:cubicBezTo>
                    <a:pt x="2245" y="1333"/>
                    <a:pt x="1812" y="1442"/>
                    <a:pt x="1569" y="1685"/>
                  </a:cubicBezTo>
                  <a:cubicBezTo>
                    <a:pt x="1244" y="1793"/>
                    <a:pt x="1001" y="1901"/>
                    <a:pt x="676" y="2010"/>
                  </a:cubicBezTo>
                  <a:cubicBezTo>
                    <a:pt x="460" y="2118"/>
                    <a:pt x="217" y="2253"/>
                    <a:pt x="0" y="2361"/>
                  </a:cubicBezTo>
                  <a:cubicBezTo>
                    <a:pt x="217" y="2361"/>
                    <a:pt x="568" y="2253"/>
                    <a:pt x="785" y="2118"/>
                  </a:cubicBezTo>
                  <a:cubicBezTo>
                    <a:pt x="1001" y="2010"/>
                    <a:pt x="1244" y="1901"/>
                    <a:pt x="1569" y="1793"/>
                  </a:cubicBezTo>
                  <a:cubicBezTo>
                    <a:pt x="1921" y="1685"/>
                    <a:pt x="2245" y="1442"/>
                    <a:pt x="2705" y="1333"/>
                  </a:cubicBezTo>
                  <a:cubicBezTo>
                    <a:pt x="3165" y="1225"/>
                    <a:pt x="3598" y="1117"/>
                    <a:pt x="4058" y="1009"/>
                  </a:cubicBezTo>
                  <a:cubicBezTo>
                    <a:pt x="4626" y="765"/>
                    <a:pt x="5058" y="657"/>
                    <a:pt x="5735" y="549"/>
                  </a:cubicBezTo>
                  <a:cubicBezTo>
                    <a:pt x="6979" y="441"/>
                    <a:pt x="8223" y="332"/>
                    <a:pt x="9467" y="332"/>
                  </a:cubicBezTo>
                  <a:cubicBezTo>
                    <a:pt x="10712" y="332"/>
                    <a:pt x="11956" y="441"/>
                    <a:pt x="13173" y="657"/>
                  </a:cubicBezTo>
                  <a:cubicBezTo>
                    <a:pt x="13849" y="765"/>
                    <a:pt x="14309" y="901"/>
                    <a:pt x="14877" y="1009"/>
                  </a:cubicBezTo>
                  <a:cubicBezTo>
                    <a:pt x="15337" y="1117"/>
                    <a:pt x="15770" y="1333"/>
                    <a:pt x="16230" y="1442"/>
                  </a:cubicBezTo>
                  <a:cubicBezTo>
                    <a:pt x="16689" y="1577"/>
                    <a:pt x="17014" y="1793"/>
                    <a:pt x="17366" y="1901"/>
                  </a:cubicBezTo>
                  <a:cubicBezTo>
                    <a:pt x="17690" y="2010"/>
                    <a:pt x="17907" y="2118"/>
                    <a:pt x="18150" y="2253"/>
                  </a:cubicBezTo>
                  <a:cubicBezTo>
                    <a:pt x="18367" y="2361"/>
                    <a:pt x="18583" y="2469"/>
                    <a:pt x="18826" y="2469"/>
                  </a:cubicBezTo>
                  <a:cubicBezTo>
                    <a:pt x="18718" y="2361"/>
                    <a:pt x="18475" y="2253"/>
                    <a:pt x="18258" y="2118"/>
                  </a:cubicBezTo>
                  <a:cubicBezTo>
                    <a:pt x="17907" y="1901"/>
                    <a:pt x="17690" y="1793"/>
                    <a:pt x="17366" y="1685"/>
                  </a:cubicBezTo>
                  <a:cubicBezTo>
                    <a:pt x="17014" y="1577"/>
                    <a:pt x="16689" y="1442"/>
                    <a:pt x="16338" y="1225"/>
                  </a:cubicBezTo>
                  <a:cubicBezTo>
                    <a:pt x="15878" y="1117"/>
                    <a:pt x="15445" y="1009"/>
                    <a:pt x="14877" y="765"/>
                  </a:cubicBezTo>
                  <a:cubicBezTo>
                    <a:pt x="14417" y="657"/>
                    <a:pt x="13849" y="549"/>
                    <a:pt x="13308" y="441"/>
                  </a:cubicBezTo>
                  <a:cubicBezTo>
                    <a:pt x="11998" y="142"/>
                    <a:pt x="10658" y="0"/>
                    <a:pt x="9304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30"/>
            <p:cNvSpPr/>
            <p:nvPr/>
          </p:nvSpPr>
          <p:spPr>
            <a:xfrm>
              <a:off x="1393324" y="2963942"/>
              <a:ext cx="227166" cy="39188"/>
            </a:xfrm>
            <a:custGeom>
              <a:avLst/>
              <a:gdLst/>
              <a:ahLst/>
              <a:cxnLst/>
              <a:rect l="l" t="t" r="r" b="b"/>
              <a:pathLst>
                <a:path w="14527" h="2506" extrusionOk="0">
                  <a:moveTo>
                    <a:pt x="14473" y="0"/>
                  </a:moveTo>
                  <a:cubicBezTo>
                    <a:pt x="14269" y="0"/>
                    <a:pt x="13611" y="390"/>
                    <a:pt x="12497" y="801"/>
                  </a:cubicBezTo>
                  <a:cubicBezTo>
                    <a:pt x="11713" y="1153"/>
                    <a:pt x="11037" y="1369"/>
                    <a:pt x="10252" y="1586"/>
                  </a:cubicBezTo>
                  <a:cubicBezTo>
                    <a:pt x="9360" y="1829"/>
                    <a:pt x="8332" y="2046"/>
                    <a:pt x="7439" y="2154"/>
                  </a:cubicBezTo>
                  <a:cubicBezTo>
                    <a:pt x="6411" y="2262"/>
                    <a:pt x="5519" y="2262"/>
                    <a:pt x="4518" y="2262"/>
                  </a:cubicBezTo>
                  <a:cubicBezTo>
                    <a:pt x="3706" y="2262"/>
                    <a:pt x="2922" y="2154"/>
                    <a:pt x="2138" y="2154"/>
                  </a:cubicBezTo>
                  <a:cubicBezTo>
                    <a:pt x="893" y="1937"/>
                    <a:pt x="1" y="1694"/>
                    <a:pt x="1" y="1694"/>
                  </a:cubicBezTo>
                  <a:lnTo>
                    <a:pt x="1" y="1694"/>
                  </a:lnTo>
                  <a:cubicBezTo>
                    <a:pt x="217" y="1829"/>
                    <a:pt x="461" y="1937"/>
                    <a:pt x="569" y="1937"/>
                  </a:cubicBezTo>
                  <a:cubicBezTo>
                    <a:pt x="1137" y="2046"/>
                    <a:pt x="1570" y="2154"/>
                    <a:pt x="2138" y="2262"/>
                  </a:cubicBezTo>
                  <a:cubicBezTo>
                    <a:pt x="2922" y="2370"/>
                    <a:pt x="3706" y="2505"/>
                    <a:pt x="4518" y="2505"/>
                  </a:cubicBezTo>
                  <a:cubicBezTo>
                    <a:pt x="5519" y="2505"/>
                    <a:pt x="6411" y="2505"/>
                    <a:pt x="7439" y="2370"/>
                  </a:cubicBezTo>
                  <a:cubicBezTo>
                    <a:pt x="8440" y="2262"/>
                    <a:pt x="9360" y="2046"/>
                    <a:pt x="10252" y="1829"/>
                  </a:cubicBezTo>
                  <a:cubicBezTo>
                    <a:pt x="11037" y="1586"/>
                    <a:pt x="11821" y="1369"/>
                    <a:pt x="12497" y="1018"/>
                  </a:cubicBezTo>
                  <a:cubicBezTo>
                    <a:pt x="13065" y="801"/>
                    <a:pt x="13525" y="585"/>
                    <a:pt x="13985" y="233"/>
                  </a:cubicBezTo>
                  <a:cubicBezTo>
                    <a:pt x="14202" y="233"/>
                    <a:pt x="14310" y="125"/>
                    <a:pt x="14526" y="17"/>
                  </a:cubicBezTo>
                  <a:cubicBezTo>
                    <a:pt x="14515" y="6"/>
                    <a:pt x="14497" y="0"/>
                    <a:pt x="14473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30"/>
            <p:cNvSpPr/>
            <p:nvPr/>
          </p:nvSpPr>
          <p:spPr>
            <a:xfrm>
              <a:off x="1215260" y="2860140"/>
              <a:ext cx="377302" cy="38937"/>
            </a:xfrm>
            <a:custGeom>
              <a:avLst/>
              <a:gdLst/>
              <a:ahLst/>
              <a:cxnLst/>
              <a:rect l="l" t="t" r="r" b="b"/>
              <a:pathLst>
                <a:path w="24128" h="2490" extrusionOk="0">
                  <a:moveTo>
                    <a:pt x="24128" y="569"/>
                  </a:moveTo>
                  <a:cubicBezTo>
                    <a:pt x="24081" y="569"/>
                    <a:pt x="24008" y="610"/>
                    <a:pt x="23893" y="677"/>
                  </a:cubicBezTo>
                  <a:lnTo>
                    <a:pt x="23893" y="677"/>
                  </a:lnTo>
                  <a:cubicBezTo>
                    <a:pt x="23925" y="675"/>
                    <a:pt x="24036" y="660"/>
                    <a:pt x="24128" y="569"/>
                  </a:cubicBezTo>
                  <a:close/>
                  <a:moveTo>
                    <a:pt x="23893" y="677"/>
                  </a:moveTo>
                  <a:cubicBezTo>
                    <a:pt x="23888" y="677"/>
                    <a:pt x="23884" y="677"/>
                    <a:pt x="23884" y="677"/>
                  </a:cubicBezTo>
                  <a:cubicBezTo>
                    <a:pt x="23881" y="681"/>
                    <a:pt x="23877" y="685"/>
                    <a:pt x="23873" y="689"/>
                  </a:cubicBezTo>
                  <a:lnTo>
                    <a:pt x="23873" y="689"/>
                  </a:lnTo>
                  <a:cubicBezTo>
                    <a:pt x="23880" y="685"/>
                    <a:pt x="23887" y="681"/>
                    <a:pt x="23893" y="677"/>
                  </a:cubicBezTo>
                  <a:close/>
                  <a:moveTo>
                    <a:pt x="0" y="1"/>
                  </a:moveTo>
                  <a:cubicBezTo>
                    <a:pt x="0" y="109"/>
                    <a:pt x="352" y="109"/>
                    <a:pt x="893" y="109"/>
                  </a:cubicBezTo>
                  <a:cubicBezTo>
                    <a:pt x="1569" y="109"/>
                    <a:pt x="2489" y="217"/>
                    <a:pt x="3598" y="352"/>
                  </a:cubicBezTo>
                  <a:cubicBezTo>
                    <a:pt x="4625" y="461"/>
                    <a:pt x="5978" y="677"/>
                    <a:pt x="7439" y="1029"/>
                  </a:cubicBezTo>
                  <a:cubicBezTo>
                    <a:pt x="8791" y="1353"/>
                    <a:pt x="10360" y="1705"/>
                    <a:pt x="12064" y="2030"/>
                  </a:cubicBezTo>
                  <a:cubicBezTo>
                    <a:pt x="13633" y="2246"/>
                    <a:pt x="15229" y="2381"/>
                    <a:pt x="16906" y="2489"/>
                  </a:cubicBezTo>
                  <a:cubicBezTo>
                    <a:pt x="18150" y="2489"/>
                    <a:pt x="19502" y="2246"/>
                    <a:pt x="20747" y="2030"/>
                  </a:cubicBezTo>
                  <a:cubicBezTo>
                    <a:pt x="21639" y="1813"/>
                    <a:pt x="22424" y="1461"/>
                    <a:pt x="23208" y="1137"/>
                  </a:cubicBezTo>
                  <a:cubicBezTo>
                    <a:pt x="23447" y="1031"/>
                    <a:pt x="23660" y="898"/>
                    <a:pt x="23873" y="689"/>
                  </a:cubicBezTo>
                  <a:lnTo>
                    <a:pt x="23873" y="689"/>
                  </a:lnTo>
                  <a:cubicBezTo>
                    <a:pt x="23726" y="775"/>
                    <a:pt x="23514" y="898"/>
                    <a:pt x="23208" y="1029"/>
                  </a:cubicBezTo>
                  <a:cubicBezTo>
                    <a:pt x="22424" y="1353"/>
                    <a:pt x="21531" y="1705"/>
                    <a:pt x="20747" y="1813"/>
                  </a:cubicBezTo>
                  <a:cubicBezTo>
                    <a:pt x="19502" y="2138"/>
                    <a:pt x="18150" y="2246"/>
                    <a:pt x="16906" y="2246"/>
                  </a:cubicBezTo>
                  <a:cubicBezTo>
                    <a:pt x="15229" y="2138"/>
                    <a:pt x="13633" y="2030"/>
                    <a:pt x="12172" y="1813"/>
                  </a:cubicBezTo>
                  <a:cubicBezTo>
                    <a:pt x="10495" y="1461"/>
                    <a:pt x="8899" y="1137"/>
                    <a:pt x="7439" y="785"/>
                  </a:cubicBezTo>
                  <a:cubicBezTo>
                    <a:pt x="5978" y="569"/>
                    <a:pt x="4734" y="352"/>
                    <a:pt x="3598" y="217"/>
                  </a:cubicBezTo>
                  <a:cubicBezTo>
                    <a:pt x="2705" y="109"/>
                    <a:pt x="1812" y="1"/>
                    <a:pt x="893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30"/>
            <p:cNvSpPr/>
            <p:nvPr/>
          </p:nvSpPr>
          <p:spPr>
            <a:xfrm>
              <a:off x="1271508" y="2793321"/>
              <a:ext cx="303289" cy="20673"/>
            </a:xfrm>
            <a:custGeom>
              <a:avLst/>
              <a:gdLst/>
              <a:ahLst/>
              <a:cxnLst/>
              <a:rect l="l" t="t" r="r" b="b"/>
              <a:pathLst>
                <a:path w="19395" h="1322" extrusionOk="0">
                  <a:moveTo>
                    <a:pt x="1" y="216"/>
                  </a:moveTo>
                  <a:cubicBezTo>
                    <a:pt x="244" y="216"/>
                    <a:pt x="460" y="325"/>
                    <a:pt x="677" y="325"/>
                  </a:cubicBezTo>
                  <a:cubicBezTo>
                    <a:pt x="460" y="216"/>
                    <a:pt x="244" y="216"/>
                    <a:pt x="1" y="216"/>
                  </a:cubicBezTo>
                  <a:close/>
                  <a:moveTo>
                    <a:pt x="19395" y="0"/>
                  </a:moveTo>
                  <a:cubicBezTo>
                    <a:pt x="19178" y="0"/>
                    <a:pt x="18935" y="0"/>
                    <a:pt x="18719" y="108"/>
                  </a:cubicBezTo>
                  <a:cubicBezTo>
                    <a:pt x="18151" y="216"/>
                    <a:pt x="17474" y="325"/>
                    <a:pt x="16582" y="433"/>
                  </a:cubicBezTo>
                  <a:cubicBezTo>
                    <a:pt x="14337" y="784"/>
                    <a:pt x="12065" y="1001"/>
                    <a:pt x="9711" y="1001"/>
                  </a:cubicBezTo>
                  <a:cubicBezTo>
                    <a:pt x="9309" y="1020"/>
                    <a:pt x="8904" y="1029"/>
                    <a:pt x="8497" y="1029"/>
                  </a:cubicBezTo>
                  <a:cubicBezTo>
                    <a:pt x="6609" y="1029"/>
                    <a:pt x="4688" y="835"/>
                    <a:pt x="2841" y="568"/>
                  </a:cubicBezTo>
                  <a:cubicBezTo>
                    <a:pt x="1921" y="433"/>
                    <a:pt x="1245" y="325"/>
                    <a:pt x="677" y="325"/>
                  </a:cubicBezTo>
                  <a:cubicBezTo>
                    <a:pt x="1137" y="433"/>
                    <a:pt x="1921" y="676"/>
                    <a:pt x="2841" y="784"/>
                  </a:cubicBezTo>
                  <a:cubicBezTo>
                    <a:pt x="4932" y="1150"/>
                    <a:pt x="7076" y="1321"/>
                    <a:pt x="9226" y="1321"/>
                  </a:cubicBezTo>
                  <a:cubicBezTo>
                    <a:pt x="11693" y="1321"/>
                    <a:pt x="14168" y="1095"/>
                    <a:pt x="16582" y="676"/>
                  </a:cubicBezTo>
                  <a:cubicBezTo>
                    <a:pt x="17474" y="433"/>
                    <a:pt x="18259" y="325"/>
                    <a:pt x="18719" y="216"/>
                  </a:cubicBezTo>
                  <a:cubicBezTo>
                    <a:pt x="18935" y="108"/>
                    <a:pt x="19178" y="108"/>
                    <a:pt x="19395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30"/>
            <p:cNvSpPr/>
            <p:nvPr/>
          </p:nvSpPr>
          <p:spPr>
            <a:xfrm>
              <a:off x="1044373" y="3062755"/>
              <a:ext cx="375191" cy="68961"/>
            </a:xfrm>
            <a:custGeom>
              <a:avLst/>
              <a:gdLst/>
              <a:ahLst/>
              <a:cxnLst/>
              <a:rect l="l" t="t" r="r" b="b"/>
              <a:pathLst>
                <a:path w="23993" h="4410" extrusionOk="0">
                  <a:moveTo>
                    <a:pt x="23776" y="1596"/>
                  </a:moveTo>
                  <a:cubicBezTo>
                    <a:pt x="23885" y="1596"/>
                    <a:pt x="23885" y="1704"/>
                    <a:pt x="23993" y="1704"/>
                  </a:cubicBezTo>
                  <a:cubicBezTo>
                    <a:pt x="23993" y="1596"/>
                    <a:pt x="23885" y="1596"/>
                    <a:pt x="23776" y="1596"/>
                  </a:cubicBezTo>
                  <a:close/>
                  <a:moveTo>
                    <a:pt x="16554" y="0"/>
                  </a:moveTo>
                  <a:cubicBezTo>
                    <a:pt x="14985" y="0"/>
                    <a:pt x="13308" y="0"/>
                    <a:pt x="11713" y="109"/>
                  </a:cubicBezTo>
                  <a:cubicBezTo>
                    <a:pt x="10144" y="352"/>
                    <a:pt x="8575" y="677"/>
                    <a:pt x="6979" y="1136"/>
                  </a:cubicBezTo>
                  <a:cubicBezTo>
                    <a:pt x="6195" y="1353"/>
                    <a:pt x="5518" y="1596"/>
                    <a:pt x="4950" y="1813"/>
                  </a:cubicBezTo>
                  <a:cubicBezTo>
                    <a:pt x="4626" y="1921"/>
                    <a:pt x="4274" y="2029"/>
                    <a:pt x="4058" y="2137"/>
                  </a:cubicBezTo>
                  <a:lnTo>
                    <a:pt x="3273" y="2597"/>
                  </a:lnTo>
                  <a:cubicBezTo>
                    <a:pt x="2705" y="2813"/>
                    <a:pt x="2245" y="3057"/>
                    <a:pt x="1921" y="3273"/>
                  </a:cubicBezTo>
                  <a:cubicBezTo>
                    <a:pt x="1461" y="3382"/>
                    <a:pt x="1136" y="3625"/>
                    <a:pt x="893" y="3841"/>
                  </a:cubicBezTo>
                  <a:cubicBezTo>
                    <a:pt x="1245" y="3733"/>
                    <a:pt x="1569" y="3490"/>
                    <a:pt x="1921" y="3382"/>
                  </a:cubicBezTo>
                  <a:cubicBezTo>
                    <a:pt x="2354" y="3165"/>
                    <a:pt x="2813" y="2949"/>
                    <a:pt x="3273" y="2705"/>
                  </a:cubicBezTo>
                  <a:lnTo>
                    <a:pt x="4058" y="2381"/>
                  </a:lnTo>
                  <a:cubicBezTo>
                    <a:pt x="4382" y="2273"/>
                    <a:pt x="4734" y="2137"/>
                    <a:pt x="4950" y="2029"/>
                  </a:cubicBezTo>
                  <a:cubicBezTo>
                    <a:pt x="5626" y="1813"/>
                    <a:pt x="6303" y="1596"/>
                    <a:pt x="6979" y="1353"/>
                  </a:cubicBezTo>
                  <a:cubicBezTo>
                    <a:pt x="8575" y="920"/>
                    <a:pt x="10144" y="568"/>
                    <a:pt x="11713" y="460"/>
                  </a:cubicBezTo>
                  <a:cubicBezTo>
                    <a:pt x="13308" y="244"/>
                    <a:pt x="14985" y="244"/>
                    <a:pt x="16554" y="244"/>
                  </a:cubicBezTo>
                  <a:cubicBezTo>
                    <a:pt x="17366" y="352"/>
                    <a:pt x="18042" y="352"/>
                    <a:pt x="18718" y="460"/>
                  </a:cubicBezTo>
                  <a:cubicBezTo>
                    <a:pt x="19043" y="568"/>
                    <a:pt x="19259" y="568"/>
                    <a:pt x="19611" y="568"/>
                  </a:cubicBezTo>
                  <a:lnTo>
                    <a:pt x="20503" y="785"/>
                  </a:lnTo>
                  <a:cubicBezTo>
                    <a:pt x="21072" y="920"/>
                    <a:pt x="21531" y="1028"/>
                    <a:pt x="21964" y="1136"/>
                  </a:cubicBezTo>
                  <a:cubicBezTo>
                    <a:pt x="22424" y="1245"/>
                    <a:pt x="22776" y="1353"/>
                    <a:pt x="23100" y="1353"/>
                  </a:cubicBezTo>
                  <a:cubicBezTo>
                    <a:pt x="22776" y="1245"/>
                    <a:pt x="22424" y="1136"/>
                    <a:pt x="21964" y="1028"/>
                  </a:cubicBezTo>
                  <a:cubicBezTo>
                    <a:pt x="21531" y="920"/>
                    <a:pt x="21072" y="677"/>
                    <a:pt x="20503" y="568"/>
                  </a:cubicBezTo>
                  <a:lnTo>
                    <a:pt x="19611" y="460"/>
                  </a:lnTo>
                  <a:cubicBezTo>
                    <a:pt x="19394" y="352"/>
                    <a:pt x="19043" y="352"/>
                    <a:pt x="18718" y="244"/>
                  </a:cubicBezTo>
                  <a:cubicBezTo>
                    <a:pt x="18042" y="109"/>
                    <a:pt x="17366" y="109"/>
                    <a:pt x="16554" y="0"/>
                  </a:cubicBezTo>
                  <a:close/>
                  <a:moveTo>
                    <a:pt x="893" y="3841"/>
                  </a:moveTo>
                  <a:lnTo>
                    <a:pt x="217" y="4166"/>
                  </a:lnTo>
                  <a:cubicBezTo>
                    <a:pt x="217" y="4301"/>
                    <a:pt x="108" y="4301"/>
                    <a:pt x="0" y="4409"/>
                  </a:cubicBezTo>
                  <a:cubicBezTo>
                    <a:pt x="108" y="4301"/>
                    <a:pt x="217" y="4301"/>
                    <a:pt x="325" y="4301"/>
                  </a:cubicBezTo>
                  <a:lnTo>
                    <a:pt x="893" y="384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30"/>
            <p:cNvSpPr/>
            <p:nvPr/>
          </p:nvSpPr>
          <p:spPr>
            <a:xfrm>
              <a:off x="1419548" y="3098284"/>
              <a:ext cx="243241" cy="35122"/>
            </a:xfrm>
            <a:custGeom>
              <a:avLst/>
              <a:gdLst/>
              <a:ahLst/>
              <a:cxnLst/>
              <a:rect l="l" t="t" r="r" b="b"/>
              <a:pathLst>
                <a:path w="15555" h="2246" extrusionOk="0">
                  <a:moveTo>
                    <a:pt x="1" y="325"/>
                  </a:moveTo>
                  <a:lnTo>
                    <a:pt x="1" y="325"/>
                  </a:lnTo>
                  <a:cubicBezTo>
                    <a:pt x="1" y="325"/>
                    <a:pt x="66" y="358"/>
                    <a:pt x="187" y="412"/>
                  </a:cubicBezTo>
                  <a:lnTo>
                    <a:pt x="187" y="412"/>
                  </a:lnTo>
                  <a:cubicBezTo>
                    <a:pt x="128" y="383"/>
                    <a:pt x="65" y="354"/>
                    <a:pt x="1" y="325"/>
                  </a:cubicBezTo>
                  <a:close/>
                  <a:moveTo>
                    <a:pt x="15554" y="1"/>
                  </a:moveTo>
                  <a:cubicBezTo>
                    <a:pt x="15554" y="1"/>
                    <a:pt x="14769" y="433"/>
                    <a:pt x="13417" y="1001"/>
                  </a:cubicBezTo>
                  <a:cubicBezTo>
                    <a:pt x="12984" y="1110"/>
                    <a:pt x="12633" y="1218"/>
                    <a:pt x="12308" y="1353"/>
                  </a:cubicBezTo>
                  <a:cubicBezTo>
                    <a:pt x="11848" y="1461"/>
                    <a:pt x="11388" y="1569"/>
                    <a:pt x="10956" y="1678"/>
                  </a:cubicBezTo>
                  <a:cubicBezTo>
                    <a:pt x="9789" y="1880"/>
                    <a:pt x="8577" y="2002"/>
                    <a:pt x="7372" y="2002"/>
                  </a:cubicBezTo>
                  <a:cubicBezTo>
                    <a:pt x="6482" y="2002"/>
                    <a:pt x="5596" y="1935"/>
                    <a:pt x="4734" y="1786"/>
                  </a:cubicBezTo>
                  <a:cubicBezTo>
                    <a:pt x="4302" y="1678"/>
                    <a:pt x="3842" y="1569"/>
                    <a:pt x="3382" y="1461"/>
                  </a:cubicBezTo>
                  <a:cubicBezTo>
                    <a:pt x="2949" y="1461"/>
                    <a:pt x="2598" y="1218"/>
                    <a:pt x="2273" y="1110"/>
                  </a:cubicBezTo>
                  <a:cubicBezTo>
                    <a:pt x="1281" y="871"/>
                    <a:pt x="521" y="560"/>
                    <a:pt x="187" y="412"/>
                  </a:cubicBezTo>
                  <a:lnTo>
                    <a:pt x="187" y="412"/>
                  </a:lnTo>
                  <a:cubicBezTo>
                    <a:pt x="351" y="493"/>
                    <a:pt x="489" y="577"/>
                    <a:pt x="569" y="677"/>
                  </a:cubicBezTo>
                  <a:cubicBezTo>
                    <a:pt x="812" y="785"/>
                    <a:pt x="1029" y="893"/>
                    <a:pt x="1245" y="1001"/>
                  </a:cubicBezTo>
                  <a:cubicBezTo>
                    <a:pt x="1597" y="1110"/>
                    <a:pt x="1921" y="1218"/>
                    <a:pt x="2165" y="1353"/>
                  </a:cubicBezTo>
                  <a:cubicBezTo>
                    <a:pt x="2598" y="1461"/>
                    <a:pt x="2949" y="1569"/>
                    <a:pt x="3274" y="1678"/>
                  </a:cubicBezTo>
                  <a:cubicBezTo>
                    <a:pt x="3734" y="1786"/>
                    <a:pt x="4193" y="1894"/>
                    <a:pt x="4626" y="2029"/>
                  </a:cubicBezTo>
                  <a:cubicBezTo>
                    <a:pt x="5762" y="2137"/>
                    <a:pt x="6763" y="2246"/>
                    <a:pt x="7791" y="2246"/>
                  </a:cubicBezTo>
                  <a:cubicBezTo>
                    <a:pt x="8927" y="2246"/>
                    <a:pt x="9928" y="2137"/>
                    <a:pt x="10956" y="1894"/>
                  </a:cubicBezTo>
                  <a:cubicBezTo>
                    <a:pt x="11497" y="1786"/>
                    <a:pt x="11848" y="1678"/>
                    <a:pt x="12308" y="1461"/>
                  </a:cubicBezTo>
                  <a:cubicBezTo>
                    <a:pt x="12741" y="1353"/>
                    <a:pt x="13093" y="1218"/>
                    <a:pt x="13417" y="1110"/>
                  </a:cubicBezTo>
                  <a:cubicBezTo>
                    <a:pt x="13769" y="1001"/>
                    <a:pt x="14093" y="893"/>
                    <a:pt x="14337" y="677"/>
                  </a:cubicBezTo>
                  <a:cubicBezTo>
                    <a:pt x="14553" y="677"/>
                    <a:pt x="14770" y="541"/>
                    <a:pt x="15013" y="325"/>
                  </a:cubicBezTo>
                  <a:cubicBezTo>
                    <a:pt x="15229" y="325"/>
                    <a:pt x="15338" y="217"/>
                    <a:pt x="15554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30"/>
            <p:cNvSpPr/>
            <p:nvPr/>
          </p:nvSpPr>
          <p:spPr>
            <a:xfrm>
              <a:off x="1024920" y="3153218"/>
              <a:ext cx="481354" cy="85928"/>
            </a:xfrm>
            <a:custGeom>
              <a:avLst/>
              <a:gdLst/>
              <a:ahLst/>
              <a:cxnLst/>
              <a:rect l="l" t="t" r="r" b="b"/>
              <a:pathLst>
                <a:path w="30782" h="5495" extrusionOk="0">
                  <a:moveTo>
                    <a:pt x="11167" y="1"/>
                  </a:moveTo>
                  <a:cubicBezTo>
                    <a:pt x="10601" y="1"/>
                    <a:pt x="10034" y="28"/>
                    <a:pt x="9467" y="85"/>
                  </a:cubicBezTo>
                  <a:cubicBezTo>
                    <a:pt x="7790" y="193"/>
                    <a:pt x="6086" y="545"/>
                    <a:pt x="4409" y="978"/>
                  </a:cubicBezTo>
                  <a:cubicBezTo>
                    <a:pt x="3273" y="1329"/>
                    <a:pt x="2245" y="1762"/>
                    <a:pt x="1136" y="2222"/>
                  </a:cubicBezTo>
                  <a:cubicBezTo>
                    <a:pt x="784" y="2438"/>
                    <a:pt x="568" y="2574"/>
                    <a:pt x="352" y="2682"/>
                  </a:cubicBezTo>
                  <a:cubicBezTo>
                    <a:pt x="216" y="2790"/>
                    <a:pt x="108" y="2790"/>
                    <a:pt x="0" y="2898"/>
                  </a:cubicBezTo>
                  <a:cubicBezTo>
                    <a:pt x="108" y="2790"/>
                    <a:pt x="216" y="2790"/>
                    <a:pt x="352" y="2790"/>
                  </a:cubicBezTo>
                  <a:lnTo>
                    <a:pt x="1244" y="2330"/>
                  </a:lnTo>
                  <a:cubicBezTo>
                    <a:pt x="2245" y="1897"/>
                    <a:pt x="3381" y="1438"/>
                    <a:pt x="4517" y="1086"/>
                  </a:cubicBezTo>
                  <a:cubicBezTo>
                    <a:pt x="6639" y="495"/>
                    <a:pt x="8884" y="178"/>
                    <a:pt x="11129" y="178"/>
                  </a:cubicBezTo>
                  <a:cubicBezTo>
                    <a:pt x="12689" y="178"/>
                    <a:pt x="14250" y="331"/>
                    <a:pt x="15770" y="653"/>
                  </a:cubicBezTo>
                  <a:cubicBezTo>
                    <a:pt x="16797" y="869"/>
                    <a:pt x="17934" y="1221"/>
                    <a:pt x="18934" y="1546"/>
                  </a:cubicBezTo>
                  <a:cubicBezTo>
                    <a:pt x="19962" y="2006"/>
                    <a:pt x="20855" y="2330"/>
                    <a:pt x="21747" y="2790"/>
                  </a:cubicBezTo>
                  <a:cubicBezTo>
                    <a:pt x="23208" y="3574"/>
                    <a:pt x="24804" y="4251"/>
                    <a:pt x="26481" y="4819"/>
                  </a:cubicBezTo>
                  <a:cubicBezTo>
                    <a:pt x="27617" y="5143"/>
                    <a:pt x="28753" y="5387"/>
                    <a:pt x="29862" y="5495"/>
                  </a:cubicBezTo>
                  <a:lnTo>
                    <a:pt x="30782" y="5495"/>
                  </a:lnTo>
                  <a:cubicBezTo>
                    <a:pt x="30538" y="5495"/>
                    <a:pt x="30322" y="5495"/>
                    <a:pt x="29862" y="5387"/>
                  </a:cubicBezTo>
                  <a:cubicBezTo>
                    <a:pt x="28753" y="5387"/>
                    <a:pt x="27617" y="5035"/>
                    <a:pt x="26481" y="4710"/>
                  </a:cubicBezTo>
                  <a:cubicBezTo>
                    <a:pt x="24912" y="4034"/>
                    <a:pt x="23343" y="3358"/>
                    <a:pt x="21747" y="2574"/>
                  </a:cubicBezTo>
                  <a:cubicBezTo>
                    <a:pt x="20855" y="2222"/>
                    <a:pt x="19962" y="1762"/>
                    <a:pt x="18934" y="1438"/>
                  </a:cubicBezTo>
                  <a:cubicBezTo>
                    <a:pt x="17934" y="978"/>
                    <a:pt x="16906" y="761"/>
                    <a:pt x="15770" y="545"/>
                  </a:cubicBezTo>
                  <a:cubicBezTo>
                    <a:pt x="14279" y="207"/>
                    <a:pt x="12731" y="1"/>
                    <a:pt x="11167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30"/>
            <p:cNvSpPr/>
            <p:nvPr/>
          </p:nvSpPr>
          <p:spPr>
            <a:xfrm>
              <a:off x="1615392" y="3174986"/>
              <a:ext cx="104068" cy="21861"/>
            </a:xfrm>
            <a:custGeom>
              <a:avLst/>
              <a:gdLst/>
              <a:ahLst/>
              <a:cxnLst/>
              <a:rect l="l" t="t" r="r" b="b"/>
              <a:pathLst>
                <a:path w="6655" h="1398" extrusionOk="0">
                  <a:moveTo>
                    <a:pt x="4935" y="1"/>
                  </a:moveTo>
                  <a:cubicBezTo>
                    <a:pt x="4374" y="1"/>
                    <a:pt x="3796" y="77"/>
                    <a:pt x="3165" y="154"/>
                  </a:cubicBezTo>
                  <a:cubicBezTo>
                    <a:pt x="2354" y="262"/>
                    <a:pt x="1569" y="505"/>
                    <a:pt x="893" y="830"/>
                  </a:cubicBezTo>
                  <a:cubicBezTo>
                    <a:pt x="569" y="1046"/>
                    <a:pt x="217" y="1182"/>
                    <a:pt x="1" y="1398"/>
                  </a:cubicBezTo>
                  <a:cubicBezTo>
                    <a:pt x="1001" y="938"/>
                    <a:pt x="2137" y="614"/>
                    <a:pt x="3273" y="370"/>
                  </a:cubicBezTo>
                  <a:cubicBezTo>
                    <a:pt x="4382" y="262"/>
                    <a:pt x="5519" y="154"/>
                    <a:pt x="6655" y="154"/>
                  </a:cubicBezTo>
                  <a:cubicBezTo>
                    <a:pt x="6303" y="46"/>
                    <a:pt x="5978" y="46"/>
                    <a:pt x="5627" y="46"/>
                  </a:cubicBezTo>
                  <a:cubicBezTo>
                    <a:pt x="5397" y="14"/>
                    <a:pt x="5167" y="1"/>
                    <a:pt x="4935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30"/>
            <p:cNvSpPr/>
            <p:nvPr/>
          </p:nvSpPr>
          <p:spPr>
            <a:xfrm>
              <a:off x="1014334" y="2565749"/>
              <a:ext cx="370124" cy="319724"/>
            </a:xfrm>
            <a:custGeom>
              <a:avLst/>
              <a:gdLst/>
              <a:ahLst/>
              <a:cxnLst/>
              <a:rect l="l" t="t" r="r" b="b"/>
              <a:pathLst>
                <a:path w="23669" h="20446" extrusionOk="0">
                  <a:moveTo>
                    <a:pt x="1" y="1"/>
                  </a:moveTo>
                  <a:cubicBezTo>
                    <a:pt x="1" y="1"/>
                    <a:pt x="1" y="17691"/>
                    <a:pt x="5762" y="20071"/>
                  </a:cubicBezTo>
                  <a:cubicBezTo>
                    <a:pt x="6434" y="20342"/>
                    <a:pt x="7170" y="20445"/>
                    <a:pt x="7901" y="20445"/>
                  </a:cubicBezTo>
                  <a:cubicBezTo>
                    <a:pt x="10235" y="20445"/>
                    <a:pt x="12525" y="19395"/>
                    <a:pt x="12525" y="19395"/>
                  </a:cubicBezTo>
                  <a:lnTo>
                    <a:pt x="23669" y="4626"/>
                  </a:lnTo>
                  <a:lnTo>
                    <a:pt x="20639" y="920"/>
                  </a:lnTo>
                  <a:lnTo>
                    <a:pt x="9252" y="7006"/>
                  </a:lnTo>
                  <a:lnTo>
                    <a:pt x="8467" y="316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30"/>
            <p:cNvSpPr/>
            <p:nvPr/>
          </p:nvSpPr>
          <p:spPr>
            <a:xfrm>
              <a:off x="1395013" y="2438850"/>
              <a:ext cx="137485" cy="241537"/>
            </a:xfrm>
            <a:custGeom>
              <a:avLst/>
              <a:gdLst/>
              <a:ahLst/>
              <a:cxnLst/>
              <a:rect l="l" t="t" r="r" b="b"/>
              <a:pathLst>
                <a:path w="8792" h="15446" extrusionOk="0">
                  <a:moveTo>
                    <a:pt x="1137" y="1"/>
                  </a:moveTo>
                  <a:cubicBezTo>
                    <a:pt x="569" y="1"/>
                    <a:pt x="1" y="569"/>
                    <a:pt x="1" y="1137"/>
                  </a:cubicBezTo>
                  <a:lnTo>
                    <a:pt x="1" y="14310"/>
                  </a:lnTo>
                  <a:cubicBezTo>
                    <a:pt x="1" y="14878"/>
                    <a:pt x="569" y="15446"/>
                    <a:pt x="1137" y="15446"/>
                  </a:cubicBezTo>
                  <a:lnTo>
                    <a:pt x="7656" y="15446"/>
                  </a:lnTo>
                  <a:cubicBezTo>
                    <a:pt x="8332" y="15446"/>
                    <a:pt x="8792" y="14878"/>
                    <a:pt x="8792" y="14310"/>
                  </a:cubicBezTo>
                  <a:lnTo>
                    <a:pt x="8792" y="1137"/>
                  </a:lnTo>
                  <a:cubicBezTo>
                    <a:pt x="8792" y="569"/>
                    <a:pt x="8332" y="1"/>
                    <a:pt x="7656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30"/>
            <p:cNvSpPr/>
            <p:nvPr/>
          </p:nvSpPr>
          <p:spPr>
            <a:xfrm>
              <a:off x="1359907" y="2495161"/>
              <a:ext cx="35122" cy="84990"/>
            </a:xfrm>
            <a:custGeom>
              <a:avLst/>
              <a:gdLst/>
              <a:ahLst/>
              <a:cxnLst/>
              <a:rect l="l" t="t" r="r" b="b"/>
              <a:pathLst>
                <a:path w="2246" h="5435" extrusionOk="0">
                  <a:moveTo>
                    <a:pt x="1827" y="1"/>
                  </a:moveTo>
                  <a:cubicBezTo>
                    <a:pt x="1331" y="1"/>
                    <a:pt x="868" y="417"/>
                    <a:pt x="677" y="917"/>
                  </a:cubicBezTo>
                  <a:cubicBezTo>
                    <a:pt x="569" y="1485"/>
                    <a:pt x="434" y="2053"/>
                    <a:pt x="434" y="2594"/>
                  </a:cubicBezTo>
                  <a:cubicBezTo>
                    <a:pt x="434" y="3622"/>
                    <a:pt x="325" y="4515"/>
                    <a:pt x="1" y="5434"/>
                  </a:cubicBezTo>
                  <a:lnTo>
                    <a:pt x="2246" y="4298"/>
                  </a:lnTo>
                  <a:lnTo>
                    <a:pt x="2030" y="24"/>
                  </a:lnTo>
                  <a:cubicBezTo>
                    <a:pt x="1962" y="8"/>
                    <a:pt x="1894" y="1"/>
                    <a:pt x="1827" y="1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30"/>
            <p:cNvSpPr/>
            <p:nvPr/>
          </p:nvSpPr>
          <p:spPr>
            <a:xfrm>
              <a:off x="1324378" y="2517882"/>
              <a:ext cx="188666" cy="153623"/>
            </a:xfrm>
            <a:custGeom>
              <a:avLst/>
              <a:gdLst/>
              <a:ahLst/>
              <a:cxnLst/>
              <a:rect l="l" t="t" r="r" b="b"/>
              <a:pathLst>
                <a:path w="12065" h="9824" extrusionOk="0">
                  <a:moveTo>
                    <a:pt x="7843" y="1"/>
                  </a:moveTo>
                  <a:cubicBezTo>
                    <a:pt x="7691" y="1"/>
                    <a:pt x="7521" y="10"/>
                    <a:pt x="7331" y="32"/>
                  </a:cubicBezTo>
                  <a:cubicBezTo>
                    <a:pt x="7115" y="32"/>
                    <a:pt x="3057" y="1385"/>
                    <a:pt x="3057" y="1385"/>
                  </a:cubicBezTo>
                  <a:lnTo>
                    <a:pt x="812" y="3170"/>
                  </a:lnTo>
                  <a:cubicBezTo>
                    <a:pt x="244" y="4089"/>
                    <a:pt x="1" y="5090"/>
                    <a:pt x="244" y="6226"/>
                  </a:cubicBezTo>
                  <a:cubicBezTo>
                    <a:pt x="461" y="8147"/>
                    <a:pt x="1245" y="8931"/>
                    <a:pt x="3382" y="9824"/>
                  </a:cubicBezTo>
                  <a:lnTo>
                    <a:pt x="7575" y="9824"/>
                  </a:lnTo>
                  <a:lnTo>
                    <a:pt x="9928" y="8471"/>
                  </a:lnTo>
                  <a:cubicBezTo>
                    <a:pt x="10388" y="8255"/>
                    <a:pt x="10604" y="7687"/>
                    <a:pt x="10496" y="7119"/>
                  </a:cubicBezTo>
                  <a:lnTo>
                    <a:pt x="10820" y="6686"/>
                  </a:lnTo>
                  <a:cubicBezTo>
                    <a:pt x="11064" y="6443"/>
                    <a:pt x="11064" y="6226"/>
                    <a:pt x="10956" y="5875"/>
                  </a:cubicBezTo>
                  <a:cubicBezTo>
                    <a:pt x="10798" y="5665"/>
                    <a:pt x="10562" y="5546"/>
                    <a:pt x="10320" y="5546"/>
                  </a:cubicBezTo>
                  <a:cubicBezTo>
                    <a:pt x="10187" y="5546"/>
                    <a:pt x="10052" y="5582"/>
                    <a:pt x="9928" y="5658"/>
                  </a:cubicBezTo>
                  <a:lnTo>
                    <a:pt x="7331" y="7011"/>
                  </a:lnTo>
                  <a:lnTo>
                    <a:pt x="5762" y="6903"/>
                  </a:lnTo>
                  <a:lnTo>
                    <a:pt x="5546" y="6335"/>
                  </a:lnTo>
                  <a:lnTo>
                    <a:pt x="8115" y="5550"/>
                  </a:lnTo>
                  <a:lnTo>
                    <a:pt x="11388" y="3630"/>
                  </a:lnTo>
                  <a:cubicBezTo>
                    <a:pt x="11848" y="3413"/>
                    <a:pt x="12065" y="2845"/>
                    <a:pt x="11740" y="2494"/>
                  </a:cubicBezTo>
                  <a:lnTo>
                    <a:pt x="11740" y="2385"/>
                  </a:lnTo>
                  <a:cubicBezTo>
                    <a:pt x="11557" y="2142"/>
                    <a:pt x="11268" y="2020"/>
                    <a:pt x="10987" y="2020"/>
                  </a:cubicBezTo>
                  <a:cubicBezTo>
                    <a:pt x="10893" y="2020"/>
                    <a:pt x="10800" y="2034"/>
                    <a:pt x="10712" y="2061"/>
                  </a:cubicBezTo>
                  <a:lnTo>
                    <a:pt x="7683" y="3305"/>
                  </a:lnTo>
                  <a:lnTo>
                    <a:pt x="4518" y="4089"/>
                  </a:lnTo>
                  <a:lnTo>
                    <a:pt x="5194" y="2953"/>
                  </a:lnTo>
                  <a:lnTo>
                    <a:pt x="9035" y="1033"/>
                  </a:lnTo>
                  <a:cubicBezTo>
                    <a:pt x="9035" y="1033"/>
                    <a:pt x="9394" y="1"/>
                    <a:pt x="7843" y="1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30"/>
            <p:cNvSpPr/>
            <p:nvPr/>
          </p:nvSpPr>
          <p:spPr>
            <a:xfrm>
              <a:off x="1337076" y="2523449"/>
              <a:ext cx="84615" cy="44004"/>
            </a:xfrm>
            <a:custGeom>
              <a:avLst/>
              <a:gdLst/>
              <a:ahLst/>
              <a:cxnLst/>
              <a:rect l="l" t="t" r="r" b="b"/>
              <a:pathLst>
                <a:path w="5411" h="2814" extrusionOk="0">
                  <a:moveTo>
                    <a:pt x="5410" y="1"/>
                  </a:moveTo>
                  <a:cubicBezTo>
                    <a:pt x="4382" y="244"/>
                    <a:pt x="3381" y="569"/>
                    <a:pt x="2462" y="920"/>
                  </a:cubicBezTo>
                  <a:lnTo>
                    <a:pt x="2245" y="920"/>
                  </a:lnTo>
                  <a:cubicBezTo>
                    <a:pt x="1461" y="1461"/>
                    <a:pt x="676" y="2138"/>
                    <a:pt x="0" y="2814"/>
                  </a:cubicBezTo>
                  <a:cubicBezTo>
                    <a:pt x="893" y="2381"/>
                    <a:pt x="1677" y="1813"/>
                    <a:pt x="2354" y="1137"/>
                  </a:cubicBezTo>
                  <a:lnTo>
                    <a:pt x="2462" y="1137"/>
                  </a:lnTo>
                  <a:cubicBezTo>
                    <a:pt x="3490" y="785"/>
                    <a:pt x="4382" y="461"/>
                    <a:pt x="5410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30"/>
            <p:cNvSpPr/>
            <p:nvPr/>
          </p:nvSpPr>
          <p:spPr>
            <a:xfrm>
              <a:off x="1396718" y="2630894"/>
              <a:ext cx="91792" cy="25818"/>
            </a:xfrm>
            <a:custGeom>
              <a:avLst/>
              <a:gdLst/>
              <a:ahLst/>
              <a:cxnLst/>
              <a:rect l="l" t="t" r="r" b="b"/>
              <a:pathLst>
                <a:path w="5870" h="1651" extrusionOk="0">
                  <a:moveTo>
                    <a:pt x="5870" y="0"/>
                  </a:moveTo>
                  <a:cubicBezTo>
                    <a:pt x="5518" y="0"/>
                    <a:pt x="5302" y="135"/>
                    <a:pt x="4977" y="352"/>
                  </a:cubicBezTo>
                  <a:lnTo>
                    <a:pt x="4058" y="812"/>
                  </a:lnTo>
                  <a:cubicBezTo>
                    <a:pt x="3733" y="1028"/>
                    <a:pt x="3381" y="1136"/>
                    <a:pt x="3057" y="1244"/>
                  </a:cubicBezTo>
                  <a:cubicBezTo>
                    <a:pt x="2647" y="1392"/>
                    <a:pt x="2197" y="1490"/>
                    <a:pt x="1756" y="1490"/>
                  </a:cubicBezTo>
                  <a:cubicBezTo>
                    <a:pt x="1469" y="1490"/>
                    <a:pt x="1186" y="1449"/>
                    <a:pt x="920" y="1353"/>
                  </a:cubicBezTo>
                  <a:cubicBezTo>
                    <a:pt x="568" y="1244"/>
                    <a:pt x="244" y="1244"/>
                    <a:pt x="0" y="1136"/>
                  </a:cubicBezTo>
                  <a:lnTo>
                    <a:pt x="0" y="1136"/>
                  </a:lnTo>
                  <a:cubicBezTo>
                    <a:pt x="244" y="1353"/>
                    <a:pt x="568" y="1488"/>
                    <a:pt x="785" y="1488"/>
                  </a:cubicBezTo>
                  <a:cubicBezTo>
                    <a:pt x="1190" y="1596"/>
                    <a:pt x="1589" y="1650"/>
                    <a:pt x="1971" y="1650"/>
                  </a:cubicBezTo>
                  <a:cubicBezTo>
                    <a:pt x="2353" y="1650"/>
                    <a:pt x="2719" y="1596"/>
                    <a:pt x="3057" y="1488"/>
                  </a:cubicBezTo>
                  <a:cubicBezTo>
                    <a:pt x="3489" y="1353"/>
                    <a:pt x="3841" y="1136"/>
                    <a:pt x="4166" y="920"/>
                  </a:cubicBezTo>
                  <a:lnTo>
                    <a:pt x="5085" y="460"/>
                  </a:lnTo>
                  <a:cubicBezTo>
                    <a:pt x="5302" y="352"/>
                    <a:pt x="5653" y="135"/>
                    <a:pt x="5870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30"/>
            <p:cNvSpPr/>
            <p:nvPr/>
          </p:nvSpPr>
          <p:spPr>
            <a:xfrm>
              <a:off x="1830267" y="3279741"/>
              <a:ext cx="260990" cy="627298"/>
            </a:xfrm>
            <a:custGeom>
              <a:avLst/>
              <a:gdLst/>
              <a:ahLst/>
              <a:cxnLst/>
              <a:rect l="l" t="t" r="r" b="b"/>
              <a:pathLst>
                <a:path w="16690" h="40115" extrusionOk="0">
                  <a:moveTo>
                    <a:pt x="244" y="1"/>
                  </a:moveTo>
                  <a:cubicBezTo>
                    <a:pt x="244" y="217"/>
                    <a:pt x="0" y="17907"/>
                    <a:pt x="244" y="20179"/>
                  </a:cubicBezTo>
                  <a:cubicBezTo>
                    <a:pt x="460" y="22316"/>
                    <a:pt x="920" y="25454"/>
                    <a:pt x="2029" y="26590"/>
                  </a:cubicBezTo>
                  <a:cubicBezTo>
                    <a:pt x="4058" y="28510"/>
                    <a:pt x="15337" y="40115"/>
                    <a:pt x="15337" y="40115"/>
                  </a:cubicBezTo>
                  <a:lnTo>
                    <a:pt x="16690" y="26374"/>
                  </a:lnTo>
                  <a:lnTo>
                    <a:pt x="13417" y="20044"/>
                  </a:lnTo>
                  <a:lnTo>
                    <a:pt x="16014" y="9792"/>
                  </a:lnTo>
                  <a:lnTo>
                    <a:pt x="244" y="1"/>
                  </a:ln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30"/>
            <p:cNvSpPr/>
            <p:nvPr/>
          </p:nvSpPr>
          <p:spPr>
            <a:xfrm>
              <a:off x="1982123" y="3635463"/>
              <a:ext cx="101941" cy="266494"/>
            </a:xfrm>
            <a:custGeom>
              <a:avLst/>
              <a:gdLst/>
              <a:ahLst/>
              <a:cxnLst/>
              <a:rect l="l" t="t" r="r" b="b"/>
              <a:pathLst>
                <a:path w="6519" h="17042" extrusionOk="0">
                  <a:moveTo>
                    <a:pt x="5166" y="1"/>
                  </a:moveTo>
                  <a:lnTo>
                    <a:pt x="0" y="11497"/>
                  </a:lnTo>
                  <a:lnTo>
                    <a:pt x="5275" y="17042"/>
                  </a:lnTo>
                  <a:lnTo>
                    <a:pt x="6519" y="2841"/>
                  </a:lnTo>
                  <a:lnTo>
                    <a:pt x="5166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30"/>
            <p:cNvSpPr/>
            <p:nvPr/>
          </p:nvSpPr>
          <p:spPr>
            <a:xfrm>
              <a:off x="2233793" y="2358067"/>
              <a:ext cx="421306" cy="779420"/>
            </a:xfrm>
            <a:custGeom>
              <a:avLst/>
              <a:gdLst/>
              <a:ahLst/>
              <a:cxnLst/>
              <a:rect l="l" t="t" r="r" b="b"/>
              <a:pathLst>
                <a:path w="26942" h="49843" extrusionOk="0">
                  <a:moveTo>
                    <a:pt x="3057" y="0"/>
                  </a:moveTo>
                  <a:lnTo>
                    <a:pt x="3057" y="0"/>
                  </a:lnTo>
                  <a:cubicBezTo>
                    <a:pt x="0" y="11145"/>
                    <a:pt x="1028" y="23100"/>
                    <a:pt x="3273" y="34353"/>
                  </a:cubicBezTo>
                  <a:cubicBezTo>
                    <a:pt x="4409" y="40006"/>
                    <a:pt x="6438" y="46309"/>
                    <a:pt x="11631" y="48905"/>
                  </a:cubicBezTo>
                  <a:cubicBezTo>
                    <a:pt x="12934" y="49546"/>
                    <a:pt x="14354" y="49843"/>
                    <a:pt x="15783" y="49843"/>
                  </a:cubicBezTo>
                  <a:cubicBezTo>
                    <a:pt x="20142" y="49843"/>
                    <a:pt x="24575" y="47083"/>
                    <a:pt x="25940" y="42927"/>
                  </a:cubicBezTo>
                  <a:cubicBezTo>
                    <a:pt x="26941" y="39546"/>
                    <a:pt x="26265" y="35841"/>
                    <a:pt x="25156" y="32459"/>
                  </a:cubicBezTo>
                  <a:cubicBezTo>
                    <a:pt x="24128" y="29078"/>
                    <a:pt x="22667" y="25805"/>
                    <a:pt x="22208" y="22181"/>
                  </a:cubicBezTo>
                  <a:cubicBezTo>
                    <a:pt x="21775" y="18367"/>
                    <a:pt x="22667" y="14526"/>
                    <a:pt x="22316" y="10685"/>
                  </a:cubicBezTo>
                  <a:cubicBezTo>
                    <a:pt x="21883" y="6871"/>
                    <a:pt x="19746" y="2705"/>
                    <a:pt x="16013" y="2029"/>
                  </a:cubicBezTo>
                  <a:lnTo>
                    <a:pt x="3057" y="0"/>
                  </a:lnTo>
                  <a:close/>
                </a:path>
              </a:pathLst>
            </a:custGeom>
            <a:solidFill>
              <a:srgbClr val="E5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30"/>
            <p:cNvSpPr/>
            <p:nvPr/>
          </p:nvSpPr>
          <p:spPr>
            <a:xfrm>
              <a:off x="2484196" y="2419397"/>
              <a:ext cx="95185" cy="717386"/>
            </a:xfrm>
            <a:custGeom>
              <a:avLst/>
              <a:gdLst/>
              <a:ahLst/>
              <a:cxnLst/>
              <a:rect l="l" t="t" r="r" b="b"/>
              <a:pathLst>
                <a:path w="6087" h="45876" extrusionOk="0">
                  <a:moveTo>
                    <a:pt x="109" y="1"/>
                  </a:moveTo>
                  <a:lnTo>
                    <a:pt x="109" y="352"/>
                  </a:lnTo>
                  <a:cubicBezTo>
                    <a:pt x="217" y="677"/>
                    <a:pt x="109" y="1137"/>
                    <a:pt x="217" y="1813"/>
                  </a:cubicBezTo>
                  <a:lnTo>
                    <a:pt x="217" y="352"/>
                  </a:lnTo>
                  <a:lnTo>
                    <a:pt x="109" y="1"/>
                  </a:lnTo>
                  <a:close/>
                  <a:moveTo>
                    <a:pt x="217" y="1813"/>
                  </a:moveTo>
                  <a:cubicBezTo>
                    <a:pt x="217" y="3057"/>
                    <a:pt x="352" y="4734"/>
                    <a:pt x="460" y="7006"/>
                  </a:cubicBezTo>
                  <a:cubicBezTo>
                    <a:pt x="1028" y="12741"/>
                    <a:pt x="1921" y="18502"/>
                    <a:pt x="3382" y="24128"/>
                  </a:cubicBezTo>
                  <a:cubicBezTo>
                    <a:pt x="4274" y="27401"/>
                    <a:pt x="5302" y="30431"/>
                    <a:pt x="5627" y="33379"/>
                  </a:cubicBezTo>
                  <a:cubicBezTo>
                    <a:pt x="5870" y="34732"/>
                    <a:pt x="5978" y="36084"/>
                    <a:pt x="5762" y="37437"/>
                  </a:cubicBezTo>
                  <a:cubicBezTo>
                    <a:pt x="5627" y="38681"/>
                    <a:pt x="5410" y="39790"/>
                    <a:pt x="4842" y="40926"/>
                  </a:cubicBezTo>
                  <a:cubicBezTo>
                    <a:pt x="4166" y="42495"/>
                    <a:pt x="3165" y="43955"/>
                    <a:pt x="1704" y="44983"/>
                  </a:cubicBezTo>
                  <a:cubicBezTo>
                    <a:pt x="3165" y="44091"/>
                    <a:pt x="4409" y="42603"/>
                    <a:pt x="5086" y="41034"/>
                  </a:cubicBezTo>
                  <a:cubicBezTo>
                    <a:pt x="5518" y="39898"/>
                    <a:pt x="5870" y="38681"/>
                    <a:pt x="5978" y="37437"/>
                  </a:cubicBezTo>
                  <a:cubicBezTo>
                    <a:pt x="6086" y="36084"/>
                    <a:pt x="6086" y="34732"/>
                    <a:pt x="5870" y="33271"/>
                  </a:cubicBezTo>
                  <a:cubicBezTo>
                    <a:pt x="5518" y="30323"/>
                    <a:pt x="4518" y="27293"/>
                    <a:pt x="3598" y="24020"/>
                  </a:cubicBezTo>
                  <a:cubicBezTo>
                    <a:pt x="2137" y="18394"/>
                    <a:pt x="1136" y="12741"/>
                    <a:pt x="568" y="7006"/>
                  </a:cubicBezTo>
                  <a:cubicBezTo>
                    <a:pt x="460" y="4734"/>
                    <a:pt x="352" y="3057"/>
                    <a:pt x="217" y="1813"/>
                  </a:cubicBezTo>
                  <a:close/>
                  <a:moveTo>
                    <a:pt x="1704" y="44983"/>
                  </a:moveTo>
                  <a:lnTo>
                    <a:pt x="1704" y="44983"/>
                  </a:lnTo>
                  <a:cubicBezTo>
                    <a:pt x="1300" y="45214"/>
                    <a:pt x="896" y="45459"/>
                    <a:pt x="492" y="45659"/>
                  </a:cubicBezTo>
                  <a:lnTo>
                    <a:pt x="492" y="45659"/>
                  </a:lnTo>
                  <a:cubicBezTo>
                    <a:pt x="698" y="45649"/>
                    <a:pt x="900" y="45546"/>
                    <a:pt x="1028" y="45443"/>
                  </a:cubicBezTo>
                  <a:lnTo>
                    <a:pt x="1353" y="45308"/>
                  </a:lnTo>
                  <a:lnTo>
                    <a:pt x="1704" y="44983"/>
                  </a:lnTo>
                  <a:close/>
                  <a:moveTo>
                    <a:pt x="492" y="45659"/>
                  </a:moveTo>
                  <a:lnTo>
                    <a:pt x="492" y="45659"/>
                  </a:lnTo>
                  <a:cubicBezTo>
                    <a:pt x="481" y="45659"/>
                    <a:pt x="471" y="45660"/>
                    <a:pt x="460" y="45660"/>
                  </a:cubicBezTo>
                  <a:lnTo>
                    <a:pt x="352" y="45726"/>
                  </a:lnTo>
                  <a:lnTo>
                    <a:pt x="352" y="45726"/>
                  </a:lnTo>
                  <a:cubicBezTo>
                    <a:pt x="399" y="45704"/>
                    <a:pt x="445" y="45682"/>
                    <a:pt x="492" y="45659"/>
                  </a:cubicBezTo>
                  <a:close/>
                  <a:moveTo>
                    <a:pt x="352" y="45726"/>
                  </a:moveTo>
                  <a:cubicBezTo>
                    <a:pt x="235" y="45781"/>
                    <a:pt x="118" y="45831"/>
                    <a:pt x="0" y="45876"/>
                  </a:cubicBezTo>
                  <a:lnTo>
                    <a:pt x="109" y="45876"/>
                  </a:lnTo>
                  <a:lnTo>
                    <a:pt x="352" y="45726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30"/>
            <p:cNvSpPr/>
            <p:nvPr/>
          </p:nvSpPr>
          <p:spPr>
            <a:xfrm>
              <a:off x="2559913" y="2849569"/>
              <a:ext cx="58375" cy="16826"/>
            </a:xfrm>
            <a:custGeom>
              <a:avLst/>
              <a:gdLst/>
              <a:ahLst/>
              <a:cxnLst/>
              <a:rect l="l" t="t" r="r" b="b"/>
              <a:pathLst>
                <a:path w="3733" h="1076" extrusionOk="0">
                  <a:moveTo>
                    <a:pt x="3733" y="1"/>
                  </a:moveTo>
                  <a:cubicBezTo>
                    <a:pt x="3165" y="217"/>
                    <a:pt x="2597" y="460"/>
                    <a:pt x="1921" y="677"/>
                  </a:cubicBezTo>
                  <a:cubicBezTo>
                    <a:pt x="1353" y="785"/>
                    <a:pt x="676" y="785"/>
                    <a:pt x="0" y="893"/>
                  </a:cubicBezTo>
                  <a:cubicBezTo>
                    <a:pt x="338" y="1015"/>
                    <a:pt x="676" y="1076"/>
                    <a:pt x="1014" y="1076"/>
                  </a:cubicBezTo>
                  <a:cubicBezTo>
                    <a:pt x="1353" y="1076"/>
                    <a:pt x="1691" y="1015"/>
                    <a:pt x="2029" y="893"/>
                  </a:cubicBezTo>
                  <a:cubicBezTo>
                    <a:pt x="2597" y="785"/>
                    <a:pt x="3273" y="460"/>
                    <a:pt x="373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30"/>
            <p:cNvSpPr/>
            <p:nvPr/>
          </p:nvSpPr>
          <p:spPr>
            <a:xfrm>
              <a:off x="2523102" y="2410937"/>
              <a:ext cx="61784" cy="444152"/>
            </a:xfrm>
            <a:custGeom>
              <a:avLst/>
              <a:gdLst/>
              <a:ahLst/>
              <a:cxnLst/>
              <a:rect l="l" t="t" r="r" b="b"/>
              <a:pathLst>
                <a:path w="3951" h="28403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09" y="325"/>
                    <a:pt x="434" y="1001"/>
                  </a:cubicBezTo>
                  <a:cubicBezTo>
                    <a:pt x="434" y="677"/>
                    <a:pt x="217" y="433"/>
                    <a:pt x="109" y="217"/>
                  </a:cubicBezTo>
                  <a:cubicBezTo>
                    <a:pt x="109" y="109"/>
                    <a:pt x="1" y="1"/>
                    <a:pt x="1" y="1"/>
                  </a:cubicBezTo>
                  <a:close/>
                  <a:moveTo>
                    <a:pt x="434" y="1001"/>
                  </a:moveTo>
                  <a:lnTo>
                    <a:pt x="434" y="1001"/>
                  </a:lnTo>
                  <a:cubicBezTo>
                    <a:pt x="785" y="1894"/>
                    <a:pt x="1002" y="2922"/>
                    <a:pt x="1110" y="3923"/>
                  </a:cubicBezTo>
                  <a:cubicBezTo>
                    <a:pt x="1245" y="5275"/>
                    <a:pt x="1110" y="6871"/>
                    <a:pt x="1110" y="8548"/>
                  </a:cubicBezTo>
                  <a:cubicBezTo>
                    <a:pt x="1245" y="10252"/>
                    <a:pt x="1245" y="12173"/>
                    <a:pt x="1462" y="14201"/>
                  </a:cubicBezTo>
                  <a:cubicBezTo>
                    <a:pt x="1678" y="17583"/>
                    <a:pt x="2138" y="20964"/>
                    <a:pt x="2922" y="24210"/>
                  </a:cubicBezTo>
                  <a:cubicBezTo>
                    <a:pt x="3139" y="25562"/>
                    <a:pt x="3490" y="26590"/>
                    <a:pt x="3598" y="27266"/>
                  </a:cubicBezTo>
                  <a:cubicBezTo>
                    <a:pt x="3707" y="27591"/>
                    <a:pt x="3815" y="27834"/>
                    <a:pt x="3815" y="28051"/>
                  </a:cubicBezTo>
                  <a:cubicBezTo>
                    <a:pt x="3950" y="28159"/>
                    <a:pt x="3950" y="28267"/>
                    <a:pt x="3950" y="28402"/>
                  </a:cubicBezTo>
                  <a:lnTo>
                    <a:pt x="3950" y="28051"/>
                  </a:lnTo>
                  <a:cubicBezTo>
                    <a:pt x="3815" y="27834"/>
                    <a:pt x="3815" y="27591"/>
                    <a:pt x="3707" y="27266"/>
                  </a:cubicBezTo>
                  <a:cubicBezTo>
                    <a:pt x="3598" y="26482"/>
                    <a:pt x="3382" y="25454"/>
                    <a:pt x="3030" y="24210"/>
                  </a:cubicBezTo>
                  <a:cubicBezTo>
                    <a:pt x="2354" y="20828"/>
                    <a:pt x="1921" y="17583"/>
                    <a:pt x="1678" y="14201"/>
                  </a:cubicBezTo>
                  <a:cubicBezTo>
                    <a:pt x="1462" y="12173"/>
                    <a:pt x="1462" y="10252"/>
                    <a:pt x="1353" y="8548"/>
                  </a:cubicBezTo>
                  <a:cubicBezTo>
                    <a:pt x="1353" y="6871"/>
                    <a:pt x="1353" y="5275"/>
                    <a:pt x="1245" y="3923"/>
                  </a:cubicBezTo>
                  <a:cubicBezTo>
                    <a:pt x="1110" y="2922"/>
                    <a:pt x="894" y="1894"/>
                    <a:pt x="434" y="100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30"/>
            <p:cNvSpPr/>
            <p:nvPr/>
          </p:nvSpPr>
          <p:spPr>
            <a:xfrm>
              <a:off x="2026111" y="3385482"/>
              <a:ext cx="331202" cy="897170"/>
            </a:xfrm>
            <a:custGeom>
              <a:avLst/>
              <a:gdLst/>
              <a:ahLst/>
              <a:cxnLst/>
              <a:rect l="l" t="t" r="r" b="b"/>
              <a:pathLst>
                <a:path w="21180" h="57373" extrusionOk="0">
                  <a:moveTo>
                    <a:pt x="21180" y="1"/>
                  </a:moveTo>
                  <a:lnTo>
                    <a:pt x="5302" y="3490"/>
                  </a:lnTo>
                  <a:lnTo>
                    <a:pt x="0" y="57372"/>
                  </a:lnTo>
                  <a:lnTo>
                    <a:pt x="7439" y="57372"/>
                  </a:lnTo>
                  <a:cubicBezTo>
                    <a:pt x="7439" y="57372"/>
                    <a:pt x="15986" y="24237"/>
                    <a:pt x="16554" y="20044"/>
                  </a:cubicBezTo>
                  <a:cubicBezTo>
                    <a:pt x="17122" y="15879"/>
                    <a:pt x="21180" y="1"/>
                    <a:pt x="21180" y="1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30"/>
            <p:cNvSpPr/>
            <p:nvPr/>
          </p:nvSpPr>
          <p:spPr>
            <a:xfrm>
              <a:off x="2026111" y="3775059"/>
              <a:ext cx="247166" cy="507593"/>
            </a:xfrm>
            <a:custGeom>
              <a:avLst/>
              <a:gdLst/>
              <a:ahLst/>
              <a:cxnLst/>
              <a:rect l="l" t="t" r="r" b="b"/>
              <a:pathLst>
                <a:path w="15806" h="32460" extrusionOk="0">
                  <a:moveTo>
                    <a:pt x="12487" y="0"/>
                  </a:moveTo>
                  <a:cubicBezTo>
                    <a:pt x="8680" y="0"/>
                    <a:pt x="2922" y="108"/>
                    <a:pt x="2922" y="108"/>
                  </a:cubicBezTo>
                  <a:lnTo>
                    <a:pt x="0" y="32459"/>
                  </a:lnTo>
                  <a:lnTo>
                    <a:pt x="7763" y="32459"/>
                  </a:lnTo>
                  <a:lnTo>
                    <a:pt x="15770" y="108"/>
                  </a:lnTo>
                  <a:cubicBezTo>
                    <a:pt x="15806" y="27"/>
                    <a:pt x="14390" y="0"/>
                    <a:pt x="12487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30"/>
            <p:cNvSpPr/>
            <p:nvPr/>
          </p:nvSpPr>
          <p:spPr>
            <a:xfrm>
              <a:off x="1863685" y="4157427"/>
              <a:ext cx="317254" cy="222084"/>
            </a:xfrm>
            <a:custGeom>
              <a:avLst/>
              <a:gdLst/>
              <a:ahLst/>
              <a:cxnLst/>
              <a:rect l="l" t="t" r="r" b="b"/>
              <a:pathLst>
                <a:path w="20288" h="14202" extrusionOk="0">
                  <a:moveTo>
                    <a:pt x="10712" y="1"/>
                  </a:moveTo>
                  <a:lnTo>
                    <a:pt x="9359" y="9224"/>
                  </a:lnTo>
                  <a:cubicBezTo>
                    <a:pt x="9359" y="9224"/>
                    <a:pt x="136" y="12281"/>
                    <a:pt x="0" y="14093"/>
                  </a:cubicBezTo>
                  <a:lnTo>
                    <a:pt x="18150" y="14201"/>
                  </a:lnTo>
                  <a:lnTo>
                    <a:pt x="20287" y="325"/>
                  </a:lnTo>
                  <a:lnTo>
                    <a:pt x="10712" y="1"/>
                  </a:lnTo>
                  <a:close/>
                </a:path>
              </a:pathLst>
            </a:custGeom>
            <a:solidFill>
              <a:srgbClr val="E5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30"/>
            <p:cNvSpPr/>
            <p:nvPr/>
          </p:nvSpPr>
          <p:spPr>
            <a:xfrm>
              <a:off x="2082359" y="4287703"/>
              <a:ext cx="22862" cy="21173"/>
            </a:xfrm>
            <a:custGeom>
              <a:avLst/>
              <a:gdLst/>
              <a:ahLst/>
              <a:cxnLst/>
              <a:rect l="l" t="t" r="r" b="b"/>
              <a:pathLst>
                <a:path w="1462" h="1354" extrusionOk="0">
                  <a:moveTo>
                    <a:pt x="785" y="1"/>
                  </a:moveTo>
                  <a:cubicBezTo>
                    <a:pt x="461" y="1"/>
                    <a:pt x="217" y="109"/>
                    <a:pt x="109" y="461"/>
                  </a:cubicBezTo>
                  <a:cubicBezTo>
                    <a:pt x="1" y="785"/>
                    <a:pt x="217" y="1245"/>
                    <a:pt x="677" y="1353"/>
                  </a:cubicBezTo>
                  <a:lnTo>
                    <a:pt x="785" y="1353"/>
                  </a:lnTo>
                  <a:cubicBezTo>
                    <a:pt x="1137" y="1353"/>
                    <a:pt x="1353" y="1137"/>
                    <a:pt x="1461" y="785"/>
                  </a:cubicBezTo>
                  <a:cubicBezTo>
                    <a:pt x="1461" y="461"/>
                    <a:pt x="1245" y="109"/>
                    <a:pt x="893" y="1"/>
                  </a:cubicBezTo>
                  <a:close/>
                </a:path>
              </a:pathLst>
            </a:custGeom>
            <a:solidFill>
              <a:srgbClr val="F5F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30"/>
            <p:cNvSpPr/>
            <p:nvPr/>
          </p:nvSpPr>
          <p:spPr>
            <a:xfrm>
              <a:off x="1863685" y="4363420"/>
              <a:ext cx="8898" cy="14402"/>
            </a:xfrm>
            <a:custGeom>
              <a:avLst/>
              <a:gdLst/>
              <a:ahLst/>
              <a:cxnLst/>
              <a:rect l="l" t="t" r="r" b="b"/>
              <a:pathLst>
                <a:path w="569" h="921" extrusionOk="0">
                  <a:moveTo>
                    <a:pt x="568" y="1"/>
                  </a:moveTo>
                  <a:cubicBezTo>
                    <a:pt x="244" y="244"/>
                    <a:pt x="0" y="569"/>
                    <a:pt x="0" y="920"/>
                  </a:cubicBezTo>
                  <a:cubicBezTo>
                    <a:pt x="0" y="569"/>
                    <a:pt x="244" y="352"/>
                    <a:pt x="5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30"/>
            <p:cNvSpPr/>
            <p:nvPr/>
          </p:nvSpPr>
          <p:spPr>
            <a:xfrm>
              <a:off x="1861996" y="4377806"/>
              <a:ext cx="285525" cy="1704"/>
            </a:xfrm>
            <a:custGeom>
              <a:avLst/>
              <a:gdLst/>
              <a:ahLst/>
              <a:cxnLst/>
              <a:rect l="l" t="t" r="r" b="b"/>
              <a:pathLst>
                <a:path w="18259" h="109" extrusionOk="0">
                  <a:moveTo>
                    <a:pt x="108" y="0"/>
                  </a:moveTo>
                  <a:cubicBezTo>
                    <a:pt x="0" y="0"/>
                    <a:pt x="0" y="0"/>
                    <a:pt x="0" y="108"/>
                  </a:cubicBezTo>
                  <a:lnTo>
                    <a:pt x="18258" y="108"/>
                  </a:lnTo>
                  <a:lnTo>
                    <a:pt x="2949" y="0"/>
                  </a:lnTo>
                  <a:close/>
                </a:path>
              </a:pathLst>
            </a:custGeom>
            <a:solidFill>
              <a:srgbClr val="A8AD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30"/>
            <p:cNvSpPr/>
            <p:nvPr/>
          </p:nvSpPr>
          <p:spPr>
            <a:xfrm>
              <a:off x="1863685" y="4358353"/>
              <a:ext cx="285525" cy="21158"/>
            </a:xfrm>
            <a:custGeom>
              <a:avLst/>
              <a:gdLst/>
              <a:ahLst/>
              <a:cxnLst/>
              <a:rect l="l" t="t" r="r" b="b"/>
              <a:pathLst>
                <a:path w="18259" h="1353" extrusionOk="0">
                  <a:moveTo>
                    <a:pt x="18258" y="0"/>
                  </a:moveTo>
                  <a:lnTo>
                    <a:pt x="568" y="325"/>
                  </a:lnTo>
                  <a:cubicBezTo>
                    <a:pt x="244" y="676"/>
                    <a:pt x="0" y="893"/>
                    <a:pt x="0" y="1244"/>
                  </a:cubicBezTo>
                  <a:lnTo>
                    <a:pt x="2841" y="1244"/>
                  </a:lnTo>
                  <a:lnTo>
                    <a:pt x="18150" y="1352"/>
                  </a:lnTo>
                  <a:lnTo>
                    <a:pt x="18258" y="0"/>
                  </a:lnTo>
                  <a:close/>
                </a:path>
              </a:pathLst>
            </a:custGeom>
            <a:solidFill>
              <a:srgbClr val="F5F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30"/>
            <p:cNvSpPr/>
            <p:nvPr/>
          </p:nvSpPr>
          <p:spPr>
            <a:xfrm>
              <a:off x="2004954" y="4299556"/>
              <a:ext cx="27929" cy="16513"/>
            </a:xfrm>
            <a:custGeom>
              <a:avLst/>
              <a:gdLst/>
              <a:ahLst/>
              <a:cxnLst/>
              <a:rect l="l" t="t" r="r" b="b"/>
              <a:pathLst>
                <a:path w="1786" h="1056" extrusionOk="0">
                  <a:moveTo>
                    <a:pt x="352" y="0"/>
                  </a:moveTo>
                  <a:cubicBezTo>
                    <a:pt x="143" y="0"/>
                    <a:pt x="1" y="27"/>
                    <a:pt x="1" y="27"/>
                  </a:cubicBezTo>
                  <a:cubicBezTo>
                    <a:pt x="1" y="135"/>
                    <a:pt x="434" y="135"/>
                    <a:pt x="893" y="487"/>
                  </a:cubicBezTo>
                  <a:cubicBezTo>
                    <a:pt x="1353" y="703"/>
                    <a:pt x="1570" y="1055"/>
                    <a:pt x="1678" y="1055"/>
                  </a:cubicBezTo>
                  <a:cubicBezTo>
                    <a:pt x="1786" y="1055"/>
                    <a:pt x="1570" y="487"/>
                    <a:pt x="1110" y="135"/>
                  </a:cubicBezTo>
                  <a:cubicBezTo>
                    <a:pt x="839" y="27"/>
                    <a:pt x="562" y="0"/>
                    <a:pt x="35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30"/>
            <p:cNvSpPr/>
            <p:nvPr/>
          </p:nvSpPr>
          <p:spPr>
            <a:xfrm>
              <a:off x="1976619" y="4313130"/>
              <a:ext cx="19469" cy="22393"/>
            </a:xfrm>
            <a:custGeom>
              <a:avLst/>
              <a:gdLst/>
              <a:ahLst/>
              <a:cxnLst/>
              <a:rect l="l" t="t" r="r" b="b"/>
              <a:pathLst>
                <a:path w="1245" h="1432" extrusionOk="0">
                  <a:moveTo>
                    <a:pt x="150" y="1"/>
                  </a:moveTo>
                  <a:cubicBezTo>
                    <a:pt x="57" y="1"/>
                    <a:pt x="0" y="31"/>
                    <a:pt x="0" y="79"/>
                  </a:cubicBezTo>
                  <a:cubicBezTo>
                    <a:pt x="0" y="187"/>
                    <a:pt x="352" y="295"/>
                    <a:pt x="677" y="620"/>
                  </a:cubicBezTo>
                  <a:cubicBezTo>
                    <a:pt x="893" y="972"/>
                    <a:pt x="1028" y="1431"/>
                    <a:pt x="1137" y="1431"/>
                  </a:cubicBezTo>
                  <a:cubicBezTo>
                    <a:pt x="1245" y="1431"/>
                    <a:pt x="1245" y="863"/>
                    <a:pt x="893" y="403"/>
                  </a:cubicBezTo>
                  <a:cubicBezTo>
                    <a:pt x="612" y="105"/>
                    <a:pt x="320" y="1"/>
                    <a:pt x="15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30"/>
            <p:cNvSpPr/>
            <p:nvPr/>
          </p:nvSpPr>
          <p:spPr>
            <a:xfrm>
              <a:off x="1948283" y="4326187"/>
              <a:ext cx="14387" cy="23284"/>
            </a:xfrm>
            <a:custGeom>
              <a:avLst/>
              <a:gdLst/>
              <a:ahLst/>
              <a:cxnLst/>
              <a:rect l="l" t="t" r="r" b="b"/>
              <a:pathLst>
                <a:path w="920" h="1489" extrusionOk="0">
                  <a:moveTo>
                    <a:pt x="37" y="1"/>
                  </a:moveTo>
                  <a:cubicBezTo>
                    <a:pt x="14" y="1"/>
                    <a:pt x="0" y="10"/>
                    <a:pt x="0" y="28"/>
                  </a:cubicBezTo>
                  <a:cubicBezTo>
                    <a:pt x="0" y="137"/>
                    <a:pt x="244" y="353"/>
                    <a:pt x="460" y="705"/>
                  </a:cubicBezTo>
                  <a:cubicBezTo>
                    <a:pt x="568" y="1137"/>
                    <a:pt x="676" y="1489"/>
                    <a:pt x="812" y="1489"/>
                  </a:cubicBezTo>
                  <a:cubicBezTo>
                    <a:pt x="812" y="1489"/>
                    <a:pt x="920" y="1029"/>
                    <a:pt x="676" y="596"/>
                  </a:cubicBezTo>
                  <a:cubicBezTo>
                    <a:pt x="497" y="215"/>
                    <a:pt x="150" y="1"/>
                    <a:pt x="3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30"/>
            <p:cNvSpPr/>
            <p:nvPr/>
          </p:nvSpPr>
          <p:spPr>
            <a:xfrm>
              <a:off x="2010036" y="4264872"/>
              <a:ext cx="31744" cy="7193"/>
            </a:xfrm>
            <a:custGeom>
              <a:avLst/>
              <a:gdLst/>
              <a:ahLst/>
              <a:cxnLst/>
              <a:rect l="l" t="t" r="r" b="b"/>
              <a:pathLst>
                <a:path w="2030" h="460" extrusionOk="0">
                  <a:moveTo>
                    <a:pt x="1028" y="0"/>
                  </a:moveTo>
                  <a:cubicBezTo>
                    <a:pt x="460" y="0"/>
                    <a:pt x="0" y="325"/>
                    <a:pt x="109" y="325"/>
                  </a:cubicBezTo>
                  <a:cubicBezTo>
                    <a:pt x="109" y="370"/>
                    <a:pt x="160" y="385"/>
                    <a:pt x="245" y="385"/>
                  </a:cubicBezTo>
                  <a:cubicBezTo>
                    <a:pt x="415" y="385"/>
                    <a:pt x="722" y="325"/>
                    <a:pt x="1028" y="325"/>
                  </a:cubicBezTo>
                  <a:cubicBezTo>
                    <a:pt x="1596" y="325"/>
                    <a:pt x="1921" y="460"/>
                    <a:pt x="2029" y="460"/>
                  </a:cubicBezTo>
                  <a:cubicBezTo>
                    <a:pt x="2029" y="325"/>
                    <a:pt x="1704" y="0"/>
                    <a:pt x="102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30"/>
            <p:cNvSpPr/>
            <p:nvPr/>
          </p:nvSpPr>
          <p:spPr>
            <a:xfrm>
              <a:off x="2015525" y="4225951"/>
              <a:ext cx="44020" cy="24973"/>
            </a:xfrm>
            <a:custGeom>
              <a:avLst/>
              <a:gdLst/>
              <a:ahLst/>
              <a:cxnLst/>
              <a:rect l="l" t="t" r="r" b="b"/>
              <a:pathLst>
                <a:path w="2815" h="1597" extrusionOk="0">
                  <a:moveTo>
                    <a:pt x="2273" y="271"/>
                  </a:moveTo>
                  <a:cubicBezTo>
                    <a:pt x="2327" y="271"/>
                    <a:pt x="2354" y="298"/>
                    <a:pt x="2354" y="352"/>
                  </a:cubicBezTo>
                  <a:cubicBezTo>
                    <a:pt x="2408" y="406"/>
                    <a:pt x="2408" y="406"/>
                    <a:pt x="2395" y="406"/>
                  </a:cubicBezTo>
                  <a:cubicBezTo>
                    <a:pt x="2381" y="406"/>
                    <a:pt x="2354" y="406"/>
                    <a:pt x="2354" y="460"/>
                  </a:cubicBezTo>
                  <a:lnTo>
                    <a:pt x="2246" y="569"/>
                  </a:lnTo>
                  <a:cubicBezTo>
                    <a:pt x="2030" y="677"/>
                    <a:pt x="1921" y="785"/>
                    <a:pt x="1786" y="920"/>
                  </a:cubicBezTo>
                  <a:cubicBezTo>
                    <a:pt x="1462" y="1028"/>
                    <a:pt x="1245" y="1137"/>
                    <a:pt x="894" y="1245"/>
                  </a:cubicBezTo>
                  <a:cubicBezTo>
                    <a:pt x="678" y="1317"/>
                    <a:pt x="497" y="1341"/>
                    <a:pt x="305" y="1381"/>
                  </a:cubicBezTo>
                  <a:lnTo>
                    <a:pt x="305" y="1381"/>
                  </a:lnTo>
                  <a:cubicBezTo>
                    <a:pt x="407" y="1286"/>
                    <a:pt x="530" y="1164"/>
                    <a:pt x="677" y="1028"/>
                  </a:cubicBezTo>
                  <a:cubicBezTo>
                    <a:pt x="894" y="785"/>
                    <a:pt x="1245" y="569"/>
                    <a:pt x="1462" y="460"/>
                  </a:cubicBezTo>
                  <a:cubicBezTo>
                    <a:pt x="1678" y="460"/>
                    <a:pt x="1786" y="352"/>
                    <a:pt x="2030" y="352"/>
                  </a:cubicBezTo>
                  <a:cubicBezTo>
                    <a:pt x="2138" y="298"/>
                    <a:pt x="2219" y="271"/>
                    <a:pt x="2273" y="271"/>
                  </a:cubicBezTo>
                  <a:close/>
                  <a:moveTo>
                    <a:pt x="1921" y="1"/>
                  </a:moveTo>
                  <a:cubicBezTo>
                    <a:pt x="1786" y="109"/>
                    <a:pt x="1570" y="109"/>
                    <a:pt x="1353" y="244"/>
                  </a:cubicBezTo>
                  <a:cubicBezTo>
                    <a:pt x="1110" y="352"/>
                    <a:pt x="785" y="569"/>
                    <a:pt x="569" y="785"/>
                  </a:cubicBezTo>
                  <a:cubicBezTo>
                    <a:pt x="296" y="1058"/>
                    <a:pt x="147" y="1294"/>
                    <a:pt x="71" y="1439"/>
                  </a:cubicBezTo>
                  <a:lnTo>
                    <a:pt x="71" y="1439"/>
                  </a:lnTo>
                  <a:cubicBezTo>
                    <a:pt x="48" y="1446"/>
                    <a:pt x="25" y="1453"/>
                    <a:pt x="1" y="1461"/>
                  </a:cubicBezTo>
                  <a:cubicBezTo>
                    <a:pt x="17" y="1468"/>
                    <a:pt x="33" y="1474"/>
                    <a:pt x="50" y="1481"/>
                  </a:cubicBezTo>
                  <a:lnTo>
                    <a:pt x="50" y="1481"/>
                  </a:lnTo>
                  <a:cubicBezTo>
                    <a:pt x="14" y="1555"/>
                    <a:pt x="1" y="1597"/>
                    <a:pt x="1" y="1597"/>
                  </a:cubicBezTo>
                  <a:cubicBezTo>
                    <a:pt x="39" y="1597"/>
                    <a:pt x="89" y="1567"/>
                    <a:pt x="155" y="1515"/>
                  </a:cubicBezTo>
                  <a:lnTo>
                    <a:pt x="155" y="1515"/>
                  </a:lnTo>
                  <a:cubicBezTo>
                    <a:pt x="268" y="1547"/>
                    <a:pt x="381" y="1563"/>
                    <a:pt x="488" y="1563"/>
                  </a:cubicBezTo>
                  <a:cubicBezTo>
                    <a:pt x="643" y="1563"/>
                    <a:pt x="785" y="1529"/>
                    <a:pt x="894" y="1461"/>
                  </a:cubicBezTo>
                  <a:cubicBezTo>
                    <a:pt x="1245" y="1353"/>
                    <a:pt x="1570" y="1245"/>
                    <a:pt x="1921" y="1137"/>
                  </a:cubicBezTo>
                  <a:cubicBezTo>
                    <a:pt x="2030" y="1028"/>
                    <a:pt x="2246" y="920"/>
                    <a:pt x="2354" y="920"/>
                  </a:cubicBezTo>
                  <a:cubicBezTo>
                    <a:pt x="2462" y="785"/>
                    <a:pt x="2598" y="677"/>
                    <a:pt x="2706" y="677"/>
                  </a:cubicBezTo>
                  <a:cubicBezTo>
                    <a:pt x="2814" y="460"/>
                    <a:pt x="2814" y="352"/>
                    <a:pt x="2706" y="109"/>
                  </a:cubicBezTo>
                  <a:cubicBezTo>
                    <a:pt x="2598" y="1"/>
                    <a:pt x="2462" y="1"/>
                    <a:pt x="224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30"/>
            <p:cNvSpPr/>
            <p:nvPr/>
          </p:nvSpPr>
          <p:spPr>
            <a:xfrm>
              <a:off x="1997760" y="4206498"/>
              <a:ext cx="24551" cy="44426"/>
            </a:xfrm>
            <a:custGeom>
              <a:avLst/>
              <a:gdLst/>
              <a:ahLst/>
              <a:cxnLst/>
              <a:rect l="l" t="t" r="r" b="b"/>
              <a:pathLst>
                <a:path w="1570" h="2841" extrusionOk="0">
                  <a:moveTo>
                    <a:pt x="569" y="0"/>
                  </a:moveTo>
                  <a:cubicBezTo>
                    <a:pt x="353" y="0"/>
                    <a:pt x="217" y="136"/>
                    <a:pt x="109" y="244"/>
                  </a:cubicBezTo>
                  <a:lnTo>
                    <a:pt x="109" y="568"/>
                  </a:lnTo>
                  <a:cubicBezTo>
                    <a:pt x="1" y="812"/>
                    <a:pt x="1" y="1028"/>
                    <a:pt x="109" y="1136"/>
                  </a:cubicBezTo>
                  <a:cubicBezTo>
                    <a:pt x="109" y="1488"/>
                    <a:pt x="217" y="1813"/>
                    <a:pt x="461" y="2164"/>
                  </a:cubicBezTo>
                  <a:cubicBezTo>
                    <a:pt x="791" y="2495"/>
                    <a:pt x="1075" y="2636"/>
                    <a:pt x="1190" y="2636"/>
                  </a:cubicBezTo>
                  <a:cubicBezTo>
                    <a:pt x="1226" y="2636"/>
                    <a:pt x="1245" y="2623"/>
                    <a:pt x="1245" y="2597"/>
                  </a:cubicBezTo>
                  <a:cubicBezTo>
                    <a:pt x="1245" y="2597"/>
                    <a:pt x="894" y="2381"/>
                    <a:pt x="677" y="2029"/>
                  </a:cubicBezTo>
                  <a:cubicBezTo>
                    <a:pt x="461" y="1704"/>
                    <a:pt x="353" y="1488"/>
                    <a:pt x="353" y="1136"/>
                  </a:cubicBezTo>
                  <a:lnTo>
                    <a:pt x="353" y="568"/>
                  </a:lnTo>
                  <a:cubicBezTo>
                    <a:pt x="353" y="481"/>
                    <a:pt x="423" y="323"/>
                    <a:pt x="450" y="323"/>
                  </a:cubicBezTo>
                  <a:cubicBezTo>
                    <a:pt x="457" y="323"/>
                    <a:pt x="461" y="331"/>
                    <a:pt x="461" y="352"/>
                  </a:cubicBezTo>
                  <a:cubicBezTo>
                    <a:pt x="569" y="352"/>
                    <a:pt x="785" y="460"/>
                    <a:pt x="785" y="568"/>
                  </a:cubicBezTo>
                  <a:cubicBezTo>
                    <a:pt x="894" y="677"/>
                    <a:pt x="1029" y="920"/>
                    <a:pt x="1029" y="1028"/>
                  </a:cubicBezTo>
                  <a:cubicBezTo>
                    <a:pt x="1137" y="1353"/>
                    <a:pt x="1245" y="1704"/>
                    <a:pt x="1245" y="1921"/>
                  </a:cubicBezTo>
                  <a:cubicBezTo>
                    <a:pt x="1353" y="2489"/>
                    <a:pt x="1245" y="2841"/>
                    <a:pt x="1353" y="2841"/>
                  </a:cubicBezTo>
                  <a:cubicBezTo>
                    <a:pt x="1462" y="2597"/>
                    <a:pt x="1570" y="2272"/>
                    <a:pt x="1462" y="1921"/>
                  </a:cubicBezTo>
                  <a:cubicBezTo>
                    <a:pt x="1462" y="1596"/>
                    <a:pt x="1462" y="1245"/>
                    <a:pt x="1353" y="1028"/>
                  </a:cubicBezTo>
                  <a:cubicBezTo>
                    <a:pt x="1245" y="812"/>
                    <a:pt x="1245" y="568"/>
                    <a:pt x="1137" y="460"/>
                  </a:cubicBezTo>
                  <a:cubicBezTo>
                    <a:pt x="1029" y="244"/>
                    <a:pt x="785" y="0"/>
                    <a:pt x="56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30"/>
            <p:cNvSpPr/>
            <p:nvPr/>
          </p:nvSpPr>
          <p:spPr>
            <a:xfrm>
              <a:off x="1802354" y="3048791"/>
              <a:ext cx="630676" cy="391282"/>
            </a:xfrm>
            <a:custGeom>
              <a:avLst/>
              <a:gdLst/>
              <a:ahLst/>
              <a:cxnLst/>
              <a:rect l="l" t="t" r="r" b="b"/>
              <a:pathLst>
                <a:path w="40331" h="25022" extrusionOk="0">
                  <a:moveTo>
                    <a:pt x="2462" y="1"/>
                  </a:moveTo>
                  <a:lnTo>
                    <a:pt x="0" y="25021"/>
                  </a:lnTo>
                  <a:lnTo>
                    <a:pt x="17799" y="25021"/>
                  </a:lnTo>
                  <a:lnTo>
                    <a:pt x="19611" y="10929"/>
                  </a:lnTo>
                  <a:lnTo>
                    <a:pt x="19611" y="25021"/>
                  </a:lnTo>
                  <a:lnTo>
                    <a:pt x="35489" y="25021"/>
                  </a:lnTo>
                  <a:lnTo>
                    <a:pt x="40330" y="1813"/>
                  </a:lnTo>
                  <a:lnTo>
                    <a:pt x="2462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30"/>
            <p:cNvSpPr/>
            <p:nvPr/>
          </p:nvSpPr>
          <p:spPr>
            <a:xfrm>
              <a:off x="1825185" y="3113937"/>
              <a:ext cx="61784" cy="327825"/>
            </a:xfrm>
            <a:custGeom>
              <a:avLst/>
              <a:gdLst/>
              <a:ahLst/>
              <a:cxnLst/>
              <a:rect l="l" t="t" r="r" b="b"/>
              <a:pathLst>
                <a:path w="3951" h="20964" extrusionOk="0">
                  <a:moveTo>
                    <a:pt x="3950" y="0"/>
                  </a:moveTo>
                  <a:lnTo>
                    <a:pt x="3815" y="568"/>
                  </a:lnTo>
                  <a:cubicBezTo>
                    <a:pt x="3707" y="1136"/>
                    <a:pt x="3598" y="1921"/>
                    <a:pt x="3382" y="2922"/>
                  </a:cubicBezTo>
                  <a:cubicBezTo>
                    <a:pt x="3030" y="4842"/>
                    <a:pt x="2598" y="7439"/>
                    <a:pt x="2030" y="10360"/>
                  </a:cubicBezTo>
                  <a:cubicBezTo>
                    <a:pt x="1570" y="13309"/>
                    <a:pt x="1002" y="16013"/>
                    <a:pt x="569" y="17934"/>
                  </a:cubicBezTo>
                  <a:cubicBezTo>
                    <a:pt x="434" y="18827"/>
                    <a:pt x="217" y="19611"/>
                    <a:pt x="109" y="20179"/>
                  </a:cubicBezTo>
                  <a:cubicBezTo>
                    <a:pt x="109" y="20395"/>
                    <a:pt x="1" y="20639"/>
                    <a:pt x="1" y="20747"/>
                  </a:cubicBezTo>
                  <a:lnTo>
                    <a:pt x="1" y="20963"/>
                  </a:lnTo>
                  <a:lnTo>
                    <a:pt x="109" y="20855"/>
                  </a:lnTo>
                  <a:cubicBezTo>
                    <a:pt x="109" y="20639"/>
                    <a:pt x="109" y="20395"/>
                    <a:pt x="217" y="20179"/>
                  </a:cubicBezTo>
                  <a:cubicBezTo>
                    <a:pt x="325" y="19611"/>
                    <a:pt x="569" y="18935"/>
                    <a:pt x="785" y="17934"/>
                  </a:cubicBezTo>
                  <a:cubicBezTo>
                    <a:pt x="1245" y="16013"/>
                    <a:pt x="1786" y="13417"/>
                    <a:pt x="2354" y="10495"/>
                  </a:cubicBezTo>
                  <a:cubicBezTo>
                    <a:pt x="2922" y="7547"/>
                    <a:pt x="3274" y="4842"/>
                    <a:pt x="3598" y="2922"/>
                  </a:cubicBezTo>
                  <a:cubicBezTo>
                    <a:pt x="3707" y="1921"/>
                    <a:pt x="3815" y="1136"/>
                    <a:pt x="3950" y="568"/>
                  </a:cubicBezTo>
                  <a:lnTo>
                    <a:pt x="3950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30"/>
            <p:cNvSpPr/>
            <p:nvPr/>
          </p:nvSpPr>
          <p:spPr>
            <a:xfrm>
              <a:off x="2328963" y="3103366"/>
              <a:ext cx="77843" cy="329513"/>
            </a:xfrm>
            <a:custGeom>
              <a:avLst/>
              <a:gdLst/>
              <a:ahLst/>
              <a:cxnLst/>
              <a:rect l="l" t="t" r="r" b="b"/>
              <a:pathLst>
                <a:path w="4978" h="21072" extrusionOk="0">
                  <a:moveTo>
                    <a:pt x="4977" y="0"/>
                  </a:moveTo>
                  <a:lnTo>
                    <a:pt x="4869" y="676"/>
                  </a:lnTo>
                  <a:cubicBezTo>
                    <a:pt x="4977" y="460"/>
                    <a:pt x="4977" y="216"/>
                    <a:pt x="4977" y="108"/>
                  </a:cubicBezTo>
                  <a:lnTo>
                    <a:pt x="4977" y="0"/>
                  </a:lnTo>
                  <a:close/>
                  <a:moveTo>
                    <a:pt x="4869" y="676"/>
                  </a:moveTo>
                  <a:lnTo>
                    <a:pt x="4301" y="2921"/>
                  </a:lnTo>
                  <a:cubicBezTo>
                    <a:pt x="3950" y="4950"/>
                    <a:pt x="3381" y="7655"/>
                    <a:pt x="2597" y="10603"/>
                  </a:cubicBezTo>
                  <a:cubicBezTo>
                    <a:pt x="1921" y="13525"/>
                    <a:pt x="1245" y="16230"/>
                    <a:pt x="812" y="18150"/>
                  </a:cubicBezTo>
                  <a:cubicBezTo>
                    <a:pt x="568" y="19043"/>
                    <a:pt x="352" y="19827"/>
                    <a:pt x="136" y="20395"/>
                  </a:cubicBezTo>
                  <a:cubicBezTo>
                    <a:pt x="136" y="20747"/>
                    <a:pt x="0" y="20855"/>
                    <a:pt x="0" y="21071"/>
                  </a:cubicBezTo>
                  <a:cubicBezTo>
                    <a:pt x="136" y="20963"/>
                    <a:pt x="136" y="20747"/>
                    <a:pt x="244" y="20503"/>
                  </a:cubicBezTo>
                  <a:cubicBezTo>
                    <a:pt x="460" y="19962"/>
                    <a:pt x="677" y="19151"/>
                    <a:pt x="920" y="18258"/>
                  </a:cubicBezTo>
                  <a:cubicBezTo>
                    <a:pt x="1488" y="16338"/>
                    <a:pt x="2164" y="13633"/>
                    <a:pt x="2841" y="10712"/>
                  </a:cubicBezTo>
                  <a:cubicBezTo>
                    <a:pt x="3625" y="7655"/>
                    <a:pt x="4193" y="4950"/>
                    <a:pt x="4518" y="3057"/>
                  </a:cubicBezTo>
                  <a:cubicBezTo>
                    <a:pt x="4626" y="2029"/>
                    <a:pt x="4869" y="1244"/>
                    <a:pt x="4869" y="676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30"/>
            <p:cNvSpPr/>
            <p:nvPr/>
          </p:nvSpPr>
          <p:spPr>
            <a:xfrm>
              <a:off x="1802354" y="2010805"/>
              <a:ext cx="678464" cy="1099754"/>
            </a:xfrm>
            <a:custGeom>
              <a:avLst/>
              <a:gdLst/>
              <a:ahLst/>
              <a:cxnLst/>
              <a:rect l="l" t="t" r="r" b="b"/>
              <a:pathLst>
                <a:path w="43387" h="70328" extrusionOk="0">
                  <a:moveTo>
                    <a:pt x="24777" y="0"/>
                  </a:moveTo>
                  <a:cubicBezTo>
                    <a:pt x="24777" y="0"/>
                    <a:pt x="23885" y="4057"/>
                    <a:pt x="20044" y="4057"/>
                  </a:cubicBezTo>
                  <a:cubicBezTo>
                    <a:pt x="16338" y="4057"/>
                    <a:pt x="13849" y="676"/>
                    <a:pt x="13849" y="676"/>
                  </a:cubicBezTo>
                  <a:cubicBezTo>
                    <a:pt x="13849" y="676"/>
                    <a:pt x="1569" y="4734"/>
                    <a:pt x="0" y="6411"/>
                  </a:cubicBezTo>
                  <a:lnTo>
                    <a:pt x="0" y="6871"/>
                  </a:lnTo>
                  <a:lnTo>
                    <a:pt x="8656" y="34921"/>
                  </a:lnTo>
                  <a:cubicBezTo>
                    <a:pt x="8656" y="34921"/>
                    <a:pt x="3246" y="40006"/>
                    <a:pt x="2570" y="45199"/>
                  </a:cubicBezTo>
                  <a:cubicBezTo>
                    <a:pt x="1894" y="50366"/>
                    <a:pt x="1353" y="68975"/>
                    <a:pt x="1353" y="68975"/>
                  </a:cubicBezTo>
                  <a:lnTo>
                    <a:pt x="1569" y="70328"/>
                  </a:lnTo>
                  <a:lnTo>
                    <a:pt x="40439" y="69544"/>
                  </a:lnTo>
                  <a:lnTo>
                    <a:pt x="43387" y="68407"/>
                  </a:lnTo>
                  <a:lnTo>
                    <a:pt x="39221" y="37761"/>
                  </a:lnTo>
                  <a:lnTo>
                    <a:pt x="36165" y="3489"/>
                  </a:lnTo>
                  <a:lnTo>
                    <a:pt x="24777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30"/>
            <p:cNvSpPr/>
            <p:nvPr/>
          </p:nvSpPr>
          <p:spPr>
            <a:xfrm>
              <a:off x="2017229" y="2301381"/>
              <a:ext cx="195422" cy="186978"/>
            </a:xfrm>
            <a:custGeom>
              <a:avLst/>
              <a:gdLst/>
              <a:ahLst/>
              <a:cxnLst/>
              <a:rect l="l" t="t" r="r" b="b"/>
              <a:pathLst>
                <a:path w="12497" h="11957" extrusionOk="0">
                  <a:moveTo>
                    <a:pt x="6303" y="1"/>
                  </a:moveTo>
                  <a:lnTo>
                    <a:pt x="4382" y="3950"/>
                  </a:lnTo>
                  <a:lnTo>
                    <a:pt x="0" y="4626"/>
                  </a:lnTo>
                  <a:lnTo>
                    <a:pt x="3165" y="7683"/>
                  </a:lnTo>
                  <a:lnTo>
                    <a:pt x="2489" y="11957"/>
                  </a:lnTo>
                  <a:lnTo>
                    <a:pt x="6303" y="9928"/>
                  </a:lnTo>
                  <a:lnTo>
                    <a:pt x="10144" y="11957"/>
                  </a:lnTo>
                  <a:lnTo>
                    <a:pt x="9359" y="7683"/>
                  </a:lnTo>
                  <a:lnTo>
                    <a:pt x="12497" y="4626"/>
                  </a:lnTo>
                  <a:lnTo>
                    <a:pt x="8223" y="3950"/>
                  </a:lnTo>
                  <a:lnTo>
                    <a:pt x="6303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30"/>
            <p:cNvSpPr/>
            <p:nvPr/>
          </p:nvSpPr>
          <p:spPr>
            <a:xfrm>
              <a:off x="1735097" y="2111041"/>
              <a:ext cx="234344" cy="409046"/>
            </a:xfrm>
            <a:custGeom>
              <a:avLst/>
              <a:gdLst/>
              <a:ahLst/>
              <a:cxnLst/>
              <a:rect l="l" t="t" r="r" b="b"/>
              <a:pathLst>
                <a:path w="14986" h="26158" extrusionOk="0">
                  <a:moveTo>
                    <a:pt x="4301" y="1"/>
                  </a:moveTo>
                  <a:cubicBezTo>
                    <a:pt x="4301" y="1"/>
                    <a:pt x="1245" y="2029"/>
                    <a:pt x="677" y="5519"/>
                  </a:cubicBezTo>
                  <a:cubicBezTo>
                    <a:pt x="109" y="9035"/>
                    <a:pt x="0" y="26157"/>
                    <a:pt x="0" y="26157"/>
                  </a:cubicBezTo>
                  <a:lnTo>
                    <a:pt x="14986" y="20964"/>
                  </a:lnTo>
                  <a:cubicBezTo>
                    <a:pt x="14986" y="20964"/>
                    <a:pt x="13092" y="12957"/>
                    <a:pt x="12173" y="11064"/>
                  </a:cubicBezTo>
                  <a:cubicBezTo>
                    <a:pt x="11280" y="9035"/>
                    <a:pt x="4301" y="1"/>
                    <a:pt x="430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30"/>
            <p:cNvSpPr/>
            <p:nvPr/>
          </p:nvSpPr>
          <p:spPr>
            <a:xfrm>
              <a:off x="2214762" y="2031947"/>
              <a:ext cx="156516" cy="375206"/>
            </a:xfrm>
            <a:custGeom>
              <a:avLst/>
              <a:gdLst/>
              <a:ahLst/>
              <a:cxnLst/>
              <a:rect l="l" t="t" r="r" b="b"/>
              <a:pathLst>
                <a:path w="10009" h="23994" extrusionOk="0">
                  <a:moveTo>
                    <a:pt x="6517" y="0"/>
                  </a:moveTo>
                  <a:cubicBezTo>
                    <a:pt x="6236" y="0"/>
                    <a:pt x="5939" y="34"/>
                    <a:pt x="5626" y="109"/>
                  </a:cubicBezTo>
                  <a:cubicBezTo>
                    <a:pt x="5626" y="109"/>
                    <a:pt x="0" y="11929"/>
                    <a:pt x="1217" y="23993"/>
                  </a:cubicBezTo>
                  <a:lnTo>
                    <a:pt x="5626" y="23993"/>
                  </a:lnTo>
                  <a:cubicBezTo>
                    <a:pt x="5626" y="23993"/>
                    <a:pt x="6979" y="3490"/>
                    <a:pt x="10008" y="2137"/>
                  </a:cubicBezTo>
                  <a:cubicBezTo>
                    <a:pt x="10008" y="2137"/>
                    <a:pt x="8769" y="0"/>
                    <a:pt x="6517" y="0"/>
                  </a:cubicBezTo>
                  <a:close/>
                </a:path>
              </a:pathLst>
            </a:custGeom>
            <a:solidFill>
              <a:srgbClr val="E5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30"/>
            <p:cNvSpPr/>
            <p:nvPr/>
          </p:nvSpPr>
          <p:spPr>
            <a:xfrm>
              <a:off x="2302739" y="2065364"/>
              <a:ext cx="181473" cy="382384"/>
            </a:xfrm>
            <a:custGeom>
              <a:avLst/>
              <a:gdLst/>
              <a:ahLst/>
              <a:cxnLst/>
              <a:rect l="l" t="t" r="r" b="b"/>
              <a:pathLst>
                <a:path w="11605" h="24453" extrusionOk="0">
                  <a:moveTo>
                    <a:pt x="4166" y="0"/>
                  </a:moveTo>
                  <a:lnTo>
                    <a:pt x="2245" y="4626"/>
                  </a:lnTo>
                  <a:cubicBezTo>
                    <a:pt x="1921" y="5627"/>
                    <a:pt x="1569" y="6655"/>
                    <a:pt x="1353" y="7655"/>
                  </a:cubicBezTo>
                  <a:lnTo>
                    <a:pt x="0" y="21748"/>
                  </a:lnTo>
                  <a:lnTo>
                    <a:pt x="11388" y="24453"/>
                  </a:lnTo>
                  <a:cubicBezTo>
                    <a:pt x="11388" y="24453"/>
                    <a:pt x="11604" y="8115"/>
                    <a:pt x="10360" y="5302"/>
                  </a:cubicBezTo>
                  <a:cubicBezTo>
                    <a:pt x="9116" y="2489"/>
                    <a:pt x="4166" y="0"/>
                    <a:pt x="4166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30"/>
            <p:cNvSpPr/>
            <p:nvPr/>
          </p:nvSpPr>
          <p:spPr>
            <a:xfrm>
              <a:off x="1962654" y="2407137"/>
              <a:ext cx="518164" cy="199566"/>
            </a:xfrm>
            <a:custGeom>
              <a:avLst/>
              <a:gdLst/>
              <a:ahLst/>
              <a:cxnLst/>
              <a:rect l="l" t="t" r="r" b="b"/>
              <a:pathLst>
                <a:path w="33136" h="12762" extrusionOk="0">
                  <a:moveTo>
                    <a:pt x="1" y="0"/>
                  </a:moveTo>
                  <a:lnTo>
                    <a:pt x="1110" y="4842"/>
                  </a:lnTo>
                  <a:cubicBezTo>
                    <a:pt x="1110" y="4842"/>
                    <a:pt x="11253" y="9143"/>
                    <a:pt x="12957" y="10144"/>
                  </a:cubicBezTo>
                  <a:cubicBezTo>
                    <a:pt x="14526" y="11171"/>
                    <a:pt x="18016" y="12280"/>
                    <a:pt x="21965" y="12524"/>
                  </a:cubicBezTo>
                  <a:cubicBezTo>
                    <a:pt x="23851" y="12627"/>
                    <a:pt x="25503" y="12762"/>
                    <a:pt x="26861" y="12762"/>
                  </a:cubicBezTo>
                  <a:cubicBezTo>
                    <a:pt x="28347" y="12762"/>
                    <a:pt x="29481" y="12601"/>
                    <a:pt x="30188" y="12064"/>
                  </a:cubicBezTo>
                  <a:cubicBezTo>
                    <a:pt x="31540" y="11063"/>
                    <a:pt x="32352" y="11063"/>
                    <a:pt x="32676" y="8683"/>
                  </a:cubicBezTo>
                  <a:cubicBezTo>
                    <a:pt x="32893" y="6330"/>
                    <a:pt x="33136" y="2380"/>
                    <a:pt x="33136" y="2380"/>
                  </a:cubicBezTo>
                  <a:lnTo>
                    <a:pt x="21748" y="0"/>
                  </a:ln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30"/>
            <p:cNvSpPr/>
            <p:nvPr/>
          </p:nvSpPr>
          <p:spPr>
            <a:xfrm>
              <a:off x="1770626" y="2438850"/>
              <a:ext cx="494896" cy="226009"/>
            </a:xfrm>
            <a:custGeom>
              <a:avLst/>
              <a:gdLst/>
              <a:ahLst/>
              <a:cxnLst/>
              <a:rect l="l" t="t" r="r" b="b"/>
              <a:pathLst>
                <a:path w="31648" h="14453" extrusionOk="0">
                  <a:moveTo>
                    <a:pt x="12714" y="1"/>
                  </a:moveTo>
                  <a:lnTo>
                    <a:pt x="1" y="4302"/>
                  </a:lnTo>
                  <a:cubicBezTo>
                    <a:pt x="109" y="4734"/>
                    <a:pt x="893" y="9576"/>
                    <a:pt x="2354" y="11740"/>
                  </a:cubicBezTo>
                  <a:cubicBezTo>
                    <a:pt x="3923" y="13985"/>
                    <a:pt x="4599" y="14310"/>
                    <a:pt x="6411" y="14445"/>
                  </a:cubicBezTo>
                  <a:cubicBezTo>
                    <a:pt x="6454" y="14450"/>
                    <a:pt x="6508" y="14453"/>
                    <a:pt x="6573" y="14453"/>
                  </a:cubicBezTo>
                  <a:cubicBezTo>
                    <a:pt x="9287" y="14453"/>
                    <a:pt x="31220" y="10144"/>
                    <a:pt x="31432" y="10144"/>
                  </a:cubicBezTo>
                  <a:cubicBezTo>
                    <a:pt x="31648" y="10144"/>
                    <a:pt x="13390" y="2814"/>
                    <a:pt x="13390" y="2814"/>
                  </a:cubicBezTo>
                  <a:lnTo>
                    <a:pt x="12714" y="1"/>
                  </a:ln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30"/>
            <p:cNvSpPr/>
            <p:nvPr/>
          </p:nvSpPr>
          <p:spPr>
            <a:xfrm>
              <a:off x="1962654" y="2407137"/>
              <a:ext cx="299489" cy="190355"/>
            </a:xfrm>
            <a:custGeom>
              <a:avLst/>
              <a:gdLst/>
              <a:ahLst/>
              <a:cxnLst/>
              <a:rect l="l" t="t" r="r" b="b"/>
              <a:pathLst>
                <a:path w="19152" h="12173" extrusionOk="0">
                  <a:moveTo>
                    <a:pt x="1" y="0"/>
                  </a:moveTo>
                  <a:cubicBezTo>
                    <a:pt x="1" y="108"/>
                    <a:pt x="1" y="244"/>
                    <a:pt x="109" y="352"/>
                  </a:cubicBezTo>
                  <a:cubicBezTo>
                    <a:pt x="109" y="244"/>
                    <a:pt x="109" y="108"/>
                    <a:pt x="1" y="0"/>
                  </a:cubicBezTo>
                  <a:close/>
                  <a:moveTo>
                    <a:pt x="109" y="352"/>
                  </a:moveTo>
                  <a:lnTo>
                    <a:pt x="217" y="1244"/>
                  </a:lnTo>
                  <a:cubicBezTo>
                    <a:pt x="434" y="2137"/>
                    <a:pt x="569" y="3381"/>
                    <a:pt x="1002" y="4842"/>
                  </a:cubicBezTo>
                  <a:cubicBezTo>
                    <a:pt x="2030" y="5302"/>
                    <a:pt x="3030" y="5762"/>
                    <a:pt x="4166" y="6194"/>
                  </a:cubicBezTo>
                  <a:cubicBezTo>
                    <a:pt x="5302" y="6654"/>
                    <a:pt x="6520" y="7114"/>
                    <a:pt x="7764" y="7682"/>
                  </a:cubicBezTo>
                  <a:cubicBezTo>
                    <a:pt x="10929" y="8899"/>
                    <a:pt x="13742" y="10144"/>
                    <a:pt x="15770" y="10928"/>
                  </a:cubicBezTo>
                  <a:cubicBezTo>
                    <a:pt x="16798" y="11388"/>
                    <a:pt x="17583" y="11604"/>
                    <a:pt x="18259" y="11848"/>
                  </a:cubicBezTo>
                  <a:lnTo>
                    <a:pt x="15770" y="10820"/>
                  </a:lnTo>
                  <a:lnTo>
                    <a:pt x="7872" y="7439"/>
                  </a:lnTo>
                  <a:cubicBezTo>
                    <a:pt x="6655" y="6871"/>
                    <a:pt x="5411" y="6438"/>
                    <a:pt x="4275" y="5978"/>
                  </a:cubicBezTo>
                  <a:cubicBezTo>
                    <a:pt x="3186" y="5537"/>
                    <a:pt x="2121" y="5121"/>
                    <a:pt x="1225" y="4778"/>
                  </a:cubicBezTo>
                  <a:lnTo>
                    <a:pt x="1225" y="4778"/>
                  </a:lnTo>
                  <a:cubicBezTo>
                    <a:pt x="779" y="3345"/>
                    <a:pt x="565" y="2124"/>
                    <a:pt x="325" y="1244"/>
                  </a:cubicBezTo>
                  <a:cubicBezTo>
                    <a:pt x="217" y="920"/>
                    <a:pt x="217" y="568"/>
                    <a:pt x="109" y="352"/>
                  </a:cubicBezTo>
                  <a:close/>
                  <a:moveTo>
                    <a:pt x="18935" y="12064"/>
                  </a:moveTo>
                  <a:cubicBezTo>
                    <a:pt x="18935" y="12172"/>
                    <a:pt x="19043" y="12172"/>
                    <a:pt x="19152" y="12172"/>
                  </a:cubicBezTo>
                  <a:cubicBezTo>
                    <a:pt x="19043" y="12172"/>
                    <a:pt x="18935" y="12064"/>
                    <a:pt x="18935" y="12064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30"/>
            <p:cNvSpPr/>
            <p:nvPr/>
          </p:nvSpPr>
          <p:spPr>
            <a:xfrm>
              <a:off x="1923748" y="2245133"/>
              <a:ext cx="38922" cy="162020"/>
            </a:xfrm>
            <a:custGeom>
              <a:avLst/>
              <a:gdLst/>
              <a:ahLst/>
              <a:cxnLst/>
              <a:rect l="l" t="t" r="r" b="b"/>
              <a:pathLst>
                <a:path w="2489" h="10361" extrusionOk="0">
                  <a:moveTo>
                    <a:pt x="0" y="0"/>
                  </a:moveTo>
                  <a:cubicBezTo>
                    <a:pt x="109" y="568"/>
                    <a:pt x="217" y="1001"/>
                    <a:pt x="352" y="1461"/>
                  </a:cubicBezTo>
                  <a:cubicBezTo>
                    <a:pt x="568" y="2489"/>
                    <a:pt x="893" y="3706"/>
                    <a:pt x="1136" y="5194"/>
                  </a:cubicBezTo>
                  <a:cubicBezTo>
                    <a:pt x="1461" y="6654"/>
                    <a:pt x="1813" y="7899"/>
                    <a:pt x="2029" y="8791"/>
                  </a:cubicBezTo>
                  <a:cubicBezTo>
                    <a:pt x="2137" y="9251"/>
                    <a:pt x="2245" y="9684"/>
                    <a:pt x="2381" y="9927"/>
                  </a:cubicBezTo>
                  <a:cubicBezTo>
                    <a:pt x="2381" y="10036"/>
                    <a:pt x="2489" y="10144"/>
                    <a:pt x="2489" y="10360"/>
                  </a:cubicBezTo>
                  <a:cubicBezTo>
                    <a:pt x="2489" y="9792"/>
                    <a:pt x="2381" y="9251"/>
                    <a:pt x="2245" y="8791"/>
                  </a:cubicBezTo>
                  <a:cubicBezTo>
                    <a:pt x="2029" y="7763"/>
                    <a:pt x="1704" y="6546"/>
                    <a:pt x="1353" y="5059"/>
                  </a:cubicBezTo>
                  <a:cubicBezTo>
                    <a:pt x="1136" y="3706"/>
                    <a:pt x="785" y="2354"/>
                    <a:pt x="460" y="1461"/>
                  </a:cubicBezTo>
                  <a:cubicBezTo>
                    <a:pt x="352" y="1001"/>
                    <a:pt x="217" y="677"/>
                    <a:pt x="109" y="325"/>
                  </a:cubicBezTo>
                  <a:cubicBezTo>
                    <a:pt x="109" y="217"/>
                    <a:pt x="109" y="109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30"/>
            <p:cNvSpPr/>
            <p:nvPr/>
          </p:nvSpPr>
          <p:spPr>
            <a:xfrm>
              <a:off x="2302739" y="2210027"/>
              <a:ext cx="19469" cy="193733"/>
            </a:xfrm>
            <a:custGeom>
              <a:avLst/>
              <a:gdLst/>
              <a:ahLst/>
              <a:cxnLst/>
              <a:rect l="l" t="t" r="r" b="b"/>
              <a:pathLst>
                <a:path w="1245" h="12389" extrusionOk="0">
                  <a:moveTo>
                    <a:pt x="1245" y="0"/>
                  </a:moveTo>
                  <a:cubicBezTo>
                    <a:pt x="1136" y="217"/>
                    <a:pt x="1136" y="325"/>
                    <a:pt x="1136" y="541"/>
                  </a:cubicBezTo>
                  <a:cubicBezTo>
                    <a:pt x="1001" y="785"/>
                    <a:pt x="1001" y="1217"/>
                    <a:pt x="893" y="1785"/>
                  </a:cubicBezTo>
                  <a:cubicBezTo>
                    <a:pt x="785" y="2922"/>
                    <a:pt x="568" y="4490"/>
                    <a:pt x="325" y="6194"/>
                  </a:cubicBezTo>
                  <a:cubicBezTo>
                    <a:pt x="217" y="7872"/>
                    <a:pt x="109" y="9467"/>
                    <a:pt x="0" y="10576"/>
                  </a:cubicBezTo>
                  <a:lnTo>
                    <a:pt x="0" y="11929"/>
                  </a:lnTo>
                  <a:lnTo>
                    <a:pt x="0" y="12389"/>
                  </a:lnTo>
                  <a:cubicBezTo>
                    <a:pt x="0" y="12172"/>
                    <a:pt x="0" y="12037"/>
                    <a:pt x="109" y="11929"/>
                  </a:cubicBezTo>
                  <a:cubicBezTo>
                    <a:pt x="109" y="11496"/>
                    <a:pt x="109" y="11036"/>
                    <a:pt x="217" y="10576"/>
                  </a:cubicBezTo>
                  <a:cubicBezTo>
                    <a:pt x="325" y="9332"/>
                    <a:pt x="460" y="7872"/>
                    <a:pt x="568" y="6194"/>
                  </a:cubicBezTo>
                  <a:cubicBezTo>
                    <a:pt x="785" y="4599"/>
                    <a:pt x="893" y="3030"/>
                    <a:pt x="1001" y="1894"/>
                  </a:cubicBezTo>
                  <a:cubicBezTo>
                    <a:pt x="1136" y="1353"/>
                    <a:pt x="1136" y="893"/>
                    <a:pt x="1245" y="541"/>
                  </a:cubicBezTo>
                  <a:lnTo>
                    <a:pt x="1245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30"/>
            <p:cNvSpPr/>
            <p:nvPr/>
          </p:nvSpPr>
          <p:spPr>
            <a:xfrm>
              <a:off x="1999465" y="2606359"/>
              <a:ext cx="225884" cy="200926"/>
            </a:xfrm>
            <a:custGeom>
              <a:avLst/>
              <a:gdLst/>
              <a:ahLst/>
              <a:cxnLst/>
              <a:rect l="l" t="t" r="r" b="b"/>
              <a:pathLst>
                <a:path w="14445" h="12849" extrusionOk="0">
                  <a:moveTo>
                    <a:pt x="14444" y="0"/>
                  </a:moveTo>
                  <a:cubicBezTo>
                    <a:pt x="14201" y="109"/>
                    <a:pt x="14093" y="352"/>
                    <a:pt x="13984" y="568"/>
                  </a:cubicBezTo>
                  <a:cubicBezTo>
                    <a:pt x="13876" y="785"/>
                    <a:pt x="13633" y="1028"/>
                    <a:pt x="13416" y="1353"/>
                  </a:cubicBezTo>
                  <a:cubicBezTo>
                    <a:pt x="13308" y="1704"/>
                    <a:pt x="13092" y="2029"/>
                    <a:pt x="12740" y="2381"/>
                  </a:cubicBezTo>
                  <a:cubicBezTo>
                    <a:pt x="12280" y="3057"/>
                    <a:pt x="11604" y="3841"/>
                    <a:pt x="10820" y="4734"/>
                  </a:cubicBezTo>
                  <a:cubicBezTo>
                    <a:pt x="10035" y="5762"/>
                    <a:pt x="9143" y="6654"/>
                    <a:pt x="8223" y="7439"/>
                  </a:cubicBezTo>
                  <a:cubicBezTo>
                    <a:pt x="7222" y="8331"/>
                    <a:pt x="6194" y="9143"/>
                    <a:pt x="5194" y="9819"/>
                  </a:cubicBezTo>
                  <a:cubicBezTo>
                    <a:pt x="4166" y="10495"/>
                    <a:pt x="3273" y="11036"/>
                    <a:pt x="2597" y="11496"/>
                  </a:cubicBezTo>
                  <a:cubicBezTo>
                    <a:pt x="2137" y="11713"/>
                    <a:pt x="1812" y="11848"/>
                    <a:pt x="1461" y="12064"/>
                  </a:cubicBezTo>
                  <a:cubicBezTo>
                    <a:pt x="1136" y="12172"/>
                    <a:pt x="920" y="12281"/>
                    <a:pt x="676" y="12389"/>
                  </a:cubicBezTo>
                  <a:cubicBezTo>
                    <a:pt x="460" y="12524"/>
                    <a:pt x="244" y="12632"/>
                    <a:pt x="0" y="12849"/>
                  </a:cubicBezTo>
                  <a:cubicBezTo>
                    <a:pt x="244" y="12740"/>
                    <a:pt x="460" y="12632"/>
                    <a:pt x="676" y="12524"/>
                  </a:cubicBezTo>
                  <a:cubicBezTo>
                    <a:pt x="920" y="12389"/>
                    <a:pt x="1244" y="12281"/>
                    <a:pt x="1596" y="12172"/>
                  </a:cubicBezTo>
                  <a:cubicBezTo>
                    <a:pt x="1921" y="12064"/>
                    <a:pt x="2272" y="11848"/>
                    <a:pt x="2597" y="11604"/>
                  </a:cubicBezTo>
                  <a:cubicBezTo>
                    <a:pt x="3625" y="11172"/>
                    <a:pt x="4517" y="10604"/>
                    <a:pt x="5302" y="10036"/>
                  </a:cubicBezTo>
                  <a:cubicBezTo>
                    <a:pt x="6438" y="9251"/>
                    <a:pt x="7439" y="8467"/>
                    <a:pt x="8358" y="7655"/>
                  </a:cubicBezTo>
                  <a:cubicBezTo>
                    <a:pt x="9359" y="6763"/>
                    <a:pt x="10252" y="5870"/>
                    <a:pt x="11063" y="4950"/>
                  </a:cubicBezTo>
                  <a:cubicBezTo>
                    <a:pt x="11739" y="4166"/>
                    <a:pt x="12416" y="3273"/>
                    <a:pt x="12957" y="2489"/>
                  </a:cubicBezTo>
                  <a:cubicBezTo>
                    <a:pt x="13200" y="2029"/>
                    <a:pt x="13416" y="1704"/>
                    <a:pt x="13633" y="1461"/>
                  </a:cubicBezTo>
                  <a:cubicBezTo>
                    <a:pt x="13768" y="1136"/>
                    <a:pt x="13984" y="893"/>
                    <a:pt x="14093" y="677"/>
                  </a:cubicBezTo>
                  <a:cubicBezTo>
                    <a:pt x="14201" y="460"/>
                    <a:pt x="14309" y="217"/>
                    <a:pt x="1444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30"/>
            <p:cNvSpPr/>
            <p:nvPr/>
          </p:nvSpPr>
          <p:spPr>
            <a:xfrm>
              <a:off x="2183034" y="1577146"/>
              <a:ext cx="154827" cy="459477"/>
            </a:xfrm>
            <a:custGeom>
              <a:avLst/>
              <a:gdLst/>
              <a:ahLst/>
              <a:cxnLst/>
              <a:rect l="l" t="t" r="r" b="b"/>
              <a:pathLst>
                <a:path w="9901" h="29383" extrusionOk="0">
                  <a:moveTo>
                    <a:pt x="1341" y="1"/>
                  </a:moveTo>
                  <a:cubicBezTo>
                    <a:pt x="1298" y="1"/>
                    <a:pt x="1257" y="3"/>
                    <a:pt x="1218" y="7"/>
                  </a:cubicBezTo>
                  <a:lnTo>
                    <a:pt x="1218" y="331"/>
                  </a:lnTo>
                  <a:cubicBezTo>
                    <a:pt x="541" y="1467"/>
                    <a:pt x="1353" y="2820"/>
                    <a:pt x="2029" y="3956"/>
                  </a:cubicBezTo>
                  <a:cubicBezTo>
                    <a:pt x="2814" y="4957"/>
                    <a:pt x="3246" y="5633"/>
                    <a:pt x="4058" y="6526"/>
                  </a:cubicBezTo>
                  <a:cubicBezTo>
                    <a:pt x="5167" y="8013"/>
                    <a:pt x="4950" y="10475"/>
                    <a:pt x="5059" y="12287"/>
                  </a:cubicBezTo>
                  <a:cubicBezTo>
                    <a:pt x="5167" y="14884"/>
                    <a:pt x="5275" y="17021"/>
                    <a:pt x="4058" y="19266"/>
                  </a:cubicBezTo>
                  <a:cubicBezTo>
                    <a:pt x="3382" y="20510"/>
                    <a:pt x="1677" y="20970"/>
                    <a:pt x="893" y="22079"/>
                  </a:cubicBezTo>
                  <a:cubicBezTo>
                    <a:pt x="0" y="23323"/>
                    <a:pt x="0" y="25920"/>
                    <a:pt x="217" y="27380"/>
                  </a:cubicBezTo>
                  <a:cubicBezTo>
                    <a:pt x="399" y="28612"/>
                    <a:pt x="1871" y="29383"/>
                    <a:pt x="3204" y="29383"/>
                  </a:cubicBezTo>
                  <a:cubicBezTo>
                    <a:pt x="3451" y="29383"/>
                    <a:pt x="3694" y="29356"/>
                    <a:pt x="3923" y="29301"/>
                  </a:cubicBezTo>
                  <a:cubicBezTo>
                    <a:pt x="3490" y="28625"/>
                    <a:pt x="3138" y="27840"/>
                    <a:pt x="3246" y="26948"/>
                  </a:cubicBezTo>
                  <a:lnTo>
                    <a:pt x="3246" y="26948"/>
                  </a:lnTo>
                  <a:cubicBezTo>
                    <a:pt x="3579" y="27265"/>
                    <a:pt x="3987" y="27443"/>
                    <a:pt x="4403" y="27443"/>
                  </a:cubicBezTo>
                  <a:cubicBezTo>
                    <a:pt x="4697" y="27443"/>
                    <a:pt x="4995" y="27354"/>
                    <a:pt x="5275" y="27164"/>
                  </a:cubicBezTo>
                  <a:cubicBezTo>
                    <a:pt x="4491" y="26596"/>
                    <a:pt x="3706" y="25920"/>
                    <a:pt x="3814" y="25027"/>
                  </a:cubicBezTo>
                  <a:cubicBezTo>
                    <a:pt x="4058" y="24459"/>
                    <a:pt x="4382" y="23891"/>
                    <a:pt x="4842" y="23566"/>
                  </a:cubicBezTo>
                  <a:cubicBezTo>
                    <a:pt x="6195" y="22214"/>
                    <a:pt x="7195" y="20618"/>
                    <a:pt x="7872" y="18833"/>
                  </a:cubicBezTo>
                  <a:lnTo>
                    <a:pt x="8332" y="19942"/>
                  </a:lnTo>
                  <a:cubicBezTo>
                    <a:pt x="9684" y="19374"/>
                    <a:pt x="9900" y="17697"/>
                    <a:pt x="9900" y="16236"/>
                  </a:cubicBezTo>
                  <a:cubicBezTo>
                    <a:pt x="9684" y="12179"/>
                    <a:pt x="8223" y="8338"/>
                    <a:pt x="6627" y="4497"/>
                  </a:cubicBezTo>
                  <a:cubicBezTo>
                    <a:pt x="6303" y="3604"/>
                    <a:pt x="5843" y="2712"/>
                    <a:pt x="5167" y="1927"/>
                  </a:cubicBezTo>
                  <a:cubicBezTo>
                    <a:pt x="4620" y="1277"/>
                    <a:pt x="2422" y="1"/>
                    <a:pt x="134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30"/>
            <p:cNvSpPr/>
            <p:nvPr/>
          </p:nvSpPr>
          <p:spPr>
            <a:xfrm>
              <a:off x="2003265" y="1577240"/>
              <a:ext cx="264383" cy="523309"/>
            </a:xfrm>
            <a:custGeom>
              <a:avLst/>
              <a:gdLst/>
              <a:ahLst/>
              <a:cxnLst/>
              <a:rect l="l" t="t" r="r" b="b"/>
              <a:pathLst>
                <a:path w="16907" h="33465" extrusionOk="0">
                  <a:moveTo>
                    <a:pt x="7547" y="1"/>
                  </a:moveTo>
                  <a:cubicBezTo>
                    <a:pt x="2570" y="109"/>
                    <a:pt x="1" y="4383"/>
                    <a:pt x="325" y="9360"/>
                  </a:cubicBezTo>
                  <a:lnTo>
                    <a:pt x="1001" y="28159"/>
                  </a:lnTo>
                  <a:cubicBezTo>
                    <a:pt x="1107" y="31148"/>
                    <a:pt x="3592" y="33464"/>
                    <a:pt x="6560" y="33464"/>
                  </a:cubicBezTo>
                  <a:cubicBezTo>
                    <a:pt x="6628" y="33464"/>
                    <a:pt x="6695" y="33463"/>
                    <a:pt x="6763" y="33460"/>
                  </a:cubicBezTo>
                  <a:lnTo>
                    <a:pt x="7087" y="33460"/>
                  </a:lnTo>
                  <a:cubicBezTo>
                    <a:pt x="10009" y="33244"/>
                    <a:pt x="12173" y="30647"/>
                    <a:pt x="11929" y="27726"/>
                  </a:cubicBezTo>
                  <a:lnTo>
                    <a:pt x="11929" y="24561"/>
                  </a:lnTo>
                  <a:cubicBezTo>
                    <a:pt x="11929" y="24561"/>
                    <a:pt x="16663" y="23425"/>
                    <a:pt x="16906" y="18692"/>
                  </a:cubicBezTo>
                  <a:cubicBezTo>
                    <a:pt x="16906" y="16447"/>
                    <a:pt x="16906" y="12606"/>
                    <a:pt x="16663" y="8332"/>
                  </a:cubicBezTo>
                  <a:cubicBezTo>
                    <a:pt x="16338" y="3706"/>
                    <a:pt x="12605" y="109"/>
                    <a:pt x="7980" y="1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30"/>
            <p:cNvSpPr/>
            <p:nvPr/>
          </p:nvSpPr>
          <p:spPr>
            <a:xfrm>
              <a:off x="2094635" y="1931273"/>
              <a:ext cx="95185" cy="49837"/>
            </a:xfrm>
            <a:custGeom>
              <a:avLst/>
              <a:gdLst/>
              <a:ahLst/>
              <a:cxnLst/>
              <a:rect l="l" t="t" r="r" b="b"/>
              <a:pathLst>
                <a:path w="6087" h="3187" extrusionOk="0">
                  <a:moveTo>
                    <a:pt x="0" y="1"/>
                  </a:moveTo>
                  <a:cubicBezTo>
                    <a:pt x="0" y="1"/>
                    <a:pt x="1235" y="3187"/>
                    <a:pt x="5475" y="3187"/>
                  </a:cubicBezTo>
                  <a:cubicBezTo>
                    <a:pt x="5672" y="3187"/>
                    <a:pt x="5876" y="3180"/>
                    <a:pt x="6086" y="3166"/>
                  </a:cubicBezTo>
                  <a:lnTo>
                    <a:pt x="6086" y="1921"/>
                  </a:lnTo>
                  <a:cubicBezTo>
                    <a:pt x="3949" y="1921"/>
                    <a:pt x="1812" y="1245"/>
                    <a:pt x="0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30"/>
            <p:cNvSpPr/>
            <p:nvPr/>
          </p:nvSpPr>
          <p:spPr>
            <a:xfrm>
              <a:off x="2219829" y="1755319"/>
              <a:ext cx="21173" cy="21158"/>
            </a:xfrm>
            <a:custGeom>
              <a:avLst/>
              <a:gdLst/>
              <a:ahLst/>
              <a:cxnLst/>
              <a:rect l="l" t="t" r="r" b="b"/>
              <a:pathLst>
                <a:path w="1354" h="1353" extrusionOk="0">
                  <a:moveTo>
                    <a:pt x="677" y="0"/>
                  </a:moveTo>
                  <a:cubicBezTo>
                    <a:pt x="352" y="109"/>
                    <a:pt x="1" y="325"/>
                    <a:pt x="1" y="677"/>
                  </a:cubicBezTo>
                  <a:cubicBezTo>
                    <a:pt x="1" y="1109"/>
                    <a:pt x="352" y="1353"/>
                    <a:pt x="677" y="1353"/>
                  </a:cubicBezTo>
                  <a:cubicBezTo>
                    <a:pt x="1137" y="1353"/>
                    <a:pt x="1353" y="1001"/>
                    <a:pt x="1353" y="677"/>
                  </a:cubicBezTo>
                  <a:cubicBezTo>
                    <a:pt x="1353" y="325"/>
                    <a:pt x="1029" y="0"/>
                    <a:pt x="67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30"/>
            <p:cNvSpPr/>
            <p:nvPr/>
          </p:nvSpPr>
          <p:spPr>
            <a:xfrm>
              <a:off x="2204175" y="1731394"/>
              <a:ext cx="42315" cy="11634"/>
            </a:xfrm>
            <a:custGeom>
              <a:avLst/>
              <a:gdLst/>
              <a:ahLst/>
              <a:cxnLst/>
              <a:rect l="l" t="t" r="r" b="b"/>
              <a:pathLst>
                <a:path w="2706" h="744" extrusionOk="0">
                  <a:moveTo>
                    <a:pt x="1124" y="1"/>
                  </a:moveTo>
                  <a:cubicBezTo>
                    <a:pt x="829" y="1"/>
                    <a:pt x="585" y="107"/>
                    <a:pt x="325" y="286"/>
                  </a:cubicBezTo>
                  <a:cubicBezTo>
                    <a:pt x="109" y="502"/>
                    <a:pt x="1" y="611"/>
                    <a:pt x="1" y="611"/>
                  </a:cubicBezTo>
                  <a:cubicBezTo>
                    <a:pt x="16" y="626"/>
                    <a:pt x="41" y="633"/>
                    <a:pt x="74" y="633"/>
                  </a:cubicBezTo>
                  <a:cubicBezTo>
                    <a:pt x="274" y="633"/>
                    <a:pt x="774" y="394"/>
                    <a:pt x="1353" y="394"/>
                  </a:cubicBezTo>
                  <a:cubicBezTo>
                    <a:pt x="2037" y="394"/>
                    <a:pt x="2454" y="744"/>
                    <a:pt x="2639" y="744"/>
                  </a:cubicBezTo>
                  <a:cubicBezTo>
                    <a:pt x="2666" y="744"/>
                    <a:pt x="2688" y="736"/>
                    <a:pt x="2706" y="719"/>
                  </a:cubicBezTo>
                  <a:cubicBezTo>
                    <a:pt x="2706" y="719"/>
                    <a:pt x="2706" y="502"/>
                    <a:pt x="2462" y="394"/>
                  </a:cubicBezTo>
                  <a:cubicBezTo>
                    <a:pt x="2138" y="178"/>
                    <a:pt x="1786" y="43"/>
                    <a:pt x="1462" y="43"/>
                  </a:cubicBezTo>
                  <a:cubicBezTo>
                    <a:pt x="1341" y="14"/>
                    <a:pt x="1229" y="1"/>
                    <a:pt x="112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30"/>
            <p:cNvSpPr/>
            <p:nvPr/>
          </p:nvSpPr>
          <p:spPr>
            <a:xfrm>
              <a:off x="2112399" y="1755319"/>
              <a:ext cx="21158" cy="21158"/>
            </a:xfrm>
            <a:custGeom>
              <a:avLst/>
              <a:gdLst/>
              <a:ahLst/>
              <a:cxnLst/>
              <a:rect l="l" t="t" r="r" b="b"/>
              <a:pathLst>
                <a:path w="1353" h="1353" extrusionOk="0">
                  <a:moveTo>
                    <a:pt x="676" y="0"/>
                  </a:moveTo>
                  <a:cubicBezTo>
                    <a:pt x="217" y="0"/>
                    <a:pt x="0" y="325"/>
                    <a:pt x="0" y="677"/>
                  </a:cubicBezTo>
                  <a:cubicBezTo>
                    <a:pt x="0" y="1109"/>
                    <a:pt x="325" y="1353"/>
                    <a:pt x="676" y="1353"/>
                  </a:cubicBezTo>
                  <a:cubicBezTo>
                    <a:pt x="1001" y="1353"/>
                    <a:pt x="1353" y="1001"/>
                    <a:pt x="1353" y="677"/>
                  </a:cubicBezTo>
                  <a:cubicBezTo>
                    <a:pt x="1244" y="325"/>
                    <a:pt x="1001" y="0"/>
                    <a:pt x="67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30"/>
            <p:cNvSpPr/>
            <p:nvPr/>
          </p:nvSpPr>
          <p:spPr>
            <a:xfrm>
              <a:off x="2091241" y="1730362"/>
              <a:ext cx="44004" cy="12666"/>
            </a:xfrm>
            <a:custGeom>
              <a:avLst/>
              <a:gdLst/>
              <a:ahLst/>
              <a:cxnLst/>
              <a:rect l="l" t="t" r="r" b="b"/>
              <a:pathLst>
                <a:path w="2814" h="810" extrusionOk="0">
                  <a:moveTo>
                    <a:pt x="1461" y="0"/>
                  </a:moveTo>
                  <a:cubicBezTo>
                    <a:pt x="1002" y="0"/>
                    <a:pt x="677" y="109"/>
                    <a:pt x="325" y="352"/>
                  </a:cubicBezTo>
                  <a:cubicBezTo>
                    <a:pt x="109" y="460"/>
                    <a:pt x="1" y="568"/>
                    <a:pt x="109" y="677"/>
                  </a:cubicBezTo>
                  <a:cubicBezTo>
                    <a:pt x="109" y="692"/>
                    <a:pt x="121" y="699"/>
                    <a:pt x="143" y="699"/>
                  </a:cubicBezTo>
                  <a:cubicBezTo>
                    <a:pt x="276" y="699"/>
                    <a:pt x="789" y="460"/>
                    <a:pt x="1461" y="460"/>
                  </a:cubicBezTo>
                  <a:cubicBezTo>
                    <a:pt x="2051" y="460"/>
                    <a:pt x="2558" y="810"/>
                    <a:pt x="2679" y="810"/>
                  </a:cubicBezTo>
                  <a:cubicBezTo>
                    <a:pt x="2696" y="810"/>
                    <a:pt x="2706" y="802"/>
                    <a:pt x="2706" y="785"/>
                  </a:cubicBezTo>
                  <a:cubicBezTo>
                    <a:pt x="2814" y="677"/>
                    <a:pt x="2706" y="568"/>
                    <a:pt x="2489" y="352"/>
                  </a:cubicBezTo>
                  <a:cubicBezTo>
                    <a:pt x="2138" y="109"/>
                    <a:pt x="1813" y="0"/>
                    <a:pt x="146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30"/>
            <p:cNvSpPr/>
            <p:nvPr/>
          </p:nvSpPr>
          <p:spPr>
            <a:xfrm>
              <a:off x="2168647" y="1732051"/>
              <a:ext cx="35544" cy="97297"/>
            </a:xfrm>
            <a:custGeom>
              <a:avLst/>
              <a:gdLst/>
              <a:ahLst/>
              <a:cxnLst/>
              <a:rect l="l" t="t" r="r" b="b"/>
              <a:pathLst>
                <a:path w="2273" h="6222" extrusionOk="0">
                  <a:moveTo>
                    <a:pt x="109" y="1"/>
                  </a:moveTo>
                  <a:cubicBezTo>
                    <a:pt x="1" y="136"/>
                    <a:pt x="569" y="1705"/>
                    <a:pt x="1245" y="3842"/>
                  </a:cubicBezTo>
                  <a:lnTo>
                    <a:pt x="1813" y="5194"/>
                  </a:lnTo>
                  <a:cubicBezTo>
                    <a:pt x="1921" y="5410"/>
                    <a:pt x="1921" y="5546"/>
                    <a:pt x="1921" y="5762"/>
                  </a:cubicBezTo>
                  <a:cubicBezTo>
                    <a:pt x="1921" y="5870"/>
                    <a:pt x="1705" y="5979"/>
                    <a:pt x="1461" y="5979"/>
                  </a:cubicBezTo>
                  <a:cubicBezTo>
                    <a:pt x="1137" y="5979"/>
                    <a:pt x="677" y="5979"/>
                    <a:pt x="352" y="6087"/>
                  </a:cubicBezTo>
                  <a:cubicBezTo>
                    <a:pt x="677" y="6222"/>
                    <a:pt x="1137" y="6222"/>
                    <a:pt x="1461" y="6222"/>
                  </a:cubicBezTo>
                  <a:cubicBezTo>
                    <a:pt x="1597" y="6222"/>
                    <a:pt x="1705" y="6222"/>
                    <a:pt x="1813" y="6087"/>
                  </a:cubicBezTo>
                  <a:cubicBezTo>
                    <a:pt x="2029" y="6087"/>
                    <a:pt x="2138" y="5979"/>
                    <a:pt x="2138" y="5870"/>
                  </a:cubicBezTo>
                  <a:cubicBezTo>
                    <a:pt x="2273" y="5654"/>
                    <a:pt x="2138" y="5302"/>
                    <a:pt x="2029" y="5086"/>
                  </a:cubicBezTo>
                  <a:lnTo>
                    <a:pt x="1597" y="3733"/>
                  </a:lnTo>
                  <a:cubicBezTo>
                    <a:pt x="920" y="1705"/>
                    <a:pt x="244" y="1"/>
                    <a:pt x="10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30"/>
            <p:cNvSpPr/>
            <p:nvPr/>
          </p:nvSpPr>
          <p:spPr>
            <a:xfrm>
              <a:off x="2136934" y="1834414"/>
              <a:ext cx="38922" cy="33433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244" y="1"/>
                  </a:moveTo>
                  <a:cubicBezTo>
                    <a:pt x="108" y="1"/>
                    <a:pt x="0" y="217"/>
                    <a:pt x="108" y="569"/>
                  </a:cubicBezTo>
                  <a:cubicBezTo>
                    <a:pt x="108" y="1028"/>
                    <a:pt x="352" y="1461"/>
                    <a:pt x="676" y="1705"/>
                  </a:cubicBezTo>
                  <a:cubicBezTo>
                    <a:pt x="1028" y="2029"/>
                    <a:pt x="1461" y="2137"/>
                    <a:pt x="1921" y="2137"/>
                  </a:cubicBezTo>
                  <a:cubicBezTo>
                    <a:pt x="2272" y="2137"/>
                    <a:pt x="2489" y="2137"/>
                    <a:pt x="2489" y="2029"/>
                  </a:cubicBezTo>
                  <a:cubicBezTo>
                    <a:pt x="2489" y="1921"/>
                    <a:pt x="1596" y="1921"/>
                    <a:pt x="920" y="1353"/>
                  </a:cubicBezTo>
                  <a:cubicBezTo>
                    <a:pt x="352" y="785"/>
                    <a:pt x="352" y="1"/>
                    <a:pt x="24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30"/>
            <p:cNvSpPr/>
            <p:nvPr/>
          </p:nvSpPr>
          <p:spPr>
            <a:xfrm>
              <a:off x="2080671" y="1696945"/>
              <a:ext cx="52886" cy="14621"/>
            </a:xfrm>
            <a:custGeom>
              <a:avLst/>
              <a:gdLst/>
              <a:ahLst/>
              <a:cxnLst/>
              <a:rect l="l" t="t" r="r" b="b"/>
              <a:pathLst>
                <a:path w="3382" h="935" extrusionOk="0">
                  <a:moveTo>
                    <a:pt x="1569" y="1"/>
                  </a:moveTo>
                  <a:cubicBezTo>
                    <a:pt x="1137" y="1"/>
                    <a:pt x="785" y="217"/>
                    <a:pt x="325" y="460"/>
                  </a:cubicBezTo>
                  <a:cubicBezTo>
                    <a:pt x="109" y="569"/>
                    <a:pt x="1" y="785"/>
                    <a:pt x="1" y="893"/>
                  </a:cubicBezTo>
                  <a:cubicBezTo>
                    <a:pt x="24" y="923"/>
                    <a:pt x="74" y="934"/>
                    <a:pt x="148" y="934"/>
                  </a:cubicBezTo>
                  <a:cubicBezTo>
                    <a:pt x="413" y="934"/>
                    <a:pt x="979" y="785"/>
                    <a:pt x="1678" y="785"/>
                  </a:cubicBezTo>
                  <a:cubicBezTo>
                    <a:pt x="2597" y="677"/>
                    <a:pt x="3273" y="785"/>
                    <a:pt x="3382" y="569"/>
                  </a:cubicBezTo>
                  <a:cubicBezTo>
                    <a:pt x="3382" y="460"/>
                    <a:pt x="3273" y="352"/>
                    <a:pt x="2922" y="217"/>
                  </a:cubicBezTo>
                  <a:cubicBezTo>
                    <a:pt x="2489" y="1"/>
                    <a:pt x="2029" y="1"/>
                    <a:pt x="156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30"/>
            <p:cNvSpPr/>
            <p:nvPr/>
          </p:nvSpPr>
          <p:spPr>
            <a:xfrm>
              <a:off x="2204175" y="1697820"/>
              <a:ext cx="40204" cy="13104"/>
            </a:xfrm>
            <a:custGeom>
              <a:avLst/>
              <a:gdLst/>
              <a:ahLst/>
              <a:cxnLst/>
              <a:rect l="l" t="t" r="r" b="b"/>
              <a:pathLst>
                <a:path w="2571" h="838" extrusionOk="0">
                  <a:moveTo>
                    <a:pt x="1149" y="1"/>
                  </a:moveTo>
                  <a:cubicBezTo>
                    <a:pt x="836" y="1"/>
                    <a:pt x="516" y="93"/>
                    <a:pt x="217" y="296"/>
                  </a:cubicBezTo>
                  <a:cubicBezTo>
                    <a:pt x="1" y="404"/>
                    <a:pt x="1" y="513"/>
                    <a:pt x="1" y="621"/>
                  </a:cubicBezTo>
                  <a:cubicBezTo>
                    <a:pt x="55" y="729"/>
                    <a:pt x="224" y="756"/>
                    <a:pt x="447" y="756"/>
                  </a:cubicBezTo>
                  <a:cubicBezTo>
                    <a:pt x="670" y="756"/>
                    <a:pt x="948" y="729"/>
                    <a:pt x="1218" y="729"/>
                  </a:cubicBezTo>
                  <a:cubicBezTo>
                    <a:pt x="1597" y="729"/>
                    <a:pt x="1975" y="837"/>
                    <a:pt x="2218" y="837"/>
                  </a:cubicBezTo>
                  <a:cubicBezTo>
                    <a:pt x="2339" y="837"/>
                    <a:pt x="2426" y="810"/>
                    <a:pt x="2462" y="729"/>
                  </a:cubicBezTo>
                  <a:cubicBezTo>
                    <a:pt x="2571" y="729"/>
                    <a:pt x="2462" y="513"/>
                    <a:pt x="2246" y="404"/>
                  </a:cubicBezTo>
                  <a:cubicBezTo>
                    <a:pt x="1929" y="148"/>
                    <a:pt x="1545" y="1"/>
                    <a:pt x="114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30"/>
            <p:cNvSpPr/>
            <p:nvPr/>
          </p:nvSpPr>
          <p:spPr>
            <a:xfrm>
              <a:off x="1962654" y="1775773"/>
              <a:ext cx="51197" cy="78469"/>
            </a:xfrm>
            <a:custGeom>
              <a:avLst/>
              <a:gdLst/>
              <a:ahLst/>
              <a:cxnLst/>
              <a:rect l="l" t="t" r="r" b="b"/>
              <a:pathLst>
                <a:path w="3274" h="5018" extrusionOk="0">
                  <a:moveTo>
                    <a:pt x="2098" y="0"/>
                  </a:moveTo>
                  <a:cubicBezTo>
                    <a:pt x="1185" y="0"/>
                    <a:pt x="1" y="388"/>
                    <a:pt x="1" y="2398"/>
                  </a:cubicBezTo>
                  <a:cubicBezTo>
                    <a:pt x="1" y="4607"/>
                    <a:pt x="1491" y="5017"/>
                    <a:pt x="2461" y="5017"/>
                  </a:cubicBezTo>
                  <a:cubicBezTo>
                    <a:pt x="2928" y="5017"/>
                    <a:pt x="3274" y="4922"/>
                    <a:pt x="3274" y="4887"/>
                  </a:cubicBezTo>
                  <a:cubicBezTo>
                    <a:pt x="3274" y="4778"/>
                    <a:pt x="3139" y="153"/>
                    <a:pt x="3139" y="153"/>
                  </a:cubicBezTo>
                  <a:cubicBezTo>
                    <a:pt x="3139" y="153"/>
                    <a:pt x="2672" y="0"/>
                    <a:pt x="2098" y="0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30"/>
            <p:cNvSpPr/>
            <p:nvPr/>
          </p:nvSpPr>
          <p:spPr>
            <a:xfrm>
              <a:off x="1974930" y="1792114"/>
              <a:ext cx="22846" cy="44004"/>
            </a:xfrm>
            <a:custGeom>
              <a:avLst/>
              <a:gdLst/>
              <a:ahLst/>
              <a:cxnLst/>
              <a:rect l="l" t="t" r="r" b="b"/>
              <a:pathLst>
                <a:path w="1461" h="2814" extrusionOk="0">
                  <a:moveTo>
                    <a:pt x="1461" y="2597"/>
                  </a:moveTo>
                  <a:lnTo>
                    <a:pt x="1353" y="2706"/>
                  </a:lnTo>
                  <a:cubicBezTo>
                    <a:pt x="1461" y="2706"/>
                    <a:pt x="1461" y="2597"/>
                    <a:pt x="1461" y="2597"/>
                  </a:cubicBezTo>
                  <a:close/>
                  <a:moveTo>
                    <a:pt x="785" y="1"/>
                  </a:moveTo>
                  <a:cubicBezTo>
                    <a:pt x="568" y="1"/>
                    <a:pt x="325" y="217"/>
                    <a:pt x="217" y="460"/>
                  </a:cubicBezTo>
                  <a:cubicBezTo>
                    <a:pt x="108" y="785"/>
                    <a:pt x="0" y="1137"/>
                    <a:pt x="0" y="1353"/>
                  </a:cubicBezTo>
                  <a:cubicBezTo>
                    <a:pt x="0" y="2029"/>
                    <a:pt x="325" y="2706"/>
                    <a:pt x="893" y="2814"/>
                  </a:cubicBezTo>
                  <a:cubicBezTo>
                    <a:pt x="1001" y="2814"/>
                    <a:pt x="1245" y="2814"/>
                    <a:pt x="1353" y="2706"/>
                  </a:cubicBezTo>
                  <a:lnTo>
                    <a:pt x="893" y="2706"/>
                  </a:lnTo>
                  <a:cubicBezTo>
                    <a:pt x="460" y="2381"/>
                    <a:pt x="217" y="1921"/>
                    <a:pt x="217" y="1461"/>
                  </a:cubicBezTo>
                  <a:cubicBezTo>
                    <a:pt x="217" y="1137"/>
                    <a:pt x="325" y="893"/>
                    <a:pt x="460" y="569"/>
                  </a:cubicBezTo>
                  <a:cubicBezTo>
                    <a:pt x="460" y="352"/>
                    <a:pt x="568" y="217"/>
                    <a:pt x="785" y="109"/>
                  </a:cubicBezTo>
                  <a:cubicBezTo>
                    <a:pt x="893" y="109"/>
                    <a:pt x="1136" y="217"/>
                    <a:pt x="1136" y="352"/>
                  </a:cubicBezTo>
                  <a:cubicBezTo>
                    <a:pt x="1245" y="460"/>
                    <a:pt x="1136" y="460"/>
                    <a:pt x="1245" y="460"/>
                  </a:cubicBezTo>
                  <a:lnTo>
                    <a:pt x="1245" y="217"/>
                  </a:lnTo>
                  <a:lnTo>
                    <a:pt x="1136" y="109"/>
                  </a:lnTo>
                  <a:cubicBezTo>
                    <a:pt x="1001" y="1"/>
                    <a:pt x="893" y="1"/>
                    <a:pt x="785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30"/>
            <p:cNvSpPr/>
            <p:nvPr/>
          </p:nvSpPr>
          <p:spPr>
            <a:xfrm>
              <a:off x="2092930" y="1787048"/>
              <a:ext cx="3409" cy="3393"/>
            </a:xfrm>
            <a:custGeom>
              <a:avLst/>
              <a:gdLst/>
              <a:ahLst/>
              <a:cxnLst/>
              <a:rect l="l" t="t" r="r" b="b"/>
              <a:pathLst>
                <a:path w="218" h="217" extrusionOk="0">
                  <a:moveTo>
                    <a:pt x="109" y="0"/>
                  </a:moveTo>
                  <a:lnTo>
                    <a:pt x="1" y="108"/>
                  </a:lnTo>
                  <a:cubicBezTo>
                    <a:pt x="1" y="216"/>
                    <a:pt x="109" y="216"/>
                    <a:pt x="109" y="216"/>
                  </a:cubicBezTo>
                  <a:lnTo>
                    <a:pt x="217" y="108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30"/>
            <p:cNvSpPr/>
            <p:nvPr/>
          </p:nvSpPr>
          <p:spPr>
            <a:xfrm>
              <a:off x="2115777" y="1783232"/>
              <a:ext cx="1704" cy="1704"/>
            </a:xfrm>
            <a:custGeom>
              <a:avLst/>
              <a:gdLst/>
              <a:ahLst/>
              <a:cxnLst/>
              <a:rect l="l" t="t" r="r" b="b"/>
              <a:pathLst>
                <a:path w="109" h="109" extrusionOk="0">
                  <a:moveTo>
                    <a:pt x="1" y="1"/>
                  </a:moveTo>
                  <a:lnTo>
                    <a:pt x="1" y="109"/>
                  </a:lnTo>
                  <a:lnTo>
                    <a:pt x="109" y="109"/>
                  </a:lnTo>
                  <a:lnTo>
                    <a:pt x="109" y="1"/>
                  </a:ln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30"/>
            <p:cNvSpPr/>
            <p:nvPr/>
          </p:nvSpPr>
          <p:spPr>
            <a:xfrm>
              <a:off x="2130163" y="1781544"/>
              <a:ext cx="3393" cy="3393"/>
            </a:xfrm>
            <a:custGeom>
              <a:avLst/>
              <a:gdLst/>
              <a:ahLst/>
              <a:cxnLst/>
              <a:rect l="l" t="t" r="r" b="b"/>
              <a:pathLst>
                <a:path w="217" h="217" extrusionOk="0">
                  <a:moveTo>
                    <a:pt x="108" y="0"/>
                  </a:moveTo>
                  <a:cubicBezTo>
                    <a:pt x="0" y="0"/>
                    <a:pt x="0" y="109"/>
                    <a:pt x="0" y="109"/>
                  </a:cubicBezTo>
                  <a:cubicBezTo>
                    <a:pt x="0" y="217"/>
                    <a:pt x="108" y="217"/>
                    <a:pt x="108" y="217"/>
                  </a:cubicBezTo>
                  <a:cubicBezTo>
                    <a:pt x="108" y="217"/>
                    <a:pt x="217" y="217"/>
                    <a:pt x="217" y="109"/>
                  </a:cubicBezTo>
                  <a:cubicBezTo>
                    <a:pt x="217" y="0"/>
                    <a:pt x="108" y="0"/>
                    <a:pt x="108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30"/>
            <p:cNvSpPr/>
            <p:nvPr/>
          </p:nvSpPr>
          <p:spPr>
            <a:xfrm>
              <a:off x="2103517" y="1802685"/>
              <a:ext cx="3393" cy="1720"/>
            </a:xfrm>
            <a:custGeom>
              <a:avLst/>
              <a:gdLst/>
              <a:ahLst/>
              <a:cxnLst/>
              <a:rect l="l" t="t" r="r" b="b"/>
              <a:pathLst>
                <a:path w="217" h="110" extrusionOk="0">
                  <a:moveTo>
                    <a:pt x="0" y="1"/>
                  </a:moveTo>
                  <a:cubicBezTo>
                    <a:pt x="0" y="109"/>
                    <a:pt x="108" y="109"/>
                    <a:pt x="108" y="109"/>
                  </a:cubicBezTo>
                  <a:cubicBezTo>
                    <a:pt x="217" y="109"/>
                    <a:pt x="217" y="109"/>
                    <a:pt x="217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30"/>
            <p:cNvSpPr/>
            <p:nvPr/>
          </p:nvSpPr>
          <p:spPr>
            <a:xfrm>
              <a:off x="2124659" y="1797619"/>
              <a:ext cx="1704" cy="1704"/>
            </a:xfrm>
            <a:custGeom>
              <a:avLst/>
              <a:gdLst/>
              <a:ahLst/>
              <a:cxnLst/>
              <a:rect l="l" t="t" r="r" b="b"/>
              <a:pathLst>
                <a:path w="109" h="109" extrusionOk="0">
                  <a:moveTo>
                    <a:pt x="1" y="0"/>
                  </a:moveTo>
                  <a:lnTo>
                    <a:pt x="1" y="108"/>
                  </a:lnTo>
                  <a:lnTo>
                    <a:pt x="109" y="108"/>
                  </a:lnTo>
                  <a:cubicBezTo>
                    <a:pt x="109" y="0"/>
                    <a:pt x="109" y="0"/>
                    <a:pt x="1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30"/>
            <p:cNvSpPr/>
            <p:nvPr/>
          </p:nvSpPr>
          <p:spPr>
            <a:xfrm>
              <a:off x="2228711" y="1787048"/>
              <a:ext cx="1704" cy="3393"/>
            </a:xfrm>
            <a:custGeom>
              <a:avLst/>
              <a:gdLst/>
              <a:ahLst/>
              <a:cxnLst/>
              <a:rect l="l" t="t" r="r" b="b"/>
              <a:pathLst>
                <a:path w="109" h="217" extrusionOk="0">
                  <a:moveTo>
                    <a:pt x="1" y="0"/>
                  </a:moveTo>
                  <a:lnTo>
                    <a:pt x="1" y="108"/>
                  </a:lnTo>
                  <a:cubicBezTo>
                    <a:pt x="1" y="216"/>
                    <a:pt x="1" y="216"/>
                    <a:pt x="109" y="216"/>
                  </a:cubicBezTo>
                  <a:lnTo>
                    <a:pt x="109" y="108"/>
                  </a:lnTo>
                  <a:cubicBezTo>
                    <a:pt x="109" y="0"/>
                    <a:pt x="109" y="0"/>
                    <a:pt x="1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30"/>
            <p:cNvSpPr/>
            <p:nvPr/>
          </p:nvSpPr>
          <p:spPr>
            <a:xfrm>
              <a:off x="2242675" y="1784921"/>
              <a:ext cx="3816" cy="3831"/>
            </a:xfrm>
            <a:custGeom>
              <a:avLst/>
              <a:gdLst/>
              <a:ahLst/>
              <a:cxnLst/>
              <a:rect l="l" t="t" r="r" b="b"/>
              <a:pathLst>
                <a:path w="244" h="245" extrusionOk="0">
                  <a:moveTo>
                    <a:pt x="109" y="1"/>
                  </a:moveTo>
                  <a:cubicBezTo>
                    <a:pt x="109" y="136"/>
                    <a:pt x="0" y="136"/>
                    <a:pt x="0" y="136"/>
                  </a:cubicBezTo>
                  <a:cubicBezTo>
                    <a:pt x="0" y="244"/>
                    <a:pt x="109" y="244"/>
                    <a:pt x="109" y="244"/>
                  </a:cubicBezTo>
                  <a:cubicBezTo>
                    <a:pt x="244" y="244"/>
                    <a:pt x="244" y="244"/>
                    <a:pt x="244" y="136"/>
                  </a:cubicBezTo>
                  <a:lnTo>
                    <a:pt x="109" y="1"/>
                  </a:ln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30"/>
            <p:cNvSpPr/>
            <p:nvPr/>
          </p:nvSpPr>
          <p:spPr>
            <a:xfrm>
              <a:off x="2214762" y="1787986"/>
              <a:ext cx="3393" cy="2455"/>
            </a:xfrm>
            <a:custGeom>
              <a:avLst/>
              <a:gdLst/>
              <a:ahLst/>
              <a:cxnLst/>
              <a:rect l="l" t="t" r="r" b="b"/>
              <a:pathLst>
                <a:path w="217" h="157" extrusionOk="0">
                  <a:moveTo>
                    <a:pt x="136" y="0"/>
                  </a:moveTo>
                  <a:cubicBezTo>
                    <a:pt x="120" y="0"/>
                    <a:pt x="108" y="12"/>
                    <a:pt x="108" y="48"/>
                  </a:cubicBezTo>
                  <a:lnTo>
                    <a:pt x="0" y="48"/>
                  </a:lnTo>
                  <a:lnTo>
                    <a:pt x="108" y="156"/>
                  </a:lnTo>
                  <a:lnTo>
                    <a:pt x="216" y="48"/>
                  </a:lnTo>
                  <a:cubicBezTo>
                    <a:pt x="216" y="48"/>
                    <a:pt x="168" y="0"/>
                    <a:pt x="136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30"/>
            <p:cNvSpPr/>
            <p:nvPr/>
          </p:nvSpPr>
          <p:spPr>
            <a:xfrm>
              <a:off x="2225333" y="1802685"/>
              <a:ext cx="3393" cy="1720"/>
            </a:xfrm>
            <a:custGeom>
              <a:avLst/>
              <a:gdLst/>
              <a:ahLst/>
              <a:cxnLst/>
              <a:rect l="l" t="t" r="r" b="b"/>
              <a:pathLst>
                <a:path w="217" h="110" extrusionOk="0">
                  <a:moveTo>
                    <a:pt x="109" y="1"/>
                  </a:moveTo>
                  <a:cubicBezTo>
                    <a:pt x="0" y="1"/>
                    <a:pt x="0" y="1"/>
                    <a:pt x="0" y="109"/>
                  </a:cubicBezTo>
                  <a:lnTo>
                    <a:pt x="109" y="109"/>
                  </a:lnTo>
                  <a:cubicBezTo>
                    <a:pt x="217" y="109"/>
                    <a:pt x="217" y="109"/>
                    <a:pt x="217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30"/>
            <p:cNvSpPr/>
            <p:nvPr/>
          </p:nvSpPr>
          <p:spPr>
            <a:xfrm>
              <a:off x="2239282" y="1800997"/>
              <a:ext cx="1720" cy="1704"/>
            </a:xfrm>
            <a:custGeom>
              <a:avLst/>
              <a:gdLst/>
              <a:ahLst/>
              <a:cxnLst/>
              <a:rect l="l" t="t" r="r" b="b"/>
              <a:pathLst>
                <a:path w="110" h="109" extrusionOk="0">
                  <a:moveTo>
                    <a:pt x="1" y="1"/>
                  </a:moveTo>
                  <a:lnTo>
                    <a:pt x="109" y="109"/>
                  </a:lnTo>
                  <a:lnTo>
                    <a:pt x="109" y="1"/>
                  </a:ln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30"/>
            <p:cNvSpPr/>
            <p:nvPr/>
          </p:nvSpPr>
          <p:spPr>
            <a:xfrm>
              <a:off x="1892020" y="1532735"/>
              <a:ext cx="320631" cy="376410"/>
            </a:xfrm>
            <a:custGeom>
              <a:avLst/>
              <a:gdLst/>
              <a:ahLst/>
              <a:cxnLst/>
              <a:rect l="l" t="t" r="r" b="b"/>
              <a:pathLst>
                <a:path w="20504" h="24071" extrusionOk="0">
                  <a:moveTo>
                    <a:pt x="14426" y="1"/>
                  </a:moveTo>
                  <a:cubicBezTo>
                    <a:pt x="12205" y="1"/>
                    <a:pt x="10090" y="1078"/>
                    <a:pt x="8467" y="2603"/>
                  </a:cubicBezTo>
                  <a:cubicBezTo>
                    <a:pt x="6655" y="4307"/>
                    <a:pt x="5410" y="6552"/>
                    <a:pt x="4274" y="8825"/>
                  </a:cubicBezTo>
                  <a:cubicBezTo>
                    <a:pt x="3598" y="10285"/>
                    <a:pt x="2922" y="11854"/>
                    <a:pt x="1461" y="12638"/>
                  </a:cubicBezTo>
                  <a:cubicBezTo>
                    <a:pt x="893" y="12990"/>
                    <a:pt x="1" y="13423"/>
                    <a:pt x="217" y="14099"/>
                  </a:cubicBezTo>
                  <a:cubicBezTo>
                    <a:pt x="352" y="14234"/>
                    <a:pt x="460" y="14451"/>
                    <a:pt x="569" y="14667"/>
                  </a:cubicBezTo>
                  <a:cubicBezTo>
                    <a:pt x="785" y="15127"/>
                    <a:pt x="893" y="15587"/>
                    <a:pt x="785" y="16128"/>
                  </a:cubicBezTo>
                  <a:cubicBezTo>
                    <a:pt x="677" y="17047"/>
                    <a:pt x="569" y="17940"/>
                    <a:pt x="460" y="18833"/>
                  </a:cubicBezTo>
                  <a:cubicBezTo>
                    <a:pt x="352" y="19401"/>
                    <a:pt x="217" y="19969"/>
                    <a:pt x="352" y="20537"/>
                  </a:cubicBezTo>
                  <a:cubicBezTo>
                    <a:pt x="352" y="21213"/>
                    <a:pt x="677" y="21673"/>
                    <a:pt x="1245" y="21997"/>
                  </a:cubicBezTo>
                  <a:lnTo>
                    <a:pt x="109" y="22890"/>
                  </a:lnTo>
                  <a:cubicBezTo>
                    <a:pt x="217" y="23458"/>
                    <a:pt x="677" y="23918"/>
                    <a:pt x="1245" y="24026"/>
                  </a:cubicBezTo>
                  <a:cubicBezTo>
                    <a:pt x="1411" y="24058"/>
                    <a:pt x="1578" y="24071"/>
                    <a:pt x="1741" y="24071"/>
                  </a:cubicBezTo>
                  <a:cubicBezTo>
                    <a:pt x="2134" y="24071"/>
                    <a:pt x="2508" y="23994"/>
                    <a:pt x="2814" y="23918"/>
                  </a:cubicBezTo>
                  <a:cubicBezTo>
                    <a:pt x="4518" y="23566"/>
                    <a:pt x="6195" y="23242"/>
                    <a:pt x="7439" y="22106"/>
                  </a:cubicBezTo>
                  <a:cubicBezTo>
                    <a:pt x="8792" y="20997"/>
                    <a:pt x="9360" y="19076"/>
                    <a:pt x="9684" y="17264"/>
                  </a:cubicBezTo>
                  <a:cubicBezTo>
                    <a:pt x="9928" y="15587"/>
                    <a:pt x="9928" y="13883"/>
                    <a:pt x="10144" y="12206"/>
                  </a:cubicBezTo>
                  <a:cubicBezTo>
                    <a:pt x="10252" y="10502"/>
                    <a:pt x="10820" y="8933"/>
                    <a:pt x="11713" y="7472"/>
                  </a:cubicBezTo>
                  <a:cubicBezTo>
                    <a:pt x="12592" y="6180"/>
                    <a:pt x="14064" y="5085"/>
                    <a:pt x="15680" y="5085"/>
                  </a:cubicBezTo>
                  <a:cubicBezTo>
                    <a:pt x="15755" y="5085"/>
                    <a:pt x="15830" y="5087"/>
                    <a:pt x="15906" y="5092"/>
                  </a:cubicBezTo>
                  <a:cubicBezTo>
                    <a:pt x="16563" y="5092"/>
                    <a:pt x="17297" y="5339"/>
                    <a:pt x="17980" y="5339"/>
                  </a:cubicBezTo>
                  <a:cubicBezTo>
                    <a:pt x="18111" y="5339"/>
                    <a:pt x="18240" y="5330"/>
                    <a:pt x="18367" y="5308"/>
                  </a:cubicBezTo>
                  <a:cubicBezTo>
                    <a:pt x="19287" y="5308"/>
                    <a:pt x="20179" y="4632"/>
                    <a:pt x="20071" y="3739"/>
                  </a:cubicBezTo>
                  <a:lnTo>
                    <a:pt x="20071" y="3739"/>
                  </a:lnTo>
                  <a:lnTo>
                    <a:pt x="20504" y="4416"/>
                  </a:lnTo>
                  <a:cubicBezTo>
                    <a:pt x="19963" y="1927"/>
                    <a:pt x="17583" y="142"/>
                    <a:pt x="15094" y="34"/>
                  </a:cubicBezTo>
                  <a:cubicBezTo>
                    <a:pt x="14871" y="11"/>
                    <a:pt x="14648" y="1"/>
                    <a:pt x="1442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30"/>
            <p:cNvSpPr/>
            <p:nvPr/>
          </p:nvSpPr>
          <p:spPr>
            <a:xfrm>
              <a:off x="1909784" y="1814961"/>
              <a:ext cx="156938" cy="243226"/>
            </a:xfrm>
            <a:custGeom>
              <a:avLst/>
              <a:gdLst/>
              <a:ahLst/>
              <a:cxnLst/>
              <a:rect l="l" t="t" r="r" b="b"/>
              <a:pathLst>
                <a:path w="10036" h="15554" extrusionOk="0">
                  <a:moveTo>
                    <a:pt x="7439" y="0"/>
                  </a:moveTo>
                  <a:lnTo>
                    <a:pt x="2246" y="2272"/>
                  </a:lnTo>
                  <a:cubicBezTo>
                    <a:pt x="1570" y="5086"/>
                    <a:pt x="2246" y="8791"/>
                    <a:pt x="1" y="10495"/>
                  </a:cubicBezTo>
                  <a:cubicBezTo>
                    <a:pt x="365" y="10653"/>
                    <a:pt x="746" y="10724"/>
                    <a:pt x="1123" y="10724"/>
                  </a:cubicBezTo>
                  <a:cubicBezTo>
                    <a:pt x="1781" y="10724"/>
                    <a:pt x="2423" y="10505"/>
                    <a:pt x="2922" y="10144"/>
                  </a:cubicBezTo>
                  <a:lnTo>
                    <a:pt x="2922" y="10144"/>
                  </a:lnTo>
                  <a:cubicBezTo>
                    <a:pt x="3138" y="10820"/>
                    <a:pt x="2029" y="11496"/>
                    <a:pt x="2354" y="12064"/>
                  </a:cubicBezTo>
                  <a:cubicBezTo>
                    <a:pt x="2530" y="12221"/>
                    <a:pt x="2749" y="12335"/>
                    <a:pt x="2938" y="12335"/>
                  </a:cubicBezTo>
                  <a:cubicBezTo>
                    <a:pt x="3010" y="12335"/>
                    <a:pt x="3078" y="12318"/>
                    <a:pt x="3138" y="12281"/>
                  </a:cubicBezTo>
                  <a:cubicBezTo>
                    <a:pt x="3490" y="12172"/>
                    <a:pt x="3706" y="12064"/>
                    <a:pt x="3950" y="11848"/>
                  </a:cubicBezTo>
                  <a:lnTo>
                    <a:pt x="3950" y="11848"/>
                  </a:lnTo>
                  <a:cubicBezTo>
                    <a:pt x="3598" y="12740"/>
                    <a:pt x="2922" y="13417"/>
                    <a:pt x="2029" y="13633"/>
                  </a:cubicBezTo>
                  <a:cubicBezTo>
                    <a:pt x="2483" y="13890"/>
                    <a:pt x="2963" y="14009"/>
                    <a:pt x="3437" y="14009"/>
                  </a:cubicBezTo>
                  <a:cubicBezTo>
                    <a:pt x="4009" y="14009"/>
                    <a:pt x="4570" y="13836"/>
                    <a:pt x="5059" y="13525"/>
                  </a:cubicBezTo>
                  <a:lnTo>
                    <a:pt x="5059" y="13525"/>
                  </a:lnTo>
                  <a:lnTo>
                    <a:pt x="4491" y="15554"/>
                  </a:lnTo>
                  <a:cubicBezTo>
                    <a:pt x="5627" y="15121"/>
                    <a:pt x="6520" y="14309"/>
                    <a:pt x="6979" y="13200"/>
                  </a:cubicBezTo>
                  <a:cubicBezTo>
                    <a:pt x="7439" y="14553"/>
                    <a:pt x="8683" y="15337"/>
                    <a:pt x="9901" y="15337"/>
                  </a:cubicBezTo>
                  <a:cubicBezTo>
                    <a:pt x="10036" y="14093"/>
                    <a:pt x="9684" y="12957"/>
                    <a:pt x="8900" y="11956"/>
                  </a:cubicBezTo>
                  <a:lnTo>
                    <a:pt x="8900" y="11956"/>
                  </a:lnTo>
                  <a:cubicBezTo>
                    <a:pt x="9062" y="12064"/>
                    <a:pt x="9231" y="12118"/>
                    <a:pt x="9400" y="12118"/>
                  </a:cubicBezTo>
                  <a:cubicBezTo>
                    <a:pt x="9569" y="12118"/>
                    <a:pt x="9738" y="12064"/>
                    <a:pt x="9901" y="11956"/>
                  </a:cubicBezTo>
                  <a:cubicBezTo>
                    <a:pt x="8440" y="10820"/>
                    <a:pt x="6655" y="2272"/>
                    <a:pt x="743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30"/>
            <p:cNvSpPr/>
            <p:nvPr/>
          </p:nvSpPr>
          <p:spPr>
            <a:xfrm>
              <a:off x="1968409" y="1791942"/>
              <a:ext cx="52214" cy="77953"/>
            </a:xfrm>
            <a:custGeom>
              <a:avLst/>
              <a:gdLst/>
              <a:ahLst/>
              <a:cxnLst/>
              <a:rect l="l" t="t" r="r" b="b"/>
              <a:pathLst>
                <a:path w="3339" h="4985" extrusionOk="0">
                  <a:moveTo>
                    <a:pt x="2047" y="0"/>
                  </a:moveTo>
                  <a:cubicBezTo>
                    <a:pt x="1121" y="0"/>
                    <a:pt x="1" y="422"/>
                    <a:pt x="66" y="2392"/>
                  </a:cubicBezTo>
                  <a:cubicBezTo>
                    <a:pt x="66" y="4577"/>
                    <a:pt x="1549" y="4985"/>
                    <a:pt x="2519" y="4985"/>
                  </a:cubicBezTo>
                  <a:cubicBezTo>
                    <a:pt x="2989" y="4985"/>
                    <a:pt x="3339" y="4889"/>
                    <a:pt x="3339" y="4853"/>
                  </a:cubicBezTo>
                  <a:cubicBezTo>
                    <a:pt x="3339" y="4745"/>
                    <a:pt x="3230" y="228"/>
                    <a:pt x="3230" y="228"/>
                  </a:cubicBezTo>
                  <a:cubicBezTo>
                    <a:pt x="3187" y="185"/>
                    <a:pt x="2660" y="0"/>
                    <a:pt x="2047" y="0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30"/>
            <p:cNvSpPr/>
            <p:nvPr/>
          </p:nvSpPr>
          <p:spPr>
            <a:xfrm>
              <a:off x="1982123" y="1808190"/>
              <a:ext cx="22846" cy="44708"/>
            </a:xfrm>
            <a:custGeom>
              <a:avLst/>
              <a:gdLst/>
              <a:ahLst/>
              <a:cxnLst/>
              <a:rect l="l" t="t" r="r" b="b"/>
              <a:pathLst>
                <a:path w="1461" h="2859" extrusionOk="0">
                  <a:moveTo>
                    <a:pt x="785" y="1"/>
                  </a:moveTo>
                  <a:cubicBezTo>
                    <a:pt x="433" y="109"/>
                    <a:pt x="216" y="325"/>
                    <a:pt x="216" y="541"/>
                  </a:cubicBezTo>
                  <a:cubicBezTo>
                    <a:pt x="0" y="785"/>
                    <a:pt x="0" y="1110"/>
                    <a:pt x="0" y="1461"/>
                  </a:cubicBezTo>
                  <a:cubicBezTo>
                    <a:pt x="0" y="2137"/>
                    <a:pt x="325" y="2705"/>
                    <a:pt x="785" y="2814"/>
                  </a:cubicBezTo>
                  <a:cubicBezTo>
                    <a:pt x="848" y="2845"/>
                    <a:pt x="911" y="2858"/>
                    <a:pt x="973" y="2858"/>
                  </a:cubicBezTo>
                  <a:cubicBezTo>
                    <a:pt x="1121" y="2858"/>
                    <a:pt x="1257" y="2782"/>
                    <a:pt x="1353" y="2705"/>
                  </a:cubicBezTo>
                  <a:cubicBezTo>
                    <a:pt x="1461" y="2705"/>
                    <a:pt x="1461" y="2570"/>
                    <a:pt x="1461" y="2570"/>
                  </a:cubicBezTo>
                  <a:lnTo>
                    <a:pt x="1461" y="2570"/>
                  </a:lnTo>
                  <a:cubicBezTo>
                    <a:pt x="1461" y="2570"/>
                    <a:pt x="1353" y="2705"/>
                    <a:pt x="1217" y="2705"/>
                  </a:cubicBezTo>
                  <a:cubicBezTo>
                    <a:pt x="1163" y="2760"/>
                    <a:pt x="1109" y="2787"/>
                    <a:pt x="1055" y="2787"/>
                  </a:cubicBezTo>
                  <a:cubicBezTo>
                    <a:pt x="1001" y="2787"/>
                    <a:pt x="947" y="2760"/>
                    <a:pt x="893" y="2705"/>
                  </a:cubicBezTo>
                  <a:cubicBezTo>
                    <a:pt x="433" y="2462"/>
                    <a:pt x="216" y="1894"/>
                    <a:pt x="216" y="1461"/>
                  </a:cubicBezTo>
                  <a:cubicBezTo>
                    <a:pt x="216" y="1110"/>
                    <a:pt x="216" y="893"/>
                    <a:pt x="325" y="677"/>
                  </a:cubicBezTo>
                  <a:cubicBezTo>
                    <a:pt x="433" y="433"/>
                    <a:pt x="541" y="217"/>
                    <a:pt x="785" y="217"/>
                  </a:cubicBezTo>
                  <a:cubicBezTo>
                    <a:pt x="816" y="185"/>
                    <a:pt x="848" y="172"/>
                    <a:pt x="880" y="172"/>
                  </a:cubicBezTo>
                  <a:cubicBezTo>
                    <a:pt x="956" y="172"/>
                    <a:pt x="1033" y="249"/>
                    <a:pt x="1109" y="325"/>
                  </a:cubicBezTo>
                  <a:lnTo>
                    <a:pt x="1109" y="541"/>
                  </a:lnTo>
                  <a:cubicBezTo>
                    <a:pt x="1109" y="541"/>
                    <a:pt x="1217" y="433"/>
                    <a:pt x="1217" y="325"/>
                  </a:cubicBezTo>
                  <a:cubicBezTo>
                    <a:pt x="1217" y="217"/>
                    <a:pt x="1109" y="109"/>
                    <a:pt x="1109" y="109"/>
                  </a:cubicBezTo>
                  <a:cubicBezTo>
                    <a:pt x="1001" y="1"/>
                    <a:pt x="893" y="1"/>
                    <a:pt x="785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30"/>
            <p:cNvSpPr/>
            <p:nvPr/>
          </p:nvSpPr>
          <p:spPr>
            <a:xfrm>
              <a:off x="1985501" y="1858199"/>
              <a:ext cx="12275" cy="15153"/>
            </a:xfrm>
            <a:custGeom>
              <a:avLst/>
              <a:gdLst/>
              <a:ahLst/>
              <a:cxnLst/>
              <a:rect l="l" t="t" r="r" b="b"/>
              <a:pathLst>
                <a:path w="785" h="969" extrusionOk="0">
                  <a:moveTo>
                    <a:pt x="416" y="0"/>
                  </a:moveTo>
                  <a:cubicBezTo>
                    <a:pt x="364" y="0"/>
                    <a:pt x="298" y="12"/>
                    <a:pt x="217" y="48"/>
                  </a:cubicBezTo>
                  <a:cubicBezTo>
                    <a:pt x="109" y="48"/>
                    <a:pt x="109" y="184"/>
                    <a:pt x="0" y="292"/>
                  </a:cubicBezTo>
                  <a:lnTo>
                    <a:pt x="0" y="616"/>
                  </a:lnTo>
                  <a:cubicBezTo>
                    <a:pt x="109" y="860"/>
                    <a:pt x="217" y="860"/>
                    <a:pt x="325" y="968"/>
                  </a:cubicBezTo>
                  <a:lnTo>
                    <a:pt x="677" y="968"/>
                  </a:lnTo>
                  <a:cubicBezTo>
                    <a:pt x="785" y="860"/>
                    <a:pt x="785" y="725"/>
                    <a:pt x="785" y="725"/>
                  </a:cubicBezTo>
                  <a:lnTo>
                    <a:pt x="569" y="725"/>
                  </a:lnTo>
                  <a:cubicBezTo>
                    <a:pt x="536" y="765"/>
                    <a:pt x="501" y="781"/>
                    <a:pt x="466" y="781"/>
                  </a:cubicBezTo>
                  <a:cubicBezTo>
                    <a:pt x="382" y="781"/>
                    <a:pt x="293" y="692"/>
                    <a:pt x="217" y="616"/>
                  </a:cubicBezTo>
                  <a:cubicBezTo>
                    <a:pt x="109" y="508"/>
                    <a:pt x="217" y="292"/>
                    <a:pt x="325" y="184"/>
                  </a:cubicBezTo>
                  <a:cubicBezTo>
                    <a:pt x="460" y="48"/>
                    <a:pt x="569" y="48"/>
                    <a:pt x="569" y="48"/>
                  </a:cubicBezTo>
                  <a:cubicBezTo>
                    <a:pt x="569" y="48"/>
                    <a:pt x="520" y="0"/>
                    <a:pt x="416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30"/>
            <p:cNvSpPr/>
            <p:nvPr/>
          </p:nvSpPr>
          <p:spPr>
            <a:xfrm>
              <a:off x="1997760" y="1855134"/>
              <a:ext cx="21173" cy="24973"/>
            </a:xfrm>
            <a:custGeom>
              <a:avLst/>
              <a:gdLst/>
              <a:ahLst/>
              <a:cxnLst/>
              <a:rect l="l" t="t" r="r" b="b"/>
              <a:pathLst>
                <a:path w="1354" h="1597" extrusionOk="0">
                  <a:moveTo>
                    <a:pt x="758" y="1"/>
                  </a:moveTo>
                  <a:cubicBezTo>
                    <a:pt x="677" y="1"/>
                    <a:pt x="569" y="28"/>
                    <a:pt x="461" y="136"/>
                  </a:cubicBezTo>
                  <a:cubicBezTo>
                    <a:pt x="109" y="380"/>
                    <a:pt x="1" y="812"/>
                    <a:pt x="217" y="1164"/>
                  </a:cubicBezTo>
                  <a:cubicBezTo>
                    <a:pt x="353" y="1380"/>
                    <a:pt x="461" y="1489"/>
                    <a:pt x="677" y="1597"/>
                  </a:cubicBezTo>
                  <a:cubicBezTo>
                    <a:pt x="785" y="1597"/>
                    <a:pt x="1029" y="1597"/>
                    <a:pt x="1137" y="1489"/>
                  </a:cubicBezTo>
                  <a:cubicBezTo>
                    <a:pt x="1353" y="1272"/>
                    <a:pt x="1353" y="1056"/>
                    <a:pt x="1353" y="1056"/>
                  </a:cubicBezTo>
                  <a:cubicBezTo>
                    <a:pt x="1245" y="1056"/>
                    <a:pt x="1245" y="1164"/>
                    <a:pt x="1137" y="1380"/>
                  </a:cubicBezTo>
                  <a:lnTo>
                    <a:pt x="1029" y="1380"/>
                  </a:lnTo>
                  <a:cubicBezTo>
                    <a:pt x="984" y="1400"/>
                    <a:pt x="940" y="1409"/>
                    <a:pt x="898" y="1409"/>
                  </a:cubicBezTo>
                  <a:cubicBezTo>
                    <a:pt x="710" y="1409"/>
                    <a:pt x="549" y="1233"/>
                    <a:pt x="461" y="1056"/>
                  </a:cubicBezTo>
                  <a:cubicBezTo>
                    <a:pt x="353" y="812"/>
                    <a:pt x="353" y="488"/>
                    <a:pt x="569" y="244"/>
                  </a:cubicBezTo>
                  <a:cubicBezTo>
                    <a:pt x="785" y="28"/>
                    <a:pt x="894" y="136"/>
                    <a:pt x="894" y="28"/>
                  </a:cubicBezTo>
                  <a:cubicBezTo>
                    <a:pt x="894" y="28"/>
                    <a:pt x="839" y="1"/>
                    <a:pt x="758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30"/>
            <p:cNvSpPr/>
            <p:nvPr/>
          </p:nvSpPr>
          <p:spPr>
            <a:xfrm>
              <a:off x="1908095" y="1558850"/>
              <a:ext cx="287214" cy="333954"/>
            </a:xfrm>
            <a:custGeom>
              <a:avLst/>
              <a:gdLst/>
              <a:ahLst/>
              <a:cxnLst/>
              <a:rect l="l" t="t" r="r" b="b"/>
              <a:pathLst>
                <a:path w="18367" h="21356" extrusionOk="0">
                  <a:moveTo>
                    <a:pt x="12922" y="0"/>
                  </a:moveTo>
                  <a:cubicBezTo>
                    <a:pt x="12714" y="0"/>
                    <a:pt x="12501" y="14"/>
                    <a:pt x="12281" y="41"/>
                  </a:cubicBezTo>
                  <a:cubicBezTo>
                    <a:pt x="11361" y="149"/>
                    <a:pt x="10360" y="500"/>
                    <a:pt x="9576" y="1068"/>
                  </a:cubicBezTo>
                  <a:cubicBezTo>
                    <a:pt x="8656" y="1745"/>
                    <a:pt x="7980" y="2529"/>
                    <a:pt x="7547" y="3422"/>
                  </a:cubicBezTo>
                  <a:cubicBezTo>
                    <a:pt x="6979" y="4450"/>
                    <a:pt x="6628" y="5559"/>
                    <a:pt x="6519" y="6695"/>
                  </a:cubicBezTo>
                  <a:cubicBezTo>
                    <a:pt x="6411" y="7831"/>
                    <a:pt x="6195" y="8940"/>
                    <a:pt x="5843" y="10076"/>
                  </a:cubicBezTo>
                  <a:cubicBezTo>
                    <a:pt x="5735" y="10644"/>
                    <a:pt x="5519" y="11077"/>
                    <a:pt x="5167" y="11536"/>
                  </a:cubicBezTo>
                  <a:cubicBezTo>
                    <a:pt x="4842" y="11888"/>
                    <a:pt x="4491" y="12213"/>
                    <a:pt x="4058" y="12564"/>
                  </a:cubicBezTo>
                  <a:cubicBezTo>
                    <a:pt x="3382" y="13241"/>
                    <a:pt x="2570" y="13782"/>
                    <a:pt x="1894" y="14458"/>
                  </a:cubicBezTo>
                  <a:cubicBezTo>
                    <a:pt x="1353" y="15134"/>
                    <a:pt x="893" y="15810"/>
                    <a:pt x="541" y="16622"/>
                  </a:cubicBezTo>
                  <a:cubicBezTo>
                    <a:pt x="1" y="17731"/>
                    <a:pt x="1" y="19083"/>
                    <a:pt x="433" y="20219"/>
                  </a:cubicBezTo>
                  <a:cubicBezTo>
                    <a:pt x="541" y="20544"/>
                    <a:pt x="785" y="20787"/>
                    <a:pt x="1001" y="21112"/>
                  </a:cubicBezTo>
                  <a:cubicBezTo>
                    <a:pt x="1001" y="21112"/>
                    <a:pt x="1001" y="21220"/>
                    <a:pt x="1110" y="21220"/>
                  </a:cubicBezTo>
                  <a:lnTo>
                    <a:pt x="1218" y="21355"/>
                  </a:lnTo>
                  <a:cubicBezTo>
                    <a:pt x="217" y="20003"/>
                    <a:pt x="1" y="18191"/>
                    <a:pt x="677" y="16730"/>
                  </a:cubicBezTo>
                  <a:cubicBezTo>
                    <a:pt x="1001" y="15946"/>
                    <a:pt x="1461" y="15269"/>
                    <a:pt x="2029" y="14701"/>
                  </a:cubicBezTo>
                  <a:cubicBezTo>
                    <a:pt x="2705" y="14025"/>
                    <a:pt x="3490" y="13349"/>
                    <a:pt x="4274" y="12781"/>
                  </a:cubicBezTo>
                  <a:cubicBezTo>
                    <a:pt x="4599" y="12429"/>
                    <a:pt x="4950" y="12105"/>
                    <a:pt x="5275" y="11645"/>
                  </a:cubicBezTo>
                  <a:cubicBezTo>
                    <a:pt x="5627" y="11212"/>
                    <a:pt x="5843" y="10644"/>
                    <a:pt x="6087" y="10184"/>
                  </a:cubicBezTo>
                  <a:cubicBezTo>
                    <a:pt x="6411" y="9048"/>
                    <a:pt x="6628" y="7939"/>
                    <a:pt x="6763" y="6803"/>
                  </a:cubicBezTo>
                  <a:cubicBezTo>
                    <a:pt x="6871" y="5667"/>
                    <a:pt x="7196" y="4666"/>
                    <a:pt x="7764" y="3638"/>
                  </a:cubicBezTo>
                  <a:cubicBezTo>
                    <a:pt x="8223" y="2637"/>
                    <a:pt x="8900" y="1853"/>
                    <a:pt x="9684" y="1285"/>
                  </a:cubicBezTo>
                  <a:cubicBezTo>
                    <a:pt x="10469" y="717"/>
                    <a:pt x="11361" y="392"/>
                    <a:pt x="12389" y="257"/>
                  </a:cubicBezTo>
                  <a:cubicBezTo>
                    <a:pt x="12595" y="229"/>
                    <a:pt x="12802" y="215"/>
                    <a:pt x="13008" y="215"/>
                  </a:cubicBezTo>
                  <a:cubicBezTo>
                    <a:pt x="13586" y="215"/>
                    <a:pt x="14164" y="321"/>
                    <a:pt x="14742" y="500"/>
                  </a:cubicBezTo>
                  <a:cubicBezTo>
                    <a:pt x="15418" y="717"/>
                    <a:pt x="15987" y="1068"/>
                    <a:pt x="16663" y="1393"/>
                  </a:cubicBezTo>
                  <a:cubicBezTo>
                    <a:pt x="17123" y="1609"/>
                    <a:pt x="17447" y="1961"/>
                    <a:pt x="17907" y="2286"/>
                  </a:cubicBezTo>
                  <a:cubicBezTo>
                    <a:pt x="18123" y="2529"/>
                    <a:pt x="18259" y="2854"/>
                    <a:pt x="18367" y="3205"/>
                  </a:cubicBezTo>
                  <a:lnTo>
                    <a:pt x="18367" y="3097"/>
                  </a:lnTo>
                  <a:cubicBezTo>
                    <a:pt x="18259" y="2854"/>
                    <a:pt x="18123" y="2529"/>
                    <a:pt x="17907" y="2177"/>
                  </a:cubicBezTo>
                  <a:cubicBezTo>
                    <a:pt x="17582" y="1853"/>
                    <a:pt x="17123" y="1501"/>
                    <a:pt x="16663" y="1285"/>
                  </a:cubicBezTo>
                  <a:cubicBezTo>
                    <a:pt x="16095" y="933"/>
                    <a:pt x="15418" y="609"/>
                    <a:pt x="14742" y="392"/>
                  </a:cubicBezTo>
                  <a:cubicBezTo>
                    <a:pt x="14151" y="127"/>
                    <a:pt x="13560" y="0"/>
                    <a:pt x="12922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30"/>
            <p:cNvSpPr/>
            <p:nvPr/>
          </p:nvSpPr>
          <p:spPr>
            <a:xfrm>
              <a:off x="2068411" y="3817358"/>
              <a:ext cx="181473" cy="15653"/>
            </a:xfrm>
            <a:custGeom>
              <a:avLst/>
              <a:gdLst/>
              <a:ahLst/>
              <a:cxnLst/>
              <a:rect l="l" t="t" r="r" b="b"/>
              <a:pathLst>
                <a:path w="11605" h="1001" extrusionOk="0">
                  <a:moveTo>
                    <a:pt x="0" y="0"/>
                  </a:moveTo>
                  <a:cubicBezTo>
                    <a:pt x="217" y="108"/>
                    <a:pt x="325" y="108"/>
                    <a:pt x="433" y="108"/>
                  </a:cubicBezTo>
                  <a:cubicBezTo>
                    <a:pt x="785" y="217"/>
                    <a:pt x="1244" y="325"/>
                    <a:pt x="1785" y="325"/>
                  </a:cubicBezTo>
                  <a:cubicBezTo>
                    <a:pt x="2921" y="541"/>
                    <a:pt x="4382" y="676"/>
                    <a:pt x="6086" y="785"/>
                  </a:cubicBezTo>
                  <a:cubicBezTo>
                    <a:pt x="7655" y="893"/>
                    <a:pt x="9224" y="1001"/>
                    <a:pt x="10360" y="1001"/>
                  </a:cubicBezTo>
                  <a:cubicBezTo>
                    <a:pt x="10820" y="1001"/>
                    <a:pt x="11253" y="893"/>
                    <a:pt x="11604" y="893"/>
                  </a:cubicBezTo>
                  <a:lnTo>
                    <a:pt x="10360" y="785"/>
                  </a:lnTo>
                  <a:cubicBezTo>
                    <a:pt x="9224" y="785"/>
                    <a:pt x="7763" y="676"/>
                    <a:pt x="6086" y="541"/>
                  </a:cubicBezTo>
                  <a:cubicBezTo>
                    <a:pt x="4382" y="433"/>
                    <a:pt x="2921" y="325"/>
                    <a:pt x="1785" y="217"/>
                  </a:cubicBezTo>
                  <a:lnTo>
                    <a:pt x="568" y="108"/>
                  </a:lnTo>
                  <a:cubicBezTo>
                    <a:pt x="325" y="0"/>
                    <a:pt x="217" y="0"/>
                    <a:pt x="0" y="0"/>
                  </a:cubicBezTo>
                  <a:close/>
                </a:path>
              </a:pathLst>
            </a:custGeom>
            <a:solidFill>
              <a:srgbClr val="E5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30"/>
            <p:cNvSpPr/>
            <p:nvPr/>
          </p:nvSpPr>
          <p:spPr>
            <a:xfrm>
              <a:off x="2066706" y="3834700"/>
              <a:ext cx="188244" cy="16075"/>
            </a:xfrm>
            <a:custGeom>
              <a:avLst/>
              <a:gdLst/>
              <a:ahLst/>
              <a:cxnLst/>
              <a:rect l="l" t="t" r="r" b="b"/>
              <a:pathLst>
                <a:path w="12038" h="1028" extrusionOk="0">
                  <a:moveTo>
                    <a:pt x="1" y="0"/>
                  </a:moveTo>
                  <a:cubicBezTo>
                    <a:pt x="109" y="108"/>
                    <a:pt x="326" y="108"/>
                    <a:pt x="434" y="108"/>
                  </a:cubicBezTo>
                  <a:cubicBezTo>
                    <a:pt x="785" y="244"/>
                    <a:pt x="1218" y="352"/>
                    <a:pt x="1786" y="352"/>
                  </a:cubicBezTo>
                  <a:cubicBezTo>
                    <a:pt x="2814" y="568"/>
                    <a:pt x="4383" y="676"/>
                    <a:pt x="5952" y="785"/>
                  </a:cubicBezTo>
                  <a:cubicBezTo>
                    <a:pt x="7656" y="920"/>
                    <a:pt x="9225" y="1028"/>
                    <a:pt x="10253" y="1028"/>
                  </a:cubicBezTo>
                  <a:lnTo>
                    <a:pt x="11605" y="1028"/>
                  </a:lnTo>
                  <a:cubicBezTo>
                    <a:pt x="11713" y="1028"/>
                    <a:pt x="11930" y="920"/>
                    <a:pt x="12038" y="920"/>
                  </a:cubicBezTo>
                  <a:cubicBezTo>
                    <a:pt x="11930" y="920"/>
                    <a:pt x="11713" y="785"/>
                    <a:pt x="11605" y="785"/>
                  </a:cubicBezTo>
                  <a:lnTo>
                    <a:pt x="10361" y="785"/>
                  </a:lnTo>
                  <a:cubicBezTo>
                    <a:pt x="9225" y="785"/>
                    <a:pt x="7656" y="676"/>
                    <a:pt x="6087" y="568"/>
                  </a:cubicBezTo>
                  <a:cubicBezTo>
                    <a:pt x="4383" y="460"/>
                    <a:pt x="2922" y="352"/>
                    <a:pt x="1786" y="244"/>
                  </a:cubicBezTo>
                  <a:lnTo>
                    <a:pt x="434" y="0"/>
                  </a:lnTo>
                  <a:close/>
                </a:path>
              </a:pathLst>
            </a:custGeom>
            <a:solidFill>
              <a:srgbClr val="E5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30"/>
            <p:cNvSpPr/>
            <p:nvPr/>
          </p:nvSpPr>
          <p:spPr>
            <a:xfrm>
              <a:off x="2004954" y="3662125"/>
              <a:ext cx="72355" cy="176391"/>
            </a:xfrm>
            <a:custGeom>
              <a:avLst/>
              <a:gdLst/>
              <a:ahLst/>
              <a:cxnLst/>
              <a:rect l="l" t="t" r="r" b="b"/>
              <a:pathLst>
                <a:path w="4627" h="11280" extrusionOk="0">
                  <a:moveTo>
                    <a:pt x="4626" y="0"/>
                  </a:moveTo>
                  <a:lnTo>
                    <a:pt x="4626" y="0"/>
                  </a:lnTo>
                  <a:cubicBezTo>
                    <a:pt x="4491" y="108"/>
                    <a:pt x="4491" y="216"/>
                    <a:pt x="4491" y="460"/>
                  </a:cubicBezTo>
                  <a:cubicBezTo>
                    <a:pt x="4626" y="216"/>
                    <a:pt x="4626" y="108"/>
                    <a:pt x="4626" y="0"/>
                  </a:cubicBezTo>
                  <a:close/>
                  <a:moveTo>
                    <a:pt x="4491" y="460"/>
                  </a:moveTo>
                  <a:lnTo>
                    <a:pt x="4491" y="460"/>
                  </a:lnTo>
                  <a:cubicBezTo>
                    <a:pt x="4383" y="784"/>
                    <a:pt x="4166" y="1136"/>
                    <a:pt x="4058" y="1677"/>
                  </a:cubicBezTo>
                  <a:cubicBezTo>
                    <a:pt x="3706" y="2705"/>
                    <a:pt x="3138" y="4166"/>
                    <a:pt x="2462" y="5734"/>
                  </a:cubicBezTo>
                  <a:cubicBezTo>
                    <a:pt x="1921" y="7330"/>
                    <a:pt x="1245" y="8683"/>
                    <a:pt x="677" y="9684"/>
                  </a:cubicBezTo>
                  <a:lnTo>
                    <a:pt x="109" y="10820"/>
                  </a:lnTo>
                  <a:cubicBezTo>
                    <a:pt x="109" y="11036"/>
                    <a:pt x="1" y="11144"/>
                    <a:pt x="1" y="11280"/>
                  </a:cubicBezTo>
                  <a:cubicBezTo>
                    <a:pt x="109" y="11144"/>
                    <a:pt x="109" y="11036"/>
                    <a:pt x="217" y="10928"/>
                  </a:cubicBezTo>
                  <a:cubicBezTo>
                    <a:pt x="325" y="10712"/>
                    <a:pt x="569" y="10252"/>
                    <a:pt x="893" y="9792"/>
                  </a:cubicBezTo>
                  <a:cubicBezTo>
                    <a:pt x="1570" y="8439"/>
                    <a:pt x="2138" y="7222"/>
                    <a:pt x="2706" y="5870"/>
                  </a:cubicBezTo>
                  <a:cubicBezTo>
                    <a:pt x="3274" y="4517"/>
                    <a:pt x="3815" y="3030"/>
                    <a:pt x="4166" y="1677"/>
                  </a:cubicBezTo>
                  <a:cubicBezTo>
                    <a:pt x="4383" y="1136"/>
                    <a:pt x="4491" y="676"/>
                    <a:pt x="4491" y="460"/>
                  </a:cubicBezTo>
                  <a:close/>
                </a:path>
              </a:pathLst>
            </a:custGeom>
            <a:solidFill>
              <a:srgbClr val="E5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30"/>
            <p:cNvSpPr/>
            <p:nvPr/>
          </p:nvSpPr>
          <p:spPr>
            <a:xfrm>
              <a:off x="2022296" y="3728944"/>
              <a:ext cx="60079" cy="130729"/>
            </a:xfrm>
            <a:custGeom>
              <a:avLst/>
              <a:gdLst/>
              <a:ahLst/>
              <a:cxnLst/>
              <a:rect l="l" t="t" r="r" b="b"/>
              <a:pathLst>
                <a:path w="3842" h="8360" extrusionOk="0">
                  <a:moveTo>
                    <a:pt x="3842" y="1"/>
                  </a:moveTo>
                  <a:lnTo>
                    <a:pt x="3842" y="1"/>
                  </a:lnTo>
                  <a:cubicBezTo>
                    <a:pt x="3625" y="461"/>
                    <a:pt x="3517" y="785"/>
                    <a:pt x="3382" y="1245"/>
                  </a:cubicBezTo>
                  <a:cubicBezTo>
                    <a:pt x="2706" y="3382"/>
                    <a:pt x="1813" y="5302"/>
                    <a:pt x="677" y="7115"/>
                  </a:cubicBezTo>
                  <a:cubicBezTo>
                    <a:pt x="461" y="7548"/>
                    <a:pt x="244" y="7899"/>
                    <a:pt x="1" y="8359"/>
                  </a:cubicBezTo>
                  <a:cubicBezTo>
                    <a:pt x="352" y="8007"/>
                    <a:pt x="569" y="7683"/>
                    <a:pt x="812" y="7223"/>
                  </a:cubicBezTo>
                  <a:cubicBezTo>
                    <a:pt x="1488" y="6330"/>
                    <a:pt x="1921" y="5411"/>
                    <a:pt x="2381" y="4410"/>
                  </a:cubicBezTo>
                  <a:cubicBezTo>
                    <a:pt x="2841" y="3382"/>
                    <a:pt x="3274" y="2381"/>
                    <a:pt x="3517" y="1353"/>
                  </a:cubicBezTo>
                  <a:cubicBezTo>
                    <a:pt x="3625" y="921"/>
                    <a:pt x="3734" y="461"/>
                    <a:pt x="3842" y="1"/>
                  </a:cubicBezTo>
                  <a:close/>
                </a:path>
              </a:pathLst>
            </a:custGeom>
            <a:solidFill>
              <a:srgbClr val="E5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41" name="مربع نص 1140">
            <a:extLst>
              <a:ext uri="{FF2B5EF4-FFF2-40B4-BE49-F238E27FC236}">
                <a16:creationId xmlns:a16="http://schemas.microsoft.com/office/drawing/2014/main" id="{F49596C9-8777-4709-B781-5FC72B60CA8B}"/>
              </a:ext>
            </a:extLst>
          </p:cNvPr>
          <p:cNvSpPr txBox="1"/>
          <p:nvPr/>
        </p:nvSpPr>
        <p:spPr>
          <a:xfrm>
            <a:off x="1708309" y="733149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>
                    <a:lumMod val="95000"/>
                  </a:schemeClr>
                </a:solidFill>
              </a:rPr>
              <a:t>Mega Goal </a:t>
            </a:r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2.1</a:t>
            </a:r>
            <a:endParaRPr lang="ar-SA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ABA0AEE1-B16A-4C4A-B1B0-D33CA0DD9BB6}"/>
              </a:ext>
            </a:extLst>
          </p:cNvPr>
          <p:cNvGrpSpPr/>
          <p:nvPr/>
        </p:nvGrpSpPr>
        <p:grpSpPr>
          <a:xfrm>
            <a:off x="0" y="0"/>
            <a:ext cx="5155987" cy="5143500"/>
            <a:chOff x="361393" y="398226"/>
            <a:chExt cx="7227845" cy="5631872"/>
          </a:xfrm>
        </p:grpSpPr>
        <p:pic>
          <p:nvPicPr>
            <p:cNvPr id="16" name="صورة 15">
              <a:extLst>
                <a:ext uri="{FF2B5EF4-FFF2-40B4-BE49-F238E27FC236}">
                  <a16:creationId xmlns:a16="http://schemas.microsoft.com/office/drawing/2014/main" id="{12337E49-498A-4037-BF34-D69E15A801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61393" y="398226"/>
              <a:ext cx="7227845" cy="563187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7" name="مستطيل 16">
              <a:extLst>
                <a:ext uri="{FF2B5EF4-FFF2-40B4-BE49-F238E27FC236}">
                  <a16:creationId xmlns:a16="http://schemas.microsoft.com/office/drawing/2014/main" id="{686E0393-C4A2-411C-9D06-E7B9C2ED7D38}"/>
                </a:ext>
              </a:extLst>
            </p:cNvPr>
            <p:cNvSpPr/>
            <p:nvPr/>
          </p:nvSpPr>
          <p:spPr>
            <a:xfrm>
              <a:off x="4442460" y="398226"/>
              <a:ext cx="3146778" cy="2634534"/>
            </a:xfrm>
            <a:prstGeom prst="rect">
              <a:avLst/>
            </a:prstGeom>
            <a:solidFill>
              <a:srgbClr val="FFFF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18" name="صورة 17">
            <a:extLst>
              <a:ext uri="{FF2B5EF4-FFF2-40B4-BE49-F238E27FC236}">
                <a16:creationId xmlns:a16="http://schemas.microsoft.com/office/drawing/2014/main" id="{CCD365D0-CDC2-4709-8BAC-879AEB6CEF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9502" y="-55627"/>
            <a:ext cx="1895080" cy="18229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89832BF1-C050-4152-9A34-45F7F42992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299" y="2750884"/>
            <a:ext cx="3543559" cy="2392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فقاعة التفكير: على شكل سحابة 24">
            <a:extLst>
              <a:ext uri="{FF2B5EF4-FFF2-40B4-BE49-F238E27FC236}">
                <a16:creationId xmlns:a16="http://schemas.microsoft.com/office/drawing/2014/main" id="{0E5D566F-5BC3-47E6-BC6C-29C431C1B9C3}"/>
              </a:ext>
            </a:extLst>
          </p:cNvPr>
          <p:cNvSpPr/>
          <p:nvPr/>
        </p:nvSpPr>
        <p:spPr>
          <a:xfrm>
            <a:off x="5564259" y="983556"/>
            <a:ext cx="3187856" cy="987235"/>
          </a:xfrm>
          <a:prstGeom prst="cloudCallout">
            <a:avLst>
              <a:gd name="adj1" fmla="val 13658"/>
              <a:gd name="adj2" fmla="val 122651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en-US" sz="2000" b="1" dirty="0"/>
          </a:p>
          <a:p>
            <a:pPr algn="ctr"/>
            <a:r>
              <a:rPr lang="en-US" sz="2000" b="1" dirty="0"/>
              <a:t>Who says </a:t>
            </a:r>
            <a:r>
              <a:rPr lang="en-US" b="1" dirty="0"/>
              <a:t>………</a:t>
            </a:r>
          </a:p>
          <a:p>
            <a:pPr algn="ctr"/>
            <a:r>
              <a:rPr lang="en-US" sz="1800" b="1" dirty="0">
                <a:latin typeface="Handlee" panose="02000000000000000000" pitchFamily="2" charset="0"/>
              </a:rPr>
              <a:t>bugs</a:t>
            </a:r>
          </a:p>
          <a:p>
            <a:pPr algn="ctr"/>
            <a:endParaRPr lang="ar-SA" b="1" dirty="0"/>
          </a:p>
        </p:txBody>
      </p:sp>
      <p:sp>
        <p:nvSpPr>
          <p:cNvPr id="26" name="فقاعة التفكير: على شكل سحابة 25">
            <a:extLst>
              <a:ext uri="{FF2B5EF4-FFF2-40B4-BE49-F238E27FC236}">
                <a16:creationId xmlns:a16="http://schemas.microsoft.com/office/drawing/2014/main" id="{C89D41AB-8F2E-48D6-B6AD-DC86F8D8CDF2}"/>
              </a:ext>
            </a:extLst>
          </p:cNvPr>
          <p:cNvSpPr/>
          <p:nvPr/>
        </p:nvSpPr>
        <p:spPr>
          <a:xfrm>
            <a:off x="1928021" y="2078132"/>
            <a:ext cx="3057638" cy="987235"/>
          </a:xfrm>
          <a:prstGeom prst="cloudCallout">
            <a:avLst>
              <a:gd name="adj1" fmla="val 59647"/>
              <a:gd name="adj2" fmla="val 58049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2000" b="1" dirty="0"/>
          </a:p>
          <a:p>
            <a:pPr algn="ctr"/>
            <a:r>
              <a:rPr lang="en-US" sz="2000" b="1" dirty="0"/>
              <a:t>Asma</a:t>
            </a:r>
            <a:endParaRPr lang="en-US" sz="1800" b="1" dirty="0">
              <a:latin typeface="Handlee" panose="02000000000000000000" pitchFamily="2" charset="0"/>
            </a:endParaRPr>
          </a:p>
          <a:p>
            <a:pPr algn="ctr"/>
            <a:endParaRPr lang="ar-SA" b="1" dirty="0"/>
          </a:p>
        </p:txBody>
      </p:sp>
      <p:sp>
        <p:nvSpPr>
          <p:cNvPr id="2" name="فقاعة الكلام: مستطيلة مستديرة الزوايا 1">
            <a:extLst>
              <a:ext uri="{FF2B5EF4-FFF2-40B4-BE49-F238E27FC236}">
                <a16:creationId xmlns:a16="http://schemas.microsoft.com/office/drawing/2014/main" id="{E9CE791E-D1B3-0F2D-A19D-45840C80F6E0}"/>
              </a:ext>
            </a:extLst>
          </p:cNvPr>
          <p:cNvSpPr/>
          <p:nvPr/>
        </p:nvSpPr>
        <p:spPr>
          <a:xfrm>
            <a:off x="291313" y="3876085"/>
            <a:ext cx="4393975" cy="793019"/>
          </a:xfrm>
          <a:prstGeom prst="wedgeRoundRectCallout">
            <a:avLst>
              <a:gd name="adj1" fmla="val -57113"/>
              <a:gd name="adj2" fmla="val 21684"/>
              <a:gd name="adj3" fmla="val 16667"/>
            </a:avLst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dirty="0"/>
              <a:t>Asma says this, meaning that </a:t>
            </a:r>
          </a:p>
          <a:p>
            <a:pPr algn="ctr"/>
            <a:r>
              <a:rPr lang="en-US" sz="1800" b="1" dirty="0"/>
              <a:t>the shows annoy her.</a:t>
            </a:r>
            <a:endParaRPr lang="ar-SA" sz="2400" b="1" dirty="0"/>
          </a:p>
        </p:txBody>
      </p:sp>
    </p:spTree>
    <p:extLst>
      <p:ext uri="{BB962C8B-B14F-4D97-AF65-F5344CB8AC3E}">
        <p14:creationId xmlns:p14="http://schemas.microsoft.com/office/powerpoint/2010/main" val="3411248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ABA0AEE1-B16A-4C4A-B1B0-D33CA0DD9BB6}"/>
              </a:ext>
            </a:extLst>
          </p:cNvPr>
          <p:cNvGrpSpPr/>
          <p:nvPr/>
        </p:nvGrpSpPr>
        <p:grpSpPr>
          <a:xfrm>
            <a:off x="0" y="0"/>
            <a:ext cx="5155987" cy="5143500"/>
            <a:chOff x="361393" y="398226"/>
            <a:chExt cx="7227845" cy="5631872"/>
          </a:xfrm>
        </p:grpSpPr>
        <p:pic>
          <p:nvPicPr>
            <p:cNvPr id="16" name="صورة 15">
              <a:extLst>
                <a:ext uri="{FF2B5EF4-FFF2-40B4-BE49-F238E27FC236}">
                  <a16:creationId xmlns:a16="http://schemas.microsoft.com/office/drawing/2014/main" id="{12337E49-498A-4037-BF34-D69E15A801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61393" y="398226"/>
              <a:ext cx="7227845" cy="563187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7" name="مستطيل 16">
              <a:extLst>
                <a:ext uri="{FF2B5EF4-FFF2-40B4-BE49-F238E27FC236}">
                  <a16:creationId xmlns:a16="http://schemas.microsoft.com/office/drawing/2014/main" id="{686E0393-C4A2-411C-9D06-E7B9C2ED7D38}"/>
                </a:ext>
              </a:extLst>
            </p:cNvPr>
            <p:cNvSpPr/>
            <p:nvPr/>
          </p:nvSpPr>
          <p:spPr>
            <a:xfrm>
              <a:off x="4442460" y="398226"/>
              <a:ext cx="3146778" cy="2634534"/>
            </a:xfrm>
            <a:prstGeom prst="rect">
              <a:avLst/>
            </a:prstGeom>
            <a:solidFill>
              <a:srgbClr val="FFFF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18" name="صورة 17">
            <a:extLst>
              <a:ext uri="{FF2B5EF4-FFF2-40B4-BE49-F238E27FC236}">
                <a16:creationId xmlns:a16="http://schemas.microsoft.com/office/drawing/2014/main" id="{CCD365D0-CDC2-4709-8BAC-879AEB6CEF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9502" y="-55627"/>
            <a:ext cx="1895080" cy="18229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89832BF1-C050-4152-9A34-45F7F42992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299" y="2750884"/>
            <a:ext cx="3543559" cy="2392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فقاعة التفكير: على شكل سحابة 24">
            <a:extLst>
              <a:ext uri="{FF2B5EF4-FFF2-40B4-BE49-F238E27FC236}">
                <a16:creationId xmlns:a16="http://schemas.microsoft.com/office/drawing/2014/main" id="{0E5D566F-5BC3-47E6-BC6C-29C431C1B9C3}"/>
              </a:ext>
            </a:extLst>
          </p:cNvPr>
          <p:cNvSpPr/>
          <p:nvPr/>
        </p:nvSpPr>
        <p:spPr>
          <a:xfrm>
            <a:off x="5564259" y="983556"/>
            <a:ext cx="3187856" cy="987235"/>
          </a:xfrm>
          <a:prstGeom prst="cloudCallout">
            <a:avLst>
              <a:gd name="adj1" fmla="val 13658"/>
              <a:gd name="adj2" fmla="val 122651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en-US" sz="2000" b="1" dirty="0"/>
          </a:p>
          <a:p>
            <a:pPr algn="ctr"/>
            <a:r>
              <a:rPr lang="en-US" sz="2000" b="1" dirty="0"/>
              <a:t>Who says </a:t>
            </a:r>
            <a:r>
              <a:rPr lang="en-US" b="1" dirty="0"/>
              <a:t>………</a:t>
            </a:r>
          </a:p>
          <a:p>
            <a:pPr algn="ctr"/>
            <a:r>
              <a:rPr lang="en-US" sz="1800" b="1" dirty="0">
                <a:latin typeface="Handlee" panose="02000000000000000000" pitchFamily="2" charset="0"/>
              </a:rPr>
              <a:t>Show off </a:t>
            </a:r>
          </a:p>
          <a:p>
            <a:pPr algn="ctr"/>
            <a:endParaRPr lang="ar-SA" b="1" dirty="0"/>
          </a:p>
        </p:txBody>
      </p:sp>
      <p:sp>
        <p:nvSpPr>
          <p:cNvPr id="26" name="فقاعة التفكير: على شكل سحابة 25">
            <a:extLst>
              <a:ext uri="{FF2B5EF4-FFF2-40B4-BE49-F238E27FC236}">
                <a16:creationId xmlns:a16="http://schemas.microsoft.com/office/drawing/2014/main" id="{C89D41AB-8F2E-48D6-B6AD-DC86F8D8CDF2}"/>
              </a:ext>
            </a:extLst>
          </p:cNvPr>
          <p:cNvSpPr/>
          <p:nvPr/>
        </p:nvSpPr>
        <p:spPr>
          <a:xfrm>
            <a:off x="1928021" y="2078132"/>
            <a:ext cx="3057638" cy="987235"/>
          </a:xfrm>
          <a:prstGeom prst="cloudCallout">
            <a:avLst>
              <a:gd name="adj1" fmla="val 59647"/>
              <a:gd name="adj2" fmla="val 58049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2000" b="1" dirty="0"/>
          </a:p>
          <a:p>
            <a:pPr algn="ctr"/>
            <a:r>
              <a:rPr lang="en-US" sz="2000" b="1" dirty="0"/>
              <a:t>Asma</a:t>
            </a:r>
            <a:endParaRPr lang="en-US" sz="1800" b="1" dirty="0">
              <a:latin typeface="Handlee" panose="02000000000000000000" pitchFamily="2" charset="0"/>
            </a:endParaRPr>
          </a:p>
          <a:p>
            <a:pPr algn="ctr"/>
            <a:endParaRPr lang="ar-SA" b="1" dirty="0"/>
          </a:p>
        </p:txBody>
      </p:sp>
      <p:sp>
        <p:nvSpPr>
          <p:cNvPr id="2" name="فقاعة الكلام: مستطيلة مستديرة الزوايا 1">
            <a:extLst>
              <a:ext uri="{FF2B5EF4-FFF2-40B4-BE49-F238E27FC236}">
                <a16:creationId xmlns:a16="http://schemas.microsoft.com/office/drawing/2014/main" id="{1CF68415-3508-8A89-4998-F87C7C80892D}"/>
              </a:ext>
            </a:extLst>
          </p:cNvPr>
          <p:cNvSpPr/>
          <p:nvPr/>
        </p:nvSpPr>
        <p:spPr>
          <a:xfrm>
            <a:off x="291313" y="3463392"/>
            <a:ext cx="4701473" cy="1343278"/>
          </a:xfrm>
          <a:prstGeom prst="wedgeRoundRectCallout">
            <a:avLst>
              <a:gd name="adj1" fmla="val -57113"/>
              <a:gd name="adj2" fmla="val 21684"/>
              <a:gd name="adj3" fmla="val 16667"/>
            </a:avLst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dirty="0"/>
              <a:t>Asma says this, meaning that </a:t>
            </a:r>
          </a:p>
          <a:p>
            <a:pPr algn="ctr"/>
            <a:r>
              <a:rPr lang="en-US" sz="1800" b="1" dirty="0"/>
              <a:t>the contestant tries to show how clever or skilled he is so that other people will admire him.</a:t>
            </a:r>
            <a:endParaRPr lang="ar-SA" sz="2400" b="1" dirty="0"/>
          </a:p>
        </p:txBody>
      </p:sp>
    </p:spTree>
    <p:extLst>
      <p:ext uri="{BB962C8B-B14F-4D97-AF65-F5344CB8AC3E}">
        <p14:creationId xmlns:p14="http://schemas.microsoft.com/office/powerpoint/2010/main" val="1945076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ABA0AEE1-B16A-4C4A-B1B0-D33CA0DD9BB6}"/>
              </a:ext>
            </a:extLst>
          </p:cNvPr>
          <p:cNvGrpSpPr/>
          <p:nvPr/>
        </p:nvGrpSpPr>
        <p:grpSpPr>
          <a:xfrm>
            <a:off x="0" y="0"/>
            <a:ext cx="5155987" cy="5143500"/>
            <a:chOff x="361393" y="398226"/>
            <a:chExt cx="7227845" cy="5631872"/>
          </a:xfrm>
        </p:grpSpPr>
        <p:pic>
          <p:nvPicPr>
            <p:cNvPr id="16" name="صورة 15">
              <a:extLst>
                <a:ext uri="{FF2B5EF4-FFF2-40B4-BE49-F238E27FC236}">
                  <a16:creationId xmlns:a16="http://schemas.microsoft.com/office/drawing/2014/main" id="{12337E49-498A-4037-BF34-D69E15A801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61393" y="398226"/>
              <a:ext cx="7227845" cy="563187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7" name="مستطيل 16">
              <a:extLst>
                <a:ext uri="{FF2B5EF4-FFF2-40B4-BE49-F238E27FC236}">
                  <a16:creationId xmlns:a16="http://schemas.microsoft.com/office/drawing/2014/main" id="{686E0393-C4A2-411C-9D06-E7B9C2ED7D38}"/>
                </a:ext>
              </a:extLst>
            </p:cNvPr>
            <p:cNvSpPr/>
            <p:nvPr/>
          </p:nvSpPr>
          <p:spPr>
            <a:xfrm>
              <a:off x="4442460" y="398226"/>
              <a:ext cx="3146778" cy="2634534"/>
            </a:xfrm>
            <a:prstGeom prst="rect">
              <a:avLst/>
            </a:prstGeom>
            <a:solidFill>
              <a:srgbClr val="FFFF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18" name="صورة 17">
            <a:extLst>
              <a:ext uri="{FF2B5EF4-FFF2-40B4-BE49-F238E27FC236}">
                <a16:creationId xmlns:a16="http://schemas.microsoft.com/office/drawing/2014/main" id="{CCD365D0-CDC2-4709-8BAC-879AEB6CEF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9502" y="-55627"/>
            <a:ext cx="1895080" cy="18229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89832BF1-C050-4152-9A34-45F7F42992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299" y="2750884"/>
            <a:ext cx="3543559" cy="2392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فقاعة التفكير: على شكل سحابة 24">
            <a:extLst>
              <a:ext uri="{FF2B5EF4-FFF2-40B4-BE49-F238E27FC236}">
                <a16:creationId xmlns:a16="http://schemas.microsoft.com/office/drawing/2014/main" id="{0E5D566F-5BC3-47E6-BC6C-29C431C1B9C3}"/>
              </a:ext>
            </a:extLst>
          </p:cNvPr>
          <p:cNvSpPr/>
          <p:nvPr/>
        </p:nvSpPr>
        <p:spPr>
          <a:xfrm>
            <a:off x="5564259" y="983556"/>
            <a:ext cx="3187856" cy="987235"/>
          </a:xfrm>
          <a:prstGeom prst="cloudCallout">
            <a:avLst>
              <a:gd name="adj1" fmla="val 13658"/>
              <a:gd name="adj2" fmla="val 122651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en-US" sz="2000" b="1" dirty="0"/>
          </a:p>
          <a:p>
            <a:pPr algn="ctr"/>
            <a:r>
              <a:rPr lang="en-US" sz="2000" b="1" dirty="0"/>
              <a:t>Who says </a:t>
            </a:r>
            <a:r>
              <a:rPr lang="en-US" b="1" dirty="0"/>
              <a:t>………</a:t>
            </a:r>
          </a:p>
          <a:p>
            <a:pPr algn="ctr"/>
            <a:r>
              <a:rPr lang="en-US" sz="1800" b="1" dirty="0">
                <a:latin typeface="Handlee" panose="02000000000000000000" pitchFamily="2" charset="0"/>
              </a:rPr>
              <a:t>couch potato</a:t>
            </a:r>
          </a:p>
          <a:p>
            <a:pPr algn="ctr"/>
            <a:endParaRPr lang="ar-SA" b="1" dirty="0"/>
          </a:p>
        </p:txBody>
      </p:sp>
      <p:sp>
        <p:nvSpPr>
          <p:cNvPr id="26" name="فقاعة التفكير: على شكل سحابة 25">
            <a:extLst>
              <a:ext uri="{FF2B5EF4-FFF2-40B4-BE49-F238E27FC236}">
                <a16:creationId xmlns:a16="http://schemas.microsoft.com/office/drawing/2014/main" id="{C89D41AB-8F2E-48D6-B6AD-DC86F8D8CDF2}"/>
              </a:ext>
            </a:extLst>
          </p:cNvPr>
          <p:cNvSpPr/>
          <p:nvPr/>
        </p:nvSpPr>
        <p:spPr>
          <a:xfrm>
            <a:off x="1928021" y="2078132"/>
            <a:ext cx="3057638" cy="987235"/>
          </a:xfrm>
          <a:prstGeom prst="cloudCallout">
            <a:avLst>
              <a:gd name="adj1" fmla="val 59647"/>
              <a:gd name="adj2" fmla="val 58049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2000" b="1" dirty="0"/>
          </a:p>
          <a:p>
            <a:pPr algn="ctr"/>
            <a:r>
              <a:rPr lang="en-US" sz="2000" b="1" dirty="0"/>
              <a:t>Asma</a:t>
            </a:r>
            <a:endParaRPr lang="en-US" sz="1800" b="1" dirty="0">
              <a:latin typeface="Handlee" panose="02000000000000000000" pitchFamily="2" charset="0"/>
            </a:endParaRPr>
          </a:p>
          <a:p>
            <a:pPr algn="ctr"/>
            <a:endParaRPr lang="ar-SA" b="1" dirty="0"/>
          </a:p>
        </p:txBody>
      </p:sp>
      <p:sp>
        <p:nvSpPr>
          <p:cNvPr id="2" name="فقاعة الكلام: مستطيلة مستديرة الزوايا 1">
            <a:extLst>
              <a:ext uri="{FF2B5EF4-FFF2-40B4-BE49-F238E27FC236}">
                <a16:creationId xmlns:a16="http://schemas.microsoft.com/office/drawing/2014/main" id="{C75A3E90-0511-D419-20B4-2F96D583881A}"/>
              </a:ext>
            </a:extLst>
          </p:cNvPr>
          <p:cNvSpPr/>
          <p:nvPr/>
        </p:nvSpPr>
        <p:spPr>
          <a:xfrm>
            <a:off x="291313" y="3876085"/>
            <a:ext cx="4393975" cy="1003412"/>
          </a:xfrm>
          <a:prstGeom prst="wedgeRoundRectCallout">
            <a:avLst>
              <a:gd name="adj1" fmla="val -57113"/>
              <a:gd name="adj2" fmla="val 21684"/>
              <a:gd name="adj3" fmla="val 16667"/>
            </a:avLst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dirty="0"/>
              <a:t>Asma says this, meaning that </a:t>
            </a:r>
          </a:p>
          <a:p>
            <a:pPr algn="ctr"/>
            <a:r>
              <a:rPr lang="en-US" sz="1800" b="1" dirty="0" err="1"/>
              <a:t>Noura</a:t>
            </a:r>
            <a:r>
              <a:rPr lang="en-US" sz="1800" b="1" dirty="0"/>
              <a:t> </a:t>
            </a:r>
          </a:p>
          <a:p>
            <a:pPr algn="ctr"/>
            <a:r>
              <a:rPr lang="en-US" sz="1800" b="1" dirty="0"/>
              <a:t>spends too much time watching TV</a:t>
            </a:r>
            <a:endParaRPr lang="ar-SA" sz="2400" b="1" dirty="0"/>
          </a:p>
        </p:txBody>
      </p:sp>
    </p:spTree>
    <p:extLst>
      <p:ext uri="{BB962C8B-B14F-4D97-AF65-F5344CB8AC3E}">
        <p14:creationId xmlns:p14="http://schemas.microsoft.com/office/powerpoint/2010/main" val="1478596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ABA0AEE1-B16A-4C4A-B1B0-D33CA0DD9BB6}"/>
              </a:ext>
            </a:extLst>
          </p:cNvPr>
          <p:cNvGrpSpPr/>
          <p:nvPr/>
        </p:nvGrpSpPr>
        <p:grpSpPr>
          <a:xfrm>
            <a:off x="0" y="0"/>
            <a:ext cx="5155987" cy="5143500"/>
            <a:chOff x="361393" y="398226"/>
            <a:chExt cx="7227845" cy="5631872"/>
          </a:xfrm>
        </p:grpSpPr>
        <p:pic>
          <p:nvPicPr>
            <p:cNvPr id="16" name="صورة 15">
              <a:extLst>
                <a:ext uri="{FF2B5EF4-FFF2-40B4-BE49-F238E27FC236}">
                  <a16:creationId xmlns:a16="http://schemas.microsoft.com/office/drawing/2014/main" id="{12337E49-498A-4037-BF34-D69E15A801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61393" y="398226"/>
              <a:ext cx="7227845" cy="563187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7" name="مستطيل 16">
              <a:extLst>
                <a:ext uri="{FF2B5EF4-FFF2-40B4-BE49-F238E27FC236}">
                  <a16:creationId xmlns:a16="http://schemas.microsoft.com/office/drawing/2014/main" id="{686E0393-C4A2-411C-9D06-E7B9C2ED7D38}"/>
                </a:ext>
              </a:extLst>
            </p:cNvPr>
            <p:cNvSpPr/>
            <p:nvPr/>
          </p:nvSpPr>
          <p:spPr>
            <a:xfrm>
              <a:off x="4442460" y="398226"/>
              <a:ext cx="3146778" cy="2634534"/>
            </a:xfrm>
            <a:prstGeom prst="rect">
              <a:avLst/>
            </a:prstGeom>
            <a:solidFill>
              <a:srgbClr val="FFFF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18" name="صورة 17">
            <a:extLst>
              <a:ext uri="{FF2B5EF4-FFF2-40B4-BE49-F238E27FC236}">
                <a16:creationId xmlns:a16="http://schemas.microsoft.com/office/drawing/2014/main" id="{CCD365D0-CDC2-4709-8BAC-879AEB6CEF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9502" y="-55627"/>
            <a:ext cx="1895080" cy="18229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053BD9BC-D479-4F8A-91FA-8BE7541639B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767" t="30917" r="57241" b="25700"/>
          <a:stretch/>
        </p:blipFill>
        <p:spPr>
          <a:xfrm>
            <a:off x="3411711" y="2082373"/>
            <a:ext cx="5045533" cy="27447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2" name="Picture 4" descr="Smiley Upset Emo / Keriyo Emoticons / 96px / Icon Gallery">
            <a:extLst>
              <a:ext uri="{FF2B5EF4-FFF2-40B4-BE49-F238E27FC236}">
                <a16:creationId xmlns:a16="http://schemas.microsoft.com/office/drawing/2014/main" id="{E1FB7FA8-7F0E-4E41-9315-D575528BA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719" y="2082374"/>
            <a:ext cx="1592525" cy="1690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Overweight Man Sitting Couch Stock Illustrations – 60 Overweight Man  Sitting Couch Stock Illustrations, Vectors &amp; Clipart - Dreamstime">
            <a:extLst>
              <a:ext uri="{FF2B5EF4-FFF2-40B4-BE49-F238E27FC236}">
                <a16:creationId xmlns:a16="http://schemas.microsoft.com/office/drawing/2014/main" id="{DCFF0309-4FE9-47FE-8261-542F66E27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833" l="0" r="100000">
                        <a14:foregroundMark x1="83000" y1="76913" x2="83000" y2="76913"/>
                        <a14:foregroundMark x1="80375" y1="73930" x2="80375" y2="73930"/>
                        <a14:foregroundMark x1="78375" y1="71077" x2="78375" y2="71077"/>
                        <a14:foregroundMark x1="77625" y1="68742" x2="77625" y2="68742"/>
                        <a14:foregroundMark x1="78500" y1="67575" x2="78500" y2="67575"/>
                        <a14:foregroundMark x1="78875" y1="67834" x2="79250" y2="68482"/>
                        <a14:foregroundMark x1="81625" y1="72633" x2="85875" y2="74578"/>
                        <a14:foregroundMark x1="88875" y1="75875" x2="88875" y2="75875"/>
                        <a14:foregroundMark x1="89750" y1="75746" x2="90000" y2="76265"/>
                        <a14:foregroundMark x1="91000" y1="77562" x2="92250" y2="79767"/>
                        <a14:foregroundMark x1="92250" y1="79767" x2="91375" y2="80545"/>
                        <a14:foregroundMark x1="90125" y1="80804" x2="86250" y2="81453"/>
                        <a14:foregroundMark x1="85375" y1="81453" x2="84750" y2="81323"/>
                        <a14:foregroundMark x1="83750" y1="80804" x2="82500" y2="80415"/>
                        <a14:foregroundMark x1="80750" y1="79118" x2="79625" y2="78210"/>
                        <a14:foregroundMark x1="78500" y1="77173" x2="78500" y2="77173"/>
                        <a14:foregroundMark x1="77875" y1="76654" x2="77875" y2="76654"/>
                        <a14:foregroundMark x1="77500" y1="76135" x2="77500" y2="76135"/>
                        <a14:foregroundMark x1="77000" y1="74838" x2="77000" y2="74838"/>
                        <a14:foregroundMark x1="75750" y1="73541" x2="75750" y2="73541"/>
                        <a14:foregroundMark x1="74500" y1="70558" x2="74750" y2="69780"/>
                        <a14:foregroundMark x1="76000" y1="68742" x2="76000" y2="68742"/>
                        <a14:foregroundMark x1="77125" y1="67834" x2="77625" y2="67445"/>
                        <a14:foregroundMark x1="79250" y1="65888" x2="79750" y2="65499"/>
                        <a14:foregroundMark x1="80375" y1="64851" x2="80375" y2="64851"/>
                        <a14:foregroundMark x1="77250" y1="64851" x2="77250" y2="64851"/>
                        <a14:foregroundMark x1="78375" y1="64462" x2="78375" y2="64462"/>
                        <a14:foregroundMark x1="88875" y1="69780" x2="88875" y2="69780"/>
                        <a14:foregroundMark x1="89125" y1="70039" x2="90750" y2="70169"/>
                        <a14:foregroundMark x1="91250" y1="70428" x2="91625" y2="70947"/>
                        <a14:foregroundMark x1="92125" y1="71725" x2="92125" y2="72244"/>
                        <a14:foregroundMark x1="93250" y1="74319" x2="93250" y2="74319"/>
                        <a14:foregroundMark x1="94125" y1="74968" x2="94125" y2="74968"/>
                        <a14:foregroundMark x1="98500" y1="76135" x2="98500" y2="76135"/>
                        <a14:foregroundMark x1="97875" y1="78340" x2="97875" y2="78340"/>
                        <a14:foregroundMark x1="12375" y1="74319" x2="12375" y2="74319"/>
                        <a14:foregroundMark x1="8625" y1="73022" x2="8625" y2="73022"/>
                        <a14:foregroundMark x1="5875" y1="74968" x2="5750" y2="75616"/>
                        <a14:foregroundMark x1="6625" y1="77562" x2="6625" y2="77562"/>
                        <a14:foregroundMark x1="9625" y1="78729" x2="9625" y2="78729"/>
                        <a14:foregroundMark x1="11250" y1="78340" x2="11250" y2="78340"/>
                        <a14:foregroundMark x1="13250" y1="77951" x2="13250" y2="77951"/>
                        <a14:foregroundMark x1="17750" y1="76265" x2="17750" y2="76265"/>
                        <a14:foregroundMark x1="18625" y1="75357" x2="18625" y2="75357"/>
                        <a14:foregroundMark x1="19125" y1="74449" x2="19125" y2="74449"/>
                        <a14:foregroundMark x1="18750" y1="73152" x2="18750" y2="73152"/>
                        <a14:foregroundMark x1="18000" y1="71855" x2="18000" y2="71855"/>
                        <a14:foregroundMark x1="20000" y1="71077" x2="20500" y2="71466"/>
                        <a14:foregroundMark x1="20750" y1="71466" x2="21250" y2="71725"/>
                        <a14:foregroundMark x1="22000" y1="71855" x2="22000" y2="71855"/>
                        <a14:foregroundMark x1="21250" y1="75616" x2="21250" y2="75616"/>
                        <a14:foregroundMark x1="20375" y1="80026" x2="20375" y2="80026"/>
                        <a14:foregroundMark x1="19000" y1="80545" x2="18000" y2="80804"/>
                        <a14:foregroundMark x1="17125" y1="80026" x2="15500" y2="79637"/>
                        <a14:foregroundMark x1="14625" y1="79248" x2="14625" y2="79248"/>
                        <a14:foregroundMark x1="13625" y1="78470" x2="13625" y2="78470"/>
                        <a14:foregroundMark x1="14125" y1="76913" x2="14125" y2="76913"/>
                        <a14:foregroundMark x1="6125" y1="75616" x2="6125" y2="75616"/>
                        <a14:foregroundMark x1="4250" y1="76913" x2="4250" y2="76913"/>
                        <a14:foregroundMark x1="4625" y1="74838" x2="4625" y2="74838"/>
                        <a14:foregroundMark x1="2500" y1="75357" x2="2500" y2="75357"/>
                        <a14:foregroundMark x1="20875" y1="69261" x2="20875" y2="69261"/>
                        <a14:foregroundMark x1="20875" y1="69261" x2="20875" y2="69261"/>
                        <a14:foregroundMark x1="18375" y1="68093" x2="18375" y2="68093"/>
                        <a14:foregroundMark x1="18375" y1="67834" x2="18375" y2="67834"/>
                        <a14:foregroundMark x1="16750" y1="66796" x2="16750" y2="66796"/>
                        <a14:foregroundMark x1="15250" y1="68093" x2="15250" y2="68093"/>
                        <a14:foregroundMark x1="24625" y1="73022" x2="24625" y2="73022"/>
                        <a14:foregroundMark x1="22125" y1="71855" x2="22125" y2="71855"/>
                        <a14:foregroundMark x1="47125" y1="30739" x2="47125" y2="30739"/>
                        <a14:foregroundMark x1="45125" y1="32425" x2="45125" y2="32425"/>
                        <a14:foregroundMark x1="44125" y1="33722" x2="42500" y2="37743"/>
                        <a14:foregroundMark x1="42500" y1="38911" x2="42500" y2="39429"/>
                        <a14:foregroundMark x1="41625" y1="43191" x2="41250" y2="44617"/>
                        <a14:foregroundMark x1="41250" y1="45136" x2="41250" y2="46174"/>
                        <a14:foregroundMark x1="42375" y1="47601" x2="42375" y2="47601"/>
                        <a14:foregroundMark x1="43250" y1="48379" x2="43250" y2="48379"/>
                        <a14:foregroundMark x1="44250" y1="48119" x2="44250" y2="48119"/>
                        <a14:foregroundMark x1="45500" y1="45914" x2="45500" y2="45914"/>
                        <a14:foregroundMark x1="46375" y1="44228" x2="46375" y2="44228"/>
                        <a14:foregroundMark x1="47500" y1="42802" x2="47500" y2="42802"/>
                        <a14:foregroundMark x1="49125" y1="40597" x2="50125" y2="38132"/>
                        <a14:foregroundMark x1="51625" y1="34630" x2="51625" y2="34630"/>
                        <a14:foregroundMark x1="53000" y1="34501" x2="56125" y2="34760"/>
                        <a14:foregroundMark x1="56375" y1="34760" x2="57000" y2="34760"/>
                        <a14:foregroundMark x1="57375" y1="34760" x2="59125" y2="34760"/>
                        <a14:foregroundMark x1="59625" y1="34501" x2="59625" y2="34501"/>
                        <a14:foregroundMark x1="61750" y1="34760" x2="62875" y2="35538"/>
                        <a14:foregroundMark x1="63375" y1="35149" x2="65875" y2="37095"/>
                        <a14:foregroundMark x1="66125" y1="37095" x2="67125" y2="38521"/>
                        <a14:foregroundMark x1="67500" y1="38521" x2="68250" y2="39300"/>
                        <a14:foregroundMark x1="68250" y1="39300" x2="68250" y2="39300"/>
                        <a14:foregroundMark x1="69875" y1="40726" x2="72875" y2="43320"/>
                        <a14:foregroundMark x1="73375" y1="43191" x2="73875" y2="43580"/>
                        <a14:foregroundMark x1="75750" y1="43580" x2="75750" y2="43580"/>
                        <a14:foregroundMark x1="67375" y1="41505" x2="62875" y2="41505"/>
                        <a14:foregroundMark x1="58375" y1="40208" x2="53250" y2="39040"/>
                        <a14:foregroundMark x1="49125" y1="38132" x2="47000" y2="38392"/>
                        <a14:foregroundMark x1="45875" y1="38392" x2="44250" y2="40337"/>
                        <a14:foregroundMark x1="42875" y1="41634" x2="41375" y2="43839"/>
                        <a14:foregroundMark x1="40750" y1="45914" x2="40750" y2="45914"/>
                        <a14:foregroundMark x1="40125" y1="45914" x2="39625" y2="45525"/>
                        <a14:foregroundMark x1="38625" y1="45006" x2="38000" y2="44099"/>
                        <a14:foregroundMark x1="36750" y1="42802" x2="36750" y2="42802"/>
                        <a14:foregroundMark x1="36375" y1="42283" x2="36375" y2="42283"/>
                        <a14:foregroundMark x1="35000" y1="39948" x2="35000" y2="39948"/>
                        <a14:foregroundMark x1="34250" y1="39689" x2="35375" y2="38521"/>
                        <a14:foregroundMark x1="37500" y1="36835" x2="40000" y2="34501"/>
                        <a14:foregroundMark x1="40875" y1="33204" x2="41750" y2="32166"/>
                        <a14:foregroundMark x1="42125" y1="32036" x2="42625" y2="30869"/>
                        <a14:foregroundMark x1="42625" y1="30220" x2="42625" y2="30220"/>
                        <a14:foregroundMark x1="43000" y1="29442" x2="43000" y2="29442"/>
                        <a14:foregroundMark x1="43000" y1="29442" x2="43000" y2="29442"/>
                        <a14:foregroundMark x1="39250" y1="33463" x2="39500" y2="38003"/>
                        <a14:foregroundMark x1="39250" y1="43320" x2="38000" y2="45525"/>
                        <a14:foregroundMark x1="36625" y1="44877" x2="35125" y2="44488"/>
                        <a14:foregroundMark x1="33750" y1="43191" x2="33750" y2="43191"/>
                        <a14:foregroundMark x1="32625" y1="42802" x2="32125" y2="43191"/>
                        <a14:foregroundMark x1="46375" y1="47211" x2="46375" y2="48119"/>
                        <a14:foregroundMark x1="46125" y1="50195" x2="46125" y2="50713"/>
                        <a14:foregroundMark x1="46125" y1="50973" x2="46250" y2="52270"/>
                        <a14:foregroundMark x1="46750" y1="52399" x2="48250" y2="53178"/>
                        <a14:foregroundMark x1="49875" y1="52918" x2="49875" y2="52918"/>
                        <a14:foregroundMark x1="46375" y1="35409" x2="46375" y2="35409"/>
                        <a14:foregroundMark x1="45875" y1="33333" x2="45000" y2="31907"/>
                        <a14:foregroundMark x1="45000" y1="31128" x2="44875" y2="29961"/>
                        <a14:foregroundMark x1="44625" y1="27237" x2="44500" y2="26459"/>
                        <a14:foregroundMark x1="44250" y1="25551" x2="44250" y2="25551"/>
                        <a14:foregroundMark x1="44250" y1="25551" x2="44250" y2="25551"/>
                        <a14:foregroundMark x1="45875" y1="28923" x2="47000" y2="30739"/>
                        <a14:foregroundMark x1="50500" y1="35149" x2="51625" y2="37224"/>
                        <a14:foregroundMark x1="51750" y1="37224" x2="53000" y2="37743"/>
                        <a14:foregroundMark x1="57125" y1="38521" x2="58000" y2="38521"/>
                        <a14:foregroundMark x1="58250" y1="38521" x2="59250" y2="38911"/>
                        <a14:foregroundMark x1="60000" y1="38651" x2="61250" y2="39040"/>
                        <a14:foregroundMark x1="61250" y1="39040" x2="61250" y2="39040"/>
                        <a14:foregroundMark x1="44500" y1="22957" x2="44500" y2="22957"/>
                        <a14:foregroundMark x1="45000" y1="20493" x2="45000" y2="20493"/>
                        <a14:foregroundMark x1="25750" y1="29053" x2="25750" y2="29053"/>
                        <a14:foregroundMark x1="23625" y1="27626" x2="23625" y2="27626"/>
                        <a14:foregroundMark x1="23625" y1="27367" x2="23000" y2="27367"/>
                        <a14:foregroundMark x1="22375" y1="26978" x2="22375" y2="26978"/>
                        <a14:foregroundMark x1="22000" y1="26978" x2="22000" y2="26978"/>
                        <a14:foregroundMark x1="20750" y1="26978" x2="20750" y2="26978"/>
                        <a14:foregroundMark x1="20375" y1="26978" x2="23000" y2="26848"/>
                        <a14:foregroundMark x1="30375" y1="26459" x2="30875" y2="26459"/>
                        <a14:foregroundMark x1="30875" y1="26459" x2="30875" y2="26459"/>
                        <a14:foregroundMark x1="30000" y1="25681" x2="30000" y2="25681"/>
                        <a14:foregroundMark x1="28375" y1="28664" x2="28375" y2="28664"/>
                        <a14:foregroundMark x1="28375" y1="28923" x2="28625" y2="29831"/>
                        <a14:foregroundMark x1="29000" y1="29831" x2="29000" y2="30350"/>
                        <a14:foregroundMark x1="25375" y1="29313" x2="24625" y2="29442"/>
                        <a14:foregroundMark x1="21500" y1="29313" x2="21500" y2="29313"/>
                        <a14:foregroundMark x1="19250" y1="28275" x2="19250" y2="28275"/>
                        <a14:foregroundMark x1="18000" y1="27756" x2="18000" y2="27756"/>
                        <a14:foregroundMark x1="66625" y1="34760" x2="66625" y2="347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875" y="199785"/>
            <a:ext cx="1967121" cy="1725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06205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ABA0AEE1-B16A-4C4A-B1B0-D33CA0DD9BB6}"/>
              </a:ext>
            </a:extLst>
          </p:cNvPr>
          <p:cNvGrpSpPr/>
          <p:nvPr/>
        </p:nvGrpSpPr>
        <p:grpSpPr>
          <a:xfrm>
            <a:off x="0" y="0"/>
            <a:ext cx="5155987" cy="5143500"/>
            <a:chOff x="361393" y="398226"/>
            <a:chExt cx="7227845" cy="5631872"/>
          </a:xfrm>
        </p:grpSpPr>
        <p:pic>
          <p:nvPicPr>
            <p:cNvPr id="16" name="صورة 15">
              <a:extLst>
                <a:ext uri="{FF2B5EF4-FFF2-40B4-BE49-F238E27FC236}">
                  <a16:creationId xmlns:a16="http://schemas.microsoft.com/office/drawing/2014/main" id="{12337E49-498A-4037-BF34-D69E15A801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61393" y="398226"/>
              <a:ext cx="7227845" cy="563187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7" name="مستطيل 16">
              <a:extLst>
                <a:ext uri="{FF2B5EF4-FFF2-40B4-BE49-F238E27FC236}">
                  <a16:creationId xmlns:a16="http://schemas.microsoft.com/office/drawing/2014/main" id="{686E0393-C4A2-411C-9D06-E7B9C2ED7D38}"/>
                </a:ext>
              </a:extLst>
            </p:cNvPr>
            <p:cNvSpPr/>
            <p:nvPr/>
          </p:nvSpPr>
          <p:spPr>
            <a:xfrm>
              <a:off x="4442460" y="398226"/>
              <a:ext cx="3146778" cy="2634534"/>
            </a:xfrm>
            <a:prstGeom prst="rect">
              <a:avLst/>
            </a:prstGeom>
            <a:solidFill>
              <a:srgbClr val="FFFF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18" name="صورة 17">
            <a:extLst>
              <a:ext uri="{FF2B5EF4-FFF2-40B4-BE49-F238E27FC236}">
                <a16:creationId xmlns:a16="http://schemas.microsoft.com/office/drawing/2014/main" id="{CCD365D0-CDC2-4709-8BAC-879AEB6CEF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9502" y="-55627"/>
            <a:ext cx="1895080" cy="18229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4FCB3511-6684-4DA0-983A-89EF275AC4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7245" y="3820061"/>
            <a:ext cx="2773936" cy="1323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فقاعة الكلام: مستطيلة مستديرة الزوايا 1">
            <a:extLst>
              <a:ext uri="{FF2B5EF4-FFF2-40B4-BE49-F238E27FC236}">
                <a16:creationId xmlns:a16="http://schemas.microsoft.com/office/drawing/2014/main" id="{4EEE092C-1C47-4BE3-8751-A6CE6B3BEE5A}"/>
              </a:ext>
            </a:extLst>
          </p:cNvPr>
          <p:cNvSpPr/>
          <p:nvPr/>
        </p:nvSpPr>
        <p:spPr>
          <a:xfrm>
            <a:off x="3319502" y="1959429"/>
            <a:ext cx="5570925" cy="1452282"/>
          </a:xfrm>
          <a:prstGeom prst="wedgeRoundRectCallout">
            <a:avLst>
              <a:gd name="adj1" fmla="val 8116"/>
              <a:gd name="adj2" fmla="val 79360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  <a:latin typeface="Abadi" panose="020B0604020104020204" pitchFamily="34" charset="0"/>
                <a:cs typeface="MV Boli" panose="02000500030200090000" pitchFamily="2" charset="0"/>
              </a:rPr>
              <a:t>What do you get a kick out of?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  <a:cs typeface="MV Boli" panose="02000500030200090000" pitchFamily="2" charset="0"/>
              </a:rPr>
              <a:t>What bugs you?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  <a:latin typeface="Abadi" panose="020B0604020104020204" pitchFamily="34" charset="0"/>
                <a:cs typeface="MV Boli" panose="02000500030200090000" pitchFamily="2" charset="0"/>
              </a:rPr>
              <a:t>Have you met anyone who likes showing off?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  <a:cs typeface="MV Boli" panose="02000500030200090000" pitchFamily="2" charset="0"/>
              </a:rPr>
              <a:t>Are you a couch potato? </a:t>
            </a:r>
          </a:p>
        </p:txBody>
      </p:sp>
      <p:pic>
        <p:nvPicPr>
          <p:cNvPr id="3078" name="Picture 6" descr="PRACTICE MAKES PERFECT by Mat Voyce on Dribbble">
            <a:extLst>
              <a:ext uri="{FF2B5EF4-FFF2-40B4-BE49-F238E27FC236}">
                <a16:creationId xmlns:a16="http://schemas.microsoft.com/office/drawing/2014/main" id="{5F0C6A2A-C784-4984-A18A-2EDC02B0F0A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879" y="124392"/>
            <a:ext cx="3460692" cy="1232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6678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7D3AB81A-98C6-4A1F-92A3-B7DAFA0DCE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5010" y="1583830"/>
            <a:ext cx="5453977" cy="27749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20000"/>
                <a:lumOff val="80000"/>
              </a:schemeClr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فقاعة الكلام: مستطيلة مستديرة الزوايا 8">
            <a:extLst>
              <a:ext uri="{FF2B5EF4-FFF2-40B4-BE49-F238E27FC236}">
                <a16:creationId xmlns:a16="http://schemas.microsoft.com/office/drawing/2014/main" id="{55338FB2-E73D-412D-9E6D-63BE01B76CD8}"/>
              </a:ext>
            </a:extLst>
          </p:cNvPr>
          <p:cNvSpPr/>
          <p:nvPr/>
        </p:nvSpPr>
        <p:spPr>
          <a:xfrm>
            <a:off x="1554093" y="784691"/>
            <a:ext cx="6448930" cy="536963"/>
          </a:xfrm>
          <a:prstGeom prst="wedgeRoundRectCallout">
            <a:avLst>
              <a:gd name="adj1" fmla="val -54089"/>
              <a:gd name="adj2" fmla="val 19318"/>
              <a:gd name="adj3" fmla="val 16667"/>
            </a:avLst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900" b="1" dirty="0">
                <a:latin typeface="Handlee" panose="02000000000000000000" pitchFamily="2" charset="0"/>
              </a:rPr>
              <a:t>Use these phrases </a:t>
            </a:r>
            <a:r>
              <a:rPr lang="en-US" sz="1900" b="1" dirty="0">
                <a:latin typeface="Handlee" panose="02000000000000000000" pitchFamily="2" charset="0"/>
                <a:cs typeface="Hacen Samra Lt" panose="02000000000000000000" pitchFamily="2" charset="-78"/>
              </a:rPr>
              <a:t>when</a:t>
            </a:r>
            <a:r>
              <a:rPr lang="en-US" sz="1900" b="1" dirty="0">
                <a:latin typeface="Handlee" panose="02000000000000000000" pitchFamily="2" charset="0"/>
              </a:rPr>
              <a:t> you are </a:t>
            </a:r>
            <a:r>
              <a:rPr lang="en-US" sz="2400" b="1" dirty="0">
                <a:latin typeface="Handlee" panose="02000000000000000000" pitchFamily="2" charset="0"/>
              </a:rPr>
              <a:t>very sure </a:t>
            </a:r>
            <a:r>
              <a:rPr lang="en-US" sz="1900" b="1" dirty="0">
                <a:latin typeface="Handlee" panose="02000000000000000000" pitchFamily="2" charset="0"/>
              </a:rPr>
              <a:t>about something</a:t>
            </a:r>
            <a:endParaRPr lang="ar-SA" sz="1900" b="1" dirty="0">
              <a:latin typeface="Handlee" panose="02000000000000000000" pitchFamily="2" charset="0"/>
            </a:endParaRPr>
          </a:p>
        </p:txBody>
      </p:sp>
      <p:sp>
        <p:nvSpPr>
          <p:cNvPr id="10" name="Google Shape;2749;p58">
            <a:extLst>
              <a:ext uri="{FF2B5EF4-FFF2-40B4-BE49-F238E27FC236}">
                <a16:creationId xmlns:a16="http://schemas.microsoft.com/office/drawing/2014/main" id="{AFFBD451-271D-4E06-A26C-23D0050B088B}"/>
              </a:ext>
            </a:extLst>
          </p:cNvPr>
          <p:cNvSpPr/>
          <p:nvPr/>
        </p:nvSpPr>
        <p:spPr>
          <a:xfrm>
            <a:off x="837008" y="981372"/>
            <a:ext cx="302182" cy="259469"/>
          </a:xfrm>
          <a:custGeom>
            <a:avLst/>
            <a:gdLst/>
            <a:ahLst/>
            <a:cxnLst/>
            <a:rect l="l" t="t" r="r" b="b"/>
            <a:pathLst>
              <a:path w="18267" h="15685" extrusionOk="0">
                <a:moveTo>
                  <a:pt x="5821" y="1"/>
                </a:moveTo>
                <a:cubicBezTo>
                  <a:pt x="5689" y="1"/>
                  <a:pt x="5556" y="8"/>
                  <a:pt x="5422" y="21"/>
                </a:cubicBezTo>
                <a:cubicBezTo>
                  <a:pt x="4314" y="21"/>
                  <a:pt x="3205" y="527"/>
                  <a:pt x="2289" y="1226"/>
                </a:cubicBezTo>
                <a:cubicBezTo>
                  <a:pt x="1398" y="1925"/>
                  <a:pt x="795" y="2937"/>
                  <a:pt x="386" y="4045"/>
                </a:cubicBezTo>
                <a:cubicBezTo>
                  <a:pt x="0" y="5443"/>
                  <a:pt x="97" y="6937"/>
                  <a:pt x="603" y="8359"/>
                </a:cubicBezTo>
                <a:cubicBezTo>
                  <a:pt x="1205" y="9757"/>
                  <a:pt x="2193" y="10961"/>
                  <a:pt x="3398" y="11974"/>
                </a:cubicBezTo>
                <a:cubicBezTo>
                  <a:pt x="5422" y="13564"/>
                  <a:pt x="7928" y="15685"/>
                  <a:pt x="7928" y="15685"/>
                </a:cubicBezTo>
                <a:cubicBezTo>
                  <a:pt x="7928" y="15685"/>
                  <a:pt x="10627" y="14287"/>
                  <a:pt x="13037" y="13371"/>
                </a:cubicBezTo>
                <a:cubicBezTo>
                  <a:pt x="14459" y="12769"/>
                  <a:pt x="15760" y="11877"/>
                  <a:pt x="16748" y="10769"/>
                </a:cubicBezTo>
                <a:cubicBezTo>
                  <a:pt x="17760" y="9660"/>
                  <a:pt x="18266" y="8142"/>
                  <a:pt x="18266" y="6744"/>
                </a:cubicBezTo>
                <a:cubicBezTo>
                  <a:pt x="18266" y="5539"/>
                  <a:pt x="17953" y="4431"/>
                  <a:pt x="17350" y="3443"/>
                </a:cubicBezTo>
                <a:cubicBezTo>
                  <a:pt x="16748" y="2527"/>
                  <a:pt x="15856" y="1732"/>
                  <a:pt x="14844" y="1322"/>
                </a:cubicBezTo>
                <a:cubicBezTo>
                  <a:pt x="14319" y="1128"/>
                  <a:pt x="13751" y="1026"/>
                  <a:pt x="13181" y="1026"/>
                </a:cubicBezTo>
                <a:cubicBezTo>
                  <a:pt x="12546" y="1026"/>
                  <a:pt x="11910" y="1152"/>
                  <a:pt x="11326" y="1419"/>
                </a:cubicBezTo>
                <a:cubicBezTo>
                  <a:pt x="10724" y="1732"/>
                  <a:pt x="10121" y="2238"/>
                  <a:pt x="9736" y="2841"/>
                </a:cubicBezTo>
                <a:cubicBezTo>
                  <a:pt x="9086" y="1160"/>
                  <a:pt x="7562" y="1"/>
                  <a:pt x="5821" y="1"/>
                </a:cubicBezTo>
                <a:close/>
              </a:path>
            </a:pathLst>
          </a:custGeom>
          <a:solidFill>
            <a:srgbClr val="EBEB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" name="Rectangle 161">
            <a:extLst>
              <a:ext uri="{FF2B5EF4-FFF2-40B4-BE49-F238E27FC236}">
                <a16:creationId xmlns:a16="http://schemas.microsoft.com/office/drawing/2014/main" id="{BCA7309C-9979-4475-AD7A-148F6C548C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328" y="2480191"/>
            <a:ext cx="1637541" cy="1341656"/>
          </a:xfrm>
          <a:prstGeom prst="wedgeEllipseCallout">
            <a:avLst>
              <a:gd name="adj1" fmla="val 61725"/>
              <a:gd name="adj2" fmla="val -2580"/>
            </a:avLst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方正综艺简体" panose="02010601030101010101" pitchFamily="2" charset="-122"/>
              </a:rPr>
              <a:t>What 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方正综艺简体" panose="02010601030101010101" pitchFamily="2" charset="-122"/>
              </a:rPr>
              <a:t>Expression Asma uses ..?</a:t>
            </a:r>
            <a:endParaRPr lang="ar-SA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方正综艺简体" panose="02010601030101010101" pitchFamily="2" charset="-122"/>
            </a:endParaRPr>
          </a:p>
        </p:txBody>
      </p:sp>
      <p:pic>
        <p:nvPicPr>
          <p:cNvPr id="1026" name="Picture 2" descr="Where does it go?">
            <a:extLst>
              <a:ext uri="{FF2B5EF4-FFF2-40B4-BE49-F238E27FC236}">
                <a16:creationId xmlns:a16="http://schemas.microsoft.com/office/drawing/2014/main" id="{82D83AF7-D753-4C0E-A1B8-3C6E4C9BD8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795" y="2750884"/>
            <a:ext cx="1736192" cy="1764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3AEAD999-A1A3-CE05-8DFD-03217CF0004C}"/>
              </a:ext>
            </a:extLst>
          </p:cNvPr>
          <p:cNvSpPr txBox="1"/>
          <p:nvPr/>
        </p:nvSpPr>
        <p:spPr>
          <a:xfrm>
            <a:off x="2095838" y="3940823"/>
            <a:ext cx="1861168" cy="267036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p33"/>
          <p:cNvSpPr txBox="1">
            <a:spLocks noGrp="1"/>
          </p:cNvSpPr>
          <p:nvPr>
            <p:ph type="title" idx="2"/>
          </p:nvPr>
        </p:nvSpPr>
        <p:spPr>
          <a:xfrm>
            <a:off x="1151733" y="1559607"/>
            <a:ext cx="36003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Book Open</a:t>
            </a:r>
            <a:endParaRPr sz="48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19" name="Google Shape;919;p33"/>
          <p:cNvSpPr txBox="1">
            <a:spLocks noGrp="1"/>
          </p:cNvSpPr>
          <p:nvPr>
            <p:ph type="subTitle" idx="1"/>
          </p:nvPr>
        </p:nvSpPr>
        <p:spPr>
          <a:xfrm>
            <a:off x="1333167" y="2642101"/>
            <a:ext cx="2628600" cy="42134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P</a:t>
            </a:r>
            <a:r>
              <a:rPr lang="en" sz="1800" dirty="0">
                <a:solidFill>
                  <a:schemeClr val="bg1"/>
                </a:solidFill>
              </a:rPr>
              <a:t>ages </a:t>
            </a:r>
            <a:r>
              <a:rPr lang="en" sz="18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( 53)</a:t>
            </a:r>
            <a:endParaRPr sz="18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20" name="Google Shape;920;p33"/>
          <p:cNvSpPr/>
          <p:nvPr/>
        </p:nvSpPr>
        <p:spPr>
          <a:xfrm>
            <a:off x="3604700" y="4544078"/>
            <a:ext cx="46674" cy="3206"/>
          </a:xfrm>
          <a:custGeom>
            <a:avLst/>
            <a:gdLst/>
            <a:ahLst/>
            <a:cxnLst/>
            <a:rect l="l" t="t" r="r" b="b"/>
            <a:pathLst>
              <a:path w="2824" h="194" extrusionOk="0">
                <a:moveTo>
                  <a:pt x="2634" y="0"/>
                </a:moveTo>
                <a:cubicBezTo>
                  <a:pt x="2393" y="0"/>
                  <a:pt x="1944" y="69"/>
                  <a:pt x="1427" y="69"/>
                </a:cubicBezTo>
                <a:lnTo>
                  <a:pt x="0" y="69"/>
                </a:lnTo>
                <a:cubicBezTo>
                  <a:pt x="497" y="193"/>
                  <a:pt x="900" y="193"/>
                  <a:pt x="1427" y="193"/>
                </a:cubicBezTo>
                <a:cubicBezTo>
                  <a:pt x="1924" y="193"/>
                  <a:pt x="2327" y="193"/>
                  <a:pt x="2823" y="69"/>
                </a:cubicBezTo>
                <a:cubicBezTo>
                  <a:pt x="2823" y="17"/>
                  <a:pt x="2754" y="0"/>
                  <a:pt x="263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1" name="Google Shape;921;p33"/>
          <p:cNvSpPr/>
          <p:nvPr/>
        </p:nvSpPr>
        <p:spPr>
          <a:xfrm>
            <a:off x="3572406" y="4545219"/>
            <a:ext cx="6677" cy="8214"/>
          </a:xfrm>
          <a:custGeom>
            <a:avLst/>
            <a:gdLst/>
            <a:ahLst/>
            <a:cxnLst/>
            <a:rect l="l" t="t" r="r" b="b"/>
            <a:pathLst>
              <a:path w="404" h="497" extrusionOk="0">
                <a:moveTo>
                  <a:pt x="0" y="0"/>
                </a:moveTo>
                <a:cubicBezTo>
                  <a:pt x="0" y="124"/>
                  <a:pt x="124" y="124"/>
                  <a:pt x="124" y="248"/>
                </a:cubicBezTo>
                <a:cubicBezTo>
                  <a:pt x="279" y="372"/>
                  <a:pt x="279" y="496"/>
                  <a:pt x="279" y="496"/>
                </a:cubicBezTo>
                <a:cubicBezTo>
                  <a:pt x="403" y="496"/>
                  <a:pt x="403" y="372"/>
                  <a:pt x="279" y="248"/>
                </a:cubicBezTo>
                <a:cubicBezTo>
                  <a:pt x="124" y="124"/>
                  <a:pt x="0" y="0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22" name="Google Shape;922;p33"/>
          <p:cNvGrpSpPr/>
          <p:nvPr/>
        </p:nvGrpSpPr>
        <p:grpSpPr>
          <a:xfrm>
            <a:off x="4850795" y="1234584"/>
            <a:ext cx="2514826" cy="2996366"/>
            <a:chOff x="4850795" y="1234584"/>
            <a:chExt cx="2514826" cy="2996366"/>
          </a:xfrm>
        </p:grpSpPr>
        <p:sp>
          <p:nvSpPr>
            <p:cNvPr id="923" name="Google Shape;923;p33"/>
            <p:cNvSpPr/>
            <p:nvPr/>
          </p:nvSpPr>
          <p:spPr>
            <a:xfrm>
              <a:off x="4850800" y="4208175"/>
              <a:ext cx="2514821" cy="22775"/>
            </a:xfrm>
            <a:custGeom>
              <a:avLst/>
              <a:gdLst/>
              <a:ahLst/>
              <a:cxnLst/>
              <a:rect l="l" t="t" r="r" b="b"/>
              <a:pathLst>
                <a:path w="204790" h="217" extrusionOk="0">
                  <a:moveTo>
                    <a:pt x="102436" y="0"/>
                  </a:moveTo>
                  <a:cubicBezTo>
                    <a:pt x="45876" y="0"/>
                    <a:pt x="1" y="0"/>
                    <a:pt x="1" y="108"/>
                  </a:cubicBezTo>
                  <a:cubicBezTo>
                    <a:pt x="1" y="108"/>
                    <a:pt x="45876" y="217"/>
                    <a:pt x="102436" y="217"/>
                  </a:cubicBezTo>
                  <a:cubicBezTo>
                    <a:pt x="159023" y="217"/>
                    <a:pt x="204790" y="108"/>
                    <a:pt x="204790" y="108"/>
                  </a:cubicBezTo>
                  <a:cubicBezTo>
                    <a:pt x="204790" y="0"/>
                    <a:pt x="159023" y="0"/>
                    <a:pt x="1024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33"/>
            <p:cNvSpPr/>
            <p:nvPr/>
          </p:nvSpPr>
          <p:spPr>
            <a:xfrm>
              <a:off x="4855851" y="1234584"/>
              <a:ext cx="147424" cy="157964"/>
            </a:xfrm>
            <a:custGeom>
              <a:avLst/>
              <a:gdLst/>
              <a:ahLst/>
              <a:cxnLst/>
              <a:rect l="l" t="t" r="r" b="b"/>
              <a:pathLst>
                <a:path w="10351" h="11091" extrusionOk="0">
                  <a:moveTo>
                    <a:pt x="1" y="1"/>
                  </a:moveTo>
                  <a:lnTo>
                    <a:pt x="1" y="622"/>
                  </a:lnTo>
                  <a:lnTo>
                    <a:pt x="1" y="8015"/>
                  </a:lnTo>
                  <a:cubicBezTo>
                    <a:pt x="1" y="8991"/>
                    <a:pt x="119" y="9730"/>
                    <a:pt x="119" y="10351"/>
                  </a:cubicBezTo>
                  <a:lnTo>
                    <a:pt x="119" y="11090"/>
                  </a:lnTo>
                  <a:cubicBezTo>
                    <a:pt x="237" y="10854"/>
                    <a:pt x="237" y="10588"/>
                    <a:pt x="237" y="10351"/>
                  </a:cubicBezTo>
                  <a:lnTo>
                    <a:pt x="237" y="8015"/>
                  </a:lnTo>
                  <a:lnTo>
                    <a:pt x="237" y="622"/>
                  </a:lnTo>
                  <a:lnTo>
                    <a:pt x="237" y="356"/>
                  </a:lnTo>
                  <a:lnTo>
                    <a:pt x="237" y="356"/>
                  </a:lnTo>
                  <a:cubicBezTo>
                    <a:pt x="3030" y="356"/>
                    <a:pt x="5586" y="354"/>
                    <a:pt x="7394" y="237"/>
                  </a:cubicBezTo>
                  <a:lnTo>
                    <a:pt x="9493" y="237"/>
                  </a:lnTo>
                  <a:cubicBezTo>
                    <a:pt x="9848" y="237"/>
                    <a:pt x="10114" y="237"/>
                    <a:pt x="10351" y="119"/>
                  </a:cubicBezTo>
                  <a:lnTo>
                    <a:pt x="7394" y="119"/>
                  </a:lnTo>
                  <a:cubicBezTo>
                    <a:pt x="5560" y="1"/>
                    <a:pt x="2958" y="1"/>
                    <a:pt x="119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33"/>
            <p:cNvSpPr/>
            <p:nvPr/>
          </p:nvSpPr>
          <p:spPr>
            <a:xfrm>
              <a:off x="5149005" y="1496148"/>
              <a:ext cx="68236" cy="72039"/>
            </a:xfrm>
            <a:custGeom>
              <a:avLst/>
              <a:gdLst/>
              <a:ahLst/>
              <a:cxnLst/>
              <a:rect l="l" t="t" r="r" b="b"/>
              <a:pathLst>
                <a:path w="4791" h="5058" extrusionOk="0">
                  <a:moveTo>
                    <a:pt x="0" y="0"/>
                  </a:moveTo>
                  <a:lnTo>
                    <a:pt x="0" y="355"/>
                  </a:lnTo>
                  <a:cubicBezTo>
                    <a:pt x="0" y="1597"/>
                    <a:pt x="118" y="2839"/>
                    <a:pt x="118" y="3697"/>
                  </a:cubicBezTo>
                  <a:cubicBezTo>
                    <a:pt x="118" y="4170"/>
                    <a:pt x="118" y="4673"/>
                    <a:pt x="237" y="5057"/>
                  </a:cubicBezTo>
                  <a:cubicBezTo>
                    <a:pt x="237" y="4673"/>
                    <a:pt x="355" y="4170"/>
                    <a:pt x="237" y="3697"/>
                  </a:cubicBezTo>
                  <a:cubicBezTo>
                    <a:pt x="355" y="2839"/>
                    <a:pt x="355" y="1597"/>
                    <a:pt x="355" y="355"/>
                  </a:cubicBezTo>
                  <a:lnTo>
                    <a:pt x="355" y="237"/>
                  </a:lnTo>
                  <a:lnTo>
                    <a:pt x="3460" y="237"/>
                  </a:lnTo>
                  <a:cubicBezTo>
                    <a:pt x="3933" y="237"/>
                    <a:pt x="4318" y="237"/>
                    <a:pt x="4791" y="118"/>
                  </a:cubicBezTo>
                  <a:cubicBezTo>
                    <a:pt x="4318" y="118"/>
                    <a:pt x="3933" y="0"/>
                    <a:pt x="3460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33"/>
            <p:cNvSpPr/>
            <p:nvPr/>
          </p:nvSpPr>
          <p:spPr>
            <a:xfrm>
              <a:off x="5147310" y="1633032"/>
              <a:ext cx="72039" cy="68236"/>
            </a:xfrm>
            <a:custGeom>
              <a:avLst/>
              <a:gdLst/>
              <a:ahLst/>
              <a:cxnLst/>
              <a:rect l="l" t="t" r="r" b="b"/>
              <a:pathLst>
                <a:path w="5058" h="4791" extrusionOk="0">
                  <a:moveTo>
                    <a:pt x="119" y="0"/>
                  </a:moveTo>
                  <a:cubicBezTo>
                    <a:pt x="119" y="355"/>
                    <a:pt x="1" y="858"/>
                    <a:pt x="1" y="1361"/>
                  </a:cubicBezTo>
                  <a:lnTo>
                    <a:pt x="1" y="4554"/>
                  </a:lnTo>
                  <a:lnTo>
                    <a:pt x="1" y="4791"/>
                  </a:lnTo>
                  <a:lnTo>
                    <a:pt x="356" y="4791"/>
                  </a:lnTo>
                  <a:cubicBezTo>
                    <a:pt x="1598" y="4791"/>
                    <a:pt x="2840" y="4673"/>
                    <a:pt x="3697" y="4673"/>
                  </a:cubicBezTo>
                  <a:cubicBezTo>
                    <a:pt x="4170" y="4673"/>
                    <a:pt x="4673" y="4673"/>
                    <a:pt x="5058" y="4554"/>
                  </a:cubicBezTo>
                  <a:cubicBezTo>
                    <a:pt x="4673" y="4554"/>
                    <a:pt x="4170" y="4436"/>
                    <a:pt x="3697" y="4436"/>
                  </a:cubicBezTo>
                  <a:lnTo>
                    <a:pt x="237" y="4436"/>
                  </a:lnTo>
                  <a:lnTo>
                    <a:pt x="237" y="1361"/>
                  </a:lnTo>
                  <a:cubicBezTo>
                    <a:pt x="237" y="858"/>
                    <a:pt x="237" y="355"/>
                    <a:pt x="119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33"/>
            <p:cNvSpPr/>
            <p:nvPr/>
          </p:nvSpPr>
          <p:spPr>
            <a:xfrm>
              <a:off x="5352430" y="1629244"/>
              <a:ext cx="68663" cy="73719"/>
            </a:xfrm>
            <a:custGeom>
              <a:avLst/>
              <a:gdLst/>
              <a:ahLst/>
              <a:cxnLst/>
              <a:rect l="l" t="t" r="r" b="b"/>
              <a:pathLst>
                <a:path w="4821" h="5176" extrusionOk="0">
                  <a:moveTo>
                    <a:pt x="4703" y="0"/>
                  </a:moveTo>
                  <a:cubicBezTo>
                    <a:pt x="4555" y="503"/>
                    <a:pt x="4555" y="1006"/>
                    <a:pt x="4555" y="1479"/>
                  </a:cubicBezTo>
                  <a:cubicBezTo>
                    <a:pt x="4436" y="2366"/>
                    <a:pt x="4436" y="3578"/>
                    <a:pt x="4436" y="4820"/>
                  </a:cubicBezTo>
                  <a:lnTo>
                    <a:pt x="4436" y="4939"/>
                  </a:lnTo>
                  <a:lnTo>
                    <a:pt x="1361" y="4939"/>
                  </a:lnTo>
                  <a:cubicBezTo>
                    <a:pt x="1006" y="4939"/>
                    <a:pt x="503" y="4939"/>
                    <a:pt x="0" y="5057"/>
                  </a:cubicBezTo>
                  <a:cubicBezTo>
                    <a:pt x="503" y="5057"/>
                    <a:pt x="1006" y="5175"/>
                    <a:pt x="1361" y="5175"/>
                  </a:cubicBezTo>
                  <a:lnTo>
                    <a:pt x="4821" y="5175"/>
                  </a:lnTo>
                  <a:lnTo>
                    <a:pt x="4821" y="4820"/>
                  </a:lnTo>
                  <a:lnTo>
                    <a:pt x="4821" y="1479"/>
                  </a:lnTo>
                  <a:cubicBezTo>
                    <a:pt x="4821" y="1006"/>
                    <a:pt x="4703" y="503"/>
                    <a:pt x="4703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33"/>
            <p:cNvSpPr/>
            <p:nvPr/>
          </p:nvSpPr>
          <p:spPr>
            <a:xfrm>
              <a:off x="5350750" y="1496148"/>
              <a:ext cx="72039" cy="68236"/>
            </a:xfrm>
            <a:custGeom>
              <a:avLst/>
              <a:gdLst/>
              <a:ahLst/>
              <a:cxnLst/>
              <a:rect l="l" t="t" r="r" b="b"/>
              <a:pathLst>
                <a:path w="5058" h="4791" extrusionOk="0">
                  <a:moveTo>
                    <a:pt x="1361" y="0"/>
                  </a:moveTo>
                  <a:cubicBezTo>
                    <a:pt x="976" y="0"/>
                    <a:pt x="503" y="0"/>
                    <a:pt x="0" y="118"/>
                  </a:cubicBezTo>
                  <a:cubicBezTo>
                    <a:pt x="503" y="237"/>
                    <a:pt x="976" y="237"/>
                    <a:pt x="1361" y="237"/>
                  </a:cubicBezTo>
                  <a:lnTo>
                    <a:pt x="4821" y="237"/>
                  </a:lnTo>
                  <a:lnTo>
                    <a:pt x="4821" y="3431"/>
                  </a:lnTo>
                  <a:cubicBezTo>
                    <a:pt x="4821" y="3815"/>
                    <a:pt x="4939" y="4318"/>
                    <a:pt x="4939" y="4791"/>
                  </a:cubicBezTo>
                  <a:cubicBezTo>
                    <a:pt x="5057" y="4318"/>
                    <a:pt x="5057" y="3815"/>
                    <a:pt x="5057" y="3431"/>
                  </a:cubicBezTo>
                  <a:lnTo>
                    <a:pt x="5057" y="118"/>
                  </a:lnTo>
                  <a:lnTo>
                    <a:pt x="5057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33"/>
            <p:cNvSpPr/>
            <p:nvPr/>
          </p:nvSpPr>
          <p:spPr>
            <a:xfrm>
              <a:off x="4850795" y="1813713"/>
              <a:ext cx="157964" cy="145744"/>
            </a:xfrm>
            <a:custGeom>
              <a:avLst/>
              <a:gdLst/>
              <a:ahLst/>
              <a:cxnLst/>
              <a:rect l="l" t="t" r="r" b="b"/>
              <a:pathLst>
                <a:path w="11091" h="10233" extrusionOk="0">
                  <a:moveTo>
                    <a:pt x="119" y="1"/>
                  </a:moveTo>
                  <a:lnTo>
                    <a:pt x="119" y="740"/>
                  </a:lnTo>
                  <a:cubicBezTo>
                    <a:pt x="119" y="1361"/>
                    <a:pt x="1" y="1982"/>
                    <a:pt x="1" y="2958"/>
                  </a:cubicBezTo>
                  <a:lnTo>
                    <a:pt x="1" y="10115"/>
                  </a:lnTo>
                  <a:lnTo>
                    <a:pt x="1" y="10233"/>
                  </a:lnTo>
                  <a:lnTo>
                    <a:pt x="10203" y="10233"/>
                  </a:lnTo>
                  <a:cubicBezTo>
                    <a:pt x="10469" y="10233"/>
                    <a:pt x="10824" y="10233"/>
                    <a:pt x="11090" y="10115"/>
                  </a:cubicBezTo>
                  <a:lnTo>
                    <a:pt x="10203" y="10115"/>
                  </a:lnTo>
                  <a:lnTo>
                    <a:pt x="7985" y="9967"/>
                  </a:lnTo>
                  <a:lnTo>
                    <a:pt x="237" y="9967"/>
                  </a:lnTo>
                  <a:lnTo>
                    <a:pt x="237" y="2958"/>
                  </a:lnTo>
                  <a:lnTo>
                    <a:pt x="237" y="740"/>
                  </a:lnTo>
                  <a:cubicBezTo>
                    <a:pt x="237" y="503"/>
                    <a:pt x="119" y="237"/>
                    <a:pt x="119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33"/>
            <p:cNvSpPr/>
            <p:nvPr/>
          </p:nvSpPr>
          <p:spPr>
            <a:xfrm>
              <a:off x="5559659" y="1801507"/>
              <a:ext cx="147424" cy="157949"/>
            </a:xfrm>
            <a:custGeom>
              <a:avLst/>
              <a:gdLst/>
              <a:ahLst/>
              <a:cxnLst/>
              <a:rect l="l" t="t" r="r" b="b"/>
              <a:pathLst>
                <a:path w="10351" h="11090" extrusionOk="0">
                  <a:moveTo>
                    <a:pt x="10232" y="0"/>
                  </a:moveTo>
                  <a:cubicBezTo>
                    <a:pt x="10232" y="355"/>
                    <a:pt x="10114" y="621"/>
                    <a:pt x="10232" y="858"/>
                  </a:cubicBezTo>
                  <a:cubicBezTo>
                    <a:pt x="10350" y="621"/>
                    <a:pt x="10232" y="355"/>
                    <a:pt x="10232" y="0"/>
                  </a:cubicBezTo>
                  <a:close/>
                  <a:moveTo>
                    <a:pt x="10232" y="858"/>
                  </a:moveTo>
                  <a:cubicBezTo>
                    <a:pt x="10114" y="1479"/>
                    <a:pt x="10114" y="2218"/>
                    <a:pt x="10114" y="3076"/>
                  </a:cubicBezTo>
                  <a:lnTo>
                    <a:pt x="10114" y="10587"/>
                  </a:lnTo>
                  <a:lnTo>
                    <a:pt x="10114" y="10824"/>
                  </a:lnTo>
                  <a:lnTo>
                    <a:pt x="2957" y="10824"/>
                  </a:lnTo>
                  <a:lnTo>
                    <a:pt x="858" y="10972"/>
                  </a:lnTo>
                  <a:lnTo>
                    <a:pt x="0" y="10972"/>
                  </a:lnTo>
                  <a:cubicBezTo>
                    <a:pt x="237" y="11090"/>
                    <a:pt x="621" y="11090"/>
                    <a:pt x="858" y="11090"/>
                  </a:cubicBezTo>
                  <a:lnTo>
                    <a:pt x="10350" y="11090"/>
                  </a:lnTo>
                  <a:lnTo>
                    <a:pt x="10350" y="10587"/>
                  </a:lnTo>
                  <a:lnTo>
                    <a:pt x="10350" y="3076"/>
                  </a:lnTo>
                  <a:cubicBezTo>
                    <a:pt x="10350" y="2218"/>
                    <a:pt x="10232" y="1479"/>
                    <a:pt x="10232" y="858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33"/>
            <p:cNvSpPr/>
            <p:nvPr/>
          </p:nvSpPr>
          <p:spPr>
            <a:xfrm>
              <a:off x="5554175" y="1234584"/>
              <a:ext cx="157964" cy="147438"/>
            </a:xfrm>
            <a:custGeom>
              <a:avLst/>
              <a:gdLst/>
              <a:ahLst/>
              <a:cxnLst/>
              <a:rect l="l" t="t" r="r" b="b"/>
              <a:pathLst>
                <a:path w="11091" h="10352" extrusionOk="0">
                  <a:moveTo>
                    <a:pt x="10617" y="1"/>
                  </a:moveTo>
                  <a:cubicBezTo>
                    <a:pt x="7660" y="1"/>
                    <a:pt x="5058" y="119"/>
                    <a:pt x="3106" y="119"/>
                  </a:cubicBezTo>
                  <a:lnTo>
                    <a:pt x="1" y="119"/>
                  </a:lnTo>
                  <a:cubicBezTo>
                    <a:pt x="385" y="237"/>
                    <a:pt x="622" y="237"/>
                    <a:pt x="888" y="237"/>
                  </a:cubicBezTo>
                  <a:lnTo>
                    <a:pt x="3106" y="237"/>
                  </a:lnTo>
                  <a:cubicBezTo>
                    <a:pt x="5058" y="356"/>
                    <a:pt x="7660" y="356"/>
                    <a:pt x="10617" y="356"/>
                  </a:cubicBezTo>
                  <a:lnTo>
                    <a:pt x="10854" y="356"/>
                  </a:lnTo>
                  <a:lnTo>
                    <a:pt x="10854" y="7394"/>
                  </a:lnTo>
                  <a:cubicBezTo>
                    <a:pt x="10854" y="8251"/>
                    <a:pt x="10972" y="8991"/>
                    <a:pt x="10972" y="9612"/>
                  </a:cubicBezTo>
                  <a:lnTo>
                    <a:pt x="10972" y="10351"/>
                  </a:lnTo>
                  <a:cubicBezTo>
                    <a:pt x="10972" y="10114"/>
                    <a:pt x="11090" y="9848"/>
                    <a:pt x="11090" y="9612"/>
                  </a:cubicBezTo>
                  <a:lnTo>
                    <a:pt x="11090" y="7394"/>
                  </a:lnTo>
                  <a:lnTo>
                    <a:pt x="11090" y="119"/>
                  </a:lnTo>
                  <a:lnTo>
                    <a:pt x="1109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33"/>
            <p:cNvSpPr/>
            <p:nvPr/>
          </p:nvSpPr>
          <p:spPr>
            <a:xfrm>
              <a:off x="5626200" y="1280075"/>
              <a:ext cx="28229" cy="29923"/>
            </a:xfrm>
            <a:custGeom>
              <a:avLst/>
              <a:gdLst/>
              <a:ahLst/>
              <a:cxnLst/>
              <a:rect l="l" t="t" r="r" b="b"/>
              <a:pathLst>
                <a:path w="1982" h="2101" extrusionOk="0">
                  <a:moveTo>
                    <a:pt x="1006" y="1"/>
                  </a:moveTo>
                  <a:cubicBezTo>
                    <a:pt x="503" y="1"/>
                    <a:pt x="1" y="503"/>
                    <a:pt x="1" y="1124"/>
                  </a:cubicBezTo>
                  <a:cubicBezTo>
                    <a:pt x="1" y="1597"/>
                    <a:pt x="503" y="2100"/>
                    <a:pt x="1006" y="2100"/>
                  </a:cubicBezTo>
                  <a:cubicBezTo>
                    <a:pt x="1597" y="2100"/>
                    <a:pt x="1982" y="1597"/>
                    <a:pt x="1982" y="1124"/>
                  </a:cubicBezTo>
                  <a:cubicBezTo>
                    <a:pt x="1982" y="503"/>
                    <a:pt x="1597" y="1"/>
                    <a:pt x="1006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33"/>
            <p:cNvSpPr/>
            <p:nvPr/>
          </p:nvSpPr>
          <p:spPr>
            <a:xfrm>
              <a:off x="4892924" y="1280075"/>
              <a:ext cx="66555" cy="29923"/>
            </a:xfrm>
            <a:custGeom>
              <a:avLst/>
              <a:gdLst/>
              <a:ahLst/>
              <a:cxnLst/>
              <a:rect l="l" t="t" r="r" b="b"/>
              <a:pathLst>
                <a:path w="4673" h="2101" extrusionOk="0">
                  <a:moveTo>
                    <a:pt x="237" y="1"/>
                  </a:moveTo>
                  <a:cubicBezTo>
                    <a:pt x="118" y="1"/>
                    <a:pt x="0" y="119"/>
                    <a:pt x="0" y="267"/>
                  </a:cubicBezTo>
                  <a:lnTo>
                    <a:pt x="0" y="1864"/>
                  </a:lnTo>
                  <a:cubicBezTo>
                    <a:pt x="0" y="1982"/>
                    <a:pt x="118" y="2100"/>
                    <a:pt x="237" y="2100"/>
                  </a:cubicBezTo>
                  <a:lnTo>
                    <a:pt x="4436" y="2100"/>
                  </a:lnTo>
                  <a:cubicBezTo>
                    <a:pt x="4672" y="2100"/>
                    <a:pt x="4672" y="1982"/>
                    <a:pt x="4672" y="1864"/>
                  </a:cubicBezTo>
                  <a:lnTo>
                    <a:pt x="4672" y="267"/>
                  </a:lnTo>
                  <a:cubicBezTo>
                    <a:pt x="4672" y="119"/>
                    <a:pt x="4672" y="1"/>
                    <a:pt x="4436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33"/>
            <p:cNvSpPr/>
            <p:nvPr/>
          </p:nvSpPr>
          <p:spPr>
            <a:xfrm>
              <a:off x="4964521" y="1288919"/>
              <a:ext cx="12647" cy="12234"/>
            </a:xfrm>
            <a:custGeom>
              <a:avLst/>
              <a:gdLst/>
              <a:ahLst/>
              <a:cxnLst/>
              <a:rect l="l" t="t" r="r" b="b"/>
              <a:pathLst>
                <a:path w="888" h="859" extrusionOk="0">
                  <a:moveTo>
                    <a:pt x="0" y="1"/>
                  </a:moveTo>
                  <a:lnTo>
                    <a:pt x="0" y="858"/>
                  </a:lnTo>
                  <a:lnTo>
                    <a:pt x="888" y="858"/>
                  </a:lnTo>
                  <a:lnTo>
                    <a:pt x="88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33"/>
            <p:cNvSpPr/>
            <p:nvPr/>
          </p:nvSpPr>
          <p:spPr>
            <a:xfrm>
              <a:off x="7026636" y="2875519"/>
              <a:ext cx="165128" cy="398462"/>
            </a:xfrm>
            <a:custGeom>
              <a:avLst/>
              <a:gdLst/>
              <a:ahLst/>
              <a:cxnLst/>
              <a:rect l="l" t="t" r="r" b="b"/>
              <a:pathLst>
                <a:path w="11594" h="27977" extrusionOk="0">
                  <a:moveTo>
                    <a:pt x="1" y="1"/>
                  </a:moveTo>
                  <a:cubicBezTo>
                    <a:pt x="1" y="356"/>
                    <a:pt x="267" y="740"/>
                    <a:pt x="385" y="1095"/>
                  </a:cubicBezTo>
                  <a:cubicBezTo>
                    <a:pt x="740" y="1834"/>
                    <a:pt x="1243" y="2840"/>
                    <a:pt x="1745" y="4052"/>
                  </a:cubicBezTo>
                  <a:cubicBezTo>
                    <a:pt x="2840" y="6536"/>
                    <a:pt x="4318" y="10085"/>
                    <a:pt x="5797" y="14048"/>
                  </a:cubicBezTo>
                  <a:cubicBezTo>
                    <a:pt x="7275" y="17863"/>
                    <a:pt x="8636" y="21441"/>
                    <a:pt x="9730" y="24014"/>
                  </a:cubicBezTo>
                  <a:cubicBezTo>
                    <a:pt x="10233" y="25256"/>
                    <a:pt x="10735" y="26231"/>
                    <a:pt x="11090" y="26971"/>
                  </a:cubicBezTo>
                  <a:cubicBezTo>
                    <a:pt x="11209" y="27355"/>
                    <a:pt x="11356" y="27592"/>
                    <a:pt x="11593" y="27976"/>
                  </a:cubicBezTo>
                  <a:cubicBezTo>
                    <a:pt x="11475" y="27592"/>
                    <a:pt x="11356" y="27237"/>
                    <a:pt x="11209" y="26853"/>
                  </a:cubicBezTo>
                  <a:cubicBezTo>
                    <a:pt x="10854" y="25995"/>
                    <a:pt x="10469" y="25019"/>
                    <a:pt x="9996" y="23777"/>
                  </a:cubicBezTo>
                  <a:cubicBezTo>
                    <a:pt x="8991" y="21175"/>
                    <a:pt x="7778" y="17744"/>
                    <a:pt x="6300" y="13782"/>
                  </a:cubicBezTo>
                  <a:cubicBezTo>
                    <a:pt x="4703" y="9848"/>
                    <a:pt x="3224" y="6388"/>
                    <a:pt x="2100" y="3934"/>
                  </a:cubicBezTo>
                  <a:cubicBezTo>
                    <a:pt x="1479" y="2692"/>
                    <a:pt x="1006" y="1716"/>
                    <a:pt x="622" y="977"/>
                  </a:cubicBezTo>
                  <a:cubicBezTo>
                    <a:pt x="385" y="622"/>
                    <a:pt x="267" y="356"/>
                    <a:pt x="1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33"/>
            <p:cNvSpPr/>
            <p:nvPr/>
          </p:nvSpPr>
          <p:spPr>
            <a:xfrm>
              <a:off x="5394545" y="2852774"/>
              <a:ext cx="559773" cy="849821"/>
            </a:xfrm>
            <a:custGeom>
              <a:avLst/>
              <a:gdLst/>
              <a:ahLst/>
              <a:cxnLst/>
              <a:rect l="l" t="t" r="r" b="b"/>
              <a:pathLst>
                <a:path w="39303" h="59668" extrusionOk="0">
                  <a:moveTo>
                    <a:pt x="17271" y="1"/>
                  </a:moveTo>
                  <a:lnTo>
                    <a:pt x="1479" y="356"/>
                  </a:lnTo>
                  <a:lnTo>
                    <a:pt x="1" y="45099"/>
                  </a:lnTo>
                  <a:cubicBezTo>
                    <a:pt x="1" y="50008"/>
                    <a:pt x="2485" y="54562"/>
                    <a:pt x="6536" y="57283"/>
                  </a:cubicBezTo>
                  <a:cubicBezTo>
                    <a:pt x="9036" y="58877"/>
                    <a:pt x="11855" y="59668"/>
                    <a:pt x="14648" y="59668"/>
                  </a:cubicBezTo>
                  <a:cubicBezTo>
                    <a:pt x="18333" y="59668"/>
                    <a:pt x="21974" y="58292"/>
                    <a:pt x="24782" y="55567"/>
                  </a:cubicBezTo>
                  <a:lnTo>
                    <a:pt x="39302" y="41521"/>
                  </a:lnTo>
                  <a:lnTo>
                    <a:pt x="37706" y="8488"/>
                  </a:lnTo>
                  <a:lnTo>
                    <a:pt x="18247" y="28568"/>
                  </a:lnTo>
                  <a:lnTo>
                    <a:pt x="17271" y="1"/>
                  </a:ln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3"/>
            <p:cNvSpPr/>
            <p:nvPr/>
          </p:nvSpPr>
          <p:spPr>
            <a:xfrm>
              <a:off x="5677159" y="2615651"/>
              <a:ext cx="570298" cy="879446"/>
            </a:xfrm>
            <a:custGeom>
              <a:avLst/>
              <a:gdLst/>
              <a:ahLst/>
              <a:cxnLst/>
              <a:rect l="l" t="t" r="r" b="b"/>
              <a:pathLst>
                <a:path w="40042" h="61748" extrusionOk="0">
                  <a:moveTo>
                    <a:pt x="40042" y="1"/>
                  </a:moveTo>
                  <a:lnTo>
                    <a:pt x="20583" y="8872"/>
                  </a:lnTo>
                  <a:lnTo>
                    <a:pt x="1" y="39184"/>
                  </a:lnTo>
                  <a:lnTo>
                    <a:pt x="17123" y="61748"/>
                  </a:lnTo>
                  <a:lnTo>
                    <a:pt x="30312" y="55952"/>
                  </a:lnTo>
                  <a:lnTo>
                    <a:pt x="40042" y="1"/>
                  </a:lnTo>
                  <a:close/>
                </a:path>
              </a:pathLst>
            </a:custGeom>
            <a:solidFill>
              <a:srgbClr val="E5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33"/>
            <p:cNvSpPr/>
            <p:nvPr/>
          </p:nvSpPr>
          <p:spPr>
            <a:xfrm>
              <a:off x="5648945" y="3256278"/>
              <a:ext cx="3803" cy="212284"/>
            </a:xfrm>
            <a:custGeom>
              <a:avLst/>
              <a:gdLst/>
              <a:ahLst/>
              <a:cxnLst/>
              <a:rect l="l" t="t" r="r" b="b"/>
              <a:pathLst>
                <a:path w="267" h="14905" extrusionOk="0">
                  <a:moveTo>
                    <a:pt x="148" y="0"/>
                  </a:moveTo>
                  <a:cubicBezTo>
                    <a:pt x="0" y="0"/>
                    <a:pt x="0" y="3312"/>
                    <a:pt x="0" y="7512"/>
                  </a:cubicBezTo>
                  <a:cubicBezTo>
                    <a:pt x="0" y="11593"/>
                    <a:pt x="0" y="14905"/>
                    <a:pt x="148" y="14905"/>
                  </a:cubicBezTo>
                  <a:cubicBezTo>
                    <a:pt x="267" y="14905"/>
                    <a:pt x="267" y="11593"/>
                    <a:pt x="267" y="7512"/>
                  </a:cubicBezTo>
                  <a:cubicBezTo>
                    <a:pt x="267" y="3312"/>
                    <a:pt x="267" y="0"/>
                    <a:pt x="148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33"/>
            <p:cNvSpPr/>
            <p:nvPr/>
          </p:nvSpPr>
          <p:spPr>
            <a:xfrm>
              <a:off x="5970313" y="2512037"/>
              <a:ext cx="1082872" cy="1690229"/>
            </a:xfrm>
            <a:custGeom>
              <a:avLst/>
              <a:gdLst/>
              <a:ahLst/>
              <a:cxnLst/>
              <a:rect l="l" t="t" r="r" b="b"/>
              <a:pathLst>
                <a:path w="76031" h="118675" extrusionOk="0">
                  <a:moveTo>
                    <a:pt x="50155" y="1"/>
                  </a:moveTo>
                  <a:lnTo>
                    <a:pt x="23037" y="1864"/>
                  </a:lnTo>
                  <a:lnTo>
                    <a:pt x="17241" y="8399"/>
                  </a:lnTo>
                  <a:lnTo>
                    <a:pt x="7157" y="13693"/>
                  </a:lnTo>
                  <a:lnTo>
                    <a:pt x="0" y="63345"/>
                  </a:lnTo>
                  <a:lnTo>
                    <a:pt x="0" y="118675"/>
                  </a:lnTo>
                  <a:lnTo>
                    <a:pt x="76031" y="118675"/>
                  </a:lnTo>
                  <a:lnTo>
                    <a:pt x="72216" y="61985"/>
                  </a:lnTo>
                  <a:lnTo>
                    <a:pt x="76031" y="11357"/>
                  </a:lnTo>
                  <a:lnTo>
                    <a:pt x="57548" y="5797"/>
                  </a:lnTo>
                  <a:lnTo>
                    <a:pt x="501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33"/>
            <p:cNvSpPr/>
            <p:nvPr/>
          </p:nvSpPr>
          <p:spPr>
            <a:xfrm>
              <a:off x="5966937" y="3152664"/>
              <a:ext cx="5070" cy="929993"/>
            </a:xfrm>
            <a:custGeom>
              <a:avLst/>
              <a:gdLst/>
              <a:ahLst/>
              <a:cxnLst/>
              <a:rect l="l" t="t" r="r" b="b"/>
              <a:pathLst>
                <a:path w="356" h="65297" extrusionOk="0">
                  <a:moveTo>
                    <a:pt x="119" y="0"/>
                  </a:moveTo>
                  <a:cubicBezTo>
                    <a:pt x="1" y="0"/>
                    <a:pt x="1" y="14668"/>
                    <a:pt x="1" y="32648"/>
                  </a:cubicBezTo>
                  <a:cubicBezTo>
                    <a:pt x="119" y="50776"/>
                    <a:pt x="119" y="65296"/>
                    <a:pt x="237" y="65296"/>
                  </a:cubicBezTo>
                  <a:cubicBezTo>
                    <a:pt x="237" y="65296"/>
                    <a:pt x="355" y="50776"/>
                    <a:pt x="237" y="32648"/>
                  </a:cubicBezTo>
                  <a:cubicBezTo>
                    <a:pt x="237" y="14668"/>
                    <a:pt x="237" y="0"/>
                    <a:pt x="11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33"/>
            <p:cNvSpPr/>
            <p:nvPr/>
          </p:nvSpPr>
          <p:spPr>
            <a:xfrm>
              <a:off x="6440771" y="2843930"/>
              <a:ext cx="73719" cy="412363"/>
            </a:xfrm>
            <a:custGeom>
              <a:avLst/>
              <a:gdLst/>
              <a:ahLst/>
              <a:cxnLst/>
              <a:rect l="l" t="t" r="r" b="b"/>
              <a:pathLst>
                <a:path w="5176" h="28953" extrusionOk="0">
                  <a:moveTo>
                    <a:pt x="740" y="1"/>
                  </a:moveTo>
                  <a:cubicBezTo>
                    <a:pt x="592" y="977"/>
                    <a:pt x="592" y="2219"/>
                    <a:pt x="474" y="3816"/>
                  </a:cubicBezTo>
                  <a:cubicBezTo>
                    <a:pt x="474" y="7009"/>
                    <a:pt x="355" y="11445"/>
                    <a:pt x="237" y="16384"/>
                  </a:cubicBezTo>
                  <a:cubicBezTo>
                    <a:pt x="119" y="21175"/>
                    <a:pt x="1" y="25492"/>
                    <a:pt x="1" y="28568"/>
                  </a:cubicBezTo>
                  <a:lnTo>
                    <a:pt x="119" y="28568"/>
                  </a:lnTo>
                  <a:cubicBezTo>
                    <a:pt x="237" y="25492"/>
                    <a:pt x="355" y="21175"/>
                    <a:pt x="474" y="16384"/>
                  </a:cubicBezTo>
                  <a:cubicBezTo>
                    <a:pt x="592" y="11445"/>
                    <a:pt x="592" y="7009"/>
                    <a:pt x="740" y="3816"/>
                  </a:cubicBezTo>
                  <a:lnTo>
                    <a:pt x="740" y="1"/>
                  </a:lnTo>
                  <a:close/>
                  <a:moveTo>
                    <a:pt x="1" y="28568"/>
                  </a:moveTo>
                  <a:lnTo>
                    <a:pt x="1" y="28716"/>
                  </a:lnTo>
                  <a:lnTo>
                    <a:pt x="4052" y="28952"/>
                  </a:lnTo>
                  <a:lnTo>
                    <a:pt x="5176" y="28952"/>
                  </a:lnTo>
                  <a:lnTo>
                    <a:pt x="4052" y="28834"/>
                  </a:lnTo>
                  <a:lnTo>
                    <a:pt x="1" y="28568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33"/>
            <p:cNvSpPr/>
            <p:nvPr/>
          </p:nvSpPr>
          <p:spPr>
            <a:xfrm>
              <a:off x="6470253" y="2922691"/>
              <a:ext cx="50974" cy="47613"/>
            </a:xfrm>
            <a:custGeom>
              <a:avLst/>
              <a:gdLst/>
              <a:ahLst/>
              <a:cxnLst/>
              <a:rect l="l" t="t" r="r" b="b"/>
              <a:pathLst>
                <a:path w="3579" h="3343" extrusionOk="0">
                  <a:moveTo>
                    <a:pt x="1361" y="1"/>
                  </a:moveTo>
                  <a:cubicBezTo>
                    <a:pt x="1006" y="119"/>
                    <a:pt x="740" y="385"/>
                    <a:pt x="503" y="622"/>
                  </a:cubicBezTo>
                  <a:cubicBezTo>
                    <a:pt x="148" y="1006"/>
                    <a:pt x="1" y="1598"/>
                    <a:pt x="148" y="2219"/>
                  </a:cubicBezTo>
                  <a:cubicBezTo>
                    <a:pt x="148" y="2485"/>
                    <a:pt x="385" y="2840"/>
                    <a:pt x="622" y="2958"/>
                  </a:cubicBezTo>
                  <a:cubicBezTo>
                    <a:pt x="1006" y="3224"/>
                    <a:pt x="1243" y="3343"/>
                    <a:pt x="1627" y="3343"/>
                  </a:cubicBezTo>
                  <a:cubicBezTo>
                    <a:pt x="1982" y="3343"/>
                    <a:pt x="2366" y="3343"/>
                    <a:pt x="2721" y="3224"/>
                  </a:cubicBezTo>
                  <a:cubicBezTo>
                    <a:pt x="2958" y="2958"/>
                    <a:pt x="3224" y="2722"/>
                    <a:pt x="3342" y="2485"/>
                  </a:cubicBezTo>
                  <a:cubicBezTo>
                    <a:pt x="3579" y="1864"/>
                    <a:pt x="3461" y="1361"/>
                    <a:pt x="3224" y="858"/>
                  </a:cubicBezTo>
                  <a:cubicBezTo>
                    <a:pt x="2958" y="504"/>
                    <a:pt x="2721" y="267"/>
                    <a:pt x="2366" y="119"/>
                  </a:cubicBezTo>
                  <a:cubicBezTo>
                    <a:pt x="2219" y="1"/>
                    <a:pt x="2100" y="1"/>
                    <a:pt x="1982" y="1"/>
                  </a:cubicBezTo>
                  <a:cubicBezTo>
                    <a:pt x="1982" y="119"/>
                    <a:pt x="2100" y="119"/>
                    <a:pt x="2366" y="267"/>
                  </a:cubicBezTo>
                  <a:cubicBezTo>
                    <a:pt x="2603" y="385"/>
                    <a:pt x="2840" y="622"/>
                    <a:pt x="3106" y="858"/>
                  </a:cubicBezTo>
                  <a:cubicBezTo>
                    <a:pt x="3342" y="1361"/>
                    <a:pt x="3342" y="1864"/>
                    <a:pt x="3106" y="2337"/>
                  </a:cubicBezTo>
                  <a:cubicBezTo>
                    <a:pt x="2958" y="2603"/>
                    <a:pt x="2721" y="2840"/>
                    <a:pt x="2366" y="2958"/>
                  </a:cubicBezTo>
                  <a:cubicBezTo>
                    <a:pt x="2133" y="3059"/>
                    <a:pt x="1901" y="3107"/>
                    <a:pt x="1682" y="3107"/>
                  </a:cubicBezTo>
                  <a:cubicBezTo>
                    <a:pt x="1071" y="3107"/>
                    <a:pt x="559" y="2732"/>
                    <a:pt x="385" y="2101"/>
                  </a:cubicBezTo>
                  <a:cubicBezTo>
                    <a:pt x="267" y="1598"/>
                    <a:pt x="385" y="1125"/>
                    <a:pt x="622" y="740"/>
                  </a:cubicBezTo>
                  <a:cubicBezTo>
                    <a:pt x="888" y="504"/>
                    <a:pt x="1124" y="267"/>
                    <a:pt x="1479" y="119"/>
                  </a:cubicBezTo>
                  <a:cubicBezTo>
                    <a:pt x="1627" y="1"/>
                    <a:pt x="1864" y="1"/>
                    <a:pt x="186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33"/>
            <p:cNvSpPr/>
            <p:nvPr/>
          </p:nvSpPr>
          <p:spPr>
            <a:xfrm>
              <a:off x="6468572" y="3061797"/>
              <a:ext cx="50974" cy="48766"/>
            </a:xfrm>
            <a:custGeom>
              <a:avLst/>
              <a:gdLst/>
              <a:ahLst/>
              <a:cxnLst/>
              <a:rect l="l" t="t" r="r" b="b"/>
              <a:pathLst>
                <a:path w="3579" h="3424" extrusionOk="0">
                  <a:moveTo>
                    <a:pt x="1671" y="0"/>
                  </a:moveTo>
                  <a:cubicBezTo>
                    <a:pt x="1605" y="0"/>
                    <a:pt x="1538" y="37"/>
                    <a:pt x="1479" y="111"/>
                  </a:cubicBezTo>
                  <a:lnTo>
                    <a:pt x="1863" y="111"/>
                  </a:lnTo>
                  <a:cubicBezTo>
                    <a:pt x="1804" y="37"/>
                    <a:pt x="1738" y="0"/>
                    <a:pt x="1671" y="0"/>
                  </a:cubicBezTo>
                  <a:close/>
                  <a:moveTo>
                    <a:pt x="1479" y="111"/>
                  </a:moveTo>
                  <a:cubicBezTo>
                    <a:pt x="1124" y="111"/>
                    <a:pt x="740" y="348"/>
                    <a:pt x="503" y="584"/>
                  </a:cubicBezTo>
                  <a:cubicBezTo>
                    <a:pt x="119" y="1087"/>
                    <a:pt x="0" y="1590"/>
                    <a:pt x="119" y="2181"/>
                  </a:cubicBezTo>
                  <a:cubicBezTo>
                    <a:pt x="266" y="2566"/>
                    <a:pt x="385" y="2802"/>
                    <a:pt x="740" y="3068"/>
                  </a:cubicBezTo>
                  <a:cubicBezTo>
                    <a:pt x="1006" y="3187"/>
                    <a:pt x="1361" y="3305"/>
                    <a:pt x="1745" y="3423"/>
                  </a:cubicBezTo>
                  <a:cubicBezTo>
                    <a:pt x="2100" y="3423"/>
                    <a:pt x="2337" y="3305"/>
                    <a:pt x="2721" y="3187"/>
                  </a:cubicBezTo>
                  <a:cubicBezTo>
                    <a:pt x="3076" y="3068"/>
                    <a:pt x="3224" y="2802"/>
                    <a:pt x="3460" y="2447"/>
                  </a:cubicBezTo>
                  <a:cubicBezTo>
                    <a:pt x="3579" y="1945"/>
                    <a:pt x="3579" y="1324"/>
                    <a:pt x="3224" y="850"/>
                  </a:cubicBezTo>
                  <a:cubicBezTo>
                    <a:pt x="3076" y="466"/>
                    <a:pt x="2839" y="229"/>
                    <a:pt x="2484" y="111"/>
                  </a:cubicBezTo>
                  <a:lnTo>
                    <a:pt x="2100" y="111"/>
                  </a:lnTo>
                  <a:cubicBezTo>
                    <a:pt x="2100" y="111"/>
                    <a:pt x="2218" y="111"/>
                    <a:pt x="2337" y="229"/>
                  </a:cubicBezTo>
                  <a:cubicBezTo>
                    <a:pt x="2721" y="348"/>
                    <a:pt x="2958" y="584"/>
                    <a:pt x="3076" y="969"/>
                  </a:cubicBezTo>
                  <a:cubicBezTo>
                    <a:pt x="3342" y="1324"/>
                    <a:pt x="3342" y="1945"/>
                    <a:pt x="3224" y="2329"/>
                  </a:cubicBezTo>
                  <a:cubicBezTo>
                    <a:pt x="2958" y="2684"/>
                    <a:pt x="2721" y="2920"/>
                    <a:pt x="2337" y="3068"/>
                  </a:cubicBezTo>
                  <a:cubicBezTo>
                    <a:pt x="2192" y="3114"/>
                    <a:pt x="2044" y="3137"/>
                    <a:pt x="1895" y="3137"/>
                  </a:cubicBezTo>
                  <a:cubicBezTo>
                    <a:pt x="1282" y="3137"/>
                    <a:pt x="670" y="2753"/>
                    <a:pt x="385" y="2063"/>
                  </a:cubicBezTo>
                  <a:cubicBezTo>
                    <a:pt x="266" y="1708"/>
                    <a:pt x="385" y="1087"/>
                    <a:pt x="740" y="703"/>
                  </a:cubicBezTo>
                  <a:cubicBezTo>
                    <a:pt x="858" y="466"/>
                    <a:pt x="1242" y="229"/>
                    <a:pt x="1479" y="11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33"/>
            <p:cNvSpPr/>
            <p:nvPr/>
          </p:nvSpPr>
          <p:spPr>
            <a:xfrm>
              <a:off x="6137092" y="3286173"/>
              <a:ext cx="893347" cy="628009"/>
            </a:xfrm>
            <a:custGeom>
              <a:avLst/>
              <a:gdLst/>
              <a:ahLst/>
              <a:cxnLst/>
              <a:rect l="l" t="t" r="r" b="b"/>
              <a:pathLst>
                <a:path w="62724" h="44094" extrusionOk="0">
                  <a:moveTo>
                    <a:pt x="237" y="1"/>
                  </a:moveTo>
                  <a:lnTo>
                    <a:pt x="1" y="356"/>
                  </a:lnTo>
                  <a:cubicBezTo>
                    <a:pt x="6891" y="9730"/>
                    <a:pt x="12185" y="20081"/>
                    <a:pt x="19844" y="28834"/>
                  </a:cubicBezTo>
                  <a:cubicBezTo>
                    <a:pt x="27237" y="37203"/>
                    <a:pt x="37439" y="44093"/>
                    <a:pt x="48529" y="44093"/>
                  </a:cubicBezTo>
                  <a:cubicBezTo>
                    <a:pt x="49032" y="44093"/>
                    <a:pt x="49416" y="44093"/>
                    <a:pt x="49889" y="43975"/>
                  </a:cubicBezTo>
                  <a:cubicBezTo>
                    <a:pt x="53586" y="43857"/>
                    <a:pt x="60003" y="42615"/>
                    <a:pt x="62724" y="40042"/>
                  </a:cubicBezTo>
                  <a:lnTo>
                    <a:pt x="61985" y="32767"/>
                  </a:lnTo>
                  <a:cubicBezTo>
                    <a:pt x="59146" y="35222"/>
                    <a:pt x="55686" y="36966"/>
                    <a:pt x="51752" y="37706"/>
                  </a:cubicBezTo>
                  <a:cubicBezTo>
                    <a:pt x="50274" y="37942"/>
                    <a:pt x="48677" y="38179"/>
                    <a:pt x="47050" y="38179"/>
                  </a:cubicBezTo>
                  <a:cubicBezTo>
                    <a:pt x="40397" y="38179"/>
                    <a:pt x="33891" y="35488"/>
                    <a:pt x="29070" y="30549"/>
                  </a:cubicBezTo>
                  <a:lnTo>
                    <a:pt x="237" y="1"/>
                  </a:lnTo>
                  <a:close/>
                </a:path>
              </a:pathLst>
            </a:custGeom>
            <a:solidFill>
              <a:srgbClr val="A0B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33"/>
            <p:cNvSpPr/>
            <p:nvPr/>
          </p:nvSpPr>
          <p:spPr>
            <a:xfrm>
              <a:off x="6080663" y="1911858"/>
              <a:ext cx="217768" cy="233349"/>
            </a:xfrm>
            <a:custGeom>
              <a:avLst/>
              <a:gdLst/>
              <a:ahLst/>
              <a:cxnLst/>
              <a:rect l="l" t="t" r="r" b="b"/>
              <a:pathLst>
                <a:path w="15290" h="16384" extrusionOk="0">
                  <a:moveTo>
                    <a:pt x="7659" y="0"/>
                  </a:moveTo>
                  <a:cubicBezTo>
                    <a:pt x="3460" y="0"/>
                    <a:pt x="0" y="3697"/>
                    <a:pt x="0" y="8251"/>
                  </a:cubicBezTo>
                  <a:cubicBezTo>
                    <a:pt x="0" y="12687"/>
                    <a:pt x="3460" y="16383"/>
                    <a:pt x="7659" y="16383"/>
                  </a:cubicBezTo>
                  <a:cubicBezTo>
                    <a:pt x="11829" y="16383"/>
                    <a:pt x="15289" y="12687"/>
                    <a:pt x="15289" y="8251"/>
                  </a:cubicBezTo>
                  <a:cubicBezTo>
                    <a:pt x="15289" y="3697"/>
                    <a:pt x="11829" y="0"/>
                    <a:pt x="7659" y="0"/>
                  </a:cubicBezTo>
                  <a:close/>
                </a:path>
              </a:pathLst>
            </a:custGeom>
            <a:solidFill>
              <a:srgbClr val="E5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33"/>
            <p:cNvSpPr/>
            <p:nvPr/>
          </p:nvSpPr>
          <p:spPr>
            <a:xfrm>
              <a:off x="6135412" y="1911858"/>
              <a:ext cx="138580" cy="229133"/>
            </a:xfrm>
            <a:custGeom>
              <a:avLst/>
              <a:gdLst/>
              <a:ahLst/>
              <a:cxnLst/>
              <a:rect l="l" t="t" r="r" b="b"/>
              <a:pathLst>
                <a:path w="9730" h="16088" extrusionOk="0">
                  <a:moveTo>
                    <a:pt x="4436" y="0"/>
                  </a:moveTo>
                  <a:cubicBezTo>
                    <a:pt x="4673" y="266"/>
                    <a:pt x="4910" y="385"/>
                    <a:pt x="5294" y="503"/>
                  </a:cubicBezTo>
                  <a:cubicBezTo>
                    <a:pt x="6033" y="858"/>
                    <a:pt x="6654" y="1360"/>
                    <a:pt x="7246" y="1981"/>
                  </a:cubicBezTo>
                  <a:cubicBezTo>
                    <a:pt x="8133" y="2957"/>
                    <a:pt x="8606" y="4081"/>
                    <a:pt x="8872" y="5294"/>
                  </a:cubicBezTo>
                  <a:cubicBezTo>
                    <a:pt x="9345" y="6772"/>
                    <a:pt x="9345" y="8399"/>
                    <a:pt x="8872" y="9877"/>
                  </a:cubicBezTo>
                  <a:cubicBezTo>
                    <a:pt x="8488" y="11356"/>
                    <a:pt x="7749" y="12687"/>
                    <a:pt x="6654" y="13810"/>
                  </a:cubicBezTo>
                  <a:cubicBezTo>
                    <a:pt x="5767" y="14668"/>
                    <a:pt x="4673" y="15407"/>
                    <a:pt x="3431" y="15644"/>
                  </a:cubicBezTo>
                  <a:cubicBezTo>
                    <a:pt x="2916" y="15804"/>
                    <a:pt x="2402" y="15867"/>
                    <a:pt x="1913" y="15867"/>
                  </a:cubicBezTo>
                  <a:cubicBezTo>
                    <a:pt x="1587" y="15867"/>
                    <a:pt x="1272" y="15839"/>
                    <a:pt x="976" y="15792"/>
                  </a:cubicBezTo>
                  <a:cubicBezTo>
                    <a:pt x="355" y="15526"/>
                    <a:pt x="119" y="15407"/>
                    <a:pt x="1" y="15407"/>
                  </a:cubicBezTo>
                  <a:cubicBezTo>
                    <a:pt x="1" y="15407"/>
                    <a:pt x="119" y="15526"/>
                    <a:pt x="237" y="15526"/>
                  </a:cubicBezTo>
                  <a:cubicBezTo>
                    <a:pt x="474" y="15644"/>
                    <a:pt x="740" y="15792"/>
                    <a:pt x="858" y="15910"/>
                  </a:cubicBezTo>
                  <a:cubicBezTo>
                    <a:pt x="1287" y="16028"/>
                    <a:pt x="1716" y="16088"/>
                    <a:pt x="2145" y="16088"/>
                  </a:cubicBezTo>
                  <a:cubicBezTo>
                    <a:pt x="2573" y="16088"/>
                    <a:pt x="3002" y="16028"/>
                    <a:pt x="3431" y="15910"/>
                  </a:cubicBezTo>
                  <a:cubicBezTo>
                    <a:pt x="4791" y="15644"/>
                    <a:pt x="5915" y="15052"/>
                    <a:pt x="6891" y="14047"/>
                  </a:cubicBezTo>
                  <a:cubicBezTo>
                    <a:pt x="7985" y="12953"/>
                    <a:pt x="8872" y="11593"/>
                    <a:pt x="9227" y="9996"/>
                  </a:cubicBezTo>
                  <a:cubicBezTo>
                    <a:pt x="9730" y="8399"/>
                    <a:pt x="9730" y="6772"/>
                    <a:pt x="9227" y="5294"/>
                  </a:cubicBezTo>
                  <a:cubicBezTo>
                    <a:pt x="8991" y="3963"/>
                    <a:pt x="8370" y="2839"/>
                    <a:pt x="7512" y="1863"/>
                  </a:cubicBezTo>
                  <a:cubicBezTo>
                    <a:pt x="6891" y="1242"/>
                    <a:pt x="6152" y="739"/>
                    <a:pt x="5294" y="385"/>
                  </a:cubicBezTo>
                  <a:cubicBezTo>
                    <a:pt x="5176" y="266"/>
                    <a:pt x="4910" y="266"/>
                    <a:pt x="4673" y="118"/>
                  </a:cubicBezTo>
                  <a:cubicBezTo>
                    <a:pt x="4555" y="0"/>
                    <a:pt x="4436" y="0"/>
                    <a:pt x="443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33"/>
            <p:cNvSpPr/>
            <p:nvPr/>
          </p:nvSpPr>
          <p:spPr>
            <a:xfrm>
              <a:off x="6257983" y="2066218"/>
              <a:ext cx="28229" cy="22973"/>
            </a:xfrm>
            <a:custGeom>
              <a:avLst/>
              <a:gdLst/>
              <a:ahLst/>
              <a:cxnLst/>
              <a:rect l="l" t="t" r="r" b="b"/>
              <a:pathLst>
                <a:path w="1982" h="1613" extrusionOk="0">
                  <a:moveTo>
                    <a:pt x="684" y="1"/>
                  </a:moveTo>
                  <a:cubicBezTo>
                    <a:pt x="625" y="1"/>
                    <a:pt x="564" y="5"/>
                    <a:pt x="503" y="15"/>
                  </a:cubicBezTo>
                  <a:cubicBezTo>
                    <a:pt x="266" y="15"/>
                    <a:pt x="0" y="133"/>
                    <a:pt x="118" y="133"/>
                  </a:cubicBezTo>
                  <a:cubicBezTo>
                    <a:pt x="118" y="133"/>
                    <a:pt x="739" y="133"/>
                    <a:pt x="1242" y="636"/>
                  </a:cubicBezTo>
                  <a:cubicBezTo>
                    <a:pt x="1745" y="991"/>
                    <a:pt x="1745" y="1612"/>
                    <a:pt x="1863" y="1612"/>
                  </a:cubicBezTo>
                  <a:cubicBezTo>
                    <a:pt x="1863" y="1612"/>
                    <a:pt x="1981" y="1494"/>
                    <a:pt x="1863" y="1257"/>
                  </a:cubicBezTo>
                  <a:cubicBezTo>
                    <a:pt x="1863" y="579"/>
                    <a:pt x="1341" y="1"/>
                    <a:pt x="68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33"/>
            <p:cNvSpPr/>
            <p:nvPr/>
          </p:nvSpPr>
          <p:spPr>
            <a:xfrm>
              <a:off x="6263452" y="2048742"/>
              <a:ext cx="15596" cy="5483"/>
            </a:xfrm>
            <a:custGeom>
              <a:avLst/>
              <a:gdLst/>
              <a:ahLst/>
              <a:cxnLst/>
              <a:rect l="l" t="t" r="r" b="b"/>
              <a:pathLst>
                <a:path w="1095" h="385" extrusionOk="0">
                  <a:moveTo>
                    <a:pt x="622" y="0"/>
                  </a:moveTo>
                  <a:cubicBezTo>
                    <a:pt x="237" y="0"/>
                    <a:pt x="1" y="266"/>
                    <a:pt x="1" y="266"/>
                  </a:cubicBezTo>
                  <a:cubicBezTo>
                    <a:pt x="119" y="385"/>
                    <a:pt x="355" y="385"/>
                    <a:pt x="622" y="385"/>
                  </a:cubicBezTo>
                  <a:lnTo>
                    <a:pt x="1095" y="385"/>
                  </a:lnTo>
                  <a:cubicBezTo>
                    <a:pt x="1095" y="266"/>
                    <a:pt x="976" y="0"/>
                    <a:pt x="62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33"/>
            <p:cNvSpPr/>
            <p:nvPr/>
          </p:nvSpPr>
          <p:spPr>
            <a:xfrm>
              <a:off x="6256288" y="1954229"/>
              <a:ext cx="23927" cy="11964"/>
            </a:xfrm>
            <a:custGeom>
              <a:avLst/>
              <a:gdLst/>
              <a:ahLst/>
              <a:cxnLst/>
              <a:rect l="l" t="t" r="r" b="b"/>
              <a:pathLst>
                <a:path w="1680" h="840" extrusionOk="0">
                  <a:moveTo>
                    <a:pt x="1137" y="0"/>
                  </a:moveTo>
                  <a:cubicBezTo>
                    <a:pt x="987" y="0"/>
                    <a:pt x="811" y="28"/>
                    <a:pt x="622" y="101"/>
                  </a:cubicBezTo>
                  <a:cubicBezTo>
                    <a:pt x="119" y="367"/>
                    <a:pt x="1" y="722"/>
                    <a:pt x="1" y="840"/>
                  </a:cubicBezTo>
                  <a:cubicBezTo>
                    <a:pt x="119" y="840"/>
                    <a:pt x="385" y="603"/>
                    <a:pt x="858" y="485"/>
                  </a:cubicBezTo>
                  <a:cubicBezTo>
                    <a:pt x="1243" y="249"/>
                    <a:pt x="1598" y="367"/>
                    <a:pt x="1598" y="249"/>
                  </a:cubicBezTo>
                  <a:cubicBezTo>
                    <a:pt x="1680" y="146"/>
                    <a:pt x="1477" y="0"/>
                    <a:pt x="113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33"/>
            <p:cNvSpPr/>
            <p:nvPr/>
          </p:nvSpPr>
          <p:spPr>
            <a:xfrm>
              <a:off x="6133304" y="1695514"/>
              <a:ext cx="616216" cy="1117239"/>
            </a:xfrm>
            <a:custGeom>
              <a:avLst/>
              <a:gdLst/>
              <a:ahLst/>
              <a:cxnLst/>
              <a:rect l="l" t="t" r="r" b="b"/>
              <a:pathLst>
                <a:path w="43266" h="78444" extrusionOk="0">
                  <a:moveTo>
                    <a:pt x="17626" y="1"/>
                  </a:moveTo>
                  <a:cubicBezTo>
                    <a:pt x="12348" y="1"/>
                    <a:pt x="7031" y="1069"/>
                    <a:pt x="1982" y="3243"/>
                  </a:cubicBezTo>
                  <a:cubicBezTo>
                    <a:pt x="1982" y="3243"/>
                    <a:pt x="1" y="29237"/>
                    <a:pt x="149" y="40593"/>
                  </a:cubicBezTo>
                  <a:cubicBezTo>
                    <a:pt x="267" y="51919"/>
                    <a:pt x="11593" y="53634"/>
                    <a:pt x="11593" y="53634"/>
                  </a:cubicBezTo>
                  <a:cubicBezTo>
                    <a:pt x="11593" y="53634"/>
                    <a:pt x="11356" y="58455"/>
                    <a:pt x="11090" y="63748"/>
                  </a:cubicBezTo>
                  <a:cubicBezTo>
                    <a:pt x="10735" y="71259"/>
                    <a:pt x="16413" y="77795"/>
                    <a:pt x="23925" y="78416"/>
                  </a:cubicBezTo>
                  <a:lnTo>
                    <a:pt x="24043" y="78416"/>
                  </a:lnTo>
                  <a:cubicBezTo>
                    <a:pt x="24342" y="78434"/>
                    <a:pt x="24639" y="78444"/>
                    <a:pt x="24934" y="78444"/>
                  </a:cubicBezTo>
                  <a:cubicBezTo>
                    <a:pt x="32184" y="78444"/>
                    <a:pt x="38351" y="72936"/>
                    <a:pt x="38947" y="65463"/>
                  </a:cubicBezTo>
                  <a:lnTo>
                    <a:pt x="43265" y="9542"/>
                  </a:lnTo>
                  <a:lnTo>
                    <a:pt x="41550" y="8181"/>
                  </a:lnTo>
                  <a:cubicBezTo>
                    <a:pt x="34541" y="2779"/>
                    <a:pt x="26135" y="1"/>
                    <a:pt x="17626" y="1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33"/>
            <p:cNvSpPr/>
            <p:nvPr/>
          </p:nvSpPr>
          <p:spPr>
            <a:xfrm>
              <a:off x="6298417" y="2397897"/>
              <a:ext cx="210604" cy="103101"/>
            </a:xfrm>
            <a:custGeom>
              <a:avLst/>
              <a:gdLst/>
              <a:ahLst/>
              <a:cxnLst/>
              <a:rect l="l" t="t" r="r" b="b"/>
              <a:pathLst>
                <a:path w="14787" h="7239" extrusionOk="0">
                  <a:moveTo>
                    <a:pt x="14786" y="1"/>
                  </a:moveTo>
                  <a:lnTo>
                    <a:pt x="14786" y="1"/>
                  </a:lnTo>
                  <a:cubicBezTo>
                    <a:pt x="8720" y="3833"/>
                    <a:pt x="2952" y="4226"/>
                    <a:pt x="844" y="4226"/>
                  </a:cubicBezTo>
                  <a:cubicBezTo>
                    <a:pt x="300" y="4226"/>
                    <a:pt x="0" y="4200"/>
                    <a:pt x="0" y="4200"/>
                  </a:cubicBezTo>
                  <a:lnTo>
                    <a:pt x="0" y="7157"/>
                  </a:lnTo>
                  <a:cubicBezTo>
                    <a:pt x="641" y="7212"/>
                    <a:pt x="1257" y="7238"/>
                    <a:pt x="1849" y="7238"/>
                  </a:cubicBezTo>
                  <a:cubicBezTo>
                    <a:pt x="11707" y="7238"/>
                    <a:pt x="14786" y="1"/>
                    <a:pt x="14786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33"/>
            <p:cNvSpPr/>
            <p:nvPr/>
          </p:nvSpPr>
          <p:spPr>
            <a:xfrm>
              <a:off x="6338837" y="2173407"/>
              <a:ext cx="84259" cy="72039"/>
            </a:xfrm>
            <a:custGeom>
              <a:avLst/>
              <a:gdLst/>
              <a:ahLst/>
              <a:cxnLst/>
              <a:rect l="l" t="t" r="r" b="b"/>
              <a:pathLst>
                <a:path w="5916" h="5058" extrusionOk="0">
                  <a:moveTo>
                    <a:pt x="5679" y="1"/>
                  </a:moveTo>
                  <a:cubicBezTo>
                    <a:pt x="5294" y="1"/>
                    <a:pt x="5294" y="1982"/>
                    <a:pt x="3698" y="3342"/>
                  </a:cubicBezTo>
                  <a:cubicBezTo>
                    <a:pt x="2101" y="4555"/>
                    <a:pt x="119" y="4436"/>
                    <a:pt x="119" y="4673"/>
                  </a:cubicBezTo>
                  <a:cubicBezTo>
                    <a:pt x="1" y="4821"/>
                    <a:pt x="504" y="5057"/>
                    <a:pt x="1361" y="5057"/>
                  </a:cubicBezTo>
                  <a:cubicBezTo>
                    <a:pt x="2456" y="5057"/>
                    <a:pt x="3579" y="4673"/>
                    <a:pt x="4437" y="3934"/>
                  </a:cubicBezTo>
                  <a:cubicBezTo>
                    <a:pt x="5294" y="3342"/>
                    <a:pt x="5797" y="2337"/>
                    <a:pt x="5915" y="1361"/>
                  </a:cubicBezTo>
                  <a:cubicBezTo>
                    <a:pt x="5915" y="503"/>
                    <a:pt x="5797" y="1"/>
                    <a:pt x="567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33"/>
            <p:cNvSpPr/>
            <p:nvPr/>
          </p:nvSpPr>
          <p:spPr>
            <a:xfrm>
              <a:off x="6428138" y="1856924"/>
              <a:ext cx="115834" cy="33228"/>
            </a:xfrm>
            <a:custGeom>
              <a:avLst/>
              <a:gdLst/>
              <a:ahLst/>
              <a:cxnLst/>
              <a:rect l="l" t="t" r="r" b="b"/>
              <a:pathLst>
                <a:path w="8133" h="2333" extrusionOk="0">
                  <a:moveTo>
                    <a:pt x="3533" y="0"/>
                  </a:moveTo>
                  <a:cubicBezTo>
                    <a:pt x="2715" y="0"/>
                    <a:pt x="1893" y="140"/>
                    <a:pt x="1124" y="427"/>
                  </a:cubicBezTo>
                  <a:cubicBezTo>
                    <a:pt x="385" y="663"/>
                    <a:pt x="0" y="1166"/>
                    <a:pt x="148" y="1284"/>
                  </a:cubicBezTo>
                  <a:cubicBezTo>
                    <a:pt x="266" y="1757"/>
                    <a:pt x="1982" y="1521"/>
                    <a:pt x="4081" y="1757"/>
                  </a:cubicBezTo>
                  <a:cubicBezTo>
                    <a:pt x="5523" y="1951"/>
                    <a:pt x="6823" y="2332"/>
                    <a:pt x="7516" y="2332"/>
                  </a:cubicBezTo>
                  <a:cubicBezTo>
                    <a:pt x="7776" y="2332"/>
                    <a:pt x="7950" y="2279"/>
                    <a:pt x="8014" y="2142"/>
                  </a:cubicBezTo>
                  <a:cubicBezTo>
                    <a:pt x="8133" y="2024"/>
                    <a:pt x="7896" y="1521"/>
                    <a:pt x="7157" y="1018"/>
                  </a:cubicBezTo>
                  <a:cubicBezTo>
                    <a:pt x="6107" y="348"/>
                    <a:pt x="4824" y="0"/>
                    <a:pt x="353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33"/>
            <p:cNvSpPr/>
            <p:nvPr/>
          </p:nvSpPr>
          <p:spPr>
            <a:xfrm>
              <a:off x="6185958" y="1910647"/>
              <a:ext cx="100253" cy="29881"/>
            </a:xfrm>
            <a:custGeom>
              <a:avLst/>
              <a:gdLst/>
              <a:ahLst/>
              <a:cxnLst/>
              <a:rect l="l" t="t" r="r" b="b"/>
              <a:pathLst>
                <a:path w="7039" h="2098" extrusionOk="0">
                  <a:moveTo>
                    <a:pt x="3180" y="1"/>
                  </a:moveTo>
                  <a:cubicBezTo>
                    <a:pt x="2392" y="1"/>
                    <a:pt x="1606" y="160"/>
                    <a:pt x="887" y="470"/>
                  </a:cubicBezTo>
                  <a:cubicBezTo>
                    <a:pt x="266" y="824"/>
                    <a:pt x="0" y="1209"/>
                    <a:pt x="148" y="1445"/>
                  </a:cubicBezTo>
                  <a:cubicBezTo>
                    <a:pt x="299" y="1659"/>
                    <a:pt x="631" y="1712"/>
                    <a:pt x="1085" y="1712"/>
                  </a:cubicBezTo>
                  <a:cubicBezTo>
                    <a:pt x="1542" y="1712"/>
                    <a:pt x="2124" y="1658"/>
                    <a:pt x="2770" y="1658"/>
                  </a:cubicBezTo>
                  <a:cubicBezTo>
                    <a:pt x="2993" y="1658"/>
                    <a:pt x="3224" y="1665"/>
                    <a:pt x="3460" y="1682"/>
                  </a:cubicBezTo>
                  <a:cubicBezTo>
                    <a:pt x="4659" y="1868"/>
                    <a:pt x="5685" y="2097"/>
                    <a:pt x="6325" y="2097"/>
                  </a:cubicBezTo>
                  <a:cubicBezTo>
                    <a:pt x="6600" y="2097"/>
                    <a:pt x="6804" y="2055"/>
                    <a:pt x="6920" y="1948"/>
                  </a:cubicBezTo>
                  <a:cubicBezTo>
                    <a:pt x="7038" y="1682"/>
                    <a:pt x="6920" y="1327"/>
                    <a:pt x="6299" y="943"/>
                  </a:cubicBezTo>
                  <a:cubicBezTo>
                    <a:pt x="5371" y="307"/>
                    <a:pt x="4274" y="1"/>
                    <a:pt x="318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33"/>
            <p:cNvSpPr/>
            <p:nvPr/>
          </p:nvSpPr>
          <p:spPr>
            <a:xfrm>
              <a:off x="6722972" y="1992342"/>
              <a:ext cx="116518" cy="168759"/>
            </a:xfrm>
            <a:custGeom>
              <a:avLst/>
              <a:gdLst/>
              <a:ahLst/>
              <a:cxnLst/>
              <a:rect l="l" t="t" r="r" b="b"/>
              <a:pathLst>
                <a:path w="8181" h="11849" extrusionOk="0">
                  <a:moveTo>
                    <a:pt x="2984" y="1"/>
                  </a:moveTo>
                  <a:cubicBezTo>
                    <a:pt x="1642" y="1"/>
                    <a:pt x="547" y="338"/>
                    <a:pt x="503" y="382"/>
                  </a:cubicBezTo>
                  <a:cubicBezTo>
                    <a:pt x="503" y="382"/>
                    <a:pt x="0" y="11235"/>
                    <a:pt x="0" y="11472"/>
                  </a:cubicBezTo>
                  <a:cubicBezTo>
                    <a:pt x="0" y="11565"/>
                    <a:pt x="950" y="11849"/>
                    <a:pt x="2196" y="11849"/>
                  </a:cubicBezTo>
                  <a:cubicBezTo>
                    <a:pt x="4515" y="11849"/>
                    <a:pt x="7860" y="10863"/>
                    <a:pt x="8014" y="5823"/>
                  </a:cubicBezTo>
                  <a:cubicBezTo>
                    <a:pt x="8181" y="950"/>
                    <a:pt x="5236" y="1"/>
                    <a:pt x="2984" y="1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33"/>
            <p:cNvSpPr/>
            <p:nvPr/>
          </p:nvSpPr>
          <p:spPr>
            <a:xfrm>
              <a:off x="6758350" y="2027678"/>
              <a:ext cx="50974" cy="97775"/>
            </a:xfrm>
            <a:custGeom>
              <a:avLst/>
              <a:gdLst/>
              <a:ahLst/>
              <a:cxnLst/>
              <a:rect l="l" t="t" r="r" b="b"/>
              <a:pathLst>
                <a:path w="3579" h="6865" extrusionOk="0">
                  <a:moveTo>
                    <a:pt x="1715" y="1"/>
                  </a:moveTo>
                  <a:cubicBezTo>
                    <a:pt x="1479" y="1"/>
                    <a:pt x="1213" y="119"/>
                    <a:pt x="976" y="267"/>
                  </a:cubicBezTo>
                  <a:cubicBezTo>
                    <a:pt x="858" y="385"/>
                    <a:pt x="739" y="503"/>
                    <a:pt x="621" y="740"/>
                  </a:cubicBezTo>
                  <a:cubicBezTo>
                    <a:pt x="621" y="1006"/>
                    <a:pt x="739" y="1243"/>
                    <a:pt x="739" y="1243"/>
                  </a:cubicBezTo>
                  <a:cubicBezTo>
                    <a:pt x="858" y="1124"/>
                    <a:pt x="739" y="1006"/>
                    <a:pt x="858" y="740"/>
                  </a:cubicBezTo>
                  <a:cubicBezTo>
                    <a:pt x="944" y="567"/>
                    <a:pt x="1173" y="457"/>
                    <a:pt x="1429" y="457"/>
                  </a:cubicBezTo>
                  <a:cubicBezTo>
                    <a:pt x="1523" y="457"/>
                    <a:pt x="1620" y="472"/>
                    <a:pt x="1715" y="503"/>
                  </a:cubicBezTo>
                  <a:cubicBezTo>
                    <a:pt x="2218" y="622"/>
                    <a:pt x="2573" y="1006"/>
                    <a:pt x="2691" y="1479"/>
                  </a:cubicBezTo>
                  <a:cubicBezTo>
                    <a:pt x="2957" y="2100"/>
                    <a:pt x="3076" y="2839"/>
                    <a:pt x="2957" y="3461"/>
                  </a:cubicBezTo>
                  <a:cubicBezTo>
                    <a:pt x="2957" y="4939"/>
                    <a:pt x="2218" y="6181"/>
                    <a:pt x="1360" y="6418"/>
                  </a:cubicBezTo>
                  <a:cubicBezTo>
                    <a:pt x="1168" y="6477"/>
                    <a:pt x="983" y="6506"/>
                    <a:pt x="813" y="6506"/>
                  </a:cubicBezTo>
                  <a:cubicBezTo>
                    <a:pt x="643" y="6506"/>
                    <a:pt x="488" y="6477"/>
                    <a:pt x="355" y="6418"/>
                  </a:cubicBezTo>
                  <a:cubicBezTo>
                    <a:pt x="118" y="6299"/>
                    <a:pt x="0" y="6181"/>
                    <a:pt x="0" y="6181"/>
                  </a:cubicBezTo>
                  <a:lnTo>
                    <a:pt x="0" y="6181"/>
                  </a:lnTo>
                  <a:cubicBezTo>
                    <a:pt x="0" y="6181"/>
                    <a:pt x="0" y="6418"/>
                    <a:pt x="237" y="6536"/>
                  </a:cubicBezTo>
                  <a:cubicBezTo>
                    <a:pt x="474" y="6773"/>
                    <a:pt x="745" y="6864"/>
                    <a:pt x="1008" y="6864"/>
                  </a:cubicBezTo>
                  <a:cubicBezTo>
                    <a:pt x="1171" y="6864"/>
                    <a:pt x="1332" y="6829"/>
                    <a:pt x="1479" y="6773"/>
                  </a:cubicBezTo>
                  <a:cubicBezTo>
                    <a:pt x="2573" y="6536"/>
                    <a:pt x="3430" y="5057"/>
                    <a:pt x="3578" y="3579"/>
                  </a:cubicBezTo>
                  <a:cubicBezTo>
                    <a:pt x="3578" y="2839"/>
                    <a:pt x="3430" y="2100"/>
                    <a:pt x="3194" y="1361"/>
                  </a:cubicBezTo>
                  <a:cubicBezTo>
                    <a:pt x="2957" y="740"/>
                    <a:pt x="2455" y="267"/>
                    <a:pt x="1715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33"/>
            <p:cNvSpPr/>
            <p:nvPr/>
          </p:nvSpPr>
          <p:spPr>
            <a:xfrm>
              <a:off x="6080663" y="1458747"/>
              <a:ext cx="809102" cy="618224"/>
            </a:xfrm>
            <a:custGeom>
              <a:avLst/>
              <a:gdLst/>
              <a:ahLst/>
              <a:cxnLst/>
              <a:rect l="l" t="t" r="r" b="b"/>
              <a:pathLst>
                <a:path w="56809" h="43407" extrusionOk="0">
                  <a:moveTo>
                    <a:pt x="30373" y="0"/>
                  </a:moveTo>
                  <a:cubicBezTo>
                    <a:pt x="30156" y="0"/>
                    <a:pt x="29939" y="8"/>
                    <a:pt x="29720" y="24"/>
                  </a:cubicBezTo>
                  <a:lnTo>
                    <a:pt x="28981" y="24"/>
                  </a:lnTo>
                  <a:cubicBezTo>
                    <a:pt x="25018" y="645"/>
                    <a:pt x="21706" y="2981"/>
                    <a:pt x="19961" y="6441"/>
                  </a:cubicBezTo>
                  <a:cubicBezTo>
                    <a:pt x="19222" y="5820"/>
                    <a:pt x="18365" y="5199"/>
                    <a:pt x="17389" y="4726"/>
                  </a:cubicBezTo>
                  <a:cubicBezTo>
                    <a:pt x="15689" y="3859"/>
                    <a:pt x="13862" y="3447"/>
                    <a:pt x="12054" y="3447"/>
                  </a:cubicBezTo>
                  <a:cubicBezTo>
                    <a:pt x="7697" y="3447"/>
                    <a:pt x="3450" y="5839"/>
                    <a:pt x="1360" y="10019"/>
                  </a:cubicBezTo>
                  <a:cubicBezTo>
                    <a:pt x="266" y="11971"/>
                    <a:pt x="0" y="14337"/>
                    <a:pt x="503" y="16555"/>
                  </a:cubicBezTo>
                  <a:cubicBezTo>
                    <a:pt x="1124" y="18625"/>
                    <a:pt x="2839" y="20488"/>
                    <a:pt x="5057" y="20843"/>
                  </a:cubicBezTo>
                  <a:lnTo>
                    <a:pt x="5175" y="20843"/>
                  </a:lnTo>
                  <a:cubicBezTo>
                    <a:pt x="5915" y="22588"/>
                    <a:pt x="7541" y="23682"/>
                    <a:pt x="9256" y="23800"/>
                  </a:cubicBezTo>
                  <a:cubicBezTo>
                    <a:pt x="9637" y="23880"/>
                    <a:pt x="10024" y="23916"/>
                    <a:pt x="10414" y="23916"/>
                  </a:cubicBezTo>
                  <a:cubicBezTo>
                    <a:pt x="11901" y="23916"/>
                    <a:pt x="13427" y="23385"/>
                    <a:pt x="14786" y="22706"/>
                  </a:cubicBezTo>
                  <a:cubicBezTo>
                    <a:pt x="15407" y="22469"/>
                    <a:pt x="16028" y="22085"/>
                    <a:pt x="16768" y="22085"/>
                  </a:cubicBezTo>
                  <a:cubicBezTo>
                    <a:pt x="17389" y="22321"/>
                    <a:pt x="18010" y="22588"/>
                    <a:pt x="18365" y="22942"/>
                  </a:cubicBezTo>
                  <a:cubicBezTo>
                    <a:pt x="19969" y="23806"/>
                    <a:pt x="21733" y="24244"/>
                    <a:pt x="23481" y="24244"/>
                  </a:cubicBezTo>
                  <a:cubicBezTo>
                    <a:pt x="25503" y="24244"/>
                    <a:pt x="27505" y="23659"/>
                    <a:pt x="29218" y="22469"/>
                  </a:cubicBezTo>
                  <a:cubicBezTo>
                    <a:pt x="31016" y="24912"/>
                    <a:pt x="33821" y="26270"/>
                    <a:pt x="36695" y="26270"/>
                  </a:cubicBezTo>
                  <a:cubicBezTo>
                    <a:pt x="38170" y="26270"/>
                    <a:pt x="39663" y="25913"/>
                    <a:pt x="41047" y="25160"/>
                  </a:cubicBezTo>
                  <a:lnTo>
                    <a:pt x="41401" y="25160"/>
                  </a:lnTo>
                  <a:cubicBezTo>
                    <a:pt x="38592" y="30957"/>
                    <a:pt x="39450" y="37995"/>
                    <a:pt x="43767" y="42904"/>
                  </a:cubicBezTo>
                  <a:lnTo>
                    <a:pt x="44861" y="43407"/>
                  </a:lnTo>
                  <a:cubicBezTo>
                    <a:pt x="49534" y="41543"/>
                    <a:pt x="51900" y="35274"/>
                    <a:pt x="49416" y="30957"/>
                  </a:cubicBezTo>
                  <a:cubicBezTo>
                    <a:pt x="51160" y="30454"/>
                    <a:pt x="52757" y="29478"/>
                    <a:pt x="53851" y="27999"/>
                  </a:cubicBezTo>
                  <a:cubicBezTo>
                    <a:pt x="56809" y="24303"/>
                    <a:pt x="56188" y="19009"/>
                    <a:pt x="52491" y="16052"/>
                  </a:cubicBezTo>
                  <a:cubicBezTo>
                    <a:pt x="50273" y="14189"/>
                    <a:pt x="40662" y="10995"/>
                    <a:pt x="40662" y="10995"/>
                  </a:cubicBezTo>
                  <a:lnTo>
                    <a:pt x="40189" y="8274"/>
                  </a:lnTo>
                  <a:cubicBezTo>
                    <a:pt x="39115" y="3584"/>
                    <a:pt x="35018" y="0"/>
                    <a:pt x="3037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33"/>
            <p:cNvSpPr/>
            <p:nvPr/>
          </p:nvSpPr>
          <p:spPr>
            <a:xfrm>
              <a:off x="6659792" y="1615343"/>
              <a:ext cx="219448" cy="377398"/>
            </a:xfrm>
            <a:custGeom>
              <a:avLst/>
              <a:gdLst/>
              <a:ahLst/>
              <a:cxnLst/>
              <a:rect l="l" t="t" r="r" b="b"/>
              <a:pathLst>
                <a:path w="15408" h="26498" extrusionOk="0">
                  <a:moveTo>
                    <a:pt x="0" y="0"/>
                  </a:moveTo>
                  <a:cubicBezTo>
                    <a:pt x="0" y="0"/>
                    <a:pt x="9493" y="7275"/>
                    <a:pt x="6299" y="25758"/>
                  </a:cubicBezTo>
                  <a:lnTo>
                    <a:pt x="10617" y="26497"/>
                  </a:lnTo>
                  <a:lnTo>
                    <a:pt x="10617" y="26497"/>
                  </a:lnTo>
                  <a:cubicBezTo>
                    <a:pt x="10617" y="26497"/>
                    <a:pt x="15407" y="3578"/>
                    <a:pt x="2100" y="0"/>
                  </a:cubicBezTo>
                  <a:close/>
                </a:path>
              </a:pathLst>
            </a:custGeom>
            <a:solidFill>
              <a:srgbClr val="E5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33"/>
            <p:cNvSpPr/>
            <p:nvPr/>
          </p:nvSpPr>
          <p:spPr>
            <a:xfrm>
              <a:off x="6649253" y="1973343"/>
              <a:ext cx="217768" cy="231669"/>
            </a:xfrm>
            <a:custGeom>
              <a:avLst/>
              <a:gdLst/>
              <a:ahLst/>
              <a:cxnLst/>
              <a:rect l="l" t="t" r="r" b="b"/>
              <a:pathLst>
                <a:path w="15290" h="16266" extrusionOk="0">
                  <a:moveTo>
                    <a:pt x="7660" y="1"/>
                  </a:moveTo>
                  <a:cubicBezTo>
                    <a:pt x="3461" y="1"/>
                    <a:pt x="1" y="3579"/>
                    <a:pt x="1" y="8133"/>
                  </a:cubicBezTo>
                  <a:cubicBezTo>
                    <a:pt x="1" y="12687"/>
                    <a:pt x="3461" y="16266"/>
                    <a:pt x="7660" y="16266"/>
                  </a:cubicBezTo>
                  <a:cubicBezTo>
                    <a:pt x="11830" y="16266"/>
                    <a:pt x="15290" y="12687"/>
                    <a:pt x="15290" y="8133"/>
                  </a:cubicBezTo>
                  <a:cubicBezTo>
                    <a:pt x="15290" y="3579"/>
                    <a:pt x="11830" y="1"/>
                    <a:pt x="7660" y="1"/>
                  </a:cubicBezTo>
                  <a:close/>
                </a:path>
              </a:pathLst>
            </a:custGeom>
            <a:solidFill>
              <a:srgbClr val="E5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33"/>
            <p:cNvSpPr/>
            <p:nvPr/>
          </p:nvSpPr>
          <p:spPr>
            <a:xfrm>
              <a:off x="6668637" y="1973343"/>
              <a:ext cx="144049" cy="227353"/>
            </a:xfrm>
            <a:custGeom>
              <a:avLst/>
              <a:gdLst/>
              <a:ahLst/>
              <a:cxnLst/>
              <a:rect l="l" t="t" r="r" b="b"/>
              <a:pathLst>
                <a:path w="10114" h="15963" extrusionOk="0">
                  <a:moveTo>
                    <a:pt x="5441" y="1"/>
                  </a:moveTo>
                  <a:cubicBezTo>
                    <a:pt x="5175" y="119"/>
                    <a:pt x="4939" y="119"/>
                    <a:pt x="4820" y="237"/>
                  </a:cubicBezTo>
                  <a:cubicBezTo>
                    <a:pt x="3963" y="622"/>
                    <a:pt x="3224" y="1124"/>
                    <a:pt x="2603" y="1716"/>
                  </a:cubicBezTo>
                  <a:cubicBezTo>
                    <a:pt x="1745" y="2721"/>
                    <a:pt x="1124" y="3934"/>
                    <a:pt x="858" y="5176"/>
                  </a:cubicBezTo>
                  <a:cubicBezTo>
                    <a:pt x="0" y="8251"/>
                    <a:pt x="858" y="11711"/>
                    <a:pt x="3224" y="13929"/>
                  </a:cubicBezTo>
                  <a:cubicBezTo>
                    <a:pt x="4199" y="14905"/>
                    <a:pt x="5294" y="15526"/>
                    <a:pt x="6654" y="15763"/>
                  </a:cubicBezTo>
                  <a:cubicBezTo>
                    <a:pt x="7083" y="15896"/>
                    <a:pt x="7519" y="15962"/>
                    <a:pt x="7955" y="15962"/>
                  </a:cubicBezTo>
                  <a:cubicBezTo>
                    <a:pt x="8391" y="15962"/>
                    <a:pt x="8828" y="15896"/>
                    <a:pt x="9256" y="15763"/>
                  </a:cubicBezTo>
                  <a:cubicBezTo>
                    <a:pt x="9493" y="15644"/>
                    <a:pt x="9611" y="15526"/>
                    <a:pt x="9877" y="15408"/>
                  </a:cubicBezTo>
                  <a:cubicBezTo>
                    <a:pt x="9996" y="15408"/>
                    <a:pt x="10114" y="15290"/>
                    <a:pt x="10114" y="15290"/>
                  </a:cubicBezTo>
                  <a:lnTo>
                    <a:pt x="10114" y="15290"/>
                  </a:lnTo>
                  <a:cubicBezTo>
                    <a:pt x="10114" y="15290"/>
                    <a:pt x="9729" y="15408"/>
                    <a:pt x="9138" y="15644"/>
                  </a:cubicBezTo>
                  <a:cubicBezTo>
                    <a:pt x="8832" y="15693"/>
                    <a:pt x="8500" y="15722"/>
                    <a:pt x="8156" y="15722"/>
                  </a:cubicBezTo>
                  <a:cubicBezTo>
                    <a:pt x="7669" y="15722"/>
                    <a:pt x="7156" y="15665"/>
                    <a:pt x="6654" y="15526"/>
                  </a:cubicBezTo>
                  <a:cubicBezTo>
                    <a:pt x="5441" y="15290"/>
                    <a:pt x="4318" y="14550"/>
                    <a:pt x="3460" y="13693"/>
                  </a:cubicBezTo>
                  <a:cubicBezTo>
                    <a:pt x="2336" y="12569"/>
                    <a:pt x="1597" y="11209"/>
                    <a:pt x="1242" y="9730"/>
                  </a:cubicBezTo>
                  <a:cubicBezTo>
                    <a:pt x="739" y="8251"/>
                    <a:pt x="739" y="6654"/>
                    <a:pt x="1242" y="5176"/>
                  </a:cubicBezTo>
                  <a:cubicBezTo>
                    <a:pt x="1479" y="3934"/>
                    <a:pt x="1982" y="2840"/>
                    <a:pt x="2839" y="1864"/>
                  </a:cubicBezTo>
                  <a:cubicBezTo>
                    <a:pt x="3460" y="1243"/>
                    <a:pt x="4081" y="740"/>
                    <a:pt x="4820" y="385"/>
                  </a:cubicBezTo>
                  <a:cubicBezTo>
                    <a:pt x="5441" y="119"/>
                    <a:pt x="5678" y="1"/>
                    <a:pt x="567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33"/>
            <p:cNvSpPr/>
            <p:nvPr/>
          </p:nvSpPr>
          <p:spPr>
            <a:xfrm>
              <a:off x="6661900" y="2126236"/>
              <a:ext cx="27801" cy="22760"/>
            </a:xfrm>
            <a:custGeom>
              <a:avLst/>
              <a:gdLst/>
              <a:ahLst/>
              <a:cxnLst/>
              <a:rect l="l" t="t" r="r" b="b"/>
              <a:pathLst>
                <a:path w="1952" h="1598" extrusionOk="0">
                  <a:moveTo>
                    <a:pt x="1479" y="0"/>
                  </a:moveTo>
                  <a:cubicBezTo>
                    <a:pt x="1094" y="0"/>
                    <a:pt x="858" y="119"/>
                    <a:pt x="473" y="355"/>
                  </a:cubicBezTo>
                  <a:cubicBezTo>
                    <a:pt x="237" y="592"/>
                    <a:pt x="118" y="858"/>
                    <a:pt x="0" y="1213"/>
                  </a:cubicBezTo>
                  <a:cubicBezTo>
                    <a:pt x="0" y="1479"/>
                    <a:pt x="118" y="1597"/>
                    <a:pt x="118" y="1597"/>
                  </a:cubicBezTo>
                  <a:cubicBezTo>
                    <a:pt x="237" y="1597"/>
                    <a:pt x="237" y="976"/>
                    <a:pt x="739" y="592"/>
                  </a:cubicBezTo>
                  <a:cubicBezTo>
                    <a:pt x="1212" y="237"/>
                    <a:pt x="1833" y="237"/>
                    <a:pt x="1833" y="119"/>
                  </a:cubicBezTo>
                  <a:cubicBezTo>
                    <a:pt x="1952" y="0"/>
                    <a:pt x="1715" y="0"/>
                    <a:pt x="147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33"/>
            <p:cNvSpPr/>
            <p:nvPr/>
          </p:nvSpPr>
          <p:spPr>
            <a:xfrm>
              <a:off x="6668637" y="2110227"/>
              <a:ext cx="16009" cy="5498"/>
            </a:xfrm>
            <a:custGeom>
              <a:avLst/>
              <a:gdLst/>
              <a:ahLst/>
              <a:cxnLst/>
              <a:rect l="l" t="t" r="r" b="b"/>
              <a:pathLst>
                <a:path w="1124" h="386" extrusionOk="0">
                  <a:moveTo>
                    <a:pt x="503" y="1"/>
                  </a:moveTo>
                  <a:cubicBezTo>
                    <a:pt x="118" y="1"/>
                    <a:pt x="0" y="119"/>
                    <a:pt x="0" y="237"/>
                  </a:cubicBezTo>
                  <a:cubicBezTo>
                    <a:pt x="0" y="385"/>
                    <a:pt x="266" y="385"/>
                    <a:pt x="503" y="385"/>
                  </a:cubicBezTo>
                  <a:cubicBezTo>
                    <a:pt x="739" y="385"/>
                    <a:pt x="1006" y="385"/>
                    <a:pt x="1124" y="237"/>
                  </a:cubicBezTo>
                  <a:cubicBezTo>
                    <a:pt x="1124" y="119"/>
                    <a:pt x="858" y="1"/>
                    <a:pt x="50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33"/>
            <p:cNvSpPr/>
            <p:nvPr/>
          </p:nvSpPr>
          <p:spPr>
            <a:xfrm>
              <a:off x="6667469" y="2014019"/>
              <a:ext cx="23927" cy="12334"/>
            </a:xfrm>
            <a:custGeom>
              <a:avLst/>
              <a:gdLst/>
              <a:ahLst/>
              <a:cxnLst/>
              <a:rect l="l" t="t" r="r" b="b"/>
              <a:pathLst>
                <a:path w="1680" h="866" extrusionOk="0">
                  <a:moveTo>
                    <a:pt x="510" y="1"/>
                  </a:moveTo>
                  <a:cubicBezTo>
                    <a:pt x="215" y="1"/>
                    <a:pt x="1" y="139"/>
                    <a:pt x="82" y="220"/>
                  </a:cubicBezTo>
                  <a:cubicBezTo>
                    <a:pt x="82" y="339"/>
                    <a:pt x="467" y="339"/>
                    <a:pt x="821" y="486"/>
                  </a:cubicBezTo>
                  <a:cubicBezTo>
                    <a:pt x="1254" y="588"/>
                    <a:pt x="1490" y="865"/>
                    <a:pt x="1622" y="865"/>
                  </a:cubicBezTo>
                  <a:cubicBezTo>
                    <a:pt x="1644" y="865"/>
                    <a:pt x="1663" y="858"/>
                    <a:pt x="1679" y="841"/>
                  </a:cubicBezTo>
                  <a:cubicBezTo>
                    <a:pt x="1679" y="841"/>
                    <a:pt x="1561" y="339"/>
                    <a:pt x="940" y="102"/>
                  </a:cubicBezTo>
                  <a:cubicBezTo>
                    <a:pt x="793" y="29"/>
                    <a:pt x="643" y="1"/>
                    <a:pt x="51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33"/>
            <p:cNvSpPr/>
            <p:nvPr/>
          </p:nvSpPr>
          <p:spPr>
            <a:xfrm>
              <a:off x="6542277" y="1490664"/>
              <a:ext cx="135218" cy="135218"/>
            </a:xfrm>
            <a:custGeom>
              <a:avLst/>
              <a:gdLst/>
              <a:ahLst/>
              <a:cxnLst/>
              <a:rect l="l" t="t" r="r" b="b"/>
              <a:pathLst>
                <a:path w="9494" h="9494" extrusionOk="0">
                  <a:moveTo>
                    <a:pt x="2485" y="1"/>
                  </a:moveTo>
                  <a:cubicBezTo>
                    <a:pt x="1745" y="1"/>
                    <a:pt x="1124" y="1"/>
                    <a:pt x="621" y="119"/>
                  </a:cubicBezTo>
                  <a:lnTo>
                    <a:pt x="0" y="119"/>
                  </a:lnTo>
                  <a:cubicBezTo>
                    <a:pt x="0" y="267"/>
                    <a:pt x="1006" y="267"/>
                    <a:pt x="2485" y="267"/>
                  </a:cubicBezTo>
                  <a:cubicBezTo>
                    <a:pt x="3342" y="385"/>
                    <a:pt x="4200" y="503"/>
                    <a:pt x="5057" y="740"/>
                  </a:cubicBezTo>
                  <a:cubicBezTo>
                    <a:pt x="6033" y="1006"/>
                    <a:pt x="6920" y="1479"/>
                    <a:pt x="7778" y="2219"/>
                  </a:cubicBezTo>
                  <a:cubicBezTo>
                    <a:pt x="8517" y="2840"/>
                    <a:pt x="8990" y="3816"/>
                    <a:pt x="9138" y="4821"/>
                  </a:cubicBezTo>
                  <a:cubicBezTo>
                    <a:pt x="9257" y="5679"/>
                    <a:pt x="9138" y="6536"/>
                    <a:pt x="8754" y="7394"/>
                  </a:cubicBezTo>
                  <a:cubicBezTo>
                    <a:pt x="8251" y="8754"/>
                    <a:pt x="7660" y="9493"/>
                    <a:pt x="7660" y="9493"/>
                  </a:cubicBezTo>
                  <a:cubicBezTo>
                    <a:pt x="7778" y="9375"/>
                    <a:pt x="8015" y="9257"/>
                    <a:pt x="8133" y="8991"/>
                  </a:cubicBezTo>
                  <a:cubicBezTo>
                    <a:pt x="8517" y="8518"/>
                    <a:pt x="8754" y="8015"/>
                    <a:pt x="8990" y="7512"/>
                  </a:cubicBezTo>
                  <a:cubicBezTo>
                    <a:pt x="9375" y="6655"/>
                    <a:pt x="9493" y="5797"/>
                    <a:pt x="9493" y="4821"/>
                  </a:cubicBezTo>
                  <a:cubicBezTo>
                    <a:pt x="9375" y="3697"/>
                    <a:pt x="8872" y="2721"/>
                    <a:pt x="8015" y="1982"/>
                  </a:cubicBezTo>
                  <a:cubicBezTo>
                    <a:pt x="7157" y="1124"/>
                    <a:pt x="6181" y="622"/>
                    <a:pt x="5057" y="385"/>
                  </a:cubicBezTo>
                  <a:cubicBezTo>
                    <a:pt x="4200" y="119"/>
                    <a:pt x="3342" y="1"/>
                    <a:pt x="248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33"/>
            <p:cNvSpPr/>
            <p:nvPr/>
          </p:nvSpPr>
          <p:spPr>
            <a:xfrm>
              <a:off x="6653041" y="1487303"/>
              <a:ext cx="52669" cy="131416"/>
            </a:xfrm>
            <a:custGeom>
              <a:avLst/>
              <a:gdLst/>
              <a:ahLst/>
              <a:cxnLst/>
              <a:rect l="l" t="t" r="r" b="b"/>
              <a:pathLst>
                <a:path w="3698" h="9227" extrusionOk="0">
                  <a:moveTo>
                    <a:pt x="1716" y="0"/>
                  </a:moveTo>
                  <a:cubicBezTo>
                    <a:pt x="1716" y="0"/>
                    <a:pt x="1953" y="503"/>
                    <a:pt x="2337" y="1360"/>
                  </a:cubicBezTo>
                  <a:cubicBezTo>
                    <a:pt x="3195" y="3697"/>
                    <a:pt x="2840" y="6269"/>
                    <a:pt x="1095" y="8133"/>
                  </a:cubicBezTo>
                  <a:cubicBezTo>
                    <a:pt x="474" y="8872"/>
                    <a:pt x="1" y="9227"/>
                    <a:pt x="1" y="9227"/>
                  </a:cubicBezTo>
                  <a:cubicBezTo>
                    <a:pt x="474" y="8990"/>
                    <a:pt x="977" y="8754"/>
                    <a:pt x="1361" y="8369"/>
                  </a:cubicBezTo>
                  <a:cubicBezTo>
                    <a:pt x="3195" y="6536"/>
                    <a:pt x="3698" y="3697"/>
                    <a:pt x="2574" y="1360"/>
                  </a:cubicBezTo>
                  <a:cubicBezTo>
                    <a:pt x="2455" y="858"/>
                    <a:pt x="2101" y="355"/>
                    <a:pt x="171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33"/>
            <p:cNvSpPr/>
            <p:nvPr/>
          </p:nvSpPr>
          <p:spPr>
            <a:xfrm>
              <a:off x="6198591" y="1624188"/>
              <a:ext cx="352545" cy="99826"/>
            </a:xfrm>
            <a:custGeom>
              <a:avLst/>
              <a:gdLst/>
              <a:ahLst/>
              <a:cxnLst/>
              <a:rect l="l" t="t" r="r" b="b"/>
              <a:pathLst>
                <a:path w="24753" h="7009" extrusionOk="0">
                  <a:moveTo>
                    <a:pt x="0" y="0"/>
                  </a:moveTo>
                  <a:cubicBezTo>
                    <a:pt x="0" y="118"/>
                    <a:pt x="119" y="118"/>
                    <a:pt x="119" y="237"/>
                  </a:cubicBezTo>
                  <a:cubicBezTo>
                    <a:pt x="119" y="503"/>
                    <a:pt x="237" y="739"/>
                    <a:pt x="355" y="976"/>
                  </a:cubicBezTo>
                  <a:cubicBezTo>
                    <a:pt x="1331" y="3312"/>
                    <a:pt x="3431" y="4939"/>
                    <a:pt x="6033" y="5175"/>
                  </a:cubicBezTo>
                  <a:cubicBezTo>
                    <a:pt x="6172" y="5185"/>
                    <a:pt x="6313" y="5190"/>
                    <a:pt x="6454" y="5190"/>
                  </a:cubicBezTo>
                  <a:cubicBezTo>
                    <a:pt x="8006" y="5190"/>
                    <a:pt x="9643" y="4615"/>
                    <a:pt x="10982" y="3657"/>
                  </a:cubicBezTo>
                  <a:lnTo>
                    <a:pt x="10982" y="3657"/>
                  </a:lnTo>
                  <a:cubicBezTo>
                    <a:pt x="11307" y="4069"/>
                    <a:pt x="11616" y="4485"/>
                    <a:pt x="11948" y="4791"/>
                  </a:cubicBezTo>
                  <a:cubicBezTo>
                    <a:pt x="13426" y="6151"/>
                    <a:pt x="15378" y="7009"/>
                    <a:pt x="17478" y="7009"/>
                  </a:cubicBezTo>
                  <a:cubicBezTo>
                    <a:pt x="20317" y="6891"/>
                    <a:pt x="22919" y="5412"/>
                    <a:pt x="24250" y="2957"/>
                  </a:cubicBezTo>
                  <a:cubicBezTo>
                    <a:pt x="24516" y="2721"/>
                    <a:pt x="24634" y="2455"/>
                    <a:pt x="24752" y="2218"/>
                  </a:cubicBezTo>
                  <a:lnTo>
                    <a:pt x="24752" y="1834"/>
                  </a:lnTo>
                  <a:cubicBezTo>
                    <a:pt x="24752" y="1834"/>
                    <a:pt x="24634" y="2218"/>
                    <a:pt x="24131" y="2957"/>
                  </a:cubicBezTo>
                  <a:cubicBezTo>
                    <a:pt x="23658" y="3815"/>
                    <a:pt x="22919" y="4554"/>
                    <a:pt x="21914" y="5175"/>
                  </a:cubicBezTo>
                  <a:cubicBezTo>
                    <a:pt x="20701" y="6151"/>
                    <a:pt x="19075" y="6654"/>
                    <a:pt x="17478" y="6654"/>
                  </a:cubicBezTo>
                  <a:cubicBezTo>
                    <a:pt x="15526" y="6654"/>
                    <a:pt x="13663" y="5915"/>
                    <a:pt x="12184" y="4554"/>
                  </a:cubicBezTo>
                  <a:cubicBezTo>
                    <a:pt x="11829" y="4199"/>
                    <a:pt x="11445" y="3815"/>
                    <a:pt x="11090" y="3312"/>
                  </a:cubicBezTo>
                  <a:lnTo>
                    <a:pt x="10942" y="3076"/>
                  </a:lnTo>
                  <a:lnTo>
                    <a:pt x="10824" y="3312"/>
                  </a:lnTo>
                  <a:cubicBezTo>
                    <a:pt x="9619" y="4308"/>
                    <a:pt x="8135" y="4816"/>
                    <a:pt x="6619" y="4816"/>
                  </a:cubicBezTo>
                  <a:cubicBezTo>
                    <a:pt x="6424" y="4816"/>
                    <a:pt x="6229" y="4808"/>
                    <a:pt x="6033" y="4791"/>
                  </a:cubicBezTo>
                  <a:cubicBezTo>
                    <a:pt x="4555" y="4673"/>
                    <a:pt x="3194" y="4199"/>
                    <a:pt x="2218" y="3194"/>
                  </a:cubicBezTo>
                  <a:cubicBezTo>
                    <a:pt x="1479" y="2573"/>
                    <a:pt x="858" y="1834"/>
                    <a:pt x="474" y="976"/>
                  </a:cubicBezTo>
                  <a:cubicBezTo>
                    <a:pt x="237" y="355"/>
                    <a:pt x="119" y="0"/>
                    <a:pt x="0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33"/>
            <p:cNvSpPr/>
            <p:nvPr/>
          </p:nvSpPr>
          <p:spPr>
            <a:xfrm>
              <a:off x="6188066" y="1737999"/>
              <a:ext cx="115834" cy="26690"/>
            </a:xfrm>
            <a:custGeom>
              <a:avLst/>
              <a:gdLst/>
              <a:ahLst/>
              <a:cxnLst/>
              <a:rect l="l" t="t" r="r" b="b"/>
              <a:pathLst>
                <a:path w="8133" h="1874" extrusionOk="0">
                  <a:moveTo>
                    <a:pt x="60" y="0"/>
                  </a:moveTo>
                  <a:cubicBezTo>
                    <a:pt x="36" y="0"/>
                    <a:pt x="16" y="8"/>
                    <a:pt x="0" y="23"/>
                  </a:cubicBezTo>
                  <a:cubicBezTo>
                    <a:pt x="0" y="23"/>
                    <a:pt x="237" y="378"/>
                    <a:pt x="976" y="881"/>
                  </a:cubicBezTo>
                  <a:cubicBezTo>
                    <a:pt x="1936" y="1531"/>
                    <a:pt x="3043" y="1874"/>
                    <a:pt x="4159" y="1874"/>
                  </a:cubicBezTo>
                  <a:cubicBezTo>
                    <a:pt x="5174" y="1874"/>
                    <a:pt x="6198" y="1591"/>
                    <a:pt x="7127" y="999"/>
                  </a:cubicBezTo>
                  <a:cubicBezTo>
                    <a:pt x="7511" y="881"/>
                    <a:pt x="7866" y="496"/>
                    <a:pt x="8132" y="142"/>
                  </a:cubicBezTo>
                  <a:lnTo>
                    <a:pt x="8132" y="142"/>
                  </a:lnTo>
                  <a:cubicBezTo>
                    <a:pt x="8132" y="142"/>
                    <a:pt x="7630" y="497"/>
                    <a:pt x="7009" y="881"/>
                  </a:cubicBezTo>
                  <a:cubicBezTo>
                    <a:pt x="6148" y="1284"/>
                    <a:pt x="5202" y="1497"/>
                    <a:pt x="4248" y="1497"/>
                  </a:cubicBezTo>
                  <a:cubicBezTo>
                    <a:pt x="3170" y="1497"/>
                    <a:pt x="2082" y="1225"/>
                    <a:pt x="1094" y="644"/>
                  </a:cubicBezTo>
                  <a:cubicBezTo>
                    <a:pt x="556" y="311"/>
                    <a:pt x="218" y="0"/>
                    <a:pt x="60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33"/>
            <p:cNvSpPr/>
            <p:nvPr/>
          </p:nvSpPr>
          <p:spPr>
            <a:xfrm>
              <a:off x="6188066" y="1980507"/>
              <a:ext cx="94770" cy="24967"/>
            </a:xfrm>
            <a:custGeom>
              <a:avLst/>
              <a:gdLst/>
              <a:ahLst/>
              <a:cxnLst/>
              <a:rect l="l" t="t" r="r" b="b"/>
              <a:pathLst>
                <a:path w="6654" h="1753" extrusionOk="0">
                  <a:moveTo>
                    <a:pt x="3312" y="0"/>
                  </a:moveTo>
                  <a:cubicBezTo>
                    <a:pt x="2336" y="0"/>
                    <a:pt x="1479" y="237"/>
                    <a:pt x="739" y="858"/>
                  </a:cubicBezTo>
                  <a:cubicBezTo>
                    <a:pt x="237" y="1213"/>
                    <a:pt x="0" y="1597"/>
                    <a:pt x="118" y="1716"/>
                  </a:cubicBezTo>
                  <a:cubicBezTo>
                    <a:pt x="144" y="1741"/>
                    <a:pt x="181" y="1753"/>
                    <a:pt x="230" y="1753"/>
                  </a:cubicBezTo>
                  <a:cubicBezTo>
                    <a:pt x="629" y="1753"/>
                    <a:pt x="1782" y="976"/>
                    <a:pt x="3312" y="976"/>
                  </a:cubicBezTo>
                  <a:cubicBezTo>
                    <a:pt x="4842" y="976"/>
                    <a:pt x="5995" y="1753"/>
                    <a:pt x="6395" y="1753"/>
                  </a:cubicBezTo>
                  <a:cubicBezTo>
                    <a:pt x="6443" y="1753"/>
                    <a:pt x="6480" y="1741"/>
                    <a:pt x="6506" y="1716"/>
                  </a:cubicBezTo>
                  <a:cubicBezTo>
                    <a:pt x="6654" y="1597"/>
                    <a:pt x="6388" y="1213"/>
                    <a:pt x="5915" y="858"/>
                  </a:cubicBezTo>
                  <a:cubicBezTo>
                    <a:pt x="5027" y="237"/>
                    <a:pt x="4170" y="0"/>
                    <a:pt x="331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33"/>
            <p:cNvSpPr/>
            <p:nvPr/>
          </p:nvSpPr>
          <p:spPr>
            <a:xfrm>
              <a:off x="6456352" y="1982187"/>
              <a:ext cx="47613" cy="45505"/>
            </a:xfrm>
            <a:custGeom>
              <a:avLst/>
              <a:gdLst/>
              <a:ahLst/>
              <a:cxnLst/>
              <a:rect l="l" t="t" r="r" b="b"/>
              <a:pathLst>
                <a:path w="3343" h="3195" extrusionOk="0">
                  <a:moveTo>
                    <a:pt x="1716" y="1"/>
                  </a:moveTo>
                  <a:cubicBezTo>
                    <a:pt x="858" y="1"/>
                    <a:pt x="119" y="622"/>
                    <a:pt x="1" y="1479"/>
                  </a:cubicBezTo>
                  <a:cubicBezTo>
                    <a:pt x="1" y="2337"/>
                    <a:pt x="740" y="3076"/>
                    <a:pt x="1598" y="3195"/>
                  </a:cubicBezTo>
                  <a:cubicBezTo>
                    <a:pt x="2455" y="3195"/>
                    <a:pt x="3195" y="2574"/>
                    <a:pt x="3195" y="1716"/>
                  </a:cubicBezTo>
                  <a:cubicBezTo>
                    <a:pt x="3342" y="740"/>
                    <a:pt x="2603" y="1"/>
                    <a:pt x="171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33"/>
            <p:cNvSpPr/>
            <p:nvPr/>
          </p:nvSpPr>
          <p:spPr>
            <a:xfrm>
              <a:off x="6433607" y="1952292"/>
              <a:ext cx="93103" cy="24668"/>
            </a:xfrm>
            <a:custGeom>
              <a:avLst/>
              <a:gdLst/>
              <a:ahLst/>
              <a:cxnLst/>
              <a:rect l="l" t="t" r="r" b="b"/>
              <a:pathLst>
                <a:path w="6537" h="1732" extrusionOk="0">
                  <a:moveTo>
                    <a:pt x="3195" y="0"/>
                  </a:moveTo>
                  <a:cubicBezTo>
                    <a:pt x="2337" y="0"/>
                    <a:pt x="1361" y="237"/>
                    <a:pt x="622" y="858"/>
                  </a:cubicBezTo>
                  <a:cubicBezTo>
                    <a:pt x="119" y="1242"/>
                    <a:pt x="1" y="1597"/>
                    <a:pt x="1" y="1715"/>
                  </a:cubicBezTo>
                  <a:cubicBezTo>
                    <a:pt x="19" y="1727"/>
                    <a:pt x="43" y="1732"/>
                    <a:pt x="73" y="1732"/>
                  </a:cubicBezTo>
                  <a:cubicBezTo>
                    <a:pt x="431" y="1732"/>
                    <a:pt x="1611" y="976"/>
                    <a:pt x="3195" y="976"/>
                  </a:cubicBezTo>
                  <a:cubicBezTo>
                    <a:pt x="4805" y="976"/>
                    <a:pt x="6063" y="1732"/>
                    <a:pt x="6363" y="1732"/>
                  </a:cubicBezTo>
                  <a:cubicBezTo>
                    <a:pt x="6388" y="1732"/>
                    <a:pt x="6407" y="1727"/>
                    <a:pt x="6418" y="1715"/>
                  </a:cubicBezTo>
                  <a:cubicBezTo>
                    <a:pt x="6536" y="1597"/>
                    <a:pt x="6270" y="1242"/>
                    <a:pt x="5797" y="739"/>
                  </a:cubicBezTo>
                  <a:cubicBezTo>
                    <a:pt x="5058" y="237"/>
                    <a:pt x="4052" y="0"/>
                    <a:pt x="319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33"/>
            <p:cNvSpPr/>
            <p:nvPr/>
          </p:nvSpPr>
          <p:spPr>
            <a:xfrm>
              <a:off x="6279033" y="1953930"/>
              <a:ext cx="79203" cy="208539"/>
            </a:xfrm>
            <a:custGeom>
              <a:avLst/>
              <a:gdLst/>
              <a:ahLst/>
              <a:cxnLst/>
              <a:rect l="l" t="t" r="r" b="b"/>
              <a:pathLst>
                <a:path w="5561" h="14642" extrusionOk="0">
                  <a:moveTo>
                    <a:pt x="5288" y="1"/>
                  </a:moveTo>
                  <a:cubicBezTo>
                    <a:pt x="5126" y="1"/>
                    <a:pt x="3436" y="3889"/>
                    <a:pt x="1745" y="8639"/>
                  </a:cubicBezTo>
                  <a:cubicBezTo>
                    <a:pt x="1243" y="9881"/>
                    <a:pt x="858" y="10975"/>
                    <a:pt x="385" y="12098"/>
                  </a:cubicBezTo>
                  <a:cubicBezTo>
                    <a:pt x="267" y="12572"/>
                    <a:pt x="1" y="13074"/>
                    <a:pt x="119" y="13814"/>
                  </a:cubicBezTo>
                  <a:cubicBezTo>
                    <a:pt x="385" y="14050"/>
                    <a:pt x="622" y="14316"/>
                    <a:pt x="858" y="14435"/>
                  </a:cubicBezTo>
                  <a:cubicBezTo>
                    <a:pt x="1124" y="14553"/>
                    <a:pt x="1361" y="14553"/>
                    <a:pt x="1745" y="14553"/>
                  </a:cubicBezTo>
                  <a:cubicBezTo>
                    <a:pt x="2603" y="14612"/>
                    <a:pt x="3305" y="14642"/>
                    <a:pt x="3793" y="14642"/>
                  </a:cubicBezTo>
                  <a:cubicBezTo>
                    <a:pt x="4281" y="14642"/>
                    <a:pt x="4555" y="14612"/>
                    <a:pt x="4555" y="14553"/>
                  </a:cubicBezTo>
                  <a:cubicBezTo>
                    <a:pt x="4555" y="14435"/>
                    <a:pt x="3461" y="14316"/>
                    <a:pt x="1745" y="14050"/>
                  </a:cubicBezTo>
                  <a:cubicBezTo>
                    <a:pt x="1243" y="13932"/>
                    <a:pt x="858" y="13932"/>
                    <a:pt x="740" y="13577"/>
                  </a:cubicBezTo>
                  <a:cubicBezTo>
                    <a:pt x="740" y="13193"/>
                    <a:pt x="858" y="12690"/>
                    <a:pt x="1124" y="12335"/>
                  </a:cubicBezTo>
                  <a:lnTo>
                    <a:pt x="2337" y="8875"/>
                  </a:lnTo>
                  <a:cubicBezTo>
                    <a:pt x="4200" y="4084"/>
                    <a:pt x="5560" y="122"/>
                    <a:pt x="5294" y="3"/>
                  </a:cubicBezTo>
                  <a:cubicBezTo>
                    <a:pt x="5292" y="2"/>
                    <a:pt x="5290" y="1"/>
                    <a:pt x="528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33"/>
            <p:cNvSpPr/>
            <p:nvPr/>
          </p:nvSpPr>
          <p:spPr>
            <a:xfrm>
              <a:off x="6256288" y="2531421"/>
              <a:ext cx="452798" cy="326424"/>
            </a:xfrm>
            <a:custGeom>
              <a:avLst/>
              <a:gdLst/>
              <a:ahLst/>
              <a:cxnLst/>
              <a:rect l="l" t="t" r="r" b="b"/>
              <a:pathLst>
                <a:path w="31792" h="22919" extrusionOk="0">
                  <a:moveTo>
                    <a:pt x="31791" y="0"/>
                  </a:moveTo>
                  <a:lnTo>
                    <a:pt x="15645" y="15644"/>
                  </a:lnTo>
                  <a:lnTo>
                    <a:pt x="14048" y="19459"/>
                  </a:lnTo>
                  <a:lnTo>
                    <a:pt x="13072" y="15644"/>
                  </a:lnTo>
                  <a:lnTo>
                    <a:pt x="2721" y="739"/>
                  </a:lnTo>
                  <a:lnTo>
                    <a:pt x="1" y="13071"/>
                  </a:lnTo>
                  <a:lnTo>
                    <a:pt x="2958" y="19104"/>
                  </a:lnTo>
                  <a:lnTo>
                    <a:pt x="13072" y="22919"/>
                  </a:lnTo>
                  <a:lnTo>
                    <a:pt x="19726" y="22179"/>
                  </a:lnTo>
                  <a:lnTo>
                    <a:pt x="31791" y="15023"/>
                  </a:lnTo>
                  <a:lnTo>
                    <a:pt x="31791" y="0"/>
                  </a:lnTo>
                  <a:close/>
                </a:path>
              </a:pathLst>
            </a:custGeom>
            <a:solidFill>
              <a:srgbClr val="E5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33"/>
            <p:cNvSpPr/>
            <p:nvPr/>
          </p:nvSpPr>
          <p:spPr>
            <a:xfrm>
              <a:off x="6215853" y="2631659"/>
              <a:ext cx="221143" cy="226185"/>
            </a:xfrm>
            <a:custGeom>
              <a:avLst/>
              <a:gdLst/>
              <a:ahLst/>
              <a:cxnLst/>
              <a:rect l="l" t="t" r="r" b="b"/>
              <a:pathLst>
                <a:path w="15527" h="15881" extrusionOk="0">
                  <a:moveTo>
                    <a:pt x="1" y="0"/>
                  </a:moveTo>
                  <a:cubicBezTo>
                    <a:pt x="1" y="119"/>
                    <a:pt x="1" y="237"/>
                    <a:pt x="119" y="355"/>
                  </a:cubicBezTo>
                  <a:cubicBezTo>
                    <a:pt x="267" y="474"/>
                    <a:pt x="385" y="740"/>
                    <a:pt x="504" y="976"/>
                  </a:cubicBezTo>
                  <a:cubicBezTo>
                    <a:pt x="858" y="1716"/>
                    <a:pt x="1361" y="2573"/>
                    <a:pt x="1864" y="3697"/>
                  </a:cubicBezTo>
                  <a:cubicBezTo>
                    <a:pt x="3224" y="5915"/>
                    <a:pt x="4821" y="8990"/>
                    <a:pt x="6773" y="12302"/>
                  </a:cubicBezTo>
                  <a:lnTo>
                    <a:pt x="8539" y="15470"/>
                  </a:lnTo>
                  <a:lnTo>
                    <a:pt x="8539" y="15470"/>
                  </a:lnTo>
                  <a:cubicBezTo>
                    <a:pt x="8532" y="15489"/>
                    <a:pt x="8525" y="15507"/>
                    <a:pt x="8518" y="15526"/>
                  </a:cubicBezTo>
                  <a:lnTo>
                    <a:pt x="8570" y="15526"/>
                  </a:lnTo>
                  <a:lnTo>
                    <a:pt x="8636" y="15644"/>
                  </a:lnTo>
                  <a:lnTo>
                    <a:pt x="8754" y="15881"/>
                  </a:lnTo>
                  <a:lnTo>
                    <a:pt x="8754" y="15644"/>
                  </a:lnTo>
                  <a:cubicBezTo>
                    <a:pt x="9878" y="12805"/>
                    <a:pt x="11357" y="10706"/>
                    <a:pt x="12835" y="9611"/>
                  </a:cubicBezTo>
                  <a:cubicBezTo>
                    <a:pt x="13427" y="9109"/>
                    <a:pt x="14048" y="8872"/>
                    <a:pt x="14669" y="8724"/>
                  </a:cubicBezTo>
                  <a:cubicBezTo>
                    <a:pt x="15171" y="8606"/>
                    <a:pt x="15526" y="8606"/>
                    <a:pt x="15526" y="8606"/>
                  </a:cubicBezTo>
                  <a:lnTo>
                    <a:pt x="14669" y="8606"/>
                  </a:lnTo>
                  <a:cubicBezTo>
                    <a:pt x="14048" y="8724"/>
                    <a:pt x="13308" y="8990"/>
                    <a:pt x="12687" y="9464"/>
                  </a:cubicBezTo>
                  <a:cubicBezTo>
                    <a:pt x="11257" y="10550"/>
                    <a:pt x="9717" y="12550"/>
                    <a:pt x="8627" y="15249"/>
                  </a:cubicBezTo>
                  <a:lnTo>
                    <a:pt x="8627" y="15249"/>
                  </a:lnTo>
                  <a:cubicBezTo>
                    <a:pt x="8152" y="14238"/>
                    <a:pt x="7599" y="13323"/>
                    <a:pt x="6921" y="12184"/>
                  </a:cubicBezTo>
                  <a:lnTo>
                    <a:pt x="2101" y="3549"/>
                  </a:lnTo>
                  <a:cubicBezTo>
                    <a:pt x="1479" y="2455"/>
                    <a:pt x="1006" y="1597"/>
                    <a:pt x="622" y="976"/>
                  </a:cubicBezTo>
                  <a:cubicBezTo>
                    <a:pt x="385" y="740"/>
                    <a:pt x="267" y="474"/>
                    <a:pt x="119" y="237"/>
                  </a:cubicBezTo>
                  <a:cubicBezTo>
                    <a:pt x="119" y="237"/>
                    <a:pt x="1" y="119"/>
                    <a:pt x="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33"/>
            <p:cNvSpPr/>
            <p:nvPr/>
          </p:nvSpPr>
          <p:spPr>
            <a:xfrm>
              <a:off x="6484581" y="2594600"/>
              <a:ext cx="291045" cy="273784"/>
            </a:xfrm>
            <a:custGeom>
              <a:avLst/>
              <a:gdLst/>
              <a:ahLst/>
              <a:cxnLst/>
              <a:rect l="l" t="t" r="r" b="b"/>
              <a:pathLst>
                <a:path w="20435" h="19223" extrusionOk="0">
                  <a:moveTo>
                    <a:pt x="20434" y="0"/>
                  </a:moveTo>
                  <a:cubicBezTo>
                    <a:pt x="20360" y="74"/>
                    <a:pt x="20286" y="149"/>
                    <a:pt x="20241" y="230"/>
                  </a:cubicBezTo>
                  <a:lnTo>
                    <a:pt x="20241" y="230"/>
                  </a:lnTo>
                  <a:cubicBezTo>
                    <a:pt x="20319" y="204"/>
                    <a:pt x="20333" y="102"/>
                    <a:pt x="20434" y="0"/>
                  </a:cubicBezTo>
                  <a:close/>
                  <a:moveTo>
                    <a:pt x="20241" y="230"/>
                  </a:moveTo>
                  <a:cubicBezTo>
                    <a:pt x="20229" y="234"/>
                    <a:pt x="20214" y="237"/>
                    <a:pt x="20198" y="237"/>
                  </a:cubicBezTo>
                  <a:cubicBezTo>
                    <a:pt x="20146" y="353"/>
                    <a:pt x="20094" y="464"/>
                    <a:pt x="20030" y="584"/>
                  </a:cubicBezTo>
                  <a:lnTo>
                    <a:pt x="20030" y="584"/>
                  </a:lnTo>
                  <a:lnTo>
                    <a:pt x="20198" y="384"/>
                  </a:lnTo>
                  <a:cubicBezTo>
                    <a:pt x="20198" y="329"/>
                    <a:pt x="20214" y="278"/>
                    <a:pt x="20241" y="230"/>
                  </a:cubicBezTo>
                  <a:close/>
                  <a:moveTo>
                    <a:pt x="0" y="11474"/>
                  </a:moveTo>
                  <a:cubicBezTo>
                    <a:pt x="118" y="11711"/>
                    <a:pt x="237" y="11829"/>
                    <a:pt x="355" y="11947"/>
                  </a:cubicBezTo>
                  <a:lnTo>
                    <a:pt x="118" y="11592"/>
                  </a:lnTo>
                  <a:cubicBezTo>
                    <a:pt x="118" y="11592"/>
                    <a:pt x="118" y="11474"/>
                    <a:pt x="0" y="11474"/>
                  </a:cubicBezTo>
                  <a:close/>
                  <a:moveTo>
                    <a:pt x="20030" y="584"/>
                  </a:moveTo>
                  <a:lnTo>
                    <a:pt x="19577" y="1124"/>
                  </a:lnTo>
                  <a:cubicBezTo>
                    <a:pt x="19104" y="1863"/>
                    <a:pt x="18364" y="2839"/>
                    <a:pt x="17477" y="3933"/>
                  </a:cubicBezTo>
                  <a:cubicBezTo>
                    <a:pt x="15526" y="6417"/>
                    <a:pt x="12923" y="9729"/>
                    <a:pt x="9729" y="13071"/>
                  </a:cubicBezTo>
                  <a:cubicBezTo>
                    <a:pt x="7780" y="15253"/>
                    <a:pt x="5717" y="17177"/>
                    <a:pt x="4017" y="18900"/>
                  </a:cubicBezTo>
                  <a:lnTo>
                    <a:pt x="4017" y="18900"/>
                  </a:lnTo>
                  <a:cubicBezTo>
                    <a:pt x="3286" y="17063"/>
                    <a:pt x="2438" y="15144"/>
                    <a:pt x="1360" y="13426"/>
                  </a:cubicBezTo>
                  <a:cubicBezTo>
                    <a:pt x="976" y="12805"/>
                    <a:pt x="621" y="12332"/>
                    <a:pt x="355" y="11947"/>
                  </a:cubicBezTo>
                  <a:lnTo>
                    <a:pt x="355" y="11947"/>
                  </a:lnTo>
                  <a:cubicBezTo>
                    <a:pt x="621" y="12332"/>
                    <a:pt x="858" y="12805"/>
                    <a:pt x="1213" y="13426"/>
                  </a:cubicBezTo>
                  <a:cubicBezTo>
                    <a:pt x="2336" y="15289"/>
                    <a:pt x="3194" y="17122"/>
                    <a:pt x="3933" y="19104"/>
                  </a:cubicBezTo>
                  <a:lnTo>
                    <a:pt x="3933" y="19222"/>
                  </a:lnTo>
                  <a:lnTo>
                    <a:pt x="4051" y="19104"/>
                  </a:lnTo>
                  <a:cubicBezTo>
                    <a:pt x="5915" y="17507"/>
                    <a:pt x="7866" y="15407"/>
                    <a:pt x="9966" y="13189"/>
                  </a:cubicBezTo>
                  <a:cubicBezTo>
                    <a:pt x="12687" y="10350"/>
                    <a:pt x="15141" y="7275"/>
                    <a:pt x="17625" y="4081"/>
                  </a:cubicBezTo>
                  <a:cubicBezTo>
                    <a:pt x="18483" y="2839"/>
                    <a:pt x="19222" y="1863"/>
                    <a:pt x="19695" y="1124"/>
                  </a:cubicBezTo>
                  <a:cubicBezTo>
                    <a:pt x="19845" y="908"/>
                    <a:pt x="19948" y="738"/>
                    <a:pt x="20030" y="584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33"/>
            <p:cNvSpPr/>
            <p:nvPr/>
          </p:nvSpPr>
          <p:spPr>
            <a:xfrm>
              <a:off x="6343893" y="2633340"/>
              <a:ext cx="407307" cy="293168"/>
            </a:xfrm>
            <a:custGeom>
              <a:avLst/>
              <a:gdLst/>
              <a:ahLst/>
              <a:cxnLst/>
              <a:rect l="l" t="t" r="r" b="b"/>
              <a:pathLst>
                <a:path w="28598" h="20584" extrusionOk="0">
                  <a:moveTo>
                    <a:pt x="28597" y="1"/>
                  </a:moveTo>
                  <a:cubicBezTo>
                    <a:pt x="28479" y="119"/>
                    <a:pt x="28361" y="356"/>
                    <a:pt x="28361" y="474"/>
                  </a:cubicBezTo>
                  <a:cubicBezTo>
                    <a:pt x="28361" y="474"/>
                    <a:pt x="28479" y="474"/>
                    <a:pt x="28597" y="356"/>
                  </a:cubicBezTo>
                  <a:lnTo>
                    <a:pt x="28597" y="1"/>
                  </a:lnTo>
                  <a:close/>
                  <a:moveTo>
                    <a:pt x="740" y="13427"/>
                  </a:moveTo>
                  <a:cubicBezTo>
                    <a:pt x="504" y="13929"/>
                    <a:pt x="267" y="14402"/>
                    <a:pt x="1" y="14905"/>
                  </a:cubicBezTo>
                  <a:lnTo>
                    <a:pt x="1" y="15260"/>
                  </a:lnTo>
                  <a:cubicBezTo>
                    <a:pt x="740" y="15023"/>
                    <a:pt x="1361" y="14521"/>
                    <a:pt x="1982" y="13929"/>
                  </a:cubicBezTo>
                  <a:lnTo>
                    <a:pt x="740" y="13427"/>
                  </a:lnTo>
                  <a:close/>
                  <a:moveTo>
                    <a:pt x="7039" y="15763"/>
                  </a:moveTo>
                  <a:cubicBezTo>
                    <a:pt x="7039" y="16620"/>
                    <a:pt x="7039" y="17478"/>
                    <a:pt x="7394" y="18365"/>
                  </a:cubicBezTo>
                  <a:lnTo>
                    <a:pt x="7394" y="15763"/>
                  </a:lnTo>
                  <a:close/>
                  <a:moveTo>
                    <a:pt x="8754" y="15526"/>
                  </a:moveTo>
                  <a:lnTo>
                    <a:pt x="7542" y="15644"/>
                  </a:lnTo>
                  <a:lnTo>
                    <a:pt x="7542" y="18365"/>
                  </a:lnTo>
                  <a:cubicBezTo>
                    <a:pt x="8133" y="17478"/>
                    <a:pt x="8281" y="16265"/>
                    <a:pt x="8754" y="15526"/>
                  </a:cubicBezTo>
                  <a:close/>
                  <a:moveTo>
                    <a:pt x="28095" y="622"/>
                  </a:moveTo>
                  <a:cubicBezTo>
                    <a:pt x="27237" y="1716"/>
                    <a:pt x="26498" y="2692"/>
                    <a:pt x="25640" y="3815"/>
                  </a:cubicBezTo>
                  <a:lnTo>
                    <a:pt x="25640" y="7867"/>
                  </a:lnTo>
                  <a:lnTo>
                    <a:pt x="18129" y="12303"/>
                  </a:lnTo>
                  <a:cubicBezTo>
                    <a:pt x="16650" y="13781"/>
                    <a:pt x="15171" y="15142"/>
                    <a:pt x="13929" y="16384"/>
                  </a:cubicBezTo>
                  <a:lnTo>
                    <a:pt x="13811" y="16502"/>
                  </a:lnTo>
                  <a:lnTo>
                    <a:pt x="13811" y="16384"/>
                  </a:lnTo>
                  <a:cubicBezTo>
                    <a:pt x="13575" y="15881"/>
                    <a:pt x="13456" y="15526"/>
                    <a:pt x="13308" y="15023"/>
                  </a:cubicBezTo>
                  <a:lnTo>
                    <a:pt x="11091" y="15260"/>
                  </a:lnTo>
                  <a:cubicBezTo>
                    <a:pt x="11238" y="15408"/>
                    <a:pt x="11238" y="15408"/>
                    <a:pt x="11238" y="15526"/>
                  </a:cubicBezTo>
                  <a:cubicBezTo>
                    <a:pt x="12451" y="16739"/>
                    <a:pt x="12096" y="18602"/>
                    <a:pt x="13190" y="19844"/>
                  </a:cubicBezTo>
                  <a:cubicBezTo>
                    <a:pt x="13308" y="20080"/>
                    <a:pt x="13575" y="20317"/>
                    <a:pt x="13811" y="20435"/>
                  </a:cubicBezTo>
                  <a:cubicBezTo>
                    <a:pt x="14048" y="20583"/>
                    <a:pt x="14314" y="20583"/>
                    <a:pt x="14550" y="20583"/>
                  </a:cubicBezTo>
                  <a:cubicBezTo>
                    <a:pt x="15408" y="20583"/>
                    <a:pt x="16147" y="19844"/>
                    <a:pt x="16768" y="19223"/>
                  </a:cubicBezTo>
                  <a:cubicBezTo>
                    <a:pt x="18247" y="17626"/>
                    <a:pt x="19726" y="15999"/>
                    <a:pt x="21204" y="14402"/>
                  </a:cubicBezTo>
                  <a:cubicBezTo>
                    <a:pt x="23067" y="12451"/>
                    <a:pt x="24783" y="10233"/>
                    <a:pt x="26261" y="7867"/>
                  </a:cubicBezTo>
                  <a:cubicBezTo>
                    <a:pt x="27621" y="5649"/>
                    <a:pt x="28361" y="3194"/>
                    <a:pt x="28597" y="622"/>
                  </a:cubicBezTo>
                  <a:lnTo>
                    <a:pt x="28597" y="622"/>
                  </a:lnTo>
                  <a:cubicBezTo>
                    <a:pt x="28479" y="740"/>
                    <a:pt x="28479" y="740"/>
                    <a:pt x="28361" y="740"/>
                  </a:cubicBezTo>
                  <a:cubicBezTo>
                    <a:pt x="28242" y="740"/>
                    <a:pt x="28242" y="740"/>
                    <a:pt x="28095" y="622"/>
                  </a:cubicBezTo>
                  <a:close/>
                </a:path>
              </a:pathLst>
            </a:custGeom>
            <a:solidFill>
              <a:srgbClr val="A0B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33"/>
            <p:cNvSpPr/>
            <p:nvPr/>
          </p:nvSpPr>
          <p:spPr>
            <a:xfrm>
              <a:off x="6449188" y="2856150"/>
              <a:ext cx="2122" cy="40449"/>
            </a:xfrm>
            <a:custGeom>
              <a:avLst/>
              <a:gdLst/>
              <a:ahLst/>
              <a:cxnLst/>
              <a:rect l="l" t="t" r="r" b="b"/>
              <a:pathLst>
                <a:path w="149" h="2840" extrusionOk="0">
                  <a:moveTo>
                    <a:pt x="149" y="0"/>
                  </a:moveTo>
                  <a:lnTo>
                    <a:pt x="1" y="119"/>
                  </a:lnTo>
                  <a:lnTo>
                    <a:pt x="1" y="2721"/>
                  </a:lnTo>
                  <a:lnTo>
                    <a:pt x="1" y="2839"/>
                  </a:lnTo>
                  <a:lnTo>
                    <a:pt x="149" y="2721"/>
                  </a:lnTo>
                  <a:lnTo>
                    <a:pt x="149" y="0"/>
                  </a:lnTo>
                  <a:close/>
                </a:path>
              </a:pathLst>
            </a:custGeom>
            <a:solidFill>
              <a:srgbClr val="1B23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33"/>
            <p:cNvSpPr/>
            <p:nvPr/>
          </p:nvSpPr>
          <p:spPr>
            <a:xfrm>
              <a:off x="6442451" y="2754216"/>
              <a:ext cx="13915" cy="54349"/>
            </a:xfrm>
            <a:custGeom>
              <a:avLst/>
              <a:gdLst/>
              <a:ahLst/>
              <a:cxnLst/>
              <a:rect l="l" t="t" r="r" b="b"/>
              <a:pathLst>
                <a:path w="977" h="3816" extrusionOk="0">
                  <a:moveTo>
                    <a:pt x="1" y="1"/>
                  </a:moveTo>
                  <a:lnTo>
                    <a:pt x="797" y="3112"/>
                  </a:lnTo>
                  <a:lnTo>
                    <a:pt x="797" y="3112"/>
                  </a:lnTo>
                  <a:cubicBezTo>
                    <a:pt x="560" y="2128"/>
                    <a:pt x="176" y="460"/>
                    <a:pt x="1" y="1"/>
                  </a:cubicBezTo>
                  <a:close/>
                  <a:moveTo>
                    <a:pt x="797" y="3112"/>
                  </a:moveTo>
                  <a:cubicBezTo>
                    <a:pt x="880" y="3460"/>
                    <a:pt x="946" y="3723"/>
                    <a:pt x="977" y="3816"/>
                  </a:cubicBezTo>
                  <a:lnTo>
                    <a:pt x="797" y="3112"/>
                  </a:lnTo>
                  <a:close/>
                </a:path>
              </a:pathLst>
            </a:custGeom>
            <a:solidFill>
              <a:srgbClr val="B28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33"/>
            <p:cNvSpPr/>
            <p:nvPr/>
          </p:nvSpPr>
          <p:spPr>
            <a:xfrm>
              <a:off x="6354433" y="2687675"/>
              <a:ext cx="354652" cy="170169"/>
            </a:xfrm>
            <a:custGeom>
              <a:avLst/>
              <a:gdLst/>
              <a:ahLst/>
              <a:cxnLst/>
              <a:rect l="l" t="t" r="r" b="b"/>
              <a:pathLst>
                <a:path w="24901" h="11948" extrusionOk="0">
                  <a:moveTo>
                    <a:pt x="1124" y="7394"/>
                  </a:moveTo>
                  <a:lnTo>
                    <a:pt x="1124" y="7394"/>
                  </a:lnTo>
                  <a:cubicBezTo>
                    <a:pt x="872" y="7626"/>
                    <a:pt x="684" y="7973"/>
                    <a:pt x="484" y="8326"/>
                  </a:cubicBezTo>
                  <a:lnTo>
                    <a:pt x="484" y="8326"/>
                  </a:lnTo>
                  <a:cubicBezTo>
                    <a:pt x="729" y="7952"/>
                    <a:pt x="961" y="7638"/>
                    <a:pt x="1124" y="7394"/>
                  </a:cubicBezTo>
                  <a:close/>
                  <a:moveTo>
                    <a:pt x="24900" y="0"/>
                  </a:moveTo>
                  <a:cubicBezTo>
                    <a:pt x="24664" y="237"/>
                    <a:pt x="24397" y="622"/>
                    <a:pt x="24161" y="858"/>
                  </a:cubicBezTo>
                  <a:cubicBezTo>
                    <a:pt x="22564" y="2839"/>
                    <a:pt x="20849" y="4791"/>
                    <a:pt x="19104" y="6654"/>
                  </a:cubicBezTo>
                  <a:cubicBezTo>
                    <a:pt x="18483" y="7275"/>
                    <a:pt x="17891" y="7896"/>
                    <a:pt x="17389" y="8488"/>
                  </a:cubicBezTo>
                  <a:lnTo>
                    <a:pt x="24900" y="4052"/>
                  </a:lnTo>
                  <a:lnTo>
                    <a:pt x="24900" y="0"/>
                  </a:lnTo>
                  <a:close/>
                  <a:moveTo>
                    <a:pt x="484" y="8326"/>
                  </a:moveTo>
                  <a:cubicBezTo>
                    <a:pt x="373" y="8496"/>
                    <a:pt x="259" y="8678"/>
                    <a:pt x="148" y="8872"/>
                  </a:cubicBezTo>
                  <a:cubicBezTo>
                    <a:pt x="270" y="8699"/>
                    <a:pt x="379" y="8512"/>
                    <a:pt x="484" y="8326"/>
                  </a:cubicBezTo>
                  <a:close/>
                  <a:moveTo>
                    <a:pt x="10498" y="6773"/>
                  </a:moveTo>
                  <a:lnTo>
                    <a:pt x="10498" y="6891"/>
                  </a:lnTo>
                  <a:cubicBezTo>
                    <a:pt x="11356" y="8251"/>
                    <a:pt x="12095" y="9730"/>
                    <a:pt x="12716" y="11208"/>
                  </a:cubicBezTo>
                  <a:cubicBezTo>
                    <a:pt x="12214" y="9730"/>
                    <a:pt x="11356" y="8133"/>
                    <a:pt x="10498" y="6773"/>
                  </a:cubicBezTo>
                  <a:close/>
                  <a:moveTo>
                    <a:pt x="5796" y="4673"/>
                  </a:moveTo>
                  <a:cubicBezTo>
                    <a:pt x="5796" y="4673"/>
                    <a:pt x="5441" y="4673"/>
                    <a:pt x="4939" y="4791"/>
                  </a:cubicBezTo>
                  <a:cubicBezTo>
                    <a:pt x="4318" y="4939"/>
                    <a:pt x="3697" y="5176"/>
                    <a:pt x="3105" y="5678"/>
                  </a:cubicBezTo>
                  <a:cubicBezTo>
                    <a:pt x="1982" y="6418"/>
                    <a:pt x="887" y="7896"/>
                    <a:pt x="0" y="9612"/>
                  </a:cubicBezTo>
                  <a:lnTo>
                    <a:pt x="1242" y="10114"/>
                  </a:lnTo>
                  <a:cubicBezTo>
                    <a:pt x="1479" y="9966"/>
                    <a:pt x="1627" y="9730"/>
                    <a:pt x="1863" y="9612"/>
                  </a:cubicBezTo>
                  <a:cubicBezTo>
                    <a:pt x="2484" y="9109"/>
                    <a:pt x="3224" y="8636"/>
                    <a:pt x="4081" y="8636"/>
                  </a:cubicBezTo>
                  <a:cubicBezTo>
                    <a:pt x="4318" y="8636"/>
                    <a:pt x="4584" y="8636"/>
                    <a:pt x="4702" y="8754"/>
                  </a:cubicBezTo>
                  <a:cubicBezTo>
                    <a:pt x="5678" y="9109"/>
                    <a:pt x="6181" y="10351"/>
                    <a:pt x="6181" y="11445"/>
                  </a:cubicBezTo>
                  <a:cubicBezTo>
                    <a:pt x="6181" y="11593"/>
                    <a:pt x="6181" y="11829"/>
                    <a:pt x="6299" y="11948"/>
                  </a:cubicBezTo>
                  <a:lnTo>
                    <a:pt x="6654" y="11948"/>
                  </a:lnTo>
                  <a:lnTo>
                    <a:pt x="6802" y="11829"/>
                  </a:lnTo>
                  <a:lnTo>
                    <a:pt x="8014" y="11711"/>
                  </a:lnTo>
                  <a:cubicBezTo>
                    <a:pt x="8280" y="11445"/>
                    <a:pt x="8517" y="11327"/>
                    <a:pt x="8754" y="11208"/>
                  </a:cubicBezTo>
                  <a:cubicBezTo>
                    <a:pt x="9020" y="11090"/>
                    <a:pt x="9138" y="11090"/>
                    <a:pt x="9256" y="11090"/>
                  </a:cubicBezTo>
                  <a:cubicBezTo>
                    <a:pt x="9611" y="11090"/>
                    <a:pt x="10114" y="11208"/>
                    <a:pt x="10351" y="11445"/>
                  </a:cubicBezTo>
                  <a:lnTo>
                    <a:pt x="12568" y="11208"/>
                  </a:lnTo>
                  <a:cubicBezTo>
                    <a:pt x="11977" y="9730"/>
                    <a:pt x="11238" y="8369"/>
                    <a:pt x="10351" y="6891"/>
                  </a:cubicBezTo>
                  <a:cubicBezTo>
                    <a:pt x="9996" y="6270"/>
                    <a:pt x="9759" y="5797"/>
                    <a:pt x="9493" y="5412"/>
                  </a:cubicBezTo>
                  <a:lnTo>
                    <a:pt x="9493" y="5412"/>
                  </a:lnTo>
                  <a:lnTo>
                    <a:pt x="9759" y="5678"/>
                  </a:lnTo>
                  <a:cubicBezTo>
                    <a:pt x="9611" y="5531"/>
                    <a:pt x="9493" y="5294"/>
                    <a:pt x="9375" y="5176"/>
                  </a:cubicBezTo>
                  <a:lnTo>
                    <a:pt x="9375" y="5176"/>
                  </a:lnTo>
                  <a:lnTo>
                    <a:pt x="9493" y="5412"/>
                  </a:lnTo>
                  <a:cubicBezTo>
                    <a:pt x="9375" y="5294"/>
                    <a:pt x="9256" y="5176"/>
                    <a:pt x="9256" y="4939"/>
                  </a:cubicBezTo>
                  <a:cubicBezTo>
                    <a:pt x="9020" y="4791"/>
                    <a:pt x="8872" y="4673"/>
                    <a:pt x="8754" y="4673"/>
                  </a:cubicBezTo>
                  <a:lnTo>
                    <a:pt x="7157" y="8488"/>
                  </a:lnTo>
                  <a:lnTo>
                    <a:pt x="6181" y="4673"/>
                  </a:lnTo>
                  <a:close/>
                </a:path>
              </a:pathLst>
            </a:custGeom>
            <a:solidFill>
              <a:srgbClr val="A0B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33"/>
            <p:cNvSpPr/>
            <p:nvPr/>
          </p:nvSpPr>
          <p:spPr>
            <a:xfrm>
              <a:off x="6343893" y="2754216"/>
              <a:ext cx="93103" cy="91423"/>
            </a:xfrm>
            <a:custGeom>
              <a:avLst/>
              <a:gdLst/>
              <a:ahLst/>
              <a:cxnLst/>
              <a:rect l="l" t="t" r="r" b="b"/>
              <a:pathLst>
                <a:path w="6537" h="6419" extrusionOk="0">
                  <a:moveTo>
                    <a:pt x="6418" y="1"/>
                  </a:moveTo>
                  <a:cubicBezTo>
                    <a:pt x="5915" y="1"/>
                    <a:pt x="5442" y="119"/>
                    <a:pt x="4939" y="267"/>
                  </a:cubicBezTo>
                  <a:cubicBezTo>
                    <a:pt x="4437" y="504"/>
                    <a:pt x="3964" y="740"/>
                    <a:pt x="3579" y="1125"/>
                  </a:cubicBezTo>
                  <a:cubicBezTo>
                    <a:pt x="2958" y="1598"/>
                    <a:pt x="2367" y="2101"/>
                    <a:pt x="1864" y="2722"/>
                  </a:cubicBezTo>
                  <a:cubicBezTo>
                    <a:pt x="1627" y="3076"/>
                    <a:pt x="1243" y="3579"/>
                    <a:pt x="888" y="4200"/>
                  </a:cubicBezTo>
                  <a:cubicBezTo>
                    <a:pt x="504" y="4821"/>
                    <a:pt x="267" y="5561"/>
                    <a:pt x="1" y="6418"/>
                  </a:cubicBezTo>
                  <a:cubicBezTo>
                    <a:pt x="267" y="5915"/>
                    <a:pt x="504" y="5442"/>
                    <a:pt x="740" y="4940"/>
                  </a:cubicBezTo>
                  <a:cubicBezTo>
                    <a:pt x="1627" y="3224"/>
                    <a:pt x="2722" y="1746"/>
                    <a:pt x="3845" y="1006"/>
                  </a:cubicBezTo>
                  <a:cubicBezTo>
                    <a:pt x="4437" y="504"/>
                    <a:pt x="5058" y="267"/>
                    <a:pt x="5679" y="119"/>
                  </a:cubicBezTo>
                  <a:cubicBezTo>
                    <a:pt x="6181" y="1"/>
                    <a:pt x="6536" y="1"/>
                    <a:pt x="6536" y="1"/>
                  </a:cubicBezTo>
                  <a:close/>
                </a:path>
              </a:pathLst>
            </a:custGeom>
            <a:solidFill>
              <a:srgbClr val="1B23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33"/>
            <p:cNvSpPr/>
            <p:nvPr/>
          </p:nvSpPr>
          <p:spPr>
            <a:xfrm>
              <a:off x="6486261" y="2699895"/>
              <a:ext cx="212284" cy="168489"/>
            </a:xfrm>
            <a:custGeom>
              <a:avLst/>
              <a:gdLst/>
              <a:ahLst/>
              <a:cxnLst/>
              <a:rect l="l" t="t" r="r" b="b"/>
              <a:pathLst>
                <a:path w="14905" h="11830" extrusionOk="0">
                  <a:moveTo>
                    <a:pt x="0" y="4081"/>
                  </a:moveTo>
                  <a:cubicBezTo>
                    <a:pt x="0" y="4318"/>
                    <a:pt x="119" y="4436"/>
                    <a:pt x="237" y="4554"/>
                  </a:cubicBezTo>
                  <a:lnTo>
                    <a:pt x="119" y="4318"/>
                  </a:lnTo>
                  <a:cubicBezTo>
                    <a:pt x="119" y="4318"/>
                    <a:pt x="0" y="4199"/>
                    <a:pt x="0" y="4081"/>
                  </a:cubicBezTo>
                  <a:close/>
                  <a:moveTo>
                    <a:pt x="14905" y="0"/>
                  </a:moveTo>
                  <a:cubicBezTo>
                    <a:pt x="11445" y="4081"/>
                    <a:pt x="7896" y="8014"/>
                    <a:pt x="3933" y="11592"/>
                  </a:cubicBezTo>
                  <a:cubicBezTo>
                    <a:pt x="3815" y="11326"/>
                    <a:pt x="3697" y="11090"/>
                    <a:pt x="3697" y="10735"/>
                  </a:cubicBezTo>
                  <a:cubicBezTo>
                    <a:pt x="3579" y="10587"/>
                    <a:pt x="3579" y="10469"/>
                    <a:pt x="3460" y="10350"/>
                  </a:cubicBezTo>
                  <a:cubicBezTo>
                    <a:pt x="2839" y="8872"/>
                    <a:pt x="2100" y="7393"/>
                    <a:pt x="1242" y="6033"/>
                  </a:cubicBezTo>
                  <a:lnTo>
                    <a:pt x="1242" y="5915"/>
                  </a:lnTo>
                  <a:cubicBezTo>
                    <a:pt x="976" y="5678"/>
                    <a:pt x="858" y="5412"/>
                    <a:pt x="621" y="5057"/>
                  </a:cubicBezTo>
                  <a:cubicBezTo>
                    <a:pt x="621" y="5057"/>
                    <a:pt x="503" y="4939"/>
                    <a:pt x="503" y="4820"/>
                  </a:cubicBezTo>
                  <a:lnTo>
                    <a:pt x="237" y="4554"/>
                  </a:lnTo>
                  <a:lnTo>
                    <a:pt x="237" y="4554"/>
                  </a:lnTo>
                  <a:cubicBezTo>
                    <a:pt x="503" y="4939"/>
                    <a:pt x="740" y="5412"/>
                    <a:pt x="1095" y="6033"/>
                  </a:cubicBezTo>
                  <a:cubicBezTo>
                    <a:pt x="1982" y="7511"/>
                    <a:pt x="2721" y="8872"/>
                    <a:pt x="3312" y="10350"/>
                  </a:cubicBezTo>
                  <a:cubicBezTo>
                    <a:pt x="3460" y="10853"/>
                    <a:pt x="3579" y="11208"/>
                    <a:pt x="3815" y="11711"/>
                  </a:cubicBezTo>
                  <a:lnTo>
                    <a:pt x="3815" y="11829"/>
                  </a:lnTo>
                  <a:lnTo>
                    <a:pt x="3933" y="11711"/>
                  </a:lnTo>
                  <a:cubicBezTo>
                    <a:pt x="5175" y="10469"/>
                    <a:pt x="6654" y="9108"/>
                    <a:pt x="8133" y="7630"/>
                  </a:cubicBezTo>
                  <a:cubicBezTo>
                    <a:pt x="8635" y="7038"/>
                    <a:pt x="9227" y="6417"/>
                    <a:pt x="9848" y="5796"/>
                  </a:cubicBezTo>
                  <a:cubicBezTo>
                    <a:pt x="11593" y="3933"/>
                    <a:pt x="13308" y="1981"/>
                    <a:pt x="14905" y="0"/>
                  </a:cubicBezTo>
                  <a:close/>
                </a:path>
              </a:pathLst>
            </a:custGeom>
            <a:solidFill>
              <a:srgbClr val="1B23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33"/>
            <p:cNvSpPr/>
            <p:nvPr/>
          </p:nvSpPr>
          <p:spPr>
            <a:xfrm>
              <a:off x="6479097" y="2752535"/>
              <a:ext cx="1695" cy="1695"/>
            </a:xfrm>
            <a:custGeom>
              <a:avLst/>
              <a:gdLst/>
              <a:ahLst/>
              <a:cxnLst/>
              <a:rect l="l" t="t" r="r" b="b"/>
              <a:pathLst>
                <a:path w="119" h="119" extrusionOk="0">
                  <a:moveTo>
                    <a:pt x="1" y="1"/>
                  </a:moveTo>
                  <a:lnTo>
                    <a:pt x="1" y="119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rgbClr val="B28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33"/>
            <p:cNvSpPr/>
            <p:nvPr/>
          </p:nvSpPr>
          <p:spPr>
            <a:xfrm>
              <a:off x="6479097" y="2752535"/>
              <a:ext cx="1695" cy="1695"/>
            </a:xfrm>
            <a:custGeom>
              <a:avLst/>
              <a:gdLst/>
              <a:ahLst/>
              <a:cxnLst/>
              <a:rect l="l" t="t" r="r" b="b"/>
              <a:pathLst>
                <a:path w="119" h="119" extrusionOk="0">
                  <a:moveTo>
                    <a:pt x="119" y="1"/>
                  </a:moveTo>
                  <a:lnTo>
                    <a:pt x="1" y="119"/>
                  </a:lnTo>
                  <a:lnTo>
                    <a:pt x="1" y="119"/>
                  </a:lnTo>
                  <a:lnTo>
                    <a:pt x="1" y="119"/>
                  </a:lnTo>
                  <a:close/>
                </a:path>
              </a:pathLst>
            </a:custGeom>
            <a:solidFill>
              <a:srgbClr val="A0B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33"/>
            <p:cNvSpPr/>
            <p:nvPr/>
          </p:nvSpPr>
          <p:spPr>
            <a:xfrm>
              <a:off x="6747811" y="1885737"/>
              <a:ext cx="82564" cy="78775"/>
            </a:xfrm>
            <a:custGeom>
              <a:avLst/>
              <a:gdLst/>
              <a:ahLst/>
              <a:cxnLst/>
              <a:rect l="l" t="t" r="r" b="b"/>
              <a:pathLst>
                <a:path w="5797" h="5531" extrusionOk="0">
                  <a:moveTo>
                    <a:pt x="1" y="1"/>
                  </a:moveTo>
                  <a:lnTo>
                    <a:pt x="119" y="4791"/>
                  </a:lnTo>
                  <a:lnTo>
                    <a:pt x="5531" y="5531"/>
                  </a:lnTo>
                  <a:lnTo>
                    <a:pt x="5797" y="3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33"/>
            <p:cNvSpPr/>
            <p:nvPr/>
          </p:nvSpPr>
          <p:spPr>
            <a:xfrm>
              <a:off x="6802146" y="1548788"/>
              <a:ext cx="3390" cy="414044"/>
            </a:xfrm>
            <a:custGeom>
              <a:avLst/>
              <a:gdLst/>
              <a:ahLst/>
              <a:cxnLst/>
              <a:rect l="l" t="t" r="r" b="b"/>
              <a:pathLst>
                <a:path w="238" h="29071" extrusionOk="0">
                  <a:moveTo>
                    <a:pt x="119" y="1"/>
                  </a:moveTo>
                  <a:cubicBezTo>
                    <a:pt x="1" y="1"/>
                    <a:pt x="1" y="6536"/>
                    <a:pt x="1" y="14521"/>
                  </a:cubicBezTo>
                  <a:cubicBezTo>
                    <a:pt x="1" y="22535"/>
                    <a:pt x="1" y="29070"/>
                    <a:pt x="119" y="29070"/>
                  </a:cubicBezTo>
                  <a:cubicBezTo>
                    <a:pt x="119" y="29070"/>
                    <a:pt x="237" y="22535"/>
                    <a:pt x="237" y="14521"/>
                  </a:cubicBezTo>
                  <a:cubicBezTo>
                    <a:pt x="237" y="6536"/>
                    <a:pt x="119" y="1"/>
                    <a:pt x="119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33"/>
            <p:cNvSpPr/>
            <p:nvPr/>
          </p:nvSpPr>
          <p:spPr>
            <a:xfrm>
              <a:off x="6719596" y="2212161"/>
              <a:ext cx="68663" cy="945987"/>
            </a:xfrm>
            <a:custGeom>
              <a:avLst/>
              <a:gdLst/>
              <a:ahLst/>
              <a:cxnLst/>
              <a:rect l="l" t="t" r="r" b="b"/>
              <a:pathLst>
                <a:path w="4821" h="66420" extrusionOk="0">
                  <a:moveTo>
                    <a:pt x="2047" y="14116"/>
                  </a:moveTo>
                  <a:cubicBezTo>
                    <a:pt x="2310" y="14116"/>
                    <a:pt x="2568" y="14200"/>
                    <a:pt x="2839" y="14284"/>
                  </a:cubicBezTo>
                  <a:cubicBezTo>
                    <a:pt x="3338" y="14543"/>
                    <a:pt x="3608" y="15017"/>
                    <a:pt x="3767" y="15525"/>
                  </a:cubicBezTo>
                  <a:lnTo>
                    <a:pt x="3767" y="15525"/>
                  </a:lnTo>
                  <a:cubicBezTo>
                    <a:pt x="3745" y="15565"/>
                    <a:pt x="3721" y="15605"/>
                    <a:pt x="3697" y="15644"/>
                  </a:cubicBezTo>
                  <a:cubicBezTo>
                    <a:pt x="3579" y="15881"/>
                    <a:pt x="3342" y="16147"/>
                    <a:pt x="3076" y="16383"/>
                  </a:cubicBezTo>
                  <a:cubicBezTo>
                    <a:pt x="2721" y="16502"/>
                    <a:pt x="2337" y="16502"/>
                    <a:pt x="2100" y="16502"/>
                  </a:cubicBezTo>
                  <a:cubicBezTo>
                    <a:pt x="1716" y="16383"/>
                    <a:pt x="1361" y="16147"/>
                    <a:pt x="1242" y="15762"/>
                  </a:cubicBezTo>
                  <a:cubicBezTo>
                    <a:pt x="976" y="15526"/>
                    <a:pt x="858" y="15141"/>
                    <a:pt x="976" y="14786"/>
                  </a:cubicBezTo>
                  <a:cubicBezTo>
                    <a:pt x="1124" y="14402"/>
                    <a:pt x="1361" y="14165"/>
                    <a:pt x="1716" y="14165"/>
                  </a:cubicBezTo>
                  <a:cubicBezTo>
                    <a:pt x="1828" y="14131"/>
                    <a:pt x="1938" y="14116"/>
                    <a:pt x="2047" y="14116"/>
                  </a:cubicBezTo>
                  <a:close/>
                  <a:moveTo>
                    <a:pt x="1715" y="18642"/>
                  </a:moveTo>
                  <a:cubicBezTo>
                    <a:pt x="1988" y="18642"/>
                    <a:pt x="2247" y="18699"/>
                    <a:pt x="2455" y="18838"/>
                  </a:cubicBezTo>
                  <a:cubicBezTo>
                    <a:pt x="2839" y="18956"/>
                    <a:pt x="3194" y="19341"/>
                    <a:pt x="3342" y="19843"/>
                  </a:cubicBezTo>
                  <a:cubicBezTo>
                    <a:pt x="3389" y="19913"/>
                    <a:pt x="3430" y="19988"/>
                    <a:pt x="3468" y="20068"/>
                  </a:cubicBezTo>
                  <a:lnTo>
                    <a:pt x="3468" y="20068"/>
                  </a:lnTo>
                  <a:cubicBezTo>
                    <a:pt x="3465" y="20072"/>
                    <a:pt x="3463" y="20076"/>
                    <a:pt x="3460" y="20080"/>
                  </a:cubicBezTo>
                  <a:cubicBezTo>
                    <a:pt x="3194" y="20435"/>
                    <a:pt x="2958" y="20701"/>
                    <a:pt x="2455" y="20819"/>
                  </a:cubicBezTo>
                  <a:cubicBezTo>
                    <a:pt x="2317" y="20847"/>
                    <a:pt x="2178" y="20861"/>
                    <a:pt x="2039" y="20861"/>
                  </a:cubicBezTo>
                  <a:cubicBezTo>
                    <a:pt x="1580" y="20861"/>
                    <a:pt x="1125" y="20702"/>
                    <a:pt x="740" y="20316"/>
                  </a:cubicBezTo>
                  <a:cubicBezTo>
                    <a:pt x="621" y="20198"/>
                    <a:pt x="503" y="19962"/>
                    <a:pt x="503" y="19695"/>
                  </a:cubicBezTo>
                  <a:cubicBezTo>
                    <a:pt x="503" y="19341"/>
                    <a:pt x="740" y="18956"/>
                    <a:pt x="1124" y="18720"/>
                  </a:cubicBezTo>
                  <a:cubicBezTo>
                    <a:pt x="1320" y="18671"/>
                    <a:pt x="1521" y="18642"/>
                    <a:pt x="1715" y="18642"/>
                  </a:cubicBezTo>
                  <a:close/>
                  <a:moveTo>
                    <a:pt x="1889" y="22374"/>
                  </a:moveTo>
                  <a:cubicBezTo>
                    <a:pt x="1992" y="22374"/>
                    <a:pt x="2101" y="22389"/>
                    <a:pt x="2218" y="22416"/>
                  </a:cubicBezTo>
                  <a:cubicBezTo>
                    <a:pt x="2707" y="22416"/>
                    <a:pt x="3167" y="22639"/>
                    <a:pt x="3545" y="23004"/>
                  </a:cubicBezTo>
                  <a:lnTo>
                    <a:pt x="3545" y="23004"/>
                  </a:lnTo>
                  <a:cubicBezTo>
                    <a:pt x="3454" y="23354"/>
                    <a:pt x="3309" y="23692"/>
                    <a:pt x="3076" y="24013"/>
                  </a:cubicBezTo>
                  <a:cubicBezTo>
                    <a:pt x="2839" y="24397"/>
                    <a:pt x="2455" y="24634"/>
                    <a:pt x="1982" y="24752"/>
                  </a:cubicBezTo>
                  <a:cubicBezTo>
                    <a:pt x="1479" y="24752"/>
                    <a:pt x="976" y="24634"/>
                    <a:pt x="740" y="24131"/>
                  </a:cubicBezTo>
                  <a:cubicBezTo>
                    <a:pt x="621" y="23776"/>
                    <a:pt x="740" y="23274"/>
                    <a:pt x="976" y="22919"/>
                  </a:cubicBezTo>
                  <a:cubicBezTo>
                    <a:pt x="1271" y="22533"/>
                    <a:pt x="1549" y="22374"/>
                    <a:pt x="1889" y="22374"/>
                  </a:cubicBezTo>
                  <a:close/>
                  <a:moveTo>
                    <a:pt x="1479" y="27355"/>
                  </a:moveTo>
                  <a:cubicBezTo>
                    <a:pt x="1863" y="27355"/>
                    <a:pt x="2218" y="27473"/>
                    <a:pt x="2455" y="27710"/>
                  </a:cubicBezTo>
                  <a:cubicBezTo>
                    <a:pt x="2976" y="28131"/>
                    <a:pt x="3330" y="28802"/>
                    <a:pt x="3431" y="29444"/>
                  </a:cubicBezTo>
                  <a:lnTo>
                    <a:pt x="3431" y="29444"/>
                  </a:lnTo>
                  <a:cubicBezTo>
                    <a:pt x="2997" y="29818"/>
                    <a:pt x="2467" y="30030"/>
                    <a:pt x="1911" y="30030"/>
                  </a:cubicBezTo>
                  <a:cubicBezTo>
                    <a:pt x="1691" y="30030"/>
                    <a:pt x="1467" y="29997"/>
                    <a:pt x="1242" y="29928"/>
                  </a:cubicBezTo>
                  <a:cubicBezTo>
                    <a:pt x="503" y="29573"/>
                    <a:pt x="237" y="28715"/>
                    <a:pt x="503" y="27976"/>
                  </a:cubicBezTo>
                  <a:cubicBezTo>
                    <a:pt x="740" y="27591"/>
                    <a:pt x="976" y="27355"/>
                    <a:pt x="1479" y="27355"/>
                  </a:cubicBezTo>
                  <a:close/>
                  <a:moveTo>
                    <a:pt x="2455" y="0"/>
                  </a:moveTo>
                  <a:cubicBezTo>
                    <a:pt x="2337" y="119"/>
                    <a:pt x="2337" y="355"/>
                    <a:pt x="2337" y="621"/>
                  </a:cubicBezTo>
                  <a:cubicBezTo>
                    <a:pt x="2337" y="1094"/>
                    <a:pt x="2337" y="1715"/>
                    <a:pt x="2218" y="2691"/>
                  </a:cubicBezTo>
                  <a:cubicBezTo>
                    <a:pt x="2100" y="4554"/>
                    <a:pt x="1982" y="7275"/>
                    <a:pt x="1716" y="10705"/>
                  </a:cubicBezTo>
                  <a:cubicBezTo>
                    <a:pt x="2218" y="11208"/>
                    <a:pt x="2721" y="11563"/>
                    <a:pt x="3076" y="12066"/>
                  </a:cubicBezTo>
                  <a:cubicBezTo>
                    <a:pt x="3460" y="12450"/>
                    <a:pt x="3815" y="13042"/>
                    <a:pt x="3934" y="13663"/>
                  </a:cubicBezTo>
                  <a:cubicBezTo>
                    <a:pt x="4148" y="14162"/>
                    <a:pt x="4113" y="14739"/>
                    <a:pt x="3891" y="15268"/>
                  </a:cubicBezTo>
                  <a:lnTo>
                    <a:pt x="3891" y="15268"/>
                  </a:lnTo>
                  <a:cubicBezTo>
                    <a:pt x="3865" y="15184"/>
                    <a:pt x="3839" y="15102"/>
                    <a:pt x="3815" y="15023"/>
                  </a:cubicBezTo>
                  <a:cubicBezTo>
                    <a:pt x="3579" y="14668"/>
                    <a:pt x="3342" y="14284"/>
                    <a:pt x="2958" y="14165"/>
                  </a:cubicBezTo>
                  <a:cubicBezTo>
                    <a:pt x="2594" y="13994"/>
                    <a:pt x="2308" y="13870"/>
                    <a:pt x="1987" y="13870"/>
                  </a:cubicBezTo>
                  <a:cubicBezTo>
                    <a:pt x="1864" y="13870"/>
                    <a:pt x="1736" y="13888"/>
                    <a:pt x="1597" y="13929"/>
                  </a:cubicBezTo>
                  <a:cubicBezTo>
                    <a:pt x="1242" y="14047"/>
                    <a:pt x="858" y="14284"/>
                    <a:pt x="740" y="14786"/>
                  </a:cubicBezTo>
                  <a:cubicBezTo>
                    <a:pt x="621" y="15141"/>
                    <a:pt x="740" y="15644"/>
                    <a:pt x="976" y="15881"/>
                  </a:cubicBezTo>
                  <a:cubicBezTo>
                    <a:pt x="1242" y="16265"/>
                    <a:pt x="1597" y="16502"/>
                    <a:pt x="1982" y="16620"/>
                  </a:cubicBezTo>
                  <a:cubicBezTo>
                    <a:pt x="2129" y="16669"/>
                    <a:pt x="2281" y="16698"/>
                    <a:pt x="2434" y="16698"/>
                  </a:cubicBezTo>
                  <a:cubicBezTo>
                    <a:pt x="2650" y="16698"/>
                    <a:pt x="2868" y="16640"/>
                    <a:pt x="3076" y="16502"/>
                  </a:cubicBezTo>
                  <a:cubicBezTo>
                    <a:pt x="3409" y="16297"/>
                    <a:pt x="3631" y="16070"/>
                    <a:pt x="3838" y="15782"/>
                  </a:cubicBezTo>
                  <a:lnTo>
                    <a:pt x="3838" y="15782"/>
                  </a:lnTo>
                  <a:cubicBezTo>
                    <a:pt x="3878" y="15945"/>
                    <a:pt x="3908" y="16108"/>
                    <a:pt x="3934" y="16265"/>
                  </a:cubicBezTo>
                  <a:cubicBezTo>
                    <a:pt x="4081" y="17123"/>
                    <a:pt x="4081" y="17980"/>
                    <a:pt x="3934" y="18838"/>
                  </a:cubicBezTo>
                  <a:cubicBezTo>
                    <a:pt x="3843" y="19224"/>
                    <a:pt x="3752" y="19524"/>
                    <a:pt x="3607" y="19816"/>
                  </a:cubicBezTo>
                  <a:lnTo>
                    <a:pt x="3607" y="19816"/>
                  </a:lnTo>
                  <a:cubicBezTo>
                    <a:pt x="3598" y="19776"/>
                    <a:pt x="3588" y="19736"/>
                    <a:pt x="3579" y="19695"/>
                  </a:cubicBezTo>
                  <a:cubicBezTo>
                    <a:pt x="3342" y="19222"/>
                    <a:pt x="2958" y="18838"/>
                    <a:pt x="2455" y="18601"/>
                  </a:cubicBezTo>
                  <a:cubicBezTo>
                    <a:pt x="2250" y="18533"/>
                    <a:pt x="1956" y="18465"/>
                    <a:pt x="1648" y="18465"/>
                  </a:cubicBezTo>
                  <a:cubicBezTo>
                    <a:pt x="1422" y="18465"/>
                    <a:pt x="1189" y="18501"/>
                    <a:pt x="976" y="18601"/>
                  </a:cubicBezTo>
                  <a:cubicBezTo>
                    <a:pt x="503" y="18720"/>
                    <a:pt x="237" y="19222"/>
                    <a:pt x="237" y="19843"/>
                  </a:cubicBezTo>
                  <a:cubicBezTo>
                    <a:pt x="237" y="20080"/>
                    <a:pt x="385" y="20316"/>
                    <a:pt x="503" y="20435"/>
                  </a:cubicBezTo>
                  <a:cubicBezTo>
                    <a:pt x="853" y="20893"/>
                    <a:pt x="1428" y="21159"/>
                    <a:pt x="2003" y="21159"/>
                  </a:cubicBezTo>
                  <a:cubicBezTo>
                    <a:pt x="2206" y="21159"/>
                    <a:pt x="2410" y="21125"/>
                    <a:pt x="2603" y="21056"/>
                  </a:cubicBezTo>
                  <a:cubicBezTo>
                    <a:pt x="2839" y="20938"/>
                    <a:pt x="2958" y="20819"/>
                    <a:pt x="3194" y="20701"/>
                  </a:cubicBezTo>
                  <a:cubicBezTo>
                    <a:pt x="3326" y="20596"/>
                    <a:pt x="3434" y="20373"/>
                    <a:pt x="3540" y="20242"/>
                  </a:cubicBezTo>
                  <a:lnTo>
                    <a:pt x="3540" y="20242"/>
                  </a:lnTo>
                  <a:cubicBezTo>
                    <a:pt x="3645" y="20531"/>
                    <a:pt x="3697" y="20859"/>
                    <a:pt x="3697" y="21174"/>
                  </a:cubicBezTo>
                  <a:cubicBezTo>
                    <a:pt x="3697" y="21725"/>
                    <a:pt x="3697" y="22267"/>
                    <a:pt x="3595" y="22786"/>
                  </a:cubicBezTo>
                  <a:lnTo>
                    <a:pt x="3595" y="22786"/>
                  </a:lnTo>
                  <a:cubicBezTo>
                    <a:pt x="3249" y="22374"/>
                    <a:pt x="2793" y="22180"/>
                    <a:pt x="2337" y="22180"/>
                  </a:cubicBezTo>
                  <a:cubicBezTo>
                    <a:pt x="2218" y="22140"/>
                    <a:pt x="2110" y="22127"/>
                    <a:pt x="2009" y="22127"/>
                  </a:cubicBezTo>
                  <a:cubicBezTo>
                    <a:pt x="1808" y="22127"/>
                    <a:pt x="1637" y="22180"/>
                    <a:pt x="1479" y="22180"/>
                  </a:cubicBezTo>
                  <a:cubicBezTo>
                    <a:pt x="621" y="22534"/>
                    <a:pt x="237" y="23540"/>
                    <a:pt x="503" y="24279"/>
                  </a:cubicBezTo>
                  <a:cubicBezTo>
                    <a:pt x="703" y="24779"/>
                    <a:pt x="1177" y="25046"/>
                    <a:pt x="1693" y="25046"/>
                  </a:cubicBezTo>
                  <a:cubicBezTo>
                    <a:pt x="1788" y="25046"/>
                    <a:pt x="1885" y="25037"/>
                    <a:pt x="1982" y="25018"/>
                  </a:cubicBezTo>
                  <a:cubicBezTo>
                    <a:pt x="2455" y="24871"/>
                    <a:pt x="2958" y="24634"/>
                    <a:pt x="3342" y="24131"/>
                  </a:cubicBezTo>
                  <a:cubicBezTo>
                    <a:pt x="3508" y="23882"/>
                    <a:pt x="3616" y="23560"/>
                    <a:pt x="3706" y="23176"/>
                  </a:cubicBezTo>
                  <a:lnTo>
                    <a:pt x="3706" y="23176"/>
                  </a:lnTo>
                  <a:cubicBezTo>
                    <a:pt x="3997" y="23517"/>
                    <a:pt x="4214" y="23957"/>
                    <a:pt x="4318" y="24397"/>
                  </a:cubicBezTo>
                  <a:cubicBezTo>
                    <a:pt x="4436" y="25255"/>
                    <a:pt x="4555" y="26113"/>
                    <a:pt x="4436" y="26970"/>
                  </a:cubicBezTo>
                  <a:cubicBezTo>
                    <a:pt x="4436" y="27792"/>
                    <a:pt x="4111" y="28641"/>
                    <a:pt x="3641" y="29231"/>
                  </a:cubicBezTo>
                  <a:lnTo>
                    <a:pt x="3641" y="29231"/>
                  </a:lnTo>
                  <a:cubicBezTo>
                    <a:pt x="3596" y="28997"/>
                    <a:pt x="3528" y="28787"/>
                    <a:pt x="3460" y="28567"/>
                  </a:cubicBezTo>
                  <a:cubicBezTo>
                    <a:pt x="3342" y="28094"/>
                    <a:pt x="3076" y="27710"/>
                    <a:pt x="2721" y="27473"/>
                  </a:cubicBezTo>
                  <a:cubicBezTo>
                    <a:pt x="2337" y="27236"/>
                    <a:pt x="1863" y="27089"/>
                    <a:pt x="1479" y="27089"/>
                  </a:cubicBezTo>
                  <a:cubicBezTo>
                    <a:pt x="976" y="27089"/>
                    <a:pt x="503" y="27355"/>
                    <a:pt x="385" y="27828"/>
                  </a:cubicBezTo>
                  <a:cubicBezTo>
                    <a:pt x="0" y="28715"/>
                    <a:pt x="385" y="29691"/>
                    <a:pt x="1242" y="30194"/>
                  </a:cubicBezTo>
                  <a:cubicBezTo>
                    <a:pt x="1455" y="30252"/>
                    <a:pt x="1675" y="30282"/>
                    <a:pt x="1895" y="30282"/>
                  </a:cubicBezTo>
                  <a:cubicBezTo>
                    <a:pt x="2455" y="30282"/>
                    <a:pt x="3016" y="30090"/>
                    <a:pt x="3458" y="29700"/>
                  </a:cubicBezTo>
                  <a:lnTo>
                    <a:pt x="3458" y="29700"/>
                  </a:lnTo>
                  <a:cubicBezTo>
                    <a:pt x="3459" y="29737"/>
                    <a:pt x="3460" y="29773"/>
                    <a:pt x="3460" y="29809"/>
                  </a:cubicBezTo>
                  <a:cubicBezTo>
                    <a:pt x="3579" y="31406"/>
                    <a:pt x="3579" y="33003"/>
                    <a:pt x="3579" y="34630"/>
                  </a:cubicBezTo>
                  <a:cubicBezTo>
                    <a:pt x="3815" y="40781"/>
                    <a:pt x="3934" y="46458"/>
                    <a:pt x="4081" y="51131"/>
                  </a:cubicBezTo>
                  <a:cubicBezTo>
                    <a:pt x="4318" y="55922"/>
                    <a:pt x="4436" y="59766"/>
                    <a:pt x="4436" y="62339"/>
                  </a:cubicBezTo>
                  <a:cubicBezTo>
                    <a:pt x="4555" y="63699"/>
                    <a:pt x="4555" y="64675"/>
                    <a:pt x="4555" y="65414"/>
                  </a:cubicBezTo>
                  <a:lnTo>
                    <a:pt x="4555" y="66154"/>
                  </a:lnTo>
                  <a:lnTo>
                    <a:pt x="4555" y="66420"/>
                  </a:lnTo>
                  <a:cubicBezTo>
                    <a:pt x="4555" y="66420"/>
                    <a:pt x="4673" y="66420"/>
                    <a:pt x="4673" y="66154"/>
                  </a:cubicBezTo>
                  <a:lnTo>
                    <a:pt x="4673" y="65414"/>
                  </a:lnTo>
                  <a:cubicBezTo>
                    <a:pt x="4673" y="64675"/>
                    <a:pt x="4673" y="63699"/>
                    <a:pt x="4555" y="62339"/>
                  </a:cubicBezTo>
                  <a:cubicBezTo>
                    <a:pt x="4555" y="59766"/>
                    <a:pt x="4436" y="55922"/>
                    <a:pt x="4318" y="51131"/>
                  </a:cubicBezTo>
                  <a:cubicBezTo>
                    <a:pt x="4200" y="46458"/>
                    <a:pt x="4081" y="40781"/>
                    <a:pt x="3934" y="34630"/>
                  </a:cubicBezTo>
                  <a:cubicBezTo>
                    <a:pt x="3815" y="33003"/>
                    <a:pt x="3815" y="31406"/>
                    <a:pt x="3697" y="29809"/>
                  </a:cubicBezTo>
                  <a:cubicBezTo>
                    <a:pt x="3697" y="29691"/>
                    <a:pt x="3690" y="29580"/>
                    <a:pt x="3679" y="29476"/>
                  </a:cubicBezTo>
                  <a:lnTo>
                    <a:pt x="3679" y="29476"/>
                  </a:lnTo>
                  <a:cubicBezTo>
                    <a:pt x="3685" y="29469"/>
                    <a:pt x="3691" y="29462"/>
                    <a:pt x="3697" y="29454"/>
                  </a:cubicBezTo>
                  <a:cubicBezTo>
                    <a:pt x="4318" y="28833"/>
                    <a:pt x="4673" y="27976"/>
                    <a:pt x="4673" y="26970"/>
                  </a:cubicBezTo>
                  <a:cubicBezTo>
                    <a:pt x="4821" y="26113"/>
                    <a:pt x="4821" y="25137"/>
                    <a:pt x="4555" y="24279"/>
                  </a:cubicBezTo>
                  <a:cubicBezTo>
                    <a:pt x="4442" y="23800"/>
                    <a:pt x="4115" y="23322"/>
                    <a:pt x="3752" y="22971"/>
                  </a:cubicBezTo>
                  <a:lnTo>
                    <a:pt x="3752" y="22971"/>
                  </a:lnTo>
                  <a:cubicBezTo>
                    <a:pt x="3773" y="22869"/>
                    <a:pt x="3794" y="22762"/>
                    <a:pt x="3815" y="22653"/>
                  </a:cubicBezTo>
                  <a:cubicBezTo>
                    <a:pt x="3815" y="22180"/>
                    <a:pt x="3934" y="21677"/>
                    <a:pt x="3815" y="21174"/>
                  </a:cubicBezTo>
                  <a:cubicBezTo>
                    <a:pt x="3815" y="20817"/>
                    <a:pt x="3748" y="20443"/>
                    <a:pt x="3664" y="20065"/>
                  </a:cubicBezTo>
                  <a:lnTo>
                    <a:pt x="3664" y="20065"/>
                  </a:lnTo>
                  <a:cubicBezTo>
                    <a:pt x="3875" y="19723"/>
                    <a:pt x="4081" y="19281"/>
                    <a:pt x="4081" y="18838"/>
                  </a:cubicBezTo>
                  <a:cubicBezTo>
                    <a:pt x="4318" y="17980"/>
                    <a:pt x="4318" y="17123"/>
                    <a:pt x="4200" y="16265"/>
                  </a:cubicBezTo>
                  <a:cubicBezTo>
                    <a:pt x="4131" y="16042"/>
                    <a:pt x="4053" y="15790"/>
                    <a:pt x="3976" y="15542"/>
                  </a:cubicBezTo>
                  <a:lnTo>
                    <a:pt x="3976" y="15542"/>
                  </a:lnTo>
                  <a:cubicBezTo>
                    <a:pt x="4212" y="14943"/>
                    <a:pt x="4312" y="14250"/>
                    <a:pt x="4200" y="13663"/>
                  </a:cubicBezTo>
                  <a:cubicBezTo>
                    <a:pt x="3934" y="12923"/>
                    <a:pt x="3697" y="12450"/>
                    <a:pt x="3194" y="11947"/>
                  </a:cubicBezTo>
                  <a:lnTo>
                    <a:pt x="1871" y="10595"/>
                  </a:lnTo>
                  <a:lnTo>
                    <a:pt x="1871" y="10595"/>
                  </a:lnTo>
                  <a:cubicBezTo>
                    <a:pt x="2103" y="7217"/>
                    <a:pt x="2220" y="4534"/>
                    <a:pt x="2337" y="2691"/>
                  </a:cubicBezTo>
                  <a:cubicBezTo>
                    <a:pt x="2337" y="1834"/>
                    <a:pt x="2455" y="1094"/>
                    <a:pt x="2455" y="621"/>
                  </a:cubicBezTo>
                  <a:lnTo>
                    <a:pt x="2455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33"/>
            <p:cNvSpPr/>
            <p:nvPr/>
          </p:nvSpPr>
          <p:spPr>
            <a:xfrm>
              <a:off x="6744022" y="2204997"/>
              <a:ext cx="23187" cy="40449"/>
            </a:xfrm>
            <a:custGeom>
              <a:avLst/>
              <a:gdLst/>
              <a:ahLst/>
              <a:cxnLst/>
              <a:rect l="l" t="t" r="r" b="b"/>
              <a:pathLst>
                <a:path w="1628" h="2840" extrusionOk="0">
                  <a:moveTo>
                    <a:pt x="1" y="1"/>
                  </a:moveTo>
                  <a:lnTo>
                    <a:pt x="1" y="2839"/>
                  </a:lnTo>
                  <a:lnTo>
                    <a:pt x="1479" y="2839"/>
                  </a:lnTo>
                  <a:lnTo>
                    <a:pt x="1627" y="1"/>
                  </a:lnTo>
                  <a:close/>
                </a:path>
              </a:pathLst>
            </a:custGeom>
            <a:solidFill>
              <a:srgbClr val="E5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33"/>
            <p:cNvSpPr/>
            <p:nvPr/>
          </p:nvSpPr>
          <p:spPr>
            <a:xfrm>
              <a:off x="5603454" y="2068112"/>
              <a:ext cx="128054" cy="98145"/>
            </a:xfrm>
            <a:custGeom>
              <a:avLst/>
              <a:gdLst/>
              <a:ahLst/>
              <a:cxnLst/>
              <a:rect l="l" t="t" r="r" b="b"/>
              <a:pathLst>
                <a:path w="8991" h="6891" extrusionOk="0">
                  <a:moveTo>
                    <a:pt x="4200" y="0"/>
                  </a:moveTo>
                  <a:cubicBezTo>
                    <a:pt x="3461" y="0"/>
                    <a:pt x="2721" y="119"/>
                    <a:pt x="1982" y="237"/>
                  </a:cubicBezTo>
                  <a:cubicBezTo>
                    <a:pt x="1361" y="385"/>
                    <a:pt x="858" y="503"/>
                    <a:pt x="503" y="622"/>
                  </a:cubicBezTo>
                  <a:cubicBezTo>
                    <a:pt x="385" y="622"/>
                    <a:pt x="119" y="740"/>
                    <a:pt x="1" y="740"/>
                  </a:cubicBezTo>
                  <a:cubicBezTo>
                    <a:pt x="1" y="762"/>
                    <a:pt x="26" y="771"/>
                    <a:pt x="74" y="771"/>
                  </a:cubicBezTo>
                  <a:cubicBezTo>
                    <a:pt x="289" y="771"/>
                    <a:pt x="968" y="578"/>
                    <a:pt x="1982" y="385"/>
                  </a:cubicBezTo>
                  <a:cubicBezTo>
                    <a:pt x="2721" y="237"/>
                    <a:pt x="3461" y="237"/>
                    <a:pt x="4200" y="237"/>
                  </a:cubicBezTo>
                  <a:cubicBezTo>
                    <a:pt x="5058" y="237"/>
                    <a:pt x="5915" y="503"/>
                    <a:pt x="6654" y="976"/>
                  </a:cubicBezTo>
                  <a:cubicBezTo>
                    <a:pt x="7394" y="1361"/>
                    <a:pt x="8015" y="1982"/>
                    <a:pt x="8370" y="2839"/>
                  </a:cubicBezTo>
                  <a:cubicBezTo>
                    <a:pt x="8636" y="3460"/>
                    <a:pt x="8754" y="4200"/>
                    <a:pt x="8872" y="4939"/>
                  </a:cubicBezTo>
                  <a:lnTo>
                    <a:pt x="8872" y="6891"/>
                  </a:lnTo>
                  <a:cubicBezTo>
                    <a:pt x="8872" y="6773"/>
                    <a:pt x="8991" y="6536"/>
                    <a:pt x="8991" y="6418"/>
                  </a:cubicBezTo>
                  <a:lnTo>
                    <a:pt x="8991" y="4939"/>
                  </a:lnTo>
                  <a:cubicBezTo>
                    <a:pt x="8991" y="4200"/>
                    <a:pt x="8872" y="3460"/>
                    <a:pt x="8636" y="2721"/>
                  </a:cubicBezTo>
                  <a:cubicBezTo>
                    <a:pt x="8251" y="1864"/>
                    <a:pt x="7630" y="1124"/>
                    <a:pt x="6773" y="740"/>
                  </a:cubicBezTo>
                  <a:cubicBezTo>
                    <a:pt x="5915" y="237"/>
                    <a:pt x="5058" y="0"/>
                    <a:pt x="420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33"/>
            <p:cNvSpPr/>
            <p:nvPr/>
          </p:nvSpPr>
          <p:spPr>
            <a:xfrm>
              <a:off x="5415610" y="2329661"/>
              <a:ext cx="703807" cy="454478"/>
            </a:xfrm>
            <a:custGeom>
              <a:avLst/>
              <a:gdLst/>
              <a:ahLst/>
              <a:cxnLst/>
              <a:rect l="l" t="t" r="r" b="b"/>
              <a:pathLst>
                <a:path w="49416" h="31910" extrusionOk="0">
                  <a:moveTo>
                    <a:pt x="41047" y="1"/>
                  </a:moveTo>
                  <a:lnTo>
                    <a:pt x="30696" y="356"/>
                  </a:lnTo>
                  <a:lnTo>
                    <a:pt x="0" y="9612"/>
                  </a:lnTo>
                  <a:lnTo>
                    <a:pt x="22564" y="19844"/>
                  </a:lnTo>
                  <a:lnTo>
                    <a:pt x="26379" y="31910"/>
                  </a:lnTo>
                  <a:lnTo>
                    <a:pt x="38326" y="27237"/>
                  </a:lnTo>
                  <a:lnTo>
                    <a:pt x="49179" y="22299"/>
                  </a:lnTo>
                  <a:lnTo>
                    <a:pt x="49416" y="10470"/>
                  </a:lnTo>
                  <a:cubicBezTo>
                    <a:pt x="49179" y="7276"/>
                    <a:pt x="47582" y="4437"/>
                    <a:pt x="45098" y="2722"/>
                  </a:cubicBezTo>
                  <a:lnTo>
                    <a:pt x="41047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33"/>
            <p:cNvSpPr/>
            <p:nvPr/>
          </p:nvSpPr>
          <p:spPr>
            <a:xfrm>
              <a:off x="5563020" y="2064480"/>
              <a:ext cx="54349" cy="33555"/>
            </a:xfrm>
            <a:custGeom>
              <a:avLst/>
              <a:gdLst/>
              <a:ahLst/>
              <a:cxnLst/>
              <a:rect l="l" t="t" r="r" b="b"/>
              <a:pathLst>
                <a:path w="3816" h="2356" extrusionOk="0">
                  <a:moveTo>
                    <a:pt x="2792" y="1"/>
                  </a:moveTo>
                  <a:cubicBezTo>
                    <a:pt x="2731" y="1"/>
                    <a:pt x="2668" y="7"/>
                    <a:pt x="2603" y="19"/>
                  </a:cubicBezTo>
                  <a:lnTo>
                    <a:pt x="1" y="255"/>
                  </a:lnTo>
                  <a:lnTo>
                    <a:pt x="503" y="2355"/>
                  </a:lnTo>
                  <a:lnTo>
                    <a:pt x="2840" y="2119"/>
                  </a:lnTo>
                  <a:cubicBezTo>
                    <a:pt x="3342" y="2119"/>
                    <a:pt x="3816" y="1616"/>
                    <a:pt x="3816" y="995"/>
                  </a:cubicBezTo>
                  <a:cubicBezTo>
                    <a:pt x="3710" y="438"/>
                    <a:pt x="3319" y="1"/>
                    <a:pt x="2792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33"/>
            <p:cNvSpPr/>
            <p:nvPr/>
          </p:nvSpPr>
          <p:spPr>
            <a:xfrm>
              <a:off x="5290931" y="2134653"/>
              <a:ext cx="124693" cy="75827"/>
            </a:xfrm>
            <a:custGeom>
              <a:avLst/>
              <a:gdLst/>
              <a:ahLst/>
              <a:cxnLst/>
              <a:rect l="l" t="t" r="r" b="b"/>
              <a:pathLst>
                <a:path w="8755" h="5324" extrusionOk="0">
                  <a:moveTo>
                    <a:pt x="3579" y="1"/>
                  </a:moveTo>
                  <a:lnTo>
                    <a:pt x="66" y="262"/>
                  </a:lnTo>
                  <a:lnTo>
                    <a:pt x="66" y="262"/>
                  </a:lnTo>
                  <a:cubicBezTo>
                    <a:pt x="64" y="156"/>
                    <a:pt x="58" y="94"/>
                    <a:pt x="47" y="94"/>
                  </a:cubicBezTo>
                  <a:cubicBezTo>
                    <a:pt x="37" y="94"/>
                    <a:pt x="22" y="147"/>
                    <a:pt x="1" y="267"/>
                  </a:cubicBezTo>
                  <a:lnTo>
                    <a:pt x="66" y="262"/>
                  </a:lnTo>
                  <a:lnTo>
                    <a:pt x="66" y="262"/>
                  </a:lnTo>
                  <a:cubicBezTo>
                    <a:pt x="75" y="756"/>
                    <a:pt x="1" y="2198"/>
                    <a:pt x="1" y="2722"/>
                  </a:cubicBezTo>
                  <a:cubicBezTo>
                    <a:pt x="1" y="4082"/>
                    <a:pt x="1125" y="5324"/>
                    <a:pt x="2603" y="5324"/>
                  </a:cubicBezTo>
                  <a:lnTo>
                    <a:pt x="2722" y="5324"/>
                  </a:lnTo>
                  <a:lnTo>
                    <a:pt x="6063" y="5176"/>
                  </a:lnTo>
                  <a:lnTo>
                    <a:pt x="8754" y="2722"/>
                  </a:lnTo>
                  <a:lnTo>
                    <a:pt x="3579" y="2722"/>
                  </a:lnTo>
                  <a:lnTo>
                    <a:pt x="3579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33"/>
            <p:cNvSpPr/>
            <p:nvPr/>
          </p:nvSpPr>
          <p:spPr>
            <a:xfrm>
              <a:off x="5608938" y="2412225"/>
              <a:ext cx="438455" cy="596405"/>
            </a:xfrm>
            <a:custGeom>
              <a:avLst/>
              <a:gdLst/>
              <a:ahLst/>
              <a:cxnLst/>
              <a:rect l="l" t="t" r="r" b="b"/>
              <a:pathLst>
                <a:path w="30785" h="41875" extrusionOk="0">
                  <a:moveTo>
                    <a:pt x="11445" y="0"/>
                  </a:moveTo>
                  <a:cubicBezTo>
                    <a:pt x="11445" y="0"/>
                    <a:pt x="4673" y="0"/>
                    <a:pt x="3697" y="118"/>
                  </a:cubicBezTo>
                  <a:cubicBezTo>
                    <a:pt x="2573" y="237"/>
                    <a:pt x="0" y="2455"/>
                    <a:pt x="0" y="2455"/>
                  </a:cubicBezTo>
                  <a:lnTo>
                    <a:pt x="9227" y="3431"/>
                  </a:lnTo>
                  <a:lnTo>
                    <a:pt x="12687" y="7127"/>
                  </a:lnTo>
                  <a:lnTo>
                    <a:pt x="15023" y="13308"/>
                  </a:lnTo>
                  <a:lnTo>
                    <a:pt x="14905" y="17123"/>
                  </a:lnTo>
                  <a:lnTo>
                    <a:pt x="13160" y="26970"/>
                  </a:lnTo>
                  <a:cubicBezTo>
                    <a:pt x="13160" y="26970"/>
                    <a:pt x="10705" y="30430"/>
                    <a:pt x="9345" y="32648"/>
                  </a:cubicBezTo>
                  <a:lnTo>
                    <a:pt x="2455" y="32530"/>
                  </a:lnTo>
                  <a:lnTo>
                    <a:pt x="11445" y="35487"/>
                  </a:lnTo>
                  <a:lnTo>
                    <a:pt x="19222" y="41875"/>
                  </a:lnTo>
                  <a:lnTo>
                    <a:pt x="30785" y="28094"/>
                  </a:lnTo>
                  <a:lnTo>
                    <a:pt x="26615" y="22800"/>
                  </a:lnTo>
                  <a:lnTo>
                    <a:pt x="15880" y="3076"/>
                  </a:lnTo>
                  <a:lnTo>
                    <a:pt x="11445" y="0"/>
                  </a:ln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33"/>
            <p:cNvSpPr/>
            <p:nvPr/>
          </p:nvSpPr>
          <p:spPr>
            <a:xfrm>
              <a:off x="5434980" y="2329661"/>
              <a:ext cx="251038" cy="126374"/>
            </a:xfrm>
            <a:custGeom>
              <a:avLst/>
              <a:gdLst/>
              <a:ahLst/>
              <a:cxnLst/>
              <a:rect l="l" t="t" r="r" b="b"/>
              <a:pathLst>
                <a:path w="17626" h="8873" extrusionOk="0">
                  <a:moveTo>
                    <a:pt x="15644" y="1"/>
                  </a:moveTo>
                  <a:lnTo>
                    <a:pt x="3342" y="4319"/>
                  </a:lnTo>
                  <a:lnTo>
                    <a:pt x="1" y="8873"/>
                  </a:lnTo>
                  <a:lnTo>
                    <a:pt x="5294" y="8873"/>
                  </a:lnTo>
                  <a:lnTo>
                    <a:pt x="7157" y="7157"/>
                  </a:lnTo>
                  <a:cubicBezTo>
                    <a:pt x="7157" y="7157"/>
                    <a:pt x="10239" y="6640"/>
                    <a:pt x="11045" y="6640"/>
                  </a:cubicBezTo>
                  <a:cubicBezTo>
                    <a:pt x="11122" y="6640"/>
                    <a:pt x="11178" y="6644"/>
                    <a:pt x="11209" y="6655"/>
                  </a:cubicBezTo>
                  <a:cubicBezTo>
                    <a:pt x="11693" y="6760"/>
                    <a:pt x="12097" y="6806"/>
                    <a:pt x="12432" y="6806"/>
                  </a:cubicBezTo>
                  <a:cubicBezTo>
                    <a:pt x="14832" y="6806"/>
                    <a:pt x="13693" y="4437"/>
                    <a:pt x="13693" y="4437"/>
                  </a:cubicBezTo>
                  <a:lnTo>
                    <a:pt x="14669" y="4437"/>
                  </a:lnTo>
                  <a:cubicBezTo>
                    <a:pt x="17626" y="2337"/>
                    <a:pt x="15645" y="1"/>
                    <a:pt x="15644" y="1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33"/>
            <p:cNvSpPr/>
            <p:nvPr/>
          </p:nvSpPr>
          <p:spPr>
            <a:xfrm>
              <a:off x="5205020" y="2456021"/>
              <a:ext cx="598513" cy="424569"/>
            </a:xfrm>
            <a:custGeom>
              <a:avLst/>
              <a:gdLst/>
              <a:ahLst/>
              <a:cxnLst/>
              <a:rect l="l" t="t" r="r" b="b"/>
              <a:pathLst>
                <a:path w="42023" h="29810" extrusionOk="0">
                  <a:moveTo>
                    <a:pt x="3697" y="1"/>
                  </a:moveTo>
                  <a:lnTo>
                    <a:pt x="0" y="3579"/>
                  </a:lnTo>
                  <a:lnTo>
                    <a:pt x="385" y="24013"/>
                  </a:lnTo>
                  <a:lnTo>
                    <a:pt x="3697" y="27858"/>
                  </a:lnTo>
                  <a:lnTo>
                    <a:pt x="37587" y="29810"/>
                  </a:lnTo>
                  <a:lnTo>
                    <a:pt x="42023" y="24161"/>
                  </a:lnTo>
                  <a:lnTo>
                    <a:pt x="41165" y="6033"/>
                  </a:lnTo>
                  <a:lnTo>
                    <a:pt x="40041" y="3076"/>
                  </a:lnTo>
                  <a:lnTo>
                    <a:pt x="36729" y="858"/>
                  </a:lnTo>
                  <a:lnTo>
                    <a:pt x="3697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33"/>
            <p:cNvSpPr/>
            <p:nvPr/>
          </p:nvSpPr>
          <p:spPr>
            <a:xfrm>
              <a:off x="5219334" y="2475391"/>
              <a:ext cx="529864" cy="384149"/>
            </a:xfrm>
            <a:custGeom>
              <a:avLst/>
              <a:gdLst/>
              <a:ahLst/>
              <a:cxnLst/>
              <a:rect l="l" t="t" r="r" b="b"/>
              <a:pathLst>
                <a:path w="37203" h="26972" extrusionOk="0">
                  <a:moveTo>
                    <a:pt x="25492" y="740"/>
                  </a:moveTo>
                  <a:lnTo>
                    <a:pt x="31791" y="977"/>
                  </a:lnTo>
                  <a:lnTo>
                    <a:pt x="33388" y="977"/>
                  </a:lnTo>
                  <a:lnTo>
                    <a:pt x="31791" y="859"/>
                  </a:lnTo>
                  <a:lnTo>
                    <a:pt x="25492" y="740"/>
                  </a:lnTo>
                  <a:close/>
                  <a:moveTo>
                    <a:pt x="34009" y="977"/>
                  </a:moveTo>
                  <a:lnTo>
                    <a:pt x="34245" y="1213"/>
                  </a:lnTo>
                  <a:lnTo>
                    <a:pt x="34866" y="1716"/>
                  </a:lnTo>
                  <a:lnTo>
                    <a:pt x="34245" y="1095"/>
                  </a:lnTo>
                  <a:lnTo>
                    <a:pt x="34009" y="977"/>
                  </a:lnTo>
                  <a:close/>
                  <a:moveTo>
                    <a:pt x="3194" y="1"/>
                  </a:moveTo>
                  <a:cubicBezTo>
                    <a:pt x="2219" y="977"/>
                    <a:pt x="1095" y="2101"/>
                    <a:pt x="119" y="3195"/>
                  </a:cubicBezTo>
                  <a:lnTo>
                    <a:pt x="1" y="3195"/>
                  </a:lnTo>
                  <a:cubicBezTo>
                    <a:pt x="119" y="8991"/>
                    <a:pt x="237" y="15408"/>
                    <a:pt x="237" y="22062"/>
                  </a:cubicBezTo>
                  <a:lnTo>
                    <a:pt x="237" y="22180"/>
                  </a:lnTo>
                  <a:lnTo>
                    <a:pt x="3194" y="25492"/>
                  </a:lnTo>
                  <a:lnTo>
                    <a:pt x="3313" y="25492"/>
                  </a:lnTo>
                  <a:lnTo>
                    <a:pt x="4052" y="25611"/>
                  </a:lnTo>
                  <a:lnTo>
                    <a:pt x="35340" y="26971"/>
                  </a:lnTo>
                  <a:lnTo>
                    <a:pt x="35340" y="26853"/>
                  </a:lnTo>
                  <a:lnTo>
                    <a:pt x="37203" y="24753"/>
                  </a:lnTo>
                  <a:lnTo>
                    <a:pt x="37203" y="24635"/>
                  </a:lnTo>
                  <a:lnTo>
                    <a:pt x="37203" y="3934"/>
                  </a:lnTo>
                  <a:lnTo>
                    <a:pt x="34866" y="1716"/>
                  </a:lnTo>
                  <a:lnTo>
                    <a:pt x="37084" y="3934"/>
                  </a:lnTo>
                  <a:lnTo>
                    <a:pt x="37084" y="24635"/>
                  </a:lnTo>
                  <a:lnTo>
                    <a:pt x="35226" y="26729"/>
                  </a:lnTo>
                  <a:lnTo>
                    <a:pt x="35226" y="26729"/>
                  </a:lnTo>
                  <a:lnTo>
                    <a:pt x="4052" y="25256"/>
                  </a:lnTo>
                  <a:lnTo>
                    <a:pt x="3431" y="25256"/>
                  </a:lnTo>
                  <a:lnTo>
                    <a:pt x="474" y="21914"/>
                  </a:lnTo>
                  <a:lnTo>
                    <a:pt x="474" y="22062"/>
                  </a:lnTo>
                  <a:cubicBezTo>
                    <a:pt x="474" y="15453"/>
                    <a:pt x="357" y="9077"/>
                    <a:pt x="240" y="3311"/>
                  </a:cubicBezTo>
                  <a:lnTo>
                    <a:pt x="240" y="3311"/>
                  </a:lnTo>
                  <a:cubicBezTo>
                    <a:pt x="1333" y="2217"/>
                    <a:pt x="2338" y="1094"/>
                    <a:pt x="3313" y="119"/>
                  </a:cubicBezTo>
                  <a:lnTo>
                    <a:pt x="25492" y="740"/>
                  </a:lnTo>
                  <a:lnTo>
                    <a:pt x="25492" y="740"/>
                  </a:lnTo>
                  <a:lnTo>
                    <a:pt x="3313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33"/>
            <p:cNvSpPr/>
            <p:nvPr/>
          </p:nvSpPr>
          <p:spPr>
            <a:xfrm>
              <a:off x="5243760" y="2508675"/>
              <a:ext cx="493232" cy="323063"/>
            </a:xfrm>
            <a:custGeom>
              <a:avLst/>
              <a:gdLst/>
              <a:ahLst/>
              <a:cxnLst/>
              <a:rect l="l" t="t" r="r" b="b"/>
              <a:pathLst>
                <a:path w="34631" h="22683" extrusionOk="0">
                  <a:moveTo>
                    <a:pt x="1" y="0"/>
                  </a:moveTo>
                  <a:lnTo>
                    <a:pt x="977" y="20701"/>
                  </a:lnTo>
                  <a:lnTo>
                    <a:pt x="34630" y="22682"/>
                  </a:lnTo>
                  <a:lnTo>
                    <a:pt x="34127" y="85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33"/>
            <p:cNvSpPr/>
            <p:nvPr/>
          </p:nvSpPr>
          <p:spPr>
            <a:xfrm>
              <a:off x="5392865" y="2538570"/>
              <a:ext cx="323063" cy="206815"/>
            </a:xfrm>
            <a:custGeom>
              <a:avLst/>
              <a:gdLst/>
              <a:ahLst/>
              <a:cxnLst/>
              <a:rect l="l" t="t" r="r" b="b"/>
              <a:pathLst>
                <a:path w="22683" h="14521" extrusionOk="0">
                  <a:moveTo>
                    <a:pt x="0" y="1"/>
                  </a:moveTo>
                  <a:lnTo>
                    <a:pt x="503" y="13545"/>
                  </a:lnTo>
                  <a:lnTo>
                    <a:pt x="22682" y="14521"/>
                  </a:lnTo>
                  <a:lnTo>
                    <a:pt x="22682" y="47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33"/>
            <p:cNvSpPr/>
            <p:nvPr/>
          </p:nvSpPr>
          <p:spPr>
            <a:xfrm>
              <a:off x="5496479" y="2519671"/>
              <a:ext cx="231669" cy="216458"/>
            </a:xfrm>
            <a:custGeom>
              <a:avLst/>
              <a:gdLst/>
              <a:ahLst/>
              <a:cxnLst/>
              <a:rect l="l" t="t" r="r" b="b"/>
              <a:pathLst>
                <a:path w="16266" h="15198" extrusionOk="0">
                  <a:moveTo>
                    <a:pt x="8222" y="1"/>
                  </a:moveTo>
                  <a:cubicBezTo>
                    <a:pt x="4496" y="1"/>
                    <a:pt x="1292" y="2681"/>
                    <a:pt x="621" y="6385"/>
                  </a:cubicBezTo>
                  <a:cubicBezTo>
                    <a:pt x="0" y="10554"/>
                    <a:pt x="2721" y="14517"/>
                    <a:pt x="6891" y="15109"/>
                  </a:cubicBezTo>
                  <a:cubicBezTo>
                    <a:pt x="7295" y="15168"/>
                    <a:pt x="7696" y="15197"/>
                    <a:pt x="8090" y="15197"/>
                  </a:cubicBezTo>
                  <a:cubicBezTo>
                    <a:pt x="11796" y="15197"/>
                    <a:pt x="14976" y="12634"/>
                    <a:pt x="15644" y="8839"/>
                  </a:cubicBezTo>
                  <a:cubicBezTo>
                    <a:pt x="16265" y="4640"/>
                    <a:pt x="13426" y="825"/>
                    <a:pt x="9375" y="86"/>
                  </a:cubicBezTo>
                  <a:cubicBezTo>
                    <a:pt x="8986" y="28"/>
                    <a:pt x="8601" y="1"/>
                    <a:pt x="822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33"/>
            <p:cNvSpPr/>
            <p:nvPr/>
          </p:nvSpPr>
          <p:spPr>
            <a:xfrm>
              <a:off x="5507004" y="2540265"/>
              <a:ext cx="208923" cy="188585"/>
            </a:xfrm>
            <a:custGeom>
              <a:avLst/>
              <a:gdLst/>
              <a:ahLst/>
              <a:cxnLst/>
              <a:rect l="l" t="t" r="r" b="b"/>
              <a:pathLst>
                <a:path w="14669" h="13241" extrusionOk="0">
                  <a:moveTo>
                    <a:pt x="3461" y="0"/>
                  </a:moveTo>
                  <a:cubicBezTo>
                    <a:pt x="3076" y="355"/>
                    <a:pt x="2721" y="858"/>
                    <a:pt x="2455" y="1242"/>
                  </a:cubicBezTo>
                  <a:cubicBezTo>
                    <a:pt x="1" y="4673"/>
                    <a:pt x="740" y="9375"/>
                    <a:pt x="4200" y="11829"/>
                  </a:cubicBezTo>
                  <a:cubicBezTo>
                    <a:pt x="5492" y="12787"/>
                    <a:pt x="7015" y="13240"/>
                    <a:pt x="8529" y="13240"/>
                  </a:cubicBezTo>
                  <a:cubicBezTo>
                    <a:pt x="10896" y="13240"/>
                    <a:pt x="13244" y="12133"/>
                    <a:pt x="14668" y="10114"/>
                  </a:cubicBezTo>
                  <a:lnTo>
                    <a:pt x="14668" y="1242"/>
                  </a:lnTo>
                  <a:cubicBezTo>
                    <a:pt x="14550" y="976"/>
                    <a:pt x="14284" y="621"/>
                    <a:pt x="13929" y="355"/>
                  </a:cubicBezTo>
                  <a:lnTo>
                    <a:pt x="3461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33"/>
            <p:cNvSpPr/>
            <p:nvPr/>
          </p:nvSpPr>
          <p:spPr>
            <a:xfrm>
              <a:off x="5257661" y="2731485"/>
              <a:ext cx="144063" cy="72153"/>
            </a:xfrm>
            <a:custGeom>
              <a:avLst/>
              <a:gdLst/>
              <a:ahLst/>
              <a:cxnLst/>
              <a:rect l="l" t="t" r="r" b="b"/>
              <a:pathLst>
                <a:path w="10115" h="5066" extrusionOk="0">
                  <a:moveTo>
                    <a:pt x="9996" y="0"/>
                  </a:moveTo>
                  <a:cubicBezTo>
                    <a:pt x="9996" y="0"/>
                    <a:pt x="7778" y="976"/>
                    <a:pt x="4939" y="2455"/>
                  </a:cubicBezTo>
                  <a:cubicBezTo>
                    <a:pt x="2219" y="3815"/>
                    <a:pt x="1" y="5057"/>
                    <a:pt x="1" y="5057"/>
                  </a:cubicBezTo>
                  <a:cubicBezTo>
                    <a:pt x="1" y="5063"/>
                    <a:pt x="6" y="5066"/>
                    <a:pt x="18" y="5066"/>
                  </a:cubicBezTo>
                  <a:cubicBezTo>
                    <a:pt x="234" y="5066"/>
                    <a:pt x="2472" y="4013"/>
                    <a:pt x="5058" y="2721"/>
                  </a:cubicBezTo>
                  <a:cubicBezTo>
                    <a:pt x="7897" y="1242"/>
                    <a:pt x="10114" y="0"/>
                    <a:pt x="9996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33"/>
            <p:cNvSpPr/>
            <p:nvPr/>
          </p:nvSpPr>
          <p:spPr>
            <a:xfrm>
              <a:off x="5377283" y="2161187"/>
              <a:ext cx="593043" cy="242208"/>
            </a:xfrm>
            <a:custGeom>
              <a:avLst/>
              <a:gdLst/>
              <a:ahLst/>
              <a:cxnLst/>
              <a:rect l="l" t="t" r="r" b="b"/>
              <a:pathLst>
                <a:path w="41639" h="17006" extrusionOk="0">
                  <a:moveTo>
                    <a:pt x="4052" y="1"/>
                  </a:moveTo>
                  <a:cubicBezTo>
                    <a:pt x="2070" y="1"/>
                    <a:pt x="0" y="1716"/>
                    <a:pt x="0" y="3698"/>
                  </a:cubicBezTo>
                  <a:lnTo>
                    <a:pt x="0" y="6655"/>
                  </a:lnTo>
                  <a:cubicBezTo>
                    <a:pt x="0" y="8873"/>
                    <a:pt x="1834" y="10706"/>
                    <a:pt x="4052" y="10706"/>
                  </a:cubicBezTo>
                  <a:lnTo>
                    <a:pt x="13426" y="10706"/>
                  </a:lnTo>
                  <a:cubicBezTo>
                    <a:pt x="14402" y="10706"/>
                    <a:pt x="15378" y="10588"/>
                    <a:pt x="16383" y="10115"/>
                  </a:cubicBezTo>
                  <a:lnTo>
                    <a:pt x="18217" y="9494"/>
                  </a:lnTo>
                  <a:lnTo>
                    <a:pt x="18217" y="9494"/>
                  </a:lnTo>
                  <a:cubicBezTo>
                    <a:pt x="18099" y="9612"/>
                    <a:pt x="18217" y="11593"/>
                    <a:pt x="18217" y="11593"/>
                  </a:cubicBezTo>
                  <a:lnTo>
                    <a:pt x="21056" y="16621"/>
                  </a:lnTo>
                  <a:lnTo>
                    <a:pt x="28685" y="17005"/>
                  </a:lnTo>
                  <a:lnTo>
                    <a:pt x="28685" y="16384"/>
                  </a:lnTo>
                  <a:lnTo>
                    <a:pt x="25610" y="11593"/>
                  </a:lnTo>
                  <a:lnTo>
                    <a:pt x="25610" y="7276"/>
                  </a:lnTo>
                  <a:lnTo>
                    <a:pt x="33387" y="7010"/>
                  </a:lnTo>
                  <a:lnTo>
                    <a:pt x="33387" y="9228"/>
                  </a:lnTo>
                  <a:lnTo>
                    <a:pt x="33387" y="12569"/>
                  </a:lnTo>
                  <a:lnTo>
                    <a:pt x="38060" y="13190"/>
                  </a:lnTo>
                  <a:lnTo>
                    <a:pt x="41638" y="13811"/>
                  </a:lnTo>
                  <a:lnTo>
                    <a:pt x="41638" y="119"/>
                  </a:lnTo>
                  <a:lnTo>
                    <a:pt x="16502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33"/>
            <p:cNvSpPr/>
            <p:nvPr/>
          </p:nvSpPr>
          <p:spPr>
            <a:xfrm>
              <a:off x="5373495" y="2161187"/>
              <a:ext cx="254400" cy="152494"/>
            </a:xfrm>
            <a:custGeom>
              <a:avLst/>
              <a:gdLst/>
              <a:ahLst/>
              <a:cxnLst/>
              <a:rect l="l" t="t" r="r" b="b"/>
              <a:pathLst>
                <a:path w="17862" h="10707" extrusionOk="0">
                  <a:moveTo>
                    <a:pt x="5057" y="1"/>
                  </a:moveTo>
                  <a:cubicBezTo>
                    <a:pt x="2218" y="1"/>
                    <a:pt x="0" y="2337"/>
                    <a:pt x="0" y="5176"/>
                  </a:cubicBezTo>
                  <a:lnTo>
                    <a:pt x="0" y="5679"/>
                  </a:lnTo>
                  <a:cubicBezTo>
                    <a:pt x="0" y="8488"/>
                    <a:pt x="2218" y="10706"/>
                    <a:pt x="5057" y="10706"/>
                  </a:cubicBezTo>
                  <a:lnTo>
                    <a:pt x="12835" y="10706"/>
                  </a:lnTo>
                  <a:cubicBezTo>
                    <a:pt x="15644" y="10706"/>
                    <a:pt x="17862" y="8488"/>
                    <a:pt x="17862" y="5679"/>
                  </a:cubicBezTo>
                  <a:lnTo>
                    <a:pt x="17862" y="5176"/>
                  </a:lnTo>
                  <a:cubicBezTo>
                    <a:pt x="17862" y="2337"/>
                    <a:pt x="15644" y="1"/>
                    <a:pt x="1283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33"/>
            <p:cNvSpPr/>
            <p:nvPr/>
          </p:nvSpPr>
          <p:spPr>
            <a:xfrm>
              <a:off x="5415610" y="2217217"/>
              <a:ext cx="156269" cy="35393"/>
            </a:xfrm>
            <a:custGeom>
              <a:avLst/>
              <a:gdLst/>
              <a:ahLst/>
              <a:cxnLst/>
              <a:rect l="l" t="t" r="r" b="b"/>
              <a:pathLst>
                <a:path w="10972" h="2485" extrusionOk="0">
                  <a:moveTo>
                    <a:pt x="1124" y="0"/>
                  </a:moveTo>
                  <a:cubicBezTo>
                    <a:pt x="503" y="0"/>
                    <a:pt x="0" y="621"/>
                    <a:pt x="0" y="1242"/>
                  </a:cubicBezTo>
                  <a:cubicBezTo>
                    <a:pt x="0" y="1981"/>
                    <a:pt x="503" y="2484"/>
                    <a:pt x="1124" y="2484"/>
                  </a:cubicBezTo>
                  <a:lnTo>
                    <a:pt x="9878" y="2484"/>
                  </a:lnTo>
                  <a:cubicBezTo>
                    <a:pt x="10469" y="2484"/>
                    <a:pt x="10972" y="1981"/>
                    <a:pt x="10972" y="1242"/>
                  </a:cubicBezTo>
                  <a:cubicBezTo>
                    <a:pt x="10972" y="621"/>
                    <a:pt x="10469" y="0"/>
                    <a:pt x="9878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33"/>
            <p:cNvSpPr/>
            <p:nvPr/>
          </p:nvSpPr>
          <p:spPr>
            <a:xfrm>
              <a:off x="5636725" y="2161187"/>
              <a:ext cx="59833" cy="135218"/>
            </a:xfrm>
            <a:custGeom>
              <a:avLst/>
              <a:gdLst/>
              <a:ahLst/>
              <a:cxnLst/>
              <a:rect l="l" t="t" r="r" b="b"/>
              <a:pathLst>
                <a:path w="4201" h="9494" extrusionOk="0">
                  <a:moveTo>
                    <a:pt x="1361" y="1"/>
                  </a:moveTo>
                  <a:cubicBezTo>
                    <a:pt x="1864" y="356"/>
                    <a:pt x="2337" y="740"/>
                    <a:pt x="2840" y="1095"/>
                  </a:cubicBezTo>
                  <a:cubicBezTo>
                    <a:pt x="3224" y="1598"/>
                    <a:pt x="3579" y="2101"/>
                    <a:pt x="3697" y="2722"/>
                  </a:cubicBezTo>
                  <a:cubicBezTo>
                    <a:pt x="3816" y="3579"/>
                    <a:pt x="3964" y="4319"/>
                    <a:pt x="3964" y="5058"/>
                  </a:cubicBezTo>
                  <a:cubicBezTo>
                    <a:pt x="3816" y="5915"/>
                    <a:pt x="3461" y="6536"/>
                    <a:pt x="2958" y="7158"/>
                  </a:cubicBezTo>
                  <a:cubicBezTo>
                    <a:pt x="2485" y="7631"/>
                    <a:pt x="1982" y="8133"/>
                    <a:pt x="1479" y="8488"/>
                  </a:cubicBezTo>
                  <a:cubicBezTo>
                    <a:pt x="622" y="9109"/>
                    <a:pt x="1" y="9375"/>
                    <a:pt x="1" y="9494"/>
                  </a:cubicBezTo>
                  <a:cubicBezTo>
                    <a:pt x="119" y="9375"/>
                    <a:pt x="267" y="9375"/>
                    <a:pt x="385" y="9228"/>
                  </a:cubicBezTo>
                  <a:cubicBezTo>
                    <a:pt x="858" y="9109"/>
                    <a:pt x="1243" y="8873"/>
                    <a:pt x="1598" y="8636"/>
                  </a:cubicBezTo>
                  <a:cubicBezTo>
                    <a:pt x="2100" y="8252"/>
                    <a:pt x="2603" y="7749"/>
                    <a:pt x="3076" y="7276"/>
                  </a:cubicBezTo>
                  <a:cubicBezTo>
                    <a:pt x="3697" y="6655"/>
                    <a:pt x="4082" y="5915"/>
                    <a:pt x="4200" y="5176"/>
                  </a:cubicBezTo>
                  <a:cubicBezTo>
                    <a:pt x="4200" y="4319"/>
                    <a:pt x="4200" y="3461"/>
                    <a:pt x="3964" y="2722"/>
                  </a:cubicBezTo>
                  <a:cubicBezTo>
                    <a:pt x="3697" y="2101"/>
                    <a:pt x="3461" y="1480"/>
                    <a:pt x="2958" y="977"/>
                  </a:cubicBezTo>
                  <a:cubicBezTo>
                    <a:pt x="2603" y="622"/>
                    <a:pt x="2219" y="356"/>
                    <a:pt x="1864" y="238"/>
                  </a:cubicBezTo>
                  <a:cubicBezTo>
                    <a:pt x="1746" y="119"/>
                    <a:pt x="1598" y="1"/>
                    <a:pt x="136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33"/>
            <p:cNvSpPr/>
            <p:nvPr/>
          </p:nvSpPr>
          <p:spPr>
            <a:xfrm>
              <a:off x="5247135" y="2050295"/>
              <a:ext cx="331907" cy="105437"/>
            </a:xfrm>
            <a:custGeom>
              <a:avLst/>
              <a:gdLst/>
              <a:ahLst/>
              <a:cxnLst/>
              <a:rect l="l" t="t" r="r" b="b"/>
              <a:pathLst>
                <a:path w="23304" h="7403" extrusionOk="0">
                  <a:moveTo>
                    <a:pt x="20463" y="0"/>
                  </a:moveTo>
                  <a:cubicBezTo>
                    <a:pt x="20385" y="0"/>
                    <a:pt x="20307" y="3"/>
                    <a:pt x="20228" y="9"/>
                  </a:cubicBezTo>
                  <a:lnTo>
                    <a:pt x="0" y="1873"/>
                  </a:lnTo>
                  <a:lnTo>
                    <a:pt x="858" y="7403"/>
                  </a:lnTo>
                  <a:lnTo>
                    <a:pt x="20701" y="5332"/>
                  </a:lnTo>
                  <a:cubicBezTo>
                    <a:pt x="22180" y="5066"/>
                    <a:pt x="23303" y="3854"/>
                    <a:pt x="23037" y="2375"/>
                  </a:cubicBezTo>
                  <a:cubicBezTo>
                    <a:pt x="22925" y="976"/>
                    <a:pt x="21833" y="0"/>
                    <a:pt x="20463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33"/>
            <p:cNvSpPr/>
            <p:nvPr/>
          </p:nvSpPr>
          <p:spPr>
            <a:xfrm>
              <a:off x="5873862" y="1992727"/>
              <a:ext cx="394660" cy="261564"/>
            </a:xfrm>
            <a:custGeom>
              <a:avLst/>
              <a:gdLst/>
              <a:ahLst/>
              <a:cxnLst/>
              <a:rect l="l" t="t" r="r" b="b"/>
              <a:pathLst>
                <a:path w="27710" h="18365" extrusionOk="0">
                  <a:moveTo>
                    <a:pt x="0" y="0"/>
                  </a:moveTo>
                  <a:lnTo>
                    <a:pt x="0" y="18364"/>
                  </a:lnTo>
                  <a:lnTo>
                    <a:pt x="27709" y="18364"/>
                  </a:lnTo>
                  <a:lnTo>
                    <a:pt x="27709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33"/>
            <p:cNvSpPr/>
            <p:nvPr/>
          </p:nvSpPr>
          <p:spPr>
            <a:xfrm>
              <a:off x="5873862" y="1991032"/>
              <a:ext cx="396340" cy="263258"/>
            </a:xfrm>
            <a:custGeom>
              <a:avLst/>
              <a:gdLst/>
              <a:ahLst/>
              <a:cxnLst/>
              <a:rect l="l" t="t" r="r" b="b"/>
              <a:pathLst>
                <a:path w="27828" h="18484" extrusionOk="0">
                  <a:moveTo>
                    <a:pt x="118" y="1"/>
                  </a:moveTo>
                  <a:lnTo>
                    <a:pt x="0" y="119"/>
                  </a:lnTo>
                  <a:lnTo>
                    <a:pt x="0" y="9612"/>
                  </a:lnTo>
                  <a:lnTo>
                    <a:pt x="0" y="18365"/>
                  </a:lnTo>
                  <a:lnTo>
                    <a:pt x="0" y="18483"/>
                  </a:lnTo>
                  <a:lnTo>
                    <a:pt x="118" y="18483"/>
                  </a:lnTo>
                  <a:lnTo>
                    <a:pt x="20080" y="18365"/>
                  </a:lnTo>
                  <a:lnTo>
                    <a:pt x="19961" y="18365"/>
                  </a:lnTo>
                  <a:lnTo>
                    <a:pt x="237" y="18218"/>
                  </a:lnTo>
                  <a:lnTo>
                    <a:pt x="237" y="18218"/>
                  </a:lnTo>
                  <a:lnTo>
                    <a:pt x="237" y="9612"/>
                  </a:lnTo>
                  <a:lnTo>
                    <a:pt x="237" y="4910"/>
                  </a:lnTo>
                  <a:lnTo>
                    <a:pt x="237" y="2574"/>
                  </a:lnTo>
                  <a:lnTo>
                    <a:pt x="237" y="237"/>
                  </a:lnTo>
                  <a:lnTo>
                    <a:pt x="27591" y="237"/>
                  </a:lnTo>
                  <a:lnTo>
                    <a:pt x="27591" y="13427"/>
                  </a:lnTo>
                  <a:lnTo>
                    <a:pt x="27591" y="17123"/>
                  </a:lnTo>
                  <a:lnTo>
                    <a:pt x="27591" y="18099"/>
                  </a:lnTo>
                  <a:lnTo>
                    <a:pt x="27591" y="18365"/>
                  </a:lnTo>
                  <a:cubicBezTo>
                    <a:pt x="27591" y="18365"/>
                    <a:pt x="27709" y="18365"/>
                    <a:pt x="27709" y="18099"/>
                  </a:cubicBezTo>
                  <a:lnTo>
                    <a:pt x="27709" y="17123"/>
                  </a:lnTo>
                  <a:lnTo>
                    <a:pt x="27709" y="13545"/>
                  </a:lnTo>
                  <a:cubicBezTo>
                    <a:pt x="27828" y="10351"/>
                    <a:pt x="27828" y="5797"/>
                    <a:pt x="27828" y="119"/>
                  </a:cubicBezTo>
                  <a:lnTo>
                    <a:pt x="27709" y="119"/>
                  </a:lnTo>
                  <a:lnTo>
                    <a:pt x="118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33"/>
            <p:cNvSpPr/>
            <p:nvPr/>
          </p:nvSpPr>
          <p:spPr>
            <a:xfrm>
              <a:off x="5287570" y="2138456"/>
              <a:ext cx="133523" cy="15596"/>
            </a:xfrm>
            <a:custGeom>
              <a:avLst/>
              <a:gdLst/>
              <a:ahLst/>
              <a:cxnLst/>
              <a:rect l="l" t="t" r="r" b="b"/>
              <a:pathLst>
                <a:path w="9375" h="1095" extrusionOk="0">
                  <a:moveTo>
                    <a:pt x="9375" y="0"/>
                  </a:moveTo>
                  <a:cubicBezTo>
                    <a:pt x="8872" y="0"/>
                    <a:pt x="8517" y="0"/>
                    <a:pt x="8014" y="118"/>
                  </a:cubicBezTo>
                  <a:lnTo>
                    <a:pt x="4673" y="355"/>
                  </a:lnTo>
                  <a:cubicBezTo>
                    <a:pt x="3342" y="621"/>
                    <a:pt x="2218" y="739"/>
                    <a:pt x="1361" y="858"/>
                  </a:cubicBezTo>
                  <a:cubicBezTo>
                    <a:pt x="858" y="858"/>
                    <a:pt x="503" y="976"/>
                    <a:pt x="0" y="1094"/>
                  </a:cubicBezTo>
                  <a:cubicBezTo>
                    <a:pt x="503" y="1094"/>
                    <a:pt x="976" y="1094"/>
                    <a:pt x="1361" y="976"/>
                  </a:cubicBezTo>
                  <a:lnTo>
                    <a:pt x="4673" y="739"/>
                  </a:lnTo>
                  <a:cubicBezTo>
                    <a:pt x="6033" y="621"/>
                    <a:pt x="7157" y="355"/>
                    <a:pt x="8014" y="237"/>
                  </a:cubicBezTo>
                  <a:cubicBezTo>
                    <a:pt x="8517" y="237"/>
                    <a:pt x="8872" y="118"/>
                    <a:pt x="937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33"/>
            <p:cNvSpPr/>
            <p:nvPr/>
          </p:nvSpPr>
          <p:spPr>
            <a:xfrm>
              <a:off x="5324629" y="2173407"/>
              <a:ext cx="24440" cy="34552"/>
            </a:xfrm>
            <a:custGeom>
              <a:avLst/>
              <a:gdLst/>
              <a:ahLst/>
              <a:cxnLst/>
              <a:rect l="l" t="t" r="r" b="b"/>
              <a:pathLst>
                <a:path w="1716" h="2426" extrusionOk="0">
                  <a:moveTo>
                    <a:pt x="1213" y="1"/>
                  </a:moveTo>
                  <a:lnTo>
                    <a:pt x="1213" y="503"/>
                  </a:lnTo>
                  <a:cubicBezTo>
                    <a:pt x="1331" y="1124"/>
                    <a:pt x="977" y="1864"/>
                    <a:pt x="356" y="2219"/>
                  </a:cubicBezTo>
                  <a:cubicBezTo>
                    <a:pt x="119" y="2337"/>
                    <a:pt x="1" y="2337"/>
                    <a:pt x="1" y="2337"/>
                  </a:cubicBezTo>
                  <a:cubicBezTo>
                    <a:pt x="1" y="2396"/>
                    <a:pt x="60" y="2426"/>
                    <a:pt x="149" y="2426"/>
                  </a:cubicBezTo>
                  <a:cubicBezTo>
                    <a:pt x="237" y="2426"/>
                    <a:pt x="356" y="2396"/>
                    <a:pt x="474" y="2337"/>
                  </a:cubicBezTo>
                  <a:cubicBezTo>
                    <a:pt x="1213" y="2100"/>
                    <a:pt x="1716" y="1243"/>
                    <a:pt x="1479" y="385"/>
                  </a:cubicBezTo>
                  <a:cubicBezTo>
                    <a:pt x="1331" y="119"/>
                    <a:pt x="1213" y="1"/>
                    <a:pt x="121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33"/>
            <p:cNvSpPr/>
            <p:nvPr/>
          </p:nvSpPr>
          <p:spPr>
            <a:xfrm>
              <a:off x="5563020" y="2060948"/>
              <a:ext cx="16023" cy="52669"/>
            </a:xfrm>
            <a:custGeom>
              <a:avLst/>
              <a:gdLst/>
              <a:ahLst/>
              <a:cxnLst/>
              <a:rect l="l" t="t" r="r" b="b"/>
              <a:pathLst>
                <a:path w="1125" h="3698" extrusionOk="0">
                  <a:moveTo>
                    <a:pt x="1" y="1"/>
                  </a:moveTo>
                  <a:cubicBezTo>
                    <a:pt x="1" y="1"/>
                    <a:pt x="119" y="149"/>
                    <a:pt x="385" y="503"/>
                  </a:cubicBezTo>
                  <a:cubicBezTo>
                    <a:pt x="622" y="888"/>
                    <a:pt x="740" y="1243"/>
                    <a:pt x="740" y="1746"/>
                  </a:cubicBezTo>
                  <a:cubicBezTo>
                    <a:pt x="740" y="2219"/>
                    <a:pt x="740" y="2721"/>
                    <a:pt x="503" y="3106"/>
                  </a:cubicBezTo>
                  <a:cubicBezTo>
                    <a:pt x="385" y="3461"/>
                    <a:pt x="267" y="3697"/>
                    <a:pt x="267" y="3697"/>
                  </a:cubicBezTo>
                  <a:cubicBezTo>
                    <a:pt x="267" y="3697"/>
                    <a:pt x="503" y="3579"/>
                    <a:pt x="740" y="3224"/>
                  </a:cubicBezTo>
                  <a:cubicBezTo>
                    <a:pt x="1006" y="2840"/>
                    <a:pt x="1124" y="2219"/>
                    <a:pt x="1124" y="1746"/>
                  </a:cubicBezTo>
                  <a:cubicBezTo>
                    <a:pt x="1124" y="1243"/>
                    <a:pt x="858" y="740"/>
                    <a:pt x="503" y="385"/>
                  </a:cubicBezTo>
                  <a:cubicBezTo>
                    <a:pt x="267" y="1"/>
                    <a:pt x="119" y="1"/>
                    <a:pt x="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33"/>
            <p:cNvSpPr/>
            <p:nvPr/>
          </p:nvSpPr>
          <p:spPr>
            <a:xfrm>
              <a:off x="4917350" y="2057274"/>
              <a:ext cx="356333" cy="160627"/>
            </a:xfrm>
            <a:custGeom>
              <a:avLst/>
              <a:gdLst/>
              <a:ahLst/>
              <a:cxnLst/>
              <a:rect l="l" t="t" r="r" b="b"/>
              <a:pathLst>
                <a:path w="25019" h="11278" extrusionOk="0">
                  <a:moveTo>
                    <a:pt x="19916" y="0"/>
                  </a:moveTo>
                  <a:cubicBezTo>
                    <a:pt x="19765" y="0"/>
                    <a:pt x="19612" y="8"/>
                    <a:pt x="19459" y="22"/>
                  </a:cubicBezTo>
                  <a:lnTo>
                    <a:pt x="4791" y="1383"/>
                  </a:lnTo>
                  <a:lnTo>
                    <a:pt x="4673" y="1383"/>
                  </a:lnTo>
                  <a:cubicBezTo>
                    <a:pt x="1982" y="1737"/>
                    <a:pt x="0" y="4221"/>
                    <a:pt x="355" y="6913"/>
                  </a:cubicBezTo>
                  <a:cubicBezTo>
                    <a:pt x="707" y="9406"/>
                    <a:pt x="2798" y="11278"/>
                    <a:pt x="5239" y="11278"/>
                  </a:cubicBezTo>
                  <a:cubicBezTo>
                    <a:pt x="5461" y="11278"/>
                    <a:pt x="5687" y="11262"/>
                    <a:pt x="5915" y="11230"/>
                  </a:cubicBezTo>
                  <a:lnTo>
                    <a:pt x="20464" y="9515"/>
                  </a:lnTo>
                  <a:cubicBezTo>
                    <a:pt x="20464" y="9515"/>
                    <a:pt x="20583" y="9397"/>
                    <a:pt x="20701" y="9397"/>
                  </a:cubicBezTo>
                  <a:cubicBezTo>
                    <a:pt x="23274" y="9012"/>
                    <a:pt x="25018" y="6558"/>
                    <a:pt x="24516" y="3955"/>
                  </a:cubicBezTo>
                  <a:cubicBezTo>
                    <a:pt x="24183" y="1652"/>
                    <a:pt x="22210" y="0"/>
                    <a:pt x="1991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33"/>
            <p:cNvSpPr/>
            <p:nvPr/>
          </p:nvSpPr>
          <p:spPr>
            <a:xfrm>
              <a:off x="5003261" y="2089177"/>
              <a:ext cx="45505" cy="115834"/>
            </a:xfrm>
            <a:custGeom>
              <a:avLst/>
              <a:gdLst/>
              <a:ahLst/>
              <a:cxnLst/>
              <a:rect l="l" t="t" r="r" b="b"/>
              <a:pathLst>
                <a:path w="3195" h="8133" extrusionOk="0">
                  <a:moveTo>
                    <a:pt x="1" y="0"/>
                  </a:moveTo>
                  <a:cubicBezTo>
                    <a:pt x="504" y="118"/>
                    <a:pt x="859" y="385"/>
                    <a:pt x="1243" y="739"/>
                  </a:cubicBezTo>
                  <a:cubicBezTo>
                    <a:pt x="2101" y="1479"/>
                    <a:pt x="2722" y="2602"/>
                    <a:pt x="2840" y="3697"/>
                  </a:cubicBezTo>
                  <a:cubicBezTo>
                    <a:pt x="2958" y="4820"/>
                    <a:pt x="2722" y="6033"/>
                    <a:pt x="2219" y="7038"/>
                  </a:cubicBezTo>
                  <a:cubicBezTo>
                    <a:pt x="1982" y="7393"/>
                    <a:pt x="1716" y="7778"/>
                    <a:pt x="1361" y="8133"/>
                  </a:cubicBezTo>
                  <a:cubicBezTo>
                    <a:pt x="1480" y="8133"/>
                    <a:pt x="1598" y="8014"/>
                    <a:pt x="1716" y="7896"/>
                  </a:cubicBezTo>
                  <a:cubicBezTo>
                    <a:pt x="1982" y="7630"/>
                    <a:pt x="2219" y="7393"/>
                    <a:pt x="2337" y="7157"/>
                  </a:cubicBezTo>
                  <a:cubicBezTo>
                    <a:pt x="2958" y="6033"/>
                    <a:pt x="3195" y="4820"/>
                    <a:pt x="3077" y="3697"/>
                  </a:cubicBezTo>
                  <a:cubicBezTo>
                    <a:pt x="2958" y="2957"/>
                    <a:pt x="2840" y="2336"/>
                    <a:pt x="2456" y="1863"/>
                  </a:cubicBezTo>
                  <a:cubicBezTo>
                    <a:pt x="2101" y="1360"/>
                    <a:pt x="1864" y="858"/>
                    <a:pt x="1361" y="621"/>
                  </a:cubicBezTo>
                  <a:cubicBezTo>
                    <a:pt x="1125" y="385"/>
                    <a:pt x="740" y="118"/>
                    <a:pt x="385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33"/>
            <p:cNvSpPr/>
            <p:nvPr/>
          </p:nvSpPr>
          <p:spPr>
            <a:xfrm>
              <a:off x="5640513" y="2324192"/>
              <a:ext cx="149119" cy="72039"/>
            </a:xfrm>
            <a:custGeom>
              <a:avLst/>
              <a:gdLst/>
              <a:ahLst/>
              <a:cxnLst/>
              <a:rect l="l" t="t" r="r" b="b"/>
              <a:pathLst>
                <a:path w="10470" h="5058" extrusionOk="0">
                  <a:moveTo>
                    <a:pt x="7128" y="1"/>
                  </a:moveTo>
                  <a:lnTo>
                    <a:pt x="1953" y="148"/>
                  </a:lnTo>
                  <a:lnTo>
                    <a:pt x="1" y="148"/>
                  </a:lnTo>
                  <a:cubicBezTo>
                    <a:pt x="119" y="148"/>
                    <a:pt x="356" y="267"/>
                    <a:pt x="474" y="267"/>
                  </a:cubicBezTo>
                  <a:lnTo>
                    <a:pt x="7010" y="267"/>
                  </a:lnTo>
                  <a:cubicBezTo>
                    <a:pt x="7631" y="1006"/>
                    <a:pt x="8133" y="1864"/>
                    <a:pt x="8725" y="2839"/>
                  </a:cubicBezTo>
                  <a:lnTo>
                    <a:pt x="10009" y="4821"/>
                  </a:lnTo>
                  <a:lnTo>
                    <a:pt x="3077" y="4821"/>
                  </a:lnTo>
                  <a:cubicBezTo>
                    <a:pt x="2958" y="4821"/>
                    <a:pt x="2692" y="4821"/>
                    <a:pt x="2456" y="4939"/>
                  </a:cubicBezTo>
                  <a:lnTo>
                    <a:pt x="4673" y="4939"/>
                  </a:lnTo>
                  <a:lnTo>
                    <a:pt x="10203" y="5057"/>
                  </a:lnTo>
                  <a:lnTo>
                    <a:pt x="10470" y="5057"/>
                  </a:lnTo>
                  <a:lnTo>
                    <a:pt x="10351" y="4821"/>
                  </a:lnTo>
                  <a:lnTo>
                    <a:pt x="8991" y="2721"/>
                  </a:lnTo>
                  <a:lnTo>
                    <a:pt x="7246" y="148"/>
                  </a:lnTo>
                  <a:lnTo>
                    <a:pt x="7246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33"/>
            <p:cNvSpPr/>
            <p:nvPr/>
          </p:nvSpPr>
          <p:spPr>
            <a:xfrm>
              <a:off x="5856173" y="2334718"/>
              <a:ext cx="114154" cy="4501"/>
            </a:xfrm>
            <a:custGeom>
              <a:avLst/>
              <a:gdLst/>
              <a:ahLst/>
              <a:cxnLst/>
              <a:rect l="l" t="t" r="r" b="b"/>
              <a:pathLst>
                <a:path w="8015" h="316" extrusionOk="0">
                  <a:moveTo>
                    <a:pt x="3933" y="1"/>
                  </a:moveTo>
                  <a:cubicBezTo>
                    <a:pt x="2721" y="1"/>
                    <a:pt x="1360" y="1"/>
                    <a:pt x="0" y="149"/>
                  </a:cubicBezTo>
                  <a:cubicBezTo>
                    <a:pt x="962" y="232"/>
                    <a:pt x="1924" y="316"/>
                    <a:pt x="2833" y="316"/>
                  </a:cubicBezTo>
                  <a:cubicBezTo>
                    <a:pt x="3210" y="316"/>
                    <a:pt x="3578" y="302"/>
                    <a:pt x="3933" y="267"/>
                  </a:cubicBezTo>
                  <a:cubicBezTo>
                    <a:pt x="4332" y="302"/>
                    <a:pt x="4730" y="316"/>
                    <a:pt x="5128" y="316"/>
                  </a:cubicBezTo>
                  <a:cubicBezTo>
                    <a:pt x="6090" y="316"/>
                    <a:pt x="7052" y="232"/>
                    <a:pt x="8014" y="149"/>
                  </a:cubicBezTo>
                  <a:cubicBezTo>
                    <a:pt x="6654" y="1"/>
                    <a:pt x="5294" y="1"/>
                    <a:pt x="393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33"/>
            <p:cNvSpPr/>
            <p:nvPr/>
          </p:nvSpPr>
          <p:spPr>
            <a:xfrm>
              <a:off x="5771929" y="2362946"/>
              <a:ext cx="203454" cy="349169"/>
            </a:xfrm>
            <a:custGeom>
              <a:avLst/>
              <a:gdLst/>
              <a:ahLst/>
              <a:cxnLst/>
              <a:rect l="l" t="t" r="r" b="b"/>
              <a:pathLst>
                <a:path w="14285" h="24516" extrusionOk="0">
                  <a:moveTo>
                    <a:pt x="1" y="0"/>
                  </a:moveTo>
                  <a:lnTo>
                    <a:pt x="976" y="237"/>
                  </a:lnTo>
                  <a:cubicBezTo>
                    <a:pt x="1864" y="385"/>
                    <a:pt x="2958" y="621"/>
                    <a:pt x="4436" y="976"/>
                  </a:cubicBezTo>
                  <a:cubicBezTo>
                    <a:pt x="6152" y="1360"/>
                    <a:pt x="7778" y="2100"/>
                    <a:pt x="9257" y="2957"/>
                  </a:cubicBezTo>
                  <a:cubicBezTo>
                    <a:pt x="10114" y="3460"/>
                    <a:pt x="10854" y="4199"/>
                    <a:pt x="11475" y="5057"/>
                  </a:cubicBezTo>
                  <a:cubicBezTo>
                    <a:pt x="11948" y="5915"/>
                    <a:pt x="12451" y="7038"/>
                    <a:pt x="12687" y="8014"/>
                  </a:cubicBezTo>
                  <a:cubicBezTo>
                    <a:pt x="12953" y="9108"/>
                    <a:pt x="13072" y="10232"/>
                    <a:pt x="13190" y="11326"/>
                  </a:cubicBezTo>
                  <a:cubicBezTo>
                    <a:pt x="13308" y="12450"/>
                    <a:pt x="13426" y="13426"/>
                    <a:pt x="13545" y="14431"/>
                  </a:cubicBezTo>
                  <a:cubicBezTo>
                    <a:pt x="13811" y="16383"/>
                    <a:pt x="13929" y="18128"/>
                    <a:pt x="14047" y="19607"/>
                  </a:cubicBezTo>
                  <a:cubicBezTo>
                    <a:pt x="14047" y="21085"/>
                    <a:pt x="14166" y="22298"/>
                    <a:pt x="14166" y="23155"/>
                  </a:cubicBezTo>
                  <a:lnTo>
                    <a:pt x="14166" y="24161"/>
                  </a:lnTo>
                  <a:cubicBezTo>
                    <a:pt x="14166" y="24279"/>
                    <a:pt x="14166" y="24397"/>
                    <a:pt x="14284" y="24516"/>
                  </a:cubicBezTo>
                  <a:lnTo>
                    <a:pt x="14284" y="24161"/>
                  </a:lnTo>
                  <a:lnTo>
                    <a:pt x="14284" y="23155"/>
                  </a:lnTo>
                  <a:cubicBezTo>
                    <a:pt x="14284" y="22298"/>
                    <a:pt x="14284" y="21085"/>
                    <a:pt x="14166" y="19607"/>
                  </a:cubicBezTo>
                  <a:cubicBezTo>
                    <a:pt x="14047" y="18128"/>
                    <a:pt x="13929" y="16383"/>
                    <a:pt x="13811" y="14431"/>
                  </a:cubicBezTo>
                  <a:cubicBezTo>
                    <a:pt x="13693" y="13426"/>
                    <a:pt x="13545" y="12332"/>
                    <a:pt x="13426" y="11326"/>
                  </a:cubicBezTo>
                  <a:cubicBezTo>
                    <a:pt x="13308" y="10735"/>
                    <a:pt x="13308" y="10232"/>
                    <a:pt x="13190" y="9729"/>
                  </a:cubicBezTo>
                  <a:cubicBezTo>
                    <a:pt x="13190" y="9108"/>
                    <a:pt x="13072" y="8517"/>
                    <a:pt x="12953" y="8014"/>
                  </a:cubicBezTo>
                  <a:cubicBezTo>
                    <a:pt x="12687" y="6891"/>
                    <a:pt x="12214" y="5915"/>
                    <a:pt x="11593" y="4939"/>
                  </a:cubicBezTo>
                  <a:cubicBezTo>
                    <a:pt x="11090" y="4081"/>
                    <a:pt x="10233" y="3342"/>
                    <a:pt x="9375" y="2721"/>
                  </a:cubicBezTo>
                  <a:cubicBezTo>
                    <a:pt x="7896" y="1863"/>
                    <a:pt x="6152" y="1242"/>
                    <a:pt x="4436" y="739"/>
                  </a:cubicBezTo>
                  <a:cubicBezTo>
                    <a:pt x="3342" y="503"/>
                    <a:pt x="2219" y="237"/>
                    <a:pt x="976" y="118"/>
                  </a:cubicBezTo>
                  <a:cubicBezTo>
                    <a:pt x="622" y="0"/>
                    <a:pt x="237" y="0"/>
                    <a:pt x="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33"/>
            <p:cNvSpPr/>
            <p:nvPr/>
          </p:nvSpPr>
          <p:spPr>
            <a:xfrm>
              <a:off x="5843953" y="2338933"/>
              <a:ext cx="180695" cy="332748"/>
            </a:xfrm>
            <a:custGeom>
              <a:avLst/>
              <a:gdLst/>
              <a:ahLst/>
              <a:cxnLst/>
              <a:rect l="l" t="t" r="r" b="b"/>
              <a:pathLst>
                <a:path w="12687" h="23363" extrusionOk="0">
                  <a:moveTo>
                    <a:pt x="178" y="1"/>
                  </a:moveTo>
                  <a:cubicBezTo>
                    <a:pt x="119" y="1"/>
                    <a:pt x="60" y="30"/>
                    <a:pt x="0" y="89"/>
                  </a:cubicBezTo>
                  <a:lnTo>
                    <a:pt x="355" y="89"/>
                  </a:lnTo>
                  <a:cubicBezTo>
                    <a:pt x="296" y="30"/>
                    <a:pt x="237" y="1"/>
                    <a:pt x="178" y="1"/>
                  </a:cubicBezTo>
                  <a:close/>
                  <a:moveTo>
                    <a:pt x="355" y="89"/>
                  </a:moveTo>
                  <a:lnTo>
                    <a:pt x="1242" y="208"/>
                  </a:lnTo>
                  <a:cubicBezTo>
                    <a:pt x="2337" y="444"/>
                    <a:pt x="3460" y="710"/>
                    <a:pt x="4555" y="1065"/>
                  </a:cubicBezTo>
                  <a:cubicBezTo>
                    <a:pt x="5294" y="1331"/>
                    <a:pt x="6033" y="1568"/>
                    <a:pt x="6773" y="1923"/>
                  </a:cubicBezTo>
                  <a:cubicBezTo>
                    <a:pt x="7512" y="2307"/>
                    <a:pt x="8251" y="2810"/>
                    <a:pt x="8990" y="3401"/>
                  </a:cubicBezTo>
                  <a:cubicBezTo>
                    <a:pt x="9730" y="4022"/>
                    <a:pt x="10232" y="4880"/>
                    <a:pt x="10706" y="5767"/>
                  </a:cubicBezTo>
                  <a:cubicBezTo>
                    <a:pt x="11208" y="6625"/>
                    <a:pt x="11445" y="7719"/>
                    <a:pt x="11711" y="8724"/>
                  </a:cubicBezTo>
                  <a:cubicBezTo>
                    <a:pt x="12184" y="12421"/>
                    <a:pt x="12450" y="16236"/>
                    <a:pt x="12569" y="19932"/>
                  </a:cubicBezTo>
                  <a:cubicBezTo>
                    <a:pt x="12569" y="21293"/>
                    <a:pt x="12687" y="22505"/>
                    <a:pt x="12687" y="23363"/>
                  </a:cubicBezTo>
                  <a:lnTo>
                    <a:pt x="12687" y="19932"/>
                  </a:lnTo>
                  <a:cubicBezTo>
                    <a:pt x="12687" y="16117"/>
                    <a:pt x="12450" y="12421"/>
                    <a:pt x="11948" y="8724"/>
                  </a:cubicBezTo>
                  <a:cubicBezTo>
                    <a:pt x="11829" y="7601"/>
                    <a:pt x="11445" y="6506"/>
                    <a:pt x="10972" y="5619"/>
                  </a:cubicBezTo>
                  <a:cubicBezTo>
                    <a:pt x="10469" y="4643"/>
                    <a:pt x="9848" y="3904"/>
                    <a:pt x="9109" y="3165"/>
                  </a:cubicBezTo>
                  <a:cubicBezTo>
                    <a:pt x="8369" y="2544"/>
                    <a:pt x="7630" y="2071"/>
                    <a:pt x="6773" y="1686"/>
                  </a:cubicBezTo>
                  <a:cubicBezTo>
                    <a:pt x="6152" y="1331"/>
                    <a:pt x="5412" y="1065"/>
                    <a:pt x="4673" y="829"/>
                  </a:cubicBezTo>
                  <a:cubicBezTo>
                    <a:pt x="3579" y="592"/>
                    <a:pt x="2455" y="326"/>
                    <a:pt x="1242" y="89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33"/>
            <p:cNvSpPr/>
            <p:nvPr/>
          </p:nvSpPr>
          <p:spPr>
            <a:xfrm>
              <a:off x="5738658" y="2453229"/>
              <a:ext cx="138580" cy="143066"/>
            </a:xfrm>
            <a:custGeom>
              <a:avLst/>
              <a:gdLst/>
              <a:ahLst/>
              <a:cxnLst/>
              <a:rect l="l" t="t" r="r" b="b"/>
              <a:pathLst>
                <a:path w="9730" h="10045" extrusionOk="0">
                  <a:moveTo>
                    <a:pt x="0" y="433"/>
                  </a:moveTo>
                  <a:lnTo>
                    <a:pt x="119" y="552"/>
                  </a:lnTo>
                  <a:cubicBezTo>
                    <a:pt x="119" y="492"/>
                    <a:pt x="119" y="492"/>
                    <a:pt x="104" y="492"/>
                  </a:cubicBezTo>
                  <a:cubicBezTo>
                    <a:pt x="89" y="492"/>
                    <a:pt x="60" y="492"/>
                    <a:pt x="0" y="433"/>
                  </a:cubicBezTo>
                  <a:close/>
                  <a:moveTo>
                    <a:pt x="1254" y="1"/>
                  </a:moveTo>
                  <a:cubicBezTo>
                    <a:pt x="924" y="1"/>
                    <a:pt x="601" y="58"/>
                    <a:pt x="237" y="197"/>
                  </a:cubicBezTo>
                  <a:cubicBezTo>
                    <a:pt x="237" y="197"/>
                    <a:pt x="119" y="197"/>
                    <a:pt x="0" y="315"/>
                  </a:cubicBezTo>
                  <a:lnTo>
                    <a:pt x="0" y="433"/>
                  </a:lnTo>
                  <a:cubicBezTo>
                    <a:pt x="0" y="433"/>
                    <a:pt x="119" y="315"/>
                    <a:pt x="237" y="315"/>
                  </a:cubicBezTo>
                  <a:cubicBezTo>
                    <a:pt x="547" y="256"/>
                    <a:pt x="828" y="226"/>
                    <a:pt x="1091" y="226"/>
                  </a:cubicBezTo>
                  <a:cubicBezTo>
                    <a:pt x="1353" y="226"/>
                    <a:pt x="1597" y="256"/>
                    <a:pt x="1834" y="315"/>
                  </a:cubicBezTo>
                  <a:cubicBezTo>
                    <a:pt x="2218" y="315"/>
                    <a:pt x="2573" y="433"/>
                    <a:pt x="2958" y="552"/>
                  </a:cubicBezTo>
                  <a:cubicBezTo>
                    <a:pt x="3194" y="699"/>
                    <a:pt x="3312" y="818"/>
                    <a:pt x="3460" y="818"/>
                  </a:cubicBezTo>
                  <a:cubicBezTo>
                    <a:pt x="3697" y="936"/>
                    <a:pt x="3815" y="1173"/>
                    <a:pt x="3933" y="1291"/>
                  </a:cubicBezTo>
                  <a:cubicBezTo>
                    <a:pt x="4673" y="1912"/>
                    <a:pt x="5294" y="2651"/>
                    <a:pt x="6033" y="3390"/>
                  </a:cubicBezTo>
                  <a:lnTo>
                    <a:pt x="7157" y="4514"/>
                  </a:lnTo>
                  <a:cubicBezTo>
                    <a:pt x="7896" y="6111"/>
                    <a:pt x="8488" y="7471"/>
                    <a:pt x="8990" y="8447"/>
                  </a:cubicBezTo>
                  <a:lnTo>
                    <a:pt x="9493" y="9571"/>
                  </a:lnTo>
                  <a:cubicBezTo>
                    <a:pt x="9611" y="9689"/>
                    <a:pt x="9611" y="9926"/>
                    <a:pt x="9730" y="10044"/>
                  </a:cubicBezTo>
                  <a:cubicBezTo>
                    <a:pt x="9730" y="9808"/>
                    <a:pt x="9730" y="9689"/>
                    <a:pt x="9611" y="9571"/>
                  </a:cubicBezTo>
                  <a:lnTo>
                    <a:pt x="9109" y="8329"/>
                  </a:lnTo>
                  <a:cubicBezTo>
                    <a:pt x="8635" y="7353"/>
                    <a:pt x="8014" y="5993"/>
                    <a:pt x="7275" y="4396"/>
                  </a:cubicBezTo>
                  <a:cubicBezTo>
                    <a:pt x="7009" y="4012"/>
                    <a:pt x="6654" y="3657"/>
                    <a:pt x="6270" y="3272"/>
                  </a:cubicBezTo>
                  <a:cubicBezTo>
                    <a:pt x="5530" y="2415"/>
                    <a:pt x="4791" y="1675"/>
                    <a:pt x="4200" y="1054"/>
                  </a:cubicBezTo>
                  <a:cubicBezTo>
                    <a:pt x="3933" y="936"/>
                    <a:pt x="3815" y="818"/>
                    <a:pt x="3579" y="699"/>
                  </a:cubicBezTo>
                  <a:cubicBezTo>
                    <a:pt x="3460" y="552"/>
                    <a:pt x="3194" y="433"/>
                    <a:pt x="3076" y="433"/>
                  </a:cubicBezTo>
                  <a:cubicBezTo>
                    <a:pt x="2721" y="197"/>
                    <a:pt x="2337" y="197"/>
                    <a:pt x="1982" y="78"/>
                  </a:cubicBezTo>
                  <a:cubicBezTo>
                    <a:pt x="1724" y="29"/>
                    <a:pt x="1488" y="1"/>
                    <a:pt x="1254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33"/>
            <p:cNvSpPr/>
            <p:nvPr/>
          </p:nvSpPr>
          <p:spPr>
            <a:xfrm>
              <a:off x="5796355" y="2795235"/>
              <a:ext cx="45932" cy="11650"/>
            </a:xfrm>
            <a:custGeom>
              <a:avLst/>
              <a:gdLst/>
              <a:ahLst/>
              <a:cxnLst/>
              <a:rect l="l" t="t" r="r" b="b"/>
              <a:pathLst>
                <a:path w="3225" h="818" extrusionOk="0">
                  <a:moveTo>
                    <a:pt x="2157" y="0"/>
                  </a:moveTo>
                  <a:cubicBezTo>
                    <a:pt x="1916" y="0"/>
                    <a:pt x="1688" y="29"/>
                    <a:pt x="1479" y="78"/>
                  </a:cubicBezTo>
                  <a:cubicBezTo>
                    <a:pt x="888" y="196"/>
                    <a:pt x="385" y="463"/>
                    <a:pt x="1" y="817"/>
                  </a:cubicBezTo>
                  <a:cubicBezTo>
                    <a:pt x="1" y="817"/>
                    <a:pt x="622" y="463"/>
                    <a:pt x="1479" y="344"/>
                  </a:cubicBezTo>
                  <a:cubicBezTo>
                    <a:pt x="1982" y="270"/>
                    <a:pt x="2418" y="270"/>
                    <a:pt x="2729" y="270"/>
                  </a:cubicBezTo>
                  <a:cubicBezTo>
                    <a:pt x="3039" y="270"/>
                    <a:pt x="3224" y="270"/>
                    <a:pt x="3224" y="196"/>
                  </a:cubicBezTo>
                  <a:cubicBezTo>
                    <a:pt x="2860" y="58"/>
                    <a:pt x="2497" y="0"/>
                    <a:pt x="2157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33"/>
            <p:cNvSpPr/>
            <p:nvPr/>
          </p:nvSpPr>
          <p:spPr>
            <a:xfrm>
              <a:off x="5800143" y="2633340"/>
              <a:ext cx="38355" cy="166808"/>
            </a:xfrm>
            <a:custGeom>
              <a:avLst/>
              <a:gdLst/>
              <a:ahLst/>
              <a:cxnLst/>
              <a:rect l="l" t="t" r="r" b="b"/>
              <a:pathLst>
                <a:path w="2693" h="11712" extrusionOk="0">
                  <a:moveTo>
                    <a:pt x="2692" y="1"/>
                  </a:moveTo>
                  <a:cubicBezTo>
                    <a:pt x="2574" y="119"/>
                    <a:pt x="2574" y="237"/>
                    <a:pt x="2455" y="356"/>
                  </a:cubicBezTo>
                  <a:cubicBezTo>
                    <a:pt x="2337" y="622"/>
                    <a:pt x="2219" y="1095"/>
                    <a:pt x="1953" y="1598"/>
                  </a:cubicBezTo>
                  <a:cubicBezTo>
                    <a:pt x="1598" y="2958"/>
                    <a:pt x="1095" y="4318"/>
                    <a:pt x="859" y="5649"/>
                  </a:cubicBezTo>
                  <a:cubicBezTo>
                    <a:pt x="474" y="7009"/>
                    <a:pt x="238" y="8488"/>
                    <a:pt x="119" y="9848"/>
                  </a:cubicBezTo>
                  <a:lnTo>
                    <a:pt x="119" y="11209"/>
                  </a:lnTo>
                  <a:cubicBezTo>
                    <a:pt x="1" y="11327"/>
                    <a:pt x="1" y="11445"/>
                    <a:pt x="119" y="11711"/>
                  </a:cubicBezTo>
                  <a:cubicBezTo>
                    <a:pt x="119" y="11090"/>
                    <a:pt x="238" y="10469"/>
                    <a:pt x="356" y="9967"/>
                  </a:cubicBezTo>
                  <a:cubicBezTo>
                    <a:pt x="474" y="8872"/>
                    <a:pt x="740" y="7394"/>
                    <a:pt x="1095" y="5797"/>
                  </a:cubicBezTo>
                  <a:cubicBezTo>
                    <a:pt x="1480" y="4170"/>
                    <a:pt x="1834" y="2692"/>
                    <a:pt x="2219" y="1716"/>
                  </a:cubicBezTo>
                  <a:cubicBezTo>
                    <a:pt x="2337" y="1095"/>
                    <a:pt x="2574" y="474"/>
                    <a:pt x="2692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33"/>
            <p:cNvSpPr/>
            <p:nvPr/>
          </p:nvSpPr>
          <p:spPr>
            <a:xfrm>
              <a:off x="6740661" y="3292098"/>
              <a:ext cx="443939" cy="311669"/>
            </a:xfrm>
            <a:custGeom>
              <a:avLst/>
              <a:gdLst/>
              <a:ahLst/>
              <a:cxnLst/>
              <a:rect l="l" t="t" r="r" b="b"/>
              <a:pathLst>
                <a:path w="31170" h="21883" extrusionOk="0">
                  <a:moveTo>
                    <a:pt x="7769" y="1"/>
                  </a:moveTo>
                  <a:cubicBezTo>
                    <a:pt x="6499" y="1"/>
                    <a:pt x="5243" y="146"/>
                    <a:pt x="4081" y="561"/>
                  </a:cubicBezTo>
                  <a:cubicBezTo>
                    <a:pt x="1863" y="1300"/>
                    <a:pt x="0" y="3163"/>
                    <a:pt x="0" y="5499"/>
                  </a:cubicBezTo>
                  <a:lnTo>
                    <a:pt x="26260" y="21882"/>
                  </a:lnTo>
                  <a:cubicBezTo>
                    <a:pt x="29809" y="20167"/>
                    <a:pt x="31169" y="15968"/>
                    <a:pt x="30696" y="12035"/>
                  </a:cubicBezTo>
                  <a:cubicBezTo>
                    <a:pt x="30193" y="8072"/>
                    <a:pt x="26112" y="4760"/>
                    <a:pt x="22416" y="3015"/>
                  </a:cubicBezTo>
                  <a:cubicBezTo>
                    <a:pt x="18867" y="1300"/>
                    <a:pt x="14786" y="679"/>
                    <a:pt x="10735" y="206"/>
                  </a:cubicBezTo>
                  <a:cubicBezTo>
                    <a:pt x="9762" y="89"/>
                    <a:pt x="8761" y="1"/>
                    <a:pt x="7769" y="1"/>
                  </a:cubicBezTo>
                  <a:close/>
                </a:path>
              </a:pathLst>
            </a:custGeom>
            <a:solidFill>
              <a:srgbClr val="E5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33"/>
            <p:cNvSpPr/>
            <p:nvPr/>
          </p:nvSpPr>
          <p:spPr>
            <a:xfrm>
              <a:off x="6740661" y="3324500"/>
              <a:ext cx="437202" cy="277586"/>
            </a:xfrm>
            <a:custGeom>
              <a:avLst/>
              <a:gdLst/>
              <a:ahLst/>
              <a:cxnLst/>
              <a:rect l="l" t="t" r="r" b="b"/>
              <a:pathLst>
                <a:path w="30697" h="19490" extrusionOk="0">
                  <a:moveTo>
                    <a:pt x="1360" y="1"/>
                  </a:moveTo>
                  <a:cubicBezTo>
                    <a:pt x="858" y="504"/>
                    <a:pt x="503" y="1125"/>
                    <a:pt x="237" y="1746"/>
                  </a:cubicBezTo>
                  <a:cubicBezTo>
                    <a:pt x="118" y="2101"/>
                    <a:pt x="0" y="2367"/>
                    <a:pt x="0" y="2722"/>
                  </a:cubicBezTo>
                  <a:lnTo>
                    <a:pt x="0" y="2840"/>
                  </a:lnTo>
                  <a:lnTo>
                    <a:pt x="621" y="3461"/>
                  </a:lnTo>
                  <a:lnTo>
                    <a:pt x="739" y="3343"/>
                  </a:lnTo>
                  <a:cubicBezTo>
                    <a:pt x="690" y="3343"/>
                    <a:pt x="661" y="3343"/>
                    <a:pt x="645" y="3351"/>
                  </a:cubicBezTo>
                  <a:lnTo>
                    <a:pt x="645" y="3351"/>
                  </a:lnTo>
                  <a:lnTo>
                    <a:pt x="1360" y="1"/>
                  </a:lnTo>
                  <a:close/>
                  <a:moveTo>
                    <a:pt x="29218" y="6300"/>
                  </a:moveTo>
                  <a:lnTo>
                    <a:pt x="28212" y="13072"/>
                  </a:lnTo>
                  <a:cubicBezTo>
                    <a:pt x="27857" y="15290"/>
                    <a:pt x="27354" y="17390"/>
                    <a:pt x="26615" y="19489"/>
                  </a:cubicBezTo>
                  <a:cubicBezTo>
                    <a:pt x="29454" y="17892"/>
                    <a:pt x="30696" y="14669"/>
                    <a:pt x="30696" y="11357"/>
                  </a:cubicBezTo>
                  <a:lnTo>
                    <a:pt x="30696" y="9760"/>
                  </a:lnTo>
                  <a:lnTo>
                    <a:pt x="30548" y="9760"/>
                  </a:lnTo>
                  <a:cubicBezTo>
                    <a:pt x="30193" y="8518"/>
                    <a:pt x="29691" y="7276"/>
                    <a:pt x="29218" y="6300"/>
                  </a:cubicBezTo>
                  <a:close/>
                </a:path>
              </a:pathLst>
            </a:custGeom>
            <a:solidFill>
              <a:srgbClr val="A0B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33"/>
            <p:cNvSpPr/>
            <p:nvPr/>
          </p:nvSpPr>
          <p:spPr>
            <a:xfrm>
              <a:off x="5870060" y="2745372"/>
              <a:ext cx="1316221" cy="1084239"/>
            </a:xfrm>
            <a:custGeom>
              <a:avLst/>
              <a:gdLst/>
              <a:ahLst/>
              <a:cxnLst/>
              <a:rect l="l" t="t" r="r" b="b"/>
              <a:pathLst>
                <a:path w="92415" h="76127" extrusionOk="0">
                  <a:moveTo>
                    <a:pt x="8754" y="1"/>
                  </a:moveTo>
                  <a:lnTo>
                    <a:pt x="1" y="17744"/>
                  </a:lnTo>
                  <a:lnTo>
                    <a:pt x="47819" y="68520"/>
                  </a:lnTo>
                  <a:cubicBezTo>
                    <a:pt x="52616" y="73412"/>
                    <a:pt x="59123" y="76126"/>
                    <a:pt x="65812" y="76126"/>
                  </a:cubicBezTo>
                  <a:cubicBezTo>
                    <a:pt x="67372" y="76126"/>
                    <a:pt x="68941" y="75979"/>
                    <a:pt x="70501" y="75677"/>
                  </a:cubicBezTo>
                  <a:cubicBezTo>
                    <a:pt x="81207" y="73695"/>
                    <a:pt x="87742" y="64321"/>
                    <a:pt x="89339" y="53734"/>
                  </a:cubicBezTo>
                  <a:lnTo>
                    <a:pt x="92415" y="32057"/>
                  </a:lnTo>
                  <a:lnTo>
                    <a:pt x="68017" y="17626"/>
                  </a:lnTo>
                  <a:lnTo>
                    <a:pt x="61748" y="44123"/>
                  </a:lnTo>
                  <a:lnTo>
                    <a:pt x="8754" y="1"/>
                  </a:ln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33"/>
            <p:cNvSpPr/>
            <p:nvPr/>
          </p:nvSpPr>
          <p:spPr>
            <a:xfrm>
              <a:off x="6749506" y="2673774"/>
              <a:ext cx="472153" cy="789732"/>
            </a:xfrm>
            <a:custGeom>
              <a:avLst/>
              <a:gdLst/>
              <a:ahLst/>
              <a:cxnLst/>
              <a:rect l="l" t="t" r="r" b="b"/>
              <a:pathLst>
                <a:path w="33151" h="55449" extrusionOk="0">
                  <a:moveTo>
                    <a:pt x="21322" y="1"/>
                  </a:moveTo>
                  <a:cubicBezTo>
                    <a:pt x="21322" y="1"/>
                    <a:pt x="7748" y="976"/>
                    <a:pt x="6269" y="22653"/>
                  </a:cubicBezTo>
                  <a:lnTo>
                    <a:pt x="4199" y="28213"/>
                  </a:lnTo>
                  <a:lnTo>
                    <a:pt x="0" y="49150"/>
                  </a:lnTo>
                  <a:cubicBezTo>
                    <a:pt x="485" y="46860"/>
                    <a:pt x="7112" y="41139"/>
                    <a:pt x="14407" y="41139"/>
                  </a:cubicBezTo>
                  <a:cubicBezTo>
                    <a:pt x="20016" y="41139"/>
                    <a:pt x="26019" y="44522"/>
                    <a:pt x="29927" y="55449"/>
                  </a:cubicBezTo>
                  <a:lnTo>
                    <a:pt x="33151" y="19578"/>
                  </a:lnTo>
                  <a:cubicBezTo>
                    <a:pt x="32411" y="12184"/>
                    <a:pt x="33032" y="7128"/>
                    <a:pt x="27236" y="3194"/>
                  </a:cubicBezTo>
                  <a:lnTo>
                    <a:pt x="21322" y="1"/>
                  </a:lnTo>
                  <a:close/>
                </a:path>
              </a:pathLst>
            </a:custGeom>
            <a:solidFill>
              <a:srgbClr val="E5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33"/>
            <p:cNvSpPr/>
            <p:nvPr/>
          </p:nvSpPr>
          <p:spPr>
            <a:xfrm>
              <a:off x="6733497" y="2963125"/>
              <a:ext cx="84244" cy="391298"/>
            </a:xfrm>
            <a:custGeom>
              <a:avLst/>
              <a:gdLst/>
              <a:ahLst/>
              <a:cxnLst/>
              <a:rect l="l" t="t" r="r" b="b"/>
              <a:pathLst>
                <a:path w="5915" h="27474" extrusionOk="0">
                  <a:moveTo>
                    <a:pt x="5560" y="1"/>
                  </a:moveTo>
                  <a:lnTo>
                    <a:pt x="5560" y="237"/>
                  </a:lnTo>
                  <a:cubicBezTo>
                    <a:pt x="5564" y="243"/>
                    <a:pt x="5568" y="248"/>
                    <a:pt x="5572" y="254"/>
                  </a:cubicBezTo>
                  <a:lnTo>
                    <a:pt x="5572" y="254"/>
                  </a:lnTo>
                  <a:cubicBezTo>
                    <a:pt x="5560" y="86"/>
                    <a:pt x="5560" y="1"/>
                    <a:pt x="5560" y="1"/>
                  </a:cubicBezTo>
                  <a:close/>
                  <a:moveTo>
                    <a:pt x="5572" y="254"/>
                  </a:moveTo>
                  <a:cubicBezTo>
                    <a:pt x="5586" y="442"/>
                    <a:pt x="5616" y="734"/>
                    <a:pt x="5678" y="1125"/>
                  </a:cubicBezTo>
                  <a:cubicBezTo>
                    <a:pt x="5678" y="754"/>
                    <a:pt x="5678" y="411"/>
                    <a:pt x="5572" y="254"/>
                  </a:cubicBezTo>
                  <a:close/>
                  <a:moveTo>
                    <a:pt x="5678" y="1125"/>
                  </a:moveTo>
                  <a:lnTo>
                    <a:pt x="5678" y="4082"/>
                  </a:lnTo>
                  <a:cubicBezTo>
                    <a:pt x="5442" y="6655"/>
                    <a:pt x="4702" y="10115"/>
                    <a:pt x="3342" y="13811"/>
                  </a:cubicBezTo>
                  <a:cubicBezTo>
                    <a:pt x="2721" y="15645"/>
                    <a:pt x="1982" y="17389"/>
                    <a:pt x="1361" y="18986"/>
                  </a:cubicBezTo>
                  <a:cubicBezTo>
                    <a:pt x="887" y="20465"/>
                    <a:pt x="503" y="21944"/>
                    <a:pt x="266" y="23422"/>
                  </a:cubicBezTo>
                  <a:cubicBezTo>
                    <a:pt x="148" y="24398"/>
                    <a:pt x="0" y="25374"/>
                    <a:pt x="148" y="26379"/>
                  </a:cubicBezTo>
                  <a:cubicBezTo>
                    <a:pt x="266" y="26734"/>
                    <a:pt x="266" y="27000"/>
                    <a:pt x="266" y="27237"/>
                  </a:cubicBezTo>
                  <a:cubicBezTo>
                    <a:pt x="385" y="27355"/>
                    <a:pt x="385" y="27474"/>
                    <a:pt x="385" y="27474"/>
                  </a:cubicBezTo>
                  <a:cubicBezTo>
                    <a:pt x="385" y="27474"/>
                    <a:pt x="385" y="27119"/>
                    <a:pt x="266" y="26379"/>
                  </a:cubicBezTo>
                  <a:cubicBezTo>
                    <a:pt x="148" y="25374"/>
                    <a:pt x="266" y="24398"/>
                    <a:pt x="385" y="23422"/>
                  </a:cubicBezTo>
                  <a:cubicBezTo>
                    <a:pt x="740" y="21944"/>
                    <a:pt x="1124" y="20465"/>
                    <a:pt x="1627" y="19105"/>
                  </a:cubicBezTo>
                  <a:cubicBezTo>
                    <a:pt x="2218" y="17508"/>
                    <a:pt x="2958" y="15763"/>
                    <a:pt x="3579" y="13929"/>
                  </a:cubicBezTo>
                  <a:cubicBezTo>
                    <a:pt x="4939" y="10233"/>
                    <a:pt x="5678" y="6655"/>
                    <a:pt x="5796" y="4082"/>
                  </a:cubicBezTo>
                  <a:cubicBezTo>
                    <a:pt x="5915" y="3076"/>
                    <a:pt x="5796" y="2100"/>
                    <a:pt x="5678" y="1125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33"/>
            <p:cNvSpPr/>
            <p:nvPr/>
          </p:nvSpPr>
          <p:spPr>
            <a:xfrm>
              <a:off x="6830360" y="2685995"/>
              <a:ext cx="242208" cy="161325"/>
            </a:xfrm>
            <a:custGeom>
              <a:avLst/>
              <a:gdLst/>
              <a:ahLst/>
              <a:cxnLst/>
              <a:rect l="l" t="t" r="r" b="b"/>
              <a:pathLst>
                <a:path w="17006" h="11327" extrusionOk="0">
                  <a:moveTo>
                    <a:pt x="13782" y="0"/>
                  </a:moveTo>
                  <a:cubicBezTo>
                    <a:pt x="8252" y="0"/>
                    <a:pt x="3313" y="3194"/>
                    <a:pt x="977" y="8251"/>
                  </a:cubicBezTo>
                  <a:cubicBezTo>
                    <a:pt x="740" y="8990"/>
                    <a:pt x="356" y="9730"/>
                    <a:pt x="238" y="10469"/>
                  </a:cubicBezTo>
                  <a:cubicBezTo>
                    <a:pt x="2071" y="4554"/>
                    <a:pt x="7512" y="355"/>
                    <a:pt x="13782" y="237"/>
                  </a:cubicBezTo>
                  <a:cubicBezTo>
                    <a:pt x="14521" y="237"/>
                    <a:pt x="15260" y="237"/>
                    <a:pt x="16118" y="355"/>
                  </a:cubicBezTo>
                  <a:cubicBezTo>
                    <a:pt x="16384" y="355"/>
                    <a:pt x="16739" y="473"/>
                    <a:pt x="17005" y="473"/>
                  </a:cubicBezTo>
                  <a:cubicBezTo>
                    <a:pt x="16857" y="355"/>
                    <a:pt x="16857" y="355"/>
                    <a:pt x="16739" y="355"/>
                  </a:cubicBezTo>
                  <a:cubicBezTo>
                    <a:pt x="16621" y="355"/>
                    <a:pt x="16384" y="237"/>
                    <a:pt x="16118" y="237"/>
                  </a:cubicBezTo>
                  <a:cubicBezTo>
                    <a:pt x="15379" y="118"/>
                    <a:pt x="14521" y="0"/>
                    <a:pt x="13782" y="0"/>
                  </a:cubicBezTo>
                  <a:close/>
                  <a:moveTo>
                    <a:pt x="238" y="10469"/>
                  </a:moveTo>
                  <a:cubicBezTo>
                    <a:pt x="126" y="10691"/>
                    <a:pt x="120" y="10939"/>
                    <a:pt x="119" y="11067"/>
                  </a:cubicBezTo>
                  <a:lnTo>
                    <a:pt x="119" y="11067"/>
                  </a:lnTo>
                  <a:cubicBezTo>
                    <a:pt x="187" y="10894"/>
                    <a:pt x="238" y="10700"/>
                    <a:pt x="238" y="10469"/>
                  </a:cubicBezTo>
                  <a:close/>
                  <a:moveTo>
                    <a:pt x="119" y="11067"/>
                  </a:moveTo>
                  <a:cubicBezTo>
                    <a:pt x="114" y="11080"/>
                    <a:pt x="109" y="11094"/>
                    <a:pt x="103" y="11107"/>
                  </a:cubicBezTo>
                  <a:lnTo>
                    <a:pt x="103" y="11107"/>
                  </a:lnTo>
                  <a:cubicBezTo>
                    <a:pt x="108" y="11101"/>
                    <a:pt x="114" y="11096"/>
                    <a:pt x="119" y="11090"/>
                  </a:cubicBezTo>
                  <a:cubicBezTo>
                    <a:pt x="119" y="11083"/>
                    <a:pt x="119" y="11075"/>
                    <a:pt x="119" y="11067"/>
                  </a:cubicBezTo>
                  <a:close/>
                  <a:moveTo>
                    <a:pt x="103" y="11107"/>
                  </a:moveTo>
                  <a:cubicBezTo>
                    <a:pt x="1" y="11219"/>
                    <a:pt x="1" y="11326"/>
                    <a:pt x="1" y="11326"/>
                  </a:cubicBezTo>
                  <a:cubicBezTo>
                    <a:pt x="36" y="11256"/>
                    <a:pt x="71" y="11184"/>
                    <a:pt x="103" y="11107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33"/>
            <p:cNvSpPr/>
            <p:nvPr/>
          </p:nvSpPr>
          <p:spPr>
            <a:xfrm>
              <a:off x="6749506" y="3259640"/>
              <a:ext cx="426250" cy="224932"/>
            </a:xfrm>
            <a:custGeom>
              <a:avLst/>
              <a:gdLst/>
              <a:ahLst/>
              <a:cxnLst/>
              <a:rect l="l" t="t" r="r" b="b"/>
              <a:pathLst>
                <a:path w="29928" h="15793" extrusionOk="0">
                  <a:moveTo>
                    <a:pt x="237" y="7660"/>
                  </a:moveTo>
                  <a:cubicBezTo>
                    <a:pt x="118" y="7778"/>
                    <a:pt x="118" y="7897"/>
                    <a:pt x="0" y="8015"/>
                  </a:cubicBezTo>
                  <a:cubicBezTo>
                    <a:pt x="118" y="7897"/>
                    <a:pt x="237" y="7778"/>
                    <a:pt x="237" y="7660"/>
                  </a:cubicBezTo>
                  <a:close/>
                  <a:moveTo>
                    <a:pt x="14047" y="1"/>
                  </a:moveTo>
                  <a:cubicBezTo>
                    <a:pt x="12687" y="1"/>
                    <a:pt x="11326" y="119"/>
                    <a:pt x="10114" y="504"/>
                  </a:cubicBezTo>
                  <a:cubicBezTo>
                    <a:pt x="8872" y="740"/>
                    <a:pt x="7748" y="1125"/>
                    <a:pt x="6654" y="1598"/>
                  </a:cubicBezTo>
                  <a:cubicBezTo>
                    <a:pt x="5796" y="2100"/>
                    <a:pt x="4791" y="2603"/>
                    <a:pt x="3933" y="3342"/>
                  </a:cubicBezTo>
                  <a:cubicBezTo>
                    <a:pt x="2721" y="4200"/>
                    <a:pt x="1715" y="5294"/>
                    <a:pt x="858" y="6536"/>
                  </a:cubicBezTo>
                  <a:cubicBezTo>
                    <a:pt x="739" y="6773"/>
                    <a:pt x="621" y="6921"/>
                    <a:pt x="503" y="7157"/>
                  </a:cubicBezTo>
                  <a:cubicBezTo>
                    <a:pt x="355" y="7276"/>
                    <a:pt x="355" y="7512"/>
                    <a:pt x="237" y="7660"/>
                  </a:cubicBezTo>
                  <a:cubicBezTo>
                    <a:pt x="355" y="7512"/>
                    <a:pt x="503" y="7394"/>
                    <a:pt x="621" y="7157"/>
                  </a:cubicBezTo>
                  <a:cubicBezTo>
                    <a:pt x="621" y="7039"/>
                    <a:pt x="858" y="6773"/>
                    <a:pt x="976" y="6655"/>
                  </a:cubicBezTo>
                  <a:cubicBezTo>
                    <a:pt x="1834" y="5442"/>
                    <a:pt x="2839" y="4318"/>
                    <a:pt x="4051" y="3461"/>
                  </a:cubicBezTo>
                  <a:cubicBezTo>
                    <a:pt x="4939" y="2840"/>
                    <a:pt x="5796" y="2337"/>
                    <a:pt x="6772" y="1864"/>
                  </a:cubicBezTo>
                  <a:cubicBezTo>
                    <a:pt x="7896" y="1361"/>
                    <a:pt x="8990" y="1006"/>
                    <a:pt x="10114" y="740"/>
                  </a:cubicBezTo>
                  <a:cubicBezTo>
                    <a:pt x="11200" y="547"/>
                    <a:pt x="12228" y="354"/>
                    <a:pt x="13309" y="354"/>
                  </a:cubicBezTo>
                  <a:cubicBezTo>
                    <a:pt x="13552" y="354"/>
                    <a:pt x="13797" y="364"/>
                    <a:pt x="14047" y="385"/>
                  </a:cubicBezTo>
                  <a:cubicBezTo>
                    <a:pt x="15526" y="385"/>
                    <a:pt x="16886" y="504"/>
                    <a:pt x="18246" y="1006"/>
                  </a:cubicBezTo>
                  <a:cubicBezTo>
                    <a:pt x="19577" y="1361"/>
                    <a:pt x="20819" y="1982"/>
                    <a:pt x="22061" y="2721"/>
                  </a:cubicBezTo>
                  <a:cubicBezTo>
                    <a:pt x="23155" y="3342"/>
                    <a:pt x="24161" y="4200"/>
                    <a:pt x="25137" y="5176"/>
                  </a:cubicBezTo>
                  <a:cubicBezTo>
                    <a:pt x="26615" y="6773"/>
                    <a:pt x="27857" y="8636"/>
                    <a:pt x="28715" y="10736"/>
                  </a:cubicBezTo>
                  <a:cubicBezTo>
                    <a:pt x="29336" y="12096"/>
                    <a:pt x="29691" y="13575"/>
                    <a:pt x="29809" y="15053"/>
                  </a:cubicBezTo>
                  <a:cubicBezTo>
                    <a:pt x="29927" y="15290"/>
                    <a:pt x="29927" y="15526"/>
                    <a:pt x="29927" y="15792"/>
                  </a:cubicBezTo>
                  <a:lnTo>
                    <a:pt x="29927" y="15053"/>
                  </a:lnTo>
                  <a:cubicBezTo>
                    <a:pt x="29809" y="13575"/>
                    <a:pt x="29454" y="12096"/>
                    <a:pt x="28833" y="10617"/>
                  </a:cubicBezTo>
                  <a:cubicBezTo>
                    <a:pt x="28094" y="8518"/>
                    <a:pt x="26852" y="6655"/>
                    <a:pt x="25255" y="4939"/>
                  </a:cubicBezTo>
                  <a:cubicBezTo>
                    <a:pt x="24279" y="4082"/>
                    <a:pt x="23274" y="3224"/>
                    <a:pt x="22179" y="2485"/>
                  </a:cubicBezTo>
                  <a:cubicBezTo>
                    <a:pt x="20937" y="1746"/>
                    <a:pt x="19577" y="1125"/>
                    <a:pt x="18246" y="622"/>
                  </a:cubicBezTo>
                  <a:cubicBezTo>
                    <a:pt x="16886" y="267"/>
                    <a:pt x="15526" y="119"/>
                    <a:pt x="1404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33"/>
            <p:cNvSpPr/>
            <p:nvPr/>
          </p:nvSpPr>
          <p:spPr>
            <a:xfrm>
              <a:off x="6709071" y="3089485"/>
              <a:ext cx="93089" cy="275464"/>
            </a:xfrm>
            <a:custGeom>
              <a:avLst/>
              <a:gdLst/>
              <a:ahLst/>
              <a:cxnLst/>
              <a:rect l="l" t="t" r="r" b="b"/>
              <a:pathLst>
                <a:path w="6536" h="19341" extrusionOk="0">
                  <a:moveTo>
                    <a:pt x="6536" y="1"/>
                  </a:moveTo>
                  <a:cubicBezTo>
                    <a:pt x="6151" y="622"/>
                    <a:pt x="5796" y="1243"/>
                    <a:pt x="5294" y="1864"/>
                  </a:cubicBezTo>
                  <a:cubicBezTo>
                    <a:pt x="5412" y="2603"/>
                    <a:pt x="5412" y="3342"/>
                    <a:pt x="5412" y="3815"/>
                  </a:cubicBezTo>
                  <a:lnTo>
                    <a:pt x="5412" y="4082"/>
                  </a:lnTo>
                  <a:cubicBezTo>
                    <a:pt x="5915" y="2721"/>
                    <a:pt x="6299" y="1361"/>
                    <a:pt x="6536" y="1"/>
                  </a:cubicBezTo>
                  <a:close/>
                  <a:moveTo>
                    <a:pt x="5294" y="1982"/>
                  </a:moveTo>
                  <a:cubicBezTo>
                    <a:pt x="2336" y="6891"/>
                    <a:pt x="739" y="11593"/>
                    <a:pt x="0" y="17507"/>
                  </a:cubicBezTo>
                  <a:lnTo>
                    <a:pt x="2218" y="19341"/>
                  </a:lnTo>
                  <a:lnTo>
                    <a:pt x="2218" y="19223"/>
                  </a:lnTo>
                  <a:cubicBezTo>
                    <a:pt x="2218" y="18868"/>
                    <a:pt x="2336" y="18602"/>
                    <a:pt x="2455" y="18247"/>
                  </a:cubicBezTo>
                  <a:cubicBezTo>
                    <a:pt x="3697" y="12687"/>
                    <a:pt x="5057" y="7778"/>
                    <a:pt x="6151" y="2603"/>
                  </a:cubicBezTo>
                  <a:lnTo>
                    <a:pt x="6151" y="2603"/>
                  </a:lnTo>
                  <a:cubicBezTo>
                    <a:pt x="5915" y="3342"/>
                    <a:pt x="5678" y="4200"/>
                    <a:pt x="5294" y="5057"/>
                  </a:cubicBezTo>
                  <a:cubicBezTo>
                    <a:pt x="4673" y="6891"/>
                    <a:pt x="3933" y="8636"/>
                    <a:pt x="3342" y="10233"/>
                  </a:cubicBezTo>
                  <a:cubicBezTo>
                    <a:pt x="2839" y="11593"/>
                    <a:pt x="2455" y="13072"/>
                    <a:pt x="2100" y="14550"/>
                  </a:cubicBezTo>
                  <a:cubicBezTo>
                    <a:pt x="1981" y="15526"/>
                    <a:pt x="1863" y="16502"/>
                    <a:pt x="1981" y="17507"/>
                  </a:cubicBezTo>
                  <a:cubicBezTo>
                    <a:pt x="2100" y="18247"/>
                    <a:pt x="2100" y="18602"/>
                    <a:pt x="2100" y="18602"/>
                  </a:cubicBezTo>
                  <a:cubicBezTo>
                    <a:pt x="2100" y="18602"/>
                    <a:pt x="2100" y="18483"/>
                    <a:pt x="1981" y="18365"/>
                  </a:cubicBezTo>
                  <a:cubicBezTo>
                    <a:pt x="1981" y="18128"/>
                    <a:pt x="1981" y="17862"/>
                    <a:pt x="1863" y="17507"/>
                  </a:cubicBezTo>
                  <a:cubicBezTo>
                    <a:pt x="1715" y="16502"/>
                    <a:pt x="1863" y="15526"/>
                    <a:pt x="1981" y="14550"/>
                  </a:cubicBezTo>
                  <a:cubicBezTo>
                    <a:pt x="2218" y="13072"/>
                    <a:pt x="2602" y="11593"/>
                    <a:pt x="3076" y="10114"/>
                  </a:cubicBezTo>
                  <a:cubicBezTo>
                    <a:pt x="3697" y="8517"/>
                    <a:pt x="4436" y="6773"/>
                    <a:pt x="5057" y="4939"/>
                  </a:cubicBezTo>
                  <a:cubicBezTo>
                    <a:pt x="5175" y="4673"/>
                    <a:pt x="5294" y="4555"/>
                    <a:pt x="5294" y="4318"/>
                  </a:cubicBezTo>
                  <a:lnTo>
                    <a:pt x="5294" y="3815"/>
                  </a:lnTo>
                  <a:lnTo>
                    <a:pt x="5294" y="1982"/>
                  </a:lnTo>
                  <a:close/>
                </a:path>
              </a:pathLst>
            </a:custGeom>
            <a:solidFill>
              <a:srgbClr val="A0B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33"/>
            <p:cNvSpPr/>
            <p:nvPr/>
          </p:nvSpPr>
          <p:spPr>
            <a:xfrm>
              <a:off x="6784457" y="3116018"/>
              <a:ext cx="1695" cy="34980"/>
            </a:xfrm>
            <a:custGeom>
              <a:avLst/>
              <a:gdLst/>
              <a:ahLst/>
              <a:cxnLst/>
              <a:rect l="l" t="t" r="r" b="b"/>
              <a:pathLst>
                <a:path w="119" h="2456" extrusionOk="0">
                  <a:moveTo>
                    <a:pt x="1" y="1"/>
                  </a:moveTo>
                  <a:lnTo>
                    <a:pt x="1" y="119"/>
                  </a:lnTo>
                  <a:lnTo>
                    <a:pt x="1" y="1952"/>
                  </a:lnTo>
                  <a:lnTo>
                    <a:pt x="1" y="2455"/>
                  </a:lnTo>
                  <a:cubicBezTo>
                    <a:pt x="119" y="2337"/>
                    <a:pt x="119" y="2337"/>
                    <a:pt x="119" y="2219"/>
                  </a:cubicBezTo>
                  <a:lnTo>
                    <a:pt x="119" y="1952"/>
                  </a:lnTo>
                  <a:cubicBezTo>
                    <a:pt x="119" y="1479"/>
                    <a:pt x="119" y="740"/>
                    <a:pt x="1" y="1"/>
                  </a:cubicBezTo>
                  <a:close/>
                </a:path>
              </a:pathLst>
            </a:custGeom>
            <a:solidFill>
              <a:srgbClr val="303F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33"/>
            <p:cNvSpPr/>
            <p:nvPr/>
          </p:nvSpPr>
          <p:spPr>
            <a:xfrm>
              <a:off x="6740661" y="3349353"/>
              <a:ext cx="3375" cy="13915"/>
            </a:xfrm>
            <a:custGeom>
              <a:avLst/>
              <a:gdLst/>
              <a:ahLst/>
              <a:cxnLst/>
              <a:rect l="l" t="t" r="r" b="b"/>
              <a:pathLst>
                <a:path w="237" h="977" extrusionOk="0">
                  <a:moveTo>
                    <a:pt x="237" y="1"/>
                  </a:moveTo>
                  <a:cubicBezTo>
                    <a:pt x="118" y="356"/>
                    <a:pt x="0" y="622"/>
                    <a:pt x="0" y="977"/>
                  </a:cubicBezTo>
                  <a:cubicBezTo>
                    <a:pt x="0" y="622"/>
                    <a:pt x="118" y="356"/>
                    <a:pt x="237" y="1"/>
                  </a:cubicBezTo>
                  <a:close/>
                </a:path>
              </a:pathLst>
            </a:custGeom>
            <a:solidFill>
              <a:srgbClr val="707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33"/>
            <p:cNvSpPr/>
            <p:nvPr/>
          </p:nvSpPr>
          <p:spPr>
            <a:xfrm>
              <a:off x="6733497" y="3086109"/>
              <a:ext cx="72039" cy="268314"/>
            </a:xfrm>
            <a:custGeom>
              <a:avLst/>
              <a:gdLst/>
              <a:ahLst/>
              <a:cxnLst/>
              <a:rect l="l" t="t" r="r" b="b"/>
              <a:pathLst>
                <a:path w="5058" h="18839" extrusionOk="0">
                  <a:moveTo>
                    <a:pt x="5057" y="1"/>
                  </a:moveTo>
                  <a:cubicBezTo>
                    <a:pt x="4939" y="1"/>
                    <a:pt x="4939" y="119"/>
                    <a:pt x="4821" y="238"/>
                  </a:cubicBezTo>
                  <a:cubicBezTo>
                    <a:pt x="4584" y="1598"/>
                    <a:pt x="4200" y="2958"/>
                    <a:pt x="3697" y="4319"/>
                  </a:cubicBezTo>
                  <a:cubicBezTo>
                    <a:pt x="3697" y="4437"/>
                    <a:pt x="3697" y="4437"/>
                    <a:pt x="3579" y="4555"/>
                  </a:cubicBezTo>
                  <a:cubicBezTo>
                    <a:pt x="3579" y="4792"/>
                    <a:pt x="3460" y="4910"/>
                    <a:pt x="3342" y="5176"/>
                  </a:cubicBezTo>
                  <a:cubicBezTo>
                    <a:pt x="2721" y="7010"/>
                    <a:pt x="1982" y="8754"/>
                    <a:pt x="1361" y="10351"/>
                  </a:cubicBezTo>
                  <a:cubicBezTo>
                    <a:pt x="887" y="11830"/>
                    <a:pt x="503" y="13309"/>
                    <a:pt x="266" y="14787"/>
                  </a:cubicBezTo>
                  <a:cubicBezTo>
                    <a:pt x="148" y="15763"/>
                    <a:pt x="0" y="16739"/>
                    <a:pt x="148" y="17744"/>
                  </a:cubicBezTo>
                  <a:cubicBezTo>
                    <a:pt x="266" y="18099"/>
                    <a:pt x="266" y="18365"/>
                    <a:pt x="266" y="18602"/>
                  </a:cubicBezTo>
                  <a:cubicBezTo>
                    <a:pt x="385" y="18720"/>
                    <a:pt x="385" y="18839"/>
                    <a:pt x="385" y="18839"/>
                  </a:cubicBezTo>
                  <a:cubicBezTo>
                    <a:pt x="385" y="18839"/>
                    <a:pt x="385" y="18484"/>
                    <a:pt x="266" y="17744"/>
                  </a:cubicBezTo>
                  <a:cubicBezTo>
                    <a:pt x="148" y="16739"/>
                    <a:pt x="266" y="15763"/>
                    <a:pt x="385" y="14787"/>
                  </a:cubicBezTo>
                  <a:cubicBezTo>
                    <a:pt x="740" y="13309"/>
                    <a:pt x="1124" y="11830"/>
                    <a:pt x="1627" y="10470"/>
                  </a:cubicBezTo>
                  <a:cubicBezTo>
                    <a:pt x="2218" y="8873"/>
                    <a:pt x="2958" y="7128"/>
                    <a:pt x="3579" y="5294"/>
                  </a:cubicBezTo>
                  <a:cubicBezTo>
                    <a:pt x="3963" y="4437"/>
                    <a:pt x="4200" y="3579"/>
                    <a:pt x="4436" y="2840"/>
                  </a:cubicBezTo>
                  <a:cubicBezTo>
                    <a:pt x="4702" y="1834"/>
                    <a:pt x="4821" y="859"/>
                    <a:pt x="5057" y="1"/>
                  </a:cubicBezTo>
                  <a:close/>
                </a:path>
              </a:pathLst>
            </a:custGeom>
            <a:solidFill>
              <a:srgbClr val="1B23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33"/>
            <p:cNvSpPr/>
            <p:nvPr/>
          </p:nvSpPr>
          <p:spPr>
            <a:xfrm>
              <a:off x="6752867" y="3372098"/>
              <a:ext cx="117529" cy="87620"/>
            </a:xfrm>
            <a:custGeom>
              <a:avLst/>
              <a:gdLst/>
              <a:ahLst/>
              <a:cxnLst/>
              <a:rect l="l" t="t" r="r" b="b"/>
              <a:pathLst>
                <a:path w="8252" h="6152" extrusionOk="0">
                  <a:moveTo>
                    <a:pt x="1" y="1"/>
                  </a:moveTo>
                  <a:cubicBezTo>
                    <a:pt x="1243" y="1095"/>
                    <a:pt x="2603" y="2219"/>
                    <a:pt x="4082" y="3194"/>
                  </a:cubicBezTo>
                  <a:cubicBezTo>
                    <a:pt x="6300" y="4939"/>
                    <a:pt x="8251" y="6152"/>
                    <a:pt x="8251" y="6152"/>
                  </a:cubicBezTo>
                  <a:cubicBezTo>
                    <a:pt x="8251" y="6033"/>
                    <a:pt x="6536" y="4673"/>
                    <a:pt x="4200" y="2958"/>
                  </a:cubicBezTo>
                  <a:cubicBezTo>
                    <a:pt x="1864" y="1243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4806295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صورة 6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D51D047B-13F4-45F6-836F-34DC38DBAF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9681" y="585832"/>
            <a:ext cx="7408057" cy="41136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988" name="Google Shape;1988;p46"/>
          <p:cNvGrpSpPr/>
          <p:nvPr/>
        </p:nvGrpSpPr>
        <p:grpSpPr>
          <a:xfrm rot="469714">
            <a:off x="248854" y="182046"/>
            <a:ext cx="1143346" cy="1076835"/>
            <a:chOff x="713225" y="1111350"/>
            <a:chExt cx="1363701" cy="1284371"/>
          </a:xfrm>
        </p:grpSpPr>
        <p:sp>
          <p:nvSpPr>
            <p:cNvPr id="1989" name="Google Shape;1989;p46"/>
            <p:cNvSpPr/>
            <p:nvPr/>
          </p:nvSpPr>
          <p:spPr>
            <a:xfrm>
              <a:off x="944449" y="1438580"/>
              <a:ext cx="194058" cy="402967"/>
            </a:xfrm>
            <a:custGeom>
              <a:avLst/>
              <a:gdLst/>
              <a:ahLst/>
              <a:cxnLst/>
              <a:rect l="l" t="t" r="r" b="b"/>
              <a:pathLst>
                <a:path w="8546" h="17746" extrusionOk="0">
                  <a:moveTo>
                    <a:pt x="8069" y="1"/>
                  </a:moveTo>
                  <a:lnTo>
                    <a:pt x="0" y="17478"/>
                  </a:lnTo>
                  <a:lnTo>
                    <a:pt x="507" y="17746"/>
                  </a:lnTo>
                  <a:lnTo>
                    <a:pt x="8546" y="239"/>
                  </a:lnTo>
                  <a:lnTo>
                    <a:pt x="8069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46"/>
            <p:cNvSpPr/>
            <p:nvPr/>
          </p:nvSpPr>
          <p:spPr>
            <a:xfrm>
              <a:off x="969472" y="1443984"/>
              <a:ext cx="206230" cy="425289"/>
            </a:xfrm>
            <a:custGeom>
              <a:avLst/>
              <a:gdLst/>
              <a:ahLst/>
              <a:cxnLst/>
              <a:rect l="l" t="t" r="r" b="b"/>
              <a:pathLst>
                <a:path w="9082" h="18729" extrusionOk="0">
                  <a:moveTo>
                    <a:pt x="8575" y="1"/>
                  </a:moveTo>
                  <a:lnTo>
                    <a:pt x="0" y="18491"/>
                  </a:lnTo>
                  <a:lnTo>
                    <a:pt x="625" y="18729"/>
                  </a:lnTo>
                  <a:lnTo>
                    <a:pt x="9081" y="239"/>
                  </a:lnTo>
                  <a:lnTo>
                    <a:pt x="8575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46"/>
            <p:cNvSpPr/>
            <p:nvPr/>
          </p:nvSpPr>
          <p:spPr>
            <a:xfrm>
              <a:off x="1293977" y="1725913"/>
              <a:ext cx="75752" cy="44643"/>
            </a:xfrm>
            <a:custGeom>
              <a:avLst/>
              <a:gdLst/>
              <a:ahLst/>
              <a:cxnLst/>
              <a:rect l="l" t="t" r="r" b="b"/>
              <a:pathLst>
                <a:path w="3336" h="1966" extrusionOk="0">
                  <a:moveTo>
                    <a:pt x="120" y="1"/>
                  </a:moveTo>
                  <a:lnTo>
                    <a:pt x="1" y="477"/>
                  </a:lnTo>
                  <a:lnTo>
                    <a:pt x="3097" y="1966"/>
                  </a:lnTo>
                  <a:lnTo>
                    <a:pt x="3335" y="1489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46"/>
            <p:cNvSpPr/>
            <p:nvPr/>
          </p:nvSpPr>
          <p:spPr>
            <a:xfrm>
              <a:off x="1273699" y="1762426"/>
              <a:ext cx="79136" cy="45324"/>
            </a:xfrm>
            <a:custGeom>
              <a:avLst/>
              <a:gdLst/>
              <a:ahLst/>
              <a:cxnLst/>
              <a:rect l="l" t="t" r="r" b="b"/>
              <a:pathLst>
                <a:path w="3485" h="1996" extrusionOk="0">
                  <a:moveTo>
                    <a:pt x="268" y="0"/>
                  </a:moveTo>
                  <a:lnTo>
                    <a:pt x="0" y="626"/>
                  </a:lnTo>
                  <a:lnTo>
                    <a:pt x="3246" y="1995"/>
                  </a:lnTo>
                  <a:lnTo>
                    <a:pt x="3484" y="1489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46"/>
            <p:cNvSpPr/>
            <p:nvPr/>
          </p:nvSpPr>
          <p:spPr>
            <a:xfrm>
              <a:off x="713225" y="1408697"/>
              <a:ext cx="651115" cy="505878"/>
            </a:xfrm>
            <a:custGeom>
              <a:avLst/>
              <a:gdLst/>
              <a:ahLst/>
              <a:cxnLst/>
              <a:rect l="l" t="t" r="r" b="b"/>
              <a:pathLst>
                <a:path w="28674" h="22278" extrusionOk="0">
                  <a:moveTo>
                    <a:pt x="8597" y="0"/>
                  </a:moveTo>
                  <a:cubicBezTo>
                    <a:pt x="5730" y="0"/>
                    <a:pt x="3016" y="1613"/>
                    <a:pt x="1757" y="4413"/>
                  </a:cubicBezTo>
                  <a:cubicBezTo>
                    <a:pt x="1" y="8254"/>
                    <a:pt x="1609" y="12720"/>
                    <a:pt x="5479" y="14447"/>
                  </a:cubicBezTo>
                  <a:lnTo>
                    <a:pt x="22331" y="22278"/>
                  </a:lnTo>
                  <a:lnTo>
                    <a:pt x="28673" y="8492"/>
                  </a:lnTo>
                  <a:lnTo>
                    <a:pt x="11791" y="691"/>
                  </a:lnTo>
                  <a:cubicBezTo>
                    <a:pt x="10750" y="223"/>
                    <a:pt x="9663" y="0"/>
                    <a:pt x="8597" y="0"/>
                  </a:cubicBezTo>
                  <a:close/>
                </a:path>
              </a:pathLst>
            </a:custGeom>
            <a:solidFill>
              <a:srgbClr val="E5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46"/>
            <p:cNvSpPr/>
            <p:nvPr/>
          </p:nvSpPr>
          <p:spPr>
            <a:xfrm>
              <a:off x="899149" y="1576365"/>
              <a:ext cx="394861" cy="180797"/>
            </a:xfrm>
            <a:custGeom>
              <a:avLst/>
              <a:gdLst/>
              <a:ahLst/>
              <a:cxnLst/>
              <a:rect l="l" t="t" r="r" b="b"/>
              <a:pathLst>
                <a:path w="17389" h="7962" extrusionOk="0">
                  <a:moveTo>
                    <a:pt x="132" y="1"/>
                  </a:moveTo>
                  <a:cubicBezTo>
                    <a:pt x="124" y="1"/>
                    <a:pt x="120" y="3"/>
                    <a:pt x="120" y="7"/>
                  </a:cubicBezTo>
                  <a:cubicBezTo>
                    <a:pt x="1" y="7"/>
                    <a:pt x="3841" y="1853"/>
                    <a:pt x="8695" y="4086"/>
                  </a:cubicBezTo>
                  <a:cubicBezTo>
                    <a:pt x="13248" y="6247"/>
                    <a:pt x="16992" y="7962"/>
                    <a:pt x="17363" y="7962"/>
                  </a:cubicBezTo>
                  <a:cubicBezTo>
                    <a:pt x="17375" y="7962"/>
                    <a:pt x="17384" y="7960"/>
                    <a:pt x="17389" y="7956"/>
                  </a:cubicBezTo>
                  <a:cubicBezTo>
                    <a:pt x="17389" y="7956"/>
                    <a:pt x="13518" y="6080"/>
                    <a:pt x="8814" y="3847"/>
                  </a:cubicBezTo>
                  <a:cubicBezTo>
                    <a:pt x="4148" y="1687"/>
                    <a:pt x="373" y="1"/>
                    <a:pt x="13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46"/>
            <p:cNvSpPr/>
            <p:nvPr/>
          </p:nvSpPr>
          <p:spPr>
            <a:xfrm>
              <a:off x="1028964" y="1111350"/>
              <a:ext cx="413776" cy="405692"/>
            </a:xfrm>
            <a:custGeom>
              <a:avLst/>
              <a:gdLst/>
              <a:ahLst/>
              <a:cxnLst/>
              <a:rect l="l" t="t" r="r" b="b"/>
              <a:pathLst>
                <a:path w="18222" h="17866" extrusionOk="0">
                  <a:moveTo>
                    <a:pt x="7444" y="1"/>
                  </a:moveTo>
                  <a:lnTo>
                    <a:pt x="2978" y="5837"/>
                  </a:lnTo>
                  <a:lnTo>
                    <a:pt x="0" y="12923"/>
                  </a:lnTo>
                  <a:lnTo>
                    <a:pt x="11523" y="17865"/>
                  </a:lnTo>
                  <a:lnTo>
                    <a:pt x="14024" y="10422"/>
                  </a:lnTo>
                  <a:lnTo>
                    <a:pt x="18222" y="4348"/>
                  </a:lnTo>
                  <a:lnTo>
                    <a:pt x="7444" y="1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46"/>
            <p:cNvSpPr/>
            <p:nvPr/>
          </p:nvSpPr>
          <p:spPr>
            <a:xfrm>
              <a:off x="1155374" y="1159352"/>
              <a:ext cx="160951" cy="287363"/>
            </a:xfrm>
            <a:custGeom>
              <a:avLst/>
              <a:gdLst/>
              <a:ahLst/>
              <a:cxnLst/>
              <a:rect l="l" t="t" r="r" b="b"/>
              <a:pathLst>
                <a:path w="7088" h="12655" extrusionOk="0">
                  <a:moveTo>
                    <a:pt x="7087" y="1"/>
                  </a:moveTo>
                  <a:lnTo>
                    <a:pt x="7087" y="1"/>
                  </a:lnTo>
                  <a:cubicBezTo>
                    <a:pt x="6849" y="120"/>
                    <a:pt x="6700" y="269"/>
                    <a:pt x="6700" y="388"/>
                  </a:cubicBezTo>
                  <a:cubicBezTo>
                    <a:pt x="6462" y="626"/>
                    <a:pt x="6105" y="1132"/>
                    <a:pt x="5718" y="1609"/>
                  </a:cubicBezTo>
                  <a:cubicBezTo>
                    <a:pt x="5092" y="2740"/>
                    <a:pt x="3991" y="4348"/>
                    <a:pt x="3127" y="6075"/>
                  </a:cubicBezTo>
                  <a:cubicBezTo>
                    <a:pt x="2115" y="7832"/>
                    <a:pt x="1251" y="9439"/>
                    <a:pt x="745" y="10690"/>
                  </a:cubicBezTo>
                  <a:cubicBezTo>
                    <a:pt x="507" y="11285"/>
                    <a:pt x="269" y="11791"/>
                    <a:pt x="150" y="12179"/>
                  </a:cubicBezTo>
                  <a:cubicBezTo>
                    <a:pt x="1" y="12298"/>
                    <a:pt x="1" y="12536"/>
                    <a:pt x="1" y="12655"/>
                  </a:cubicBezTo>
                  <a:cubicBezTo>
                    <a:pt x="150" y="12536"/>
                    <a:pt x="150" y="12417"/>
                    <a:pt x="269" y="12179"/>
                  </a:cubicBezTo>
                  <a:lnTo>
                    <a:pt x="894" y="10809"/>
                  </a:lnTo>
                  <a:cubicBezTo>
                    <a:pt x="1490" y="9558"/>
                    <a:pt x="2383" y="7951"/>
                    <a:pt x="3365" y="6224"/>
                  </a:cubicBezTo>
                  <a:cubicBezTo>
                    <a:pt x="4229" y="4467"/>
                    <a:pt x="5211" y="2859"/>
                    <a:pt x="5956" y="1758"/>
                  </a:cubicBezTo>
                  <a:lnTo>
                    <a:pt x="6700" y="507"/>
                  </a:lnTo>
                  <a:cubicBezTo>
                    <a:pt x="6849" y="269"/>
                    <a:pt x="6968" y="120"/>
                    <a:pt x="708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46"/>
            <p:cNvSpPr/>
            <p:nvPr/>
          </p:nvSpPr>
          <p:spPr>
            <a:xfrm>
              <a:off x="1099265" y="1238259"/>
              <a:ext cx="248148" cy="109745"/>
            </a:xfrm>
            <a:custGeom>
              <a:avLst/>
              <a:gdLst/>
              <a:ahLst/>
              <a:cxnLst/>
              <a:rect l="l" t="t" r="r" b="b"/>
              <a:pathLst>
                <a:path w="10928" h="4833" extrusionOk="0">
                  <a:moveTo>
                    <a:pt x="138" y="1"/>
                  </a:moveTo>
                  <a:cubicBezTo>
                    <a:pt x="126" y="1"/>
                    <a:pt x="120" y="4"/>
                    <a:pt x="120" y="10"/>
                  </a:cubicBezTo>
                  <a:cubicBezTo>
                    <a:pt x="1" y="10"/>
                    <a:pt x="2472" y="1260"/>
                    <a:pt x="5449" y="2481"/>
                  </a:cubicBezTo>
                  <a:cubicBezTo>
                    <a:pt x="8427" y="3850"/>
                    <a:pt x="10809" y="4833"/>
                    <a:pt x="10928" y="4833"/>
                  </a:cubicBezTo>
                  <a:cubicBezTo>
                    <a:pt x="10928" y="4714"/>
                    <a:pt x="8576" y="3612"/>
                    <a:pt x="5598" y="2243"/>
                  </a:cubicBezTo>
                  <a:cubicBezTo>
                    <a:pt x="2769" y="1054"/>
                    <a:pt x="370" y="1"/>
                    <a:pt x="13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46"/>
            <p:cNvSpPr/>
            <p:nvPr/>
          </p:nvSpPr>
          <p:spPr>
            <a:xfrm>
              <a:off x="724715" y="1787449"/>
              <a:ext cx="366476" cy="439481"/>
            </a:xfrm>
            <a:custGeom>
              <a:avLst/>
              <a:gdLst/>
              <a:ahLst/>
              <a:cxnLst/>
              <a:rect l="l" t="t" r="r" b="b"/>
              <a:pathLst>
                <a:path w="16139" h="19354" extrusionOk="0">
                  <a:moveTo>
                    <a:pt x="5092" y="0"/>
                  </a:moveTo>
                  <a:lnTo>
                    <a:pt x="1490" y="6848"/>
                  </a:lnTo>
                  <a:lnTo>
                    <a:pt x="1" y="14024"/>
                  </a:lnTo>
                  <a:lnTo>
                    <a:pt x="10184" y="19353"/>
                  </a:lnTo>
                  <a:lnTo>
                    <a:pt x="12030" y="12297"/>
                  </a:lnTo>
                  <a:lnTo>
                    <a:pt x="16138" y="5598"/>
                  </a:lnTo>
                  <a:lnTo>
                    <a:pt x="5092" y="0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46"/>
            <p:cNvSpPr/>
            <p:nvPr/>
          </p:nvSpPr>
          <p:spPr>
            <a:xfrm>
              <a:off x="834253" y="1855048"/>
              <a:ext cx="118329" cy="307641"/>
            </a:xfrm>
            <a:custGeom>
              <a:avLst/>
              <a:gdLst/>
              <a:ahLst/>
              <a:cxnLst/>
              <a:rect l="l" t="t" r="r" b="b"/>
              <a:pathLst>
                <a:path w="5211" h="13548" extrusionOk="0">
                  <a:moveTo>
                    <a:pt x="5211" y="1"/>
                  </a:moveTo>
                  <a:lnTo>
                    <a:pt x="5211" y="1"/>
                  </a:lnTo>
                  <a:cubicBezTo>
                    <a:pt x="5092" y="149"/>
                    <a:pt x="4973" y="268"/>
                    <a:pt x="4853" y="507"/>
                  </a:cubicBezTo>
                  <a:cubicBezTo>
                    <a:pt x="4734" y="745"/>
                    <a:pt x="4466" y="1251"/>
                    <a:pt x="4109" y="1876"/>
                  </a:cubicBezTo>
                  <a:cubicBezTo>
                    <a:pt x="3603" y="3127"/>
                    <a:pt x="2859" y="4735"/>
                    <a:pt x="2114" y="6581"/>
                  </a:cubicBezTo>
                  <a:cubicBezTo>
                    <a:pt x="1370" y="8456"/>
                    <a:pt x="894" y="10183"/>
                    <a:pt x="506" y="11553"/>
                  </a:cubicBezTo>
                  <a:cubicBezTo>
                    <a:pt x="387" y="12178"/>
                    <a:pt x="268" y="12654"/>
                    <a:pt x="149" y="13042"/>
                  </a:cubicBezTo>
                  <a:cubicBezTo>
                    <a:pt x="0" y="13161"/>
                    <a:pt x="0" y="13399"/>
                    <a:pt x="0" y="13548"/>
                  </a:cubicBezTo>
                  <a:cubicBezTo>
                    <a:pt x="149" y="13399"/>
                    <a:pt x="149" y="13280"/>
                    <a:pt x="268" y="13042"/>
                  </a:cubicBezTo>
                  <a:lnTo>
                    <a:pt x="745" y="11553"/>
                  </a:lnTo>
                  <a:cubicBezTo>
                    <a:pt x="1132" y="10302"/>
                    <a:pt x="1757" y="8575"/>
                    <a:pt x="2382" y="6700"/>
                  </a:cubicBezTo>
                  <a:cubicBezTo>
                    <a:pt x="3127" y="4854"/>
                    <a:pt x="3871" y="3127"/>
                    <a:pt x="4347" y="1995"/>
                  </a:cubicBezTo>
                  <a:lnTo>
                    <a:pt x="4973" y="507"/>
                  </a:lnTo>
                  <a:cubicBezTo>
                    <a:pt x="5092" y="388"/>
                    <a:pt x="5092" y="149"/>
                    <a:pt x="521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46"/>
            <p:cNvSpPr/>
            <p:nvPr/>
          </p:nvSpPr>
          <p:spPr>
            <a:xfrm>
              <a:off x="758525" y="1942946"/>
              <a:ext cx="239360" cy="123733"/>
            </a:xfrm>
            <a:custGeom>
              <a:avLst/>
              <a:gdLst/>
              <a:ahLst/>
              <a:cxnLst/>
              <a:rect l="l" t="t" r="r" b="b"/>
              <a:pathLst>
                <a:path w="10541" h="5449" extrusionOk="0">
                  <a:moveTo>
                    <a:pt x="1" y="0"/>
                  </a:moveTo>
                  <a:lnTo>
                    <a:pt x="1" y="0"/>
                  </a:lnTo>
                  <a:cubicBezTo>
                    <a:pt x="507" y="238"/>
                    <a:pt x="983" y="596"/>
                    <a:pt x="1608" y="864"/>
                  </a:cubicBezTo>
                  <a:cubicBezTo>
                    <a:pt x="2472" y="1340"/>
                    <a:pt x="3841" y="1965"/>
                    <a:pt x="5211" y="2829"/>
                  </a:cubicBezTo>
                  <a:cubicBezTo>
                    <a:pt x="6700" y="3573"/>
                    <a:pt x="7950" y="4317"/>
                    <a:pt x="8933" y="4704"/>
                  </a:cubicBezTo>
                  <a:cubicBezTo>
                    <a:pt x="9558" y="4943"/>
                    <a:pt x="10034" y="5211"/>
                    <a:pt x="10541" y="5449"/>
                  </a:cubicBezTo>
                  <a:cubicBezTo>
                    <a:pt x="10183" y="5062"/>
                    <a:pt x="9558" y="4824"/>
                    <a:pt x="9052" y="4585"/>
                  </a:cubicBezTo>
                  <a:cubicBezTo>
                    <a:pt x="8188" y="4079"/>
                    <a:pt x="6819" y="3335"/>
                    <a:pt x="5330" y="2590"/>
                  </a:cubicBezTo>
                  <a:cubicBezTo>
                    <a:pt x="3961" y="1727"/>
                    <a:pt x="2591" y="1102"/>
                    <a:pt x="1608" y="596"/>
                  </a:cubicBezTo>
                  <a:cubicBezTo>
                    <a:pt x="1102" y="357"/>
                    <a:pt x="626" y="119"/>
                    <a:pt x="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46"/>
            <p:cNvSpPr/>
            <p:nvPr/>
          </p:nvSpPr>
          <p:spPr>
            <a:xfrm>
              <a:off x="1133075" y="1533903"/>
              <a:ext cx="185952" cy="228551"/>
            </a:xfrm>
            <a:custGeom>
              <a:avLst/>
              <a:gdLst/>
              <a:ahLst/>
              <a:cxnLst/>
              <a:rect l="l" t="t" r="r" b="b"/>
              <a:pathLst>
                <a:path w="8189" h="10065" extrusionOk="0">
                  <a:moveTo>
                    <a:pt x="3722" y="1"/>
                  </a:moveTo>
                  <a:lnTo>
                    <a:pt x="0" y="7950"/>
                  </a:lnTo>
                  <a:lnTo>
                    <a:pt x="4467" y="10064"/>
                  </a:lnTo>
                  <a:lnTo>
                    <a:pt x="8188" y="2115"/>
                  </a:lnTo>
                  <a:lnTo>
                    <a:pt x="3722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46"/>
            <p:cNvSpPr/>
            <p:nvPr/>
          </p:nvSpPr>
          <p:spPr>
            <a:xfrm>
              <a:off x="1166886" y="1683315"/>
              <a:ext cx="25705" cy="24070"/>
            </a:xfrm>
            <a:custGeom>
              <a:avLst/>
              <a:gdLst/>
              <a:ahLst/>
              <a:cxnLst/>
              <a:rect l="l" t="t" r="r" b="b"/>
              <a:pathLst>
                <a:path w="1132" h="1060" extrusionOk="0">
                  <a:moveTo>
                    <a:pt x="744" y="1"/>
                  </a:moveTo>
                  <a:cubicBezTo>
                    <a:pt x="506" y="1"/>
                    <a:pt x="238" y="120"/>
                    <a:pt x="119" y="269"/>
                  </a:cubicBezTo>
                  <a:lnTo>
                    <a:pt x="119" y="388"/>
                  </a:lnTo>
                  <a:cubicBezTo>
                    <a:pt x="0" y="626"/>
                    <a:pt x="119" y="864"/>
                    <a:pt x="387" y="1013"/>
                  </a:cubicBezTo>
                  <a:cubicBezTo>
                    <a:pt x="450" y="1044"/>
                    <a:pt x="521" y="1059"/>
                    <a:pt x="594" y="1059"/>
                  </a:cubicBezTo>
                  <a:cubicBezTo>
                    <a:pt x="799" y="1059"/>
                    <a:pt x="1022" y="943"/>
                    <a:pt x="1132" y="745"/>
                  </a:cubicBezTo>
                  <a:cubicBezTo>
                    <a:pt x="1132" y="507"/>
                    <a:pt x="983" y="120"/>
                    <a:pt x="744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46"/>
            <p:cNvSpPr/>
            <p:nvPr/>
          </p:nvSpPr>
          <p:spPr>
            <a:xfrm>
              <a:off x="1206101" y="1704955"/>
              <a:ext cx="25705" cy="22026"/>
            </a:xfrm>
            <a:custGeom>
              <a:avLst/>
              <a:gdLst/>
              <a:ahLst/>
              <a:cxnLst/>
              <a:rect l="l" t="t" r="r" b="b"/>
              <a:pathLst>
                <a:path w="1132" h="970" extrusionOk="0">
                  <a:moveTo>
                    <a:pt x="484" y="1"/>
                  </a:moveTo>
                  <a:cubicBezTo>
                    <a:pt x="336" y="1"/>
                    <a:pt x="149" y="126"/>
                    <a:pt x="149" y="298"/>
                  </a:cubicBezTo>
                  <a:cubicBezTo>
                    <a:pt x="0" y="537"/>
                    <a:pt x="149" y="805"/>
                    <a:pt x="387" y="924"/>
                  </a:cubicBezTo>
                  <a:cubicBezTo>
                    <a:pt x="450" y="955"/>
                    <a:pt x="514" y="970"/>
                    <a:pt x="578" y="970"/>
                  </a:cubicBezTo>
                  <a:cubicBezTo>
                    <a:pt x="756" y="970"/>
                    <a:pt x="925" y="853"/>
                    <a:pt x="1012" y="656"/>
                  </a:cubicBezTo>
                  <a:cubicBezTo>
                    <a:pt x="1131" y="417"/>
                    <a:pt x="1012" y="179"/>
                    <a:pt x="744" y="60"/>
                  </a:cubicBezTo>
                  <a:lnTo>
                    <a:pt x="625" y="60"/>
                  </a:lnTo>
                  <a:cubicBezTo>
                    <a:pt x="592" y="19"/>
                    <a:pt x="541" y="1"/>
                    <a:pt x="484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46"/>
            <p:cNvSpPr/>
            <p:nvPr/>
          </p:nvSpPr>
          <p:spPr>
            <a:xfrm>
              <a:off x="1175674" y="1621802"/>
              <a:ext cx="104137" cy="44643"/>
            </a:xfrm>
            <a:custGeom>
              <a:avLst/>
              <a:gdLst/>
              <a:ahLst/>
              <a:cxnLst/>
              <a:rect l="l" t="t" r="r" b="b"/>
              <a:pathLst>
                <a:path w="4586" h="1966" extrusionOk="0">
                  <a:moveTo>
                    <a:pt x="0" y="0"/>
                  </a:moveTo>
                  <a:cubicBezTo>
                    <a:pt x="745" y="358"/>
                    <a:pt x="1489" y="864"/>
                    <a:pt x="2233" y="1102"/>
                  </a:cubicBezTo>
                  <a:cubicBezTo>
                    <a:pt x="2978" y="1489"/>
                    <a:pt x="3722" y="1846"/>
                    <a:pt x="4585" y="1966"/>
                  </a:cubicBezTo>
                  <a:cubicBezTo>
                    <a:pt x="3841" y="1608"/>
                    <a:pt x="3097" y="1102"/>
                    <a:pt x="2352" y="864"/>
                  </a:cubicBezTo>
                  <a:cubicBezTo>
                    <a:pt x="1608" y="477"/>
                    <a:pt x="864" y="120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46"/>
            <p:cNvSpPr/>
            <p:nvPr/>
          </p:nvSpPr>
          <p:spPr>
            <a:xfrm>
              <a:off x="828849" y="1424320"/>
              <a:ext cx="144011" cy="304326"/>
            </a:xfrm>
            <a:custGeom>
              <a:avLst/>
              <a:gdLst/>
              <a:ahLst/>
              <a:cxnLst/>
              <a:rect l="l" t="t" r="r" b="b"/>
              <a:pathLst>
                <a:path w="6342" h="13402" extrusionOk="0">
                  <a:moveTo>
                    <a:pt x="6332" y="0"/>
                  </a:moveTo>
                  <a:cubicBezTo>
                    <a:pt x="6138" y="0"/>
                    <a:pt x="4674" y="3048"/>
                    <a:pt x="3097" y="6583"/>
                  </a:cubicBezTo>
                  <a:cubicBezTo>
                    <a:pt x="1370" y="10305"/>
                    <a:pt x="0" y="13402"/>
                    <a:pt x="119" y="13402"/>
                  </a:cubicBezTo>
                  <a:cubicBezTo>
                    <a:pt x="119" y="13402"/>
                    <a:pt x="1608" y="10424"/>
                    <a:pt x="3365" y="6703"/>
                  </a:cubicBezTo>
                  <a:cubicBezTo>
                    <a:pt x="4972" y="2981"/>
                    <a:pt x="6342" y="3"/>
                    <a:pt x="6342" y="3"/>
                  </a:cubicBezTo>
                  <a:cubicBezTo>
                    <a:pt x="6339" y="1"/>
                    <a:pt x="6336" y="0"/>
                    <a:pt x="633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46"/>
            <p:cNvSpPr/>
            <p:nvPr/>
          </p:nvSpPr>
          <p:spPr>
            <a:xfrm>
              <a:off x="1290593" y="1638401"/>
              <a:ext cx="332665" cy="422882"/>
            </a:xfrm>
            <a:custGeom>
              <a:avLst/>
              <a:gdLst/>
              <a:ahLst/>
              <a:cxnLst/>
              <a:rect l="l" t="t" r="r" b="b"/>
              <a:pathLst>
                <a:path w="14650" h="18623" extrusionOk="0">
                  <a:moveTo>
                    <a:pt x="11138" y="1"/>
                  </a:moveTo>
                  <a:cubicBezTo>
                    <a:pt x="7077" y="1"/>
                    <a:pt x="3285" y="2396"/>
                    <a:pt x="1757" y="6445"/>
                  </a:cubicBezTo>
                  <a:cubicBezTo>
                    <a:pt x="1" y="11030"/>
                    <a:pt x="1996" y="16241"/>
                    <a:pt x="6343" y="18623"/>
                  </a:cubicBezTo>
                  <a:lnTo>
                    <a:pt x="14650" y="609"/>
                  </a:lnTo>
                  <a:cubicBezTo>
                    <a:pt x="13488" y="198"/>
                    <a:pt x="12302" y="1"/>
                    <a:pt x="11138" y="1"/>
                  </a:cubicBezTo>
                  <a:close/>
                </a:path>
              </a:pathLst>
            </a:custGeom>
            <a:solidFill>
              <a:srgbClr val="E5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46"/>
            <p:cNvSpPr/>
            <p:nvPr/>
          </p:nvSpPr>
          <p:spPr>
            <a:xfrm>
              <a:off x="1448792" y="1810429"/>
              <a:ext cx="137948" cy="81724"/>
            </a:xfrm>
            <a:custGeom>
              <a:avLst/>
              <a:gdLst/>
              <a:ahLst/>
              <a:cxnLst/>
              <a:rect l="l" t="t" r="r" b="b"/>
              <a:pathLst>
                <a:path w="6075" h="3599" extrusionOk="0">
                  <a:moveTo>
                    <a:pt x="626" y="0"/>
                  </a:moveTo>
                  <a:lnTo>
                    <a:pt x="1" y="1221"/>
                  </a:lnTo>
                  <a:lnTo>
                    <a:pt x="5092" y="3454"/>
                  </a:lnTo>
                  <a:cubicBezTo>
                    <a:pt x="5223" y="3552"/>
                    <a:pt x="5358" y="3599"/>
                    <a:pt x="5483" y="3599"/>
                  </a:cubicBezTo>
                  <a:cubicBezTo>
                    <a:pt x="5698" y="3599"/>
                    <a:pt x="5880" y="3461"/>
                    <a:pt x="5956" y="3216"/>
                  </a:cubicBezTo>
                  <a:cubicBezTo>
                    <a:pt x="6075" y="2859"/>
                    <a:pt x="5956" y="2472"/>
                    <a:pt x="5569" y="2233"/>
                  </a:cubicBezTo>
                  <a:lnTo>
                    <a:pt x="626" y="0"/>
                  </a:lnTo>
                  <a:close/>
                </a:path>
              </a:pathLst>
            </a:custGeom>
            <a:solidFill>
              <a:srgbClr val="E5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46"/>
            <p:cNvSpPr/>
            <p:nvPr/>
          </p:nvSpPr>
          <p:spPr>
            <a:xfrm>
              <a:off x="1412302" y="1658315"/>
              <a:ext cx="208250" cy="402967"/>
            </a:xfrm>
            <a:custGeom>
              <a:avLst/>
              <a:gdLst/>
              <a:ahLst/>
              <a:cxnLst/>
              <a:rect l="l" t="t" r="r" b="b"/>
              <a:pathLst>
                <a:path w="9171" h="17746" extrusionOk="0">
                  <a:moveTo>
                    <a:pt x="8932" y="0"/>
                  </a:moveTo>
                  <a:cubicBezTo>
                    <a:pt x="8783" y="119"/>
                    <a:pt x="8664" y="119"/>
                    <a:pt x="8426" y="238"/>
                  </a:cubicBezTo>
                  <a:cubicBezTo>
                    <a:pt x="7682" y="625"/>
                    <a:pt x="7057" y="983"/>
                    <a:pt x="6431" y="1489"/>
                  </a:cubicBezTo>
                  <a:cubicBezTo>
                    <a:pt x="2233" y="4585"/>
                    <a:pt x="0" y="9558"/>
                    <a:pt x="477" y="14768"/>
                  </a:cubicBezTo>
                  <a:cubicBezTo>
                    <a:pt x="477" y="15513"/>
                    <a:pt x="596" y="16257"/>
                    <a:pt x="864" y="17001"/>
                  </a:cubicBezTo>
                  <a:cubicBezTo>
                    <a:pt x="864" y="17120"/>
                    <a:pt x="983" y="17359"/>
                    <a:pt x="983" y="17597"/>
                  </a:cubicBezTo>
                  <a:cubicBezTo>
                    <a:pt x="983" y="17746"/>
                    <a:pt x="1102" y="17746"/>
                    <a:pt x="1102" y="17746"/>
                  </a:cubicBezTo>
                  <a:cubicBezTo>
                    <a:pt x="1102" y="17478"/>
                    <a:pt x="983" y="17239"/>
                    <a:pt x="983" y="17001"/>
                  </a:cubicBezTo>
                  <a:cubicBezTo>
                    <a:pt x="744" y="16257"/>
                    <a:pt x="596" y="15513"/>
                    <a:pt x="596" y="14619"/>
                  </a:cubicBezTo>
                  <a:cubicBezTo>
                    <a:pt x="238" y="9677"/>
                    <a:pt x="2471" y="4705"/>
                    <a:pt x="6550" y="1608"/>
                  </a:cubicBezTo>
                  <a:cubicBezTo>
                    <a:pt x="7176" y="1221"/>
                    <a:pt x="7801" y="745"/>
                    <a:pt x="8426" y="358"/>
                  </a:cubicBezTo>
                  <a:cubicBezTo>
                    <a:pt x="8664" y="238"/>
                    <a:pt x="8932" y="119"/>
                    <a:pt x="917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46"/>
            <p:cNvSpPr/>
            <p:nvPr/>
          </p:nvSpPr>
          <p:spPr>
            <a:xfrm>
              <a:off x="1451517" y="1810429"/>
              <a:ext cx="135223" cy="81838"/>
            </a:xfrm>
            <a:custGeom>
              <a:avLst/>
              <a:gdLst/>
              <a:ahLst/>
              <a:cxnLst/>
              <a:rect l="l" t="t" r="r" b="b"/>
              <a:pathLst>
                <a:path w="5955" h="3604" extrusionOk="0">
                  <a:moveTo>
                    <a:pt x="506" y="0"/>
                  </a:moveTo>
                  <a:cubicBezTo>
                    <a:pt x="357" y="358"/>
                    <a:pt x="119" y="864"/>
                    <a:pt x="0" y="1221"/>
                  </a:cubicBezTo>
                  <a:lnTo>
                    <a:pt x="4972" y="3454"/>
                  </a:lnTo>
                  <a:cubicBezTo>
                    <a:pt x="5091" y="3603"/>
                    <a:pt x="5091" y="3603"/>
                    <a:pt x="5210" y="3603"/>
                  </a:cubicBezTo>
                  <a:cubicBezTo>
                    <a:pt x="5449" y="3603"/>
                    <a:pt x="5717" y="3454"/>
                    <a:pt x="5836" y="3216"/>
                  </a:cubicBezTo>
                  <a:cubicBezTo>
                    <a:pt x="5955" y="3097"/>
                    <a:pt x="5955" y="2978"/>
                    <a:pt x="5955" y="2859"/>
                  </a:cubicBezTo>
                  <a:cubicBezTo>
                    <a:pt x="5955" y="2591"/>
                    <a:pt x="5836" y="2353"/>
                    <a:pt x="5449" y="2233"/>
                  </a:cubicBezTo>
                  <a:lnTo>
                    <a:pt x="506" y="0"/>
                  </a:lnTo>
                  <a:close/>
                </a:path>
              </a:pathLst>
            </a:custGeom>
            <a:solidFill>
              <a:srgbClr val="A0B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46"/>
            <p:cNvSpPr/>
            <p:nvPr/>
          </p:nvSpPr>
          <p:spPr>
            <a:xfrm>
              <a:off x="1448792" y="1810429"/>
              <a:ext cx="14238" cy="27749"/>
            </a:xfrm>
            <a:custGeom>
              <a:avLst/>
              <a:gdLst/>
              <a:ahLst/>
              <a:cxnLst/>
              <a:rect l="l" t="t" r="r" b="b"/>
              <a:pathLst>
                <a:path w="627" h="1222" extrusionOk="0">
                  <a:moveTo>
                    <a:pt x="626" y="0"/>
                  </a:moveTo>
                  <a:lnTo>
                    <a:pt x="1" y="1221"/>
                  </a:lnTo>
                  <a:lnTo>
                    <a:pt x="120" y="1221"/>
                  </a:lnTo>
                  <a:cubicBezTo>
                    <a:pt x="239" y="864"/>
                    <a:pt x="477" y="358"/>
                    <a:pt x="626" y="0"/>
                  </a:cubicBezTo>
                  <a:close/>
                </a:path>
              </a:pathLst>
            </a:custGeom>
            <a:solidFill>
              <a:srgbClr val="1B23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46"/>
            <p:cNvSpPr/>
            <p:nvPr/>
          </p:nvSpPr>
          <p:spPr>
            <a:xfrm>
              <a:off x="1488007" y="1610312"/>
              <a:ext cx="402990" cy="636900"/>
            </a:xfrm>
            <a:custGeom>
              <a:avLst/>
              <a:gdLst/>
              <a:ahLst/>
              <a:cxnLst/>
              <a:rect l="l" t="t" r="r" b="b"/>
              <a:pathLst>
                <a:path w="17747" h="28048" extrusionOk="0">
                  <a:moveTo>
                    <a:pt x="13637" y="0"/>
                  </a:moveTo>
                  <a:cubicBezTo>
                    <a:pt x="13786" y="119"/>
                    <a:pt x="13786" y="238"/>
                    <a:pt x="13905" y="358"/>
                  </a:cubicBezTo>
                  <a:cubicBezTo>
                    <a:pt x="13905" y="238"/>
                    <a:pt x="13786" y="119"/>
                    <a:pt x="13637" y="0"/>
                  </a:cubicBezTo>
                  <a:close/>
                  <a:moveTo>
                    <a:pt x="13905" y="358"/>
                  </a:moveTo>
                  <a:cubicBezTo>
                    <a:pt x="14024" y="626"/>
                    <a:pt x="14263" y="864"/>
                    <a:pt x="14531" y="1370"/>
                  </a:cubicBezTo>
                  <a:cubicBezTo>
                    <a:pt x="15394" y="2472"/>
                    <a:pt x="16019" y="3722"/>
                    <a:pt x="16377" y="5092"/>
                  </a:cubicBezTo>
                  <a:cubicBezTo>
                    <a:pt x="16764" y="5955"/>
                    <a:pt x="17002" y="6938"/>
                    <a:pt x="17121" y="7801"/>
                  </a:cubicBezTo>
                  <a:cubicBezTo>
                    <a:pt x="17359" y="8932"/>
                    <a:pt x="17508" y="10034"/>
                    <a:pt x="17508" y="11166"/>
                  </a:cubicBezTo>
                  <a:cubicBezTo>
                    <a:pt x="17508" y="16257"/>
                    <a:pt x="15126" y="21080"/>
                    <a:pt x="11047" y="24177"/>
                  </a:cubicBezTo>
                  <a:cubicBezTo>
                    <a:pt x="10184" y="24921"/>
                    <a:pt x="9171" y="25427"/>
                    <a:pt x="8189" y="25933"/>
                  </a:cubicBezTo>
                  <a:cubicBezTo>
                    <a:pt x="7325" y="26410"/>
                    <a:pt x="6462" y="26797"/>
                    <a:pt x="5598" y="27035"/>
                  </a:cubicBezTo>
                  <a:cubicBezTo>
                    <a:pt x="4229" y="27541"/>
                    <a:pt x="2859" y="27779"/>
                    <a:pt x="1490" y="27899"/>
                  </a:cubicBezTo>
                  <a:lnTo>
                    <a:pt x="1" y="27899"/>
                  </a:lnTo>
                  <a:cubicBezTo>
                    <a:pt x="120" y="28047"/>
                    <a:pt x="239" y="28047"/>
                    <a:pt x="388" y="28047"/>
                  </a:cubicBezTo>
                  <a:lnTo>
                    <a:pt x="1490" y="28047"/>
                  </a:lnTo>
                  <a:cubicBezTo>
                    <a:pt x="2859" y="27899"/>
                    <a:pt x="4348" y="27660"/>
                    <a:pt x="5598" y="27303"/>
                  </a:cubicBezTo>
                  <a:cubicBezTo>
                    <a:pt x="7683" y="26678"/>
                    <a:pt x="9558" y="25666"/>
                    <a:pt x="11166" y="24445"/>
                  </a:cubicBezTo>
                  <a:cubicBezTo>
                    <a:pt x="15394" y="21348"/>
                    <a:pt x="17746" y="16376"/>
                    <a:pt x="17746" y="11166"/>
                  </a:cubicBezTo>
                  <a:cubicBezTo>
                    <a:pt x="17746" y="10034"/>
                    <a:pt x="17627" y="8932"/>
                    <a:pt x="17359" y="7801"/>
                  </a:cubicBezTo>
                  <a:cubicBezTo>
                    <a:pt x="17240" y="6819"/>
                    <a:pt x="17002" y="5955"/>
                    <a:pt x="16615" y="4973"/>
                  </a:cubicBezTo>
                  <a:cubicBezTo>
                    <a:pt x="16138" y="3603"/>
                    <a:pt x="15513" y="2352"/>
                    <a:pt x="14650" y="1251"/>
                  </a:cubicBezTo>
                  <a:cubicBezTo>
                    <a:pt x="14382" y="983"/>
                    <a:pt x="14144" y="626"/>
                    <a:pt x="13905" y="35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46"/>
            <p:cNvSpPr/>
            <p:nvPr/>
          </p:nvSpPr>
          <p:spPr>
            <a:xfrm>
              <a:off x="1476517" y="1528499"/>
              <a:ext cx="600409" cy="867222"/>
            </a:xfrm>
            <a:custGeom>
              <a:avLst/>
              <a:gdLst/>
              <a:ahLst/>
              <a:cxnLst/>
              <a:rect l="l" t="t" r="r" b="b"/>
              <a:pathLst>
                <a:path w="26441" h="38191" extrusionOk="0">
                  <a:moveTo>
                    <a:pt x="20366" y="1"/>
                  </a:moveTo>
                  <a:lnTo>
                    <a:pt x="20485" y="120"/>
                  </a:lnTo>
                  <a:cubicBezTo>
                    <a:pt x="20485" y="120"/>
                    <a:pt x="20485" y="1"/>
                    <a:pt x="20366" y="1"/>
                  </a:cubicBezTo>
                  <a:close/>
                  <a:moveTo>
                    <a:pt x="20485" y="120"/>
                  </a:moveTo>
                  <a:cubicBezTo>
                    <a:pt x="20604" y="239"/>
                    <a:pt x="20723" y="388"/>
                    <a:pt x="20723" y="507"/>
                  </a:cubicBezTo>
                  <a:lnTo>
                    <a:pt x="21230" y="983"/>
                  </a:lnTo>
                  <a:lnTo>
                    <a:pt x="21230" y="983"/>
                  </a:lnTo>
                  <a:lnTo>
                    <a:pt x="20843" y="388"/>
                  </a:lnTo>
                  <a:lnTo>
                    <a:pt x="20485" y="120"/>
                  </a:lnTo>
                  <a:close/>
                  <a:moveTo>
                    <a:pt x="21230" y="983"/>
                  </a:moveTo>
                  <a:lnTo>
                    <a:pt x="21230" y="983"/>
                  </a:lnTo>
                  <a:cubicBezTo>
                    <a:pt x="21468" y="1251"/>
                    <a:pt x="21587" y="1489"/>
                    <a:pt x="21855" y="1727"/>
                  </a:cubicBezTo>
                  <a:cubicBezTo>
                    <a:pt x="21736" y="1370"/>
                    <a:pt x="21468" y="1132"/>
                    <a:pt x="21230" y="983"/>
                  </a:cubicBezTo>
                  <a:close/>
                  <a:moveTo>
                    <a:pt x="1" y="37843"/>
                  </a:moveTo>
                  <a:lnTo>
                    <a:pt x="507" y="37963"/>
                  </a:lnTo>
                  <a:lnTo>
                    <a:pt x="1132" y="38082"/>
                  </a:lnTo>
                  <a:lnTo>
                    <a:pt x="2115" y="38082"/>
                  </a:lnTo>
                  <a:cubicBezTo>
                    <a:pt x="1757" y="38082"/>
                    <a:pt x="1489" y="37963"/>
                    <a:pt x="1132" y="37963"/>
                  </a:cubicBezTo>
                  <a:lnTo>
                    <a:pt x="507" y="37843"/>
                  </a:lnTo>
                  <a:close/>
                  <a:moveTo>
                    <a:pt x="21855" y="1727"/>
                  </a:moveTo>
                  <a:lnTo>
                    <a:pt x="21855" y="1727"/>
                  </a:lnTo>
                  <a:cubicBezTo>
                    <a:pt x="22956" y="3365"/>
                    <a:pt x="23969" y="5211"/>
                    <a:pt x="24564" y="7087"/>
                  </a:cubicBezTo>
                  <a:cubicBezTo>
                    <a:pt x="24832" y="7563"/>
                    <a:pt x="25070" y="8308"/>
                    <a:pt x="25190" y="8933"/>
                  </a:cubicBezTo>
                  <a:cubicBezTo>
                    <a:pt x="25457" y="9558"/>
                    <a:pt x="25696" y="10302"/>
                    <a:pt x="25696" y="11047"/>
                  </a:cubicBezTo>
                  <a:cubicBezTo>
                    <a:pt x="25815" y="11791"/>
                    <a:pt x="26053" y="12535"/>
                    <a:pt x="26053" y="13280"/>
                  </a:cubicBezTo>
                  <a:cubicBezTo>
                    <a:pt x="26053" y="13637"/>
                    <a:pt x="26202" y="14143"/>
                    <a:pt x="26202" y="14530"/>
                  </a:cubicBezTo>
                  <a:lnTo>
                    <a:pt x="26202" y="15751"/>
                  </a:lnTo>
                  <a:cubicBezTo>
                    <a:pt x="26202" y="23195"/>
                    <a:pt x="22331" y="30013"/>
                    <a:pt x="16138" y="34122"/>
                  </a:cubicBezTo>
                  <a:lnTo>
                    <a:pt x="15156" y="34747"/>
                  </a:lnTo>
                  <a:cubicBezTo>
                    <a:pt x="14769" y="34985"/>
                    <a:pt x="14411" y="35104"/>
                    <a:pt x="14024" y="35372"/>
                  </a:cubicBezTo>
                  <a:cubicBezTo>
                    <a:pt x="13399" y="35729"/>
                    <a:pt x="12655" y="36117"/>
                    <a:pt x="12059" y="36355"/>
                  </a:cubicBezTo>
                  <a:cubicBezTo>
                    <a:pt x="11315" y="36593"/>
                    <a:pt x="10690" y="36861"/>
                    <a:pt x="9945" y="37099"/>
                  </a:cubicBezTo>
                  <a:cubicBezTo>
                    <a:pt x="9320" y="37218"/>
                    <a:pt x="8695" y="37456"/>
                    <a:pt x="8069" y="37605"/>
                  </a:cubicBezTo>
                  <a:cubicBezTo>
                    <a:pt x="6104" y="37963"/>
                    <a:pt x="4109" y="38082"/>
                    <a:pt x="2115" y="38082"/>
                  </a:cubicBezTo>
                  <a:cubicBezTo>
                    <a:pt x="2680" y="38158"/>
                    <a:pt x="3246" y="38191"/>
                    <a:pt x="3810" y="38191"/>
                  </a:cubicBezTo>
                  <a:cubicBezTo>
                    <a:pt x="5238" y="38191"/>
                    <a:pt x="6661" y="37980"/>
                    <a:pt x="8069" y="37724"/>
                  </a:cubicBezTo>
                  <a:cubicBezTo>
                    <a:pt x="8695" y="37605"/>
                    <a:pt x="9320" y="37456"/>
                    <a:pt x="10064" y="37218"/>
                  </a:cubicBezTo>
                  <a:cubicBezTo>
                    <a:pt x="10690" y="36980"/>
                    <a:pt x="11434" y="36861"/>
                    <a:pt x="12059" y="36474"/>
                  </a:cubicBezTo>
                  <a:cubicBezTo>
                    <a:pt x="12804" y="36236"/>
                    <a:pt x="13548" y="35849"/>
                    <a:pt x="14143" y="35491"/>
                  </a:cubicBezTo>
                  <a:cubicBezTo>
                    <a:pt x="14530" y="35372"/>
                    <a:pt x="14888" y="35104"/>
                    <a:pt x="15275" y="34985"/>
                  </a:cubicBezTo>
                  <a:lnTo>
                    <a:pt x="16257" y="34241"/>
                  </a:lnTo>
                  <a:cubicBezTo>
                    <a:pt x="22599" y="30281"/>
                    <a:pt x="26440" y="23195"/>
                    <a:pt x="26321" y="15751"/>
                  </a:cubicBezTo>
                  <a:cubicBezTo>
                    <a:pt x="26321" y="15275"/>
                    <a:pt x="26440" y="14888"/>
                    <a:pt x="26321" y="14530"/>
                  </a:cubicBezTo>
                  <a:lnTo>
                    <a:pt x="26321" y="13280"/>
                  </a:lnTo>
                  <a:cubicBezTo>
                    <a:pt x="26202" y="12416"/>
                    <a:pt x="26053" y="11672"/>
                    <a:pt x="25934" y="10928"/>
                  </a:cubicBezTo>
                  <a:cubicBezTo>
                    <a:pt x="25815" y="10183"/>
                    <a:pt x="25696" y="9558"/>
                    <a:pt x="25457" y="8814"/>
                  </a:cubicBezTo>
                  <a:cubicBezTo>
                    <a:pt x="25190" y="8188"/>
                    <a:pt x="25070" y="7563"/>
                    <a:pt x="24832" y="6938"/>
                  </a:cubicBezTo>
                  <a:cubicBezTo>
                    <a:pt x="24088" y="5092"/>
                    <a:pt x="23076" y="3365"/>
                    <a:pt x="21855" y="172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46"/>
            <p:cNvSpPr/>
            <p:nvPr/>
          </p:nvSpPr>
          <p:spPr>
            <a:xfrm>
              <a:off x="1558330" y="1753661"/>
              <a:ext cx="205548" cy="335344"/>
            </a:xfrm>
            <a:custGeom>
              <a:avLst/>
              <a:gdLst/>
              <a:ahLst/>
              <a:cxnLst/>
              <a:rect l="l" t="t" r="r" b="b"/>
              <a:pathLst>
                <a:path w="9052" h="14768" extrusionOk="0">
                  <a:moveTo>
                    <a:pt x="6224" y="0"/>
                  </a:moveTo>
                  <a:lnTo>
                    <a:pt x="6342" y="148"/>
                  </a:lnTo>
                  <a:cubicBezTo>
                    <a:pt x="6343" y="149"/>
                    <a:pt x="6343" y="149"/>
                    <a:pt x="6344" y="150"/>
                  </a:cubicBezTo>
                  <a:lnTo>
                    <a:pt x="6344" y="150"/>
                  </a:lnTo>
                  <a:cubicBezTo>
                    <a:pt x="6304" y="100"/>
                    <a:pt x="6264" y="50"/>
                    <a:pt x="6224" y="0"/>
                  </a:cubicBezTo>
                  <a:close/>
                  <a:moveTo>
                    <a:pt x="6344" y="150"/>
                  </a:moveTo>
                  <a:cubicBezTo>
                    <a:pt x="6902" y="845"/>
                    <a:pt x="7478" y="1548"/>
                    <a:pt x="7950" y="2381"/>
                  </a:cubicBezTo>
                  <a:cubicBezTo>
                    <a:pt x="8307" y="3364"/>
                    <a:pt x="8694" y="4346"/>
                    <a:pt x="8694" y="5478"/>
                  </a:cubicBezTo>
                  <a:cubicBezTo>
                    <a:pt x="8813" y="6699"/>
                    <a:pt x="8575" y="8068"/>
                    <a:pt x="7950" y="9200"/>
                  </a:cubicBezTo>
                  <a:cubicBezTo>
                    <a:pt x="7444" y="10301"/>
                    <a:pt x="6580" y="11433"/>
                    <a:pt x="5598" y="12177"/>
                  </a:cubicBezTo>
                  <a:cubicBezTo>
                    <a:pt x="4734" y="12921"/>
                    <a:pt x="3841" y="13398"/>
                    <a:pt x="2859" y="13904"/>
                  </a:cubicBezTo>
                  <a:cubicBezTo>
                    <a:pt x="1876" y="14142"/>
                    <a:pt x="1013" y="14529"/>
                    <a:pt x="0" y="14767"/>
                  </a:cubicBezTo>
                  <a:lnTo>
                    <a:pt x="268" y="14767"/>
                  </a:lnTo>
                  <a:cubicBezTo>
                    <a:pt x="387" y="14767"/>
                    <a:pt x="506" y="14767"/>
                    <a:pt x="745" y="14648"/>
                  </a:cubicBezTo>
                  <a:cubicBezTo>
                    <a:pt x="1489" y="14529"/>
                    <a:pt x="2233" y="14291"/>
                    <a:pt x="2859" y="14023"/>
                  </a:cubicBezTo>
                  <a:cubicBezTo>
                    <a:pt x="3841" y="13666"/>
                    <a:pt x="4853" y="13040"/>
                    <a:pt x="5717" y="12415"/>
                  </a:cubicBezTo>
                  <a:cubicBezTo>
                    <a:pt x="6699" y="11552"/>
                    <a:pt x="7563" y="10569"/>
                    <a:pt x="8188" y="9319"/>
                  </a:cubicBezTo>
                  <a:cubicBezTo>
                    <a:pt x="8813" y="8187"/>
                    <a:pt x="9052" y="6847"/>
                    <a:pt x="8933" y="5478"/>
                  </a:cubicBezTo>
                  <a:cubicBezTo>
                    <a:pt x="8813" y="4346"/>
                    <a:pt x="8575" y="3245"/>
                    <a:pt x="8069" y="2381"/>
                  </a:cubicBezTo>
                  <a:cubicBezTo>
                    <a:pt x="7712" y="1637"/>
                    <a:pt x="7325" y="1012"/>
                    <a:pt x="6819" y="506"/>
                  </a:cubicBezTo>
                  <a:cubicBezTo>
                    <a:pt x="6581" y="387"/>
                    <a:pt x="6462" y="268"/>
                    <a:pt x="6344" y="15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4" name="listening 59">
            <a:hlinkClick r:id="" action="ppaction://media"/>
            <a:extLst>
              <a:ext uri="{FF2B5EF4-FFF2-40B4-BE49-F238E27FC236}">
                <a16:creationId xmlns:a16="http://schemas.microsoft.com/office/drawing/2014/main" id="{24A72FF3-1E31-4673-8300-BC9AA50FA6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95060" y="704323"/>
            <a:ext cx="812800" cy="788883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65" name="Google Shape;123;p17">
            <a:extLst>
              <a:ext uri="{FF2B5EF4-FFF2-40B4-BE49-F238E27FC236}">
                <a16:creationId xmlns:a16="http://schemas.microsoft.com/office/drawing/2014/main" id="{5C638120-0351-4C48-BC23-B30147041444}"/>
              </a:ext>
            </a:extLst>
          </p:cNvPr>
          <p:cNvSpPr txBox="1">
            <a:spLocks/>
          </p:cNvSpPr>
          <p:nvPr/>
        </p:nvSpPr>
        <p:spPr>
          <a:xfrm>
            <a:off x="1609650" y="2571750"/>
            <a:ext cx="3407393" cy="387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800"/>
              <a:buFont typeface="Gugi"/>
              <a:buNone/>
              <a:defRPr sz="2800" b="0" i="0" u="none" strike="noStrike" cap="none">
                <a:solidFill>
                  <a:srgbClr val="FF00A3"/>
                </a:solidFill>
                <a:latin typeface="Gugi"/>
                <a:ea typeface="Gugi"/>
                <a:cs typeface="Gugi"/>
                <a:sym typeface="Gug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FF00A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FF00A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FF00A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FF00A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FF00A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FF00A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FF00A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FF00A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600" b="1" dirty="0">
                <a:latin typeface="Economica"/>
                <a:ea typeface="Economica"/>
                <a:cs typeface="+mn-cs"/>
                <a:sym typeface="Economica"/>
              </a:rPr>
              <a:t>Fantastic trainer</a:t>
            </a:r>
          </a:p>
        </p:txBody>
      </p:sp>
      <p:sp>
        <p:nvSpPr>
          <p:cNvPr id="66" name="Google Shape;123;p17">
            <a:extLst>
              <a:ext uri="{FF2B5EF4-FFF2-40B4-BE49-F238E27FC236}">
                <a16:creationId xmlns:a16="http://schemas.microsoft.com/office/drawing/2014/main" id="{7CB2A200-B4C0-40AC-B387-EBD8E4DD1334}"/>
              </a:ext>
            </a:extLst>
          </p:cNvPr>
          <p:cNvSpPr txBox="1">
            <a:spLocks/>
          </p:cNvSpPr>
          <p:nvPr/>
        </p:nvSpPr>
        <p:spPr>
          <a:xfrm>
            <a:off x="1476216" y="2882537"/>
            <a:ext cx="3674259" cy="377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000"/>
              <a:buFont typeface="Economica"/>
              <a:buNone/>
              <a:defRPr sz="1000" b="0" i="0" u="none" strike="noStrike" cap="none">
                <a:solidFill>
                  <a:srgbClr val="E06666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000"/>
              <a:buFont typeface="Economica"/>
              <a:buNone/>
              <a:defRPr sz="1000" b="0" i="0" u="none" strike="noStrike" cap="none">
                <a:solidFill>
                  <a:srgbClr val="E06666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000"/>
              <a:buFont typeface="Economica"/>
              <a:buNone/>
              <a:defRPr sz="1000" b="0" i="0" u="none" strike="noStrike" cap="none">
                <a:solidFill>
                  <a:srgbClr val="E06666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000"/>
              <a:buFont typeface="Economica"/>
              <a:buNone/>
              <a:defRPr sz="1000" b="0" i="0" u="none" strike="noStrike" cap="none">
                <a:solidFill>
                  <a:srgbClr val="E06666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000"/>
              <a:buFont typeface="Economica"/>
              <a:buNone/>
              <a:defRPr sz="1000" b="0" i="0" u="none" strike="noStrike" cap="none">
                <a:solidFill>
                  <a:srgbClr val="E06666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000"/>
              <a:buFont typeface="Economica"/>
              <a:buNone/>
              <a:defRPr sz="1000" b="0" i="0" u="none" strike="noStrike" cap="none">
                <a:solidFill>
                  <a:srgbClr val="E06666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000"/>
              <a:buFont typeface="Economica"/>
              <a:buNone/>
              <a:defRPr sz="1000" b="0" i="0" u="none" strike="noStrike" cap="none">
                <a:solidFill>
                  <a:srgbClr val="E06666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000"/>
              <a:buFont typeface="Economica"/>
              <a:buNone/>
              <a:defRPr sz="1000" b="0" i="0" u="none" strike="noStrike" cap="none">
                <a:solidFill>
                  <a:srgbClr val="E06666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000"/>
              <a:buFont typeface="Economica"/>
              <a:buNone/>
              <a:defRPr sz="1000" b="0" i="0" u="none" strike="noStrike" cap="none">
                <a:solidFill>
                  <a:srgbClr val="E06666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r>
              <a:rPr lang="en-US" sz="1550" b="1" dirty="0">
                <a:solidFill>
                  <a:schemeClr val="tx2">
                    <a:lumMod val="50000"/>
                  </a:schemeClr>
                </a:solidFill>
                <a:latin typeface="Economica" panose="020B0604020202020204" charset="0"/>
              </a:rPr>
              <a:t>In the best physical &amp; mental shape </a:t>
            </a:r>
          </a:p>
        </p:txBody>
      </p:sp>
      <p:sp>
        <p:nvSpPr>
          <p:cNvPr id="67" name="Google Shape;123;p17">
            <a:extLst>
              <a:ext uri="{FF2B5EF4-FFF2-40B4-BE49-F238E27FC236}">
                <a16:creationId xmlns:a16="http://schemas.microsoft.com/office/drawing/2014/main" id="{48CBA421-DBB5-4E21-ABBA-00ACE4862C10}"/>
              </a:ext>
            </a:extLst>
          </p:cNvPr>
          <p:cNvSpPr txBox="1">
            <a:spLocks/>
          </p:cNvSpPr>
          <p:nvPr/>
        </p:nvSpPr>
        <p:spPr>
          <a:xfrm>
            <a:off x="1820830" y="3120753"/>
            <a:ext cx="3329645" cy="387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000"/>
              <a:buFont typeface="Economica"/>
              <a:buNone/>
              <a:defRPr sz="1000" b="0" i="0" u="none" strike="noStrike" cap="none">
                <a:solidFill>
                  <a:srgbClr val="E06666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000"/>
              <a:buFont typeface="Economica"/>
              <a:buNone/>
              <a:defRPr sz="1000" b="0" i="0" u="none" strike="noStrike" cap="none">
                <a:solidFill>
                  <a:srgbClr val="E06666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000"/>
              <a:buFont typeface="Economica"/>
              <a:buNone/>
              <a:defRPr sz="1000" b="0" i="0" u="none" strike="noStrike" cap="none">
                <a:solidFill>
                  <a:srgbClr val="E06666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000"/>
              <a:buFont typeface="Economica"/>
              <a:buNone/>
              <a:defRPr sz="1000" b="0" i="0" u="none" strike="noStrike" cap="none">
                <a:solidFill>
                  <a:srgbClr val="E06666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000"/>
              <a:buFont typeface="Economica"/>
              <a:buNone/>
              <a:defRPr sz="1000" b="0" i="0" u="none" strike="noStrike" cap="none">
                <a:solidFill>
                  <a:srgbClr val="E06666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000"/>
              <a:buFont typeface="Economica"/>
              <a:buNone/>
              <a:defRPr sz="1000" b="0" i="0" u="none" strike="noStrike" cap="none">
                <a:solidFill>
                  <a:srgbClr val="E06666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000"/>
              <a:buFont typeface="Economica"/>
              <a:buNone/>
              <a:defRPr sz="1000" b="0" i="0" u="none" strike="noStrike" cap="none">
                <a:solidFill>
                  <a:srgbClr val="E06666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000"/>
              <a:buFont typeface="Economica"/>
              <a:buNone/>
              <a:defRPr sz="1000" b="0" i="0" u="none" strike="noStrike" cap="none">
                <a:solidFill>
                  <a:srgbClr val="E06666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000"/>
              <a:buFont typeface="Economica"/>
              <a:buNone/>
              <a:defRPr sz="1000" b="0" i="0" u="none" strike="noStrike" cap="none">
                <a:solidFill>
                  <a:srgbClr val="E06666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r>
              <a:rPr lang="en-US" sz="1600" b="1" dirty="0">
                <a:solidFill>
                  <a:schemeClr val="accent2"/>
                </a:solidFill>
              </a:rPr>
              <a:t>wonderful, supportive family</a:t>
            </a:r>
          </a:p>
        </p:txBody>
      </p:sp>
      <p:sp>
        <p:nvSpPr>
          <p:cNvPr id="72" name="Google Shape;123;p17">
            <a:extLst>
              <a:ext uri="{FF2B5EF4-FFF2-40B4-BE49-F238E27FC236}">
                <a16:creationId xmlns:a16="http://schemas.microsoft.com/office/drawing/2014/main" id="{2FB83FFD-665F-4A6E-A05C-E9D600FB4686}"/>
              </a:ext>
            </a:extLst>
          </p:cNvPr>
          <p:cNvSpPr txBox="1">
            <a:spLocks/>
          </p:cNvSpPr>
          <p:nvPr/>
        </p:nvSpPr>
        <p:spPr>
          <a:xfrm>
            <a:off x="2110446" y="3835942"/>
            <a:ext cx="4573585" cy="387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000"/>
              <a:buFont typeface="Economica"/>
              <a:buNone/>
              <a:defRPr sz="1000" b="0" i="0" u="none" strike="noStrike" cap="none">
                <a:solidFill>
                  <a:srgbClr val="E06666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000"/>
              <a:buFont typeface="Economica"/>
              <a:buNone/>
              <a:defRPr sz="1000" b="0" i="0" u="none" strike="noStrike" cap="none">
                <a:solidFill>
                  <a:srgbClr val="E06666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000"/>
              <a:buFont typeface="Economica"/>
              <a:buNone/>
              <a:defRPr sz="1000" b="0" i="0" u="none" strike="noStrike" cap="none">
                <a:solidFill>
                  <a:srgbClr val="E06666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000"/>
              <a:buFont typeface="Economica"/>
              <a:buNone/>
              <a:defRPr sz="1000" b="0" i="0" u="none" strike="noStrike" cap="none">
                <a:solidFill>
                  <a:srgbClr val="E06666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000"/>
              <a:buFont typeface="Economica"/>
              <a:buNone/>
              <a:defRPr sz="1000" b="0" i="0" u="none" strike="noStrike" cap="none">
                <a:solidFill>
                  <a:srgbClr val="E06666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000"/>
              <a:buFont typeface="Economica"/>
              <a:buNone/>
              <a:defRPr sz="1000" b="0" i="0" u="none" strike="noStrike" cap="none">
                <a:solidFill>
                  <a:srgbClr val="E06666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000"/>
              <a:buFont typeface="Economica"/>
              <a:buNone/>
              <a:defRPr sz="1000" b="0" i="0" u="none" strike="noStrike" cap="none">
                <a:solidFill>
                  <a:srgbClr val="E06666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000"/>
              <a:buFont typeface="Economica"/>
              <a:buNone/>
              <a:defRPr sz="1000" b="0" i="0" u="none" strike="noStrike" cap="none">
                <a:solidFill>
                  <a:srgbClr val="E06666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000"/>
              <a:buFont typeface="Economica"/>
              <a:buNone/>
              <a:defRPr sz="1000" b="0" i="0" u="none" strike="noStrike" cap="none">
                <a:solidFill>
                  <a:srgbClr val="E06666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r>
              <a:rPr lang="en-US" sz="1800" b="1" dirty="0">
                <a:solidFill>
                  <a:schemeClr val="tx2">
                    <a:lumMod val="50000"/>
                  </a:schemeClr>
                </a:solidFill>
              </a:rPr>
              <a:t>A broken toe </a:t>
            </a:r>
          </a:p>
        </p:txBody>
      </p:sp>
      <p:sp>
        <p:nvSpPr>
          <p:cNvPr id="73" name="Google Shape;123;p17">
            <a:extLst>
              <a:ext uri="{FF2B5EF4-FFF2-40B4-BE49-F238E27FC236}">
                <a16:creationId xmlns:a16="http://schemas.microsoft.com/office/drawing/2014/main" id="{959D56E7-1FDD-4CF5-B462-DADBDD448319}"/>
              </a:ext>
            </a:extLst>
          </p:cNvPr>
          <p:cNvSpPr txBox="1">
            <a:spLocks/>
          </p:cNvSpPr>
          <p:nvPr/>
        </p:nvSpPr>
        <p:spPr>
          <a:xfrm>
            <a:off x="1914668" y="4159841"/>
            <a:ext cx="2941642" cy="387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000"/>
              <a:buFont typeface="Economica"/>
              <a:buNone/>
              <a:defRPr sz="1000" b="0" i="0" u="none" strike="noStrike" cap="none">
                <a:solidFill>
                  <a:srgbClr val="E06666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000"/>
              <a:buFont typeface="Economica"/>
              <a:buNone/>
              <a:defRPr sz="1000" b="0" i="0" u="none" strike="noStrike" cap="none">
                <a:solidFill>
                  <a:srgbClr val="E06666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000"/>
              <a:buFont typeface="Economica"/>
              <a:buNone/>
              <a:defRPr sz="1000" b="0" i="0" u="none" strike="noStrike" cap="none">
                <a:solidFill>
                  <a:srgbClr val="E06666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000"/>
              <a:buFont typeface="Economica"/>
              <a:buNone/>
              <a:defRPr sz="1000" b="0" i="0" u="none" strike="noStrike" cap="none">
                <a:solidFill>
                  <a:srgbClr val="E06666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000"/>
              <a:buFont typeface="Economica"/>
              <a:buNone/>
              <a:defRPr sz="1000" b="0" i="0" u="none" strike="noStrike" cap="none">
                <a:solidFill>
                  <a:srgbClr val="E06666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000"/>
              <a:buFont typeface="Economica"/>
              <a:buNone/>
              <a:defRPr sz="1000" b="0" i="0" u="none" strike="noStrike" cap="none">
                <a:solidFill>
                  <a:srgbClr val="E06666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000"/>
              <a:buFont typeface="Economica"/>
              <a:buNone/>
              <a:defRPr sz="1000" b="0" i="0" u="none" strike="noStrike" cap="none">
                <a:solidFill>
                  <a:srgbClr val="E06666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000"/>
              <a:buFont typeface="Economica"/>
              <a:buNone/>
              <a:defRPr sz="1000" b="0" i="0" u="none" strike="noStrike" cap="none">
                <a:solidFill>
                  <a:srgbClr val="E06666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000"/>
              <a:buFont typeface="Economica"/>
              <a:buNone/>
              <a:defRPr sz="1000" b="0" i="0" u="none" strike="noStrike" cap="none">
                <a:solidFill>
                  <a:srgbClr val="E06666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r>
              <a:rPr lang="en-US" sz="1800" b="1" dirty="0">
                <a:solidFill>
                  <a:schemeClr val="accent2"/>
                </a:solidFill>
              </a:rPr>
              <a:t>Father in the hospital</a:t>
            </a:r>
          </a:p>
        </p:txBody>
      </p:sp>
      <p:sp>
        <p:nvSpPr>
          <p:cNvPr id="74" name="Google Shape;123;p17">
            <a:extLst>
              <a:ext uri="{FF2B5EF4-FFF2-40B4-BE49-F238E27FC236}">
                <a16:creationId xmlns:a16="http://schemas.microsoft.com/office/drawing/2014/main" id="{A8178C34-D339-453F-B756-470BB089966E}"/>
              </a:ext>
            </a:extLst>
          </p:cNvPr>
          <p:cNvSpPr txBox="1">
            <a:spLocks/>
          </p:cNvSpPr>
          <p:nvPr/>
        </p:nvSpPr>
        <p:spPr>
          <a:xfrm>
            <a:off x="2563805" y="4387902"/>
            <a:ext cx="986219" cy="387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000"/>
              <a:buFont typeface="Economica"/>
              <a:buNone/>
              <a:defRPr sz="1000" b="0" i="0" u="none" strike="noStrike" cap="none">
                <a:solidFill>
                  <a:srgbClr val="E06666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000"/>
              <a:buFont typeface="Economica"/>
              <a:buNone/>
              <a:defRPr sz="1000" b="0" i="0" u="none" strike="noStrike" cap="none">
                <a:solidFill>
                  <a:srgbClr val="E06666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000"/>
              <a:buFont typeface="Economica"/>
              <a:buNone/>
              <a:defRPr sz="1000" b="0" i="0" u="none" strike="noStrike" cap="none">
                <a:solidFill>
                  <a:srgbClr val="E06666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000"/>
              <a:buFont typeface="Economica"/>
              <a:buNone/>
              <a:defRPr sz="1000" b="0" i="0" u="none" strike="noStrike" cap="none">
                <a:solidFill>
                  <a:srgbClr val="E06666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000"/>
              <a:buFont typeface="Economica"/>
              <a:buNone/>
              <a:defRPr sz="1000" b="0" i="0" u="none" strike="noStrike" cap="none">
                <a:solidFill>
                  <a:srgbClr val="E06666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000"/>
              <a:buFont typeface="Economica"/>
              <a:buNone/>
              <a:defRPr sz="1000" b="0" i="0" u="none" strike="noStrike" cap="none">
                <a:solidFill>
                  <a:srgbClr val="E06666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000"/>
              <a:buFont typeface="Economica"/>
              <a:buNone/>
              <a:defRPr sz="1000" b="0" i="0" u="none" strike="noStrike" cap="none">
                <a:solidFill>
                  <a:srgbClr val="E06666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000"/>
              <a:buFont typeface="Economica"/>
              <a:buNone/>
              <a:defRPr sz="1000" b="0" i="0" u="none" strike="noStrike" cap="none">
                <a:solidFill>
                  <a:srgbClr val="E06666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000"/>
              <a:buFont typeface="Economica"/>
              <a:buNone/>
              <a:defRPr sz="1000" b="0" i="0" u="none" strike="noStrike" cap="none">
                <a:solidFill>
                  <a:srgbClr val="E06666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r>
              <a:rPr lang="en-US" sz="1800" b="1" dirty="0">
                <a:solidFill>
                  <a:schemeClr val="tx2">
                    <a:lumMod val="50000"/>
                  </a:schemeClr>
                </a:solidFill>
              </a:rPr>
              <a:t>A cold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</p:childTnLst>
        </p:cTn>
      </p:par>
    </p:tnLst>
    <p:bldLst>
      <p:bldP spid="65" grpId="0"/>
      <p:bldP spid="66" grpId="0"/>
      <p:bldP spid="67" grpId="0"/>
      <p:bldP spid="72" grpId="0"/>
      <p:bldP spid="73" grpId="0"/>
      <p:bldP spid="7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صورة 9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832D999F-EC7D-45A4-A8A7-E52E71F35D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5719" y="851906"/>
            <a:ext cx="5922993" cy="37135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569" name="Google Shape;2569;p56"/>
          <p:cNvGrpSpPr/>
          <p:nvPr/>
        </p:nvGrpSpPr>
        <p:grpSpPr>
          <a:xfrm>
            <a:off x="6333750" y="3937346"/>
            <a:ext cx="2739007" cy="1146675"/>
            <a:chOff x="5682427" y="3249725"/>
            <a:chExt cx="2739007" cy="1146675"/>
          </a:xfrm>
        </p:grpSpPr>
        <p:sp>
          <p:nvSpPr>
            <p:cNvPr id="2570" name="Google Shape;2570;p56"/>
            <p:cNvSpPr/>
            <p:nvPr/>
          </p:nvSpPr>
          <p:spPr>
            <a:xfrm>
              <a:off x="5682427" y="4364075"/>
              <a:ext cx="2739007" cy="32325"/>
            </a:xfrm>
            <a:custGeom>
              <a:avLst/>
              <a:gdLst/>
              <a:ahLst/>
              <a:cxnLst/>
              <a:rect l="l" t="t" r="r" b="b"/>
              <a:pathLst>
                <a:path w="186327" h="239" extrusionOk="0">
                  <a:moveTo>
                    <a:pt x="93163" y="0"/>
                  </a:moveTo>
                  <a:cubicBezTo>
                    <a:pt x="41684" y="0"/>
                    <a:pt x="0" y="0"/>
                    <a:pt x="0" y="119"/>
                  </a:cubicBezTo>
                  <a:cubicBezTo>
                    <a:pt x="0" y="119"/>
                    <a:pt x="41684" y="238"/>
                    <a:pt x="93163" y="238"/>
                  </a:cubicBezTo>
                  <a:cubicBezTo>
                    <a:pt x="144642" y="238"/>
                    <a:pt x="186326" y="119"/>
                    <a:pt x="186326" y="119"/>
                  </a:cubicBezTo>
                  <a:cubicBezTo>
                    <a:pt x="186326" y="0"/>
                    <a:pt x="144642" y="0"/>
                    <a:pt x="931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56"/>
            <p:cNvSpPr/>
            <p:nvPr/>
          </p:nvSpPr>
          <p:spPr>
            <a:xfrm>
              <a:off x="6281882" y="3587038"/>
              <a:ext cx="1621790" cy="637259"/>
            </a:xfrm>
            <a:custGeom>
              <a:avLst/>
              <a:gdLst/>
              <a:ahLst/>
              <a:cxnLst/>
              <a:rect l="l" t="t" r="r" b="b"/>
              <a:pathLst>
                <a:path w="106086" h="41685" extrusionOk="0">
                  <a:moveTo>
                    <a:pt x="12922" y="0"/>
                  </a:moveTo>
                  <a:cubicBezTo>
                    <a:pt x="5717" y="0"/>
                    <a:pt x="0" y="5687"/>
                    <a:pt x="0" y="12773"/>
                  </a:cubicBezTo>
                  <a:lnTo>
                    <a:pt x="0" y="12892"/>
                  </a:lnTo>
                  <a:lnTo>
                    <a:pt x="0" y="41684"/>
                  </a:lnTo>
                  <a:lnTo>
                    <a:pt x="106085" y="41684"/>
                  </a:lnTo>
                  <a:lnTo>
                    <a:pt x="105460" y="27392"/>
                  </a:lnTo>
                  <a:cubicBezTo>
                    <a:pt x="105222" y="24177"/>
                    <a:pt x="103346" y="21319"/>
                    <a:pt x="100488" y="19830"/>
                  </a:cubicBezTo>
                  <a:lnTo>
                    <a:pt x="93312" y="16108"/>
                  </a:lnTo>
                  <a:lnTo>
                    <a:pt x="89948" y="4466"/>
                  </a:lnTo>
                  <a:cubicBezTo>
                    <a:pt x="89084" y="1727"/>
                    <a:pt x="86732" y="0"/>
                    <a:pt x="83874" y="0"/>
                  </a:cubicBezTo>
                  <a:close/>
                </a:path>
              </a:pathLst>
            </a:custGeom>
            <a:solidFill>
              <a:srgbClr val="E5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56"/>
            <p:cNvSpPr/>
            <p:nvPr/>
          </p:nvSpPr>
          <p:spPr>
            <a:xfrm>
              <a:off x="6448940" y="4068645"/>
              <a:ext cx="398285" cy="212573"/>
            </a:xfrm>
            <a:custGeom>
              <a:avLst/>
              <a:gdLst/>
              <a:ahLst/>
              <a:cxnLst/>
              <a:rect l="l" t="t" r="r" b="b"/>
              <a:pathLst>
                <a:path w="26053" h="13905" extrusionOk="0">
                  <a:moveTo>
                    <a:pt x="13041" y="0"/>
                  </a:moveTo>
                  <a:cubicBezTo>
                    <a:pt x="5955" y="0"/>
                    <a:pt x="119" y="5449"/>
                    <a:pt x="119" y="12267"/>
                  </a:cubicBezTo>
                  <a:lnTo>
                    <a:pt x="0" y="13905"/>
                  </a:lnTo>
                  <a:lnTo>
                    <a:pt x="26052" y="13905"/>
                  </a:lnTo>
                  <a:lnTo>
                    <a:pt x="26052" y="12148"/>
                  </a:lnTo>
                  <a:cubicBezTo>
                    <a:pt x="25933" y="5449"/>
                    <a:pt x="20217" y="0"/>
                    <a:pt x="13041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56"/>
            <p:cNvSpPr/>
            <p:nvPr/>
          </p:nvSpPr>
          <p:spPr>
            <a:xfrm>
              <a:off x="6505829" y="4122033"/>
              <a:ext cx="284500" cy="265055"/>
            </a:xfrm>
            <a:custGeom>
              <a:avLst/>
              <a:gdLst/>
              <a:ahLst/>
              <a:cxnLst/>
              <a:rect l="l" t="t" r="r" b="b"/>
              <a:pathLst>
                <a:path w="18610" h="17338" extrusionOk="0">
                  <a:moveTo>
                    <a:pt x="9264" y="1"/>
                  </a:moveTo>
                  <a:cubicBezTo>
                    <a:pt x="5103" y="1"/>
                    <a:pt x="1415" y="2944"/>
                    <a:pt x="745" y="7287"/>
                  </a:cubicBezTo>
                  <a:cubicBezTo>
                    <a:pt x="1" y="12021"/>
                    <a:pt x="3217" y="16487"/>
                    <a:pt x="7951" y="17231"/>
                  </a:cubicBezTo>
                  <a:cubicBezTo>
                    <a:pt x="8403" y="17303"/>
                    <a:pt x="8854" y="17337"/>
                    <a:pt x="9299" y="17337"/>
                  </a:cubicBezTo>
                  <a:cubicBezTo>
                    <a:pt x="13480" y="17337"/>
                    <a:pt x="17193" y="14277"/>
                    <a:pt x="17865" y="10026"/>
                  </a:cubicBezTo>
                  <a:cubicBezTo>
                    <a:pt x="18610" y="5321"/>
                    <a:pt x="15513" y="855"/>
                    <a:pt x="10660" y="111"/>
                  </a:cubicBezTo>
                  <a:cubicBezTo>
                    <a:pt x="10191" y="37"/>
                    <a:pt x="9725" y="1"/>
                    <a:pt x="926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56"/>
            <p:cNvSpPr/>
            <p:nvPr/>
          </p:nvSpPr>
          <p:spPr>
            <a:xfrm>
              <a:off x="6580039" y="4201564"/>
              <a:ext cx="134285" cy="134285"/>
            </a:xfrm>
            <a:custGeom>
              <a:avLst/>
              <a:gdLst/>
              <a:ahLst/>
              <a:cxnLst/>
              <a:rect l="l" t="t" r="r" b="b"/>
              <a:pathLst>
                <a:path w="8784" h="8784" extrusionOk="0">
                  <a:moveTo>
                    <a:pt x="4466" y="0"/>
                  </a:moveTo>
                  <a:cubicBezTo>
                    <a:pt x="1965" y="0"/>
                    <a:pt x="0" y="1965"/>
                    <a:pt x="0" y="4466"/>
                  </a:cubicBezTo>
                  <a:cubicBezTo>
                    <a:pt x="0" y="6819"/>
                    <a:pt x="1965" y="8784"/>
                    <a:pt x="4466" y="8784"/>
                  </a:cubicBezTo>
                  <a:cubicBezTo>
                    <a:pt x="6818" y="8784"/>
                    <a:pt x="8783" y="6819"/>
                    <a:pt x="8783" y="4466"/>
                  </a:cubicBezTo>
                  <a:cubicBezTo>
                    <a:pt x="8783" y="1965"/>
                    <a:pt x="6818" y="0"/>
                    <a:pt x="4466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56"/>
            <p:cNvSpPr/>
            <p:nvPr/>
          </p:nvSpPr>
          <p:spPr>
            <a:xfrm>
              <a:off x="7507276" y="4055435"/>
              <a:ext cx="398301" cy="210310"/>
            </a:xfrm>
            <a:custGeom>
              <a:avLst/>
              <a:gdLst/>
              <a:ahLst/>
              <a:cxnLst/>
              <a:rect l="l" t="t" r="r" b="b"/>
              <a:pathLst>
                <a:path w="26054" h="13757" extrusionOk="0">
                  <a:moveTo>
                    <a:pt x="13042" y="1"/>
                  </a:moveTo>
                  <a:cubicBezTo>
                    <a:pt x="5837" y="1"/>
                    <a:pt x="1" y="5449"/>
                    <a:pt x="1" y="12149"/>
                  </a:cubicBezTo>
                  <a:lnTo>
                    <a:pt x="1" y="13756"/>
                  </a:lnTo>
                  <a:lnTo>
                    <a:pt x="26053" y="13756"/>
                  </a:lnTo>
                  <a:lnTo>
                    <a:pt x="26053" y="12030"/>
                  </a:lnTo>
                  <a:cubicBezTo>
                    <a:pt x="25934" y="5330"/>
                    <a:pt x="20098" y="1"/>
                    <a:pt x="13042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56"/>
            <p:cNvSpPr/>
            <p:nvPr/>
          </p:nvSpPr>
          <p:spPr>
            <a:xfrm>
              <a:off x="7562361" y="4122033"/>
              <a:ext cx="286320" cy="265055"/>
            </a:xfrm>
            <a:custGeom>
              <a:avLst/>
              <a:gdLst/>
              <a:ahLst/>
              <a:cxnLst/>
              <a:rect l="l" t="t" r="r" b="b"/>
              <a:pathLst>
                <a:path w="18729" h="17338" extrusionOk="0">
                  <a:moveTo>
                    <a:pt x="9354" y="1"/>
                  </a:moveTo>
                  <a:cubicBezTo>
                    <a:pt x="5124" y="1"/>
                    <a:pt x="1522" y="2944"/>
                    <a:pt x="745" y="7287"/>
                  </a:cubicBezTo>
                  <a:cubicBezTo>
                    <a:pt x="1" y="12021"/>
                    <a:pt x="3216" y="16487"/>
                    <a:pt x="7950" y="17231"/>
                  </a:cubicBezTo>
                  <a:cubicBezTo>
                    <a:pt x="8403" y="17303"/>
                    <a:pt x="8853" y="17337"/>
                    <a:pt x="9299" y="17337"/>
                  </a:cubicBezTo>
                  <a:cubicBezTo>
                    <a:pt x="13481" y="17337"/>
                    <a:pt x="17204" y="14277"/>
                    <a:pt x="17984" y="10026"/>
                  </a:cubicBezTo>
                  <a:cubicBezTo>
                    <a:pt x="18728" y="5321"/>
                    <a:pt x="15513" y="855"/>
                    <a:pt x="10779" y="111"/>
                  </a:cubicBezTo>
                  <a:cubicBezTo>
                    <a:pt x="10298" y="37"/>
                    <a:pt x="9822" y="1"/>
                    <a:pt x="935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56"/>
            <p:cNvSpPr/>
            <p:nvPr/>
          </p:nvSpPr>
          <p:spPr>
            <a:xfrm>
              <a:off x="7632459" y="4186688"/>
              <a:ext cx="146133" cy="135004"/>
            </a:xfrm>
            <a:custGeom>
              <a:avLst/>
              <a:gdLst/>
              <a:ahLst/>
              <a:cxnLst/>
              <a:rect l="l" t="t" r="r" b="b"/>
              <a:pathLst>
                <a:path w="9559" h="8831" extrusionOk="0">
                  <a:moveTo>
                    <a:pt x="4657" y="1"/>
                  </a:moveTo>
                  <a:cubicBezTo>
                    <a:pt x="2593" y="1"/>
                    <a:pt x="705" y="1596"/>
                    <a:pt x="388" y="3683"/>
                  </a:cubicBezTo>
                  <a:cubicBezTo>
                    <a:pt x="1" y="6184"/>
                    <a:pt x="1609" y="8417"/>
                    <a:pt x="4110" y="8774"/>
                  </a:cubicBezTo>
                  <a:cubicBezTo>
                    <a:pt x="4341" y="8812"/>
                    <a:pt x="4573" y="8831"/>
                    <a:pt x="4802" y="8831"/>
                  </a:cubicBezTo>
                  <a:cubicBezTo>
                    <a:pt x="6905" y="8831"/>
                    <a:pt x="8849" y="7280"/>
                    <a:pt x="9171" y="5052"/>
                  </a:cubicBezTo>
                  <a:cubicBezTo>
                    <a:pt x="9558" y="2700"/>
                    <a:pt x="7950" y="467"/>
                    <a:pt x="5449" y="80"/>
                  </a:cubicBezTo>
                  <a:cubicBezTo>
                    <a:pt x="5184" y="26"/>
                    <a:pt x="4919" y="1"/>
                    <a:pt x="4657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56"/>
            <p:cNvSpPr/>
            <p:nvPr/>
          </p:nvSpPr>
          <p:spPr>
            <a:xfrm>
              <a:off x="6240450" y="4195647"/>
              <a:ext cx="210310" cy="85579"/>
            </a:xfrm>
            <a:custGeom>
              <a:avLst/>
              <a:gdLst/>
              <a:ahLst/>
              <a:cxnLst/>
              <a:rect l="l" t="t" r="r" b="b"/>
              <a:pathLst>
                <a:path w="13757" h="5598" extrusionOk="0">
                  <a:moveTo>
                    <a:pt x="2710" y="0"/>
                  </a:moveTo>
                  <a:cubicBezTo>
                    <a:pt x="1221" y="0"/>
                    <a:pt x="1" y="1251"/>
                    <a:pt x="1" y="2859"/>
                  </a:cubicBezTo>
                  <a:cubicBezTo>
                    <a:pt x="1" y="4347"/>
                    <a:pt x="1221" y="5598"/>
                    <a:pt x="2710" y="5598"/>
                  </a:cubicBezTo>
                  <a:lnTo>
                    <a:pt x="13756" y="5598"/>
                  </a:lnTo>
                  <a:lnTo>
                    <a:pt x="13756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56"/>
            <p:cNvSpPr/>
            <p:nvPr/>
          </p:nvSpPr>
          <p:spPr>
            <a:xfrm>
              <a:off x="6281882" y="3979420"/>
              <a:ext cx="30499" cy="136563"/>
            </a:xfrm>
            <a:custGeom>
              <a:avLst/>
              <a:gdLst/>
              <a:ahLst/>
              <a:cxnLst/>
              <a:rect l="l" t="t" r="r" b="b"/>
              <a:pathLst>
                <a:path w="1995" h="8933" extrusionOk="0">
                  <a:moveTo>
                    <a:pt x="0" y="1"/>
                  </a:moveTo>
                  <a:lnTo>
                    <a:pt x="0" y="8933"/>
                  </a:lnTo>
                  <a:lnTo>
                    <a:pt x="1995" y="8933"/>
                  </a:lnTo>
                  <a:lnTo>
                    <a:pt x="1995" y="1"/>
                  </a:lnTo>
                  <a:close/>
                </a:path>
              </a:pathLst>
            </a:custGeom>
            <a:solidFill>
              <a:srgbClr val="EFF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56"/>
            <p:cNvSpPr/>
            <p:nvPr/>
          </p:nvSpPr>
          <p:spPr>
            <a:xfrm>
              <a:off x="6424356" y="4018284"/>
              <a:ext cx="872580" cy="167796"/>
            </a:xfrm>
            <a:custGeom>
              <a:avLst/>
              <a:gdLst/>
              <a:ahLst/>
              <a:cxnLst/>
              <a:rect l="l" t="t" r="r" b="b"/>
              <a:pathLst>
                <a:path w="57078" h="10976" extrusionOk="0">
                  <a:moveTo>
                    <a:pt x="14624" y="1"/>
                  </a:moveTo>
                  <a:cubicBezTo>
                    <a:pt x="12412" y="1"/>
                    <a:pt x="10203" y="489"/>
                    <a:pt x="8188" y="1299"/>
                  </a:cubicBezTo>
                  <a:cubicBezTo>
                    <a:pt x="5836" y="2312"/>
                    <a:pt x="3841" y="3920"/>
                    <a:pt x="2353" y="5885"/>
                  </a:cubicBezTo>
                  <a:cubicBezTo>
                    <a:pt x="1251" y="7522"/>
                    <a:pt x="507" y="9249"/>
                    <a:pt x="0" y="10976"/>
                  </a:cubicBezTo>
                  <a:lnTo>
                    <a:pt x="119" y="10976"/>
                  </a:lnTo>
                  <a:cubicBezTo>
                    <a:pt x="626" y="9130"/>
                    <a:pt x="1370" y="7522"/>
                    <a:pt x="2472" y="5885"/>
                  </a:cubicBezTo>
                  <a:cubicBezTo>
                    <a:pt x="3960" y="3920"/>
                    <a:pt x="5836" y="2312"/>
                    <a:pt x="8188" y="1419"/>
                  </a:cubicBezTo>
                  <a:cubicBezTo>
                    <a:pt x="10236" y="595"/>
                    <a:pt x="12483" y="171"/>
                    <a:pt x="14682" y="171"/>
                  </a:cubicBezTo>
                  <a:cubicBezTo>
                    <a:pt x="15424" y="171"/>
                    <a:pt x="16161" y="219"/>
                    <a:pt x="16882" y="317"/>
                  </a:cubicBezTo>
                  <a:cubicBezTo>
                    <a:pt x="18490" y="436"/>
                    <a:pt x="20098" y="942"/>
                    <a:pt x="21587" y="1567"/>
                  </a:cubicBezTo>
                  <a:cubicBezTo>
                    <a:pt x="23075" y="2312"/>
                    <a:pt x="24564" y="3294"/>
                    <a:pt x="25666" y="4545"/>
                  </a:cubicBezTo>
                  <a:cubicBezTo>
                    <a:pt x="27422" y="6153"/>
                    <a:pt x="28643" y="7999"/>
                    <a:pt x="29536" y="10232"/>
                  </a:cubicBezTo>
                  <a:lnTo>
                    <a:pt x="29655" y="10231"/>
                  </a:lnTo>
                  <a:lnTo>
                    <a:pt x="29655" y="10231"/>
                  </a:lnTo>
                  <a:lnTo>
                    <a:pt x="29655" y="10232"/>
                  </a:lnTo>
                  <a:cubicBezTo>
                    <a:pt x="29655" y="10231"/>
                    <a:pt x="29655" y="10231"/>
                    <a:pt x="29655" y="10231"/>
                  </a:cubicBezTo>
                  <a:lnTo>
                    <a:pt x="29655" y="10231"/>
                  </a:lnTo>
                  <a:lnTo>
                    <a:pt x="50735" y="10113"/>
                  </a:lnTo>
                  <a:lnTo>
                    <a:pt x="57077" y="9993"/>
                  </a:lnTo>
                  <a:lnTo>
                    <a:pt x="50735" y="9993"/>
                  </a:lnTo>
                  <a:lnTo>
                    <a:pt x="29613" y="10112"/>
                  </a:lnTo>
                  <a:lnTo>
                    <a:pt x="29613" y="10112"/>
                  </a:lnTo>
                  <a:cubicBezTo>
                    <a:pt x="29233" y="9057"/>
                    <a:pt x="28765" y="8082"/>
                    <a:pt x="28048" y="7135"/>
                  </a:cubicBezTo>
                  <a:cubicBezTo>
                    <a:pt x="27422" y="6153"/>
                    <a:pt x="26678" y="5140"/>
                    <a:pt x="25814" y="4396"/>
                  </a:cubicBezTo>
                  <a:cubicBezTo>
                    <a:pt x="24564" y="3175"/>
                    <a:pt x="23194" y="2163"/>
                    <a:pt x="21587" y="1419"/>
                  </a:cubicBezTo>
                  <a:cubicBezTo>
                    <a:pt x="20098" y="823"/>
                    <a:pt x="18609" y="317"/>
                    <a:pt x="17001" y="198"/>
                  </a:cubicBezTo>
                  <a:cubicBezTo>
                    <a:pt x="16214" y="64"/>
                    <a:pt x="15419" y="1"/>
                    <a:pt x="1462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56"/>
            <p:cNvSpPr/>
            <p:nvPr/>
          </p:nvSpPr>
          <p:spPr>
            <a:xfrm>
              <a:off x="7328843" y="3613441"/>
              <a:ext cx="343663" cy="585817"/>
            </a:xfrm>
            <a:custGeom>
              <a:avLst/>
              <a:gdLst/>
              <a:ahLst/>
              <a:cxnLst/>
              <a:rect l="l" t="t" r="r" b="b"/>
              <a:pathLst>
                <a:path w="22480" h="38320" extrusionOk="0">
                  <a:moveTo>
                    <a:pt x="149" y="0"/>
                  </a:moveTo>
                  <a:lnTo>
                    <a:pt x="149" y="119"/>
                  </a:lnTo>
                  <a:lnTo>
                    <a:pt x="13399" y="119"/>
                  </a:lnTo>
                  <a:cubicBezTo>
                    <a:pt x="13786" y="119"/>
                    <a:pt x="14292" y="119"/>
                    <a:pt x="14649" y="238"/>
                  </a:cubicBezTo>
                  <a:cubicBezTo>
                    <a:pt x="16644" y="625"/>
                    <a:pt x="18133" y="2114"/>
                    <a:pt x="18758" y="3960"/>
                  </a:cubicBezTo>
                  <a:cubicBezTo>
                    <a:pt x="19741" y="8069"/>
                    <a:pt x="20842" y="12535"/>
                    <a:pt x="22093" y="17478"/>
                  </a:cubicBezTo>
                  <a:cubicBezTo>
                    <a:pt x="22211" y="21051"/>
                    <a:pt x="22212" y="25005"/>
                    <a:pt x="22212" y="29050"/>
                  </a:cubicBezTo>
                  <a:lnTo>
                    <a:pt x="22212" y="29050"/>
                  </a:lnTo>
                  <a:cubicBezTo>
                    <a:pt x="20763" y="29295"/>
                    <a:pt x="19318" y="29794"/>
                    <a:pt x="18014" y="30519"/>
                  </a:cubicBezTo>
                  <a:cubicBezTo>
                    <a:pt x="16644" y="31263"/>
                    <a:pt x="15394" y="32246"/>
                    <a:pt x="14411" y="33496"/>
                  </a:cubicBezTo>
                  <a:cubicBezTo>
                    <a:pt x="13306" y="34834"/>
                    <a:pt x="12456" y="36400"/>
                    <a:pt x="11946" y="38081"/>
                  </a:cubicBezTo>
                  <a:lnTo>
                    <a:pt x="149" y="38081"/>
                  </a:lnTo>
                  <a:lnTo>
                    <a:pt x="149" y="10927"/>
                  </a:lnTo>
                  <a:lnTo>
                    <a:pt x="149" y="10778"/>
                  </a:lnTo>
                  <a:cubicBezTo>
                    <a:pt x="0" y="17626"/>
                    <a:pt x="0" y="27035"/>
                    <a:pt x="0" y="38200"/>
                  </a:cubicBezTo>
                  <a:lnTo>
                    <a:pt x="0" y="38319"/>
                  </a:lnTo>
                  <a:lnTo>
                    <a:pt x="12178" y="38319"/>
                  </a:lnTo>
                  <a:lnTo>
                    <a:pt x="12178" y="38200"/>
                  </a:lnTo>
                  <a:cubicBezTo>
                    <a:pt x="12654" y="36593"/>
                    <a:pt x="13548" y="34985"/>
                    <a:pt x="14649" y="33615"/>
                  </a:cubicBezTo>
                  <a:cubicBezTo>
                    <a:pt x="15513" y="32365"/>
                    <a:pt x="16763" y="31382"/>
                    <a:pt x="18133" y="30638"/>
                  </a:cubicBezTo>
                  <a:cubicBezTo>
                    <a:pt x="19502" y="29893"/>
                    <a:pt x="20991" y="29387"/>
                    <a:pt x="22480" y="29149"/>
                  </a:cubicBezTo>
                  <a:lnTo>
                    <a:pt x="22480" y="29030"/>
                  </a:lnTo>
                  <a:cubicBezTo>
                    <a:pt x="22480" y="25070"/>
                    <a:pt x="22480" y="21080"/>
                    <a:pt x="22331" y="17478"/>
                  </a:cubicBezTo>
                  <a:lnTo>
                    <a:pt x="22331" y="17358"/>
                  </a:lnTo>
                  <a:lnTo>
                    <a:pt x="18877" y="3960"/>
                  </a:lnTo>
                  <a:cubicBezTo>
                    <a:pt x="18609" y="2978"/>
                    <a:pt x="18133" y="1995"/>
                    <a:pt x="17269" y="1370"/>
                  </a:cubicBezTo>
                  <a:cubicBezTo>
                    <a:pt x="16525" y="745"/>
                    <a:pt x="15632" y="238"/>
                    <a:pt x="14768" y="119"/>
                  </a:cubicBezTo>
                  <a:cubicBezTo>
                    <a:pt x="14292" y="0"/>
                    <a:pt x="13905" y="0"/>
                    <a:pt x="1339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56"/>
            <p:cNvSpPr/>
            <p:nvPr/>
          </p:nvSpPr>
          <p:spPr>
            <a:xfrm>
              <a:off x="7353871" y="3647581"/>
              <a:ext cx="246266" cy="204837"/>
            </a:xfrm>
            <a:custGeom>
              <a:avLst/>
              <a:gdLst/>
              <a:ahLst/>
              <a:cxnLst/>
              <a:rect l="l" t="t" r="r" b="b"/>
              <a:pathLst>
                <a:path w="16109" h="13399" extrusionOk="0">
                  <a:moveTo>
                    <a:pt x="2710" y="0"/>
                  </a:moveTo>
                  <a:cubicBezTo>
                    <a:pt x="1222" y="0"/>
                    <a:pt x="120" y="1251"/>
                    <a:pt x="1" y="2739"/>
                  </a:cubicBezTo>
                  <a:lnTo>
                    <a:pt x="1" y="10659"/>
                  </a:lnTo>
                  <a:cubicBezTo>
                    <a:pt x="1" y="12148"/>
                    <a:pt x="1222" y="13399"/>
                    <a:pt x="2710" y="13399"/>
                  </a:cubicBezTo>
                  <a:lnTo>
                    <a:pt x="13399" y="13399"/>
                  </a:lnTo>
                  <a:cubicBezTo>
                    <a:pt x="14888" y="13399"/>
                    <a:pt x="16109" y="12148"/>
                    <a:pt x="16109" y="10659"/>
                  </a:cubicBezTo>
                  <a:cubicBezTo>
                    <a:pt x="16109" y="10421"/>
                    <a:pt x="16109" y="10183"/>
                    <a:pt x="15990" y="9915"/>
                  </a:cubicBezTo>
                  <a:lnTo>
                    <a:pt x="13757" y="1995"/>
                  </a:lnTo>
                  <a:cubicBezTo>
                    <a:pt x="13518" y="864"/>
                    <a:pt x="12387" y="0"/>
                    <a:pt x="11166" y="0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56"/>
            <p:cNvSpPr/>
            <p:nvPr/>
          </p:nvSpPr>
          <p:spPr>
            <a:xfrm>
              <a:off x="7888742" y="3977601"/>
              <a:ext cx="3654" cy="16862"/>
            </a:xfrm>
            <a:custGeom>
              <a:avLst/>
              <a:gdLst/>
              <a:ahLst/>
              <a:cxnLst/>
              <a:rect l="l" t="t" r="r" b="b"/>
              <a:pathLst>
                <a:path w="239" h="1103" extrusionOk="0">
                  <a:moveTo>
                    <a:pt x="1" y="0"/>
                  </a:moveTo>
                  <a:cubicBezTo>
                    <a:pt x="120" y="358"/>
                    <a:pt x="239" y="745"/>
                    <a:pt x="239" y="1102"/>
                  </a:cubicBezTo>
                  <a:lnTo>
                    <a:pt x="239" y="358"/>
                  </a:lnTo>
                  <a:cubicBezTo>
                    <a:pt x="239" y="120"/>
                    <a:pt x="120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56"/>
            <p:cNvSpPr/>
            <p:nvPr/>
          </p:nvSpPr>
          <p:spPr>
            <a:xfrm>
              <a:off x="7825921" y="3975782"/>
              <a:ext cx="71928" cy="117454"/>
            </a:xfrm>
            <a:custGeom>
              <a:avLst/>
              <a:gdLst/>
              <a:ahLst/>
              <a:cxnLst/>
              <a:rect l="l" t="t" r="r" b="b"/>
              <a:pathLst>
                <a:path w="4705" h="7683" extrusionOk="0">
                  <a:moveTo>
                    <a:pt x="3722" y="0"/>
                  </a:moveTo>
                  <a:cubicBezTo>
                    <a:pt x="1608" y="0"/>
                    <a:pt x="1" y="1846"/>
                    <a:pt x="120" y="3960"/>
                  </a:cubicBezTo>
                  <a:cubicBezTo>
                    <a:pt x="239" y="6074"/>
                    <a:pt x="1876" y="7682"/>
                    <a:pt x="3961" y="7682"/>
                  </a:cubicBezTo>
                  <a:lnTo>
                    <a:pt x="4110" y="7682"/>
                  </a:lnTo>
                  <a:lnTo>
                    <a:pt x="4705" y="7563"/>
                  </a:lnTo>
                  <a:lnTo>
                    <a:pt x="4705" y="6938"/>
                  </a:lnTo>
                  <a:lnTo>
                    <a:pt x="4348" y="1221"/>
                  </a:lnTo>
                  <a:cubicBezTo>
                    <a:pt x="4348" y="864"/>
                    <a:pt x="4229" y="477"/>
                    <a:pt x="4110" y="119"/>
                  </a:cubicBezTo>
                  <a:cubicBezTo>
                    <a:pt x="3961" y="0"/>
                    <a:pt x="3842" y="0"/>
                    <a:pt x="3722" y="0"/>
                  </a:cubicBezTo>
                  <a:close/>
                </a:path>
              </a:pathLst>
            </a:custGeom>
            <a:solidFill>
              <a:srgbClr val="EFF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56"/>
            <p:cNvSpPr/>
            <p:nvPr/>
          </p:nvSpPr>
          <p:spPr>
            <a:xfrm>
              <a:off x="6841780" y="4199286"/>
              <a:ext cx="682770" cy="79663"/>
            </a:xfrm>
            <a:custGeom>
              <a:avLst/>
              <a:gdLst/>
              <a:ahLst/>
              <a:cxnLst/>
              <a:rect l="l" t="t" r="r" b="b"/>
              <a:pathLst>
                <a:path w="44662" h="5211" extrusionOk="0">
                  <a:moveTo>
                    <a:pt x="0" y="0"/>
                  </a:moveTo>
                  <a:lnTo>
                    <a:pt x="0" y="5211"/>
                  </a:lnTo>
                  <a:lnTo>
                    <a:pt x="44661" y="5211"/>
                  </a:lnTo>
                  <a:lnTo>
                    <a:pt x="44661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56"/>
            <p:cNvSpPr/>
            <p:nvPr/>
          </p:nvSpPr>
          <p:spPr>
            <a:xfrm>
              <a:off x="7627001" y="3636191"/>
              <a:ext cx="81482" cy="197117"/>
            </a:xfrm>
            <a:custGeom>
              <a:avLst/>
              <a:gdLst/>
              <a:ahLst/>
              <a:cxnLst/>
              <a:rect l="l" t="t" r="r" b="b"/>
              <a:pathLst>
                <a:path w="5330" h="12894" extrusionOk="0">
                  <a:moveTo>
                    <a:pt x="1340" y="1"/>
                  </a:moveTo>
                  <a:cubicBezTo>
                    <a:pt x="1221" y="1"/>
                    <a:pt x="1102" y="1"/>
                    <a:pt x="1102" y="120"/>
                  </a:cubicBezTo>
                  <a:cubicBezTo>
                    <a:pt x="745" y="626"/>
                    <a:pt x="0" y="1728"/>
                    <a:pt x="239" y="2859"/>
                  </a:cubicBezTo>
                  <a:cubicBezTo>
                    <a:pt x="745" y="4467"/>
                    <a:pt x="2829" y="12655"/>
                    <a:pt x="2829" y="12655"/>
                  </a:cubicBezTo>
                  <a:lnTo>
                    <a:pt x="5330" y="12893"/>
                  </a:lnTo>
                  <a:cubicBezTo>
                    <a:pt x="5330" y="12893"/>
                    <a:pt x="1846" y="1103"/>
                    <a:pt x="1846" y="864"/>
                  </a:cubicBezTo>
                  <a:cubicBezTo>
                    <a:pt x="1727" y="626"/>
                    <a:pt x="1340" y="1"/>
                    <a:pt x="1340" y="1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56"/>
            <p:cNvSpPr/>
            <p:nvPr/>
          </p:nvSpPr>
          <p:spPr>
            <a:xfrm>
              <a:off x="7621085" y="3780500"/>
              <a:ext cx="64651" cy="98329"/>
            </a:xfrm>
            <a:custGeom>
              <a:avLst/>
              <a:gdLst/>
              <a:ahLst/>
              <a:cxnLst/>
              <a:rect l="l" t="t" r="r" b="b"/>
              <a:pathLst>
                <a:path w="4229" h="6432" extrusionOk="0">
                  <a:moveTo>
                    <a:pt x="0" y="0"/>
                  </a:moveTo>
                  <a:lnTo>
                    <a:pt x="0" y="6431"/>
                  </a:lnTo>
                  <a:lnTo>
                    <a:pt x="983" y="6431"/>
                  </a:lnTo>
                  <a:cubicBezTo>
                    <a:pt x="2740" y="6431"/>
                    <a:pt x="4228" y="5062"/>
                    <a:pt x="4228" y="3335"/>
                  </a:cubicBezTo>
                  <a:cubicBezTo>
                    <a:pt x="4228" y="1727"/>
                    <a:pt x="2978" y="358"/>
                    <a:pt x="1370" y="1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5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56"/>
            <p:cNvSpPr/>
            <p:nvPr/>
          </p:nvSpPr>
          <p:spPr>
            <a:xfrm>
              <a:off x="7621085" y="3780500"/>
              <a:ext cx="64651" cy="98329"/>
            </a:xfrm>
            <a:custGeom>
              <a:avLst/>
              <a:gdLst/>
              <a:ahLst/>
              <a:cxnLst/>
              <a:rect l="l" t="t" r="r" b="b"/>
              <a:pathLst>
                <a:path w="4229" h="6432" extrusionOk="0">
                  <a:moveTo>
                    <a:pt x="0" y="0"/>
                  </a:moveTo>
                  <a:lnTo>
                    <a:pt x="0" y="6431"/>
                  </a:lnTo>
                  <a:lnTo>
                    <a:pt x="983" y="6431"/>
                  </a:lnTo>
                  <a:cubicBezTo>
                    <a:pt x="2740" y="6431"/>
                    <a:pt x="4228" y="5062"/>
                    <a:pt x="4228" y="3335"/>
                  </a:cubicBezTo>
                  <a:cubicBezTo>
                    <a:pt x="4228" y="2084"/>
                    <a:pt x="3603" y="1102"/>
                    <a:pt x="2620" y="477"/>
                  </a:cubicBezTo>
                  <a:cubicBezTo>
                    <a:pt x="2233" y="358"/>
                    <a:pt x="1995" y="238"/>
                    <a:pt x="1608" y="238"/>
                  </a:cubicBezTo>
                  <a:cubicBezTo>
                    <a:pt x="1608" y="119"/>
                    <a:pt x="1489" y="119"/>
                    <a:pt x="1370" y="1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B7C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56"/>
            <p:cNvSpPr/>
            <p:nvPr/>
          </p:nvSpPr>
          <p:spPr>
            <a:xfrm>
              <a:off x="7365261" y="3873363"/>
              <a:ext cx="92872" cy="32333"/>
            </a:xfrm>
            <a:custGeom>
              <a:avLst/>
              <a:gdLst/>
              <a:ahLst/>
              <a:cxnLst/>
              <a:rect l="l" t="t" r="r" b="b"/>
              <a:pathLst>
                <a:path w="6075" h="2115" extrusionOk="0">
                  <a:moveTo>
                    <a:pt x="5339" y="1956"/>
                  </a:moveTo>
                  <a:lnTo>
                    <a:pt x="5339" y="1956"/>
                  </a:lnTo>
                  <a:cubicBezTo>
                    <a:pt x="5267" y="1965"/>
                    <a:pt x="5178" y="1965"/>
                    <a:pt x="5062" y="1965"/>
                  </a:cubicBezTo>
                  <a:cubicBezTo>
                    <a:pt x="5062" y="2066"/>
                    <a:pt x="5062" y="2099"/>
                    <a:pt x="5025" y="2109"/>
                  </a:cubicBezTo>
                  <a:lnTo>
                    <a:pt x="5025" y="2109"/>
                  </a:lnTo>
                  <a:cubicBezTo>
                    <a:pt x="5166" y="2091"/>
                    <a:pt x="5260" y="2027"/>
                    <a:pt x="5339" y="1956"/>
                  </a:cubicBezTo>
                  <a:close/>
                  <a:moveTo>
                    <a:pt x="1221" y="0"/>
                  </a:moveTo>
                  <a:cubicBezTo>
                    <a:pt x="745" y="0"/>
                    <a:pt x="358" y="238"/>
                    <a:pt x="239" y="625"/>
                  </a:cubicBezTo>
                  <a:cubicBezTo>
                    <a:pt x="0" y="1221"/>
                    <a:pt x="239" y="1846"/>
                    <a:pt x="745" y="1965"/>
                  </a:cubicBezTo>
                  <a:cubicBezTo>
                    <a:pt x="983" y="2114"/>
                    <a:pt x="1221" y="2114"/>
                    <a:pt x="1340" y="2114"/>
                  </a:cubicBezTo>
                  <a:lnTo>
                    <a:pt x="4943" y="2114"/>
                  </a:lnTo>
                  <a:cubicBezTo>
                    <a:pt x="4824" y="1965"/>
                    <a:pt x="4586" y="1965"/>
                    <a:pt x="4466" y="1965"/>
                  </a:cubicBezTo>
                  <a:lnTo>
                    <a:pt x="1340" y="1965"/>
                  </a:lnTo>
                  <a:cubicBezTo>
                    <a:pt x="1221" y="1965"/>
                    <a:pt x="983" y="1965"/>
                    <a:pt x="864" y="1846"/>
                  </a:cubicBezTo>
                  <a:cubicBezTo>
                    <a:pt x="477" y="1727"/>
                    <a:pt x="358" y="1489"/>
                    <a:pt x="358" y="1102"/>
                  </a:cubicBezTo>
                  <a:cubicBezTo>
                    <a:pt x="358" y="625"/>
                    <a:pt x="745" y="238"/>
                    <a:pt x="1221" y="238"/>
                  </a:cubicBezTo>
                  <a:lnTo>
                    <a:pt x="4943" y="238"/>
                  </a:lnTo>
                  <a:cubicBezTo>
                    <a:pt x="5330" y="238"/>
                    <a:pt x="5568" y="357"/>
                    <a:pt x="5806" y="745"/>
                  </a:cubicBezTo>
                  <a:cubicBezTo>
                    <a:pt x="5955" y="864"/>
                    <a:pt x="5955" y="1221"/>
                    <a:pt x="5806" y="1489"/>
                  </a:cubicBezTo>
                  <a:cubicBezTo>
                    <a:pt x="5806" y="1608"/>
                    <a:pt x="5687" y="1727"/>
                    <a:pt x="5449" y="1846"/>
                  </a:cubicBezTo>
                  <a:cubicBezTo>
                    <a:pt x="5414" y="1882"/>
                    <a:pt x="5378" y="1920"/>
                    <a:pt x="5339" y="1956"/>
                  </a:cubicBezTo>
                  <a:lnTo>
                    <a:pt x="5339" y="1956"/>
                  </a:lnTo>
                  <a:cubicBezTo>
                    <a:pt x="5433" y="1943"/>
                    <a:pt x="5501" y="1914"/>
                    <a:pt x="5568" y="1846"/>
                  </a:cubicBezTo>
                  <a:cubicBezTo>
                    <a:pt x="5687" y="1727"/>
                    <a:pt x="5806" y="1608"/>
                    <a:pt x="5955" y="1370"/>
                  </a:cubicBezTo>
                  <a:cubicBezTo>
                    <a:pt x="6074" y="1102"/>
                    <a:pt x="6074" y="745"/>
                    <a:pt x="5955" y="477"/>
                  </a:cubicBezTo>
                  <a:cubicBezTo>
                    <a:pt x="5687" y="238"/>
                    <a:pt x="5449" y="0"/>
                    <a:pt x="5062" y="0"/>
                  </a:cubicBezTo>
                  <a:close/>
                  <a:moveTo>
                    <a:pt x="5025" y="2109"/>
                  </a:moveTo>
                  <a:cubicBezTo>
                    <a:pt x="4999" y="2112"/>
                    <a:pt x="4972" y="2114"/>
                    <a:pt x="4943" y="2114"/>
                  </a:cubicBezTo>
                  <a:cubicBezTo>
                    <a:pt x="4981" y="2114"/>
                    <a:pt x="5007" y="2114"/>
                    <a:pt x="5025" y="2109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56"/>
            <p:cNvSpPr/>
            <p:nvPr/>
          </p:nvSpPr>
          <p:spPr>
            <a:xfrm>
              <a:off x="6720236" y="3806904"/>
              <a:ext cx="289958" cy="92872"/>
            </a:xfrm>
            <a:custGeom>
              <a:avLst/>
              <a:gdLst/>
              <a:ahLst/>
              <a:cxnLst/>
              <a:rect l="l" t="t" r="r" b="b"/>
              <a:pathLst>
                <a:path w="18967" h="6075" extrusionOk="0">
                  <a:moveTo>
                    <a:pt x="1" y="0"/>
                  </a:moveTo>
                  <a:lnTo>
                    <a:pt x="1" y="6074"/>
                  </a:lnTo>
                  <a:lnTo>
                    <a:pt x="18967" y="6074"/>
                  </a:lnTo>
                  <a:lnTo>
                    <a:pt x="1896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56"/>
            <p:cNvSpPr/>
            <p:nvPr/>
          </p:nvSpPr>
          <p:spPr>
            <a:xfrm>
              <a:off x="6604608" y="3702650"/>
              <a:ext cx="68289" cy="73762"/>
            </a:xfrm>
            <a:custGeom>
              <a:avLst/>
              <a:gdLst/>
              <a:ahLst/>
              <a:cxnLst/>
              <a:rect l="l" t="t" r="r" b="b"/>
              <a:pathLst>
                <a:path w="4467" h="4825" extrusionOk="0">
                  <a:moveTo>
                    <a:pt x="1" y="1"/>
                  </a:moveTo>
                  <a:lnTo>
                    <a:pt x="1" y="4824"/>
                  </a:lnTo>
                  <a:lnTo>
                    <a:pt x="1103" y="4824"/>
                  </a:lnTo>
                  <a:lnTo>
                    <a:pt x="1103" y="1847"/>
                  </a:lnTo>
                  <a:lnTo>
                    <a:pt x="3455" y="4824"/>
                  </a:lnTo>
                  <a:lnTo>
                    <a:pt x="4467" y="4824"/>
                  </a:lnTo>
                  <a:lnTo>
                    <a:pt x="4467" y="1"/>
                  </a:lnTo>
                  <a:lnTo>
                    <a:pt x="3336" y="1"/>
                  </a:lnTo>
                  <a:lnTo>
                    <a:pt x="3336" y="2978"/>
                  </a:lnTo>
                  <a:lnTo>
                    <a:pt x="8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56"/>
            <p:cNvSpPr/>
            <p:nvPr/>
          </p:nvSpPr>
          <p:spPr>
            <a:xfrm>
              <a:off x="6689735" y="3702650"/>
              <a:ext cx="56915" cy="73762"/>
            </a:xfrm>
            <a:custGeom>
              <a:avLst/>
              <a:gdLst/>
              <a:ahLst/>
              <a:cxnLst/>
              <a:rect l="l" t="t" r="r" b="b"/>
              <a:pathLst>
                <a:path w="3723" h="4825" extrusionOk="0">
                  <a:moveTo>
                    <a:pt x="1" y="1"/>
                  </a:moveTo>
                  <a:lnTo>
                    <a:pt x="1" y="4824"/>
                  </a:lnTo>
                  <a:lnTo>
                    <a:pt x="3722" y="4824"/>
                  </a:lnTo>
                  <a:lnTo>
                    <a:pt x="3722" y="3961"/>
                  </a:lnTo>
                  <a:lnTo>
                    <a:pt x="1132" y="3961"/>
                  </a:lnTo>
                  <a:lnTo>
                    <a:pt x="1132" y="2859"/>
                  </a:lnTo>
                  <a:lnTo>
                    <a:pt x="3365" y="2859"/>
                  </a:lnTo>
                  <a:lnTo>
                    <a:pt x="3365" y="1966"/>
                  </a:lnTo>
                  <a:lnTo>
                    <a:pt x="1132" y="1966"/>
                  </a:lnTo>
                  <a:lnTo>
                    <a:pt x="1132" y="864"/>
                  </a:lnTo>
                  <a:lnTo>
                    <a:pt x="3603" y="864"/>
                  </a:lnTo>
                  <a:lnTo>
                    <a:pt x="36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56"/>
            <p:cNvSpPr/>
            <p:nvPr/>
          </p:nvSpPr>
          <p:spPr>
            <a:xfrm>
              <a:off x="6752556" y="3702650"/>
              <a:ext cx="119273" cy="73762"/>
            </a:xfrm>
            <a:custGeom>
              <a:avLst/>
              <a:gdLst/>
              <a:ahLst/>
              <a:cxnLst/>
              <a:rect l="l" t="t" r="r" b="b"/>
              <a:pathLst>
                <a:path w="7802" h="4825" extrusionOk="0">
                  <a:moveTo>
                    <a:pt x="0" y="1"/>
                  </a:moveTo>
                  <a:lnTo>
                    <a:pt x="1608" y="4824"/>
                  </a:lnTo>
                  <a:lnTo>
                    <a:pt x="2859" y="4824"/>
                  </a:lnTo>
                  <a:lnTo>
                    <a:pt x="3960" y="1609"/>
                  </a:lnTo>
                  <a:lnTo>
                    <a:pt x="4943" y="4824"/>
                  </a:lnTo>
                  <a:lnTo>
                    <a:pt x="6193" y="4824"/>
                  </a:lnTo>
                  <a:lnTo>
                    <a:pt x="7801" y="1"/>
                  </a:lnTo>
                  <a:lnTo>
                    <a:pt x="6700" y="1"/>
                  </a:lnTo>
                  <a:lnTo>
                    <a:pt x="5568" y="3455"/>
                  </a:lnTo>
                  <a:lnTo>
                    <a:pt x="4467" y="1"/>
                  </a:lnTo>
                  <a:lnTo>
                    <a:pt x="3454" y="1"/>
                  </a:lnTo>
                  <a:lnTo>
                    <a:pt x="2353" y="3455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56"/>
            <p:cNvSpPr/>
            <p:nvPr/>
          </p:nvSpPr>
          <p:spPr>
            <a:xfrm>
              <a:off x="6875919" y="3700831"/>
              <a:ext cx="60554" cy="77401"/>
            </a:xfrm>
            <a:custGeom>
              <a:avLst/>
              <a:gdLst/>
              <a:ahLst/>
              <a:cxnLst/>
              <a:rect l="l" t="t" r="r" b="b"/>
              <a:pathLst>
                <a:path w="3961" h="5063" extrusionOk="0">
                  <a:moveTo>
                    <a:pt x="2084" y="1"/>
                  </a:moveTo>
                  <a:cubicBezTo>
                    <a:pt x="745" y="1"/>
                    <a:pt x="119" y="745"/>
                    <a:pt x="119" y="1490"/>
                  </a:cubicBezTo>
                  <a:cubicBezTo>
                    <a:pt x="119" y="3336"/>
                    <a:pt x="2829" y="2710"/>
                    <a:pt x="2829" y="3574"/>
                  </a:cubicBezTo>
                  <a:cubicBezTo>
                    <a:pt x="2829" y="3961"/>
                    <a:pt x="2591" y="4080"/>
                    <a:pt x="1965" y="4080"/>
                  </a:cubicBezTo>
                  <a:cubicBezTo>
                    <a:pt x="1340" y="4080"/>
                    <a:pt x="864" y="3961"/>
                    <a:pt x="358" y="3574"/>
                  </a:cubicBezTo>
                  <a:lnTo>
                    <a:pt x="0" y="4467"/>
                  </a:lnTo>
                  <a:cubicBezTo>
                    <a:pt x="477" y="4824"/>
                    <a:pt x="1221" y="5062"/>
                    <a:pt x="1965" y="5062"/>
                  </a:cubicBezTo>
                  <a:cubicBezTo>
                    <a:pt x="3335" y="5062"/>
                    <a:pt x="3960" y="4318"/>
                    <a:pt x="3960" y="3574"/>
                  </a:cubicBezTo>
                  <a:cubicBezTo>
                    <a:pt x="3960" y="1728"/>
                    <a:pt x="1102" y="2353"/>
                    <a:pt x="1102" y="1490"/>
                  </a:cubicBezTo>
                  <a:cubicBezTo>
                    <a:pt x="1102" y="1222"/>
                    <a:pt x="1489" y="983"/>
                    <a:pt x="2084" y="983"/>
                  </a:cubicBezTo>
                  <a:cubicBezTo>
                    <a:pt x="2591" y="983"/>
                    <a:pt x="2978" y="1102"/>
                    <a:pt x="3454" y="1341"/>
                  </a:cubicBezTo>
                  <a:lnTo>
                    <a:pt x="3841" y="477"/>
                  </a:lnTo>
                  <a:cubicBezTo>
                    <a:pt x="3216" y="239"/>
                    <a:pt x="2710" y="1"/>
                    <a:pt x="20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56"/>
            <p:cNvSpPr/>
            <p:nvPr/>
          </p:nvSpPr>
          <p:spPr>
            <a:xfrm>
              <a:off x="6560913" y="3827834"/>
              <a:ext cx="37791" cy="49180"/>
            </a:xfrm>
            <a:custGeom>
              <a:avLst/>
              <a:gdLst/>
              <a:ahLst/>
              <a:cxnLst/>
              <a:rect l="l" t="t" r="r" b="b"/>
              <a:pathLst>
                <a:path w="2472" h="3217" extrusionOk="0">
                  <a:moveTo>
                    <a:pt x="1" y="1"/>
                  </a:moveTo>
                  <a:lnTo>
                    <a:pt x="1" y="3216"/>
                  </a:lnTo>
                  <a:lnTo>
                    <a:pt x="2472" y="3216"/>
                  </a:lnTo>
                  <a:lnTo>
                    <a:pt x="2472" y="2591"/>
                  </a:lnTo>
                  <a:lnTo>
                    <a:pt x="745" y="2591"/>
                  </a:lnTo>
                  <a:lnTo>
                    <a:pt x="7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56"/>
            <p:cNvSpPr/>
            <p:nvPr/>
          </p:nvSpPr>
          <p:spPr>
            <a:xfrm>
              <a:off x="6602789" y="3821917"/>
              <a:ext cx="13224" cy="55096"/>
            </a:xfrm>
            <a:custGeom>
              <a:avLst/>
              <a:gdLst/>
              <a:ahLst/>
              <a:cxnLst/>
              <a:rect l="l" t="t" r="r" b="b"/>
              <a:pathLst>
                <a:path w="865" h="3604" extrusionOk="0">
                  <a:moveTo>
                    <a:pt x="477" y="1"/>
                  </a:moveTo>
                  <a:cubicBezTo>
                    <a:pt x="239" y="1"/>
                    <a:pt x="1" y="120"/>
                    <a:pt x="1" y="388"/>
                  </a:cubicBezTo>
                  <a:cubicBezTo>
                    <a:pt x="1" y="582"/>
                    <a:pt x="160" y="777"/>
                    <a:pt x="348" y="777"/>
                  </a:cubicBezTo>
                  <a:cubicBezTo>
                    <a:pt x="390" y="777"/>
                    <a:pt x="433" y="767"/>
                    <a:pt x="477" y="745"/>
                  </a:cubicBezTo>
                  <a:cubicBezTo>
                    <a:pt x="745" y="745"/>
                    <a:pt x="864" y="626"/>
                    <a:pt x="864" y="388"/>
                  </a:cubicBezTo>
                  <a:cubicBezTo>
                    <a:pt x="864" y="120"/>
                    <a:pt x="745" y="1"/>
                    <a:pt x="477" y="1"/>
                  </a:cubicBezTo>
                  <a:close/>
                  <a:moveTo>
                    <a:pt x="120" y="1132"/>
                  </a:moveTo>
                  <a:lnTo>
                    <a:pt x="120" y="3603"/>
                  </a:lnTo>
                  <a:lnTo>
                    <a:pt x="864" y="3603"/>
                  </a:lnTo>
                  <a:lnTo>
                    <a:pt x="864" y="113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56"/>
            <p:cNvSpPr/>
            <p:nvPr/>
          </p:nvSpPr>
          <p:spPr>
            <a:xfrm>
              <a:off x="6619637" y="3839224"/>
              <a:ext cx="43707" cy="37791"/>
            </a:xfrm>
            <a:custGeom>
              <a:avLst/>
              <a:gdLst/>
              <a:ahLst/>
              <a:cxnLst/>
              <a:rect l="l" t="t" r="r" b="b"/>
              <a:pathLst>
                <a:path w="2859" h="2472" extrusionOk="0">
                  <a:moveTo>
                    <a:pt x="0" y="0"/>
                  </a:moveTo>
                  <a:lnTo>
                    <a:pt x="983" y="2471"/>
                  </a:lnTo>
                  <a:lnTo>
                    <a:pt x="1727" y="2471"/>
                  </a:lnTo>
                  <a:lnTo>
                    <a:pt x="2859" y="0"/>
                  </a:lnTo>
                  <a:lnTo>
                    <a:pt x="2114" y="0"/>
                  </a:lnTo>
                  <a:lnTo>
                    <a:pt x="1370" y="1727"/>
                  </a:lnTo>
                  <a:lnTo>
                    <a:pt x="74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56"/>
            <p:cNvSpPr/>
            <p:nvPr/>
          </p:nvSpPr>
          <p:spPr>
            <a:xfrm>
              <a:off x="6663332" y="3839224"/>
              <a:ext cx="39625" cy="39610"/>
            </a:xfrm>
            <a:custGeom>
              <a:avLst/>
              <a:gdLst/>
              <a:ahLst/>
              <a:cxnLst/>
              <a:rect l="l" t="t" r="r" b="b"/>
              <a:pathLst>
                <a:path w="2592" h="2591" extrusionOk="0">
                  <a:moveTo>
                    <a:pt x="1251" y="477"/>
                  </a:moveTo>
                  <a:cubicBezTo>
                    <a:pt x="1609" y="477"/>
                    <a:pt x="1847" y="744"/>
                    <a:pt x="1996" y="983"/>
                  </a:cubicBezTo>
                  <a:lnTo>
                    <a:pt x="745" y="983"/>
                  </a:lnTo>
                  <a:cubicBezTo>
                    <a:pt x="745" y="744"/>
                    <a:pt x="983" y="625"/>
                    <a:pt x="1251" y="477"/>
                  </a:cubicBezTo>
                  <a:close/>
                  <a:moveTo>
                    <a:pt x="1251" y="0"/>
                  </a:moveTo>
                  <a:cubicBezTo>
                    <a:pt x="507" y="0"/>
                    <a:pt x="1" y="625"/>
                    <a:pt x="1" y="1221"/>
                  </a:cubicBezTo>
                  <a:lnTo>
                    <a:pt x="1" y="1370"/>
                  </a:lnTo>
                  <a:cubicBezTo>
                    <a:pt x="120" y="2114"/>
                    <a:pt x="745" y="2590"/>
                    <a:pt x="1370" y="2590"/>
                  </a:cubicBezTo>
                  <a:cubicBezTo>
                    <a:pt x="1847" y="2590"/>
                    <a:pt x="2234" y="2471"/>
                    <a:pt x="2472" y="2114"/>
                  </a:cubicBezTo>
                  <a:lnTo>
                    <a:pt x="2115" y="1727"/>
                  </a:lnTo>
                  <a:cubicBezTo>
                    <a:pt x="1847" y="1846"/>
                    <a:pt x="1609" y="1965"/>
                    <a:pt x="1489" y="1965"/>
                  </a:cubicBezTo>
                  <a:cubicBezTo>
                    <a:pt x="1102" y="1965"/>
                    <a:pt x="864" y="1727"/>
                    <a:pt x="745" y="1489"/>
                  </a:cubicBezTo>
                  <a:lnTo>
                    <a:pt x="2591" y="1489"/>
                  </a:lnTo>
                  <a:lnTo>
                    <a:pt x="2591" y="1221"/>
                  </a:lnTo>
                  <a:lnTo>
                    <a:pt x="2591" y="1102"/>
                  </a:lnTo>
                  <a:cubicBezTo>
                    <a:pt x="2591" y="477"/>
                    <a:pt x="1996" y="0"/>
                    <a:pt x="1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56"/>
            <p:cNvSpPr/>
            <p:nvPr/>
          </p:nvSpPr>
          <p:spPr>
            <a:xfrm>
              <a:off x="6735264" y="3839224"/>
              <a:ext cx="34152" cy="38509"/>
            </a:xfrm>
            <a:custGeom>
              <a:avLst/>
              <a:gdLst/>
              <a:ahLst/>
              <a:cxnLst/>
              <a:rect l="l" t="t" r="r" b="b"/>
              <a:pathLst>
                <a:path w="2234" h="2519" extrusionOk="0">
                  <a:moveTo>
                    <a:pt x="1251" y="0"/>
                  </a:moveTo>
                  <a:cubicBezTo>
                    <a:pt x="506" y="0"/>
                    <a:pt x="119" y="238"/>
                    <a:pt x="119" y="744"/>
                  </a:cubicBezTo>
                  <a:cubicBezTo>
                    <a:pt x="119" y="1727"/>
                    <a:pt x="1608" y="1370"/>
                    <a:pt x="1608" y="1727"/>
                  </a:cubicBezTo>
                  <a:cubicBezTo>
                    <a:pt x="1608" y="1965"/>
                    <a:pt x="1489" y="1965"/>
                    <a:pt x="1131" y="1965"/>
                  </a:cubicBezTo>
                  <a:cubicBezTo>
                    <a:pt x="744" y="1965"/>
                    <a:pt x="506" y="1965"/>
                    <a:pt x="268" y="1727"/>
                  </a:cubicBezTo>
                  <a:lnTo>
                    <a:pt x="0" y="2233"/>
                  </a:lnTo>
                  <a:cubicBezTo>
                    <a:pt x="283" y="2408"/>
                    <a:pt x="551" y="2518"/>
                    <a:pt x="826" y="2518"/>
                  </a:cubicBezTo>
                  <a:cubicBezTo>
                    <a:pt x="926" y="2518"/>
                    <a:pt x="1028" y="2503"/>
                    <a:pt x="1131" y="2471"/>
                  </a:cubicBezTo>
                  <a:cubicBezTo>
                    <a:pt x="1876" y="2471"/>
                    <a:pt x="2233" y="2233"/>
                    <a:pt x="2233" y="1727"/>
                  </a:cubicBezTo>
                  <a:cubicBezTo>
                    <a:pt x="2233" y="744"/>
                    <a:pt x="744" y="1221"/>
                    <a:pt x="744" y="744"/>
                  </a:cubicBezTo>
                  <a:cubicBezTo>
                    <a:pt x="744" y="625"/>
                    <a:pt x="863" y="477"/>
                    <a:pt x="1251" y="477"/>
                  </a:cubicBezTo>
                  <a:cubicBezTo>
                    <a:pt x="1489" y="477"/>
                    <a:pt x="1757" y="625"/>
                    <a:pt x="1995" y="744"/>
                  </a:cubicBezTo>
                  <a:lnTo>
                    <a:pt x="2233" y="238"/>
                  </a:lnTo>
                  <a:cubicBezTo>
                    <a:pt x="1876" y="119"/>
                    <a:pt x="1608" y="0"/>
                    <a:pt x="1251" y="0"/>
                  </a:cubicBezTo>
                  <a:close/>
                </a:path>
              </a:pathLst>
            </a:custGeom>
            <a:solidFill>
              <a:srgbClr val="E5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56"/>
            <p:cNvSpPr/>
            <p:nvPr/>
          </p:nvSpPr>
          <p:spPr>
            <a:xfrm>
              <a:off x="6771223" y="3831472"/>
              <a:ext cx="30514" cy="47361"/>
            </a:xfrm>
            <a:custGeom>
              <a:avLst/>
              <a:gdLst/>
              <a:ahLst/>
              <a:cxnLst/>
              <a:rect l="l" t="t" r="r" b="b"/>
              <a:pathLst>
                <a:path w="1996" h="3098" extrusionOk="0">
                  <a:moveTo>
                    <a:pt x="387" y="1"/>
                  </a:moveTo>
                  <a:lnTo>
                    <a:pt x="387" y="626"/>
                  </a:lnTo>
                  <a:lnTo>
                    <a:pt x="0" y="626"/>
                  </a:lnTo>
                  <a:lnTo>
                    <a:pt x="0" y="1132"/>
                  </a:lnTo>
                  <a:lnTo>
                    <a:pt x="387" y="1132"/>
                  </a:lnTo>
                  <a:lnTo>
                    <a:pt x="387" y="2115"/>
                  </a:lnTo>
                  <a:lnTo>
                    <a:pt x="387" y="2353"/>
                  </a:lnTo>
                  <a:cubicBezTo>
                    <a:pt x="506" y="2859"/>
                    <a:pt x="893" y="3097"/>
                    <a:pt x="1370" y="3097"/>
                  </a:cubicBezTo>
                  <a:cubicBezTo>
                    <a:pt x="1638" y="3097"/>
                    <a:pt x="1757" y="2978"/>
                    <a:pt x="1995" y="2859"/>
                  </a:cubicBezTo>
                  <a:lnTo>
                    <a:pt x="1757" y="2353"/>
                  </a:lnTo>
                  <a:cubicBezTo>
                    <a:pt x="1638" y="2472"/>
                    <a:pt x="1638" y="2472"/>
                    <a:pt x="1489" y="2472"/>
                  </a:cubicBezTo>
                  <a:lnTo>
                    <a:pt x="1370" y="2472"/>
                  </a:lnTo>
                  <a:cubicBezTo>
                    <a:pt x="1251" y="2472"/>
                    <a:pt x="1132" y="2234"/>
                    <a:pt x="1132" y="2115"/>
                  </a:cubicBezTo>
                  <a:lnTo>
                    <a:pt x="1132" y="1132"/>
                  </a:lnTo>
                  <a:lnTo>
                    <a:pt x="1757" y="1132"/>
                  </a:lnTo>
                  <a:lnTo>
                    <a:pt x="1757" y="626"/>
                  </a:lnTo>
                  <a:lnTo>
                    <a:pt x="1132" y="626"/>
                  </a:lnTo>
                  <a:lnTo>
                    <a:pt x="1132" y="1"/>
                  </a:lnTo>
                  <a:close/>
                </a:path>
              </a:pathLst>
            </a:custGeom>
            <a:solidFill>
              <a:srgbClr val="E5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56"/>
            <p:cNvSpPr/>
            <p:nvPr/>
          </p:nvSpPr>
          <p:spPr>
            <a:xfrm>
              <a:off x="6807641" y="3839224"/>
              <a:ext cx="22763" cy="37791"/>
            </a:xfrm>
            <a:custGeom>
              <a:avLst/>
              <a:gdLst/>
              <a:ahLst/>
              <a:cxnLst/>
              <a:rect l="l" t="t" r="r" b="b"/>
              <a:pathLst>
                <a:path w="1489" h="2472" extrusionOk="0">
                  <a:moveTo>
                    <a:pt x="0" y="0"/>
                  </a:moveTo>
                  <a:lnTo>
                    <a:pt x="0" y="2471"/>
                  </a:lnTo>
                  <a:lnTo>
                    <a:pt x="744" y="2471"/>
                  </a:lnTo>
                  <a:lnTo>
                    <a:pt x="744" y="1370"/>
                  </a:lnTo>
                  <a:lnTo>
                    <a:pt x="744" y="1221"/>
                  </a:lnTo>
                  <a:cubicBezTo>
                    <a:pt x="744" y="864"/>
                    <a:pt x="983" y="625"/>
                    <a:pt x="1340" y="625"/>
                  </a:cubicBezTo>
                  <a:lnTo>
                    <a:pt x="1489" y="625"/>
                  </a:lnTo>
                  <a:lnTo>
                    <a:pt x="1489" y="0"/>
                  </a:lnTo>
                  <a:cubicBezTo>
                    <a:pt x="1221" y="0"/>
                    <a:pt x="864" y="119"/>
                    <a:pt x="744" y="357"/>
                  </a:cubicBezTo>
                  <a:lnTo>
                    <a:pt x="744" y="0"/>
                  </a:lnTo>
                  <a:close/>
                </a:path>
              </a:pathLst>
            </a:custGeom>
            <a:solidFill>
              <a:srgbClr val="E5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56"/>
            <p:cNvSpPr/>
            <p:nvPr/>
          </p:nvSpPr>
          <p:spPr>
            <a:xfrm>
              <a:off x="6834044" y="3839224"/>
              <a:ext cx="39610" cy="39610"/>
            </a:xfrm>
            <a:custGeom>
              <a:avLst/>
              <a:gdLst/>
              <a:ahLst/>
              <a:cxnLst/>
              <a:rect l="l" t="t" r="r" b="b"/>
              <a:pathLst>
                <a:path w="2591" h="2591" extrusionOk="0">
                  <a:moveTo>
                    <a:pt x="1251" y="477"/>
                  </a:moveTo>
                  <a:cubicBezTo>
                    <a:pt x="1608" y="477"/>
                    <a:pt x="1846" y="744"/>
                    <a:pt x="1995" y="983"/>
                  </a:cubicBezTo>
                  <a:lnTo>
                    <a:pt x="744" y="983"/>
                  </a:lnTo>
                  <a:cubicBezTo>
                    <a:pt x="744" y="744"/>
                    <a:pt x="983" y="625"/>
                    <a:pt x="1251" y="477"/>
                  </a:cubicBezTo>
                  <a:close/>
                  <a:moveTo>
                    <a:pt x="1251" y="0"/>
                  </a:moveTo>
                  <a:cubicBezTo>
                    <a:pt x="625" y="0"/>
                    <a:pt x="0" y="625"/>
                    <a:pt x="0" y="1221"/>
                  </a:cubicBezTo>
                  <a:lnTo>
                    <a:pt x="0" y="1370"/>
                  </a:lnTo>
                  <a:cubicBezTo>
                    <a:pt x="119" y="2114"/>
                    <a:pt x="744" y="2590"/>
                    <a:pt x="1489" y="2590"/>
                  </a:cubicBezTo>
                  <a:cubicBezTo>
                    <a:pt x="1846" y="2590"/>
                    <a:pt x="2233" y="2471"/>
                    <a:pt x="2471" y="2114"/>
                  </a:cubicBezTo>
                  <a:lnTo>
                    <a:pt x="2114" y="1727"/>
                  </a:lnTo>
                  <a:cubicBezTo>
                    <a:pt x="1846" y="1846"/>
                    <a:pt x="1727" y="1965"/>
                    <a:pt x="1489" y="1965"/>
                  </a:cubicBezTo>
                  <a:cubicBezTo>
                    <a:pt x="1102" y="1965"/>
                    <a:pt x="863" y="1727"/>
                    <a:pt x="744" y="1489"/>
                  </a:cubicBezTo>
                  <a:lnTo>
                    <a:pt x="2590" y="1489"/>
                  </a:lnTo>
                  <a:lnTo>
                    <a:pt x="2590" y="1221"/>
                  </a:lnTo>
                  <a:lnTo>
                    <a:pt x="2590" y="1102"/>
                  </a:lnTo>
                  <a:cubicBezTo>
                    <a:pt x="2590" y="477"/>
                    <a:pt x="1995" y="0"/>
                    <a:pt x="1370" y="0"/>
                  </a:cubicBezTo>
                  <a:close/>
                </a:path>
              </a:pathLst>
            </a:custGeom>
            <a:solidFill>
              <a:srgbClr val="E5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56"/>
            <p:cNvSpPr/>
            <p:nvPr/>
          </p:nvSpPr>
          <p:spPr>
            <a:xfrm>
              <a:off x="6877739" y="3839224"/>
              <a:ext cx="37791" cy="39610"/>
            </a:xfrm>
            <a:custGeom>
              <a:avLst/>
              <a:gdLst/>
              <a:ahLst/>
              <a:cxnLst/>
              <a:rect l="l" t="t" r="r" b="b"/>
              <a:pathLst>
                <a:path w="2472" h="2591" extrusionOk="0">
                  <a:moveTo>
                    <a:pt x="1727" y="1489"/>
                  </a:moveTo>
                  <a:lnTo>
                    <a:pt x="1727" y="1727"/>
                  </a:lnTo>
                  <a:cubicBezTo>
                    <a:pt x="1608" y="1965"/>
                    <a:pt x="1370" y="2114"/>
                    <a:pt x="1102" y="2114"/>
                  </a:cubicBezTo>
                  <a:cubicBezTo>
                    <a:pt x="864" y="2114"/>
                    <a:pt x="745" y="1965"/>
                    <a:pt x="745" y="1727"/>
                  </a:cubicBezTo>
                  <a:cubicBezTo>
                    <a:pt x="745" y="1608"/>
                    <a:pt x="864" y="1489"/>
                    <a:pt x="1221" y="1489"/>
                  </a:cubicBezTo>
                  <a:close/>
                  <a:moveTo>
                    <a:pt x="1221" y="0"/>
                  </a:moveTo>
                  <a:cubicBezTo>
                    <a:pt x="864" y="0"/>
                    <a:pt x="477" y="119"/>
                    <a:pt x="119" y="238"/>
                  </a:cubicBezTo>
                  <a:lnTo>
                    <a:pt x="358" y="744"/>
                  </a:lnTo>
                  <a:cubicBezTo>
                    <a:pt x="626" y="625"/>
                    <a:pt x="864" y="477"/>
                    <a:pt x="1102" y="477"/>
                  </a:cubicBezTo>
                  <a:cubicBezTo>
                    <a:pt x="1489" y="477"/>
                    <a:pt x="1727" y="744"/>
                    <a:pt x="1727" y="983"/>
                  </a:cubicBezTo>
                  <a:lnTo>
                    <a:pt x="1102" y="983"/>
                  </a:lnTo>
                  <a:cubicBezTo>
                    <a:pt x="358" y="983"/>
                    <a:pt x="0" y="1370"/>
                    <a:pt x="0" y="1727"/>
                  </a:cubicBezTo>
                  <a:cubicBezTo>
                    <a:pt x="0" y="2233"/>
                    <a:pt x="358" y="2590"/>
                    <a:pt x="983" y="2590"/>
                  </a:cubicBezTo>
                  <a:cubicBezTo>
                    <a:pt x="1221" y="2590"/>
                    <a:pt x="1608" y="2471"/>
                    <a:pt x="1727" y="2233"/>
                  </a:cubicBezTo>
                  <a:lnTo>
                    <a:pt x="1727" y="2471"/>
                  </a:lnTo>
                  <a:lnTo>
                    <a:pt x="2472" y="2471"/>
                  </a:lnTo>
                  <a:lnTo>
                    <a:pt x="2472" y="1102"/>
                  </a:lnTo>
                  <a:cubicBezTo>
                    <a:pt x="2472" y="357"/>
                    <a:pt x="1965" y="0"/>
                    <a:pt x="1221" y="0"/>
                  </a:cubicBezTo>
                  <a:close/>
                </a:path>
              </a:pathLst>
            </a:custGeom>
            <a:solidFill>
              <a:srgbClr val="E5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56"/>
            <p:cNvSpPr/>
            <p:nvPr/>
          </p:nvSpPr>
          <p:spPr>
            <a:xfrm>
              <a:off x="6925072" y="3839224"/>
              <a:ext cx="64651" cy="37791"/>
            </a:xfrm>
            <a:custGeom>
              <a:avLst/>
              <a:gdLst/>
              <a:ahLst/>
              <a:cxnLst/>
              <a:rect l="l" t="t" r="r" b="b"/>
              <a:pathLst>
                <a:path w="4229" h="2472" extrusionOk="0">
                  <a:moveTo>
                    <a:pt x="1" y="0"/>
                  </a:moveTo>
                  <a:lnTo>
                    <a:pt x="1" y="2471"/>
                  </a:lnTo>
                  <a:lnTo>
                    <a:pt x="745" y="2471"/>
                  </a:lnTo>
                  <a:lnTo>
                    <a:pt x="745" y="1221"/>
                  </a:lnTo>
                  <a:cubicBezTo>
                    <a:pt x="745" y="864"/>
                    <a:pt x="983" y="625"/>
                    <a:pt x="1251" y="625"/>
                  </a:cubicBezTo>
                  <a:cubicBezTo>
                    <a:pt x="1609" y="625"/>
                    <a:pt x="1728" y="744"/>
                    <a:pt x="1728" y="1221"/>
                  </a:cubicBezTo>
                  <a:lnTo>
                    <a:pt x="1728" y="2471"/>
                  </a:lnTo>
                  <a:lnTo>
                    <a:pt x="2472" y="2471"/>
                  </a:lnTo>
                  <a:lnTo>
                    <a:pt x="2472" y="1221"/>
                  </a:lnTo>
                  <a:cubicBezTo>
                    <a:pt x="2472" y="864"/>
                    <a:pt x="2740" y="625"/>
                    <a:pt x="2978" y="625"/>
                  </a:cubicBezTo>
                  <a:cubicBezTo>
                    <a:pt x="3216" y="625"/>
                    <a:pt x="3484" y="744"/>
                    <a:pt x="3484" y="1221"/>
                  </a:cubicBezTo>
                  <a:lnTo>
                    <a:pt x="3484" y="2471"/>
                  </a:lnTo>
                  <a:lnTo>
                    <a:pt x="4229" y="2471"/>
                  </a:lnTo>
                  <a:lnTo>
                    <a:pt x="4229" y="1102"/>
                  </a:lnTo>
                  <a:lnTo>
                    <a:pt x="4229" y="864"/>
                  </a:lnTo>
                  <a:cubicBezTo>
                    <a:pt x="4229" y="357"/>
                    <a:pt x="3723" y="0"/>
                    <a:pt x="3216" y="0"/>
                  </a:cubicBezTo>
                  <a:cubicBezTo>
                    <a:pt x="2859" y="0"/>
                    <a:pt x="2472" y="119"/>
                    <a:pt x="2234" y="357"/>
                  </a:cubicBezTo>
                  <a:cubicBezTo>
                    <a:pt x="2115" y="119"/>
                    <a:pt x="1728" y="0"/>
                    <a:pt x="1490" y="0"/>
                  </a:cubicBezTo>
                  <a:cubicBezTo>
                    <a:pt x="1102" y="0"/>
                    <a:pt x="864" y="119"/>
                    <a:pt x="745" y="357"/>
                  </a:cubicBezTo>
                  <a:lnTo>
                    <a:pt x="745" y="0"/>
                  </a:lnTo>
                  <a:close/>
                </a:path>
              </a:pathLst>
            </a:custGeom>
            <a:solidFill>
              <a:srgbClr val="E5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56"/>
            <p:cNvSpPr/>
            <p:nvPr/>
          </p:nvSpPr>
          <p:spPr>
            <a:xfrm>
              <a:off x="6528593" y="3805084"/>
              <a:ext cx="195283" cy="96510"/>
            </a:xfrm>
            <a:custGeom>
              <a:avLst/>
              <a:gdLst/>
              <a:ahLst/>
              <a:cxnLst/>
              <a:rect l="l" t="t" r="r" b="b"/>
              <a:pathLst>
                <a:path w="12774" h="6313" extrusionOk="0">
                  <a:moveTo>
                    <a:pt x="12297" y="357"/>
                  </a:moveTo>
                  <a:lnTo>
                    <a:pt x="12297" y="5955"/>
                  </a:lnTo>
                  <a:lnTo>
                    <a:pt x="388" y="5955"/>
                  </a:lnTo>
                  <a:lnTo>
                    <a:pt x="388" y="357"/>
                  </a:lnTo>
                  <a:close/>
                  <a:moveTo>
                    <a:pt x="1" y="0"/>
                  </a:moveTo>
                  <a:lnTo>
                    <a:pt x="1" y="6312"/>
                  </a:lnTo>
                  <a:lnTo>
                    <a:pt x="12774" y="6312"/>
                  </a:lnTo>
                  <a:lnTo>
                    <a:pt x="12774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56"/>
            <p:cNvSpPr/>
            <p:nvPr/>
          </p:nvSpPr>
          <p:spPr>
            <a:xfrm>
              <a:off x="7053894" y="3918877"/>
              <a:ext cx="240809" cy="185789"/>
            </a:xfrm>
            <a:custGeom>
              <a:avLst/>
              <a:gdLst/>
              <a:ahLst/>
              <a:cxnLst/>
              <a:rect l="l" t="t" r="r" b="b"/>
              <a:pathLst>
                <a:path w="15752" h="12153" extrusionOk="0">
                  <a:moveTo>
                    <a:pt x="15632" y="1"/>
                  </a:moveTo>
                  <a:cubicBezTo>
                    <a:pt x="15632" y="1"/>
                    <a:pt x="12029" y="2591"/>
                    <a:pt x="7831" y="6075"/>
                  </a:cubicBezTo>
                  <a:cubicBezTo>
                    <a:pt x="3484" y="9409"/>
                    <a:pt x="1" y="12148"/>
                    <a:pt x="1" y="12148"/>
                  </a:cubicBezTo>
                  <a:cubicBezTo>
                    <a:pt x="1" y="12151"/>
                    <a:pt x="3" y="12152"/>
                    <a:pt x="6" y="12152"/>
                  </a:cubicBezTo>
                  <a:cubicBezTo>
                    <a:pt x="154" y="12152"/>
                    <a:pt x="3696" y="9487"/>
                    <a:pt x="7951" y="6194"/>
                  </a:cubicBezTo>
                  <a:cubicBezTo>
                    <a:pt x="12298" y="2859"/>
                    <a:pt x="15751" y="120"/>
                    <a:pt x="1563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56"/>
            <p:cNvSpPr/>
            <p:nvPr/>
          </p:nvSpPr>
          <p:spPr>
            <a:xfrm>
              <a:off x="6993351" y="3951045"/>
              <a:ext cx="151591" cy="96770"/>
            </a:xfrm>
            <a:custGeom>
              <a:avLst/>
              <a:gdLst/>
              <a:ahLst/>
              <a:cxnLst/>
              <a:rect l="l" t="t" r="r" b="b"/>
              <a:pathLst>
                <a:path w="9916" h="6330" extrusionOk="0">
                  <a:moveTo>
                    <a:pt x="9782" y="0"/>
                  </a:moveTo>
                  <a:cubicBezTo>
                    <a:pt x="9589" y="0"/>
                    <a:pt x="7437" y="1432"/>
                    <a:pt x="4824" y="3107"/>
                  </a:cubicBezTo>
                  <a:cubicBezTo>
                    <a:pt x="2234" y="4834"/>
                    <a:pt x="1" y="6323"/>
                    <a:pt x="1" y="6323"/>
                  </a:cubicBezTo>
                  <a:cubicBezTo>
                    <a:pt x="5" y="6327"/>
                    <a:pt x="13" y="6329"/>
                    <a:pt x="23" y="6329"/>
                  </a:cubicBezTo>
                  <a:cubicBezTo>
                    <a:pt x="289" y="6329"/>
                    <a:pt x="2452" y="4888"/>
                    <a:pt x="4973" y="3226"/>
                  </a:cubicBezTo>
                  <a:cubicBezTo>
                    <a:pt x="7683" y="1499"/>
                    <a:pt x="9916" y="11"/>
                    <a:pt x="9797" y="11"/>
                  </a:cubicBezTo>
                  <a:cubicBezTo>
                    <a:pt x="9797" y="4"/>
                    <a:pt x="9792" y="0"/>
                    <a:pt x="978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56"/>
            <p:cNvSpPr/>
            <p:nvPr/>
          </p:nvSpPr>
          <p:spPr>
            <a:xfrm>
              <a:off x="7668418" y="3877002"/>
              <a:ext cx="191644" cy="100607"/>
            </a:xfrm>
            <a:custGeom>
              <a:avLst/>
              <a:gdLst/>
              <a:ahLst/>
              <a:cxnLst/>
              <a:rect l="l" t="t" r="r" b="b"/>
              <a:pathLst>
                <a:path w="12536" h="6581" extrusionOk="0">
                  <a:moveTo>
                    <a:pt x="1" y="0"/>
                  </a:moveTo>
                  <a:cubicBezTo>
                    <a:pt x="120" y="119"/>
                    <a:pt x="269" y="119"/>
                    <a:pt x="507" y="239"/>
                  </a:cubicBezTo>
                  <a:lnTo>
                    <a:pt x="1758" y="983"/>
                  </a:lnTo>
                  <a:cubicBezTo>
                    <a:pt x="2859" y="1608"/>
                    <a:pt x="4467" y="2472"/>
                    <a:pt x="6224" y="3365"/>
                  </a:cubicBezTo>
                  <a:cubicBezTo>
                    <a:pt x="7951" y="4228"/>
                    <a:pt x="9558" y="5092"/>
                    <a:pt x="10690" y="5717"/>
                  </a:cubicBezTo>
                  <a:lnTo>
                    <a:pt x="12030" y="6342"/>
                  </a:lnTo>
                  <a:cubicBezTo>
                    <a:pt x="12298" y="6461"/>
                    <a:pt x="12417" y="6461"/>
                    <a:pt x="12536" y="6580"/>
                  </a:cubicBezTo>
                  <a:cubicBezTo>
                    <a:pt x="12417" y="6461"/>
                    <a:pt x="12298" y="6342"/>
                    <a:pt x="12030" y="6193"/>
                  </a:cubicBezTo>
                  <a:lnTo>
                    <a:pt x="10690" y="5449"/>
                  </a:lnTo>
                  <a:cubicBezTo>
                    <a:pt x="9558" y="4973"/>
                    <a:pt x="8070" y="4109"/>
                    <a:pt x="6343" y="3097"/>
                  </a:cubicBezTo>
                  <a:cubicBezTo>
                    <a:pt x="4586" y="2233"/>
                    <a:pt x="2978" y="1489"/>
                    <a:pt x="1877" y="864"/>
                  </a:cubicBezTo>
                  <a:lnTo>
                    <a:pt x="507" y="119"/>
                  </a:lnTo>
                  <a:cubicBezTo>
                    <a:pt x="269" y="119"/>
                    <a:pt x="120" y="0"/>
                    <a:pt x="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56"/>
            <p:cNvSpPr/>
            <p:nvPr/>
          </p:nvSpPr>
          <p:spPr>
            <a:xfrm>
              <a:off x="6314202" y="3630274"/>
              <a:ext cx="38249" cy="345497"/>
            </a:xfrm>
            <a:custGeom>
              <a:avLst/>
              <a:gdLst/>
              <a:ahLst/>
              <a:cxnLst/>
              <a:rect l="l" t="t" r="r" b="b"/>
              <a:pathLst>
                <a:path w="2502" h="22600" extrusionOk="0">
                  <a:moveTo>
                    <a:pt x="2501" y="1"/>
                  </a:moveTo>
                  <a:cubicBezTo>
                    <a:pt x="2352" y="150"/>
                    <a:pt x="2352" y="388"/>
                    <a:pt x="2352" y="626"/>
                  </a:cubicBezTo>
                  <a:cubicBezTo>
                    <a:pt x="2352" y="1370"/>
                    <a:pt x="2352" y="2234"/>
                    <a:pt x="2233" y="3246"/>
                  </a:cubicBezTo>
                  <a:cubicBezTo>
                    <a:pt x="2114" y="5360"/>
                    <a:pt x="1995" y="8338"/>
                    <a:pt x="1876" y="11672"/>
                  </a:cubicBezTo>
                  <a:cubicBezTo>
                    <a:pt x="1757" y="14888"/>
                    <a:pt x="1608" y="17865"/>
                    <a:pt x="1608" y="19979"/>
                  </a:cubicBezTo>
                  <a:cubicBezTo>
                    <a:pt x="1608" y="20485"/>
                    <a:pt x="1489" y="20992"/>
                    <a:pt x="1370" y="21468"/>
                  </a:cubicBezTo>
                  <a:cubicBezTo>
                    <a:pt x="1251" y="21736"/>
                    <a:pt x="1131" y="22093"/>
                    <a:pt x="744" y="22212"/>
                  </a:cubicBezTo>
                  <a:cubicBezTo>
                    <a:pt x="506" y="22480"/>
                    <a:pt x="268" y="22599"/>
                    <a:pt x="0" y="22599"/>
                  </a:cubicBezTo>
                  <a:lnTo>
                    <a:pt x="119" y="22599"/>
                  </a:lnTo>
                  <a:cubicBezTo>
                    <a:pt x="387" y="22599"/>
                    <a:pt x="625" y="22480"/>
                    <a:pt x="863" y="22331"/>
                  </a:cubicBezTo>
                  <a:cubicBezTo>
                    <a:pt x="1131" y="22093"/>
                    <a:pt x="1370" y="21855"/>
                    <a:pt x="1489" y="21468"/>
                  </a:cubicBezTo>
                  <a:cubicBezTo>
                    <a:pt x="1757" y="20992"/>
                    <a:pt x="1757" y="20485"/>
                    <a:pt x="1757" y="19979"/>
                  </a:cubicBezTo>
                  <a:cubicBezTo>
                    <a:pt x="1876" y="17865"/>
                    <a:pt x="1995" y="14888"/>
                    <a:pt x="2114" y="11553"/>
                  </a:cubicBezTo>
                  <a:cubicBezTo>
                    <a:pt x="2233" y="8338"/>
                    <a:pt x="2352" y="5360"/>
                    <a:pt x="2352" y="3246"/>
                  </a:cubicBezTo>
                  <a:cubicBezTo>
                    <a:pt x="2501" y="2115"/>
                    <a:pt x="2501" y="1251"/>
                    <a:pt x="2501" y="626"/>
                  </a:cubicBezTo>
                  <a:lnTo>
                    <a:pt x="2501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56"/>
            <p:cNvSpPr/>
            <p:nvPr/>
          </p:nvSpPr>
          <p:spPr>
            <a:xfrm>
              <a:off x="7479054" y="3414062"/>
              <a:ext cx="13224" cy="174797"/>
            </a:xfrm>
            <a:custGeom>
              <a:avLst/>
              <a:gdLst/>
              <a:ahLst/>
              <a:cxnLst/>
              <a:rect l="l" t="t" r="r" b="b"/>
              <a:pathLst>
                <a:path w="865" h="11434" extrusionOk="0">
                  <a:moveTo>
                    <a:pt x="1" y="0"/>
                  </a:moveTo>
                  <a:lnTo>
                    <a:pt x="1" y="11433"/>
                  </a:lnTo>
                  <a:lnTo>
                    <a:pt x="864" y="11433"/>
                  </a:lnTo>
                  <a:lnTo>
                    <a:pt x="864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56"/>
            <p:cNvSpPr/>
            <p:nvPr/>
          </p:nvSpPr>
          <p:spPr>
            <a:xfrm>
              <a:off x="7361164" y="3272031"/>
              <a:ext cx="172519" cy="227463"/>
            </a:xfrm>
            <a:custGeom>
              <a:avLst/>
              <a:gdLst/>
              <a:ahLst/>
              <a:cxnLst/>
              <a:rect l="l" t="t" r="r" b="b"/>
              <a:pathLst>
                <a:path w="11285" h="14879" extrusionOk="0">
                  <a:moveTo>
                    <a:pt x="5211" y="1"/>
                  </a:moveTo>
                  <a:lnTo>
                    <a:pt x="0" y="14382"/>
                  </a:lnTo>
                  <a:cubicBezTo>
                    <a:pt x="902" y="14718"/>
                    <a:pt x="1821" y="14878"/>
                    <a:pt x="2720" y="14878"/>
                  </a:cubicBezTo>
                  <a:cubicBezTo>
                    <a:pt x="5798" y="14878"/>
                    <a:pt x="8644" y="13003"/>
                    <a:pt x="9796" y="9915"/>
                  </a:cubicBezTo>
                  <a:cubicBezTo>
                    <a:pt x="11285" y="5955"/>
                    <a:pt x="9201" y="1489"/>
                    <a:pt x="521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56"/>
            <p:cNvSpPr/>
            <p:nvPr/>
          </p:nvSpPr>
          <p:spPr>
            <a:xfrm>
              <a:off x="7465401" y="3475049"/>
              <a:ext cx="40069" cy="113815"/>
            </a:xfrm>
            <a:custGeom>
              <a:avLst/>
              <a:gdLst/>
              <a:ahLst/>
              <a:cxnLst/>
              <a:rect l="l" t="t" r="r" b="b"/>
              <a:pathLst>
                <a:path w="2621" h="7445" extrusionOk="0">
                  <a:moveTo>
                    <a:pt x="507" y="1"/>
                  </a:moveTo>
                  <a:lnTo>
                    <a:pt x="507" y="1"/>
                  </a:lnTo>
                  <a:cubicBezTo>
                    <a:pt x="388" y="120"/>
                    <a:pt x="388" y="239"/>
                    <a:pt x="269" y="358"/>
                  </a:cubicBezTo>
                  <a:cubicBezTo>
                    <a:pt x="150" y="626"/>
                    <a:pt x="1" y="983"/>
                    <a:pt x="1" y="1370"/>
                  </a:cubicBezTo>
                  <a:cubicBezTo>
                    <a:pt x="1" y="1609"/>
                    <a:pt x="150" y="1847"/>
                    <a:pt x="269" y="1966"/>
                  </a:cubicBezTo>
                  <a:cubicBezTo>
                    <a:pt x="388" y="2234"/>
                    <a:pt x="626" y="2472"/>
                    <a:pt x="894" y="2591"/>
                  </a:cubicBezTo>
                  <a:cubicBezTo>
                    <a:pt x="1251" y="2978"/>
                    <a:pt x="1996" y="3216"/>
                    <a:pt x="2115" y="3842"/>
                  </a:cubicBezTo>
                  <a:cubicBezTo>
                    <a:pt x="2383" y="4348"/>
                    <a:pt x="2115" y="4943"/>
                    <a:pt x="1757" y="5330"/>
                  </a:cubicBezTo>
                  <a:cubicBezTo>
                    <a:pt x="1251" y="5688"/>
                    <a:pt x="745" y="5837"/>
                    <a:pt x="388" y="6075"/>
                  </a:cubicBezTo>
                  <a:cubicBezTo>
                    <a:pt x="269" y="6194"/>
                    <a:pt x="150" y="6432"/>
                    <a:pt x="1" y="6581"/>
                  </a:cubicBezTo>
                  <a:lnTo>
                    <a:pt x="1" y="7057"/>
                  </a:lnTo>
                  <a:cubicBezTo>
                    <a:pt x="150" y="7325"/>
                    <a:pt x="269" y="7444"/>
                    <a:pt x="269" y="7444"/>
                  </a:cubicBezTo>
                  <a:lnTo>
                    <a:pt x="269" y="7325"/>
                  </a:lnTo>
                  <a:cubicBezTo>
                    <a:pt x="1" y="6938"/>
                    <a:pt x="150" y="6432"/>
                    <a:pt x="507" y="6194"/>
                  </a:cubicBezTo>
                  <a:cubicBezTo>
                    <a:pt x="894" y="5956"/>
                    <a:pt x="1370" y="5837"/>
                    <a:pt x="1876" y="5450"/>
                  </a:cubicBezTo>
                  <a:cubicBezTo>
                    <a:pt x="2383" y="5092"/>
                    <a:pt x="2621" y="4348"/>
                    <a:pt x="2383" y="3723"/>
                  </a:cubicBezTo>
                  <a:cubicBezTo>
                    <a:pt x="2234" y="3455"/>
                    <a:pt x="1996" y="3216"/>
                    <a:pt x="1757" y="2978"/>
                  </a:cubicBezTo>
                  <a:cubicBezTo>
                    <a:pt x="1489" y="2859"/>
                    <a:pt x="1132" y="2591"/>
                    <a:pt x="1013" y="2472"/>
                  </a:cubicBezTo>
                  <a:cubicBezTo>
                    <a:pt x="745" y="2353"/>
                    <a:pt x="507" y="2115"/>
                    <a:pt x="388" y="1966"/>
                  </a:cubicBezTo>
                  <a:cubicBezTo>
                    <a:pt x="269" y="1728"/>
                    <a:pt x="269" y="1609"/>
                    <a:pt x="269" y="1370"/>
                  </a:cubicBezTo>
                  <a:cubicBezTo>
                    <a:pt x="150" y="983"/>
                    <a:pt x="269" y="745"/>
                    <a:pt x="388" y="358"/>
                  </a:cubicBezTo>
                  <a:cubicBezTo>
                    <a:pt x="507" y="120"/>
                    <a:pt x="507" y="1"/>
                    <a:pt x="50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56"/>
            <p:cNvSpPr/>
            <p:nvPr/>
          </p:nvSpPr>
          <p:spPr>
            <a:xfrm>
              <a:off x="7368900" y="3369939"/>
              <a:ext cx="73747" cy="38662"/>
            </a:xfrm>
            <a:custGeom>
              <a:avLst/>
              <a:gdLst/>
              <a:ahLst/>
              <a:cxnLst/>
              <a:rect l="l" t="t" r="r" b="b"/>
              <a:pathLst>
                <a:path w="4824" h="2529" extrusionOk="0">
                  <a:moveTo>
                    <a:pt x="556" y="0"/>
                  </a:moveTo>
                  <a:cubicBezTo>
                    <a:pt x="377" y="0"/>
                    <a:pt x="208" y="151"/>
                    <a:pt x="120" y="415"/>
                  </a:cubicBezTo>
                  <a:cubicBezTo>
                    <a:pt x="1" y="653"/>
                    <a:pt x="120" y="921"/>
                    <a:pt x="358" y="1040"/>
                  </a:cubicBezTo>
                  <a:lnTo>
                    <a:pt x="4467" y="2529"/>
                  </a:lnTo>
                  <a:lnTo>
                    <a:pt x="4824" y="1546"/>
                  </a:lnTo>
                  <a:lnTo>
                    <a:pt x="745" y="58"/>
                  </a:lnTo>
                  <a:cubicBezTo>
                    <a:pt x="683" y="19"/>
                    <a:pt x="619" y="0"/>
                    <a:pt x="556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56"/>
            <p:cNvSpPr/>
            <p:nvPr/>
          </p:nvSpPr>
          <p:spPr>
            <a:xfrm>
              <a:off x="7367080" y="3368533"/>
              <a:ext cx="75566" cy="40069"/>
            </a:xfrm>
            <a:custGeom>
              <a:avLst/>
              <a:gdLst/>
              <a:ahLst/>
              <a:cxnLst/>
              <a:rect l="l" t="t" r="r" b="b"/>
              <a:pathLst>
                <a:path w="4943" h="2621" extrusionOk="0">
                  <a:moveTo>
                    <a:pt x="626" y="1"/>
                  </a:moveTo>
                  <a:cubicBezTo>
                    <a:pt x="477" y="1"/>
                    <a:pt x="358" y="150"/>
                    <a:pt x="358" y="150"/>
                  </a:cubicBezTo>
                  <a:cubicBezTo>
                    <a:pt x="0" y="388"/>
                    <a:pt x="0" y="745"/>
                    <a:pt x="239" y="1013"/>
                  </a:cubicBezTo>
                  <a:cubicBezTo>
                    <a:pt x="239" y="1132"/>
                    <a:pt x="358" y="1251"/>
                    <a:pt x="358" y="1251"/>
                  </a:cubicBezTo>
                  <a:cubicBezTo>
                    <a:pt x="477" y="1251"/>
                    <a:pt x="626" y="1251"/>
                    <a:pt x="626" y="1370"/>
                  </a:cubicBezTo>
                  <a:lnTo>
                    <a:pt x="1608" y="1638"/>
                  </a:lnTo>
                  <a:lnTo>
                    <a:pt x="3097" y="2234"/>
                  </a:lnTo>
                  <a:cubicBezTo>
                    <a:pt x="3603" y="2383"/>
                    <a:pt x="4079" y="2502"/>
                    <a:pt x="4586" y="2621"/>
                  </a:cubicBezTo>
                  <a:cubicBezTo>
                    <a:pt x="4079" y="2383"/>
                    <a:pt x="3603" y="2234"/>
                    <a:pt x="3097" y="1996"/>
                  </a:cubicBezTo>
                  <a:lnTo>
                    <a:pt x="1608" y="1489"/>
                  </a:lnTo>
                  <a:lnTo>
                    <a:pt x="745" y="1132"/>
                  </a:lnTo>
                  <a:cubicBezTo>
                    <a:pt x="626" y="1132"/>
                    <a:pt x="477" y="1013"/>
                    <a:pt x="358" y="894"/>
                  </a:cubicBezTo>
                  <a:cubicBezTo>
                    <a:pt x="239" y="745"/>
                    <a:pt x="239" y="626"/>
                    <a:pt x="358" y="507"/>
                  </a:cubicBezTo>
                  <a:cubicBezTo>
                    <a:pt x="358" y="388"/>
                    <a:pt x="477" y="269"/>
                    <a:pt x="626" y="269"/>
                  </a:cubicBezTo>
                  <a:cubicBezTo>
                    <a:pt x="745" y="269"/>
                    <a:pt x="864" y="269"/>
                    <a:pt x="983" y="388"/>
                  </a:cubicBezTo>
                  <a:lnTo>
                    <a:pt x="1966" y="626"/>
                  </a:lnTo>
                  <a:lnTo>
                    <a:pt x="3454" y="1251"/>
                  </a:lnTo>
                  <a:cubicBezTo>
                    <a:pt x="3960" y="1370"/>
                    <a:pt x="4467" y="1489"/>
                    <a:pt x="4943" y="1638"/>
                  </a:cubicBezTo>
                  <a:cubicBezTo>
                    <a:pt x="4467" y="1370"/>
                    <a:pt x="3960" y="1251"/>
                    <a:pt x="3454" y="1132"/>
                  </a:cubicBezTo>
                  <a:lnTo>
                    <a:pt x="1966" y="507"/>
                  </a:lnTo>
                  <a:lnTo>
                    <a:pt x="1102" y="150"/>
                  </a:lnTo>
                  <a:cubicBezTo>
                    <a:pt x="983" y="150"/>
                    <a:pt x="983" y="150"/>
                    <a:pt x="86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56"/>
            <p:cNvSpPr/>
            <p:nvPr/>
          </p:nvSpPr>
          <p:spPr>
            <a:xfrm>
              <a:off x="7361164" y="3272031"/>
              <a:ext cx="100607" cy="218046"/>
            </a:xfrm>
            <a:custGeom>
              <a:avLst/>
              <a:gdLst/>
              <a:ahLst/>
              <a:cxnLst/>
              <a:rect l="l" t="t" r="r" b="b"/>
              <a:pathLst>
                <a:path w="6581" h="14263" extrusionOk="0">
                  <a:moveTo>
                    <a:pt x="5211" y="1"/>
                  </a:moveTo>
                  <a:lnTo>
                    <a:pt x="5211" y="239"/>
                  </a:lnTo>
                  <a:cubicBezTo>
                    <a:pt x="5212" y="240"/>
                    <a:pt x="5214" y="242"/>
                    <a:pt x="5215" y="243"/>
                  </a:cubicBezTo>
                  <a:lnTo>
                    <a:pt x="5215" y="243"/>
                  </a:lnTo>
                  <a:cubicBezTo>
                    <a:pt x="5211" y="160"/>
                    <a:pt x="5211" y="79"/>
                    <a:pt x="5211" y="1"/>
                  </a:cubicBezTo>
                  <a:close/>
                  <a:moveTo>
                    <a:pt x="5215" y="243"/>
                  </a:moveTo>
                  <a:cubicBezTo>
                    <a:pt x="5224" y="412"/>
                    <a:pt x="5250" y="585"/>
                    <a:pt x="5330" y="745"/>
                  </a:cubicBezTo>
                  <a:cubicBezTo>
                    <a:pt x="5479" y="1251"/>
                    <a:pt x="5598" y="1847"/>
                    <a:pt x="5717" y="2353"/>
                  </a:cubicBezTo>
                  <a:cubicBezTo>
                    <a:pt x="6342" y="6313"/>
                    <a:pt x="4854" y="10183"/>
                    <a:pt x="1876" y="12774"/>
                  </a:cubicBezTo>
                  <a:cubicBezTo>
                    <a:pt x="1489" y="13161"/>
                    <a:pt x="1013" y="13518"/>
                    <a:pt x="507" y="13905"/>
                  </a:cubicBezTo>
                  <a:cubicBezTo>
                    <a:pt x="428" y="13984"/>
                    <a:pt x="285" y="14062"/>
                    <a:pt x="163" y="14140"/>
                  </a:cubicBezTo>
                  <a:lnTo>
                    <a:pt x="163" y="14140"/>
                  </a:lnTo>
                  <a:cubicBezTo>
                    <a:pt x="311" y="14121"/>
                    <a:pt x="517" y="14013"/>
                    <a:pt x="626" y="13905"/>
                  </a:cubicBezTo>
                  <a:cubicBezTo>
                    <a:pt x="1132" y="13637"/>
                    <a:pt x="1608" y="13280"/>
                    <a:pt x="1995" y="12893"/>
                  </a:cubicBezTo>
                  <a:cubicBezTo>
                    <a:pt x="5092" y="10302"/>
                    <a:pt x="6580" y="6313"/>
                    <a:pt x="5836" y="2353"/>
                  </a:cubicBezTo>
                  <a:cubicBezTo>
                    <a:pt x="5717" y="1728"/>
                    <a:pt x="5598" y="1251"/>
                    <a:pt x="5479" y="626"/>
                  </a:cubicBezTo>
                  <a:cubicBezTo>
                    <a:pt x="5332" y="508"/>
                    <a:pt x="5330" y="361"/>
                    <a:pt x="5215" y="243"/>
                  </a:cubicBezTo>
                  <a:close/>
                  <a:moveTo>
                    <a:pt x="163" y="14140"/>
                  </a:moveTo>
                  <a:cubicBezTo>
                    <a:pt x="148" y="14142"/>
                    <a:pt x="133" y="14143"/>
                    <a:pt x="119" y="14143"/>
                  </a:cubicBezTo>
                  <a:cubicBezTo>
                    <a:pt x="119" y="14153"/>
                    <a:pt x="119" y="14162"/>
                    <a:pt x="117" y="14170"/>
                  </a:cubicBezTo>
                  <a:lnTo>
                    <a:pt x="117" y="14170"/>
                  </a:lnTo>
                  <a:cubicBezTo>
                    <a:pt x="132" y="14160"/>
                    <a:pt x="147" y="14150"/>
                    <a:pt x="163" y="14140"/>
                  </a:cubicBezTo>
                  <a:close/>
                  <a:moveTo>
                    <a:pt x="117" y="14170"/>
                  </a:moveTo>
                  <a:cubicBezTo>
                    <a:pt x="72" y="14201"/>
                    <a:pt x="31" y="14232"/>
                    <a:pt x="0" y="14262"/>
                  </a:cubicBezTo>
                  <a:cubicBezTo>
                    <a:pt x="0" y="14262"/>
                    <a:pt x="101" y="14262"/>
                    <a:pt x="117" y="1417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56"/>
            <p:cNvSpPr/>
            <p:nvPr/>
          </p:nvSpPr>
          <p:spPr>
            <a:xfrm>
              <a:off x="7317469" y="3321199"/>
              <a:ext cx="55081" cy="77844"/>
            </a:xfrm>
            <a:custGeom>
              <a:avLst/>
              <a:gdLst/>
              <a:ahLst/>
              <a:cxnLst/>
              <a:rect l="l" t="t" r="r" b="b"/>
              <a:pathLst>
                <a:path w="3603" h="5092" extrusionOk="0">
                  <a:moveTo>
                    <a:pt x="3365" y="0"/>
                  </a:moveTo>
                  <a:cubicBezTo>
                    <a:pt x="3126" y="0"/>
                    <a:pt x="2858" y="119"/>
                    <a:pt x="2620" y="119"/>
                  </a:cubicBezTo>
                  <a:cubicBezTo>
                    <a:pt x="2382" y="268"/>
                    <a:pt x="2233" y="268"/>
                    <a:pt x="2114" y="387"/>
                  </a:cubicBezTo>
                  <a:cubicBezTo>
                    <a:pt x="625" y="1132"/>
                    <a:pt x="0" y="2859"/>
                    <a:pt x="744" y="4228"/>
                  </a:cubicBezTo>
                  <a:cubicBezTo>
                    <a:pt x="893" y="4466"/>
                    <a:pt x="1012" y="4734"/>
                    <a:pt x="1251" y="4853"/>
                  </a:cubicBezTo>
                  <a:cubicBezTo>
                    <a:pt x="1259" y="4862"/>
                    <a:pt x="1266" y="4870"/>
                    <a:pt x="1273" y="4878"/>
                  </a:cubicBezTo>
                  <a:lnTo>
                    <a:pt x="1273" y="4878"/>
                  </a:lnTo>
                  <a:cubicBezTo>
                    <a:pt x="1180" y="4660"/>
                    <a:pt x="1069" y="4404"/>
                    <a:pt x="893" y="4228"/>
                  </a:cubicBezTo>
                  <a:lnTo>
                    <a:pt x="893" y="3990"/>
                  </a:lnTo>
                  <a:cubicBezTo>
                    <a:pt x="387" y="2501"/>
                    <a:pt x="1131" y="745"/>
                    <a:pt x="2620" y="268"/>
                  </a:cubicBezTo>
                  <a:cubicBezTo>
                    <a:pt x="2977" y="268"/>
                    <a:pt x="3245" y="119"/>
                    <a:pt x="3603" y="119"/>
                  </a:cubicBezTo>
                  <a:cubicBezTo>
                    <a:pt x="3603" y="119"/>
                    <a:pt x="3484" y="0"/>
                    <a:pt x="3365" y="0"/>
                  </a:cubicBezTo>
                  <a:close/>
                  <a:moveTo>
                    <a:pt x="1273" y="4878"/>
                  </a:moveTo>
                  <a:cubicBezTo>
                    <a:pt x="1307" y="4956"/>
                    <a:pt x="1338" y="5029"/>
                    <a:pt x="1370" y="5092"/>
                  </a:cubicBezTo>
                  <a:cubicBezTo>
                    <a:pt x="1370" y="5092"/>
                    <a:pt x="1370" y="4988"/>
                    <a:pt x="1273" y="4878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56"/>
            <p:cNvSpPr/>
            <p:nvPr/>
          </p:nvSpPr>
          <p:spPr>
            <a:xfrm>
              <a:off x="7292885" y="3286250"/>
              <a:ext cx="96969" cy="139193"/>
            </a:xfrm>
            <a:custGeom>
              <a:avLst/>
              <a:gdLst/>
              <a:ahLst/>
              <a:cxnLst/>
              <a:rect l="l" t="t" r="r" b="b"/>
              <a:pathLst>
                <a:path w="6343" h="9105" extrusionOk="0">
                  <a:moveTo>
                    <a:pt x="5338" y="0"/>
                  </a:moveTo>
                  <a:cubicBezTo>
                    <a:pt x="5009" y="0"/>
                    <a:pt x="4685" y="53"/>
                    <a:pt x="4347" y="53"/>
                  </a:cubicBezTo>
                  <a:cubicBezTo>
                    <a:pt x="3603" y="172"/>
                    <a:pt x="2978" y="559"/>
                    <a:pt x="2352" y="917"/>
                  </a:cubicBezTo>
                  <a:cubicBezTo>
                    <a:pt x="864" y="1929"/>
                    <a:pt x="0" y="3656"/>
                    <a:pt x="119" y="5532"/>
                  </a:cubicBezTo>
                  <a:cubicBezTo>
                    <a:pt x="268" y="6276"/>
                    <a:pt x="387" y="6871"/>
                    <a:pt x="745" y="7616"/>
                  </a:cubicBezTo>
                  <a:cubicBezTo>
                    <a:pt x="1013" y="8003"/>
                    <a:pt x="1251" y="8360"/>
                    <a:pt x="1608" y="8747"/>
                  </a:cubicBezTo>
                  <a:cubicBezTo>
                    <a:pt x="1757" y="8866"/>
                    <a:pt x="1876" y="8985"/>
                    <a:pt x="2114" y="9105"/>
                  </a:cubicBezTo>
                  <a:cubicBezTo>
                    <a:pt x="1608" y="8628"/>
                    <a:pt x="1251" y="8122"/>
                    <a:pt x="864" y="7497"/>
                  </a:cubicBezTo>
                  <a:cubicBezTo>
                    <a:pt x="626" y="6871"/>
                    <a:pt x="387" y="6127"/>
                    <a:pt x="387" y="5532"/>
                  </a:cubicBezTo>
                  <a:cubicBezTo>
                    <a:pt x="268" y="4638"/>
                    <a:pt x="506" y="3775"/>
                    <a:pt x="745" y="3031"/>
                  </a:cubicBezTo>
                  <a:cubicBezTo>
                    <a:pt x="1251" y="2286"/>
                    <a:pt x="1757" y="1542"/>
                    <a:pt x="2501" y="1066"/>
                  </a:cubicBezTo>
                  <a:cubicBezTo>
                    <a:pt x="2978" y="678"/>
                    <a:pt x="3722" y="440"/>
                    <a:pt x="4347" y="321"/>
                  </a:cubicBezTo>
                  <a:cubicBezTo>
                    <a:pt x="4794" y="215"/>
                    <a:pt x="5301" y="124"/>
                    <a:pt x="5783" y="124"/>
                  </a:cubicBezTo>
                  <a:cubicBezTo>
                    <a:pt x="5975" y="124"/>
                    <a:pt x="6164" y="138"/>
                    <a:pt x="6342" y="172"/>
                  </a:cubicBezTo>
                  <a:cubicBezTo>
                    <a:pt x="6223" y="53"/>
                    <a:pt x="5955" y="53"/>
                    <a:pt x="5836" y="53"/>
                  </a:cubicBezTo>
                  <a:cubicBezTo>
                    <a:pt x="5667" y="13"/>
                    <a:pt x="5502" y="0"/>
                    <a:pt x="533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56"/>
            <p:cNvSpPr/>
            <p:nvPr/>
          </p:nvSpPr>
          <p:spPr>
            <a:xfrm>
              <a:off x="7262843" y="3249725"/>
              <a:ext cx="142021" cy="202575"/>
            </a:xfrm>
            <a:custGeom>
              <a:avLst/>
              <a:gdLst/>
              <a:ahLst/>
              <a:cxnLst/>
              <a:rect l="l" t="t" r="r" b="b"/>
              <a:pathLst>
                <a:path w="9290" h="13251" extrusionOk="0">
                  <a:moveTo>
                    <a:pt x="9257" y="205"/>
                  </a:moveTo>
                  <a:cubicBezTo>
                    <a:pt x="9277" y="209"/>
                    <a:pt x="9290" y="209"/>
                    <a:pt x="9290" y="209"/>
                  </a:cubicBezTo>
                  <a:cubicBezTo>
                    <a:pt x="9279" y="208"/>
                    <a:pt x="9268" y="206"/>
                    <a:pt x="9257" y="205"/>
                  </a:cubicBezTo>
                  <a:close/>
                  <a:moveTo>
                    <a:pt x="7444" y="1"/>
                  </a:moveTo>
                  <a:cubicBezTo>
                    <a:pt x="7086" y="1"/>
                    <a:pt x="6744" y="30"/>
                    <a:pt x="6431" y="90"/>
                  </a:cubicBezTo>
                  <a:cubicBezTo>
                    <a:pt x="5330" y="328"/>
                    <a:pt x="4317" y="715"/>
                    <a:pt x="3454" y="1341"/>
                  </a:cubicBezTo>
                  <a:cubicBezTo>
                    <a:pt x="1221" y="2829"/>
                    <a:pt x="0" y="5420"/>
                    <a:pt x="238" y="8040"/>
                  </a:cubicBezTo>
                  <a:cubicBezTo>
                    <a:pt x="357" y="9141"/>
                    <a:pt x="596" y="10154"/>
                    <a:pt x="1102" y="11136"/>
                  </a:cubicBezTo>
                  <a:cubicBezTo>
                    <a:pt x="1489" y="11761"/>
                    <a:pt x="1846" y="12238"/>
                    <a:pt x="2352" y="12744"/>
                  </a:cubicBezTo>
                  <a:cubicBezTo>
                    <a:pt x="2591" y="12863"/>
                    <a:pt x="2710" y="13131"/>
                    <a:pt x="2829" y="13131"/>
                  </a:cubicBezTo>
                  <a:cubicBezTo>
                    <a:pt x="2829" y="13250"/>
                    <a:pt x="2978" y="13250"/>
                    <a:pt x="2978" y="13250"/>
                  </a:cubicBezTo>
                  <a:cubicBezTo>
                    <a:pt x="2352" y="12625"/>
                    <a:pt x="1727" y="11881"/>
                    <a:pt x="1221" y="11017"/>
                  </a:cubicBezTo>
                  <a:cubicBezTo>
                    <a:pt x="864" y="10154"/>
                    <a:pt x="477" y="9022"/>
                    <a:pt x="477" y="8040"/>
                  </a:cubicBezTo>
                  <a:cubicBezTo>
                    <a:pt x="238" y="5420"/>
                    <a:pt x="1340" y="2948"/>
                    <a:pt x="3573" y="1460"/>
                  </a:cubicBezTo>
                  <a:cubicBezTo>
                    <a:pt x="4466" y="953"/>
                    <a:pt x="5330" y="477"/>
                    <a:pt x="6431" y="328"/>
                  </a:cubicBezTo>
                  <a:cubicBezTo>
                    <a:pt x="6937" y="189"/>
                    <a:pt x="7494" y="131"/>
                    <a:pt x="8066" y="131"/>
                  </a:cubicBezTo>
                  <a:cubicBezTo>
                    <a:pt x="8460" y="131"/>
                    <a:pt x="8861" y="158"/>
                    <a:pt x="9257" y="205"/>
                  </a:cubicBezTo>
                  <a:lnTo>
                    <a:pt x="9257" y="205"/>
                  </a:lnTo>
                  <a:cubicBezTo>
                    <a:pt x="9213" y="197"/>
                    <a:pt x="9132" y="171"/>
                    <a:pt x="9051" y="90"/>
                  </a:cubicBezTo>
                  <a:lnTo>
                    <a:pt x="8545" y="90"/>
                  </a:lnTo>
                  <a:cubicBezTo>
                    <a:pt x="8173" y="30"/>
                    <a:pt x="7801" y="1"/>
                    <a:pt x="744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19" name="Google Shape;2619;p56"/>
          <p:cNvGrpSpPr/>
          <p:nvPr/>
        </p:nvGrpSpPr>
        <p:grpSpPr>
          <a:xfrm>
            <a:off x="168394" y="128668"/>
            <a:ext cx="1763595" cy="1236475"/>
            <a:chOff x="1585175" y="1425725"/>
            <a:chExt cx="1763595" cy="1236475"/>
          </a:xfrm>
        </p:grpSpPr>
        <p:sp>
          <p:nvSpPr>
            <p:cNvPr id="2620" name="Google Shape;2620;p56"/>
            <p:cNvSpPr/>
            <p:nvPr/>
          </p:nvSpPr>
          <p:spPr>
            <a:xfrm flipH="1">
              <a:off x="2075250" y="1700325"/>
              <a:ext cx="252550" cy="122425"/>
            </a:xfrm>
            <a:custGeom>
              <a:avLst/>
              <a:gdLst/>
              <a:ahLst/>
              <a:cxnLst/>
              <a:rect l="l" t="t" r="r" b="b"/>
              <a:pathLst>
                <a:path w="10102" h="4897" extrusionOk="0">
                  <a:moveTo>
                    <a:pt x="4204" y="1"/>
                  </a:moveTo>
                  <a:cubicBezTo>
                    <a:pt x="2612" y="1"/>
                    <a:pt x="1064" y="717"/>
                    <a:pt x="0" y="1899"/>
                  </a:cubicBezTo>
                  <a:lnTo>
                    <a:pt x="10101" y="4896"/>
                  </a:lnTo>
                  <a:lnTo>
                    <a:pt x="9592" y="3517"/>
                  </a:lnTo>
                  <a:cubicBezTo>
                    <a:pt x="8842" y="1779"/>
                    <a:pt x="7344" y="520"/>
                    <a:pt x="5605" y="160"/>
                  </a:cubicBezTo>
                  <a:lnTo>
                    <a:pt x="5485" y="160"/>
                  </a:lnTo>
                  <a:cubicBezTo>
                    <a:pt x="5061" y="52"/>
                    <a:pt x="4631" y="1"/>
                    <a:pt x="42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56"/>
            <p:cNvSpPr/>
            <p:nvPr/>
          </p:nvSpPr>
          <p:spPr>
            <a:xfrm flipH="1">
              <a:off x="2852325" y="2369000"/>
              <a:ext cx="143900" cy="84700"/>
            </a:xfrm>
            <a:custGeom>
              <a:avLst/>
              <a:gdLst/>
              <a:ahLst/>
              <a:cxnLst/>
              <a:rect l="l" t="t" r="r" b="b"/>
              <a:pathLst>
                <a:path w="5756" h="3388" extrusionOk="0">
                  <a:moveTo>
                    <a:pt x="2758" y="0"/>
                  </a:moveTo>
                  <a:lnTo>
                    <a:pt x="360" y="2368"/>
                  </a:lnTo>
                  <a:cubicBezTo>
                    <a:pt x="0" y="2758"/>
                    <a:pt x="240" y="3237"/>
                    <a:pt x="629" y="3387"/>
                  </a:cubicBezTo>
                  <a:cubicBezTo>
                    <a:pt x="749" y="3387"/>
                    <a:pt x="869" y="3387"/>
                    <a:pt x="989" y="3237"/>
                  </a:cubicBezTo>
                  <a:lnTo>
                    <a:pt x="5755" y="750"/>
                  </a:lnTo>
                  <a:lnTo>
                    <a:pt x="275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56"/>
            <p:cNvSpPr/>
            <p:nvPr/>
          </p:nvSpPr>
          <p:spPr>
            <a:xfrm flipH="1">
              <a:off x="2276075" y="2491150"/>
              <a:ext cx="107950" cy="112975"/>
            </a:xfrm>
            <a:custGeom>
              <a:avLst/>
              <a:gdLst/>
              <a:ahLst/>
              <a:cxnLst/>
              <a:rect l="l" t="t" r="r" b="b"/>
              <a:pathLst>
                <a:path w="4318" h="4519" extrusionOk="0">
                  <a:moveTo>
                    <a:pt x="1" y="0"/>
                  </a:moveTo>
                  <a:lnTo>
                    <a:pt x="3238" y="4346"/>
                  </a:lnTo>
                  <a:cubicBezTo>
                    <a:pt x="3238" y="4346"/>
                    <a:pt x="3358" y="4496"/>
                    <a:pt x="3478" y="4496"/>
                  </a:cubicBezTo>
                  <a:cubicBezTo>
                    <a:pt x="3541" y="4511"/>
                    <a:pt x="3602" y="4518"/>
                    <a:pt x="3660" y="4518"/>
                  </a:cubicBezTo>
                  <a:cubicBezTo>
                    <a:pt x="4068" y="4518"/>
                    <a:pt x="4318" y="4167"/>
                    <a:pt x="4107" y="3747"/>
                  </a:cubicBezTo>
                  <a:lnTo>
                    <a:pt x="2849" y="60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56"/>
            <p:cNvSpPr/>
            <p:nvPr/>
          </p:nvSpPr>
          <p:spPr>
            <a:xfrm flipH="1">
              <a:off x="1947125" y="1588175"/>
              <a:ext cx="1145775" cy="980925"/>
            </a:xfrm>
            <a:custGeom>
              <a:avLst/>
              <a:gdLst/>
              <a:ahLst/>
              <a:cxnLst/>
              <a:rect l="l" t="t" r="r" b="b"/>
              <a:pathLst>
                <a:path w="45831" h="39237" extrusionOk="0">
                  <a:moveTo>
                    <a:pt x="5126" y="0"/>
                  </a:moveTo>
                  <a:lnTo>
                    <a:pt x="0" y="30874"/>
                  </a:lnTo>
                  <a:lnTo>
                    <a:pt x="37828" y="39236"/>
                  </a:lnTo>
                  <a:lnTo>
                    <a:pt x="45831" y="9742"/>
                  </a:lnTo>
                  <a:lnTo>
                    <a:pt x="5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56"/>
            <p:cNvSpPr/>
            <p:nvPr/>
          </p:nvSpPr>
          <p:spPr>
            <a:xfrm flipH="1">
              <a:off x="2278325" y="1727925"/>
              <a:ext cx="705175" cy="685925"/>
            </a:xfrm>
            <a:custGeom>
              <a:avLst/>
              <a:gdLst/>
              <a:ahLst/>
              <a:cxnLst/>
              <a:rect l="l" t="t" r="r" b="b"/>
              <a:pathLst>
                <a:path w="28207" h="27437" extrusionOk="0">
                  <a:moveTo>
                    <a:pt x="5270" y="1"/>
                  </a:moveTo>
                  <a:cubicBezTo>
                    <a:pt x="4225" y="1"/>
                    <a:pt x="3328" y="709"/>
                    <a:pt x="3118" y="1784"/>
                  </a:cubicBezTo>
                  <a:lnTo>
                    <a:pt x="120" y="20158"/>
                  </a:lnTo>
                  <a:cubicBezTo>
                    <a:pt x="1" y="21267"/>
                    <a:pt x="600" y="22406"/>
                    <a:pt x="1739" y="22646"/>
                  </a:cubicBezTo>
                  <a:lnTo>
                    <a:pt x="21222" y="27382"/>
                  </a:lnTo>
                  <a:cubicBezTo>
                    <a:pt x="21374" y="27419"/>
                    <a:pt x="21529" y="27437"/>
                    <a:pt x="21684" y="27437"/>
                  </a:cubicBezTo>
                  <a:cubicBezTo>
                    <a:pt x="22657" y="27437"/>
                    <a:pt x="23623" y="26730"/>
                    <a:pt x="23830" y="25643"/>
                  </a:cubicBezTo>
                  <a:lnTo>
                    <a:pt x="27967" y="7029"/>
                  </a:lnTo>
                  <a:cubicBezTo>
                    <a:pt x="28206" y="5800"/>
                    <a:pt x="27457" y="4661"/>
                    <a:pt x="26228" y="4422"/>
                  </a:cubicBezTo>
                  <a:lnTo>
                    <a:pt x="5726" y="45"/>
                  </a:lnTo>
                  <a:cubicBezTo>
                    <a:pt x="5572" y="15"/>
                    <a:pt x="5419" y="1"/>
                    <a:pt x="52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56"/>
            <p:cNvSpPr/>
            <p:nvPr/>
          </p:nvSpPr>
          <p:spPr>
            <a:xfrm flipH="1">
              <a:off x="2106725" y="2063250"/>
              <a:ext cx="140150" cy="128175"/>
            </a:xfrm>
            <a:custGeom>
              <a:avLst/>
              <a:gdLst/>
              <a:ahLst/>
              <a:cxnLst/>
              <a:rect l="l" t="t" r="r" b="b"/>
              <a:pathLst>
                <a:path w="5606" h="5127" extrusionOk="0">
                  <a:moveTo>
                    <a:pt x="2878" y="1"/>
                  </a:moveTo>
                  <a:cubicBezTo>
                    <a:pt x="1619" y="1"/>
                    <a:pt x="630" y="750"/>
                    <a:pt x="360" y="1979"/>
                  </a:cubicBezTo>
                  <a:cubicBezTo>
                    <a:pt x="0" y="3358"/>
                    <a:pt x="870" y="4737"/>
                    <a:pt x="2248" y="4977"/>
                  </a:cubicBezTo>
                  <a:cubicBezTo>
                    <a:pt x="2488" y="5126"/>
                    <a:pt x="2608" y="5126"/>
                    <a:pt x="2878" y="5126"/>
                  </a:cubicBezTo>
                  <a:cubicBezTo>
                    <a:pt x="3987" y="5126"/>
                    <a:pt x="5126" y="4227"/>
                    <a:pt x="5366" y="3118"/>
                  </a:cubicBezTo>
                  <a:cubicBezTo>
                    <a:pt x="5605" y="1739"/>
                    <a:pt x="4736" y="360"/>
                    <a:pt x="33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56"/>
            <p:cNvSpPr/>
            <p:nvPr/>
          </p:nvSpPr>
          <p:spPr>
            <a:xfrm flipH="1">
              <a:off x="2137450" y="2090550"/>
              <a:ext cx="77950" cy="72850"/>
            </a:xfrm>
            <a:custGeom>
              <a:avLst/>
              <a:gdLst/>
              <a:ahLst/>
              <a:cxnLst/>
              <a:rect l="l" t="t" r="r" b="b"/>
              <a:pathLst>
                <a:path w="3118" h="2914" extrusionOk="0">
                  <a:moveTo>
                    <a:pt x="1638" y="0"/>
                  </a:moveTo>
                  <a:cubicBezTo>
                    <a:pt x="968" y="0"/>
                    <a:pt x="348" y="481"/>
                    <a:pt x="240" y="1157"/>
                  </a:cubicBezTo>
                  <a:cubicBezTo>
                    <a:pt x="0" y="1906"/>
                    <a:pt x="480" y="2656"/>
                    <a:pt x="1229" y="2895"/>
                  </a:cubicBezTo>
                  <a:cubicBezTo>
                    <a:pt x="1319" y="2908"/>
                    <a:pt x="1407" y="2914"/>
                    <a:pt x="1493" y="2914"/>
                  </a:cubicBezTo>
                  <a:cubicBezTo>
                    <a:pt x="2246" y="2914"/>
                    <a:pt x="2863" y="2459"/>
                    <a:pt x="2998" y="1786"/>
                  </a:cubicBezTo>
                  <a:cubicBezTo>
                    <a:pt x="3117" y="1037"/>
                    <a:pt x="2728" y="288"/>
                    <a:pt x="1859" y="18"/>
                  </a:cubicBezTo>
                  <a:cubicBezTo>
                    <a:pt x="1785" y="6"/>
                    <a:pt x="1711" y="0"/>
                    <a:pt x="16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56"/>
            <p:cNvSpPr/>
            <p:nvPr/>
          </p:nvSpPr>
          <p:spPr>
            <a:xfrm flipH="1">
              <a:off x="2078250" y="1900650"/>
              <a:ext cx="131175" cy="122175"/>
            </a:xfrm>
            <a:custGeom>
              <a:avLst/>
              <a:gdLst/>
              <a:ahLst/>
              <a:cxnLst/>
              <a:rect l="l" t="t" r="r" b="b"/>
              <a:pathLst>
                <a:path w="5247" h="4887" extrusionOk="0">
                  <a:moveTo>
                    <a:pt x="2609" y="0"/>
                  </a:moveTo>
                  <a:cubicBezTo>
                    <a:pt x="1620" y="0"/>
                    <a:pt x="630" y="750"/>
                    <a:pt x="361" y="1889"/>
                  </a:cubicBezTo>
                  <a:cubicBezTo>
                    <a:pt x="1" y="3238"/>
                    <a:pt x="870" y="4497"/>
                    <a:pt x="2129" y="4736"/>
                  </a:cubicBezTo>
                  <a:cubicBezTo>
                    <a:pt x="2369" y="4886"/>
                    <a:pt x="2489" y="4886"/>
                    <a:pt x="2609" y="4886"/>
                  </a:cubicBezTo>
                  <a:cubicBezTo>
                    <a:pt x="3748" y="4886"/>
                    <a:pt x="4737" y="4137"/>
                    <a:pt x="5007" y="2998"/>
                  </a:cubicBezTo>
                  <a:cubicBezTo>
                    <a:pt x="5246" y="1619"/>
                    <a:pt x="4497" y="390"/>
                    <a:pt x="3238" y="120"/>
                  </a:cubicBezTo>
                  <a:cubicBezTo>
                    <a:pt x="2998" y="0"/>
                    <a:pt x="2878" y="0"/>
                    <a:pt x="2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56"/>
            <p:cNvSpPr/>
            <p:nvPr/>
          </p:nvSpPr>
          <p:spPr>
            <a:xfrm flipH="1">
              <a:off x="2106725" y="1928325"/>
              <a:ext cx="71225" cy="66575"/>
            </a:xfrm>
            <a:custGeom>
              <a:avLst/>
              <a:gdLst/>
              <a:ahLst/>
              <a:cxnLst/>
              <a:rect l="l" t="t" r="r" b="b"/>
              <a:pathLst>
                <a:path w="2849" h="2663" extrusionOk="0">
                  <a:moveTo>
                    <a:pt x="1421" y="1"/>
                  </a:moveTo>
                  <a:cubicBezTo>
                    <a:pt x="790" y="1"/>
                    <a:pt x="224" y="379"/>
                    <a:pt x="121" y="1022"/>
                  </a:cubicBezTo>
                  <a:cubicBezTo>
                    <a:pt x="1" y="1771"/>
                    <a:pt x="361" y="2520"/>
                    <a:pt x="1110" y="2640"/>
                  </a:cubicBezTo>
                  <a:cubicBezTo>
                    <a:pt x="1205" y="2655"/>
                    <a:pt x="1300" y="2663"/>
                    <a:pt x="1393" y="2663"/>
                  </a:cubicBezTo>
                  <a:cubicBezTo>
                    <a:pt x="2039" y="2663"/>
                    <a:pt x="2624" y="2306"/>
                    <a:pt x="2729" y="1651"/>
                  </a:cubicBezTo>
                  <a:cubicBezTo>
                    <a:pt x="2848" y="902"/>
                    <a:pt x="2489" y="152"/>
                    <a:pt x="1739" y="32"/>
                  </a:cubicBezTo>
                  <a:cubicBezTo>
                    <a:pt x="1633" y="11"/>
                    <a:pt x="1526" y="1"/>
                    <a:pt x="1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56"/>
            <p:cNvSpPr/>
            <p:nvPr/>
          </p:nvSpPr>
          <p:spPr>
            <a:xfrm flipH="1">
              <a:off x="2150200" y="2253600"/>
              <a:ext cx="115425" cy="40475"/>
            </a:xfrm>
            <a:custGeom>
              <a:avLst/>
              <a:gdLst/>
              <a:ahLst/>
              <a:cxnLst/>
              <a:rect l="l" t="t" r="r" b="b"/>
              <a:pathLst>
                <a:path w="4617" h="1619" extrusionOk="0">
                  <a:moveTo>
                    <a:pt x="361" y="0"/>
                  </a:moveTo>
                  <a:cubicBezTo>
                    <a:pt x="241" y="0"/>
                    <a:pt x="1" y="120"/>
                    <a:pt x="1" y="240"/>
                  </a:cubicBezTo>
                  <a:lnTo>
                    <a:pt x="1" y="360"/>
                  </a:lnTo>
                  <a:cubicBezTo>
                    <a:pt x="1" y="510"/>
                    <a:pt x="121" y="750"/>
                    <a:pt x="241" y="750"/>
                  </a:cubicBezTo>
                  <a:lnTo>
                    <a:pt x="4107" y="1619"/>
                  </a:lnTo>
                  <a:lnTo>
                    <a:pt x="4257" y="1619"/>
                  </a:lnTo>
                  <a:cubicBezTo>
                    <a:pt x="4377" y="1619"/>
                    <a:pt x="4617" y="1499"/>
                    <a:pt x="4617" y="1379"/>
                  </a:cubicBezTo>
                  <a:lnTo>
                    <a:pt x="4617" y="1259"/>
                  </a:lnTo>
                  <a:cubicBezTo>
                    <a:pt x="4617" y="1109"/>
                    <a:pt x="4497" y="869"/>
                    <a:pt x="4377" y="869"/>
                  </a:cubicBezTo>
                  <a:lnTo>
                    <a:pt x="51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56"/>
            <p:cNvSpPr/>
            <p:nvPr/>
          </p:nvSpPr>
          <p:spPr>
            <a:xfrm flipH="1">
              <a:off x="2159175" y="2297050"/>
              <a:ext cx="119175" cy="44250"/>
            </a:xfrm>
            <a:custGeom>
              <a:avLst/>
              <a:gdLst/>
              <a:ahLst/>
              <a:cxnLst/>
              <a:rect l="l" t="t" r="r" b="b"/>
              <a:pathLst>
                <a:path w="4767" h="1770" extrusionOk="0">
                  <a:moveTo>
                    <a:pt x="510" y="1"/>
                  </a:moveTo>
                  <a:cubicBezTo>
                    <a:pt x="270" y="1"/>
                    <a:pt x="120" y="121"/>
                    <a:pt x="120" y="390"/>
                  </a:cubicBezTo>
                  <a:cubicBezTo>
                    <a:pt x="0" y="630"/>
                    <a:pt x="120" y="750"/>
                    <a:pt x="390" y="870"/>
                  </a:cubicBezTo>
                  <a:lnTo>
                    <a:pt x="4257" y="1769"/>
                  </a:lnTo>
                  <a:lnTo>
                    <a:pt x="4377" y="1769"/>
                  </a:lnTo>
                  <a:cubicBezTo>
                    <a:pt x="4496" y="1769"/>
                    <a:pt x="4616" y="1619"/>
                    <a:pt x="4766" y="1380"/>
                  </a:cubicBezTo>
                  <a:cubicBezTo>
                    <a:pt x="4766" y="1140"/>
                    <a:pt x="4616" y="870"/>
                    <a:pt x="4377" y="870"/>
                  </a:cubicBezTo>
                  <a:lnTo>
                    <a:pt x="51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56"/>
            <p:cNvSpPr/>
            <p:nvPr/>
          </p:nvSpPr>
          <p:spPr>
            <a:xfrm flipH="1">
              <a:off x="2168925" y="2344275"/>
              <a:ext cx="118425" cy="40475"/>
            </a:xfrm>
            <a:custGeom>
              <a:avLst/>
              <a:gdLst/>
              <a:ahLst/>
              <a:cxnLst/>
              <a:rect l="l" t="t" r="r" b="b"/>
              <a:pathLst>
                <a:path w="4737" h="1619" extrusionOk="0">
                  <a:moveTo>
                    <a:pt x="480" y="0"/>
                  </a:moveTo>
                  <a:cubicBezTo>
                    <a:pt x="240" y="0"/>
                    <a:pt x="121" y="120"/>
                    <a:pt x="121" y="240"/>
                  </a:cubicBezTo>
                  <a:lnTo>
                    <a:pt x="1" y="360"/>
                  </a:lnTo>
                  <a:cubicBezTo>
                    <a:pt x="1" y="480"/>
                    <a:pt x="121" y="749"/>
                    <a:pt x="360" y="749"/>
                  </a:cubicBezTo>
                  <a:lnTo>
                    <a:pt x="4227" y="1619"/>
                  </a:lnTo>
                  <a:cubicBezTo>
                    <a:pt x="4497" y="1619"/>
                    <a:pt x="4617" y="1499"/>
                    <a:pt x="4617" y="1379"/>
                  </a:cubicBezTo>
                  <a:lnTo>
                    <a:pt x="4737" y="1229"/>
                  </a:lnTo>
                  <a:cubicBezTo>
                    <a:pt x="4737" y="1109"/>
                    <a:pt x="4617" y="869"/>
                    <a:pt x="4377" y="869"/>
                  </a:cubicBezTo>
                  <a:lnTo>
                    <a:pt x="48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56"/>
            <p:cNvSpPr/>
            <p:nvPr/>
          </p:nvSpPr>
          <p:spPr>
            <a:xfrm flipH="1">
              <a:off x="2177925" y="2387725"/>
              <a:ext cx="119175" cy="43500"/>
            </a:xfrm>
            <a:custGeom>
              <a:avLst/>
              <a:gdLst/>
              <a:ahLst/>
              <a:cxnLst/>
              <a:rect l="l" t="t" r="r" b="b"/>
              <a:pathLst>
                <a:path w="4767" h="1740" extrusionOk="0">
                  <a:moveTo>
                    <a:pt x="391" y="1"/>
                  </a:moveTo>
                  <a:cubicBezTo>
                    <a:pt x="271" y="1"/>
                    <a:pt x="121" y="121"/>
                    <a:pt x="1" y="390"/>
                  </a:cubicBezTo>
                  <a:cubicBezTo>
                    <a:pt x="1" y="630"/>
                    <a:pt x="121" y="750"/>
                    <a:pt x="391" y="870"/>
                  </a:cubicBezTo>
                  <a:lnTo>
                    <a:pt x="4257" y="1739"/>
                  </a:lnTo>
                  <a:cubicBezTo>
                    <a:pt x="4497" y="1739"/>
                    <a:pt x="4617" y="1619"/>
                    <a:pt x="4617" y="1379"/>
                  </a:cubicBezTo>
                  <a:cubicBezTo>
                    <a:pt x="4767" y="1140"/>
                    <a:pt x="4617" y="990"/>
                    <a:pt x="4377" y="870"/>
                  </a:cubicBezTo>
                  <a:lnTo>
                    <a:pt x="51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56"/>
            <p:cNvSpPr/>
            <p:nvPr/>
          </p:nvSpPr>
          <p:spPr>
            <a:xfrm flipH="1">
              <a:off x="1863175" y="1538700"/>
              <a:ext cx="314775" cy="206100"/>
            </a:xfrm>
            <a:custGeom>
              <a:avLst/>
              <a:gdLst/>
              <a:ahLst/>
              <a:cxnLst/>
              <a:rect l="l" t="t" r="r" b="b"/>
              <a:pathLst>
                <a:path w="12591" h="8244" extrusionOk="0">
                  <a:moveTo>
                    <a:pt x="11721" y="1"/>
                  </a:moveTo>
                  <a:lnTo>
                    <a:pt x="1" y="7614"/>
                  </a:lnTo>
                  <a:lnTo>
                    <a:pt x="870" y="8244"/>
                  </a:lnTo>
                  <a:lnTo>
                    <a:pt x="12590" y="121"/>
                  </a:lnTo>
                  <a:lnTo>
                    <a:pt x="1172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56"/>
            <p:cNvSpPr/>
            <p:nvPr/>
          </p:nvSpPr>
          <p:spPr>
            <a:xfrm flipH="1">
              <a:off x="2184650" y="1448025"/>
              <a:ext cx="209100" cy="305775"/>
            </a:xfrm>
            <a:custGeom>
              <a:avLst/>
              <a:gdLst/>
              <a:ahLst/>
              <a:cxnLst/>
              <a:rect l="l" t="t" r="r" b="b"/>
              <a:pathLst>
                <a:path w="8364" h="12231" extrusionOk="0">
                  <a:moveTo>
                    <a:pt x="0" y="1"/>
                  </a:moveTo>
                  <a:lnTo>
                    <a:pt x="7254" y="12230"/>
                  </a:lnTo>
                  <a:lnTo>
                    <a:pt x="8363" y="12111"/>
                  </a:lnTo>
                  <a:lnTo>
                    <a:pt x="870" y="12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56"/>
            <p:cNvSpPr/>
            <p:nvPr/>
          </p:nvSpPr>
          <p:spPr>
            <a:xfrm flipH="1">
              <a:off x="1825725" y="1496425"/>
              <a:ext cx="71200" cy="64600"/>
            </a:xfrm>
            <a:custGeom>
              <a:avLst/>
              <a:gdLst/>
              <a:ahLst/>
              <a:cxnLst/>
              <a:rect l="l" t="t" r="r" b="b"/>
              <a:pathLst>
                <a:path w="2848" h="2584" extrusionOk="0">
                  <a:moveTo>
                    <a:pt x="1338" y="0"/>
                  </a:moveTo>
                  <a:cubicBezTo>
                    <a:pt x="774" y="0"/>
                    <a:pt x="338" y="452"/>
                    <a:pt x="240" y="1062"/>
                  </a:cubicBezTo>
                  <a:cubicBezTo>
                    <a:pt x="0" y="1692"/>
                    <a:pt x="480" y="2441"/>
                    <a:pt x="1109" y="2561"/>
                  </a:cubicBezTo>
                  <a:cubicBezTo>
                    <a:pt x="1204" y="2576"/>
                    <a:pt x="1299" y="2584"/>
                    <a:pt x="1392" y="2584"/>
                  </a:cubicBezTo>
                  <a:cubicBezTo>
                    <a:pt x="2038" y="2584"/>
                    <a:pt x="2623" y="2226"/>
                    <a:pt x="2728" y="1572"/>
                  </a:cubicBezTo>
                  <a:cubicBezTo>
                    <a:pt x="2848" y="823"/>
                    <a:pt x="2368" y="193"/>
                    <a:pt x="1739" y="73"/>
                  </a:cubicBezTo>
                  <a:cubicBezTo>
                    <a:pt x="1600" y="23"/>
                    <a:pt x="1466" y="0"/>
                    <a:pt x="13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56"/>
            <p:cNvSpPr/>
            <p:nvPr/>
          </p:nvSpPr>
          <p:spPr>
            <a:xfrm flipH="1">
              <a:off x="2356250" y="1425725"/>
              <a:ext cx="50250" cy="47075"/>
            </a:xfrm>
            <a:custGeom>
              <a:avLst/>
              <a:gdLst/>
              <a:ahLst/>
              <a:cxnLst/>
              <a:rect l="l" t="t" r="r" b="b"/>
              <a:pathLst>
                <a:path w="2010" h="1883" extrusionOk="0">
                  <a:moveTo>
                    <a:pt x="1062" y="0"/>
                  </a:moveTo>
                  <a:cubicBezTo>
                    <a:pt x="631" y="0"/>
                    <a:pt x="255" y="330"/>
                    <a:pt x="151" y="773"/>
                  </a:cubicBezTo>
                  <a:cubicBezTo>
                    <a:pt x="1" y="1253"/>
                    <a:pt x="271" y="1762"/>
                    <a:pt x="750" y="1882"/>
                  </a:cubicBezTo>
                  <a:cubicBezTo>
                    <a:pt x="1260" y="1882"/>
                    <a:pt x="1769" y="1642"/>
                    <a:pt x="1889" y="1133"/>
                  </a:cubicBezTo>
                  <a:cubicBezTo>
                    <a:pt x="2009" y="653"/>
                    <a:pt x="1769" y="144"/>
                    <a:pt x="1260" y="24"/>
                  </a:cubicBezTo>
                  <a:cubicBezTo>
                    <a:pt x="1193" y="8"/>
                    <a:pt x="1127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56"/>
            <p:cNvSpPr/>
            <p:nvPr/>
          </p:nvSpPr>
          <p:spPr>
            <a:xfrm flipH="1">
              <a:off x="2543600" y="1772500"/>
              <a:ext cx="433900" cy="452650"/>
            </a:xfrm>
            <a:custGeom>
              <a:avLst/>
              <a:gdLst/>
              <a:ahLst/>
              <a:cxnLst/>
              <a:rect l="l" t="t" r="r" b="b"/>
              <a:pathLst>
                <a:path w="17356" h="18106" extrusionOk="0">
                  <a:moveTo>
                    <a:pt x="13729" y="1"/>
                  </a:moveTo>
                  <a:lnTo>
                    <a:pt x="870" y="12620"/>
                  </a:lnTo>
                  <a:lnTo>
                    <a:pt x="0" y="18105"/>
                  </a:lnTo>
                  <a:lnTo>
                    <a:pt x="17355" y="750"/>
                  </a:lnTo>
                  <a:lnTo>
                    <a:pt x="137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56"/>
            <p:cNvSpPr/>
            <p:nvPr/>
          </p:nvSpPr>
          <p:spPr>
            <a:xfrm flipH="1">
              <a:off x="2346525" y="1809975"/>
              <a:ext cx="509575" cy="553050"/>
            </a:xfrm>
            <a:custGeom>
              <a:avLst/>
              <a:gdLst/>
              <a:ahLst/>
              <a:cxnLst/>
              <a:rect l="l" t="t" r="r" b="b"/>
              <a:pathLst>
                <a:path w="20383" h="22122" extrusionOk="0">
                  <a:moveTo>
                    <a:pt x="16486" y="0"/>
                  </a:moveTo>
                  <a:lnTo>
                    <a:pt x="0" y="20233"/>
                  </a:lnTo>
                  <a:lnTo>
                    <a:pt x="8123" y="22121"/>
                  </a:lnTo>
                  <a:lnTo>
                    <a:pt x="20383" y="870"/>
                  </a:lnTo>
                  <a:lnTo>
                    <a:pt x="1648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56"/>
            <p:cNvSpPr/>
            <p:nvPr/>
          </p:nvSpPr>
          <p:spPr>
            <a:xfrm flipH="1">
              <a:off x="2546600" y="1897650"/>
              <a:ext cx="134150" cy="360150"/>
            </a:xfrm>
            <a:custGeom>
              <a:avLst/>
              <a:gdLst/>
              <a:ahLst/>
              <a:cxnLst/>
              <a:rect l="l" t="t" r="r" b="b"/>
              <a:pathLst>
                <a:path w="5366" h="14406" extrusionOk="0">
                  <a:moveTo>
                    <a:pt x="1619" y="0"/>
                  </a:moveTo>
                  <a:lnTo>
                    <a:pt x="1379" y="8483"/>
                  </a:lnTo>
                  <a:lnTo>
                    <a:pt x="3627" y="8753"/>
                  </a:lnTo>
                  <a:lnTo>
                    <a:pt x="5366" y="870"/>
                  </a:lnTo>
                  <a:lnTo>
                    <a:pt x="1619" y="0"/>
                  </a:lnTo>
                  <a:close/>
                  <a:moveTo>
                    <a:pt x="1379" y="10611"/>
                  </a:moveTo>
                  <a:cubicBezTo>
                    <a:pt x="1109" y="10731"/>
                    <a:pt x="750" y="11001"/>
                    <a:pt x="480" y="11241"/>
                  </a:cubicBezTo>
                  <a:cubicBezTo>
                    <a:pt x="240" y="11481"/>
                    <a:pt x="120" y="11750"/>
                    <a:pt x="0" y="12110"/>
                  </a:cubicBezTo>
                  <a:cubicBezTo>
                    <a:pt x="0" y="12620"/>
                    <a:pt x="0" y="13099"/>
                    <a:pt x="240" y="13489"/>
                  </a:cubicBezTo>
                  <a:cubicBezTo>
                    <a:pt x="630" y="13998"/>
                    <a:pt x="989" y="14238"/>
                    <a:pt x="1499" y="14358"/>
                  </a:cubicBezTo>
                  <a:cubicBezTo>
                    <a:pt x="1668" y="14390"/>
                    <a:pt x="1817" y="14405"/>
                    <a:pt x="1955" y="14405"/>
                  </a:cubicBezTo>
                  <a:cubicBezTo>
                    <a:pt x="2332" y="14405"/>
                    <a:pt x="2625" y="14294"/>
                    <a:pt x="2998" y="14118"/>
                  </a:cubicBezTo>
                  <a:cubicBezTo>
                    <a:pt x="3357" y="13849"/>
                    <a:pt x="3747" y="13369"/>
                    <a:pt x="3867" y="12859"/>
                  </a:cubicBezTo>
                  <a:cubicBezTo>
                    <a:pt x="3987" y="12230"/>
                    <a:pt x="3867" y="11870"/>
                    <a:pt x="3627" y="11361"/>
                  </a:cubicBezTo>
                  <a:cubicBezTo>
                    <a:pt x="3357" y="11001"/>
                    <a:pt x="2998" y="10731"/>
                    <a:pt x="2488" y="1061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56"/>
            <p:cNvSpPr/>
            <p:nvPr/>
          </p:nvSpPr>
          <p:spPr>
            <a:xfrm flipH="1">
              <a:off x="1759775" y="1641375"/>
              <a:ext cx="134150" cy="115425"/>
            </a:xfrm>
            <a:custGeom>
              <a:avLst/>
              <a:gdLst/>
              <a:ahLst/>
              <a:cxnLst/>
              <a:rect l="l" t="t" r="r" b="b"/>
              <a:pathLst>
                <a:path w="5366" h="4617" extrusionOk="0">
                  <a:moveTo>
                    <a:pt x="2248" y="0"/>
                  </a:moveTo>
                  <a:lnTo>
                    <a:pt x="0" y="4017"/>
                  </a:lnTo>
                  <a:lnTo>
                    <a:pt x="1109" y="4616"/>
                  </a:lnTo>
                  <a:lnTo>
                    <a:pt x="5366" y="270"/>
                  </a:lnTo>
                  <a:lnTo>
                    <a:pt x="224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56"/>
            <p:cNvSpPr/>
            <p:nvPr/>
          </p:nvSpPr>
          <p:spPr>
            <a:xfrm flipH="1">
              <a:off x="1585175" y="1732050"/>
              <a:ext cx="281025" cy="118425"/>
            </a:xfrm>
            <a:custGeom>
              <a:avLst/>
              <a:gdLst/>
              <a:ahLst/>
              <a:cxnLst/>
              <a:rect l="l" t="t" r="r" b="b"/>
              <a:pathLst>
                <a:path w="11241" h="4737" extrusionOk="0">
                  <a:moveTo>
                    <a:pt x="10611" y="0"/>
                  </a:moveTo>
                  <a:lnTo>
                    <a:pt x="0" y="2878"/>
                  </a:lnTo>
                  <a:lnTo>
                    <a:pt x="0" y="4137"/>
                  </a:lnTo>
                  <a:lnTo>
                    <a:pt x="11241" y="4736"/>
                  </a:lnTo>
                  <a:lnTo>
                    <a:pt x="11241" y="4736"/>
                  </a:lnTo>
                  <a:lnTo>
                    <a:pt x="1061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56"/>
            <p:cNvSpPr/>
            <p:nvPr/>
          </p:nvSpPr>
          <p:spPr>
            <a:xfrm flipH="1">
              <a:off x="1631625" y="1869175"/>
              <a:ext cx="262300" cy="112425"/>
            </a:xfrm>
            <a:custGeom>
              <a:avLst/>
              <a:gdLst/>
              <a:ahLst/>
              <a:cxnLst/>
              <a:rect l="l" t="t" r="r" b="b"/>
              <a:pathLst>
                <a:path w="10492" h="4497" extrusionOk="0">
                  <a:moveTo>
                    <a:pt x="1109" y="0"/>
                  </a:moveTo>
                  <a:lnTo>
                    <a:pt x="0" y="900"/>
                  </a:lnTo>
                  <a:lnTo>
                    <a:pt x="7973" y="4497"/>
                  </a:lnTo>
                  <a:lnTo>
                    <a:pt x="10491" y="3388"/>
                  </a:lnTo>
                  <a:lnTo>
                    <a:pt x="110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56"/>
            <p:cNvSpPr/>
            <p:nvPr/>
          </p:nvSpPr>
          <p:spPr>
            <a:xfrm flipH="1">
              <a:off x="2000325" y="1825700"/>
              <a:ext cx="165625" cy="272050"/>
            </a:xfrm>
            <a:custGeom>
              <a:avLst/>
              <a:gdLst/>
              <a:ahLst/>
              <a:cxnLst/>
              <a:rect l="l" t="t" r="r" b="b"/>
              <a:pathLst>
                <a:path w="6625" h="10882" extrusionOk="0">
                  <a:moveTo>
                    <a:pt x="0" y="1"/>
                  </a:moveTo>
                  <a:lnTo>
                    <a:pt x="4886" y="2639"/>
                  </a:lnTo>
                  <a:lnTo>
                    <a:pt x="4257" y="10882"/>
                  </a:lnTo>
                  <a:lnTo>
                    <a:pt x="6625" y="15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56"/>
            <p:cNvSpPr/>
            <p:nvPr/>
          </p:nvSpPr>
          <p:spPr>
            <a:xfrm>
              <a:off x="1947125" y="2607100"/>
              <a:ext cx="1401645" cy="55100"/>
            </a:xfrm>
            <a:custGeom>
              <a:avLst/>
              <a:gdLst/>
              <a:ahLst/>
              <a:cxnLst/>
              <a:rect l="l" t="t" r="r" b="b"/>
              <a:pathLst>
                <a:path w="186327" h="239" extrusionOk="0">
                  <a:moveTo>
                    <a:pt x="93163" y="0"/>
                  </a:moveTo>
                  <a:cubicBezTo>
                    <a:pt x="41684" y="0"/>
                    <a:pt x="0" y="0"/>
                    <a:pt x="0" y="119"/>
                  </a:cubicBezTo>
                  <a:cubicBezTo>
                    <a:pt x="0" y="119"/>
                    <a:pt x="41684" y="238"/>
                    <a:pt x="93163" y="238"/>
                  </a:cubicBezTo>
                  <a:cubicBezTo>
                    <a:pt x="144642" y="238"/>
                    <a:pt x="186326" y="119"/>
                    <a:pt x="186326" y="119"/>
                  </a:cubicBezTo>
                  <a:cubicBezTo>
                    <a:pt x="186326" y="0"/>
                    <a:pt x="144642" y="0"/>
                    <a:pt x="931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4" name="pronunciation 59">
            <a:hlinkClick r:id="" action="ppaction://media"/>
            <a:extLst>
              <a:ext uri="{FF2B5EF4-FFF2-40B4-BE49-F238E27FC236}">
                <a16:creationId xmlns:a16="http://schemas.microsoft.com/office/drawing/2014/main" id="{12EF0841-8244-4B74-B813-8DD48F07016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1545.8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68792" y="195024"/>
            <a:ext cx="812800" cy="812800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2" name="مستطيل: زوايا مستديرة 26">
            <a:extLst>
              <a:ext uri="{FF2B5EF4-FFF2-40B4-BE49-F238E27FC236}">
                <a16:creationId xmlns:a16="http://schemas.microsoft.com/office/drawing/2014/main" id="{47D38C74-9366-02BD-E48E-11DE21E57A14}"/>
              </a:ext>
            </a:extLst>
          </p:cNvPr>
          <p:cNvSpPr/>
          <p:nvPr/>
        </p:nvSpPr>
        <p:spPr>
          <a:xfrm>
            <a:off x="2360514" y="1594130"/>
            <a:ext cx="4930410" cy="194209"/>
          </a:xfrm>
          <a:prstGeom prst="roundRect">
            <a:avLst/>
          </a:prstGeom>
          <a:solidFill>
            <a:srgbClr val="FFFF21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3" name="مستطيل: زوايا مستديرة 26">
            <a:extLst>
              <a:ext uri="{FF2B5EF4-FFF2-40B4-BE49-F238E27FC236}">
                <a16:creationId xmlns:a16="http://schemas.microsoft.com/office/drawing/2014/main" id="{E34CC4D2-304A-8338-BE42-A5E0E53B04E3}"/>
              </a:ext>
            </a:extLst>
          </p:cNvPr>
          <p:cNvSpPr/>
          <p:nvPr/>
        </p:nvSpPr>
        <p:spPr>
          <a:xfrm>
            <a:off x="2383442" y="1804525"/>
            <a:ext cx="2059085" cy="273780"/>
          </a:xfrm>
          <a:prstGeom prst="roundRect">
            <a:avLst/>
          </a:prstGeom>
          <a:solidFill>
            <a:srgbClr val="FFFF21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4" name="مستطيل: زوايا مستديرة 26">
            <a:extLst>
              <a:ext uri="{FF2B5EF4-FFF2-40B4-BE49-F238E27FC236}">
                <a16:creationId xmlns:a16="http://schemas.microsoft.com/office/drawing/2014/main" id="{12E3FC54-BFC7-1A25-F6B7-A657B528D94C}"/>
              </a:ext>
            </a:extLst>
          </p:cNvPr>
          <p:cNvSpPr/>
          <p:nvPr/>
        </p:nvSpPr>
        <p:spPr>
          <a:xfrm>
            <a:off x="2302521" y="3851809"/>
            <a:ext cx="5239256" cy="217136"/>
          </a:xfrm>
          <a:prstGeom prst="roundRect">
            <a:avLst/>
          </a:prstGeom>
          <a:solidFill>
            <a:schemeClr val="accent2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4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62" name="Google Shape;2262;p52"/>
          <p:cNvGrpSpPr/>
          <p:nvPr/>
        </p:nvGrpSpPr>
        <p:grpSpPr>
          <a:xfrm>
            <a:off x="6916970" y="3072672"/>
            <a:ext cx="2225383" cy="2631300"/>
            <a:chOff x="3184150" y="2683700"/>
            <a:chExt cx="2090150" cy="2471400"/>
          </a:xfrm>
        </p:grpSpPr>
        <p:sp>
          <p:nvSpPr>
            <p:cNvPr id="2263" name="Google Shape;2263;p52"/>
            <p:cNvSpPr/>
            <p:nvPr/>
          </p:nvSpPr>
          <p:spPr>
            <a:xfrm>
              <a:off x="3977625" y="2928925"/>
              <a:ext cx="257575" cy="977350"/>
            </a:xfrm>
            <a:custGeom>
              <a:avLst/>
              <a:gdLst/>
              <a:ahLst/>
              <a:cxnLst/>
              <a:rect l="l" t="t" r="r" b="b"/>
              <a:pathLst>
                <a:path w="10303" h="39094" extrusionOk="0">
                  <a:moveTo>
                    <a:pt x="10302" y="0"/>
                  </a:moveTo>
                  <a:cubicBezTo>
                    <a:pt x="10183" y="0"/>
                    <a:pt x="10064" y="119"/>
                    <a:pt x="10064" y="238"/>
                  </a:cubicBezTo>
                  <a:cubicBezTo>
                    <a:pt x="9677" y="506"/>
                    <a:pt x="9439" y="863"/>
                    <a:pt x="9201" y="1251"/>
                  </a:cubicBezTo>
                  <a:cubicBezTo>
                    <a:pt x="8814" y="1727"/>
                    <a:pt x="8575" y="2471"/>
                    <a:pt x="8456" y="3097"/>
                  </a:cubicBezTo>
                  <a:cubicBezTo>
                    <a:pt x="8188" y="3960"/>
                    <a:pt x="8188" y="4853"/>
                    <a:pt x="8188" y="5717"/>
                  </a:cubicBezTo>
                  <a:cubicBezTo>
                    <a:pt x="8188" y="7831"/>
                    <a:pt x="8933" y="10064"/>
                    <a:pt x="9052" y="12654"/>
                  </a:cubicBezTo>
                  <a:cubicBezTo>
                    <a:pt x="9320" y="14024"/>
                    <a:pt x="9052" y="15393"/>
                    <a:pt x="8694" y="16614"/>
                  </a:cubicBezTo>
                  <a:cubicBezTo>
                    <a:pt x="8069" y="17864"/>
                    <a:pt x="7206" y="18996"/>
                    <a:pt x="6580" y="20485"/>
                  </a:cubicBezTo>
                  <a:cubicBezTo>
                    <a:pt x="6223" y="21229"/>
                    <a:pt x="6074" y="21973"/>
                    <a:pt x="6074" y="22718"/>
                  </a:cubicBezTo>
                  <a:cubicBezTo>
                    <a:pt x="6223" y="23462"/>
                    <a:pt x="6342" y="24206"/>
                    <a:pt x="6461" y="24802"/>
                  </a:cubicBezTo>
                  <a:cubicBezTo>
                    <a:pt x="6580" y="25546"/>
                    <a:pt x="6700" y="26171"/>
                    <a:pt x="6819" y="26916"/>
                  </a:cubicBezTo>
                  <a:cubicBezTo>
                    <a:pt x="6819" y="27541"/>
                    <a:pt x="6700" y="28166"/>
                    <a:pt x="6580" y="28792"/>
                  </a:cubicBezTo>
                  <a:cubicBezTo>
                    <a:pt x="6342" y="29417"/>
                    <a:pt x="5836" y="29893"/>
                    <a:pt x="5330" y="30161"/>
                  </a:cubicBezTo>
                  <a:cubicBezTo>
                    <a:pt x="4854" y="30518"/>
                    <a:pt x="4347" y="30757"/>
                    <a:pt x="3841" y="31025"/>
                  </a:cubicBezTo>
                  <a:cubicBezTo>
                    <a:pt x="3246" y="31263"/>
                    <a:pt x="2740" y="31501"/>
                    <a:pt x="2353" y="31888"/>
                  </a:cubicBezTo>
                  <a:cubicBezTo>
                    <a:pt x="1876" y="32126"/>
                    <a:pt x="1489" y="32513"/>
                    <a:pt x="1251" y="32990"/>
                  </a:cubicBezTo>
                  <a:cubicBezTo>
                    <a:pt x="745" y="33734"/>
                    <a:pt x="387" y="34627"/>
                    <a:pt x="119" y="35491"/>
                  </a:cubicBezTo>
                  <a:cubicBezTo>
                    <a:pt x="0" y="36116"/>
                    <a:pt x="0" y="36860"/>
                    <a:pt x="119" y="37456"/>
                  </a:cubicBezTo>
                  <a:cubicBezTo>
                    <a:pt x="251" y="37799"/>
                    <a:pt x="360" y="38236"/>
                    <a:pt x="549" y="38579"/>
                  </a:cubicBezTo>
                  <a:lnTo>
                    <a:pt x="549" y="38579"/>
                  </a:lnTo>
                  <a:cubicBezTo>
                    <a:pt x="430" y="38200"/>
                    <a:pt x="349" y="37800"/>
                    <a:pt x="268" y="37456"/>
                  </a:cubicBezTo>
                  <a:cubicBezTo>
                    <a:pt x="119" y="36711"/>
                    <a:pt x="268" y="36116"/>
                    <a:pt x="387" y="35491"/>
                  </a:cubicBezTo>
                  <a:cubicBezTo>
                    <a:pt x="507" y="34627"/>
                    <a:pt x="864" y="33734"/>
                    <a:pt x="1370" y="32990"/>
                  </a:cubicBezTo>
                  <a:cubicBezTo>
                    <a:pt x="1608" y="32632"/>
                    <a:pt x="1995" y="32245"/>
                    <a:pt x="2353" y="32007"/>
                  </a:cubicBezTo>
                  <a:cubicBezTo>
                    <a:pt x="2859" y="31650"/>
                    <a:pt x="3365" y="31382"/>
                    <a:pt x="3841" y="31144"/>
                  </a:cubicBezTo>
                  <a:cubicBezTo>
                    <a:pt x="4467" y="31025"/>
                    <a:pt x="4973" y="30638"/>
                    <a:pt x="5479" y="30399"/>
                  </a:cubicBezTo>
                  <a:cubicBezTo>
                    <a:pt x="6074" y="30012"/>
                    <a:pt x="6461" y="29536"/>
                    <a:pt x="6700" y="28911"/>
                  </a:cubicBezTo>
                  <a:cubicBezTo>
                    <a:pt x="7206" y="27541"/>
                    <a:pt x="6968" y="26171"/>
                    <a:pt x="6700" y="24802"/>
                  </a:cubicBezTo>
                  <a:cubicBezTo>
                    <a:pt x="6580" y="24057"/>
                    <a:pt x="6461" y="23313"/>
                    <a:pt x="6342" y="22718"/>
                  </a:cubicBezTo>
                  <a:cubicBezTo>
                    <a:pt x="6342" y="21973"/>
                    <a:pt x="6461" y="21229"/>
                    <a:pt x="6700" y="20604"/>
                  </a:cubicBezTo>
                  <a:cubicBezTo>
                    <a:pt x="7325" y="19115"/>
                    <a:pt x="8307" y="17984"/>
                    <a:pt x="8814" y="16614"/>
                  </a:cubicBezTo>
                  <a:cubicBezTo>
                    <a:pt x="9320" y="15393"/>
                    <a:pt x="9558" y="14024"/>
                    <a:pt x="9320" y="12535"/>
                  </a:cubicBezTo>
                  <a:cubicBezTo>
                    <a:pt x="9052" y="9915"/>
                    <a:pt x="8456" y="7682"/>
                    <a:pt x="8307" y="5717"/>
                  </a:cubicBezTo>
                  <a:cubicBezTo>
                    <a:pt x="8188" y="4228"/>
                    <a:pt x="8575" y="2620"/>
                    <a:pt x="9320" y="1251"/>
                  </a:cubicBezTo>
                  <a:cubicBezTo>
                    <a:pt x="9558" y="744"/>
                    <a:pt x="9945" y="387"/>
                    <a:pt x="10302" y="0"/>
                  </a:cubicBezTo>
                  <a:close/>
                  <a:moveTo>
                    <a:pt x="549" y="38579"/>
                  </a:moveTo>
                  <a:cubicBezTo>
                    <a:pt x="605" y="38758"/>
                    <a:pt x="669" y="38932"/>
                    <a:pt x="745" y="39093"/>
                  </a:cubicBezTo>
                  <a:cubicBezTo>
                    <a:pt x="745" y="38945"/>
                    <a:pt x="626" y="38825"/>
                    <a:pt x="626" y="38706"/>
                  </a:cubicBezTo>
                  <a:cubicBezTo>
                    <a:pt x="599" y="38666"/>
                    <a:pt x="573" y="38623"/>
                    <a:pt x="549" y="38579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52"/>
            <p:cNvSpPr/>
            <p:nvPr/>
          </p:nvSpPr>
          <p:spPr>
            <a:xfrm>
              <a:off x="4002925" y="2696025"/>
              <a:ext cx="1252775" cy="1420300"/>
            </a:xfrm>
            <a:custGeom>
              <a:avLst/>
              <a:gdLst/>
              <a:ahLst/>
              <a:cxnLst/>
              <a:rect l="l" t="t" r="r" b="b"/>
              <a:pathLst>
                <a:path w="50111" h="56812" extrusionOk="0">
                  <a:moveTo>
                    <a:pt x="29657" y="1"/>
                  </a:moveTo>
                  <a:cubicBezTo>
                    <a:pt x="29076" y="1"/>
                    <a:pt x="28485" y="86"/>
                    <a:pt x="27899" y="265"/>
                  </a:cubicBezTo>
                  <a:cubicBezTo>
                    <a:pt x="27274" y="384"/>
                    <a:pt x="26529" y="771"/>
                    <a:pt x="26053" y="1247"/>
                  </a:cubicBezTo>
                  <a:lnTo>
                    <a:pt x="10660" y="4731"/>
                  </a:lnTo>
                  <a:cubicBezTo>
                    <a:pt x="8040" y="7708"/>
                    <a:pt x="7295" y="12532"/>
                    <a:pt x="7802" y="15658"/>
                  </a:cubicBezTo>
                  <a:cubicBezTo>
                    <a:pt x="8189" y="18754"/>
                    <a:pt x="9171" y="21851"/>
                    <a:pt x="8427" y="24828"/>
                  </a:cubicBezTo>
                  <a:cubicBezTo>
                    <a:pt x="7802" y="27180"/>
                    <a:pt x="6194" y="29294"/>
                    <a:pt x="6075" y="31766"/>
                  </a:cubicBezTo>
                  <a:cubicBezTo>
                    <a:pt x="6075" y="33373"/>
                    <a:pt x="6819" y="35130"/>
                    <a:pt x="6432" y="36738"/>
                  </a:cubicBezTo>
                  <a:cubicBezTo>
                    <a:pt x="6075" y="38852"/>
                    <a:pt x="4080" y="40222"/>
                    <a:pt x="2591" y="41829"/>
                  </a:cubicBezTo>
                  <a:cubicBezTo>
                    <a:pt x="596" y="44301"/>
                    <a:pt x="1" y="48141"/>
                    <a:pt x="1966" y="50494"/>
                  </a:cubicBezTo>
                  <a:cubicBezTo>
                    <a:pt x="3842" y="52727"/>
                    <a:pt x="6819" y="53114"/>
                    <a:pt x="9677" y="53233"/>
                  </a:cubicBezTo>
                  <a:cubicBezTo>
                    <a:pt x="15632" y="53233"/>
                    <a:pt x="21438" y="51982"/>
                    <a:pt x="27274" y="50762"/>
                  </a:cubicBezTo>
                  <a:cubicBezTo>
                    <a:pt x="28524" y="53739"/>
                    <a:pt x="31621" y="55853"/>
                    <a:pt x="34836" y="56448"/>
                  </a:cubicBezTo>
                  <a:cubicBezTo>
                    <a:pt x="35929" y="56699"/>
                    <a:pt x="37045" y="56811"/>
                    <a:pt x="38174" y="56811"/>
                  </a:cubicBezTo>
                  <a:cubicBezTo>
                    <a:pt x="40397" y="56811"/>
                    <a:pt x="42668" y="56376"/>
                    <a:pt x="44900" y="55704"/>
                  </a:cubicBezTo>
                  <a:cubicBezTo>
                    <a:pt x="46895" y="55228"/>
                    <a:pt x="49247" y="54215"/>
                    <a:pt x="49872" y="52131"/>
                  </a:cubicBezTo>
                  <a:cubicBezTo>
                    <a:pt x="50110" y="50881"/>
                    <a:pt x="49872" y="49630"/>
                    <a:pt x="49485" y="48409"/>
                  </a:cubicBezTo>
                  <a:cubicBezTo>
                    <a:pt x="48979" y="46653"/>
                    <a:pt x="48503" y="44926"/>
                    <a:pt x="48116" y="43318"/>
                  </a:cubicBezTo>
                  <a:cubicBezTo>
                    <a:pt x="47639" y="41710"/>
                    <a:pt x="47252" y="40222"/>
                    <a:pt x="46270" y="38971"/>
                  </a:cubicBezTo>
                  <a:cubicBezTo>
                    <a:pt x="44781" y="36976"/>
                    <a:pt x="42161" y="35994"/>
                    <a:pt x="40434" y="34267"/>
                  </a:cubicBezTo>
                  <a:cubicBezTo>
                    <a:pt x="38707" y="32391"/>
                    <a:pt x="37814" y="29920"/>
                    <a:pt x="37576" y="27419"/>
                  </a:cubicBezTo>
                  <a:cubicBezTo>
                    <a:pt x="37337" y="24947"/>
                    <a:pt x="37576" y="22476"/>
                    <a:pt x="37576" y="19856"/>
                  </a:cubicBezTo>
                  <a:lnTo>
                    <a:pt x="37576" y="16998"/>
                  </a:lnTo>
                  <a:cubicBezTo>
                    <a:pt x="37888" y="17132"/>
                    <a:pt x="38231" y="17199"/>
                    <a:pt x="38573" y="17199"/>
                  </a:cubicBezTo>
                  <a:cubicBezTo>
                    <a:pt x="38915" y="17199"/>
                    <a:pt x="39258" y="17132"/>
                    <a:pt x="39570" y="16998"/>
                  </a:cubicBezTo>
                  <a:cubicBezTo>
                    <a:pt x="41684" y="16253"/>
                    <a:pt x="42667" y="13901"/>
                    <a:pt x="43024" y="11787"/>
                  </a:cubicBezTo>
                  <a:lnTo>
                    <a:pt x="43024" y="11787"/>
                  </a:lnTo>
                  <a:cubicBezTo>
                    <a:pt x="42667" y="11948"/>
                    <a:pt x="42256" y="12012"/>
                    <a:pt x="41824" y="12012"/>
                  </a:cubicBezTo>
                  <a:cubicBezTo>
                    <a:pt x="41536" y="12012"/>
                    <a:pt x="41238" y="11984"/>
                    <a:pt x="40940" y="11936"/>
                  </a:cubicBezTo>
                  <a:cubicBezTo>
                    <a:pt x="41684" y="11311"/>
                    <a:pt x="42161" y="10299"/>
                    <a:pt x="42161" y="9316"/>
                  </a:cubicBezTo>
                  <a:lnTo>
                    <a:pt x="42161" y="9316"/>
                  </a:lnTo>
                  <a:cubicBezTo>
                    <a:pt x="41178" y="9554"/>
                    <a:pt x="40196" y="9554"/>
                    <a:pt x="39302" y="9554"/>
                  </a:cubicBezTo>
                  <a:cubicBezTo>
                    <a:pt x="38320" y="9554"/>
                    <a:pt x="37337" y="9078"/>
                    <a:pt x="36712" y="8333"/>
                  </a:cubicBezTo>
                  <a:cubicBezTo>
                    <a:pt x="35849" y="7321"/>
                    <a:pt x="35849" y="5713"/>
                    <a:pt x="35462" y="4344"/>
                  </a:cubicBezTo>
                  <a:cubicBezTo>
                    <a:pt x="34658" y="1714"/>
                    <a:pt x="32262" y="1"/>
                    <a:pt x="2965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52"/>
            <p:cNvSpPr/>
            <p:nvPr/>
          </p:nvSpPr>
          <p:spPr>
            <a:xfrm>
              <a:off x="4855225" y="2919975"/>
              <a:ext cx="390800" cy="926750"/>
            </a:xfrm>
            <a:custGeom>
              <a:avLst/>
              <a:gdLst/>
              <a:ahLst/>
              <a:cxnLst/>
              <a:rect l="l" t="t" r="r" b="b"/>
              <a:pathLst>
                <a:path w="15632" h="37070" extrusionOk="0">
                  <a:moveTo>
                    <a:pt x="0" y="1"/>
                  </a:moveTo>
                  <a:cubicBezTo>
                    <a:pt x="149" y="239"/>
                    <a:pt x="506" y="477"/>
                    <a:pt x="893" y="864"/>
                  </a:cubicBezTo>
                  <a:cubicBezTo>
                    <a:pt x="506" y="477"/>
                    <a:pt x="268" y="120"/>
                    <a:pt x="0" y="1"/>
                  </a:cubicBezTo>
                  <a:close/>
                  <a:moveTo>
                    <a:pt x="893" y="864"/>
                  </a:moveTo>
                  <a:cubicBezTo>
                    <a:pt x="1876" y="2085"/>
                    <a:pt x="2739" y="3455"/>
                    <a:pt x="3364" y="4824"/>
                  </a:cubicBezTo>
                  <a:cubicBezTo>
                    <a:pt x="4347" y="6938"/>
                    <a:pt x="4853" y="9290"/>
                    <a:pt x="4734" y="11642"/>
                  </a:cubicBezTo>
                  <a:cubicBezTo>
                    <a:pt x="4615" y="12893"/>
                    <a:pt x="4347" y="14263"/>
                    <a:pt x="4109" y="15751"/>
                  </a:cubicBezTo>
                  <a:cubicBezTo>
                    <a:pt x="3871" y="17240"/>
                    <a:pt x="3990" y="18729"/>
                    <a:pt x="4466" y="20217"/>
                  </a:cubicBezTo>
                  <a:cubicBezTo>
                    <a:pt x="4853" y="20843"/>
                    <a:pt x="5359" y="21587"/>
                    <a:pt x="5836" y="22063"/>
                  </a:cubicBezTo>
                  <a:cubicBezTo>
                    <a:pt x="6461" y="22569"/>
                    <a:pt x="7086" y="22927"/>
                    <a:pt x="7711" y="23314"/>
                  </a:cubicBezTo>
                  <a:cubicBezTo>
                    <a:pt x="8932" y="23939"/>
                    <a:pt x="10183" y="24564"/>
                    <a:pt x="11314" y="25309"/>
                  </a:cubicBezTo>
                  <a:cubicBezTo>
                    <a:pt x="12297" y="26053"/>
                    <a:pt x="13041" y="27036"/>
                    <a:pt x="13279" y="28286"/>
                  </a:cubicBezTo>
                  <a:cubicBezTo>
                    <a:pt x="13547" y="29269"/>
                    <a:pt x="13547" y="30370"/>
                    <a:pt x="13398" y="31502"/>
                  </a:cubicBezTo>
                  <a:cubicBezTo>
                    <a:pt x="13279" y="32365"/>
                    <a:pt x="13398" y="33229"/>
                    <a:pt x="13547" y="34241"/>
                  </a:cubicBezTo>
                  <a:cubicBezTo>
                    <a:pt x="13666" y="34836"/>
                    <a:pt x="13905" y="35462"/>
                    <a:pt x="14292" y="36087"/>
                  </a:cubicBezTo>
                  <a:cubicBezTo>
                    <a:pt x="14530" y="36474"/>
                    <a:pt x="14887" y="36712"/>
                    <a:pt x="15274" y="36950"/>
                  </a:cubicBezTo>
                  <a:cubicBezTo>
                    <a:pt x="15393" y="36950"/>
                    <a:pt x="15512" y="37069"/>
                    <a:pt x="15631" y="37069"/>
                  </a:cubicBezTo>
                  <a:cubicBezTo>
                    <a:pt x="15631" y="37069"/>
                    <a:pt x="15512" y="37069"/>
                    <a:pt x="15274" y="36831"/>
                  </a:cubicBezTo>
                  <a:cubicBezTo>
                    <a:pt x="14887" y="36593"/>
                    <a:pt x="14530" y="36325"/>
                    <a:pt x="14292" y="35968"/>
                  </a:cubicBezTo>
                  <a:cubicBezTo>
                    <a:pt x="14024" y="35462"/>
                    <a:pt x="13785" y="34717"/>
                    <a:pt x="13666" y="34092"/>
                  </a:cubicBezTo>
                  <a:cubicBezTo>
                    <a:pt x="13547" y="33229"/>
                    <a:pt x="13547" y="32365"/>
                    <a:pt x="13547" y="31502"/>
                  </a:cubicBezTo>
                  <a:cubicBezTo>
                    <a:pt x="13666" y="30370"/>
                    <a:pt x="13666" y="29269"/>
                    <a:pt x="13547" y="28137"/>
                  </a:cubicBezTo>
                  <a:cubicBezTo>
                    <a:pt x="13398" y="27899"/>
                    <a:pt x="13398" y="27542"/>
                    <a:pt x="13279" y="27274"/>
                  </a:cubicBezTo>
                  <a:cubicBezTo>
                    <a:pt x="13160" y="27155"/>
                    <a:pt x="13160" y="27036"/>
                    <a:pt x="13041" y="26916"/>
                  </a:cubicBezTo>
                  <a:cubicBezTo>
                    <a:pt x="12922" y="26797"/>
                    <a:pt x="12922" y="26529"/>
                    <a:pt x="12803" y="26410"/>
                  </a:cubicBezTo>
                  <a:cubicBezTo>
                    <a:pt x="12416" y="25904"/>
                    <a:pt x="11910" y="25428"/>
                    <a:pt x="11433" y="25041"/>
                  </a:cubicBezTo>
                  <a:cubicBezTo>
                    <a:pt x="10183" y="24296"/>
                    <a:pt x="9081" y="23671"/>
                    <a:pt x="7831" y="23076"/>
                  </a:cubicBezTo>
                  <a:cubicBezTo>
                    <a:pt x="6580" y="22331"/>
                    <a:pt x="5359" y="21438"/>
                    <a:pt x="4734" y="20098"/>
                  </a:cubicBezTo>
                  <a:cubicBezTo>
                    <a:pt x="4228" y="18729"/>
                    <a:pt x="4109" y="17240"/>
                    <a:pt x="4347" y="15751"/>
                  </a:cubicBezTo>
                  <a:cubicBezTo>
                    <a:pt x="4615" y="14382"/>
                    <a:pt x="4853" y="13012"/>
                    <a:pt x="4853" y="11642"/>
                  </a:cubicBezTo>
                  <a:cubicBezTo>
                    <a:pt x="5091" y="7682"/>
                    <a:pt x="3603" y="3722"/>
                    <a:pt x="893" y="864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52"/>
            <p:cNvSpPr/>
            <p:nvPr/>
          </p:nvSpPr>
          <p:spPr>
            <a:xfrm>
              <a:off x="3184150" y="3353325"/>
              <a:ext cx="468225" cy="540300"/>
            </a:xfrm>
            <a:custGeom>
              <a:avLst/>
              <a:gdLst/>
              <a:ahLst/>
              <a:cxnLst/>
              <a:rect l="l" t="t" r="r" b="b"/>
              <a:pathLst>
                <a:path w="18729" h="21612" extrusionOk="0">
                  <a:moveTo>
                    <a:pt x="5379" y="1"/>
                  </a:moveTo>
                  <a:cubicBezTo>
                    <a:pt x="5326" y="1"/>
                    <a:pt x="5270" y="9"/>
                    <a:pt x="5211" y="25"/>
                  </a:cubicBezTo>
                  <a:cubicBezTo>
                    <a:pt x="3573" y="382"/>
                    <a:pt x="6431" y="7975"/>
                    <a:pt x="6699" y="8570"/>
                  </a:cubicBezTo>
                  <a:cubicBezTo>
                    <a:pt x="6848" y="8885"/>
                    <a:pt x="6569" y="9096"/>
                    <a:pt x="6309" y="9096"/>
                  </a:cubicBezTo>
                  <a:cubicBezTo>
                    <a:pt x="6151" y="9096"/>
                    <a:pt x="6000" y="9018"/>
                    <a:pt x="5955" y="8838"/>
                  </a:cubicBezTo>
                  <a:cubicBezTo>
                    <a:pt x="5694" y="8229"/>
                    <a:pt x="4049" y="1857"/>
                    <a:pt x="2478" y="1857"/>
                  </a:cubicBezTo>
                  <a:cubicBezTo>
                    <a:pt x="2436" y="1857"/>
                    <a:pt x="2394" y="1862"/>
                    <a:pt x="2352" y="1871"/>
                  </a:cubicBezTo>
                  <a:cubicBezTo>
                    <a:pt x="983" y="2139"/>
                    <a:pt x="4585" y="8094"/>
                    <a:pt x="4198" y="9702"/>
                  </a:cubicBezTo>
                  <a:cubicBezTo>
                    <a:pt x="4158" y="9884"/>
                    <a:pt x="4098" y="9964"/>
                    <a:pt x="4022" y="9964"/>
                  </a:cubicBezTo>
                  <a:cubicBezTo>
                    <a:pt x="3437" y="9964"/>
                    <a:pt x="1894" y="5229"/>
                    <a:pt x="813" y="5229"/>
                  </a:cubicBezTo>
                  <a:cubicBezTo>
                    <a:pt x="790" y="5229"/>
                    <a:pt x="767" y="5231"/>
                    <a:pt x="745" y="5235"/>
                  </a:cubicBezTo>
                  <a:cubicBezTo>
                    <a:pt x="358" y="5355"/>
                    <a:pt x="0" y="5474"/>
                    <a:pt x="1608" y="8957"/>
                  </a:cubicBezTo>
                  <a:cubicBezTo>
                    <a:pt x="2471" y="10684"/>
                    <a:pt x="3335" y="12292"/>
                    <a:pt x="4317" y="13781"/>
                  </a:cubicBezTo>
                  <a:lnTo>
                    <a:pt x="7295" y="21611"/>
                  </a:lnTo>
                  <a:lnTo>
                    <a:pt x="17120" y="18515"/>
                  </a:lnTo>
                  <a:lnTo>
                    <a:pt x="15751" y="15269"/>
                  </a:lnTo>
                  <a:cubicBezTo>
                    <a:pt x="15751" y="13930"/>
                    <a:pt x="15870" y="12560"/>
                    <a:pt x="15989" y="11190"/>
                  </a:cubicBezTo>
                  <a:cubicBezTo>
                    <a:pt x="16108" y="10565"/>
                    <a:pt x="16376" y="9821"/>
                    <a:pt x="16733" y="9195"/>
                  </a:cubicBezTo>
                  <a:cubicBezTo>
                    <a:pt x="17120" y="8451"/>
                    <a:pt x="17597" y="7707"/>
                    <a:pt x="18103" y="7081"/>
                  </a:cubicBezTo>
                  <a:cubicBezTo>
                    <a:pt x="18728" y="6486"/>
                    <a:pt x="18341" y="5593"/>
                    <a:pt x="17597" y="5593"/>
                  </a:cubicBezTo>
                  <a:cubicBezTo>
                    <a:pt x="16971" y="5742"/>
                    <a:pt x="15245" y="7230"/>
                    <a:pt x="14262" y="9582"/>
                  </a:cubicBezTo>
                  <a:cubicBezTo>
                    <a:pt x="14034" y="10111"/>
                    <a:pt x="13802" y="10327"/>
                    <a:pt x="13574" y="10327"/>
                  </a:cubicBezTo>
                  <a:cubicBezTo>
                    <a:pt x="12785" y="10327"/>
                    <a:pt x="12034" y="7759"/>
                    <a:pt x="11642" y="6605"/>
                  </a:cubicBezTo>
                  <a:cubicBezTo>
                    <a:pt x="11166" y="5235"/>
                    <a:pt x="9677" y="888"/>
                    <a:pt x="9052" y="650"/>
                  </a:cubicBezTo>
                  <a:cubicBezTo>
                    <a:pt x="8951" y="614"/>
                    <a:pt x="8855" y="596"/>
                    <a:pt x="8766" y="596"/>
                  </a:cubicBezTo>
                  <a:cubicBezTo>
                    <a:pt x="8189" y="596"/>
                    <a:pt x="7869" y="1327"/>
                    <a:pt x="8307" y="2615"/>
                  </a:cubicBezTo>
                  <a:cubicBezTo>
                    <a:pt x="8784" y="3985"/>
                    <a:pt x="9915" y="8332"/>
                    <a:pt x="9171" y="8451"/>
                  </a:cubicBezTo>
                  <a:cubicBezTo>
                    <a:pt x="9157" y="8456"/>
                    <a:pt x="9143" y="8458"/>
                    <a:pt x="9129" y="8458"/>
                  </a:cubicBezTo>
                  <a:cubicBezTo>
                    <a:pt x="8347" y="8458"/>
                    <a:pt x="6193" y="1395"/>
                    <a:pt x="6193" y="1395"/>
                  </a:cubicBezTo>
                  <a:cubicBezTo>
                    <a:pt x="6193" y="1395"/>
                    <a:pt x="6090" y="1"/>
                    <a:pt x="5379" y="1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52"/>
            <p:cNvSpPr/>
            <p:nvPr/>
          </p:nvSpPr>
          <p:spPr>
            <a:xfrm>
              <a:off x="3373200" y="3648700"/>
              <a:ext cx="136250" cy="99025"/>
            </a:xfrm>
            <a:custGeom>
              <a:avLst/>
              <a:gdLst/>
              <a:ahLst/>
              <a:cxnLst/>
              <a:rect l="l" t="t" r="r" b="b"/>
              <a:pathLst>
                <a:path w="5450" h="3961" extrusionOk="0">
                  <a:moveTo>
                    <a:pt x="5450" y="1"/>
                  </a:moveTo>
                  <a:lnTo>
                    <a:pt x="5450" y="1"/>
                  </a:lnTo>
                  <a:cubicBezTo>
                    <a:pt x="5092" y="120"/>
                    <a:pt x="4705" y="239"/>
                    <a:pt x="4467" y="626"/>
                  </a:cubicBezTo>
                  <a:cubicBezTo>
                    <a:pt x="3723" y="1221"/>
                    <a:pt x="3216" y="2115"/>
                    <a:pt x="3097" y="3097"/>
                  </a:cubicBezTo>
                  <a:cubicBezTo>
                    <a:pt x="3015" y="3180"/>
                    <a:pt x="2989" y="3320"/>
                    <a:pt x="2982" y="3488"/>
                  </a:cubicBezTo>
                  <a:lnTo>
                    <a:pt x="2982" y="3488"/>
                  </a:lnTo>
                  <a:cubicBezTo>
                    <a:pt x="2506" y="3269"/>
                    <a:pt x="1995" y="3121"/>
                    <a:pt x="1503" y="3121"/>
                  </a:cubicBezTo>
                  <a:cubicBezTo>
                    <a:pt x="1285" y="3121"/>
                    <a:pt x="1070" y="3150"/>
                    <a:pt x="864" y="3216"/>
                  </a:cubicBezTo>
                  <a:cubicBezTo>
                    <a:pt x="477" y="3216"/>
                    <a:pt x="239" y="3335"/>
                    <a:pt x="1" y="3454"/>
                  </a:cubicBezTo>
                  <a:cubicBezTo>
                    <a:pt x="1" y="3487"/>
                    <a:pt x="12" y="3499"/>
                    <a:pt x="36" y="3499"/>
                  </a:cubicBezTo>
                  <a:cubicBezTo>
                    <a:pt x="123" y="3499"/>
                    <a:pt x="375" y="3335"/>
                    <a:pt x="864" y="3335"/>
                  </a:cubicBezTo>
                  <a:cubicBezTo>
                    <a:pt x="995" y="3314"/>
                    <a:pt x="1126" y="3304"/>
                    <a:pt x="1257" y="3304"/>
                  </a:cubicBezTo>
                  <a:cubicBezTo>
                    <a:pt x="1870" y="3304"/>
                    <a:pt x="2484" y="3522"/>
                    <a:pt x="3097" y="3841"/>
                  </a:cubicBezTo>
                  <a:lnTo>
                    <a:pt x="3216" y="3961"/>
                  </a:lnTo>
                  <a:lnTo>
                    <a:pt x="3216" y="3722"/>
                  </a:lnTo>
                  <a:cubicBezTo>
                    <a:pt x="3216" y="3454"/>
                    <a:pt x="3216" y="3335"/>
                    <a:pt x="3336" y="3097"/>
                  </a:cubicBezTo>
                  <a:cubicBezTo>
                    <a:pt x="3455" y="2115"/>
                    <a:pt x="3842" y="1370"/>
                    <a:pt x="4586" y="745"/>
                  </a:cubicBezTo>
                  <a:cubicBezTo>
                    <a:pt x="5092" y="239"/>
                    <a:pt x="5449" y="1"/>
                    <a:pt x="5450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52"/>
            <p:cNvSpPr/>
            <p:nvPr/>
          </p:nvSpPr>
          <p:spPr>
            <a:xfrm>
              <a:off x="3798225" y="3747700"/>
              <a:ext cx="1463425" cy="1398650"/>
            </a:xfrm>
            <a:custGeom>
              <a:avLst/>
              <a:gdLst/>
              <a:ahLst/>
              <a:cxnLst/>
              <a:rect l="l" t="t" r="r" b="b"/>
              <a:pathLst>
                <a:path w="58537" h="55946" extrusionOk="0">
                  <a:moveTo>
                    <a:pt x="29269" y="1"/>
                  </a:moveTo>
                  <a:cubicBezTo>
                    <a:pt x="13131" y="1"/>
                    <a:pt x="1" y="12535"/>
                    <a:pt x="1" y="28048"/>
                  </a:cubicBezTo>
                  <a:cubicBezTo>
                    <a:pt x="1" y="43411"/>
                    <a:pt x="13131" y="55946"/>
                    <a:pt x="29269" y="55946"/>
                  </a:cubicBezTo>
                  <a:cubicBezTo>
                    <a:pt x="45406" y="55946"/>
                    <a:pt x="58537" y="43411"/>
                    <a:pt x="58537" y="28048"/>
                  </a:cubicBezTo>
                  <a:cubicBezTo>
                    <a:pt x="58537" y="12535"/>
                    <a:pt x="45406" y="1"/>
                    <a:pt x="29269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52"/>
            <p:cNvSpPr/>
            <p:nvPr/>
          </p:nvSpPr>
          <p:spPr>
            <a:xfrm>
              <a:off x="4229225" y="2801125"/>
              <a:ext cx="588800" cy="1167000"/>
            </a:xfrm>
            <a:custGeom>
              <a:avLst/>
              <a:gdLst/>
              <a:ahLst/>
              <a:cxnLst/>
              <a:rect l="l" t="t" r="r" b="b"/>
              <a:pathLst>
                <a:path w="23552" h="46680" extrusionOk="0">
                  <a:moveTo>
                    <a:pt x="9899" y="0"/>
                  </a:moveTo>
                  <a:cubicBezTo>
                    <a:pt x="7143" y="0"/>
                    <a:pt x="4322" y="551"/>
                    <a:pt x="1608" y="1628"/>
                  </a:cubicBezTo>
                  <a:cubicBezTo>
                    <a:pt x="1608" y="1628"/>
                    <a:pt x="0" y="16039"/>
                    <a:pt x="983" y="22738"/>
                  </a:cubicBezTo>
                  <a:cubicBezTo>
                    <a:pt x="1965" y="29676"/>
                    <a:pt x="7324" y="30658"/>
                    <a:pt x="7324" y="30658"/>
                  </a:cubicBezTo>
                  <a:lnTo>
                    <a:pt x="7324" y="39233"/>
                  </a:lnTo>
                  <a:cubicBezTo>
                    <a:pt x="7324" y="43193"/>
                    <a:pt x="10659" y="46438"/>
                    <a:pt x="14887" y="46677"/>
                  </a:cubicBezTo>
                  <a:cubicBezTo>
                    <a:pt x="14965" y="46679"/>
                    <a:pt x="15043" y="46680"/>
                    <a:pt x="15121" y="46680"/>
                  </a:cubicBezTo>
                  <a:cubicBezTo>
                    <a:pt x="19214" y="46680"/>
                    <a:pt x="22571" y="43628"/>
                    <a:pt x="22688" y="39858"/>
                  </a:cubicBezTo>
                  <a:lnTo>
                    <a:pt x="23551" y="5975"/>
                  </a:lnTo>
                  <a:cubicBezTo>
                    <a:pt x="19998" y="1937"/>
                    <a:pt x="15065" y="0"/>
                    <a:pt x="9899" y="0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52"/>
            <p:cNvSpPr/>
            <p:nvPr/>
          </p:nvSpPr>
          <p:spPr>
            <a:xfrm>
              <a:off x="4303650" y="3096400"/>
              <a:ext cx="46175" cy="43200"/>
            </a:xfrm>
            <a:custGeom>
              <a:avLst/>
              <a:gdLst/>
              <a:ahLst/>
              <a:cxnLst/>
              <a:rect l="l" t="t" r="r" b="b"/>
              <a:pathLst>
                <a:path w="1847" h="1728" extrusionOk="0">
                  <a:moveTo>
                    <a:pt x="983" y="0"/>
                  </a:moveTo>
                  <a:cubicBezTo>
                    <a:pt x="477" y="0"/>
                    <a:pt x="120" y="387"/>
                    <a:pt x="120" y="864"/>
                  </a:cubicBezTo>
                  <a:cubicBezTo>
                    <a:pt x="0" y="1370"/>
                    <a:pt x="477" y="1727"/>
                    <a:pt x="864" y="1727"/>
                  </a:cubicBezTo>
                  <a:cubicBezTo>
                    <a:pt x="1370" y="1727"/>
                    <a:pt x="1846" y="1489"/>
                    <a:pt x="1846" y="983"/>
                  </a:cubicBezTo>
                  <a:cubicBezTo>
                    <a:pt x="1846" y="506"/>
                    <a:pt x="1489" y="0"/>
                    <a:pt x="98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52"/>
            <p:cNvSpPr/>
            <p:nvPr/>
          </p:nvSpPr>
          <p:spPr>
            <a:xfrm>
              <a:off x="4266425" y="3077775"/>
              <a:ext cx="93075" cy="23900"/>
            </a:xfrm>
            <a:custGeom>
              <a:avLst/>
              <a:gdLst/>
              <a:ahLst/>
              <a:cxnLst/>
              <a:rect l="l" t="t" r="r" b="b"/>
              <a:pathLst>
                <a:path w="3723" h="956" extrusionOk="0">
                  <a:moveTo>
                    <a:pt x="1847" y="1"/>
                  </a:moveTo>
                  <a:cubicBezTo>
                    <a:pt x="1370" y="1"/>
                    <a:pt x="864" y="120"/>
                    <a:pt x="477" y="388"/>
                  </a:cubicBezTo>
                  <a:cubicBezTo>
                    <a:pt x="120" y="626"/>
                    <a:pt x="1" y="864"/>
                    <a:pt x="120" y="864"/>
                  </a:cubicBezTo>
                  <a:cubicBezTo>
                    <a:pt x="133" y="878"/>
                    <a:pt x="153" y="883"/>
                    <a:pt x="178" y="883"/>
                  </a:cubicBezTo>
                  <a:cubicBezTo>
                    <a:pt x="382" y="883"/>
                    <a:pt x="973" y="507"/>
                    <a:pt x="1847" y="507"/>
                  </a:cubicBezTo>
                  <a:cubicBezTo>
                    <a:pt x="3273" y="688"/>
                    <a:pt x="3615" y="955"/>
                    <a:pt x="3644" y="955"/>
                  </a:cubicBezTo>
                  <a:cubicBezTo>
                    <a:pt x="3654" y="955"/>
                    <a:pt x="3632" y="929"/>
                    <a:pt x="3603" y="864"/>
                  </a:cubicBezTo>
                  <a:cubicBezTo>
                    <a:pt x="3722" y="864"/>
                    <a:pt x="3603" y="626"/>
                    <a:pt x="3216" y="388"/>
                  </a:cubicBezTo>
                  <a:cubicBezTo>
                    <a:pt x="2859" y="120"/>
                    <a:pt x="2353" y="1"/>
                    <a:pt x="184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52"/>
            <p:cNvSpPr/>
            <p:nvPr/>
          </p:nvSpPr>
          <p:spPr>
            <a:xfrm>
              <a:off x="4551525" y="3105275"/>
              <a:ext cx="46900" cy="41550"/>
            </a:xfrm>
            <a:custGeom>
              <a:avLst/>
              <a:gdLst/>
              <a:ahLst/>
              <a:cxnLst/>
              <a:rect l="l" t="t" r="r" b="b"/>
              <a:pathLst>
                <a:path w="1876" h="1662" extrusionOk="0">
                  <a:moveTo>
                    <a:pt x="779" y="0"/>
                  </a:moveTo>
                  <a:cubicBezTo>
                    <a:pt x="398" y="0"/>
                    <a:pt x="102" y="345"/>
                    <a:pt x="0" y="777"/>
                  </a:cubicBezTo>
                  <a:cubicBezTo>
                    <a:pt x="0" y="1253"/>
                    <a:pt x="387" y="1640"/>
                    <a:pt x="864" y="1640"/>
                  </a:cubicBezTo>
                  <a:cubicBezTo>
                    <a:pt x="926" y="1655"/>
                    <a:pt x="987" y="1662"/>
                    <a:pt x="1045" y="1662"/>
                  </a:cubicBezTo>
                  <a:cubicBezTo>
                    <a:pt x="1455" y="1662"/>
                    <a:pt x="1746" y="1313"/>
                    <a:pt x="1876" y="896"/>
                  </a:cubicBezTo>
                  <a:cubicBezTo>
                    <a:pt x="1876" y="390"/>
                    <a:pt x="1489" y="32"/>
                    <a:pt x="983" y="32"/>
                  </a:cubicBezTo>
                  <a:cubicBezTo>
                    <a:pt x="913" y="10"/>
                    <a:pt x="844" y="0"/>
                    <a:pt x="77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52"/>
            <p:cNvSpPr/>
            <p:nvPr/>
          </p:nvSpPr>
          <p:spPr>
            <a:xfrm>
              <a:off x="4520250" y="3083750"/>
              <a:ext cx="90100" cy="25775"/>
            </a:xfrm>
            <a:custGeom>
              <a:avLst/>
              <a:gdLst/>
              <a:ahLst/>
              <a:cxnLst/>
              <a:rect l="l" t="t" r="r" b="b"/>
              <a:pathLst>
                <a:path w="3604" h="1031" extrusionOk="0">
                  <a:moveTo>
                    <a:pt x="1757" y="0"/>
                  </a:moveTo>
                  <a:cubicBezTo>
                    <a:pt x="1251" y="0"/>
                    <a:pt x="745" y="149"/>
                    <a:pt x="388" y="506"/>
                  </a:cubicBezTo>
                  <a:cubicBezTo>
                    <a:pt x="150" y="744"/>
                    <a:pt x="1" y="893"/>
                    <a:pt x="1" y="1012"/>
                  </a:cubicBezTo>
                  <a:cubicBezTo>
                    <a:pt x="16" y="1025"/>
                    <a:pt x="39" y="1030"/>
                    <a:pt x="67" y="1030"/>
                  </a:cubicBezTo>
                  <a:cubicBezTo>
                    <a:pt x="308" y="1030"/>
                    <a:pt x="985" y="625"/>
                    <a:pt x="1757" y="625"/>
                  </a:cubicBezTo>
                  <a:cubicBezTo>
                    <a:pt x="2636" y="625"/>
                    <a:pt x="3325" y="1030"/>
                    <a:pt x="3545" y="1030"/>
                  </a:cubicBezTo>
                  <a:cubicBezTo>
                    <a:pt x="3571" y="1030"/>
                    <a:pt x="3591" y="1025"/>
                    <a:pt x="3603" y="1012"/>
                  </a:cubicBezTo>
                  <a:cubicBezTo>
                    <a:pt x="3603" y="893"/>
                    <a:pt x="3484" y="744"/>
                    <a:pt x="3246" y="506"/>
                  </a:cubicBezTo>
                  <a:cubicBezTo>
                    <a:pt x="2740" y="268"/>
                    <a:pt x="2234" y="0"/>
                    <a:pt x="175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52"/>
            <p:cNvSpPr/>
            <p:nvPr/>
          </p:nvSpPr>
          <p:spPr>
            <a:xfrm>
              <a:off x="4368400" y="3080650"/>
              <a:ext cx="81175" cy="201850"/>
            </a:xfrm>
            <a:custGeom>
              <a:avLst/>
              <a:gdLst/>
              <a:ahLst/>
              <a:cxnLst/>
              <a:rect l="l" t="t" r="r" b="b"/>
              <a:pathLst>
                <a:path w="3247" h="8074" extrusionOk="0">
                  <a:moveTo>
                    <a:pt x="3086" y="0"/>
                  </a:moveTo>
                  <a:cubicBezTo>
                    <a:pt x="2928" y="0"/>
                    <a:pt x="1970" y="2186"/>
                    <a:pt x="1013" y="4739"/>
                  </a:cubicBezTo>
                  <a:lnTo>
                    <a:pt x="269" y="6585"/>
                  </a:lnTo>
                  <a:cubicBezTo>
                    <a:pt x="120" y="6972"/>
                    <a:pt x="1" y="7210"/>
                    <a:pt x="120" y="7568"/>
                  </a:cubicBezTo>
                  <a:cubicBezTo>
                    <a:pt x="120" y="7716"/>
                    <a:pt x="388" y="7955"/>
                    <a:pt x="507" y="7955"/>
                  </a:cubicBezTo>
                  <a:lnTo>
                    <a:pt x="1013" y="7955"/>
                  </a:lnTo>
                  <a:cubicBezTo>
                    <a:pt x="1489" y="8074"/>
                    <a:pt x="1996" y="8074"/>
                    <a:pt x="2502" y="8074"/>
                  </a:cubicBezTo>
                  <a:cubicBezTo>
                    <a:pt x="1996" y="7836"/>
                    <a:pt x="1489" y="7716"/>
                    <a:pt x="1013" y="7716"/>
                  </a:cubicBezTo>
                  <a:cubicBezTo>
                    <a:pt x="745" y="7716"/>
                    <a:pt x="507" y="7716"/>
                    <a:pt x="507" y="7448"/>
                  </a:cubicBezTo>
                  <a:cubicBezTo>
                    <a:pt x="388" y="7210"/>
                    <a:pt x="507" y="6972"/>
                    <a:pt x="626" y="6704"/>
                  </a:cubicBezTo>
                  <a:lnTo>
                    <a:pt x="1370" y="4858"/>
                  </a:lnTo>
                  <a:cubicBezTo>
                    <a:pt x="2353" y="2238"/>
                    <a:pt x="3246" y="5"/>
                    <a:pt x="3097" y="5"/>
                  </a:cubicBezTo>
                  <a:cubicBezTo>
                    <a:pt x="3094" y="2"/>
                    <a:pt x="3091" y="0"/>
                    <a:pt x="308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52"/>
            <p:cNvSpPr/>
            <p:nvPr/>
          </p:nvSpPr>
          <p:spPr>
            <a:xfrm>
              <a:off x="4412325" y="3505775"/>
              <a:ext cx="235250" cy="104700"/>
            </a:xfrm>
            <a:custGeom>
              <a:avLst/>
              <a:gdLst/>
              <a:ahLst/>
              <a:cxnLst/>
              <a:rect l="l" t="t" r="r" b="b"/>
              <a:pathLst>
                <a:path w="9410" h="4188" extrusionOk="0">
                  <a:moveTo>
                    <a:pt x="9409" y="1"/>
                  </a:moveTo>
                  <a:lnTo>
                    <a:pt x="9409" y="1"/>
                  </a:lnTo>
                  <a:cubicBezTo>
                    <a:pt x="6551" y="1728"/>
                    <a:pt x="3216" y="2472"/>
                    <a:pt x="0" y="2472"/>
                  </a:cubicBezTo>
                  <a:lnTo>
                    <a:pt x="0" y="4110"/>
                  </a:lnTo>
                  <a:cubicBezTo>
                    <a:pt x="503" y="4163"/>
                    <a:pt x="982" y="4187"/>
                    <a:pt x="1437" y="4187"/>
                  </a:cubicBezTo>
                  <a:cubicBezTo>
                    <a:pt x="7380" y="4187"/>
                    <a:pt x="9409" y="1"/>
                    <a:pt x="9409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52"/>
            <p:cNvSpPr/>
            <p:nvPr/>
          </p:nvSpPr>
          <p:spPr>
            <a:xfrm>
              <a:off x="4439875" y="3299925"/>
              <a:ext cx="90075" cy="86750"/>
            </a:xfrm>
            <a:custGeom>
              <a:avLst/>
              <a:gdLst/>
              <a:ahLst/>
              <a:cxnLst/>
              <a:rect l="l" t="t" r="r" b="b"/>
              <a:pathLst>
                <a:path w="3603" h="3470" extrusionOk="0">
                  <a:moveTo>
                    <a:pt x="1813" y="0"/>
                  </a:moveTo>
                  <a:cubicBezTo>
                    <a:pt x="1553" y="0"/>
                    <a:pt x="1338" y="111"/>
                    <a:pt x="1251" y="285"/>
                  </a:cubicBezTo>
                  <a:cubicBezTo>
                    <a:pt x="1132" y="434"/>
                    <a:pt x="1132" y="553"/>
                    <a:pt x="983" y="672"/>
                  </a:cubicBezTo>
                  <a:cubicBezTo>
                    <a:pt x="744" y="911"/>
                    <a:pt x="506" y="911"/>
                    <a:pt x="238" y="1178"/>
                  </a:cubicBezTo>
                  <a:cubicBezTo>
                    <a:pt x="119" y="1298"/>
                    <a:pt x="0" y="1536"/>
                    <a:pt x="0" y="1774"/>
                  </a:cubicBezTo>
                  <a:cubicBezTo>
                    <a:pt x="0" y="1910"/>
                    <a:pt x="0" y="2068"/>
                    <a:pt x="16" y="2227"/>
                  </a:cubicBezTo>
                  <a:lnTo>
                    <a:pt x="16" y="2227"/>
                  </a:lnTo>
                  <a:lnTo>
                    <a:pt x="0" y="2161"/>
                  </a:lnTo>
                  <a:lnTo>
                    <a:pt x="0" y="2161"/>
                  </a:lnTo>
                  <a:cubicBezTo>
                    <a:pt x="5" y="2187"/>
                    <a:pt x="10" y="2212"/>
                    <a:pt x="17" y="2237"/>
                  </a:cubicBezTo>
                  <a:lnTo>
                    <a:pt x="17" y="2237"/>
                  </a:lnTo>
                  <a:cubicBezTo>
                    <a:pt x="32" y="2388"/>
                    <a:pt x="62" y="2538"/>
                    <a:pt x="119" y="2667"/>
                  </a:cubicBezTo>
                  <a:lnTo>
                    <a:pt x="29" y="2285"/>
                  </a:lnTo>
                  <a:lnTo>
                    <a:pt x="29" y="2285"/>
                  </a:lnTo>
                  <a:cubicBezTo>
                    <a:pt x="188" y="2849"/>
                    <a:pt x="667" y="3273"/>
                    <a:pt x="1251" y="3412"/>
                  </a:cubicBezTo>
                  <a:cubicBezTo>
                    <a:pt x="1393" y="3451"/>
                    <a:pt x="1539" y="3470"/>
                    <a:pt x="1684" y="3470"/>
                  </a:cubicBezTo>
                  <a:cubicBezTo>
                    <a:pt x="2419" y="3470"/>
                    <a:pt x="3141" y="2982"/>
                    <a:pt x="3365" y="2161"/>
                  </a:cubicBezTo>
                  <a:cubicBezTo>
                    <a:pt x="3603" y="1298"/>
                    <a:pt x="2977" y="285"/>
                    <a:pt x="2114" y="47"/>
                  </a:cubicBezTo>
                  <a:cubicBezTo>
                    <a:pt x="2010" y="15"/>
                    <a:pt x="1909" y="0"/>
                    <a:pt x="1813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52"/>
            <p:cNvSpPr/>
            <p:nvPr/>
          </p:nvSpPr>
          <p:spPr>
            <a:xfrm>
              <a:off x="4424225" y="3298100"/>
              <a:ext cx="84150" cy="69225"/>
            </a:xfrm>
            <a:custGeom>
              <a:avLst/>
              <a:gdLst/>
              <a:ahLst/>
              <a:cxnLst/>
              <a:rect l="l" t="t" r="r" b="b"/>
              <a:pathLst>
                <a:path w="3366" h="2769" extrusionOk="0">
                  <a:moveTo>
                    <a:pt x="3097" y="1"/>
                  </a:moveTo>
                  <a:cubicBezTo>
                    <a:pt x="2978" y="1"/>
                    <a:pt x="2978" y="1103"/>
                    <a:pt x="1996" y="1847"/>
                  </a:cubicBezTo>
                  <a:cubicBezTo>
                    <a:pt x="1132" y="2472"/>
                    <a:pt x="1" y="2353"/>
                    <a:pt x="1" y="2591"/>
                  </a:cubicBezTo>
                  <a:cubicBezTo>
                    <a:pt x="1" y="2591"/>
                    <a:pt x="269" y="2740"/>
                    <a:pt x="745" y="2740"/>
                  </a:cubicBezTo>
                  <a:cubicBezTo>
                    <a:pt x="848" y="2760"/>
                    <a:pt x="951" y="2769"/>
                    <a:pt x="1052" y="2769"/>
                  </a:cubicBezTo>
                  <a:cubicBezTo>
                    <a:pt x="1569" y="2769"/>
                    <a:pt x="2054" y="2533"/>
                    <a:pt x="2353" y="2234"/>
                  </a:cubicBezTo>
                  <a:cubicBezTo>
                    <a:pt x="2859" y="1847"/>
                    <a:pt x="3246" y="1371"/>
                    <a:pt x="3246" y="745"/>
                  </a:cubicBezTo>
                  <a:cubicBezTo>
                    <a:pt x="3365" y="239"/>
                    <a:pt x="3246" y="1"/>
                    <a:pt x="309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52"/>
            <p:cNvSpPr/>
            <p:nvPr/>
          </p:nvSpPr>
          <p:spPr>
            <a:xfrm>
              <a:off x="4520250" y="3037600"/>
              <a:ext cx="99775" cy="23650"/>
            </a:xfrm>
            <a:custGeom>
              <a:avLst/>
              <a:gdLst/>
              <a:ahLst/>
              <a:cxnLst/>
              <a:rect l="l" t="t" r="r" b="b"/>
              <a:pathLst>
                <a:path w="3991" h="946" extrusionOk="0">
                  <a:moveTo>
                    <a:pt x="1996" y="0"/>
                  </a:moveTo>
                  <a:cubicBezTo>
                    <a:pt x="1489" y="0"/>
                    <a:pt x="894" y="119"/>
                    <a:pt x="507" y="357"/>
                  </a:cubicBezTo>
                  <a:cubicBezTo>
                    <a:pt x="150" y="625"/>
                    <a:pt x="1" y="744"/>
                    <a:pt x="1" y="863"/>
                  </a:cubicBezTo>
                  <a:cubicBezTo>
                    <a:pt x="38" y="923"/>
                    <a:pt x="120" y="945"/>
                    <a:pt x="237" y="945"/>
                  </a:cubicBezTo>
                  <a:cubicBezTo>
                    <a:pt x="589" y="945"/>
                    <a:pt x="1259" y="744"/>
                    <a:pt x="1996" y="744"/>
                  </a:cubicBezTo>
                  <a:cubicBezTo>
                    <a:pt x="2732" y="744"/>
                    <a:pt x="3419" y="945"/>
                    <a:pt x="3767" y="945"/>
                  </a:cubicBezTo>
                  <a:cubicBezTo>
                    <a:pt x="3882" y="945"/>
                    <a:pt x="3961" y="923"/>
                    <a:pt x="3990" y="863"/>
                  </a:cubicBezTo>
                  <a:cubicBezTo>
                    <a:pt x="3990" y="863"/>
                    <a:pt x="3871" y="625"/>
                    <a:pt x="3484" y="357"/>
                  </a:cubicBezTo>
                  <a:cubicBezTo>
                    <a:pt x="2978" y="119"/>
                    <a:pt x="2502" y="0"/>
                    <a:pt x="199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52"/>
            <p:cNvSpPr/>
            <p:nvPr/>
          </p:nvSpPr>
          <p:spPr>
            <a:xfrm>
              <a:off x="4282050" y="3014875"/>
              <a:ext cx="89350" cy="25725"/>
            </a:xfrm>
            <a:custGeom>
              <a:avLst/>
              <a:gdLst/>
              <a:ahLst/>
              <a:cxnLst/>
              <a:rect l="l" t="t" r="r" b="b"/>
              <a:pathLst>
                <a:path w="3574" h="1029" extrusionOk="0">
                  <a:moveTo>
                    <a:pt x="1474" y="1"/>
                  </a:moveTo>
                  <a:cubicBezTo>
                    <a:pt x="1108" y="1"/>
                    <a:pt x="768" y="135"/>
                    <a:pt x="477" y="403"/>
                  </a:cubicBezTo>
                  <a:cubicBezTo>
                    <a:pt x="120" y="522"/>
                    <a:pt x="1" y="790"/>
                    <a:pt x="120" y="909"/>
                  </a:cubicBezTo>
                  <a:cubicBezTo>
                    <a:pt x="138" y="926"/>
                    <a:pt x="168" y="934"/>
                    <a:pt x="211" y="934"/>
                  </a:cubicBezTo>
                  <a:cubicBezTo>
                    <a:pt x="417" y="934"/>
                    <a:pt x="899" y="765"/>
                    <a:pt x="1477" y="765"/>
                  </a:cubicBezTo>
                  <a:cubicBezTo>
                    <a:pt x="1597" y="765"/>
                    <a:pt x="1721" y="772"/>
                    <a:pt x="1847" y="790"/>
                  </a:cubicBezTo>
                  <a:cubicBezTo>
                    <a:pt x="2234" y="790"/>
                    <a:pt x="2591" y="909"/>
                    <a:pt x="2978" y="1028"/>
                  </a:cubicBezTo>
                  <a:lnTo>
                    <a:pt x="3574" y="1028"/>
                  </a:lnTo>
                  <a:cubicBezTo>
                    <a:pt x="3574" y="909"/>
                    <a:pt x="3455" y="671"/>
                    <a:pt x="3217" y="522"/>
                  </a:cubicBezTo>
                  <a:cubicBezTo>
                    <a:pt x="2830" y="165"/>
                    <a:pt x="2353" y="46"/>
                    <a:pt x="1847" y="46"/>
                  </a:cubicBezTo>
                  <a:cubicBezTo>
                    <a:pt x="1720" y="16"/>
                    <a:pt x="1596" y="1"/>
                    <a:pt x="147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52"/>
            <p:cNvSpPr/>
            <p:nvPr/>
          </p:nvSpPr>
          <p:spPr>
            <a:xfrm>
              <a:off x="4203900" y="2683700"/>
              <a:ext cx="722800" cy="1017575"/>
            </a:xfrm>
            <a:custGeom>
              <a:avLst/>
              <a:gdLst/>
              <a:ahLst/>
              <a:cxnLst/>
              <a:rect l="l" t="t" r="r" b="b"/>
              <a:pathLst>
                <a:path w="28912" h="40703" extrusionOk="0">
                  <a:moveTo>
                    <a:pt x="12277" y="0"/>
                  </a:moveTo>
                  <a:cubicBezTo>
                    <a:pt x="10008" y="0"/>
                    <a:pt x="7751" y="597"/>
                    <a:pt x="5836" y="1859"/>
                  </a:cubicBezTo>
                  <a:cubicBezTo>
                    <a:pt x="1757" y="4599"/>
                    <a:pt x="1" y="8439"/>
                    <a:pt x="1876" y="13025"/>
                  </a:cubicBezTo>
                  <a:cubicBezTo>
                    <a:pt x="4616" y="11298"/>
                    <a:pt x="6849" y="8946"/>
                    <a:pt x="8457" y="6087"/>
                  </a:cubicBezTo>
                  <a:cubicBezTo>
                    <a:pt x="8576" y="6087"/>
                    <a:pt x="8695" y="6206"/>
                    <a:pt x="8814" y="6325"/>
                  </a:cubicBezTo>
                  <a:cubicBezTo>
                    <a:pt x="10183" y="9184"/>
                    <a:pt x="12416" y="12280"/>
                    <a:pt x="15037" y="13412"/>
                  </a:cubicBezTo>
                  <a:cubicBezTo>
                    <a:pt x="16438" y="13957"/>
                    <a:pt x="17929" y="14298"/>
                    <a:pt x="19432" y="14298"/>
                  </a:cubicBezTo>
                  <a:cubicBezTo>
                    <a:pt x="19654" y="14298"/>
                    <a:pt x="19876" y="14290"/>
                    <a:pt x="20098" y="14275"/>
                  </a:cubicBezTo>
                  <a:cubicBezTo>
                    <a:pt x="20604" y="15764"/>
                    <a:pt x="20604" y="17372"/>
                    <a:pt x="20366" y="18860"/>
                  </a:cubicBezTo>
                  <a:cubicBezTo>
                    <a:pt x="19979" y="21212"/>
                    <a:pt x="19354" y="23714"/>
                    <a:pt x="19979" y="25947"/>
                  </a:cubicBezTo>
                  <a:cubicBezTo>
                    <a:pt x="20366" y="27554"/>
                    <a:pt x="21349" y="29043"/>
                    <a:pt x="21468" y="30651"/>
                  </a:cubicBezTo>
                  <a:cubicBezTo>
                    <a:pt x="21587" y="32020"/>
                    <a:pt x="20991" y="33390"/>
                    <a:pt x="20485" y="34760"/>
                  </a:cubicBezTo>
                  <a:cubicBezTo>
                    <a:pt x="20098" y="36100"/>
                    <a:pt x="19860" y="37588"/>
                    <a:pt x="20485" y="38839"/>
                  </a:cubicBezTo>
                  <a:cubicBezTo>
                    <a:pt x="21241" y="40167"/>
                    <a:pt x="22808" y="40703"/>
                    <a:pt x="24399" y="40703"/>
                  </a:cubicBezTo>
                  <a:cubicBezTo>
                    <a:pt x="24876" y="40703"/>
                    <a:pt x="25355" y="40655"/>
                    <a:pt x="25815" y="40566"/>
                  </a:cubicBezTo>
                  <a:cubicBezTo>
                    <a:pt x="26946" y="40447"/>
                    <a:pt x="28167" y="39970"/>
                    <a:pt x="28673" y="38839"/>
                  </a:cubicBezTo>
                  <a:cubicBezTo>
                    <a:pt x="28911" y="38094"/>
                    <a:pt x="28673" y="37231"/>
                    <a:pt x="28435" y="36367"/>
                  </a:cubicBezTo>
                  <a:cubicBezTo>
                    <a:pt x="26440" y="30026"/>
                    <a:pt x="25309" y="23446"/>
                    <a:pt x="24445" y="16895"/>
                  </a:cubicBezTo>
                  <a:cubicBezTo>
                    <a:pt x="24951" y="16508"/>
                    <a:pt x="25190" y="15764"/>
                    <a:pt x="25190" y="15019"/>
                  </a:cubicBezTo>
                  <a:cubicBezTo>
                    <a:pt x="25696" y="10196"/>
                    <a:pt x="23582" y="5105"/>
                    <a:pt x="19622" y="2246"/>
                  </a:cubicBezTo>
                  <a:cubicBezTo>
                    <a:pt x="17491" y="784"/>
                    <a:pt x="14877" y="0"/>
                    <a:pt x="1227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52"/>
            <p:cNvSpPr/>
            <p:nvPr/>
          </p:nvSpPr>
          <p:spPr>
            <a:xfrm>
              <a:off x="4408600" y="2851500"/>
              <a:ext cx="381875" cy="221125"/>
            </a:xfrm>
            <a:custGeom>
              <a:avLst/>
              <a:gdLst/>
              <a:ahLst/>
              <a:cxnLst/>
              <a:rect l="l" t="t" r="r" b="b"/>
              <a:pathLst>
                <a:path w="15275" h="8845" extrusionOk="0">
                  <a:moveTo>
                    <a:pt x="1" y="1"/>
                  </a:moveTo>
                  <a:lnTo>
                    <a:pt x="1" y="1"/>
                  </a:lnTo>
                  <a:cubicBezTo>
                    <a:pt x="149" y="507"/>
                    <a:pt x="507" y="1251"/>
                    <a:pt x="894" y="1995"/>
                  </a:cubicBezTo>
                  <a:cubicBezTo>
                    <a:pt x="1370" y="2978"/>
                    <a:pt x="1995" y="3960"/>
                    <a:pt x="2740" y="4824"/>
                  </a:cubicBezTo>
                  <a:cubicBezTo>
                    <a:pt x="3603" y="5955"/>
                    <a:pt x="4616" y="6819"/>
                    <a:pt x="5717" y="7563"/>
                  </a:cubicBezTo>
                  <a:cubicBezTo>
                    <a:pt x="6968" y="8307"/>
                    <a:pt x="8188" y="8695"/>
                    <a:pt x="9558" y="8814"/>
                  </a:cubicBezTo>
                  <a:cubicBezTo>
                    <a:pt x="9757" y="8835"/>
                    <a:pt x="9955" y="8844"/>
                    <a:pt x="10152" y="8844"/>
                  </a:cubicBezTo>
                  <a:cubicBezTo>
                    <a:pt x="11077" y="8844"/>
                    <a:pt x="11990" y="8627"/>
                    <a:pt x="12923" y="8307"/>
                  </a:cubicBezTo>
                  <a:cubicBezTo>
                    <a:pt x="13548" y="8069"/>
                    <a:pt x="14143" y="7563"/>
                    <a:pt x="14769" y="7057"/>
                  </a:cubicBezTo>
                  <a:cubicBezTo>
                    <a:pt x="14888" y="6938"/>
                    <a:pt x="15036" y="6700"/>
                    <a:pt x="15156" y="6581"/>
                  </a:cubicBezTo>
                  <a:cubicBezTo>
                    <a:pt x="15156" y="6461"/>
                    <a:pt x="15275" y="6461"/>
                    <a:pt x="15275" y="6461"/>
                  </a:cubicBezTo>
                  <a:cubicBezTo>
                    <a:pt x="15275" y="6433"/>
                    <a:pt x="15266" y="6420"/>
                    <a:pt x="15249" y="6420"/>
                  </a:cubicBezTo>
                  <a:cubicBezTo>
                    <a:pt x="15177" y="6420"/>
                    <a:pt x="14962" y="6650"/>
                    <a:pt x="14649" y="6938"/>
                  </a:cubicBezTo>
                  <a:cubicBezTo>
                    <a:pt x="14143" y="7444"/>
                    <a:pt x="13548" y="7801"/>
                    <a:pt x="12803" y="8188"/>
                  </a:cubicBezTo>
                  <a:cubicBezTo>
                    <a:pt x="11791" y="8546"/>
                    <a:pt x="10689" y="8695"/>
                    <a:pt x="9558" y="8695"/>
                  </a:cubicBezTo>
                  <a:cubicBezTo>
                    <a:pt x="8337" y="8546"/>
                    <a:pt x="6968" y="8069"/>
                    <a:pt x="5836" y="7325"/>
                  </a:cubicBezTo>
                  <a:cubicBezTo>
                    <a:pt x="4735" y="6581"/>
                    <a:pt x="3722" y="5717"/>
                    <a:pt x="2859" y="4705"/>
                  </a:cubicBezTo>
                  <a:cubicBezTo>
                    <a:pt x="2234" y="3841"/>
                    <a:pt x="1638" y="2978"/>
                    <a:pt x="1132" y="1995"/>
                  </a:cubicBezTo>
                  <a:cubicBezTo>
                    <a:pt x="626" y="1102"/>
                    <a:pt x="269" y="507"/>
                    <a:pt x="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52"/>
            <p:cNvSpPr/>
            <p:nvPr/>
          </p:nvSpPr>
          <p:spPr>
            <a:xfrm>
              <a:off x="4660200" y="2721975"/>
              <a:ext cx="145900" cy="116900"/>
            </a:xfrm>
            <a:custGeom>
              <a:avLst/>
              <a:gdLst/>
              <a:ahLst/>
              <a:cxnLst/>
              <a:rect l="l" t="t" r="r" b="b"/>
              <a:pathLst>
                <a:path w="5836" h="4676" extrusionOk="0">
                  <a:moveTo>
                    <a:pt x="614" y="1"/>
                  </a:moveTo>
                  <a:cubicBezTo>
                    <a:pt x="395" y="1"/>
                    <a:pt x="179" y="31"/>
                    <a:pt x="0" y="90"/>
                  </a:cubicBezTo>
                  <a:cubicBezTo>
                    <a:pt x="0" y="150"/>
                    <a:pt x="127" y="150"/>
                    <a:pt x="346" y="150"/>
                  </a:cubicBezTo>
                  <a:cubicBezTo>
                    <a:pt x="566" y="150"/>
                    <a:pt x="879" y="150"/>
                    <a:pt x="1251" y="209"/>
                  </a:cubicBezTo>
                  <a:cubicBezTo>
                    <a:pt x="3097" y="477"/>
                    <a:pt x="4705" y="1817"/>
                    <a:pt x="5449" y="3574"/>
                  </a:cubicBezTo>
                  <a:cubicBezTo>
                    <a:pt x="5717" y="4318"/>
                    <a:pt x="5717" y="4675"/>
                    <a:pt x="5717" y="4675"/>
                  </a:cubicBezTo>
                  <a:cubicBezTo>
                    <a:pt x="5836" y="4318"/>
                    <a:pt x="5717" y="3931"/>
                    <a:pt x="5568" y="3574"/>
                  </a:cubicBezTo>
                  <a:cubicBezTo>
                    <a:pt x="4972" y="1579"/>
                    <a:pt x="3216" y="209"/>
                    <a:pt x="1251" y="90"/>
                  </a:cubicBezTo>
                  <a:cubicBezTo>
                    <a:pt x="1057" y="31"/>
                    <a:pt x="834" y="1"/>
                    <a:pt x="614" y="1"/>
                  </a:cubicBezTo>
                  <a:close/>
                </a:path>
              </a:pathLst>
            </a:custGeom>
            <a:solidFill>
              <a:srgbClr val="E5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52"/>
            <p:cNvSpPr/>
            <p:nvPr/>
          </p:nvSpPr>
          <p:spPr>
            <a:xfrm>
              <a:off x="4445825" y="2729075"/>
              <a:ext cx="397500" cy="308550"/>
            </a:xfrm>
            <a:custGeom>
              <a:avLst/>
              <a:gdLst/>
              <a:ahLst/>
              <a:cxnLst/>
              <a:rect l="l" t="t" r="r" b="b"/>
              <a:pathLst>
                <a:path w="15900" h="12342" extrusionOk="0">
                  <a:moveTo>
                    <a:pt x="1443" y="0"/>
                  </a:moveTo>
                  <a:cubicBezTo>
                    <a:pt x="1260" y="0"/>
                    <a:pt x="1077" y="15"/>
                    <a:pt x="894" y="44"/>
                  </a:cubicBezTo>
                  <a:cubicBezTo>
                    <a:pt x="626" y="44"/>
                    <a:pt x="387" y="44"/>
                    <a:pt x="268" y="193"/>
                  </a:cubicBezTo>
                  <a:cubicBezTo>
                    <a:pt x="149" y="193"/>
                    <a:pt x="149" y="193"/>
                    <a:pt x="0" y="312"/>
                  </a:cubicBezTo>
                  <a:cubicBezTo>
                    <a:pt x="0" y="312"/>
                    <a:pt x="387" y="193"/>
                    <a:pt x="894" y="193"/>
                  </a:cubicBezTo>
                  <a:cubicBezTo>
                    <a:pt x="1042" y="163"/>
                    <a:pt x="1191" y="150"/>
                    <a:pt x="1340" y="150"/>
                  </a:cubicBezTo>
                  <a:cubicBezTo>
                    <a:pt x="1936" y="150"/>
                    <a:pt x="2531" y="360"/>
                    <a:pt x="3127" y="550"/>
                  </a:cubicBezTo>
                  <a:cubicBezTo>
                    <a:pt x="4109" y="1057"/>
                    <a:pt x="4973" y="1682"/>
                    <a:pt x="5717" y="2664"/>
                  </a:cubicBezTo>
                  <a:cubicBezTo>
                    <a:pt x="6580" y="3766"/>
                    <a:pt x="7206" y="4898"/>
                    <a:pt x="7831" y="6148"/>
                  </a:cubicBezTo>
                  <a:cubicBezTo>
                    <a:pt x="8456" y="7488"/>
                    <a:pt x="9200" y="8619"/>
                    <a:pt x="10064" y="9721"/>
                  </a:cubicBezTo>
                  <a:cubicBezTo>
                    <a:pt x="10689" y="10733"/>
                    <a:pt x="11672" y="11478"/>
                    <a:pt x="12654" y="11835"/>
                  </a:cubicBezTo>
                  <a:cubicBezTo>
                    <a:pt x="13399" y="12222"/>
                    <a:pt x="14143" y="12341"/>
                    <a:pt x="15036" y="12341"/>
                  </a:cubicBezTo>
                  <a:cubicBezTo>
                    <a:pt x="15274" y="12341"/>
                    <a:pt x="15393" y="12222"/>
                    <a:pt x="15632" y="12222"/>
                  </a:cubicBezTo>
                  <a:cubicBezTo>
                    <a:pt x="15632" y="12222"/>
                    <a:pt x="15780" y="12103"/>
                    <a:pt x="15900" y="12103"/>
                  </a:cubicBezTo>
                  <a:lnTo>
                    <a:pt x="15900" y="12103"/>
                  </a:lnTo>
                  <a:cubicBezTo>
                    <a:pt x="15780" y="12103"/>
                    <a:pt x="15512" y="12222"/>
                    <a:pt x="15036" y="12222"/>
                  </a:cubicBezTo>
                  <a:cubicBezTo>
                    <a:pt x="14292" y="12222"/>
                    <a:pt x="13547" y="12103"/>
                    <a:pt x="12803" y="11716"/>
                  </a:cubicBezTo>
                  <a:cubicBezTo>
                    <a:pt x="11791" y="11210"/>
                    <a:pt x="10927" y="10465"/>
                    <a:pt x="10183" y="9602"/>
                  </a:cubicBezTo>
                  <a:cubicBezTo>
                    <a:pt x="9439" y="8500"/>
                    <a:pt x="8694" y="7369"/>
                    <a:pt x="8069" y="5999"/>
                  </a:cubicBezTo>
                  <a:cubicBezTo>
                    <a:pt x="7444" y="4778"/>
                    <a:pt x="6699" y="3528"/>
                    <a:pt x="5836" y="2426"/>
                  </a:cubicBezTo>
                  <a:cubicBezTo>
                    <a:pt x="5211" y="1533"/>
                    <a:pt x="4228" y="789"/>
                    <a:pt x="3127" y="431"/>
                  </a:cubicBezTo>
                  <a:cubicBezTo>
                    <a:pt x="2565" y="140"/>
                    <a:pt x="2004" y="0"/>
                    <a:pt x="1443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52"/>
            <p:cNvSpPr/>
            <p:nvPr/>
          </p:nvSpPr>
          <p:spPr>
            <a:xfrm>
              <a:off x="4731650" y="2764400"/>
              <a:ext cx="328275" cy="1023525"/>
            </a:xfrm>
            <a:custGeom>
              <a:avLst/>
              <a:gdLst/>
              <a:ahLst/>
              <a:cxnLst/>
              <a:rect l="l" t="t" r="r" b="b"/>
              <a:pathLst>
                <a:path w="13131" h="40941" extrusionOk="0">
                  <a:moveTo>
                    <a:pt x="1" y="1"/>
                  </a:moveTo>
                  <a:lnTo>
                    <a:pt x="120" y="120"/>
                  </a:lnTo>
                  <a:lnTo>
                    <a:pt x="477" y="269"/>
                  </a:lnTo>
                  <a:cubicBezTo>
                    <a:pt x="745" y="626"/>
                    <a:pt x="1102" y="864"/>
                    <a:pt x="1489" y="1251"/>
                  </a:cubicBezTo>
                  <a:cubicBezTo>
                    <a:pt x="2591" y="2353"/>
                    <a:pt x="3454" y="3723"/>
                    <a:pt x="4199" y="5211"/>
                  </a:cubicBezTo>
                  <a:cubicBezTo>
                    <a:pt x="4586" y="6343"/>
                    <a:pt x="4943" y="7325"/>
                    <a:pt x="5211" y="8457"/>
                  </a:cubicBezTo>
                  <a:cubicBezTo>
                    <a:pt x="5449" y="9797"/>
                    <a:pt x="5568" y="11047"/>
                    <a:pt x="5568" y="12417"/>
                  </a:cubicBezTo>
                  <a:cubicBezTo>
                    <a:pt x="5836" y="15156"/>
                    <a:pt x="4705" y="17984"/>
                    <a:pt x="4199" y="21230"/>
                  </a:cubicBezTo>
                  <a:cubicBezTo>
                    <a:pt x="3841" y="22719"/>
                    <a:pt x="3841" y="24326"/>
                    <a:pt x="3960" y="25815"/>
                  </a:cubicBezTo>
                  <a:cubicBezTo>
                    <a:pt x="4080" y="27304"/>
                    <a:pt x="4467" y="28673"/>
                    <a:pt x="5211" y="30043"/>
                  </a:cubicBezTo>
                  <a:cubicBezTo>
                    <a:pt x="5955" y="31145"/>
                    <a:pt x="6819" y="32127"/>
                    <a:pt x="7920" y="32872"/>
                  </a:cubicBezTo>
                  <a:cubicBezTo>
                    <a:pt x="8814" y="33765"/>
                    <a:pt x="9677" y="34360"/>
                    <a:pt x="10541" y="35105"/>
                  </a:cubicBezTo>
                  <a:cubicBezTo>
                    <a:pt x="11791" y="36236"/>
                    <a:pt x="12654" y="37606"/>
                    <a:pt x="13012" y="39213"/>
                  </a:cubicBezTo>
                  <a:cubicBezTo>
                    <a:pt x="13131" y="39839"/>
                    <a:pt x="13131" y="40464"/>
                    <a:pt x="13012" y="40940"/>
                  </a:cubicBezTo>
                  <a:cubicBezTo>
                    <a:pt x="13131" y="40821"/>
                    <a:pt x="13131" y="40702"/>
                    <a:pt x="13131" y="40583"/>
                  </a:cubicBezTo>
                  <a:lnTo>
                    <a:pt x="13131" y="39213"/>
                  </a:lnTo>
                  <a:cubicBezTo>
                    <a:pt x="12774" y="37606"/>
                    <a:pt x="11910" y="36117"/>
                    <a:pt x="10660" y="34985"/>
                  </a:cubicBezTo>
                  <a:cubicBezTo>
                    <a:pt x="9796" y="34241"/>
                    <a:pt x="8933" y="33497"/>
                    <a:pt x="8069" y="32752"/>
                  </a:cubicBezTo>
                  <a:cubicBezTo>
                    <a:pt x="7057" y="31889"/>
                    <a:pt x="6074" y="31026"/>
                    <a:pt x="5449" y="29894"/>
                  </a:cubicBezTo>
                  <a:cubicBezTo>
                    <a:pt x="4705" y="28673"/>
                    <a:pt x="4348" y="27304"/>
                    <a:pt x="4199" y="25815"/>
                  </a:cubicBezTo>
                  <a:cubicBezTo>
                    <a:pt x="4080" y="24326"/>
                    <a:pt x="4199" y="22719"/>
                    <a:pt x="4467" y="21230"/>
                  </a:cubicBezTo>
                  <a:cubicBezTo>
                    <a:pt x="4705" y="19622"/>
                    <a:pt x="5092" y="18133"/>
                    <a:pt x="5449" y="16645"/>
                  </a:cubicBezTo>
                  <a:cubicBezTo>
                    <a:pt x="5568" y="16019"/>
                    <a:pt x="5687" y="15275"/>
                    <a:pt x="5836" y="14531"/>
                  </a:cubicBezTo>
                  <a:cubicBezTo>
                    <a:pt x="5836" y="13786"/>
                    <a:pt x="5955" y="13042"/>
                    <a:pt x="5836" y="12417"/>
                  </a:cubicBezTo>
                  <a:cubicBezTo>
                    <a:pt x="5836" y="11047"/>
                    <a:pt x="5687" y="9678"/>
                    <a:pt x="5449" y="8457"/>
                  </a:cubicBezTo>
                  <a:cubicBezTo>
                    <a:pt x="5330" y="7832"/>
                    <a:pt x="5211" y="7325"/>
                    <a:pt x="4943" y="6700"/>
                  </a:cubicBezTo>
                  <a:cubicBezTo>
                    <a:pt x="4824" y="6224"/>
                    <a:pt x="4586" y="5718"/>
                    <a:pt x="4348" y="5211"/>
                  </a:cubicBezTo>
                  <a:cubicBezTo>
                    <a:pt x="3603" y="3723"/>
                    <a:pt x="2710" y="2353"/>
                    <a:pt x="1489" y="1132"/>
                  </a:cubicBezTo>
                  <a:cubicBezTo>
                    <a:pt x="1102" y="626"/>
                    <a:pt x="626" y="269"/>
                    <a:pt x="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52"/>
            <p:cNvSpPr/>
            <p:nvPr/>
          </p:nvSpPr>
          <p:spPr>
            <a:xfrm>
              <a:off x="3323325" y="3741750"/>
              <a:ext cx="1950975" cy="1413350"/>
            </a:xfrm>
            <a:custGeom>
              <a:avLst/>
              <a:gdLst/>
              <a:ahLst/>
              <a:cxnLst/>
              <a:rect l="l" t="t" r="r" b="b"/>
              <a:pathLst>
                <a:path w="78039" h="56534" extrusionOk="0">
                  <a:moveTo>
                    <a:pt x="59043" y="0"/>
                  </a:moveTo>
                  <a:lnTo>
                    <a:pt x="55827" y="2114"/>
                  </a:lnTo>
                  <a:cubicBezTo>
                    <a:pt x="54217" y="3300"/>
                    <a:pt x="52147" y="3905"/>
                    <a:pt x="50140" y="3905"/>
                  </a:cubicBezTo>
                  <a:cubicBezTo>
                    <a:pt x="47360" y="3905"/>
                    <a:pt x="44702" y="2744"/>
                    <a:pt x="43560" y="358"/>
                  </a:cubicBezTo>
                  <a:cubicBezTo>
                    <a:pt x="43560" y="358"/>
                    <a:pt x="36474" y="1102"/>
                    <a:pt x="31145" y="3960"/>
                  </a:cubicBezTo>
                  <a:cubicBezTo>
                    <a:pt x="29537" y="4824"/>
                    <a:pt x="27542" y="7176"/>
                    <a:pt x="25428" y="10153"/>
                  </a:cubicBezTo>
                  <a:cubicBezTo>
                    <a:pt x="24058" y="12148"/>
                    <a:pt x="22838" y="14262"/>
                    <a:pt x="21706" y="16376"/>
                  </a:cubicBezTo>
                  <a:lnTo>
                    <a:pt x="21706" y="16495"/>
                  </a:lnTo>
                  <a:lnTo>
                    <a:pt x="18104" y="22450"/>
                  </a:lnTo>
                  <a:lnTo>
                    <a:pt x="11911" y="983"/>
                  </a:lnTo>
                  <a:lnTo>
                    <a:pt x="1" y="6074"/>
                  </a:lnTo>
                  <a:cubicBezTo>
                    <a:pt x="1" y="6074"/>
                    <a:pt x="6938" y="30251"/>
                    <a:pt x="7951" y="34241"/>
                  </a:cubicBezTo>
                  <a:cubicBezTo>
                    <a:pt x="9338" y="39125"/>
                    <a:pt x="12533" y="40368"/>
                    <a:pt x="15440" y="40368"/>
                  </a:cubicBezTo>
                  <a:cubicBezTo>
                    <a:pt x="16964" y="40368"/>
                    <a:pt x="18409" y="40027"/>
                    <a:pt x="19473" y="39689"/>
                  </a:cubicBezTo>
                  <a:cubicBezTo>
                    <a:pt x="19592" y="39570"/>
                    <a:pt x="19860" y="39570"/>
                    <a:pt x="19979" y="39451"/>
                  </a:cubicBezTo>
                  <a:cubicBezTo>
                    <a:pt x="20486" y="39183"/>
                    <a:pt x="20843" y="38826"/>
                    <a:pt x="21081" y="38439"/>
                  </a:cubicBezTo>
                  <a:lnTo>
                    <a:pt x="29269" y="30638"/>
                  </a:lnTo>
                  <a:lnTo>
                    <a:pt x="29269" y="30757"/>
                  </a:lnTo>
                  <a:cubicBezTo>
                    <a:pt x="29418" y="31263"/>
                    <a:pt x="28286" y="40314"/>
                    <a:pt x="27036" y="47371"/>
                  </a:cubicBezTo>
                  <a:cubicBezTo>
                    <a:pt x="32580" y="53242"/>
                    <a:pt x="40154" y="56533"/>
                    <a:pt x="48048" y="56533"/>
                  </a:cubicBezTo>
                  <a:cubicBezTo>
                    <a:pt x="49522" y="56533"/>
                    <a:pt x="51007" y="56418"/>
                    <a:pt x="52493" y="56184"/>
                  </a:cubicBezTo>
                  <a:cubicBezTo>
                    <a:pt x="56810" y="55440"/>
                    <a:pt x="58299" y="54814"/>
                    <a:pt x="61901" y="53088"/>
                  </a:cubicBezTo>
                  <a:cubicBezTo>
                    <a:pt x="62407" y="52849"/>
                    <a:pt x="62914" y="52581"/>
                    <a:pt x="63271" y="52343"/>
                  </a:cubicBezTo>
                  <a:cubicBezTo>
                    <a:pt x="63271" y="52343"/>
                    <a:pt x="69464" y="49753"/>
                    <a:pt x="73811" y="42160"/>
                  </a:cubicBezTo>
                  <a:cubicBezTo>
                    <a:pt x="76431" y="37456"/>
                    <a:pt x="78039" y="32127"/>
                    <a:pt x="77533" y="26529"/>
                  </a:cubicBezTo>
                  <a:cubicBezTo>
                    <a:pt x="77175" y="22450"/>
                    <a:pt x="76907" y="16495"/>
                    <a:pt x="75925" y="13637"/>
                  </a:cubicBezTo>
                  <a:lnTo>
                    <a:pt x="75806" y="13637"/>
                  </a:lnTo>
                  <a:cubicBezTo>
                    <a:pt x="75806" y="13131"/>
                    <a:pt x="75687" y="12654"/>
                    <a:pt x="75568" y="12267"/>
                  </a:cubicBezTo>
                  <a:cubicBezTo>
                    <a:pt x="74317" y="7325"/>
                    <a:pt x="70833" y="3097"/>
                    <a:pt x="66010" y="1221"/>
                  </a:cubicBezTo>
                  <a:cubicBezTo>
                    <a:pt x="63777" y="358"/>
                    <a:pt x="61425" y="0"/>
                    <a:pt x="59043" y="0"/>
                  </a:cubicBezTo>
                  <a:close/>
                </a:path>
              </a:pathLst>
            </a:custGeom>
            <a:solidFill>
              <a:srgbClr val="E5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52"/>
            <p:cNvSpPr/>
            <p:nvPr/>
          </p:nvSpPr>
          <p:spPr>
            <a:xfrm>
              <a:off x="4427200" y="4464500"/>
              <a:ext cx="757050" cy="576900"/>
            </a:xfrm>
            <a:custGeom>
              <a:avLst/>
              <a:gdLst/>
              <a:ahLst/>
              <a:cxnLst/>
              <a:rect l="l" t="t" r="r" b="b"/>
              <a:pathLst>
                <a:path w="30282" h="23076" extrusionOk="0">
                  <a:moveTo>
                    <a:pt x="29251" y="11690"/>
                  </a:moveTo>
                  <a:lnTo>
                    <a:pt x="29656" y="11911"/>
                  </a:lnTo>
                  <a:lnTo>
                    <a:pt x="30043" y="12030"/>
                  </a:lnTo>
                  <a:cubicBezTo>
                    <a:pt x="30103" y="12030"/>
                    <a:pt x="30133" y="12060"/>
                    <a:pt x="30163" y="12090"/>
                  </a:cubicBezTo>
                  <a:lnTo>
                    <a:pt x="30163" y="12090"/>
                  </a:lnTo>
                  <a:cubicBezTo>
                    <a:pt x="30162" y="12075"/>
                    <a:pt x="30162" y="12055"/>
                    <a:pt x="30162" y="12030"/>
                  </a:cubicBezTo>
                  <a:lnTo>
                    <a:pt x="29775" y="11911"/>
                  </a:lnTo>
                  <a:lnTo>
                    <a:pt x="29251" y="11690"/>
                  </a:lnTo>
                  <a:close/>
                  <a:moveTo>
                    <a:pt x="30163" y="12090"/>
                  </a:moveTo>
                  <a:cubicBezTo>
                    <a:pt x="30167" y="12149"/>
                    <a:pt x="30187" y="12149"/>
                    <a:pt x="30281" y="12149"/>
                  </a:cubicBezTo>
                  <a:cubicBezTo>
                    <a:pt x="30222" y="12149"/>
                    <a:pt x="30193" y="12120"/>
                    <a:pt x="30163" y="12090"/>
                  </a:cubicBezTo>
                  <a:close/>
                  <a:moveTo>
                    <a:pt x="5092" y="1"/>
                  </a:moveTo>
                  <a:lnTo>
                    <a:pt x="4973" y="120"/>
                  </a:lnTo>
                  <a:lnTo>
                    <a:pt x="3484" y="2829"/>
                  </a:lnTo>
                  <a:lnTo>
                    <a:pt x="1" y="9290"/>
                  </a:lnTo>
                  <a:lnTo>
                    <a:pt x="1" y="9410"/>
                  </a:lnTo>
                  <a:lnTo>
                    <a:pt x="150" y="9529"/>
                  </a:lnTo>
                  <a:cubicBezTo>
                    <a:pt x="150" y="9529"/>
                    <a:pt x="150" y="9678"/>
                    <a:pt x="269" y="9678"/>
                  </a:cubicBezTo>
                  <a:lnTo>
                    <a:pt x="507" y="9916"/>
                  </a:lnTo>
                  <a:cubicBezTo>
                    <a:pt x="626" y="10035"/>
                    <a:pt x="745" y="10154"/>
                    <a:pt x="1013" y="10273"/>
                  </a:cubicBezTo>
                  <a:cubicBezTo>
                    <a:pt x="1251" y="10541"/>
                    <a:pt x="1639" y="10779"/>
                    <a:pt x="1996" y="11017"/>
                  </a:cubicBezTo>
                  <a:cubicBezTo>
                    <a:pt x="2621" y="11524"/>
                    <a:pt x="3246" y="12030"/>
                    <a:pt x="3872" y="12506"/>
                  </a:cubicBezTo>
                  <a:cubicBezTo>
                    <a:pt x="5211" y="13399"/>
                    <a:pt x="6343" y="14263"/>
                    <a:pt x="7593" y="15126"/>
                  </a:cubicBezTo>
                  <a:cubicBezTo>
                    <a:pt x="9945" y="16734"/>
                    <a:pt x="11911" y="18223"/>
                    <a:pt x="13667" y="19354"/>
                  </a:cubicBezTo>
                  <a:lnTo>
                    <a:pt x="17746" y="22064"/>
                  </a:lnTo>
                  <a:lnTo>
                    <a:pt x="18878" y="22808"/>
                  </a:lnTo>
                  <a:lnTo>
                    <a:pt x="19235" y="23076"/>
                  </a:lnTo>
                  <a:lnTo>
                    <a:pt x="18997" y="22808"/>
                  </a:lnTo>
                  <a:lnTo>
                    <a:pt x="17865" y="22064"/>
                  </a:lnTo>
                  <a:lnTo>
                    <a:pt x="13786" y="19205"/>
                  </a:lnTo>
                  <a:lnTo>
                    <a:pt x="7712" y="14888"/>
                  </a:lnTo>
                  <a:cubicBezTo>
                    <a:pt x="6581" y="14144"/>
                    <a:pt x="5360" y="13250"/>
                    <a:pt x="4110" y="12268"/>
                  </a:cubicBezTo>
                  <a:cubicBezTo>
                    <a:pt x="3365" y="11762"/>
                    <a:pt x="2740" y="11285"/>
                    <a:pt x="2115" y="10779"/>
                  </a:cubicBezTo>
                  <a:cubicBezTo>
                    <a:pt x="1758" y="10541"/>
                    <a:pt x="1490" y="10273"/>
                    <a:pt x="1132" y="10035"/>
                  </a:cubicBezTo>
                  <a:lnTo>
                    <a:pt x="626" y="9678"/>
                  </a:lnTo>
                  <a:cubicBezTo>
                    <a:pt x="507" y="9529"/>
                    <a:pt x="507" y="9529"/>
                    <a:pt x="388" y="9410"/>
                  </a:cubicBezTo>
                  <a:lnTo>
                    <a:pt x="311" y="9332"/>
                  </a:lnTo>
                  <a:lnTo>
                    <a:pt x="311" y="9332"/>
                  </a:lnTo>
                  <a:lnTo>
                    <a:pt x="3723" y="2978"/>
                  </a:lnTo>
                  <a:cubicBezTo>
                    <a:pt x="4302" y="2151"/>
                    <a:pt x="4779" y="1247"/>
                    <a:pt x="5248" y="432"/>
                  </a:cubicBezTo>
                  <a:lnTo>
                    <a:pt x="5248" y="432"/>
                  </a:lnTo>
                  <a:lnTo>
                    <a:pt x="22957" y="8784"/>
                  </a:lnTo>
                  <a:lnTo>
                    <a:pt x="28286" y="11285"/>
                  </a:lnTo>
                  <a:lnTo>
                    <a:pt x="29251" y="11690"/>
                  </a:lnTo>
                  <a:lnTo>
                    <a:pt x="29251" y="11690"/>
                  </a:lnTo>
                  <a:lnTo>
                    <a:pt x="28286" y="11166"/>
                  </a:lnTo>
                  <a:lnTo>
                    <a:pt x="22957" y="8665"/>
                  </a:lnTo>
                  <a:lnTo>
                    <a:pt x="5211" y="120"/>
                  </a:lnTo>
                  <a:lnTo>
                    <a:pt x="5092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52"/>
            <p:cNvSpPr/>
            <p:nvPr/>
          </p:nvSpPr>
          <p:spPr>
            <a:xfrm>
              <a:off x="4883500" y="3840750"/>
              <a:ext cx="145925" cy="794250"/>
            </a:xfrm>
            <a:custGeom>
              <a:avLst/>
              <a:gdLst/>
              <a:ahLst/>
              <a:cxnLst/>
              <a:rect l="l" t="t" r="r" b="b"/>
              <a:pathLst>
                <a:path w="5837" h="31770" extrusionOk="0">
                  <a:moveTo>
                    <a:pt x="5836" y="0"/>
                  </a:moveTo>
                  <a:cubicBezTo>
                    <a:pt x="5722" y="0"/>
                    <a:pt x="5580" y="0"/>
                    <a:pt x="5569" y="105"/>
                  </a:cubicBezTo>
                  <a:lnTo>
                    <a:pt x="5569" y="105"/>
                  </a:lnTo>
                  <a:cubicBezTo>
                    <a:pt x="5658" y="64"/>
                    <a:pt x="5746" y="28"/>
                    <a:pt x="5836" y="0"/>
                  </a:cubicBezTo>
                  <a:close/>
                  <a:moveTo>
                    <a:pt x="5569" y="105"/>
                  </a:moveTo>
                  <a:cubicBezTo>
                    <a:pt x="5535" y="121"/>
                    <a:pt x="5501" y="138"/>
                    <a:pt x="5467" y="155"/>
                  </a:cubicBezTo>
                  <a:lnTo>
                    <a:pt x="5467" y="155"/>
                  </a:lnTo>
                  <a:cubicBezTo>
                    <a:pt x="5500" y="143"/>
                    <a:pt x="5533" y="131"/>
                    <a:pt x="5568" y="119"/>
                  </a:cubicBezTo>
                  <a:cubicBezTo>
                    <a:pt x="5568" y="114"/>
                    <a:pt x="5568" y="110"/>
                    <a:pt x="5569" y="105"/>
                  </a:cubicBezTo>
                  <a:close/>
                  <a:moveTo>
                    <a:pt x="5467" y="155"/>
                  </a:moveTo>
                  <a:cubicBezTo>
                    <a:pt x="5163" y="267"/>
                    <a:pt x="4935" y="399"/>
                    <a:pt x="4586" y="506"/>
                  </a:cubicBezTo>
                  <a:cubicBezTo>
                    <a:pt x="3484" y="1132"/>
                    <a:pt x="2591" y="1995"/>
                    <a:pt x="1995" y="3097"/>
                  </a:cubicBezTo>
                  <a:cubicBezTo>
                    <a:pt x="1489" y="3722"/>
                    <a:pt x="1102" y="4585"/>
                    <a:pt x="864" y="5330"/>
                  </a:cubicBezTo>
                  <a:cubicBezTo>
                    <a:pt x="507" y="6342"/>
                    <a:pt x="239" y="7325"/>
                    <a:pt x="239" y="8188"/>
                  </a:cubicBezTo>
                  <a:cubicBezTo>
                    <a:pt x="120" y="9320"/>
                    <a:pt x="0" y="10421"/>
                    <a:pt x="0" y="11553"/>
                  </a:cubicBezTo>
                  <a:lnTo>
                    <a:pt x="0" y="15006"/>
                  </a:lnTo>
                  <a:cubicBezTo>
                    <a:pt x="120" y="17359"/>
                    <a:pt x="358" y="19592"/>
                    <a:pt x="626" y="21706"/>
                  </a:cubicBezTo>
                  <a:cubicBezTo>
                    <a:pt x="864" y="23700"/>
                    <a:pt x="1102" y="25546"/>
                    <a:pt x="1251" y="27184"/>
                  </a:cubicBezTo>
                  <a:cubicBezTo>
                    <a:pt x="1370" y="28673"/>
                    <a:pt x="1489" y="29893"/>
                    <a:pt x="1489" y="30757"/>
                  </a:cubicBezTo>
                  <a:cubicBezTo>
                    <a:pt x="1489" y="31144"/>
                    <a:pt x="1608" y="31501"/>
                    <a:pt x="1608" y="31769"/>
                  </a:cubicBezTo>
                  <a:lnTo>
                    <a:pt x="1608" y="30757"/>
                  </a:lnTo>
                  <a:cubicBezTo>
                    <a:pt x="1608" y="29893"/>
                    <a:pt x="1489" y="28673"/>
                    <a:pt x="1370" y="27035"/>
                  </a:cubicBezTo>
                  <a:cubicBezTo>
                    <a:pt x="1251" y="25546"/>
                    <a:pt x="1102" y="23700"/>
                    <a:pt x="864" y="21586"/>
                  </a:cubicBezTo>
                  <a:cubicBezTo>
                    <a:pt x="626" y="19592"/>
                    <a:pt x="358" y="17359"/>
                    <a:pt x="239" y="15006"/>
                  </a:cubicBezTo>
                  <a:lnTo>
                    <a:pt x="239" y="11553"/>
                  </a:lnTo>
                  <a:cubicBezTo>
                    <a:pt x="239" y="10421"/>
                    <a:pt x="239" y="9320"/>
                    <a:pt x="358" y="8307"/>
                  </a:cubicBezTo>
                  <a:cubicBezTo>
                    <a:pt x="507" y="6461"/>
                    <a:pt x="1102" y="4705"/>
                    <a:pt x="2114" y="3097"/>
                  </a:cubicBezTo>
                  <a:cubicBezTo>
                    <a:pt x="2740" y="2114"/>
                    <a:pt x="3603" y="1251"/>
                    <a:pt x="4586" y="626"/>
                  </a:cubicBezTo>
                  <a:cubicBezTo>
                    <a:pt x="4929" y="464"/>
                    <a:pt x="5205" y="288"/>
                    <a:pt x="5467" y="155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52"/>
            <p:cNvSpPr/>
            <p:nvPr/>
          </p:nvSpPr>
          <p:spPr>
            <a:xfrm>
              <a:off x="4449550" y="4706425"/>
              <a:ext cx="471200" cy="387100"/>
            </a:xfrm>
            <a:custGeom>
              <a:avLst/>
              <a:gdLst/>
              <a:ahLst/>
              <a:cxnLst/>
              <a:rect l="l" t="t" r="r" b="b"/>
              <a:pathLst>
                <a:path w="18848" h="15484" extrusionOk="0">
                  <a:moveTo>
                    <a:pt x="0" y="1"/>
                  </a:moveTo>
                  <a:lnTo>
                    <a:pt x="745" y="745"/>
                  </a:lnTo>
                  <a:cubicBezTo>
                    <a:pt x="864" y="864"/>
                    <a:pt x="983" y="983"/>
                    <a:pt x="1221" y="1102"/>
                  </a:cubicBezTo>
                  <a:cubicBezTo>
                    <a:pt x="1846" y="1608"/>
                    <a:pt x="2471" y="2085"/>
                    <a:pt x="3216" y="2591"/>
                  </a:cubicBezTo>
                  <a:cubicBezTo>
                    <a:pt x="4466" y="3573"/>
                    <a:pt x="5687" y="4467"/>
                    <a:pt x="6818" y="5211"/>
                  </a:cubicBezTo>
                  <a:lnTo>
                    <a:pt x="12892" y="9528"/>
                  </a:lnTo>
                  <a:lnTo>
                    <a:pt x="16971" y="12387"/>
                  </a:lnTo>
                  <a:lnTo>
                    <a:pt x="18103" y="13131"/>
                  </a:lnTo>
                  <a:lnTo>
                    <a:pt x="18341" y="13399"/>
                  </a:lnTo>
                  <a:lnTo>
                    <a:pt x="17984" y="13131"/>
                  </a:lnTo>
                  <a:lnTo>
                    <a:pt x="16852" y="12387"/>
                  </a:lnTo>
                  <a:lnTo>
                    <a:pt x="12773" y="9677"/>
                  </a:lnTo>
                  <a:cubicBezTo>
                    <a:pt x="11017" y="8546"/>
                    <a:pt x="9051" y="7057"/>
                    <a:pt x="6699" y="5449"/>
                  </a:cubicBezTo>
                  <a:cubicBezTo>
                    <a:pt x="5449" y="4586"/>
                    <a:pt x="4317" y="3722"/>
                    <a:pt x="2978" y="2829"/>
                  </a:cubicBezTo>
                  <a:cubicBezTo>
                    <a:pt x="2590" y="2472"/>
                    <a:pt x="2233" y="2234"/>
                    <a:pt x="1846" y="1966"/>
                  </a:cubicBezTo>
                  <a:lnTo>
                    <a:pt x="1846" y="1966"/>
                  </a:lnTo>
                  <a:lnTo>
                    <a:pt x="14619" y="15483"/>
                  </a:lnTo>
                  <a:lnTo>
                    <a:pt x="18847" y="1339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99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52"/>
            <p:cNvSpPr/>
            <p:nvPr/>
          </p:nvSpPr>
          <p:spPr>
            <a:xfrm>
              <a:off x="4468150" y="4725025"/>
              <a:ext cx="439925" cy="316375"/>
            </a:xfrm>
            <a:custGeom>
              <a:avLst/>
              <a:gdLst/>
              <a:ahLst/>
              <a:cxnLst/>
              <a:rect l="l" t="t" r="r" b="b"/>
              <a:pathLst>
                <a:path w="17597" h="12655" extrusionOk="0">
                  <a:moveTo>
                    <a:pt x="1" y="1"/>
                  </a:moveTo>
                  <a:lnTo>
                    <a:pt x="1102" y="1222"/>
                  </a:lnTo>
                  <a:cubicBezTo>
                    <a:pt x="1489" y="1490"/>
                    <a:pt x="1846" y="1728"/>
                    <a:pt x="2234" y="2085"/>
                  </a:cubicBezTo>
                  <a:cubicBezTo>
                    <a:pt x="3573" y="2978"/>
                    <a:pt x="4705" y="3842"/>
                    <a:pt x="5955" y="4705"/>
                  </a:cubicBezTo>
                  <a:cubicBezTo>
                    <a:pt x="8307" y="6313"/>
                    <a:pt x="10273" y="7802"/>
                    <a:pt x="12029" y="8933"/>
                  </a:cubicBezTo>
                  <a:lnTo>
                    <a:pt x="16108" y="11643"/>
                  </a:lnTo>
                  <a:lnTo>
                    <a:pt x="17240" y="12387"/>
                  </a:lnTo>
                  <a:lnTo>
                    <a:pt x="17597" y="12655"/>
                  </a:lnTo>
                  <a:lnTo>
                    <a:pt x="17359" y="12387"/>
                  </a:lnTo>
                  <a:lnTo>
                    <a:pt x="16227" y="11643"/>
                  </a:lnTo>
                  <a:lnTo>
                    <a:pt x="12148" y="8784"/>
                  </a:lnTo>
                  <a:lnTo>
                    <a:pt x="6074" y="4467"/>
                  </a:lnTo>
                  <a:cubicBezTo>
                    <a:pt x="4943" y="3723"/>
                    <a:pt x="3722" y="2829"/>
                    <a:pt x="2472" y="1847"/>
                  </a:cubicBezTo>
                  <a:cubicBezTo>
                    <a:pt x="1727" y="1341"/>
                    <a:pt x="1102" y="864"/>
                    <a:pt x="477" y="358"/>
                  </a:cubicBezTo>
                  <a:cubicBezTo>
                    <a:pt x="239" y="239"/>
                    <a:pt x="120" y="120"/>
                    <a:pt x="1" y="1"/>
                  </a:cubicBezTo>
                  <a:close/>
                </a:path>
              </a:pathLst>
            </a:custGeom>
            <a:solidFill>
              <a:srgbClr val="171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52"/>
            <p:cNvSpPr/>
            <p:nvPr/>
          </p:nvSpPr>
          <p:spPr>
            <a:xfrm>
              <a:off x="4846275" y="4070000"/>
              <a:ext cx="90100" cy="570950"/>
            </a:xfrm>
            <a:custGeom>
              <a:avLst/>
              <a:gdLst/>
              <a:ahLst/>
              <a:cxnLst/>
              <a:rect l="l" t="t" r="r" b="b"/>
              <a:pathLst>
                <a:path w="3604" h="22838" extrusionOk="0">
                  <a:moveTo>
                    <a:pt x="1489" y="2621"/>
                  </a:moveTo>
                  <a:cubicBezTo>
                    <a:pt x="507" y="8933"/>
                    <a:pt x="507" y="14888"/>
                    <a:pt x="1" y="21349"/>
                  </a:cubicBezTo>
                  <a:lnTo>
                    <a:pt x="3097" y="22599"/>
                  </a:lnTo>
                  <a:cubicBezTo>
                    <a:pt x="3097" y="22331"/>
                    <a:pt x="2978" y="21974"/>
                    <a:pt x="2978" y="21587"/>
                  </a:cubicBezTo>
                  <a:cubicBezTo>
                    <a:pt x="2978" y="20723"/>
                    <a:pt x="2859" y="19503"/>
                    <a:pt x="2740" y="18014"/>
                  </a:cubicBezTo>
                  <a:cubicBezTo>
                    <a:pt x="2591" y="16376"/>
                    <a:pt x="2353" y="14530"/>
                    <a:pt x="2115" y="12536"/>
                  </a:cubicBezTo>
                  <a:cubicBezTo>
                    <a:pt x="1847" y="10422"/>
                    <a:pt x="1609" y="8189"/>
                    <a:pt x="1489" y="5836"/>
                  </a:cubicBezTo>
                  <a:lnTo>
                    <a:pt x="1489" y="2621"/>
                  </a:lnTo>
                  <a:close/>
                  <a:moveTo>
                    <a:pt x="1996" y="1"/>
                  </a:moveTo>
                  <a:cubicBezTo>
                    <a:pt x="1847" y="388"/>
                    <a:pt x="1847" y="894"/>
                    <a:pt x="1728" y="1251"/>
                  </a:cubicBezTo>
                  <a:lnTo>
                    <a:pt x="1728" y="2383"/>
                  </a:lnTo>
                  <a:lnTo>
                    <a:pt x="1728" y="5836"/>
                  </a:lnTo>
                  <a:cubicBezTo>
                    <a:pt x="1847" y="8189"/>
                    <a:pt x="2115" y="10422"/>
                    <a:pt x="2353" y="12416"/>
                  </a:cubicBezTo>
                  <a:cubicBezTo>
                    <a:pt x="2591" y="14530"/>
                    <a:pt x="2740" y="16376"/>
                    <a:pt x="2859" y="17865"/>
                  </a:cubicBezTo>
                  <a:cubicBezTo>
                    <a:pt x="2978" y="19503"/>
                    <a:pt x="3097" y="20723"/>
                    <a:pt x="3097" y="21587"/>
                  </a:cubicBezTo>
                  <a:lnTo>
                    <a:pt x="3097" y="22599"/>
                  </a:lnTo>
                  <a:lnTo>
                    <a:pt x="3603" y="22837"/>
                  </a:lnTo>
                  <a:cubicBezTo>
                    <a:pt x="2859" y="14769"/>
                    <a:pt x="1847" y="7593"/>
                    <a:pt x="1996" y="1"/>
                  </a:cubicBezTo>
                  <a:close/>
                </a:path>
              </a:pathLst>
            </a:custGeom>
            <a:solidFill>
              <a:srgbClr val="899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52"/>
            <p:cNvSpPr/>
            <p:nvPr/>
          </p:nvSpPr>
          <p:spPr>
            <a:xfrm>
              <a:off x="4883500" y="4101275"/>
              <a:ext cx="40225" cy="533725"/>
            </a:xfrm>
            <a:custGeom>
              <a:avLst/>
              <a:gdLst/>
              <a:ahLst/>
              <a:cxnLst/>
              <a:rect l="l" t="t" r="r" b="b"/>
              <a:pathLst>
                <a:path w="1609" h="21349" extrusionOk="0">
                  <a:moveTo>
                    <a:pt x="239" y="0"/>
                  </a:moveTo>
                  <a:cubicBezTo>
                    <a:pt x="120" y="506"/>
                    <a:pt x="120" y="864"/>
                    <a:pt x="0" y="1370"/>
                  </a:cubicBezTo>
                  <a:lnTo>
                    <a:pt x="0" y="4585"/>
                  </a:lnTo>
                  <a:cubicBezTo>
                    <a:pt x="120" y="6938"/>
                    <a:pt x="358" y="9171"/>
                    <a:pt x="626" y="11285"/>
                  </a:cubicBezTo>
                  <a:cubicBezTo>
                    <a:pt x="864" y="13279"/>
                    <a:pt x="1102" y="15125"/>
                    <a:pt x="1251" y="16763"/>
                  </a:cubicBezTo>
                  <a:cubicBezTo>
                    <a:pt x="1370" y="18252"/>
                    <a:pt x="1489" y="19472"/>
                    <a:pt x="1489" y="20336"/>
                  </a:cubicBezTo>
                  <a:cubicBezTo>
                    <a:pt x="1489" y="20723"/>
                    <a:pt x="1608" y="21080"/>
                    <a:pt x="1608" y="21348"/>
                  </a:cubicBezTo>
                  <a:lnTo>
                    <a:pt x="1608" y="20336"/>
                  </a:lnTo>
                  <a:cubicBezTo>
                    <a:pt x="1608" y="19472"/>
                    <a:pt x="1489" y="18252"/>
                    <a:pt x="1370" y="16614"/>
                  </a:cubicBezTo>
                  <a:cubicBezTo>
                    <a:pt x="1251" y="15125"/>
                    <a:pt x="1102" y="13279"/>
                    <a:pt x="864" y="11165"/>
                  </a:cubicBezTo>
                  <a:cubicBezTo>
                    <a:pt x="626" y="9171"/>
                    <a:pt x="358" y="6938"/>
                    <a:pt x="239" y="4585"/>
                  </a:cubicBezTo>
                  <a:lnTo>
                    <a:pt x="239" y="1132"/>
                  </a:lnTo>
                  <a:lnTo>
                    <a:pt x="239" y="0"/>
                  </a:lnTo>
                  <a:close/>
                </a:path>
              </a:pathLst>
            </a:custGeom>
            <a:solidFill>
              <a:srgbClr val="171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52"/>
            <p:cNvSpPr/>
            <p:nvPr/>
          </p:nvSpPr>
          <p:spPr>
            <a:xfrm>
              <a:off x="4043125" y="4367750"/>
              <a:ext cx="446625" cy="297750"/>
            </a:xfrm>
            <a:custGeom>
              <a:avLst/>
              <a:gdLst/>
              <a:ahLst/>
              <a:cxnLst/>
              <a:rect l="l" t="t" r="r" b="b"/>
              <a:pathLst>
                <a:path w="17865" h="11910" extrusionOk="0">
                  <a:moveTo>
                    <a:pt x="6581" y="0"/>
                  </a:moveTo>
                  <a:lnTo>
                    <a:pt x="5687" y="1251"/>
                  </a:lnTo>
                  <a:lnTo>
                    <a:pt x="1966" y="9826"/>
                  </a:lnTo>
                  <a:lnTo>
                    <a:pt x="120" y="9201"/>
                  </a:lnTo>
                  <a:lnTo>
                    <a:pt x="1" y="11166"/>
                  </a:lnTo>
                  <a:cubicBezTo>
                    <a:pt x="239" y="11672"/>
                    <a:pt x="1102" y="11910"/>
                    <a:pt x="1847" y="11910"/>
                  </a:cubicBezTo>
                  <a:cubicBezTo>
                    <a:pt x="2234" y="11910"/>
                    <a:pt x="2591" y="11910"/>
                    <a:pt x="2859" y="11791"/>
                  </a:cubicBezTo>
                  <a:cubicBezTo>
                    <a:pt x="3603" y="11314"/>
                    <a:pt x="4348" y="10570"/>
                    <a:pt x="4586" y="9677"/>
                  </a:cubicBezTo>
                  <a:cubicBezTo>
                    <a:pt x="4943" y="8813"/>
                    <a:pt x="5449" y="8069"/>
                    <a:pt x="5955" y="7206"/>
                  </a:cubicBezTo>
                  <a:cubicBezTo>
                    <a:pt x="8069" y="9945"/>
                    <a:pt x="13280" y="11672"/>
                    <a:pt x="15513" y="11672"/>
                  </a:cubicBezTo>
                  <a:cubicBezTo>
                    <a:pt x="15751" y="11672"/>
                    <a:pt x="16108" y="11672"/>
                    <a:pt x="16257" y="11553"/>
                  </a:cubicBezTo>
                  <a:lnTo>
                    <a:pt x="17865" y="8694"/>
                  </a:lnTo>
                  <a:lnTo>
                    <a:pt x="6581" y="0"/>
                  </a:lnTo>
                  <a:close/>
                </a:path>
              </a:pathLst>
            </a:custGeom>
            <a:solidFill>
              <a:srgbClr val="899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52"/>
            <p:cNvSpPr/>
            <p:nvPr/>
          </p:nvSpPr>
          <p:spPr>
            <a:xfrm>
              <a:off x="4449550" y="4585100"/>
              <a:ext cx="40200" cy="71475"/>
            </a:xfrm>
            <a:custGeom>
              <a:avLst/>
              <a:gdLst/>
              <a:ahLst/>
              <a:cxnLst/>
              <a:rect l="l" t="t" r="r" b="b"/>
              <a:pathLst>
                <a:path w="1608" h="2859" extrusionOk="0">
                  <a:moveTo>
                    <a:pt x="1608" y="0"/>
                  </a:moveTo>
                  <a:lnTo>
                    <a:pt x="0" y="2859"/>
                  </a:lnTo>
                  <a:lnTo>
                    <a:pt x="0" y="2859"/>
                  </a:lnTo>
                  <a:lnTo>
                    <a:pt x="1608" y="0"/>
                  </a:lnTo>
                  <a:close/>
                </a:path>
              </a:pathLst>
            </a:custGeom>
            <a:solidFill>
              <a:srgbClr val="171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52"/>
            <p:cNvSpPr/>
            <p:nvPr/>
          </p:nvSpPr>
          <p:spPr>
            <a:xfrm>
              <a:off x="3496775" y="4023850"/>
              <a:ext cx="9700" cy="18650"/>
            </a:xfrm>
            <a:custGeom>
              <a:avLst/>
              <a:gdLst/>
              <a:ahLst/>
              <a:cxnLst/>
              <a:rect l="l" t="t" r="r" b="b"/>
              <a:pathLst>
                <a:path w="388" h="746" extrusionOk="0">
                  <a:moveTo>
                    <a:pt x="268" y="1"/>
                  </a:moveTo>
                  <a:cubicBezTo>
                    <a:pt x="149" y="1"/>
                    <a:pt x="149" y="120"/>
                    <a:pt x="149" y="358"/>
                  </a:cubicBezTo>
                  <a:cubicBezTo>
                    <a:pt x="0" y="507"/>
                    <a:pt x="149" y="745"/>
                    <a:pt x="149" y="745"/>
                  </a:cubicBezTo>
                  <a:cubicBezTo>
                    <a:pt x="268" y="745"/>
                    <a:pt x="268" y="626"/>
                    <a:pt x="387" y="358"/>
                  </a:cubicBezTo>
                  <a:cubicBezTo>
                    <a:pt x="387" y="120"/>
                    <a:pt x="268" y="1"/>
                    <a:pt x="268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52"/>
            <p:cNvSpPr/>
            <p:nvPr/>
          </p:nvSpPr>
          <p:spPr>
            <a:xfrm>
              <a:off x="3636700" y="4112750"/>
              <a:ext cx="12700" cy="16825"/>
            </a:xfrm>
            <a:custGeom>
              <a:avLst/>
              <a:gdLst/>
              <a:ahLst/>
              <a:cxnLst/>
              <a:rect l="l" t="t" r="r" b="b"/>
              <a:pathLst>
                <a:path w="508" h="673" extrusionOk="0">
                  <a:moveTo>
                    <a:pt x="94" y="1"/>
                  </a:moveTo>
                  <a:cubicBezTo>
                    <a:pt x="65" y="1"/>
                    <a:pt x="33" y="15"/>
                    <a:pt x="1" y="47"/>
                  </a:cubicBezTo>
                  <a:cubicBezTo>
                    <a:pt x="1" y="47"/>
                    <a:pt x="1" y="166"/>
                    <a:pt x="120" y="405"/>
                  </a:cubicBezTo>
                  <a:cubicBezTo>
                    <a:pt x="120" y="524"/>
                    <a:pt x="358" y="673"/>
                    <a:pt x="358" y="673"/>
                  </a:cubicBezTo>
                  <a:cubicBezTo>
                    <a:pt x="507" y="673"/>
                    <a:pt x="358" y="405"/>
                    <a:pt x="239" y="286"/>
                  </a:cubicBezTo>
                  <a:cubicBezTo>
                    <a:pt x="239" y="111"/>
                    <a:pt x="175" y="1"/>
                    <a:pt x="94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52"/>
            <p:cNvSpPr/>
            <p:nvPr/>
          </p:nvSpPr>
          <p:spPr>
            <a:xfrm>
              <a:off x="3534000" y="4212925"/>
              <a:ext cx="6725" cy="18625"/>
            </a:xfrm>
            <a:custGeom>
              <a:avLst/>
              <a:gdLst/>
              <a:ahLst/>
              <a:cxnLst/>
              <a:rect l="l" t="t" r="r" b="b"/>
              <a:pathLst>
                <a:path w="269" h="745" extrusionOk="0">
                  <a:moveTo>
                    <a:pt x="149" y="0"/>
                  </a:moveTo>
                  <a:cubicBezTo>
                    <a:pt x="149" y="0"/>
                    <a:pt x="0" y="239"/>
                    <a:pt x="0" y="387"/>
                  </a:cubicBezTo>
                  <a:cubicBezTo>
                    <a:pt x="0" y="626"/>
                    <a:pt x="149" y="745"/>
                    <a:pt x="149" y="745"/>
                  </a:cubicBezTo>
                  <a:cubicBezTo>
                    <a:pt x="268" y="745"/>
                    <a:pt x="268" y="626"/>
                    <a:pt x="268" y="387"/>
                  </a:cubicBezTo>
                  <a:cubicBezTo>
                    <a:pt x="268" y="239"/>
                    <a:pt x="268" y="0"/>
                    <a:pt x="149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52"/>
            <p:cNvSpPr/>
            <p:nvPr/>
          </p:nvSpPr>
          <p:spPr>
            <a:xfrm>
              <a:off x="3664250" y="4375475"/>
              <a:ext cx="22350" cy="17600"/>
            </a:xfrm>
            <a:custGeom>
              <a:avLst/>
              <a:gdLst/>
              <a:ahLst/>
              <a:cxnLst/>
              <a:rect l="l" t="t" r="r" b="b"/>
              <a:pathLst>
                <a:path w="894" h="704" extrusionOk="0">
                  <a:moveTo>
                    <a:pt x="117" y="0"/>
                  </a:moveTo>
                  <a:cubicBezTo>
                    <a:pt x="46" y="0"/>
                    <a:pt x="1" y="29"/>
                    <a:pt x="1" y="78"/>
                  </a:cubicBezTo>
                  <a:lnTo>
                    <a:pt x="388" y="436"/>
                  </a:lnTo>
                  <a:cubicBezTo>
                    <a:pt x="507" y="585"/>
                    <a:pt x="626" y="704"/>
                    <a:pt x="745" y="704"/>
                  </a:cubicBezTo>
                  <a:cubicBezTo>
                    <a:pt x="894" y="704"/>
                    <a:pt x="745" y="436"/>
                    <a:pt x="507" y="197"/>
                  </a:cubicBezTo>
                  <a:cubicBezTo>
                    <a:pt x="367" y="58"/>
                    <a:pt x="217" y="0"/>
                    <a:pt x="11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52"/>
            <p:cNvSpPr/>
            <p:nvPr/>
          </p:nvSpPr>
          <p:spPr>
            <a:xfrm>
              <a:off x="3661275" y="4534000"/>
              <a:ext cx="9700" cy="13900"/>
            </a:xfrm>
            <a:custGeom>
              <a:avLst/>
              <a:gdLst/>
              <a:ahLst/>
              <a:cxnLst/>
              <a:rect l="l" t="t" r="r" b="b"/>
              <a:pathLst>
                <a:path w="388" h="556" extrusionOk="0">
                  <a:moveTo>
                    <a:pt x="236" y="1"/>
                  </a:moveTo>
                  <a:cubicBezTo>
                    <a:pt x="186" y="1"/>
                    <a:pt x="85" y="92"/>
                    <a:pt x="0" y="198"/>
                  </a:cubicBezTo>
                  <a:lnTo>
                    <a:pt x="0" y="556"/>
                  </a:lnTo>
                  <a:cubicBezTo>
                    <a:pt x="120" y="556"/>
                    <a:pt x="268" y="437"/>
                    <a:pt x="268" y="317"/>
                  </a:cubicBezTo>
                  <a:cubicBezTo>
                    <a:pt x="387" y="198"/>
                    <a:pt x="387" y="49"/>
                    <a:pt x="268" y="49"/>
                  </a:cubicBezTo>
                  <a:cubicBezTo>
                    <a:pt x="268" y="15"/>
                    <a:pt x="256" y="1"/>
                    <a:pt x="236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52"/>
            <p:cNvSpPr/>
            <p:nvPr/>
          </p:nvSpPr>
          <p:spPr>
            <a:xfrm>
              <a:off x="3798225" y="4579150"/>
              <a:ext cx="21625" cy="16800"/>
            </a:xfrm>
            <a:custGeom>
              <a:avLst/>
              <a:gdLst/>
              <a:ahLst/>
              <a:cxnLst/>
              <a:rect l="l" t="t" r="r" b="b"/>
              <a:pathLst>
                <a:path w="865" h="672" extrusionOk="0">
                  <a:moveTo>
                    <a:pt x="1" y="0"/>
                  </a:moveTo>
                  <a:cubicBezTo>
                    <a:pt x="1" y="0"/>
                    <a:pt x="120" y="238"/>
                    <a:pt x="239" y="357"/>
                  </a:cubicBezTo>
                  <a:cubicBezTo>
                    <a:pt x="415" y="555"/>
                    <a:pt x="606" y="672"/>
                    <a:pt x="695" y="672"/>
                  </a:cubicBezTo>
                  <a:cubicBezTo>
                    <a:pt x="727" y="672"/>
                    <a:pt x="745" y="657"/>
                    <a:pt x="745" y="625"/>
                  </a:cubicBezTo>
                  <a:cubicBezTo>
                    <a:pt x="864" y="625"/>
                    <a:pt x="596" y="357"/>
                    <a:pt x="477" y="238"/>
                  </a:cubicBezTo>
                  <a:cubicBezTo>
                    <a:pt x="239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52"/>
            <p:cNvSpPr/>
            <p:nvPr/>
          </p:nvSpPr>
          <p:spPr>
            <a:xfrm>
              <a:off x="3894250" y="4340200"/>
              <a:ext cx="8950" cy="21625"/>
            </a:xfrm>
            <a:custGeom>
              <a:avLst/>
              <a:gdLst/>
              <a:ahLst/>
              <a:cxnLst/>
              <a:rect l="l" t="t" r="r" b="b"/>
              <a:pathLst>
                <a:path w="358" h="865" extrusionOk="0">
                  <a:moveTo>
                    <a:pt x="239" y="1"/>
                  </a:moveTo>
                  <a:cubicBezTo>
                    <a:pt x="120" y="1"/>
                    <a:pt x="1" y="120"/>
                    <a:pt x="1" y="358"/>
                  </a:cubicBezTo>
                  <a:cubicBezTo>
                    <a:pt x="1" y="626"/>
                    <a:pt x="120" y="864"/>
                    <a:pt x="239" y="864"/>
                  </a:cubicBezTo>
                  <a:cubicBezTo>
                    <a:pt x="239" y="864"/>
                    <a:pt x="358" y="626"/>
                    <a:pt x="358" y="358"/>
                  </a:cubicBezTo>
                  <a:cubicBezTo>
                    <a:pt x="358" y="120"/>
                    <a:pt x="239" y="1"/>
                    <a:pt x="239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52"/>
            <p:cNvSpPr/>
            <p:nvPr/>
          </p:nvSpPr>
          <p:spPr>
            <a:xfrm>
              <a:off x="3863000" y="4464500"/>
              <a:ext cx="12675" cy="14925"/>
            </a:xfrm>
            <a:custGeom>
              <a:avLst/>
              <a:gdLst/>
              <a:ahLst/>
              <a:cxnLst/>
              <a:rect l="l" t="t" r="r" b="b"/>
              <a:pathLst>
                <a:path w="507" h="597" extrusionOk="0">
                  <a:moveTo>
                    <a:pt x="0" y="1"/>
                  </a:moveTo>
                  <a:cubicBezTo>
                    <a:pt x="0" y="120"/>
                    <a:pt x="0" y="239"/>
                    <a:pt x="119" y="358"/>
                  </a:cubicBezTo>
                  <a:cubicBezTo>
                    <a:pt x="238" y="477"/>
                    <a:pt x="387" y="596"/>
                    <a:pt x="506" y="596"/>
                  </a:cubicBezTo>
                  <a:cubicBezTo>
                    <a:pt x="506" y="477"/>
                    <a:pt x="506" y="358"/>
                    <a:pt x="387" y="239"/>
                  </a:cubicBezTo>
                  <a:cubicBezTo>
                    <a:pt x="238" y="120"/>
                    <a:pt x="119" y="1"/>
                    <a:pt x="0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52"/>
            <p:cNvSpPr/>
            <p:nvPr/>
          </p:nvSpPr>
          <p:spPr>
            <a:xfrm>
              <a:off x="3977625" y="4108150"/>
              <a:ext cx="25325" cy="11000"/>
            </a:xfrm>
            <a:custGeom>
              <a:avLst/>
              <a:gdLst/>
              <a:ahLst/>
              <a:cxnLst/>
              <a:rect l="l" t="t" r="r" b="b"/>
              <a:pathLst>
                <a:path w="1013" h="440" extrusionOk="0">
                  <a:moveTo>
                    <a:pt x="164" y="1"/>
                  </a:moveTo>
                  <a:cubicBezTo>
                    <a:pt x="67" y="1"/>
                    <a:pt x="0" y="38"/>
                    <a:pt x="0" y="112"/>
                  </a:cubicBezTo>
                  <a:cubicBezTo>
                    <a:pt x="0" y="112"/>
                    <a:pt x="119" y="231"/>
                    <a:pt x="507" y="350"/>
                  </a:cubicBezTo>
                  <a:cubicBezTo>
                    <a:pt x="626" y="410"/>
                    <a:pt x="752" y="440"/>
                    <a:pt x="849" y="440"/>
                  </a:cubicBezTo>
                  <a:cubicBezTo>
                    <a:pt x="946" y="440"/>
                    <a:pt x="1013" y="410"/>
                    <a:pt x="1013" y="350"/>
                  </a:cubicBezTo>
                  <a:cubicBezTo>
                    <a:pt x="1013" y="350"/>
                    <a:pt x="745" y="231"/>
                    <a:pt x="507" y="112"/>
                  </a:cubicBezTo>
                  <a:cubicBezTo>
                    <a:pt x="387" y="38"/>
                    <a:pt x="261" y="1"/>
                    <a:pt x="164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52"/>
            <p:cNvSpPr/>
            <p:nvPr/>
          </p:nvSpPr>
          <p:spPr>
            <a:xfrm>
              <a:off x="3525050" y="4413400"/>
              <a:ext cx="8975" cy="10200"/>
            </a:xfrm>
            <a:custGeom>
              <a:avLst/>
              <a:gdLst/>
              <a:ahLst/>
              <a:cxnLst/>
              <a:rect l="l" t="t" r="r" b="b"/>
              <a:pathLst>
                <a:path w="359" h="408" extrusionOk="0">
                  <a:moveTo>
                    <a:pt x="214" y="1"/>
                  </a:moveTo>
                  <a:cubicBezTo>
                    <a:pt x="179" y="1"/>
                    <a:pt x="120" y="85"/>
                    <a:pt x="120" y="169"/>
                  </a:cubicBezTo>
                  <a:cubicBezTo>
                    <a:pt x="1" y="169"/>
                    <a:pt x="1" y="288"/>
                    <a:pt x="120" y="407"/>
                  </a:cubicBezTo>
                  <a:cubicBezTo>
                    <a:pt x="120" y="407"/>
                    <a:pt x="239" y="407"/>
                    <a:pt x="239" y="288"/>
                  </a:cubicBezTo>
                  <a:cubicBezTo>
                    <a:pt x="358" y="169"/>
                    <a:pt x="358" y="50"/>
                    <a:pt x="239" y="50"/>
                  </a:cubicBezTo>
                  <a:cubicBezTo>
                    <a:pt x="239" y="15"/>
                    <a:pt x="229" y="1"/>
                    <a:pt x="214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52"/>
            <p:cNvSpPr/>
            <p:nvPr/>
          </p:nvSpPr>
          <p:spPr>
            <a:xfrm>
              <a:off x="3540700" y="3888375"/>
              <a:ext cx="21600" cy="10450"/>
            </a:xfrm>
            <a:custGeom>
              <a:avLst/>
              <a:gdLst/>
              <a:ahLst/>
              <a:cxnLst/>
              <a:rect l="l" t="t" r="r" b="b"/>
              <a:pathLst>
                <a:path w="864" h="418" extrusionOk="0">
                  <a:moveTo>
                    <a:pt x="208" y="1"/>
                  </a:moveTo>
                  <a:cubicBezTo>
                    <a:pt x="149" y="1"/>
                    <a:pt x="119" y="31"/>
                    <a:pt x="119" y="90"/>
                  </a:cubicBezTo>
                  <a:cubicBezTo>
                    <a:pt x="0" y="90"/>
                    <a:pt x="238" y="209"/>
                    <a:pt x="357" y="328"/>
                  </a:cubicBezTo>
                  <a:cubicBezTo>
                    <a:pt x="491" y="388"/>
                    <a:pt x="618" y="418"/>
                    <a:pt x="711" y="418"/>
                  </a:cubicBezTo>
                  <a:cubicBezTo>
                    <a:pt x="804" y="418"/>
                    <a:pt x="863" y="388"/>
                    <a:pt x="863" y="328"/>
                  </a:cubicBezTo>
                  <a:cubicBezTo>
                    <a:pt x="863" y="328"/>
                    <a:pt x="744" y="209"/>
                    <a:pt x="476" y="90"/>
                  </a:cubicBezTo>
                  <a:cubicBezTo>
                    <a:pt x="357" y="31"/>
                    <a:pt x="268" y="1"/>
                    <a:pt x="208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52"/>
            <p:cNvSpPr/>
            <p:nvPr/>
          </p:nvSpPr>
          <p:spPr>
            <a:xfrm>
              <a:off x="3394800" y="3934525"/>
              <a:ext cx="8950" cy="11950"/>
            </a:xfrm>
            <a:custGeom>
              <a:avLst/>
              <a:gdLst/>
              <a:ahLst/>
              <a:cxnLst/>
              <a:rect l="l" t="t" r="r" b="b"/>
              <a:pathLst>
                <a:path w="358" h="478" extrusionOk="0">
                  <a:moveTo>
                    <a:pt x="283" y="1"/>
                  </a:moveTo>
                  <a:cubicBezTo>
                    <a:pt x="238" y="1"/>
                    <a:pt x="179" y="31"/>
                    <a:pt x="119" y="90"/>
                  </a:cubicBezTo>
                  <a:cubicBezTo>
                    <a:pt x="0" y="209"/>
                    <a:pt x="0" y="358"/>
                    <a:pt x="0" y="477"/>
                  </a:cubicBezTo>
                  <a:cubicBezTo>
                    <a:pt x="119" y="477"/>
                    <a:pt x="119" y="477"/>
                    <a:pt x="238" y="358"/>
                  </a:cubicBezTo>
                  <a:cubicBezTo>
                    <a:pt x="358" y="209"/>
                    <a:pt x="358" y="90"/>
                    <a:pt x="358" y="90"/>
                  </a:cubicBezTo>
                  <a:cubicBezTo>
                    <a:pt x="358" y="31"/>
                    <a:pt x="328" y="1"/>
                    <a:pt x="283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52"/>
            <p:cNvSpPr/>
            <p:nvPr/>
          </p:nvSpPr>
          <p:spPr>
            <a:xfrm>
              <a:off x="4210600" y="4760750"/>
              <a:ext cx="15650" cy="20125"/>
            </a:xfrm>
            <a:custGeom>
              <a:avLst/>
              <a:gdLst/>
              <a:ahLst/>
              <a:cxnLst/>
              <a:rect l="l" t="t" r="r" b="b"/>
              <a:pathLst>
                <a:path w="626" h="805" extrusionOk="0">
                  <a:moveTo>
                    <a:pt x="164" y="1"/>
                  </a:moveTo>
                  <a:cubicBezTo>
                    <a:pt x="138" y="1"/>
                    <a:pt x="120" y="19"/>
                    <a:pt x="120" y="61"/>
                  </a:cubicBezTo>
                  <a:cubicBezTo>
                    <a:pt x="1" y="61"/>
                    <a:pt x="120" y="180"/>
                    <a:pt x="239" y="418"/>
                  </a:cubicBezTo>
                  <a:cubicBezTo>
                    <a:pt x="239" y="656"/>
                    <a:pt x="358" y="805"/>
                    <a:pt x="477" y="805"/>
                  </a:cubicBezTo>
                  <a:cubicBezTo>
                    <a:pt x="626" y="656"/>
                    <a:pt x="477" y="537"/>
                    <a:pt x="358" y="299"/>
                  </a:cubicBezTo>
                  <a:cubicBezTo>
                    <a:pt x="358" y="127"/>
                    <a:pt x="233" y="1"/>
                    <a:pt x="164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52"/>
            <p:cNvSpPr/>
            <p:nvPr/>
          </p:nvSpPr>
          <p:spPr>
            <a:xfrm>
              <a:off x="4139150" y="4923025"/>
              <a:ext cx="18625" cy="13925"/>
            </a:xfrm>
            <a:custGeom>
              <a:avLst/>
              <a:gdLst/>
              <a:ahLst/>
              <a:cxnLst/>
              <a:rect l="l" t="t" r="r" b="b"/>
              <a:pathLst>
                <a:path w="745" h="557" extrusionOk="0">
                  <a:moveTo>
                    <a:pt x="0" y="1"/>
                  </a:moveTo>
                  <a:cubicBezTo>
                    <a:pt x="0" y="120"/>
                    <a:pt x="119" y="269"/>
                    <a:pt x="239" y="388"/>
                  </a:cubicBezTo>
                  <a:cubicBezTo>
                    <a:pt x="428" y="472"/>
                    <a:pt x="543" y="556"/>
                    <a:pt x="594" y="556"/>
                  </a:cubicBezTo>
                  <a:cubicBezTo>
                    <a:pt x="615" y="556"/>
                    <a:pt x="626" y="542"/>
                    <a:pt x="626" y="507"/>
                  </a:cubicBezTo>
                  <a:cubicBezTo>
                    <a:pt x="745" y="507"/>
                    <a:pt x="626" y="269"/>
                    <a:pt x="358" y="120"/>
                  </a:cubicBezTo>
                  <a:cubicBezTo>
                    <a:pt x="239" y="1"/>
                    <a:pt x="119" y="1"/>
                    <a:pt x="0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52"/>
            <p:cNvSpPr/>
            <p:nvPr/>
          </p:nvSpPr>
          <p:spPr>
            <a:xfrm>
              <a:off x="4104900" y="4769950"/>
              <a:ext cx="15675" cy="13925"/>
            </a:xfrm>
            <a:custGeom>
              <a:avLst/>
              <a:gdLst/>
              <a:ahLst/>
              <a:cxnLst/>
              <a:rect l="l" t="t" r="r" b="b"/>
              <a:pathLst>
                <a:path w="627" h="557" extrusionOk="0">
                  <a:moveTo>
                    <a:pt x="476" y="1"/>
                  </a:moveTo>
                  <a:cubicBezTo>
                    <a:pt x="424" y="1"/>
                    <a:pt x="309" y="85"/>
                    <a:pt x="120" y="169"/>
                  </a:cubicBezTo>
                  <a:cubicBezTo>
                    <a:pt x="1" y="288"/>
                    <a:pt x="1" y="556"/>
                    <a:pt x="1" y="556"/>
                  </a:cubicBezTo>
                  <a:cubicBezTo>
                    <a:pt x="1" y="556"/>
                    <a:pt x="239" y="556"/>
                    <a:pt x="388" y="437"/>
                  </a:cubicBezTo>
                  <a:cubicBezTo>
                    <a:pt x="507" y="288"/>
                    <a:pt x="626" y="50"/>
                    <a:pt x="507" y="50"/>
                  </a:cubicBezTo>
                  <a:cubicBezTo>
                    <a:pt x="507" y="15"/>
                    <a:pt x="497" y="1"/>
                    <a:pt x="476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52"/>
            <p:cNvSpPr/>
            <p:nvPr/>
          </p:nvSpPr>
          <p:spPr>
            <a:xfrm>
              <a:off x="4356500" y="4994500"/>
              <a:ext cx="8950" cy="18625"/>
            </a:xfrm>
            <a:custGeom>
              <a:avLst/>
              <a:gdLst/>
              <a:ahLst/>
              <a:cxnLst/>
              <a:rect l="l" t="t" r="r" b="b"/>
              <a:pathLst>
                <a:path w="358" h="745" extrusionOk="0">
                  <a:moveTo>
                    <a:pt x="239" y="0"/>
                  </a:moveTo>
                  <a:cubicBezTo>
                    <a:pt x="119" y="0"/>
                    <a:pt x="0" y="119"/>
                    <a:pt x="0" y="387"/>
                  </a:cubicBezTo>
                  <a:cubicBezTo>
                    <a:pt x="0" y="625"/>
                    <a:pt x="0" y="744"/>
                    <a:pt x="119" y="744"/>
                  </a:cubicBezTo>
                  <a:cubicBezTo>
                    <a:pt x="119" y="744"/>
                    <a:pt x="239" y="625"/>
                    <a:pt x="239" y="387"/>
                  </a:cubicBezTo>
                  <a:cubicBezTo>
                    <a:pt x="358" y="119"/>
                    <a:pt x="239" y="0"/>
                    <a:pt x="239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52"/>
            <p:cNvSpPr/>
            <p:nvPr/>
          </p:nvSpPr>
          <p:spPr>
            <a:xfrm>
              <a:off x="4365425" y="4853650"/>
              <a:ext cx="21625" cy="8950"/>
            </a:xfrm>
            <a:custGeom>
              <a:avLst/>
              <a:gdLst/>
              <a:ahLst/>
              <a:cxnLst/>
              <a:rect l="l" t="t" r="r" b="b"/>
              <a:pathLst>
                <a:path w="865" h="358" extrusionOk="0">
                  <a:moveTo>
                    <a:pt x="257" y="0"/>
                  </a:moveTo>
                  <a:cubicBezTo>
                    <a:pt x="107" y="0"/>
                    <a:pt x="1" y="66"/>
                    <a:pt x="1" y="66"/>
                  </a:cubicBezTo>
                  <a:cubicBezTo>
                    <a:pt x="1" y="185"/>
                    <a:pt x="239" y="185"/>
                    <a:pt x="388" y="305"/>
                  </a:cubicBezTo>
                  <a:cubicBezTo>
                    <a:pt x="547" y="305"/>
                    <a:pt x="652" y="357"/>
                    <a:pt x="741" y="357"/>
                  </a:cubicBezTo>
                  <a:cubicBezTo>
                    <a:pt x="785" y="357"/>
                    <a:pt x="824" y="344"/>
                    <a:pt x="864" y="305"/>
                  </a:cubicBezTo>
                  <a:cubicBezTo>
                    <a:pt x="864" y="305"/>
                    <a:pt x="745" y="66"/>
                    <a:pt x="507" y="66"/>
                  </a:cubicBezTo>
                  <a:cubicBezTo>
                    <a:pt x="418" y="17"/>
                    <a:pt x="332" y="0"/>
                    <a:pt x="25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52"/>
            <p:cNvSpPr/>
            <p:nvPr/>
          </p:nvSpPr>
          <p:spPr>
            <a:xfrm>
              <a:off x="4303650" y="4682875"/>
              <a:ext cx="24575" cy="13900"/>
            </a:xfrm>
            <a:custGeom>
              <a:avLst/>
              <a:gdLst/>
              <a:ahLst/>
              <a:cxnLst/>
              <a:rect l="l" t="t" r="r" b="b"/>
              <a:pathLst>
                <a:path w="983" h="556" extrusionOk="0">
                  <a:moveTo>
                    <a:pt x="810" y="1"/>
                  </a:moveTo>
                  <a:cubicBezTo>
                    <a:pt x="725" y="1"/>
                    <a:pt x="549" y="92"/>
                    <a:pt x="358" y="198"/>
                  </a:cubicBezTo>
                  <a:cubicBezTo>
                    <a:pt x="239" y="317"/>
                    <a:pt x="0" y="436"/>
                    <a:pt x="120" y="555"/>
                  </a:cubicBezTo>
                  <a:cubicBezTo>
                    <a:pt x="120" y="555"/>
                    <a:pt x="358" y="555"/>
                    <a:pt x="626" y="436"/>
                  </a:cubicBezTo>
                  <a:cubicBezTo>
                    <a:pt x="745" y="198"/>
                    <a:pt x="983" y="49"/>
                    <a:pt x="864" y="49"/>
                  </a:cubicBezTo>
                  <a:cubicBezTo>
                    <a:pt x="864" y="15"/>
                    <a:pt x="844" y="1"/>
                    <a:pt x="810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52"/>
            <p:cNvSpPr/>
            <p:nvPr/>
          </p:nvSpPr>
          <p:spPr>
            <a:xfrm>
              <a:off x="4554500" y="4960250"/>
              <a:ext cx="6725" cy="18625"/>
            </a:xfrm>
            <a:custGeom>
              <a:avLst/>
              <a:gdLst/>
              <a:ahLst/>
              <a:cxnLst/>
              <a:rect l="l" t="t" r="r" b="b"/>
              <a:pathLst>
                <a:path w="269" h="745" extrusionOk="0">
                  <a:moveTo>
                    <a:pt x="119" y="0"/>
                  </a:moveTo>
                  <a:cubicBezTo>
                    <a:pt x="119" y="0"/>
                    <a:pt x="0" y="120"/>
                    <a:pt x="0" y="388"/>
                  </a:cubicBezTo>
                  <a:cubicBezTo>
                    <a:pt x="0" y="626"/>
                    <a:pt x="0" y="745"/>
                    <a:pt x="119" y="745"/>
                  </a:cubicBezTo>
                  <a:cubicBezTo>
                    <a:pt x="119" y="745"/>
                    <a:pt x="268" y="626"/>
                    <a:pt x="268" y="388"/>
                  </a:cubicBezTo>
                  <a:cubicBezTo>
                    <a:pt x="268" y="268"/>
                    <a:pt x="268" y="120"/>
                    <a:pt x="119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52"/>
            <p:cNvSpPr/>
            <p:nvPr/>
          </p:nvSpPr>
          <p:spPr>
            <a:xfrm>
              <a:off x="4719000" y="5014750"/>
              <a:ext cx="12675" cy="11025"/>
            </a:xfrm>
            <a:custGeom>
              <a:avLst/>
              <a:gdLst/>
              <a:ahLst/>
              <a:cxnLst/>
              <a:rect l="l" t="t" r="r" b="b"/>
              <a:pathLst>
                <a:path w="507" h="441" extrusionOk="0">
                  <a:moveTo>
                    <a:pt x="466" y="1"/>
                  </a:moveTo>
                  <a:cubicBezTo>
                    <a:pt x="411" y="1"/>
                    <a:pt x="298" y="54"/>
                    <a:pt x="119" y="54"/>
                  </a:cubicBezTo>
                  <a:cubicBezTo>
                    <a:pt x="0" y="173"/>
                    <a:pt x="0" y="322"/>
                    <a:pt x="0" y="441"/>
                  </a:cubicBezTo>
                  <a:cubicBezTo>
                    <a:pt x="0" y="441"/>
                    <a:pt x="119" y="441"/>
                    <a:pt x="387" y="322"/>
                  </a:cubicBezTo>
                  <a:cubicBezTo>
                    <a:pt x="507" y="173"/>
                    <a:pt x="507" y="54"/>
                    <a:pt x="507" y="54"/>
                  </a:cubicBezTo>
                  <a:cubicBezTo>
                    <a:pt x="507" y="14"/>
                    <a:pt x="493" y="1"/>
                    <a:pt x="466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52"/>
            <p:cNvSpPr/>
            <p:nvPr/>
          </p:nvSpPr>
          <p:spPr>
            <a:xfrm>
              <a:off x="4638600" y="4684100"/>
              <a:ext cx="8975" cy="18625"/>
            </a:xfrm>
            <a:custGeom>
              <a:avLst/>
              <a:gdLst/>
              <a:ahLst/>
              <a:cxnLst/>
              <a:rect l="l" t="t" r="r" b="b"/>
              <a:pathLst>
                <a:path w="359" h="745" extrusionOk="0">
                  <a:moveTo>
                    <a:pt x="120" y="0"/>
                  </a:moveTo>
                  <a:cubicBezTo>
                    <a:pt x="1" y="0"/>
                    <a:pt x="1" y="268"/>
                    <a:pt x="1" y="387"/>
                  </a:cubicBezTo>
                  <a:cubicBezTo>
                    <a:pt x="120" y="626"/>
                    <a:pt x="120" y="745"/>
                    <a:pt x="239" y="745"/>
                  </a:cubicBezTo>
                  <a:cubicBezTo>
                    <a:pt x="239" y="626"/>
                    <a:pt x="358" y="506"/>
                    <a:pt x="239" y="387"/>
                  </a:cubicBezTo>
                  <a:cubicBezTo>
                    <a:pt x="239" y="149"/>
                    <a:pt x="120" y="0"/>
                    <a:pt x="120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52"/>
            <p:cNvSpPr/>
            <p:nvPr/>
          </p:nvSpPr>
          <p:spPr>
            <a:xfrm>
              <a:off x="4756225" y="4659525"/>
              <a:ext cx="9700" cy="15675"/>
            </a:xfrm>
            <a:custGeom>
              <a:avLst/>
              <a:gdLst/>
              <a:ahLst/>
              <a:cxnLst/>
              <a:rect l="l" t="t" r="r" b="b"/>
              <a:pathLst>
                <a:path w="388" h="627" extrusionOk="0">
                  <a:moveTo>
                    <a:pt x="238" y="1"/>
                  </a:moveTo>
                  <a:cubicBezTo>
                    <a:pt x="119" y="1"/>
                    <a:pt x="0" y="120"/>
                    <a:pt x="0" y="239"/>
                  </a:cubicBezTo>
                  <a:cubicBezTo>
                    <a:pt x="0" y="388"/>
                    <a:pt x="0" y="626"/>
                    <a:pt x="119" y="626"/>
                  </a:cubicBezTo>
                  <a:cubicBezTo>
                    <a:pt x="238" y="626"/>
                    <a:pt x="238" y="507"/>
                    <a:pt x="238" y="239"/>
                  </a:cubicBezTo>
                  <a:cubicBezTo>
                    <a:pt x="387" y="120"/>
                    <a:pt x="238" y="1"/>
                    <a:pt x="238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52"/>
            <p:cNvSpPr/>
            <p:nvPr/>
          </p:nvSpPr>
          <p:spPr>
            <a:xfrm>
              <a:off x="4542575" y="4565250"/>
              <a:ext cx="24600" cy="12150"/>
            </a:xfrm>
            <a:custGeom>
              <a:avLst/>
              <a:gdLst/>
              <a:ahLst/>
              <a:cxnLst/>
              <a:rect l="l" t="t" r="r" b="b"/>
              <a:pathLst>
                <a:path w="984" h="486" extrusionOk="0">
                  <a:moveTo>
                    <a:pt x="151" y="1"/>
                  </a:moveTo>
                  <a:cubicBezTo>
                    <a:pt x="130" y="1"/>
                    <a:pt x="120" y="15"/>
                    <a:pt x="120" y="50"/>
                  </a:cubicBezTo>
                  <a:cubicBezTo>
                    <a:pt x="1" y="50"/>
                    <a:pt x="120" y="288"/>
                    <a:pt x="358" y="437"/>
                  </a:cubicBezTo>
                  <a:cubicBezTo>
                    <a:pt x="469" y="471"/>
                    <a:pt x="567" y="486"/>
                    <a:pt x="651" y="486"/>
                  </a:cubicBezTo>
                  <a:cubicBezTo>
                    <a:pt x="862" y="486"/>
                    <a:pt x="983" y="395"/>
                    <a:pt x="983" y="288"/>
                  </a:cubicBezTo>
                  <a:cubicBezTo>
                    <a:pt x="983" y="288"/>
                    <a:pt x="745" y="288"/>
                    <a:pt x="477" y="169"/>
                  </a:cubicBezTo>
                  <a:cubicBezTo>
                    <a:pt x="309" y="85"/>
                    <a:pt x="200" y="1"/>
                    <a:pt x="15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52"/>
            <p:cNvSpPr/>
            <p:nvPr/>
          </p:nvSpPr>
          <p:spPr>
            <a:xfrm>
              <a:off x="4759200" y="4837425"/>
              <a:ext cx="18625" cy="8225"/>
            </a:xfrm>
            <a:custGeom>
              <a:avLst/>
              <a:gdLst/>
              <a:ahLst/>
              <a:cxnLst/>
              <a:rect l="l" t="t" r="r" b="b"/>
              <a:pathLst>
                <a:path w="745" h="329" extrusionOk="0">
                  <a:moveTo>
                    <a:pt x="611" y="1"/>
                  </a:moveTo>
                  <a:cubicBezTo>
                    <a:pt x="536" y="1"/>
                    <a:pt x="447" y="31"/>
                    <a:pt x="387" y="90"/>
                  </a:cubicBezTo>
                  <a:cubicBezTo>
                    <a:pt x="119" y="90"/>
                    <a:pt x="0" y="209"/>
                    <a:pt x="0" y="328"/>
                  </a:cubicBezTo>
                  <a:lnTo>
                    <a:pt x="387" y="328"/>
                  </a:lnTo>
                  <a:cubicBezTo>
                    <a:pt x="625" y="209"/>
                    <a:pt x="745" y="90"/>
                    <a:pt x="745" y="90"/>
                  </a:cubicBezTo>
                  <a:cubicBezTo>
                    <a:pt x="745" y="31"/>
                    <a:pt x="685" y="1"/>
                    <a:pt x="61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52"/>
            <p:cNvSpPr/>
            <p:nvPr/>
          </p:nvSpPr>
          <p:spPr>
            <a:xfrm>
              <a:off x="4963900" y="4786825"/>
              <a:ext cx="9700" cy="21600"/>
            </a:xfrm>
            <a:custGeom>
              <a:avLst/>
              <a:gdLst/>
              <a:ahLst/>
              <a:cxnLst/>
              <a:rect l="l" t="t" r="r" b="b"/>
              <a:pathLst>
                <a:path w="388" h="864" extrusionOk="0">
                  <a:moveTo>
                    <a:pt x="119" y="0"/>
                  </a:moveTo>
                  <a:cubicBezTo>
                    <a:pt x="0" y="0"/>
                    <a:pt x="0" y="238"/>
                    <a:pt x="0" y="506"/>
                  </a:cubicBezTo>
                  <a:cubicBezTo>
                    <a:pt x="0" y="625"/>
                    <a:pt x="119" y="864"/>
                    <a:pt x="268" y="864"/>
                  </a:cubicBezTo>
                  <a:cubicBezTo>
                    <a:pt x="268" y="864"/>
                    <a:pt x="387" y="625"/>
                    <a:pt x="268" y="357"/>
                  </a:cubicBezTo>
                  <a:cubicBezTo>
                    <a:pt x="268" y="119"/>
                    <a:pt x="119" y="0"/>
                    <a:pt x="119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52"/>
            <p:cNvSpPr/>
            <p:nvPr/>
          </p:nvSpPr>
          <p:spPr>
            <a:xfrm>
              <a:off x="4905075" y="4900125"/>
              <a:ext cx="18650" cy="12250"/>
            </a:xfrm>
            <a:custGeom>
              <a:avLst/>
              <a:gdLst/>
              <a:ahLst/>
              <a:cxnLst/>
              <a:rect l="l" t="t" r="r" b="b"/>
              <a:pathLst>
                <a:path w="746" h="490" extrusionOk="0">
                  <a:moveTo>
                    <a:pt x="257" y="0"/>
                  </a:moveTo>
                  <a:cubicBezTo>
                    <a:pt x="107" y="0"/>
                    <a:pt x="1" y="53"/>
                    <a:pt x="1" y="53"/>
                  </a:cubicBezTo>
                  <a:cubicBezTo>
                    <a:pt x="1" y="172"/>
                    <a:pt x="120" y="292"/>
                    <a:pt x="388" y="292"/>
                  </a:cubicBezTo>
                  <a:cubicBezTo>
                    <a:pt x="473" y="398"/>
                    <a:pt x="558" y="489"/>
                    <a:pt x="643" y="489"/>
                  </a:cubicBezTo>
                  <a:cubicBezTo>
                    <a:pt x="677" y="489"/>
                    <a:pt x="711" y="474"/>
                    <a:pt x="745" y="440"/>
                  </a:cubicBezTo>
                  <a:cubicBezTo>
                    <a:pt x="745" y="440"/>
                    <a:pt x="745" y="172"/>
                    <a:pt x="507" y="53"/>
                  </a:cubicBezTo>
                  <a:cubicBezTo>
                    <a:pt x="418" y="14"/>
                    <a:pt x="332" y="0"/>
                    <a:pt x="25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52"/>
            <p:cNvSpPr/>
            <p:nvPr/>
          </p:nvSpPr>
          <p:spPr>
            <a:xfrm>
              <a:off x="5106800" y="4593200"/>
              <a:ext cx="18625" cy="13500"/>
            </a:xfrm>
            <a:custGeom>
              <a:avLst/>
              <a:gdLst/>
              <a:ahLst/>
              <a:cxnLst/>
              <a:rect l="l" t="t" r="r" b="b"/>
              <a:pathLst>
                <a:path w="745" h="540" extrusionOk="0">
                  <a:moveTo>
                    <a:pt x="687" y="1"/>
                  </a:moveTo>
                  <a:cubicBezTo>
                    <a:pt x="600" y="1"/>
                    <a:pt x="427" y="99"/>
                    <a:pt x="239" y="183"/>
                  </a:cubicBezTo>
                  <a:cubicBezTo>
                    <a:pt x="120" y="302"/>
                    <a:pt x="1" y="421"/>
                    <a:pt x="1" y="540"/>
                  </a:cubicBezTo>
                  <a:cubicBezTo>
                    <a:pt x="1" y="540"/>
                    <a:pt x="239" y="540"/>
                    <a:pt x="507" y="421"/>
                  </a:cubicBezTo>
                  <a:cubicBezTo>
                    <a:pt x="626" y="183"/>
                    <a:pt x="745" y="63"/>
                    <a:pt x="745" y="63"/>
                  </a:cubicBezTo>
                  <a:cubicBezTo>
                    <a:pt x="745" y="19"/>
                    <a:pt x="724" y="1"/>
                    <a:pt x="687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52"/>
            <p:cNvSpPr/>
            <p:nvPr/>
          </p:nvSpPr>
          <p:spPr>
            <a:xfrm>
              <a:off x="5013750" y="4498950"/>
              <a:ext cx="18650" cy="8750"/>
            </a:xfrm>
            <a:custGeom>
              <a:avLst/>
              <a:gdLst/>
              <a:ahLst/>
              <a:cxnLst/>
              <a:rect l="l" t="t" r="r" b="b"/>
              <a:pathLst>
                <a:path w="746" h="350" extrusionOk="0">
                  <a:moveTo>
                    <a:pt x="135" y="0"/>
                  </a:moveTo>
                  <a:cubicBezTo>
                    <a:pt x="60" y="0"/>
                    <a:pt x="1" y="37"/>
                    <a:pt x="1" y="112"/>
                  </a:cubicBezTo>
                  <a:cubicBezTo>
                    <a:pt x="1" y="112"/>
                    <a:pt x="120" y="231"/>
                    <a:pt x="358" y="350"/>
                  </a:cubicBezTo>
                  <a:lnTo>
                    <a:pt x="745" y="350"/>
                  </a:lnTo>
                  <a:cubicBezTo>
                    <a:pt x="745" y="231"/>
                    <a:pt x="626" y="112"/>
                    <a:pt x="358" y="112"/>
                  </a:cubicBezTo>
                  <a:cubicBezTo>
                    <a:pt x="299" y="37"/>
                    <a:pt x="209" y="0"/>
                    <a:pt x="135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52"/>
            <p:cNvSpPr/>
            <p:nvPr/>
          </p:nvSpPr>
          <p:spPr>
            <a:xfrm>
              <a:off x="5184225" y="4390075"/>
              <a:ext cx="15650" cy="11925"/>
            </a:xfrm>
            <a:custGeom>
              <a:avLst/>
              <a:gdLst/>
              <a:ahLst/>
              <a:cxnLst/>
              <a:rect l="l" t="t" r="r" b="b"/>
              <a:pathLst>
                <a:path w="626" h="477" extrusionOk="0">
                  <a:moveTo>
                    <a:pt x="506" y="1"/>
                  </a:moveTo>
                  <a:lnTo>
                    <a:pt x="506" y="1"/>
                  </a:lnTo>
                  <a:cubicBezTo>
                    <a:pt x="506" y="1"/>
                    <a:pt x="387" y="1"/>
                    <a:pt x="238" y="120"/>
                  </a:cubicBezTo>
                  <a:cubicBezTo>
                    <a:pt x="119" y="239"/>
                    <a:pt x="0" y="358"/>
                    <a:pt x="119" y="477"/>
                  </a:cubicBezTo>
                  <a:cubicBezTo>
                    <a:pt x="119" y="477"/>
                    <a:pt x="238" y="477"/>
                    <a:pt x="387" y="358"/>
                  </a:cubicBezTo>
                  <a:cubicBezTo>
                    <a:pt x="506" y="239"/>
                    <a:pt x="625" y="120"/>
                    <a:pt x="506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52"/>
            <p:cNvSpPr/>
            <p:nvPr/>
          </p:nvSpPr>
          <p:spPr>
            <a:xfrm>
              <a:off x="5053950" y="4297025"/>
              <a:ext cx="12675" cy="16400"/>
            </a:xfrm>
            <a:custGeom>
              <a:avLst/>
              <a:gdLst/>
              <a:ahLst/>
              <a:cxnLst/>
              <a:rect l="l" t="t" r="r" b="b"/>
              <a:pathLst>
                <a:path w="507" h="656" extrusionOk="0">
                  <a:moveTo>
                    <a:pt x="1" y="1"/>
                  </a:moveTo>
                  <a:cubicBezTo>
                    <a:pt x="1" y="1"/>
                    <a:pt x="1" y="239"/>
                    <a:pt x="120" y="358"/>
                  </a:cubicBezTo>
                  <a:cubicBezTo>
                    <a:pt x="206" y="530"/>
                    <a:pt x="308" y="656"/>
                    <a:pt x="402" y="656"/>
                  </a:cubicBezTo>
                  <a:cubicBezTo>
                    <a:pt x="439" y="656"/>
                    <a:pt x="474" y="637"/>
                    <a:pt x="507" y="596"/>
                  </a:cubicBezTo>
                  <a:cubicBezTo>
                    <a:pt x="507" y="596"/>
                    <a:pt x="507" y="358"/>
                    <a:pt x="388" y="239"/>
                  </a:cubicBezTo>
                  <a:cubicBezTo>
                    <a:pt x="239" y="120"/>
                    <a:pt x="120" y="1"/>
                    <a:pt x="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52"/>
            <p:cNvSpPr/>
            <p:nvPr/>
          </p:nvSpPr>
          <p:spPr>
            <a:xfrm>
              <a:off x="5202825" y="4200275"/>
              <a:ext cx="12675" cy="10925"/>
            </a:xfrm>
            <a:custGeom>
              <a:avLst/>
              <a:gdLst/>
              <a:ahLst/>
              <a:cxnLst/>
              <a:rect l="l" t="t" r="r" b="b"/>
              <a:pathLst>
                <a:path w="507" h="437" extrusionOk="0">
                  <a:moveTo>
                    <a:pt x="388" y="0"/>
                  </a:moveTo>
                  <a:cubicBezTo>
                    <a:pt x="388" y="0"/>
                    <a:pt x="239" y="0"/>
                    <a:pt x="120" y="149"/>
                  </a:cubicBezTo>
                  <a:cubicBezTo>
                    <a:pt x="120" y="268"/>
                    <a:pt x="1" y="387"/>
                    <a:pt x="120" y="387"/>
                  </a:cubicBezTo>
                  <a:cubicBezTo>
                    <a:pt x="120" y="422"/>
                    <a:pt x="130" y="437"/>
                    <a:pt x="148" y="437"/>
                  </a:cubicBezTo>
                  <a:cubicBezTo>
                    <a:pt x="192" y="437"/>
                    <a:pt x="282" y="352"/>
                    <a:pt x="388" y="268"/>
                  </a:cubicBezTo>
                  <a:cubicBezTo>
                    <a:pt x="388" y="268"/>
                    <a:pt x="507" y="149"/>
                    <a:pt x="388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52"/>
            <p:cNvSpPr/>
            <p:nvPr/>
          </p:nvSpPr>
          <p:spPr>
            <a:xfrm>
              <a:off x="4945275" y="4151150"/>
              <a:ext cx="6725" cy="21600"/>
            </a:xfrm>
            <a:custGeom>
              <a:avLst/>
              <a:gdLst/>
              <a:ahLst/>
              <a:cxnLst/>
              <a:rect l="l" t="t" r="r" b="b"/>
              <a:pathLst>
                <a:path w="269" h="864" extrusionOk="0">
                  <a:moveTo>
                    <a:pt x="120" y="0"/>
                  </a:moveTo>
                  <a:cubicBezTo>
                    <a:pt x="1" y="0"/>
                    <a:pt x="1" y="238"/>
                    <a:pt x="1" y="476"/>
                  </a:cubicBezTo>
                  <a:cubicBezTo>
                    <a:pt x="1" y="744"/>
                    <a:pt x="1" y="864"/>
                    <a:pt x="120" y="864"/>
                  </a:cubicBezTo>
                  <a:cubicBezTo>
                    <a:pt x="120" y="864"/>
                    <a:pt x="269" y="744"/>
                    <a:pt x="269" y="476"/>
                  </a:cubicBezTo>
                  <a:cubicBezTo>
                    <a:pt x="269" y="238"/>
                    <a:pt x="120" y="0"/>
                    <a:pt x="120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52"/>
            <p:cNvSpPr/>
            <p:nvPr/>
          </p:nvSpPr>
          <p:spPr>
            <a:xfrm>
              <a:off x="5029400" y="4029800"/>
              <a:ext cx="8950" cy="9700"/>
            </a:xfrm>
            <a:custGeom>
              <a:avLst/>
              <a:gdLst/>
              <a:ahLst/>
              <a:cxnLst/>
              <a:rect l="l" t="t" r="r" b="b"/>
              <a:pathLst>
                <a:path w="358" h="388" extrusionOk="0">
                  <a:moveTo>
                    <a:pt x="0" y="1"/>
                  </a:moveTo>
                  <a:cubicBezTo>
                    <a:pt x="0" y="120"/>
                    <a:pt x="0" y="269"/>
                    <a:pt x="119" y="269"/>
                  </a:cubicBezTo>
                  <a:cubicBezTo>
                    <a:pt x="238" y="388"/>
                    <a:pt x="357" y="388"/>
                    <a:pt x="357" y="388"/>
                  </a:cubicBezTo>
                  <a:cubicBezTo>
                    <a:pt x="357" y="269"/>
                    <a:pt x="357" y="120"/>
                    <a:pt x="238" y="120"/>
                  </a:cubicBezTo>
                  <a:cubicBezTo>
                    <a:pt x="119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52"/>
            <p:cNvSpPr/>
            <p:nvPr/>
          </p:nvSpPr>
          <p:spPr>
            <a:xfrm>
              <a:off x="5115725" y="3918150"/>
              <a:ext cx="12700" cy="25350"/>
            </a:xfrm>
            <a:custGeom>
              <a:avLst/>
              <a:gdLst/>
              <a:ahLst/>
              <a:cxnLst/>
              <a:rect l="l" t="t" r="r" b="b"/>
              <a:pathLst>
                <a:path w="508" h="1014" extrusionOk="0">
                  <a:moveTo>
                    <a:pt x="150" y="1"/>
                  </a:moveTo>
                  <a:cubicBezTo>
                    <a:pt x="1" y="1"/>
                    <a:pt x="1" y="269"/>
                    <a:pt x="150" y="507"/>
                  </a:cubicBezTo>
                  <a:cubicBezTo>
                    <a:pt x="269" y="864"/>
                    <a:pt x="388" y="1013"/>
                    <a:pt x="507" y="1013"/>
                  </a:cubicBezTo>
                  <a:cubicBezTo>
                    <a:pt x="507" y="1013"/>
                    <a:pt x="507" y="745"/>
                    <a:pt x="388" y="507"/>
                  </a:cubicBezTo>
                  <a:cubicBezTo>
                    <a:pt x="269" y="269"/>
                    <a:pt x="150" y="1"/>
                    <a:pt x="150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52"/>
            <p:cNvSpPr/>
            <p:nvPr/>
          </p:nvSpPr>
          <p:spPr>
            <a:xfrm>
              <a:off x="4700400" y="4360550"/>
              <a:ext cx="12675" cy="12150"/>
            </a:xfrm>
            <a:custGeom>
              <a:avLst/>
              <a:gdLst/>
              <a:ahLst/>
              <a:cxnLst/>
              <a:rect l="l" t="t" r="r" b="b"/>
              <a:pathLst>
                <a:path w="507" h="486" extrusionOk="0">
                  <a:moveTo>
                    <a:pt x="478" y="1"/>
                  </a:moveTo>
                  <a:cubicBezTo>
                    <a:pt x="434" y="1"/>
                    <a:pt x="343" y="85"/>
                    <a:pt x="238" y="169"/>
                  </a:cubicBezTo>
                  <a:cubicBezTo>
                    <a:pt x="0" y="288"/>
                    <a:pt x="0" y="437"/>
                    <a:pt x="0" y="437"/>
                  </a:cubicBezTo>
                  <a:cubicBezTo>
                    <a:pt x="34" y="471"/>
                    <a:pt x="68" y="486"/>
                    <a:pt x="103" y="486"/>
                  </a:cubicBezTo>
                  <a:cubicBezTo>
                    <a:pt x="190" y="486"/>
                    <a:pt x="281" y="395"/>
                    <a:pt x="387" y="288"/>
                  </a:cubicBezTo>
                  <a:cubicBezTo>
                    <a:pt x="506" y="169"/>
                    <a:pt x="506" y="50"/>
                    <a:pt x="506" y="50"/>
                  </a:cubicBezTo>
                  <a:cubicBezTo>
                    <a:pt x="506" y="15"/>
                    <a:pt x="496" y="1"/>
                    <a:pt x="478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52"/>
            <p:cNvSpPr/>
            <p:nvPr/>
          </p:nvSpPr>
          <p:spPr>
            <a:xfrm>
              <a:off x="4474100" y="4311925"/>
              <a:ext cx="18650" cy="20125"/>
            </a:xfrm>
            <a:custGeom>
              <a:avLst/>
              <a:gdLst/>
              <a:ahLst/>
              <a:cxnLst/>
              <a:rect l="l" t="t" r="r" b="b"/>
              <a:pathLst>
                <a:path w="746" h="805" extrusionOk="0">
                  <a:moveTo>
                    <a:pt x="1" y="0"/>
                  </a:moveTo>
                  <a:cubicBezTo>
                    <a:pt x="1" y="149"/>
                    <a:pt x="120" y="268"/>
                    <a:pt x="239" y="506"/>
                  </a:cubicBezTo>
                  <a:cubicBezTo>
                    <a:pt x="325" y="679"/>
                    <a:pt x="489" y="804"/>
                    <a:pt x="573" y="804"/>
                  </a:cubicBezTo>
                  <a:cubicBezTo>
                    <a:pt x="605" y="804"/>
                    <a:pt x="626" y="786"/>
                    <a:pt x="626" y="745"/>
                  </a:cubicBezTo>
                  <a:cubicBezTo>
                    <a:pt x="745" y="745"/>
                    <a:pt x="626" y="506"/>
                    <a:pt x="507" y="387"/>
                  </a:cubicBezTo>
                  <a:cubicBezTo>
                    <a:pt x="239" y="149"/>
                    <a:pt x="120" y="0"/>
                    <a:pt x="1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52"/>
            <p:cNvSpPr/>
            <p:nvPr/>
          </p:nvSpPr>
          <p:spPr>
            <a:xfrm>
              <a:off x="4784500" y="4505450"/>
              <a:ext cx="24600" cy="8225"/>
            </a:xfrm>
            <a:custGeom>
              <a:avLst/>
              <a:gdLst/>
              <a:ahLst/>
              <a:cxnLst/>
              <a:rect l="l" t="t" r="r" b="b"/>
              <a:pathLst>
                <a:path w="984" h="329" extrusionOk="0">
                  <a:moveTo>
                    <a:pt x="830" y="1"/>
                  </a:moveTo>
                  <a:cubicBezTo>
                    <a:pt x="737" y="1"/>
                    <a:pt x="611" y="30"/>
                    <a:pt x="477" y="90"/>
                  </a:cubicBezTo>
                  <a:cubicBezTo>
                    <a:pt x="239" y="90"/>
                    <a:pt x="0" y="209"/>
                    <a:pt x="0" y="328"/>
                  </a:cubicBezTo>
                  <a:lnTo>
                    <a:pt x="477" y="328"/>
                  </a:lnTo>
                  <a:lnTo>
                    <a:pt x="983" y="90"/>
                  </a:lnTo>
                  <a:cubicBezTo>
                    <a:pt x="983" y="30"/>
                    <a:pt x="923" y="1"/>
                    <a:pt x="830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52"/>
            <p:cNvSpPr/>
            <p:nvPr/>
          </p:nvSpPr>
          <p:spPr>
            <a:xfrm>
              <a:off x="4613300" y="4181650"/>
              <a:ext cx="9700" cy="25350"/>
            </a:xfrm>
            <a:custGeom>
              <a:avLst/>
              <a:gdLst/>
              <a:ahLst/>
              <a:cxnLst/>
              <a:rect l="l" t="t" r="r" b="b"/>
              <a:pathLst>
                <a:path w="388" h="1014" extrusionOk="0">
                  <a:moveTo>
                    <a:pt x="388" y="1"/>
                  </a:moveTo>
                  <a:cubicBezTo>
                    <a:pt x="268" y="1"/>
                    <a:pt x="149" y="269"/>
                    <a:pt x="149" y="507"/>
                  </a:cubicBezTo>
                  <a:cubicBezTo>
                    <a:pt x="0" y="745"/>
                    <a:pt x="0" y="1013"/>
                    <a:pt x="149" y="1013"/>
                  </a:cubicBezTo>
                  <a:cubicBezTo>
                    <a:pt x="149" y="1013"/>
                    <a:pt x="268" y="745"/>
                    <a:pt x="388" y="507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52"/>
            <p:cNvSpPr/>
            <p:nvPr/>
          </p:nvSpPr>
          <p:spPr>
            <a:xfrm>
              <a:off x="4780775" y="4242950"/>
              <a:ext cx="18625" cy="14725"/>
            </a:xfrm>
            <a:custGeom>
              <a:avLst/>
              <a:gdLst/>
              <a:ahLst/>
              <a:cxnLst/>
              <a:rect l="l" t="t" r="r" b="b"/>
              <a:pathLst>
                <a:path w="745" h="589" extrusionOk="0">
                  <a:moveTo>
                    <a:pt x="125" y="0"/>
                  </a:moveTo>
                  <a:cubicBezTo>
                    <a:pt x="85" y="0"/>
                    <a:pt x="44" y="15"/>
                    <a:pt x="1" y="50"/>
                  </a:cubicBezTo>
                  <a:cubicBezTo>
                    <a:pt x="1" y="50"/>
                    <a:pt x="149" y="169"/>
                    <a:pt x="269" y="407"/>
                  </a:cubicBezTo>
                  <a:cubicBezTo>
                    <a:pt x="352" y="491"/>
                    <a:pt x="494" y="589"/>
                    <a:pt x="571" y="589"/>
                  </a:cubicBezTo>
                  <a:cubicBezTo>
                    <a:pt x="605" y="589"/>
                    <a:pt x="626" y="571"/>
                    <a:pt x="626" y="526"/>
                  </a:cubicBezTo>
                  <a:cubicBezTo>
                    <a:pt x="745" y="526"/>
                    <a:pt x="626" y="288"/>
                    <a:pt x="388" y="169"/>
                  </a:cubicBezTo>
                  <a:cubicBezTo>
                    <a:pt x="303" y="85"/>
                    <a:pt x="219" y="0"/>
                    <a:pt x="125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52"/>
            <p:cNvSpPr/>
            <p:nvPr/>
          </p:nvSpPr>
          <p:spPr>
            <a:xfrm>
              <a:off x="4812050" y="4079675"/>
              <a:ext cx="9700" cy="12675"/>
            </a:xfrm>
            <a:custGeom>
              <a:avLst/>
              <a:gdLst/>
              <a:ahLst/>
              <a:cxnLst/>
              <a:rect l="l" t="t" r="r" b="b"/>
              <a:pathLst>
                <a:path w="388" h="507" extrusionOk="0">
                  <a:moveTo>
                    <a:pt x="238" y="1"/>
                  </a:moveTo>
                  <a:cubicBezTo>
                    <a:pt x="238" y="1"/>
                    <a:pt x="119" y="1"/>
                    <a:pt x="0" y="120"/>
                  </a:cubicBezTo>
                  <a:lnTo>
                    <a:pt x="0" y="507"/>
                  </a:lnTo>
                  <a:cubicBezTo>
                    <a:pt x="119" y="507"/>
                    <a:pt x="238" y="358"/>
                    <a:pt x="238" y="239"/>
                  </a:cubicBezTo>
                  <a:cubicBezTo>
                    <a:pt x="387" y="120"/>
                    <a:pt x="387" y="1"/>
                    <a:pt x="238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52"/>
            <p:cNvSpPr/>
            <p:nvPr/>
          </p:nvSpPr>
          <p:spPr>
            <a:xfrm>
              <a:off x="4675825" y="4061075"/>
              <a:ext cx="15650" cy="5975"/>
            </a:xfrm>
            <a:custGeom>
              <a:avLst/>
              <a:gdLst/>
              <a:ahLst/>
              <a:cxnLst/>
              <a:rect l="l" t="t" r="r" b="b"/>
              <a:pathLst>
                <a:path w="626" h="239" extrusionOk="0">
                  <a:moveTo>
                    <a:pt x="239" y="0"/>
                  </a:moveTo>
                  <a:cubicBezTo>
                    <a:pt x="120" y="0"/>
                    <a:pt x="0" y="0"/>
                    <a:pt x="0" y="119"/>
                  </a:cubicBezTo>
                  <a:cubicBezTo>
                    <a:pt x="0" y="239"/>
                    <a:pt x="120" y="239"/>
                    <a:pt x="239" y="239"/>
                  </a:cubicBezTo>
                  <a:cubicBezTo>
                    <a:pt x="477" y="239"/>
                    <a:pt x="626" y="239"/>
                    <a:pt x="626" y="119"/>
                  </a:cubicBezTo>
                  <a:cubicBezTo>
                    <a:pt x="626" y="0"/>
                    <a:pt x="477" y="0"/>
                    <a:pt x="239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52"/>
            <p:cNvSpPr/>
            <p:nvPr/>
          </p:nvSpPr>
          <p:spPr>
            <a:xfrm>
              <a:off x="4452525" y="4061075"/>
              <a:ext cx="8950" cy="21600"/>
            </a:xfrm>
            <a:custGeom>
              <a:avLst/>
              <a:gdLst/>
              <a:ahLst/>
              <a:cxnLst/>
              <a:rect l="l" t="t" r="r" b="b"/>
              <a:pathLst>
                <a:path w="358" h="864" extrusionOk="0">
                  <a:moveTo>
                    <a:pt x="119" y="0"/>
                  </a:moveTo>
                  <a:cubicBezTo>
                    <a:pt x="0" y="0"/>
                    <a:pt x="0" y="119"/>
                    <a:pt x="0" y="358"/>
                  </a:cubicBezTo>
                  <a:cubicBezTo>
                    <a:pt x="119" y="626"/>
                    <a:pt x="119" y="864"/>
                    <a:pt x="238" y="864"/>
                  </a:cubicBezTo>
                  <a:cubicBezTo>
                    <a:pt x="238" y="864"/>
                    <a:pt x="358" y="626"/>
                    <a:pt x="358" y="358"/>
                  </a:cubicBezTo>
                  <a:cubicBezTo>
                    <a:pt x="238" y="119"/>
                    <a:pt x="238" y="0"/>
                    <a:pt x="119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Google Shape;2336;p52"/>
            <p:cNvSpPr/>
            <p:nvPr/>
          </p:nvSpPr>
          <p:spPr>
            <a:xfrm>
              <a:off x="4864900" y="3898225"/>
              <a:ext cx="5975" cy="8050"/>
            </a:xfrm>
            <a:custGeom>
              <a:avLst/>
              <a:gdLst/>
              <a:ahLst/>
              <a:cxnLst/>
              <a:rect l="l" t="t" r="r" b="b"/>
              <a:pathLst>
                <a:path w="239" h="322" extrusionOk="0">
                  <a:moveTo>
                    <a:pt x="124" y="0"/>
                  </a:moveTo>
                  <a:cubicBezTo>
                    <a:pt x="53" y="0"/>
                    <a:pt x="0" y="53"/>
                    <a:pt x="0" y="53"/>
                  </a:cubicBezTo>
                  <a:lnTo>
                    <a:pt x="0" y="173"/>
                  </a:lnTo>
                  <a:cubicBezTo>
                    <a:pt x="0" y="173"/>
                    <a:pt x="0" y="321"/>
                    <a:pt x="119" y="321"/>
                  </a:cubicBezTo>
                  <a:cubicBezTo>
                    <a:pt x="119" y="321"/>
                    <a:pt x="238" y="321"/>
                    <a:pt x="238" y="173"/>
                  </a:cubicBezTo>
                  <a:lnTo>
                    <a:pt x="238" y="53"/>
                  </a:lnTo>
                  <a:cubicBezTo>
                    <a:pt x="199" y="14"/>
                    <a:pt x="159" y="0"/>
                    <a:pt x="124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7" name="Google Shape;2337;p52"/>
            <p:cNvSpPr/>
            <p:nvPr/>
          </p:nvSpPr>
          <p:spPr>
            <a:xfrm>
              <a:off x="4861900" y="3803525"/>
              <a:ext cx="8975" cy="12675"/>
            </a:xfrm>
            <a:custGeom>
              <a:avLst/>
              <a:gdLst/>
              <a:ahLst/>
              <a:cxnLst/>
              <a:rect l="l" t="t" r="r" b="b"/>
              <a:pathLst>
                <a:path w="359" h="507" extrusionOk="0">
                  <a:moveTo>
                    <a:pt x="1" y="1"/>
                  </a:moveTo>
                  <a:lnTo>
                    <a:pt x="1" y="239"/>
                  </a:lnTo>
                  <a:cubicBezTo>
                    <a:pt x="120" y="388"/>
                    <a:pt x="239" y="507"/>
                    <a:pt x="239" y="507"/>
                  </a:cubicBezTo>
                  <a:cubicBezTo>
                    <a:pt x="239" y="388"/>
                    <a:pt x="358" y="239"/>
                    <a:pt x="239" y="120"/>
                  </a:cubicBezTo>
                  <a:cubicBezTo>
                    <a:pt x="120" y="1"/>
                    <a:pt x="120" y="1"/>
                    <a:pt x="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52"/>
            <p:cNvSpPr/>
            <p:nvPr/>
          </p:nvSpPr>
          <p:spPr>
            <a:xfrm>
              <a:off x="4951975" y="3813200"/>
              <a:ext cx="14925" cy="7300"/>
            </a:xfrm>
            <a:custGeom>
              <a:avLst/>
              <a:gdLst/>
              <a:ahLst/>
              <a:cxnLst/>
              <a:rect l="l" t="t" r="r" b="b"/>
              <a:pathLst>
                <a:path w="597" h="292" extrusionOk="0">
                  <a:moveTo>
                    <a:pt x="358" y="1"/>
                  </a:moveTo>
                  <a:cubicBezTo>
                    <a:pt x="239" y="1"/>
                    <a:pt x="1" y="120"/>
                    <a:pt x="1" y="120"/>
                  </a:cubicBezTo>
                  <a:cubicBezTo>
                    <a:pt x="1" y="239"/>
                    <a:pt x="120" y="239"/>
                    <a:pt x="358" y="239"/>
                  </a:cubicBezTo>
                  <a:cubicBezTo>
                    <a:pt x="398" y="279"/>
                    <a:pt x="437" y="292"/>
                    <a:pt x="473" y="292"/>
                  </a:cubicBezTo>
                  <a:cubicBezTo>
                    <a:pt x="543" y="292"/>
                    <a:pt x="596" y="239"/>
                    <a:pt x="596" y="239"/>
                  </a:cubicBezTo>
                  <a:cubicBezTo>
                    <a:pt x="596" y="120"/>
                    <a:pt x="477" y="120"/>
                    <a:pt x="358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52"/>
            <p:cNvSpPr/>
            <p:nvPr/>
          </p:nvSpPr>
          <p:spPr>
            <a:xfrm>
              <a:off x="3965725" y="3927825"/>
              <a:ext cx="396750" cy="685575"/>
            </a:xfrm>
            <a:custGeom>
              <a:avLst/>
              <a:gdLst/>
              <a:ahLst/>
              <a:cxnLst/>
              <a:rect l="l" t="t" r="r" b="b"/>
              <a:pathLst>
                <a:path w="15870" h="27423" extrusionOk="0">
                  <a:moveTo>
                    <a:pt x="8932" y="1"/>
                  </a:moveTo>
                  <a:lnTo>
                    <a:pt x="0" y="25547"/>
                  </a:lnTo>
                  <a:lnTo>
                    <a:pt x="5062" y="27423"/>
                  </a:lnTo>
                  <a:lnTo>
                    <a:pt x="15870" y="2472"/>
                  </a:lnTo>
                  <a:lnTo>
                    <a:pt x="8932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52"/>
            <p:cNvSpPr/>
            <p:nvPr/>
          </p:nvSpPr>
          <p:spPr>
            <a:xfrm>
              <a:off x="4200925" y="3654400"/>
              <a:ext cx="241950" cy="237175"/>
            </a:xfrm>
            <a:custGeom>
              <a:avLst/>
              <a:gdLst/>
              <a:ahLst/>
              <a:cxnLst/>
              <a:rect l="l" t="t" r="r" b="b"/>
              <a:pathLst>
                <a:path w="9678" h="9487" extrusionOk="0">
                  <a:moveTo>
                    <a:pt x="4756" y="0"/>
                  </a:moveTo>
                  <a:cubicBezTo>
                    <a:pt x="2956" y="0"/>
                    <a:pt x="724" y="902"/>
                    <a:pt x="388" y="3226"/>
                  </a:cubicBezTo>
                  <a:cubicBezTo>
                    <a:pt x="1" y="5102"/>
                    <a:pt x="1" y="8199"/>
                    <a:pt x="1608" y="9062"/>
                  </a:cubicBezTo>
                  <a:lnTo>
                    <a:pt x="2502" y="9181"/>
                  </a:lnTo>
                  <a:cubicBezTo>
                    <a:pt x="3071" y="9387"/>
                    <a:pt x="3670" y="9487"/>
                    <a:pt x="4269" y="9487"/>
                  </a:cubicBezTo>
                  <a:cubicBezTo>
                    <a:pt x="5489" y="9487"/>
                    <a:pt x="6714" y="9076"/>
                    <a:pt x="7712" y="8318"/>
                  </a:cubicBezTo>
                  <a:cubicBezTo>
                    <a:pt x="9052" y="7097"/>
                    <a:pt x="9677" y="5102"/>
                    <a:pt x="9201" y="3226"/>
                  </a:cubicBezTo>
                  <a:cubicBezTo>
                    <a:pt x="8576" y="1380"/>
                    <a:pt x="6968" y="130"/>
                    <a:pt x="5092" y="11"/>
                  </a:cubicBezTo>
                  <a:cubicBezTo>
                    <a:pt x="4982" y="4"/>
                    <a:pt x="4870" y="0"/>
                    <a:pt x="4756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52"/>
            <p:cNvSpPr/>
            <p:nvPr/>
          </p:nvSpPr>
          <p:spPr>
            <a:xfrm>
              <a:off x="4005900" y="3769275"/>
              <a:ext cx="474175" cy="387850"/>
            </a:xfrm>
            <a:custGeom>
              <a:avLst/>
              <a:gdLst/>
              <a:ahLst/>
              <a:cxnLst/>
              <a:rect l="l" t="t" r="r" b="b"/>
              <a:pathLst>
                <a:path w="18967" h="15514" extrusionOk="0">
                  <a:moveTo>
                    <a:pt x="4586" y="1"/>
                  </a:moveTo>
                  <a:lnTo>
                    <a:pt x="1" y="9201"/>
                  </a:lnTo>
                  <a:lnTo>
                    <a:pt x="15632" y="15513"/>
                  </a:lnTo>
                  <a:lnTo>
                    <a:pt x="18967" y="4973"/>
                  </a:lnTo>
                  <a:lnTo>
                    <a:pt x="4586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52"/>
            <p:cNvSpPr/>
            <p:nvPr/>
          </p:nvSpPr>
          <p:spPr>
            <a:xfrm>
              <a:off x="4077375" y="3834800"/>
              <a:ext cx="11925" cy="21600"/>
            </a:xfrm>
            <a:custGeom>
              <a:avLst/>
              <a:gdLst/>
              <a:ahLst/>
              <a:cxnLst/>
              <a:rect l="l" t="t" r="r" b="b"/>
              <a:pathLst>
                <a:path w="477" h="864" extrusionOk="0">
                  <a:moveTo>
                    <a:pt x="477" y="0"/>
                  </a:moveTo>
                  <a:lnTo>
                    <a:pt x="0" y="864"/>
                  </a:lnTo>
                  <a:close/>
                </a:path>
              </a:pathLst>
            </a:custGeom>
            <a:solidFill>
              <a:srgbClr val="7B8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52"/>
            <p:cNvSpPr/>
            <p:nvPr/>
          </p:nvSpPr>
          <p:spPr>
            <a:xfrm>
              <a:off x="4043125" y="3834800"/>
              <a:ext cx="328275" cy="195025"/>
            </a:xfrm>
            <a:custGeom>
              <a:avLst/>
              <a:gdLst/>
              <a:ahLst/>
              <a:cxnLst/>
              <a:rect l="l" t="t" r="r" b="b"/>
              <a:pathLst>
                <a:path w="13131" h="7801" extrusionOk="0">
                  <a:moveTo>
                    <a:pt x="1847" y="0"/>
                  </a:moveTo>
                  <a:lnTo>
                    <a:pt x="1370" y="864"/>
                  </a:lnTo>
                  <a:lnTo>
                    <a:pt x="1" y="3603"/>
                  </a:lnTo>
                  <a:lnTo>
                    <a:pt x="11166" y="7801"/>
                  </a:lnTo>
                  <a:lnTo>
                    <a:pt x="13131" y="3603"/>
                  </a:lnTo>
                  <a:lnTo>
                    <a:pt x="1847" y="0"/>
                  </a:lnTo>
                  <a:close/>
                </a:path>
              </a:pathLst>
            </a:custGeom>
            <a:solidFill>
              <a:srgbClr val="8D9A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52"/>
            <p:cNvSpPr/>
            <p:nvPr/>
          </p:nvSpPr>
          <p:spPr>
            <a:xfrm>
              <a:off x="4207625" y="3741750"/>
              <a:ext cx="226300" cy="55850"/>
            </a:xfrm>
            <a:custGeom>
              <a:avLst/>
              <a:gdLst/>
              <a:ahLst/>
              <a:cxnLst/>
              <a:rect l="l" t="t" r="r" b="b"/>
              <a:pathLst>
                <a:path w="9052" h="2234" extrusionOk="0">
                  <a:moveTo>
                    <a:pt x="1" y="0"/>
                  </a:moveTo>
                  <a:lnTo>
                    <a:pt x="1" y="0"/>
                  </a:lnTo>
                  <a:cubicBezTo>
                    <a:pt x="358" y="239"/>
                    <a:pt x="864" y="358"/>
                    <a:pt x="1221" y="477"/>
                  </a:cubicBezTo>
                  <a:cubicBezTo>
                    <a:pt x="2085" y="745"/>
                    <a:pt x="3216" y="1102"/>
                    <a:pt x="4467" y="1370"/>
                  </a:cubicBezTo>
                  <a:cubicBezTo>
                    <a:pt x="5687" y="1727"/>
                    <a:pt x="6819" y="1846"/>
                    <a:pt x="7682" y="2114"/>
                  </a:cubicBezTo>
                  <a:cubicBezTo>
                    <a:pt x="8040" y="2114"/>
                    <a:pt x="8546" y="2233"/>
                    <a:pt x="9052" y="2233"/>
                  </a:cubicBezTo>
                  <a:cubicBezTo>
                    <a:pt x="8546" y="2114"/>
                    <a:pt x="8188" y="1965"/>
                    <a:pt x="7682" y="1846"/>
                  </a:cubicBezTo>
                  <a:cubicBezTo>
                    <a:pt x="6819" y="1727"/>
                    <a:pt x="5687" y="1489"/>
                    <a:pt x="4467" y="1102"/>
                  </a:cubicBezTo>
                  <a:cubicBezTo>
                    <a:pt x="3216" y="864"/>
                    <a:pt x="2085" y="477"/>
                    <a:pt x="1340" y="358"/>
                  </a:cubicBezTo>
                  <a:cubicBezTo>
                    <a:pt x="864" y="119"/>
                    <a:pt x="477" y="119"/>
                    <a:pt x="1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2345;p52"/>
            <p:cNvSpPr/>
            <p:nvPr/>
          </p:nvSpPr>
          <p:spPr>
            <a:xfrm>
              <a:off x="4142125" y="4055125"/>
              <a:ext cx="164525" cy="77425"/>
            </a:xfrm>
            <a:custGeom>
              <a:avLst/>
              <a:gdLst/>
              <a:ahLst/>
              <a:cxnLst/>
              <a:rect l="l" t="t" r="r" b="b"/>
              <a:pathLst>
                <a:path w="6581" h="3097" extrusionOk="0">
                  <a:moveTo>
                    <a:pt x="120" y="0"/>
                  </a:moveTo>
                  <a:lnTo>
                    <a:pt x="0" y="596"/>
                  </a:lnTo>
                  <a:lnTo>
                    <a:pt x="6342" y="3097"/>
                  </a:lnTo>
                  <a:lnTo>
                    <a:pt x="6581" y="2591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52"/>
            <p:cNvSpPr/>
            <p:nvPr/>
          </p:nvSpPr>
          <p:spPr>
            <a:xfrm>
              <a:off x="4024525" y="4064650"/>
              <a:ext cx="502450" cy="591925"/>
            </a:xfrm>
            <a:custGeom>
              <a:avLst/>
              <a:gdLst/>
              <a:ahLst/>
              <a:cxnLst/>
              <a:rect l="l" t="t" r="r" b="b"/>
              <a:pathLst>
                <a:path w="20098" h="23677" extrusionOk="0">
                  <a:moveTo>
                    <a:pt x="3454" y="0"/>
                  </a:moveTo>
                  <a:cubicBezTo>
                    <a:pt x="3144" y="0"/>
                    <a:pt x="2904" y="203"/>
                    <a:pt x="2710" y="483"/>
                  </a:cubicBezTo>
                  <a:cubicBezTo>
                    <a:pt x="2471" y="840"/>
                    <a:pt x="2591" y="1346"/>
                    <a:pt x="2978" y="1465"/>
                  </a:cubicBezTo>
                  <a:lnTo>
                    <a:pt x="9796" y="5306"/>
                  </a:lnTo>
                  <a:lnTo>
                    <a:pt x="9558" y="5931"/>
                  </a:lnTo>
                  <a:lnTo>
                    <a:pt x="2591" y="2448"/>
                  </a:lnTo>
                  <a:cubicBezTo>
                    <a:pt x="2486" y="2398"/>
                    <a:pt x="2377" y="2374"/>
                    <a:pt x="2272" y="2374"/>
                  </a:cubicBezTo>
                  <a:cubicBezTo>
                    <a:pt x="1631" y="2374"/>
                    <a:pt x="1160" y="3265"/>
                    <a:pt x="2978" y="4443"/>
                  </a:cubicBezTo>
                  <a:lnTo>
                    <a:pt x="8664" y="7539"/>
                  </a:lnTo>
                  <a:lnTo>
                    <a:pt x="8426" y="7926"/>
                  </a:lnTo>
                  <a:lnTo>
                    <a:pt x="2233" y="5693"/>
                  </a:lnTo>
                  <a:cubicBezTo>
                    <a:pt x="1975" y="5693"/>
                    <a:pt x="1505" y="5521"/>
                    <a:pt x="1186" y="5521"/>
                  </a:cubicBezTo>
                  <a:cubicBezTo>
                    <a:pt x="1026" y="5521"/>
                    <a:pt x="903" y="5564"/>
                    <a:pt x="864" y="5693"/>
                  </a:cubicBezTo>
                  <a:cubicBezTo>
                    <a:pt x="864" y="5693"/>
                    <a:pt x="119" y="6170"/>
                    <a:pt x="1727" y="7301"/>
                  </a:cubicBezTo>
                  <a:cubicBezTo>
                    <a:pt x="2233" y="7658"/>
                    <a:pt x="7444" y="10159"/>
                    <a:pt x="7444" y="10159"/>
                  </a:cubicBezTo>
                  <a:lnTo>
                    <a:pt x="6938" y="10517"/>
                  </a:lnTo>
                  <a:lnTo>
                    <a:pt x="1102" y="8909"/>
                  </a:lnTo>
                  <a:cubicBezTo>
                    <a:pt x="1039" y="8888"/>
                    <a:pt x="972" y="8878"/>
                    <a:pt x="903" y="8878"/>
                  </a:cubicBezTo>
                  <a:cubicBezTo>
                    <a:pt x="579" y="8878"/>
                    <a:pt x="217" y="9096"/>
                    <a:pt x="119" y="9415"/>
                  </a:cubicBezTo>
                  <a:cubicBezTo>
                    <a:pt x="0" y="9772"/>
                    <a:pt x="238" y="10278"/>
                    <a:pt x="625" y="10397"/>
                  </a:cubicBezTo>
                  <a:lnTo>
                    <a:pt x="6431" y="12869"/>
                  </a:lnTo>
                  <a:lnTo>
                    <a:pt x="8932" y="18347"/>
                  </a:lnTo>
                  <a:cubicBezTo>
                    <a:pt x="9409" y="19449"/>
                    <a:pt x="10302" y="20461"/>
                    <a:pt x="11404" y="21057"/>
                  </a:cubicBezTo>
                  <a:lnTo>
                    <a:pt x="17001" y="23677"/>
                  </a:lnTo>
                  <a:lnTo>
                    <a:pt x="20098" y="18228"/>
                  </a:lnTo>
                  <a:lnTo>
                    <a:pt x="16852" y="16590"/>
                  </a:lnTo>
                  <a:cubicBezTo>
                    <a:pt x="16852" y="16590"/>
                    <a:pt x="13875" y="5574"/>
                    <a:pt x="12773" y="4681"/>
                  </a:cubicBezTo>
                  <a:cubicBezTo>
                    <a:pt x="11791" y="4085"/>
                    <a:pt x="5836" y="1108"/>
                    <a:pt x="3841" y="96"/>
                  </a:cubicBezTo>
                  <a:cubicBezTo>
                    <a:pt x="3701" y="30"/>
                    <a:pt x="3573" y="0"/>
                    <a:pt x="3454" y="0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52"/>
            <p:cNvSpPr/>
            <p:nvPr/>
          </p:nvSpPr>
          <p:spPr>
            <a:xfrm>
              <a:off x="4120550" y="4067025"/>
              <a:ext cx="325300" cy="406450"/>
            </a:xfrm>
            <a:custGeom>
              <a:avLst/>
              <a:gdLst/>
              <a:ahLst/>
              <a:cxnLst/>
              <a:rect l="l" t="t" r="r" b="b"/>
              <a:pathLst>
                <a:path w="13012" h="16258" extrusionOk="0">
                  <a:moveTo>
                    <a:pt x="0" y="1"/>
                  </a:moveTo>
                  <a:lnTo>
                    <a:pt x="119" y="120"/>
                  </a:lnTo>
                  <a:cubicBezTo>
                    <a:pt x="119" y="1"/>
                    <a:pt x="0" y="1"/>
                    <a:pt x="0" y="1"/>
                  </a:cubicBezTo>
                  <a:close/>
                  <a:moveTo>
                    <a:pt x="119" y="120"/>
                  </a:moveTo>
                  <a:lnTo>
                    <a:pt x="744" y="507"/>
                  </a:lnTo>
                  <a:lnTo>
                    <a:pt x="2858" y="1608"/>
                  </a:lnTo>
                  <a:lnTo>
                    <a:pt x="6074" y="3365"/>
                  </a:lnTo>
                  <a:lnTo>
                    <a:pt x="7950" y="4348"/>
                  </a:lnTo>
                  <a:lnTo>
                    <a:pt x="8426" y="4586"/>
                  </a:lnTo>
                  <a:lnTo>
                    <a:pt x="8694" y="4735"/>
                  </a:lnTo>
                  <a:cubicBezTo>
                    <a:pt x="8813" y="4735"/>
                    <a:pt x="8813" y="4735"/>
                    <a:pt x="8932" y="4854"/>
                  </a:cubicBezTo>
                  <a:cubicBezTo>
                    <a:pt x="9170" y="5092"/>
                    <a:pt x="9290" y="5479"/>
                    <a:pt x="9557" y="5717"/>
                  </a:cubicBezTo>
                  <a:cubicBezTo>
                    <a:pt x="10183" y="7087"/>
                    <a:pt x="10659" y="8456"/>
                    <a:pt x="11046" y="9796"/>
                  </a:cubicBezTo>
                  <a:cubicBezTo>
                    <a:pt x="11523" y="11166"/>
                    <a:pt x="11791" y="12297"/>
                    <a:pt x="12148" y="13280"/>
                  </a:cubicBezTo>
                  <a:lnTo>
                    <a:pt x="12773" y="15632"/>
                  </a:lnTo>
                  <a:cubicBezTo>
                    <a:pt x="12892" y="15900"/>
                    <a:pt x="12892" y="16138"/>
                    <a:pt x="13011" y="16257"/>
                  </a:cubicBezTo>
                  <a:cubicBezTo>
                    <a:pt x="13011" y="16138"/>
                    <a:pt x="12892" y="15900"/>
                    <a:pt x="12892" y="15632"/>
                  </a:cubicBezTo>
                  <a:cubicBezTo>
                    <a:pt x="12773" y="15007"/>
                    <a:pt x="12535" y="14262"/>
                    <a:pt x="12267" y="13280"/>
                  </a:cubicBezTo>
                  <a:cubicBezTo>
                    <a:pt x="12029" y="12297"/>
                    <a:pt x="11671" y="11047"/>
                    <a:pt x="11284" y="9796"/>
                  </a:cubicBezTo>
                  <a:cubicBezTo>
                    <a:pt x="10927" y="8308"/>
                    <a:pt x="10421" y="6968"/>
                    <a:pt x="9796" y="5598"/>
                  </a:cubicBezTo>
                  <a:cubicBezTo>
                    <a:pt x="9557" y="5211"/>
                    <a:pt x="9290" y="4973"/>
                    <a:pt x="9051" y="4586"/>
                  </a:cubicBezTo>
                  <a:cubicBezTo>
                    <a:pt x="9051" y="4586"/>
                    <a:pt x="8932" y="4467"/>
                    <a:pt x="8813" y="4467"/>
                  </a:cubicBezTo>
                  <a:lnTo>
                    <a:pt x="8545" y="4348"/>
                  </a:lnTo>
                  <a:lnTo>
                    <a:pt x="8069" y="4109"/>
                  </a:lnTo>
                  <a:lnTo>
                    <a:pt x="6193" y="3097"/>
                  </a:lnTo>
                  <a:lnTo>
                    <a:pt x="2977" y="1489"/>
                  </a:lnTo>
                  <a:lnTo>
                    <a:pt x="744" y="388"/>
                  </a:lnTo>
                  <a:lnTo>
                    <a:pt x="119" y="120"/>
                  </a:ln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52"/>
            <p:cNvSpPr/>
            <p:nvPr/>
          </p:nvSpPr>
          <p:spPr>
            <a:xfrm>
              <a:off x="4120550" y="3769275"/>
              <a:ext cx="359525" cy="124350"/>
            </a:xfrm>
            <a:custGeom>
              <a:avLst/>
              <a:gdLst/>
              <a:ahLst/>
              <a:cxnLst/>
              <a:rect l="l" t="t" r="r" b="b"/>
              <a:pathLst>
                <a:path w="14381" h="4974" extrusionOk="0">
                  <a:moveTo>
                    <a:pt x="0" y="1"/>
                  </a:moveTo>
                  <a:lnTo>
                    <a:pt x="0" y="1"/>
                  </a:lnTo>
                  <a:cubicBezTo>
                    <a:pt x="238" y="120"/>
                    <a:pt x="357" y="269"/>
                    <a:pt x="625" y="269"/>
                  </a:cubicBezTo>
                  <a:cubicBezTo>
                    <a:pt x="506" y="120"/>
                    <a:pt x="238" y="120"/>
                    <a:pt x="0" y="1"/>
                  </a:cubicBezTo>
                  <a:close/>
                  <a:moveTo>
                    <a:pt x="625" y="269"/>
                  </a:moveTo>
                  <a:lnTo>
                    <a:pt x="2114" y="864"/>
                  </a:lnTo>
                  <a:cubicBezTo>
                    <a:pt x="3484" y="1371"/>
                    <a:pt x="5210" y="1996"/>
                    <a:pt x="7205" y="2621"/>
                  </a:cubicBezTo>
                  <a:cubicBezTo>
                    <a:pt x="9170" y="3365"/>
                    <a:pt x="10927" y="3991"/>
                    <a:pt x="12267" y="4348"/>
                  </a:cubicBezTo>
                  <a:lnTo>
                    <a:pt x="13756" y="4854"/>
                  </a:lnTo>
                  <a:cubicBezTo>
                    <a:pt x="14024" y="4854"/>
                    <a:pt x="14262" y="4973"/>
                    <a:pt x="14381" y="4973"/>
                  </a:cubicBezTo>
                  <a:cubicBezTo>
                    <a:pt x="14262" y="4854"/>
                    <a:pt x="14024" y="4854"/>
                    <a:pt x="13905" y="4735"/>
                  </a:cubicBezTo>
                  <a:lnTo>
                    <a:pt x="12267" y="4229"/>
                  </a:lnTo>
                  <a:cubicBezTo>
                    <a:pt x="11046" y="3723"/>
                    <a:pt x="9290" y="3097"/>
                    <a:pt x="7324" y="2353"/>
                  </a:cubicBezTo>
                  <a:cubicBezTo>
                    <a:pt x="5330" y="1758"/>
                    <a:pt x="3484" y="1132"/>
                    <a:pt x="2233" y="745"/>
                  </a:cubicBezTo>
                  <a:lnTo>
                    <a:pt x="625" y="269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10" name="صورة 109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BA3CDDAC-FE42-4C09-B9F3-EC8CD51BA0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90" y="889797"/>
            <a:ext cx="6127409" cy="35451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3" name="مربع نص 112">
            <a:extLst>
              <a:ext uri="{FF2B5EF4-FFF2-40B4-BE49-F238E27FC236}">
                <a16:creationId xmlns:a16="http://schemas.microsoft.com/office/drawing/2014/main" id="{7EC242CB-312C-47A3-94B6-5500431AA9C3}"/>
              </a:ext>
            </a:extLst>
          </p:cNvPr>
          <p:cNvSpPr txBox="1"/>
          <p:nvPr/>
        </p:nvSpPr>
        <p:spPr>
          <a:xfrm>
            <a:off x="1439139" y="2110085"/>
            <a:ext cx="54864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rgbClr val="FF66C8"/>
                </a:solidFill>
              </a:rPr>
              <a:t>b</a:t>
            </a:r>
            <a:endParaRPr lang="ar-SA" sz="2400" b="1" dirty="0">
              <a:solidFill>
                <a:srgbClr val="FF66C8"/>
              </a:solidFill>
            </a:endParaRPr>
          </a:p>
        </p:txBody>
      </p:sp>
      <p:sp>
        <p:nvSpPr>
          <p:cNvPr id="115" name="مربع نص 114">
            <a:extLst>
              <a:ext uri="{FF2B5EF4-FFF2-40B4-BE49-F238E27FC236}">
                <a16:creationId xmlns:a16="http://schemas.microsoft.com/office/drawing/2014/main" id="{79ACF723-B5A0-4DE3-9308-09CB09CB050B}"/>
              </a:ext>
            </a:extLst>
          </p:cNvPr>
          <p:cNvSpPr txBox="1"/>
          <p:nvPr/>
        </p:nvSpPr>
        <p:spPr>
          <a:xfrm>
            <a:off x="1439139" y="2431543"/>
            <a:ext cx="54864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chemeClr val="tx2">
                    <a:lumMod val="50000"/>
                  </a:schemeClr>
                </a:solidFill>
              </a:rPr>
              <a:t>g</a:t>
            </a:r>
            <a:endParaRPr lang="ar-SA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16" name="مربع نص 115">
            <a:extLst>
              <a:ext uri="{FF2B5EF4-FFF2-40B4-BE49-F238E27FC236}">
                <a16:creationId xmlns:a16="http://schemas.microsoft.com/office/drawing/2014/main" id="{11CA961B-ED67-4CB3-A2D9-3AFB2787ECDB}"/>
              </a:ext>
            </a:extLst>
          </p:cNvPr>
          <p:cNvSpPr txBox="1"/>
          <p:nvPr/>
        </p:nvSpPr>
        <p:spPr>
          <a:xfrm>
            <a:off x="1419336" y="2719039"/>
            <a:ext cx="54864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c</a:t>
            </a:r>
            <a:endParaRPr lang="ar-SA" sz="24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7" name="مربع نص 116">
            <a:extLst>
              <a:ext uri="{FF2B5EF4-FFF2-40B4-BE49-F238E27FC236}">
                <a16:creationId xmlns:a16="http://schemas.microsoft.com/office/drawing/2014/main" id="{C48E240E-43CA-424D-B279-8B0DD79BEC63}"/>
              </a:ext>
            </a:extLst>
          </p:cNvPr>
          <p:cNvSpPr txBox="1"/>
          <p:nvPr/>
        </p:nvSpPr>
        <p:spPr>
          <a:xfrm>
            <a:off x="1454192" y="3043302"/>
            <a:ext cx="54864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chemeClr val="tx2">
                    <a:lumMod val="50000"/>
                  </a:schemeClr>
                </a:solidFill>
              </a:rPr>
              <a:t>f</a:t>
            </a:r>
            <a:endParaRPr lang="ar-SA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18" name="مربع نص 117">
            <a:extLst>
              <a:ext uri="{FF2B5EF4-FFF2-40B4-BE49-F238E27FC236}">
                <a16:creationId xmlns:a16="http://schemas.microsoft.com/office/drawing/2014/main" id="{4A65E3D7-D241-4F9E-A038-53B6273D3200}"/>
              </a:ext>
            </a:extLst>
          </p:cNvPr>
          <p:cNvSpPr txBox="1"/>
          <p:nvPr/>
        </p:nvSpPr>
        <p:spPr>
          <a:xfrm>
            <a:off x="1411157" y="3302011"/>
            <a:ext cx="54864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e</a:t>
            </a:r>
            <a:endParaRPr lang="ar-SA" sz="24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9" name="مربع نص 118">
            <a:extLst>
              <a:ext uri="{FF2B5EF4-FFF2-40B4-BE49-F238E27FC236}">
                <a16:creationId xmlns:a16="http://schemas.microsoft.com/office/drawing/2014/main" id="{CCD61C43-1A25-4AB0-8F11-7178AA481D69}"/>
              </a:ext>
            </a:extLst>
          </p:cNvPr>
          <p:cNvSpPr txBox="1"/>
          <p:nvPr/>
        </p:nvSpPr>
        <p:spPr>
          <a:xfrm>
            <a:off x="1401122" y="3581302"/>
            <a:ext cx="54864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chemeClr val="tx2">
                    <a:lumMod val="50000"/>
                  </a:schemeClr>
                </a:solidFill>
              </a:rPr>
              <a:t>d</a:t>
            </a:r>
            <a:endParaRPr lang="ar-SA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20" name="مربع نص 119">
            <a:extLst>
              <a:ext uri="{FF2B5EF4-FFF2-40B4-BE49-F238E27FC236}">
                <a16:creationId xmlns:a16="http://schemas.microsoft.com/office/drawing/2014/main" id="{68A7EA24-9087-4C60-AC60-C984FA3ABE3A}"/>
              </a:ext>
            </a:extLst>
          </p:cNvPr>
          <p:cNvSpPr txBox="1"/>
          <p:nvPr/>
        </p:nvSpPr>
        <p:spPr>
          <a:xfrm>
            <a:off x="1414591" y="3908471"/>
            <a:ext cx="54864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</a:t>
            </a:r>
            <a:endParaRPr lang="ar-SA" sz="24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/>
      <p:bldP spid="1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Google Shape;1035;p34"/>
          <p:cNvSpPr txBox="1">
            <a:spLocks noGrp="1"/>
          </p:cNvSpPr>
          <p:nvPr>
            <p:ph type="title"/>
          </p:nvPr>
        </p:nvSpPr>
        <p:spPr>
          <a:xfrm>
            <a:off x="652425" y="243086"/>
            <a:ext cx="7713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Lesson Objectives</a:t>
            </a:r>
            <a:endParaRPr sz="44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36" name="Google Shape;1036;p34"/>
          <p:cNvSpPr txBox="1">
            <a:spLocks noGrp="1"/>
          </p:cNvSpPr>
          <p:nvPr>
            <p:ph type="title" idx="4294967295"/>
          </p:nvPr>
        </p:nvSpPr>
        <p:spPr>
          <a:xfrm>
            <a:off x="1043626" y="1706000"/>
            <a:ext cx="1235347" cy="4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Express</a:t>
            </a:r>
            <a:endParaRPr sz="2000" b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37" name="Google Shape;1037;p34"/>
          <p:cNvSpPr txBox="1">
            <a:spLocks noGrp="1"/>
          </p:cNvSpPr>
          <p:nvPr>
            <p:ph type="subTitle" idx="4294967295"/>
          </p:nvPr>
        </p:nvSpPr>
        <p:spPr>
          <a:xfrm>
            <a:off x="652425" y="2137575"/>
            <a:ext cx="1785900" cy="77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1600" dirty="0"/>
              <a:t>certainty correctly</a:t>
            </a:r>
          </a:p>
        </p:txBody>
      </p:sp>
      <p:sp>
        <p:nvSpPr>
          <p:cNvPr id="1038" name="Google Shape;1038;p34"/>
          <p:cNvSpPr txBox="1">
            <a:spLocks noGrp="1"/>
          </p:cNvSpPr>
          <p:nvPr>
            <p:ph type="title" idx="4294967295"/>
          </p:nvPr>
        </p:nvSpPr>
        <p:spPr>
          <a:xfrm>
            <a:off x="3061376" y="1706000"/>
            <a:ext cx="1003500" cy="4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Listen</a:t>
            </a:r>
            <a:endParaRPr sz="2000" b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39" name="Google Shape;1039;p34"/>
          <p:cNvSpPr txBox="1">
            <a:spLocks noGrp="1"/>
          </p:cNvSpPr>
          <p:nvPr>
            <p:ph type="subTitle" idx="4294967295"/>
          </p:nvPr>
        </p:nvSpPr>
        <p:spPr>
          <a:xfrm>
            <a:off x="2612574" y="2137575"/>
            <a:ext cx="1843501" cy="77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/>
              <a:t>For specific information in the conversation</a:t>
            </a:r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endParaRPr sz="1400" dirty="0"/>
          </a:p>
        </p:txBody>
      </p:sp>
      <p:sp>
        <p:nvSpPr>
          <p:cNvPr id="1040" name="Google Shape;1040;p34"/>
          <p:cNvSpPr txBox="1">
            <a:spLocks noGrp="1"/>
          </p:cNvSpPr>
          <p:nvPr>
            <p:ph type="title" idx="4294967295"/>
          </p:nvPr>
        </p:nvSpPr>
        <p:spPr>
          <a:xfrm>
            <a:off x="5079124" y="1706000"/>
            <a:ext cx="1003500" cy="4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Use</a:t>
            </a:r>
            <a:endParaRPr sz="1800" b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41" name="Google Shape;1041;p34"/>
          <p:cNvSpPr txBox="1">
            <a:spLocks noGrp="1"/>
          </p:cNvSpPr>
          <p:nvPr>
            <p:ph type="subTitle" idx="4294967295"/>
          </p:nvPr>
        </p:nvSpPr>
        <p:spPr>
          <a:xfrm>
            <a:off x="4687924" y="2137575"/>
            <a:ext cx="1785900" cy="77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/>
              <a:t>the (real talk) phrases in new sentences</a:t>
            </a:r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endParaRPr sz="1400" dirty="0"/>
          </a:p>
        </p:txBody>
      </p:sp>
      <p:sp>
        <p:nvSpPr>
          <p:cNvPr id="1042" name="Google Shape;1042;p34"/>
          <p:cNvSpPr txBox="1">
            <a:spLocks noGrp="1"/>
          </p:cNvSpPr>
          <p:nvPr>
            <p:ph type="title" idx="4294967295"/>
          </p:nvPr>
        </p:nvSpPr>
        <p:spPr>
          <a:xfrm>
            <a:off x="7096873" y="1706000"/>
            <a:ext cx="1003500" cy="4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Find</a:t>
            </a:r>
            <a:endParaRPr sz="2000" b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43" name="Google Shape;1043;p34"/>
          <p:cNvSpPr txBox="1">
            <a:spLocks noGrp="1"/>
          </p:cNvSpPr>
          <p:nvPr>
            <p:ph type="subTitle" idx="4294967295"/>
          </p:nvPr>
        </p:nvSpPr>
        <p:spPr>
          <a:xfrm>
            <a:off x="6705674" y="2137575"/>
            <a:ext cx="1785900" cy="77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1400" dirty="0"/>
              <a:t>t</a:t>
            </a:r>
            <a:r>
              <a:rPr lang="en" sz="1600" dirty="0"/>
              <a:t>he meaning of the new words in the conversation</a:t>
            </a:r>
            <a:endParaRPr sz="1400" dirty="0"/>
          </a:p>
        </p:txBody>
      </p:sp>
      <p:grpSp>
        <p:nvGrpSpPr>
          <p:cNvPr id="1044" name="Google Shape;1044;p34"/>
          <p:cNvGrpSpPr/>
          <p:nvPr/>
        </p:nvGrpSpPr>
        <p:grpSpPr>
          <a:xfrm>
            <a:off x="1238089" y="3334206"/>
            <a:ext cx="6720123" cy="1143185"/>
            <a:chOff x="1229997" y="3086725"/>
            <a:chExt cx="6720123" cy="1143185"/>
          </a:xfrm>
        </p:grpSpPr>
        <p:grpSp>
          <p:nvGrpSpPr>
            <p:cNvPr id="1045" name="Google Shape;1045;p34"/>
            <p:cNvGrpSpPr/>
            <p:nvPr/>
          </p:nvGrpSpPr>
          <p:grpSpPr>
            <a:xfrm>
              <a:off x="5285627" y="3776726"/>
              <a:ext cx="589014" cy="452780"/>
              <a:chOff x="3199818" y="3314165"/>
              <a:chExt cx="749287" cy="575983"/>
            </a:xfrm>
          </p:grpSpPr>
          <p:grpSp>
            <p:nvGrpSpPr>
              <p:cNvPr id="1046" name="Google Shape;1046;p34"/>
              <p:cNvGrpSpPr/>
              <p:nvPr/>
            </p:nvGrpSpPr>
            <p:grpSpPr>
              <a:xfrm>
                <a:off x="3199818" y="3314165"/>
                <a:ext cx="749287" cy="575983"/>
                <a:chOff x="3180448" y="1814250"/>
                <a:chExt cx="949907" cy="730201"/>
              </a:xfrm>
            </p:grpSpPr>
            <p:sp>
              <p:nvSpPr>
                <p:cNvPr id="1047" name="Google Shape;1047;p34"/>
                <p:cNvSpPr/>
                <p:nvPr/>
              </p:nvSpPr>
              <p:spPr>
                <a:xfrm>
                  <a:off x="3180448" y="1814250"/>
                  <a:ext cx="949907" cy="6212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51" h="26980" extrusionOk="0">
                      <a:moveTo>
                        <a:pt x="26217" y="1"/>
                      </a:moveTo>
                      <a:cubicBezTo>
                        <a:pt x="23550" y="1"/>
                        <a:pt x="20499" y="81"/>
                        <a:pt x="17041" y="81"/>
                      </a:cubicBezTo>
                      <a:cubicBezTo>
                        <a:pt x="0" y="81"/>
                        <a:pt x="0" y="6063"/>
                        <a:pt x="0" y="13482"/>
                      </a:cubicBezTo>
                      <a:cubicBezTo>
                        <a:pt x="0" y="20901"/>
                        <a:pt x="3249" y="26899"/>
                        <a:pt x="17041" y="26899"/>
                      </a:cubicBezTo>
                      <a:cubicBezTo>
                        <a:pt x="19825" y="26899"/>
                        <a:pt x="22475" y="26979"/>
                        <a:pt x="24931" y="26979"/>
                      </a:cubicBezTo>
                      <a:cubicBezTo>
                        <a:pt x="34597" y="26979"/>
                        <a:pt x="41251" y="25738"/>
                        <a:pt x="41251" y="13482"/>
                      </a:cubicBezTo>
                      <a:cubicBezTo>
                        <a:pt x="41251" y="1242"/>
                        <a:pt x="36704" y="1"/>
                        <a:pt x="2621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8" name="Google Shape;1048;p34"/>
                <p:cNvSpPr/>
                <p:nvPr/>
              </p:nvSpPr>
              <p:spPr>
                <a:xfrm>
                  <a:off x="3590803" y="2421418"/>
                  <a:ext cx="147146" cy="960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90" h="4171" extrusionOk="0">
                      <a:moveTo>
                        <a:pt x="1" y="0"/>
                      </a:moveTo>
                      <a:lnTo>
                        <a:pt x="1" y="4171"/>
                      </a:lnTo>
                      <a:lnTo>
                        <a:pt x="6389" y="4171"/>
                      </a:lnTo>
                      <a:lnTo>
                        <a:pt x="6389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9" name="Google Shape;1049;p34"/>
                <p:cNvSpPr/>
                <p:nvPr/>
              </p:nvSpPr>
              <p:spPr>
                <a:xfrm>
                  <a:off x="3397680" y="2499456"/>
                  <a:ext cx="533409" cy="449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64" h="1954" extrusionOk="0">
                      <a:moveTo>
                        <a:pt x="844" y="1"/>
                      </a:moveTo>
                      <a:cubicBezTo>
                        <a:pt x="391" y="1"/>
                        <a:pt x="0" y="329"/>
                        <a:pt x="0" y="782"/>
                      </a:cubicBezTo>
                      <a:lnTo>
                        <a:pt x="0" y="1110"/>
                      </a:lnTo>
                      <a:cubicBezTo>
                        <a:pt x="0" y="1563"/>
                        <a:pt x="391" y="1953"/>
                        <a:pt x="844" y="1953"/>
                      </a:cubicBezTo>
                      <a:lnTo>
                        <a:pt x="22320" y="1953"/>
                      </a:lnTo>
                      <a:cubicBezTo>
                        <a:pt x="22773" y="1953"/>
                        <a:pt x="23164" y="1563"/>
                        <a:pt x="23164" y="1110"/>
                      </a:cubicBezTo>
                      <a:lnTo>
                        <a:pt x="23164" y="782"/>
                      </a:lnTo>
                      <a:cubicBezTo>
                        <a:pt x="23164" y="329"/>
                        <a:pt x="22773" y="1"/>
                        <a:pt x="2232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0" name="Google Shape;1050;p34"/>
                <p:cNvSpPr/>
                <p:nvPr/>
              </p:nvSpPr>
              <p:spPr>
                <a:xfrm>
                  <a:off x="3265669" y="1883722"/>
                  <a:ext cx="614719" cy="4823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95" h="20946" extrusionOk="0">
                      <a:moveTo>
                        <a:pt x="13340" y="0"/>
                      </a:moveTo>
                      <a:cubicBezTo>
                        <a:pt x="1" y="0"/>
                        <a:pt x="1" y="4686"/>
                        <a:pt x="1" y="10465"/>
                      </a:cubicBezTo>
                      <a:cubicBezTo>
                        <a:pt x="1" y="16260"/>
                        <a:pt x="2609" y="20946"/>
                        <a:pt x="13340" y="20946"/>
                      </a:cubicBezTo>
                      <a:cubicBezTo>
                        <a:pt x="24086" y="20946"/>
                        <a:pt x="26694" y="16260"/>
                        <a:pt x="26694" y="10465"/>
                      </a:cubicBezTo>
                      <a:cubicBezTo>
                        <a:pt x="26694" y="4686"/>
                        <a:pt x="26694" y="0"/>
                        <a:pt x="133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051" name="Google Shape;1051;p34"/>
              <p:cNvSpPr/>
              <p:nvPr/>
            </p:nvSpPr>
            <p:spPr>
              <a:xfrm>
                <a:off x="3798746" y="3431732"/>
                <a:ext cx="92175" cy="82053"/>
              </a:xfrm>
              <a:custGeom>
                <a:avLst/>
                <a:gdLst/>
                <a:ahLst/>
                <a:cxnLst/>
                <a:rect l="l" t="t" r="r" b="b"/>
                <a:pathLst>
                  <a:path w="5546" h="4937" extrusionOk="0">
                    <a:moveTo>
                      <a:pt x="2734" y="1"/>
                    </a:moveTo>
                    <a:cubicBezTo>
                      <a:pt x="0" y="1"/>
                      <a:pt x="0" y="969"/>
                      <a:pt x="0" y="2468"/>
                    </a:cubicBezTo>
                    <a:cubicBezTo>
                      <a:pt x="0" y="3968"/>
                      <a:pt x="594" y="4936"/>
                      <a:pt x="2734" y="4936"/>
                    </a:cubicBezTo>
                    <a:cubicBezTo>
                      <a:pt x="4951" y="4936"/>
                      <a:pt x="5545" y="3968"/>
                      <a:pt x="5545" y="2468"/>
                    </a:cubicBezTo>
                    <a:cubicBezTo>
                      <a:pt x="5545" y="969"/>
                      <a:pt x="5545" y="1"/>
                      <a:pt x="273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2" name="Google Shape;1052;p34"/>
              <p:cNvSpPr/>
              <p:nvPr/>
            </p:nvSpPr>
            <p:spPr>
              <a:xfrm>
                <a:off x="3797699" y="3549589"/>
                <a:ext cx="94252" cy="102828"/>
              </a:xfrm>
              <a:custGeom>
                <a:avLst/>
                <a:gdLst/>
                <a:ahLst/>
                <a:cxnLst/>
                <a:rect l="l" t="t" r="r" b="b"/>
                <a:pathLst>
                  <a:path w="5671" h="6187" extrusionOk="0">
                    <a:moveTo>
                      <a:pt x="1313" y="1"/>
                    </a:moveTo>
                    <a:cubicBezTo>
                      <a:pt x="594" y="1"/>
                      <a:pt x="1" y="579"/>
                      <a:pt x="1" y="1297"/>
                    </a:cubicBezTo>
                    <a:lnTo>
                      <a:pt x="1" y="4812"/>
                    </a:lnTo>
                    <a:cubicBezTo>
                      <a:pt x="1" y="5593"/>
                      <a:pt x="594" y="6186"/>
                      <a:pt x="1313" y="6186"/>
                    </a:cubicBezTo>
                    <a:lnTo>
                      <a:pt x="4358" y="6186"/>
                    </a:lnTo>
                    <a:cubicBezTo>
                      <a:pt x="5077" y="6186"/>
                      <a:pt x="5670" y="5593"/>
                      <a:pt x="5670" y="4812"/>
                    </a:cubicBezTo>
                    <a:lnTo>
                      <a:pt x="5670" y="1297"/>
                    </a:lnTo>
                    <a:cubicBezTo>
                      <a:pt x="5670" y="579"/>
                      <a:pt x="5077" y="1"/>
                      <a:pt x="43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53" name="Google Shape;1053;p34"/>
            <p:cNvGrpSpPr/>
            <p:nvPr/>
          </p:nvGrpSpPr>
          <p:grpSpPr>
            <a:xfrm>
              <a:off x="1229997" y="3775752"/>
              <a:ext cx="627068" cy="454146"/>
              <a:chOff x="4388164" y="1919252"/>
              <a:chExt cx="863255" cy="625202"/>
            </a:xfrm>
          </p:grpSpPr>
          <p:sp>
            <p:nvSpPr>
              <p:cNvPr id="1054" name="Google Shape;1054;p34"/>
              <p:cNvSpPr/>
              <p:nvPr/>
            </p:nvSpPr>
            <p:spPr>
              <a:xfrm>
                <a:off x="4388164" y="1919252"/>
                <a:ext cx="863255" cy="582112"/>
              </a:xfrm>
              <a:custGeom>
                <a:avLst/>
                <a:gdLst/>
                <a:ahLst/>
                <a:cxnLst/>
                <a:rect l="l" t="t" r="r" b="b"/>
                <a:pathLst>
                  <a:path w="37488" h="25279" extrusionOk="0">
                    <a:moveTo>
                      <a:pt x="21604" y="1"/>
                    </a:moveTo>
                    <a:cubicBezTo>
                      <a:pt x="19846" y="1"/>
                      <a:pt x="17923" y="19"/>
                      <a:pt x="15823" y="19"/>
                    </a:cubicBezTo>
                    <a:cubicBezTo>
                      <a:pt x="1" y="19"/>
                      <a:pt x="266" y="5673"/>
                      <a:pt x="266" y="12640"/>
                    </a:cubicBezTo>
                    <a:cubicBezTo>
                      <a:pt x="266" y="19606"/>
                      <a:pt x="2016" y="25260"/>
                      <a:pt x="15823" y="25260"/>
                    </a:cubicBezTo>
                    <a:cubicBezTo>
                      <a:pt x="17655" y="25260"/>
                      <a:pt x="19382" y="25279"/>
                      <a:pt x="21000" y="25279"/>
                    </a:cubicBezTo>
                    <a:cubicBezTo>
                      <a:pt x="31567" y="25279"/>
                      <a:pt x="37487" y="24492"/>
                      <a:pt x="37487" y="12640"/>
                    </a:cubicBezTo>
                    <a:cubicBezTo>
                      <a:pt x="37487" y="788"/>
                      <a:pt x="33083" y="1"/>
                      <a:pt x="216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5" name="Google Shape;1055;p34"/>
              <p:cNvSpPr/>
              <p:nvPr/>
            </p:nvSpPr>
            <p:spPr>
              <a:xfrm>
                <a:off x="4514050" y="2445504"/>
                <a:ext cx="617598" cy="98949"/>
              </a:xfrm>
              <a:custGeom>
                <a:avLst/>
                <a:gdLst/>
                <a:ahLst/>
                <a:cxnLst/>
                <a:rect l="l" t="t" r="r" b="b"/>
                <a:pathLst>
                  <a:path w="26820" h="4297" extrusionOk="0">
                    <a:moveTo>
                      <a:pt x="1625" y="1"/>
                    </a:moveTo>
                    <a:cubicBezTo>
                      <a:pt x="719" y="1"/>
                      <a:pt x="1" y="719"/>
                      <a:pt x="1" y="1625"/>
                    </a:cubicBezTo>
                    <a:lnTo>
                      <a:pt x="1" y="2672"/>
                    </a:lnTo>
                    <a:cubicBezTo>
                      <a:pt x="1" y="3578"/>
                      <a:pt x="719" y="4296"/>
                      <a:pt x="1625" y="4296"/>
                    </a:cubicBezTo>
                    <a:lnTo>
                      <a:pt x="25195" y="4296"/>
                    </a:lnTo>
                    <a:cubicBezTo>
                      <a:pt x="26101" y="4296"/>
                      <a:pt x="26819" y="3578"/>
                      <a:pt x="26819" y="2672"/>
                    </a:cubicBezTo>
                    <a:lnTo>
                      <a:pt x="26819" y="1625"/>
                    </a:lnTo>
                    <a:cubicBezTo>
                      <a:pt x="26819" y="719"/>
                      <a:pt x="26101" y="1"/>
                      <a:pt x="251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6" name="Google Shape;1056;p34"/>
              <p:cNvSpPr/>
              <p:nvPr/>
            </p:nvSpPr>
            <p:spPr>
              <a:xfrm>
                <a:off x="4479533" y="1989806"/>
                <a:ext cx="551762" cy="440631"/>
              </a:xfrm>
              <a:custGeom>
                <a:avLst/>
                <a:gdLst/>
                <a:ahLst/>
                <a:cxnLst/>
                <a:rect l="l" t="t" r="r" b="b"/>
                <a:pathLst>
                  <a:path w="23961" h="19135" extrusionOk="0">
                    <a:moveTo>
                      <a:pt x="11980" y="1"/>
                    </a:moveTo>
                    <a:cubicBezTo>
                      <a:pt x="0" y="1"/>
                      <a:pt x="203" y="4296"/>
                      <a:pt x="203" y="9576"/>
                    </a:cubicBezTo>
                    <a:cubicBezTo>
                      <a:pt x="203" y="14839"/>
                      <a:pt x="1500" y="19135"/>
                      <a:pt x="11980" y="19135"/>
                    </a:cubicBezTo>
                    <a:cubicBezTo>
                      <a:pt x="22398" y="19135"/>
                      <a:pt x="23757" y="14839"/>
                      <a:pt x="23757" y="9576"/>
                    </a:cubicBezTo>
                    <a:cubicBezTo>
                      <a:pt x="23757" y="4296"/>
                      <a:pt x="23960" y="1"/>
                      <a:pt x="119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7" name="Google Shape;1057;p34"/>
              <p:cNvSpPr/>
              <p:nvPr/>
            </p:nvSpPr>
            <p:spPr>
              <a:xfrm>
                <a:off x="5081952" y="2034777"/>
                <a:ext cx="93192" cy="94620"/>
              </a:xfrm>
              <a:custGeom>
                <a:avLst/>
                <a:gdLst/>
                <a:ahLst/>
                <a:cxnLst/>
                <a:rect l="l" t="t" r="r" b="b"/>
                <a:pathLst>
                  <a:path w="4047" h="4109" extrusionOk="0">
                    <a:moveTo>
                      <a:pt x="2016" y="0"/>
                    </a:moveTo>
                    <a:cubicBezTo>
                      <a:pt x="1" y="0"/>
                      <a:pt x="1" y="922"/>
                      <a:pt x="1" y="2031"/>
                    </a:cubicBezTo>
                    <a:cubicBezTo>
                      <a:pt x="1" y="3202"/>
                      <a:pt x="391" y="4108"/>
                      <a:pt x="2016" y="4108"/>
                    </a:cubicBezTo>
                    <a:cubicBezTo>
                      <a:pt x="3718" y="4108"/>
                      <a:pt x="4046" y="3202"/>
                      <a:pt x="4046" y="2031"/>
                    </a:cubicBezTo>
                    <a:cubicBezTo>
                      <a:pt x="4046" y="922"/>
                      <a:pt x="4046" y="0"/>
                      <a:pt x="201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8" name="Google Shape;1058;p34"/>
              <p:cNvSpPr/>
              <p:nvPr/>
            </p:nvSpPr>
            <p:spPr>
              <a:xfrm>
                <a:off x="5081952" y="2154907"/>
                <a:ext cx="93192" cy="94252"/>
              </a:xfrm>
              <a:custGeom>
                <a:avLst/>
                <a:gdLst/>
                <a:ahLst/>
                <a:cxnLst/>
                <a:rect l="l" t="t" r="r" b="b"/>
                <a:pathLst>
                  <a:path w="4047" h="4093" extrusionOk="0">
                    <a:moveTo>
                      <a:pt x="2016" y="0"/>
                    </a:moveTo>
                    <a:cubicBezTo>
                      <a:pt x="1" y="0"/>
                      <a:pt x="1" y="906"/>
                      <a:pt x="1" y="2015"/>
                    </a:cubicBezTo>
                    <a:cubicBezTo>
                      <a:pt x="1" y="3187"/>
                      <a:pt x="391" y="4093"/>
                      <a:pt x="2016" y="4093"/>
                    </a:cubicBezTo>
                    <a:cubicBezTo>
                      <a:pt x="3718" y="4093"/>
                      <a:pt x="4046" y="3187"/>
                      <a:pt x="4046" y="2015"/>
                    </a:cubicBezTo>
                    <a:cubicBezTo>
                      <a:pt x="4046" y="906"/>
                      <a:pt x="4046" y="0"/>
                      <a:pt x="201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9" name="Google Shape;1059;p34"/>
              <p:cNvSpPr/>
              <p:nvPr/>
            </p:nvSpPr>
            <p:spPr>
              <a:xfrm>
                <a:off x="5081952" y="2274669"/>
                <a:ext cx="93192" cy="94620"/>
              </a:xfrm>
              <a:custGeom>
                <a:avLst/>
                <a:gdLst/>
                <a:ahLst/>
                <a:cxnLst/>
                <a:rect l="l" t="t" r="r" b="b"/>
                <a:pathLst>
                  <a:path w="4047" h="4109" extrusionOk="0">
                    <a:moveTo>
                      <a:pt x="2016" y="1"/>
                    </a:moveTo>
                    <a:cubicBezTo>
                      <a:pt x="1" y="1"/>
                      <a:pt x="1" y="906"/>
                      <a:pt x="1" y="2078"/>
                    </a:cubicBezTo>
                    <a:cubicBezTo>
                      <a:pt x="1" y="3187"/>
                      <a:pt x="391" y="4108"/>
                      <a:pt x="2016" y="4108"/>
                    </a:cubicBezTo>
                    <a:cubicBezTo>
                      <a:pt x="3718" y="4108"/>
                      <a:pt x="4046" y="3187"/>
                      <a:pt x="4046" y="2078"/>
                    </a:cubicBezTo>
                    <a:cubicBezTo>
                      <a:pt x="4046" y="906"/>
                      <a:pt x="4046" y="1"/>
                      <a:pt x="20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60" name="Google Shape;1060;p34"/>
            <p:cNvGrpSpPr/>
            <p:nvPr/>
          </p:nvGrpSpPr>
          <p:grpSpPr>
            <a:xfrm>
              <a:off x="3244894" y="3774940"/>
              <a:ext cx="636463" cy="454970"/>
              <a:chOff x="1996450" y="1888028"/>
              <a:chExt cx="939844" cy="656427"/>
            </a:xfrm>
          </p:grpSpPr>
          <p:sp>
            <p:nvSpPr>
              <p:cNvPr id="1061" name="Google Shape;1061;p34"/>
              <p:cNvSpPr/>
              <p:nvPr/>
            </p:nvSpPr>
            <p:spPr>
              <a:xfrm>
                <a:off x="1996450" y="1888028"/>
                <a:ext cx="939844" cy="574076"/>
              </a:xfrm>
              <a:custGeom>
                <a:avLst/>
                <a:gdLst/>
                <a:ahLst/>
                <a:cxnLst/>
                <a:rect l="l" t="t" r="r" b="b"/>
                <a:pathLst>
                  <a:path w="40814" h="24930" extrusionOk="0">
                    <a:moveTo>
                      <a:pt x="20180" y="1"/>
                    </a:moveTo>
                    <a:cubicBezTo>
                      <a:pt x="7091" y="1"/>
                      <a:pt x="3780" y="1047"/>
                      <a:pt x="2218" y="1375"/>
                    </a:cubicBezTo>
                    <a:cubicBezTo>
                      <a:pt x="656" y="1688"/>
                      <a:pt x="0" y="2344"/>
                      <a:pt x="0" y="3578"/>
                    </a:cubicBezTo>
                    <a:lnTo>
                      <a:pt x="0" y="22711"/>
                    </a:lnTo>
                    <a:cubicBezTo>
                      <a:pt x="0" y="23945"/>
                      <a:pt x="984" y="24929"/>
                      <a:pt x="2218" y="24929"/>
                    </a:cubicBezTo>
                    <a:lnTo>
                      <a:pt x="38596" y="24929"/>
                    </a:lnTo>
                    <a:cubicBezTo>
                      <a:pt x="39829" y="24929"/>
                      <a:pt x="40814" y="23945"/>
                      <a:pt x="40814" y="22711"/>
                    </a:cubicBezTo>
                    <a:lnTo>
                      <a:pt x="40814" y="3578"/>
                    </a:lnTo>
                    <a:cubicBezTo>
                      <a:pt x="40814" y="2344"/>
                      <a:pt x="40157" y="1891"/>
                      <a:pt x="38596" y="1375"/>
                    </a:cubicBezTo>
                    <a:cubicBezTo>
                      <a:pt x="37034" y="907"/>
                      <a:pt x="33191" y="1"/>
                      <a:pt x="201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2" name="Google Shape;1062;p34"/>
              <p:cNvSpPr/>
              <p:nvPr/>
            </p:nvSpPr>
            <p:spPr>
              <a:xfrm>
                <a:off x="2170162" y="2401984"/>
                <a:ext cx="101782" cy="142471"/>
              </a:xfrm>
              <a:custGeom>
                <a:avLst/>
                <a:gdLst/>
                <a:ahLst/>
                <a:cxnLst/>
                <a:rect l="l" t="t" r="r" b="b"/>
                <a:pathLst>
                  <a:path w="4420" h="6187" extrusionOk="0">
                    <a:moveTo>
                      <a:pt x="4375" y="0"/>
                    </a:moveTo>
                    <a:cubicBezTo>
                      <a:pt x="4374" y="0"/>
                      <a:pt x="4374" y="1"/>
                      <a:pt x="4374" y="1"/>
                    </a:cubicBezTo>
                    <a:cubicBezTo>
                      <a:pt x="4374" y="63"/>
                      <a:pt x="4046" y="204"/>
                      <a:pt x="3780" y="204"/>
                    </a:cubicBezTo>
                    <a:lnTo>
                      <a:pt x="2093" y="204"/>
                    </a:lnTo>
                    <a:cubicBezTo>
                      <a:pt x="1828" y="204"/>
                      <a:pt x="1562" y="1"/>
                      <a:pt x="1562" y="1"/>
                    </a:cubicBezTo>
                    <a:cubicBezTo>
                      <a:pt x="1562" y="1"/>
                      <a:pt x="1500" y="204"/>
                      <a:pt x="1437" y="454"/>
                    </a:cubicBezTo>
                    <a:lnTo>
                      <a:pt x="78" y="5671"/>
                    </a:lnTo>
                    <a:cubicBezTo>
                      <a:pt x="0" y="5921"/>
                      <a:pt x="203" y="6186"/>
                      <a:pt x="531" y="6186"/>
                    </a:cubicBezTo>
                    <a:lnTo>
                      <a:pt x="2218" y="6186"/>
                    </a:lnTo>
                    <a:cubicBezTo>
                      <a:pt x="2546" y="6186"/>
                      <a:pt x="2874" y="5921"/>
                      <a:pt x="2937" y="5671"/>
                    </a:cubicBezTo>
                    <a:cubicBezTo>
                      <a:pt x="2937" y="5671"/>
                      <a:pt x="4420" y="0"/>
                      <a:pt x="437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3" name="Google Shape;1063;p34"/>
              <p:cNvSpPr/>
              <p:nvPr/>
            </p:nvSpPr>
            <p:spPr>
              <a:xfrm>
                <a:off x="2623346" y="2401984"/>
                <a:ext cx="101436" cy="142471"/>
              </a:xfrm>
              <a:custGeom>
                <a:avLst/>
                <a:gdLst/>
                <a:ahLst/>
                <a:cxnLst/>
                <a:rect l="l" t="t" r="r" b="b"/>
                <a:pathLst>
                  <a:path w="4405" h="6187" extrusionOk="0">
                    <a:moveTo>
                      <a:pt x="46" y="0"/>
                    </a:moveTo>
                    <a:lnTo>
                      <a:pt x="46" y="0"/>
                    </a:lnTo>
                    <a:cubicBezTo>
                      <a:pt x="0" y="0"/>
                      <a:pt x="1483" y="5671"/>
                      <a:pt x="1483" y="5671"/>
                    </a:cubicBezTo>
                    <a:cubicBezTo>
                      <a:pt x="1546" y="5921"/>
                      <a:pt x="1874" y="6186"/>
                      <a:pt x="2186" y="6186"/>
                    </a:cubicBezTo>
                    <a:lnTo>
                      <a:pt x="3951" y="6186"/>
                    </a:lnTo>
                    <a:cubicBezTo>
                      <a:pt x="4217" y="6186"/>
                      <a:pt x="4404" y="5921"/>
                      <a:pt x="4342" y="5671"/>
                    </a:cubicBezTo>
                    <a:lnTo>
                      <a:pt x="2967" y="454"/>
                    </a:lnTo>
                    <a:cubicBezTo>
                      <a:pt x="2905" y="204"/>
                      <a:pt x="2842" y="1"/>
                      <a:pt x="2842" y="1"/>
                    </a:cubicBezTo>
                    <a:cubicBezTo>
                      <a:pt x="2842" y="1"/>
                      <a:pt x="2655" y="204"/>
                      <a:pt x="2327" y="204"/>
                    </a:cubicBezTo>
                    <a:lnTo>
                      <a:pt x="703" y="204"/>
                    </a:lnTo>
                    <a:cubicBezTo>
                      <a:pt x="375" y="204"/>
                      <a:pt x="109" y="63"/>
                      <a:pt x="47" y="1"/>
                    </a:cubicBezTo>
                    <a:cubicBezTo>
                      <a:pt x="46" y="1"/>
                      <a:pt x="46" y="0"/>
                      <a:pt x="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4" name="Google Shape;1064;p34"/>
              <p:cNvSpPr/>
              <p:nvPr/>
            </p:nvSpPr>
            <p:spPr>
              <a:xfrm>
                <a:off x="2772580" y="1985500"/>
                <a:ext cx="96071" cy="80942"/>
              </a:xfrm>
              <a:custGeom>
                <a:avLst/>
                <a:gdLst/>
                <a:ahLst/>
                <a:cxnLst/>
                <a:rect l="l" t="t" r="r" b="b"/>
                <a:pathLst>
                  <a:path w="4172" h="3515" extrusionOk="0">
                    <a:moveTo>
                      <a:pt x="2094" y="1"/>
                    </a:moveTo>
                    <a:cubicBezTo>
                      <a:pt x="469" y="1"/>
                      <a:pt x="1" y="782"/>
                      <a:pt x="1" y="1750"/>
                    </a:cubicBezTo>
                    <a:cubicBezTo>
                      <a:pt x="1" y="2734"/>
                      <a:pt x="860" y="3515"/>
                      <a:pt x="2094" y="3515"/>
                    </a:cubicBezTo>
                    <a:cubicBezTo>
                      <a:pt x="3390" y="3515"/>
                      <a:pt x="4171" y="2734"/>
                      <a:pt x="4171" y="1750"/>
                    </a:cubicBezTo>
                    <a:cubicBezTo>
                      <a:pt x="4171" y="782"/>
                      <a:pt x="3718" y="1"/>
                      <a:pt x="20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5" name="Google Shape;1065;p34"/>
              <p:cNvSpPr/>
              <p:nvPr/>
            </p:nvSpPr>
            <p:spPr>
              <a:xfrm>
                <a:off x="2739860" y="2087278"/>
                <a:ext cx="74839" cy="64408"/>
              </a:xfrm>
              <a:custGeom>
                <a:avLst/>
                <a:gdLst/>
                <a:ahLst/>
                <a:cxnLst/>
                <a:rect l="l" t="t" r="r" b="b"/>
                <a:pathLst>
                  <a:path w="3250" h="2797" extrusionOk="0">
                    <a:moveTo>
                      <a:pt x="1625" y="1"/>
                    </a:moveTo>
                    <a:cubicBezTo>
                      <a:pt x="391" y="1"/>
                      <a:pt x="0" y="657"/>
                      <a:pt x="0" y="1438"/>
                    </a:cubicBezTo>
                    <a:cubicBezTo>
                      <a:pt x="0" y="2156"/>
                      <a:pt x="641" y="2797"/>
                      <a:pt x="1625" y="2797"/>
                    </a:cubicBezTo>
                    <a:cubicBezTo>
                      <a:pt x="2593" y="2797"/>
                      <a:pt x="3249" y="2156"/>
                      <a:pt x="3249" y="1438"/>
                    </a:cubicBezTo>
                    <a:cubicBezTo>
                      <a:pt x="3249" y="657"/>
                      <a:pt x="2859" y="1"/>
                      <a:pt x="16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6" name="Google Shape;1066;p34"/>
              <p:cNvSpPr/>
              <p:nvPr/>
            </p:nvSpPr>
            <p:spPr>
              <a:xfrm>
                <a:off x="2739860" y="2178648"/>
                <a:ext cx="74839" cy="64753"/>
              </a:xfrm>
              <a:custGeom>
                <a:avLst/>
                <a:gdLst/>
                <a:ahLst/>
                <a:cxnLst/>
                <a:rect l="l" t="t" r="r" b="b"/>
                <a:pathLst>
                  <a:path w="3250" h="2812" extrusionOk="0">
                    <a:moveTo>
                      <a:pt x="1625" y="0"/>
                    </a:moveTo>
                    <a:cubicBezTo>
                      <a:pt x="391" y="0"/>
                      <a:pt x="0" y="656"/>
                      <a:pt x="0" y="1437"/>
                    </a:cubicBezTo>
                    <a:cubicBezTo>
                      <a:pt x="0" y="2218"/>
                      <a:pt x="641" y="2812"/>
                      <a:pt x="1625" y="2812"/>
                    </a:cubicBezTo>
                    <a:cubicBezTo>
                      <a:pt x="2593" y="2812"/>
                      <a:pt x="3249" y="2218"/>
                      <a:pt x="3249" y="1437"/>
                    </a:cubicBezTo>
                    <a:cubicBezTo>
                      <a:pt x="3249" y="656"/>
                      <a:pt x="2859" y="0"/>
                      <a:pt x="16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7" name="Google Shape;1067;p34"/>
              <p:cNvSpPr/>
              <p:nvPr/>
            </p:nvSpPr>
            <p:spPr>
              <a:xfrm>
                <a:off x="2831206" y="2087278"/>
                <a:ext cx="76267" cy="64408"/>
              </a:xfrm>
              <a:custGeom>
                <a:avLst/>
                <a:gdLst/>
                <a:ahLst/>
                <a:cxnLst/>
                <a:rect l="l" t="t" r="r" b="b"/>
                <a:pathLst>
                  <a:path w="3312" h="2797" extrusionOk="0">
                    <a:moveTo>
                      <a:pt x="1688" y="1"/>
                    </a:moveTo>
                    <a:cubicBezTo>
                      <a:pt x="391" y="1"/>
                      <a:pt x="1" y="657"/>
                      <a:pt x="1" y="1438"/>
                    </a:cubicBezTo>
                    <a:cubicBezTo>
                      <a:pt x="1" y="2156"/>
                      <a:pt x="657" y="2797"/>
                      <a:pt x="1688" y="2797"/>
                    </a:cubicBezTo>
                    <a:cubicBezTo>
                      <a:pt x="2672" y="2797"/>
                      <a:pt x="3312" y="2156"/>
                      <a:pt x="3312" y="1438"/>
                    </a:cubicBezTo>
                    <a:cubicBezTo>
                      <a:pt x="3312" y="657"/>
                      <a:pt x="2921" y="1"/>
                      <a:pt x="16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8" name="Google Shape;1068;p34"/>
              <p:cNvSpPr/>
              <p:nvPr/>
            </p:nvSpPr>
            <p:spPr>
              <a:xfrm>
                <a:off x="2831206" y="2178648"/>
                <a:ext cx="76267" cy="64753"/>
              </a:xfrm>
              <a:custGeom>
                <a:avLst/>
                <a:gdLst/>
                <a:ahLst/>
                <a:cxnLst/>
                <a:rect l="l" t="t" r="r" b="b"/>
                <a:pathLst>
                  <a:path w="3312" h="2812" extrusionOk="0">
                    <a:moveTo>
                      <a:pt x="1688" y="0"/>
                    </a:moveTo>
                    <a:cubicBezTo>
                      <a:pt x="391" y="0"/>
                      <a:pt x="1" y="656"/>
                      <a:pt x="1" y="1437"/>
                    </a:cubicBezTo>
                    <a:cubicBezTo>
                      <a:pt x="1" y="2218"/>
                      <a:pt x="657" y="2812"/>
                      <a:pt x="1688" y="2812"/>
                    </a:cubicBezTo>
                    <a:cubicBezTo>
                      <a:pt x="2672" y="2812"/>
                      <a:pt x="3312" y="2218"/>
                      <a:pt x="3312" y="1437"/>
                    </a:cubicBezTo>
                    <a:cubicBezTo>
                      <a:pt x="3312" y="656"/>
                      <a:pt x="2921" y="0"/>
                      <a:pt x="168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9" name="Google Shape;1069;p34"/>
              <p:cNvSpPr/>
              <p:nvPr/>
            </p:nvSpPr>
            <p:spPr>
              <a:xfrm>
                <a:off x="2748840" y="2282222"/>
                <a:ext cx="145350" cy="22314"/>
              </a:xfrm>
              <a:custGeom>
                <a:avLst/>
                <a:gdLst/>
                <a:ahLst/>
                <a:cxnLst/>
                <a:rect l="l" t="t" r="r" b="b"/>
                <a:pathLst>
                  <a:path w="6312" h="969" extrusionOk="0">
                    <a:moveTo>
                      <a:pt x="454" y="1"/>
                    </a:moveTo>
                    <a:cubicBezTo>
                      <a:pt x="188" y="1"/>
                      <a:pt x="1" y="188"/>
                      <a:pt x="1" y="454"/>
                    </a:cubicBezTo>
                    <a:cubicBezTo>
                      <a:pt x="1" y="782"/>
                      <a:pt x="188" y="969"/>
                      <a:pt x="454" y="969"/>
                    </a:cubicBezTo>
                    <a:lnTo>
                      <a:pt x="5796" y="969"/>
                    </a:lnTo>
                    <a:cubicBezTo>
                      <a:pt x="6046" y="969"/>
                      <a:pt x="6311" y="782"/>
                      <a:pt x="6311" y="454"/>
                    </a:cubicBezTo>
                    <a:cubicBezTo>
                      <a:pt x="6311" y="188"/>
                      <a:pt x="6046" y="1"/>
                      <a:pt x="579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0" name="Google Shape;1070;p34"/>
              <p:cNvSpPr/>
              <p:nvPr/>
            </p:nvSpPr>
            <p:spPr>
              <a:xfrm>
                <a:off x="2748840" y="2322496"/>
                <a:ext cx="145350" cy="24133"/>
              </a:xfrm>
              <a:custGeom>
                <a:avLst/>
                <a:gdLst/>
                <a:ahLst/>
                <a:cxnLst/>
                <a:rect l="l" t="t" r="r" b="b"/>
                <a:pathLst>
                  <a:path w="6312" h="1048" extrusionOk="0">
                    <a:moveTo>
                      <a:pt x="454" y="1"/>
                    </a:moveTo>
                    <a:cubicBezTo>
                      <a:pt x="188" y="1"/>
                      <a:pt x="1" y="266"/>
                      <a:pt x="1" y="532"/>
                    </a:cubicBezTo>
                    <a:cubicBezTo>
                      <a:pt x="1" y="782"/>
                      <a:pt x="188" y="1047"/>
                      <a:pt x="454" y="1047"/>
                    </a:cubicBezTo>
                    <a:lnTo>
                      <a:pt x="5796" y="1047"/>
                    </a:lnTo>
                    <a:cubicBezTo>
                      <a:pt x="6046" y="1047"/>
                      <a:pt x="6311" y="782"/>
                      <a:pt x="6311" y="532"/>
                    </a:cubicBezTo>
                    <a:cubicBezTo>
                      <a:pt x="6311" y="266"/>
                      <a:pt x="6046" y="1"/>
                      <a:pt x="579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1" name="Google Shape;1071;p34"/>
              <p:cNvSpPr/>
              <p:nvPr/>
            </p:nvSpPr>
            <p:spPr>
              <a:xfrm>
                <a:off x="2748840" y="2364588"/>
                <a:ext cx="145350" cy="22682"/>
              </a:xfrm>
              <a:custGeom>
                <a:avLst/>
                <a:gdLst/>
                <a:ahLst/>
                <a:cxnLst/>
                <a:rect l="l" t="t" r="r" b="b"/>
                <a:pathLst>
                  <a:path w="6312" h="985" extrusionOk="0">
                    <a:moveTo>
                      <a:pt x="454" y="0"/>
                    </a:moveTo>
                    <a:cubicBezTo>
                      <a:pt x="188" y="0"/>
                      <a:pt x="1" y="203"/>
                      <a:pt x="1" y="453"/>
                    </a:cubicBezTo>
                    <a:cubicBezTo>
                      <a:pt x="1" y="719"/>
                      <a:pt x="188" y="984"/>
                      <a:pt x="454" y="984"/>
                    </a:cubicBezTo>
                    <a:lnTo>
                      <a:pt x="5796" y="984"/>
                    </a:lnTo>
                    <a:cubicBezTo>
                      <a:pt x="6046" y="984"/>
                      <a:pt x="6311" y="719"/>
                      <a:pt x="6311" y="453"/>
                    </a:cubicBezTo>
                    <a:cubicBezTo>
                      <a:pt x="6311" y="203"/>
                      <a:pt x="6046" y="0"/>
                      <a:pt x="57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2" name="Google Shape;1072;p34"/>
              <p:cNvSpPr/>
              <p:nvPr/>
            </p:nvSpPr>
            <p:spPr>
              <a:xfrm>
                <a:off x="2089224" y="1949532"/>
                <a:ext cx="589182" cy="451063"/>
              </a:xfrm>
              <a:custGeom>
                <a:avLst/>
                <a:gdLst/>
                <a:ahLst/>
                <a:cxnLst/>
                <a:rect l="l" t="t" r="r" b="b"/>
                <a:pathLst>
                  <a:path w="25586" h="19588" extrusionOk="0">
                    <a:moveTo>
                      <a:pt x="12637" y="1"/>
                    </a:moveTo>
                    <a:cubicBezTo>
                      <a:pt x="4499" y="1"/>
                      <a:pt x="2422" y="844"/>
                      <a:pt x="1438" y="1110"/>
                    </a:cubicBezTo>
                    <a:cubicBezTo>
                      <a:pt x="469" y="1297"/>
                      <a:pt x="1" y="1891"/>
                      <a:pt x="1" y="2796"/>
                    </a:cubicBezTo>
                    <a:lnTo>
                      <a:pt x="1" y="17900"/>
                    </a:lnTo>
                    <a:cubicBezTo>
                      <a:pt x="1" y="18806"/>
                      <a:pt x="657" y="19587"/>
                      <a:pt x="1438" y="19587"/>
                    </a:cubicBezTo>
                    <a:lnTo>
                      <a:pt x="24211" y="19587"/>
                    </a:lnTo>
                    <a:cubicBezTo>
                      <a:pt x="24992" y="19587"/>
                      <a:pt x="25585" y="18806"/>
                      <a:pt x="25585" y="17900"/>
                    </a:cubicBezTo>
                    <a:lnTo>
                      <a:pt x="25585" y="2796"/>
                    </a:lnTo>
                    <a:cubicBezTo>
                      <a:pt x="25585" y="1891"/>
                      <a:pt x="25195" y="1500"/>
                      <a:pt x="24211" y="1110"/>
                    </a:cubicBezTo>
                    <a:cubicBezTo>
                      <a:pt x="23243" y="719"/>
                      <a:pt x="20837" y="1"/>
                      <a:pt x="126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1073" name="Google Shape;1073;p34"/>
            <p:cNvCxnSpPr/>
            <p:nvPr/>
          </p:nvCxnSpPr>
          <p:spPr>
            <a:xfrm>
              <a:off x="1548425" y="3432025"/>
              <a:ext cx="60492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4" name="Google Shape;1074;p34"/>
            <p:cNvCxnSpPr/>
            <p:nvPr/>
          </p:nvCxnSpPr>
          <p:spPr>
            <a:xfrm>
              <a:off x="1545377" y="3086725"/>
              <a:ext cx="0" cy="6954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oval" w="med" len="med"/>
              <a:tailEnd type="none" w="med" len="med"/>
            </a:ln>
          </p:spPr>
        </p:cxnSp>
        <p:cxnSp>
          <p:nvCxnSpPr>
            <p:cNvPr id="1075" name="Google Shape;1075;p34"/>
            <p:cNvCxnSpPr/>
            <p:nvPr/>
          </p:nvCxnSpPr>
          <p:spPr>
            <a:xfrm rot="10800000" flipH="1">
              <a:off x="1543352" y="3624475"/>
              <a:ext cx="289800" cy="1671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cxnSp>
          <p:nvCxnSpPr>
            <p:cNvPr id="1076" name="Google Shape;1076;p34"/>
            <p:cNvCxnSpPr/>
            <p:nvPr/>
          </p:nvCxnSpPr>
          <p:spPr>
            <a:xfrm>
              <a:off x="3565693" y="3086725"/>
              <a:ext cx="0" cy="6954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oval" w="med" len="med"/>
              <a:tailEnd type="none" w="med" len="med"/>
            </a:ln>
          </p:spPr>
        </p:cxnSp>
        <p:cxnSp>
          <p:nvCxnSpPr>
            <p:cNvPr id="1077" name="Google Shape;1077;p34"/>
            <p:cNvCxnSpPr/>
            <p:nvPr/>
          </p:nvCxnSpPr>
          <p:spPr>
            <a:xfrm rot="10800000">
              <a:off x="3381840" y="3591550"/>
              <a:ext cx="179100" cy="1962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cxnSp>
          <p:nvCxnSpPr>
            <p:cNvPr id="1078" name="Google Shape;1078;p34"/>
            <p:cNvCxnSpPr/>
            <p:nvPr/>
          </p:nvCxnSpPr>
          <p:spPr>
            <a:xfrm>
              <a:off x="5580874" y="3086725"/>
              <a:ext cx="0" cy="6954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oval" w="med" len="med"/>
              <a:tailEnd type="none" w="med" len="med"/>
            </a:ln>
          </p:spPr>
        </p:cxnSp>
        <p:cxnSp>
          <p:nvCxnSpPr>
            <p:cNvPr id="1079" name="Google Shape;1079;p34"/>
            <p:cNvCxnSpPr/>
            <p:nvPr/>
          </p:nvCxnSpPr>
          <p:spPr>
            <a:xfrm rot="10800000" flipH="1">
              <a:off x="5580877" y="3669925"/>
              <a:ext cx="222600" cy="1089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1080" name="Google Shape;1080;p34"/>
            <p:cNvSpPr/>
            <p:nvPr/>
          </p:nvSpPr>
          <p:spPr>
            <a:xfrm>
              <a:off x="7245318" y="3774950"/>
              <a:ext cx="704802" cy="427145"/>
            </a:xfrm>
            <a:custGeom>
              <a:avLst/>
              <a:gdLst/>
              <a:ahLst/>
              <a:cxnLst/>
              <a:rect l="l" t="t" r="r" b="b"/>
              <a:pathLst>
                <a:path w="38784" h="23505" extrusionOk="0">
                  <a:moveTo>
                    <a:pt x="14831" y="1"/>
                  </a:moveTo>
                  <a:cubicBezTo>
                    <a:pt x="10212" y="1"/>
                    <a:pt x="6340" y="191"/>
                    <a:pt x="5202" y="831"/>
                  </a:cubicBezTo>
                  <a:cubicBezTo>
                    <a:pt x="1750" y="2846"/>
                    <a:pt x="1" y="16903"/>
                    <a:pt x="2344" y="21136"/>
                  </a:cubicBezTo>
                  <a:cubicBezTo>
                    <a:pt x="3378" y="22984"/>
                    <a:pt x="9732" y="23505"/>
                    <a:pt x="16633" y="23505"/>
                  </a:cubicBezTo>
                  <a:cubicBezTo>
                    <a:pt x="17550" y="23505"/>
                    <a:pt x="18476" y="23496"/>
                    <a:pt x="19400" y="23479"/>
                  </a:cubicBezTo>
                  <a:cubicBezTo>
                    <a:pt x="20323" y="23496"/>
                    <a:pt x="21247" y="23505"/>
                    <a:pt x="22162" y="23505"/>
                  </a:cubicBezTo>
                  <a:cubicBezTo>
                    <a:pt x="29053" y="23505"/>
                    <a:pt x="35407" y="22984"/>
                    <a:pt x="36441" y="21136"/>
                  </a:cubicBezTo>
                  <a:cubicBezTo>
                    <a:pt x="38784" y="16903"/>
                    <a:pt x="37034" y="2846"/>
                    <a:pt x="33645" y="831"/>
                  </a:cubicBezTo>
                  <a:cubicBezTo>
                    <a:pt x="32460" y="191"/>
                    <a:pt x="28577" y="1"/>
                    <a:pt x="23961" y="1"/>
                  </a:cubicBezTo>
                  <a:cubicBezTo>
                    <a:pt x="22494" y="1"/>
                    <a:pt x="20952" y="20"/>
                    <a:pt x="19400" y="50"/>
                  </a:cubicBezTo>
                  <a:cubicBezTo>
                    <a:pt x="17844" y="20"/>
                    <a:pt x="16300" y="1"/>
                    <a:pt x="14831" y="1"/>
                  </a:cubicBezTo>
                  <a:close/>
                </a:path>
              </a:pathLst>
            </a:custGeom>
            <a:solidFill>
              <a:srgbClr val="2015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34"/>
            <p:cNvSpPr/>
            <p:nvPr/>
          </p:nvSpPr>
          <p:spPr>
            <a:xfrm>
              <a:off x="7333885" y="3788795"/>
              <a:ext cx="540741" cy="57934"/>
            </a:xfrm>
            <a:custGeom>
              <a:avLst/>
              <a:gdLst/>
              <a:ahLst/>
              <a:cxnLst/>
              <a:rect l="l" t="t" r="r" b="b"/>
              <a:pathLst>
                <a:path w="29756" h="3188" extrusionOk="0">
                  <a:moveTo>
                    <a:pt x="1703" y="1"/>
                  </a:moveTo>
                  <a:cubicBezTo>
                    <a:pt x="781" y="1"/>
                    <a:pt x="0" y="719"/>
                    <a:pt x="0" y="1625"/>
                  </a:cubicBezTo>
                  <a:cubicBezTo>
                    <a:pt x="0" y="2469"/>
                    <a:pt x="781" y="3187"/>
                    <a:pt x="1703" y="3187"/>
                  </a:cubicBezTo>
                  <a:lnTo>
                    <a:pt x="28115" y="3187"/>
                  </a:lnTo>
                  <a:cubicBezTo>
                    <a:pt x="29037" y="3187"/>
                    <a:pt x="29755" y="2469"/>
                    <a:pt x="29755" y="1625"/>
                  </a:cubicBezTo>
                  <a:cubicBezTo>
                    <a:pt x="29755" y="719"/>
                    <a:pt x="29037" y="1"/>
                    <a:pt x="28115" y="1"/>
                  </a:cubicBezTo>
                  <a:close/>
                </a:path>
              </a:pathLst>
            </a:custGeom>
            <a:solidFill>
              <a:srgbClr val="2015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34"/>
            <p:cNvSpPr/>
            <p:nvPr/>
          </p:nvSpPr>
          <p:spPr>
            <a:xfrm>
              <a:off x="7245318" y="3774950"/>
              <a:ext cx="704802" cy="427145"/>
            </a:xfrm>
            <a:custGeom>
              <a:avLst/>
              <a:gdLst/>
              <a:ahLst/>
              <a:cxnLst/>
              <a:rect l="l" t="t" r="r" b="b"/>
              <a:pathLst>
                <a:path w="38784" h="23505" extrusionOk="0">
                  <a:moveTo>
                    <a:pt x="14831" y="1"/>
                  </a:moveTo>
                  <a:cubicBezTo>
                    <a:pt x="10212" y="1"/>
                    <a:pt x="6340" y="191"/>
                    <a:pt x="5202" y="831"/>
                  </a:cubicBezTo>
                  <a:cubicBezTo>
                    <a:pt x="1750" y="2846"/>
                    <a:pt x="1" y="16903"/>
                    <a:pt x="2344" y="21136"/>
                  </a:cubicBezTo>
                  <a:cubicBezTo>
                    <a:pt x="3378" y="22984"/>
                    <a:pt x="9732" y="23505"/>
                    <a:pt x="16633" y="23505"/>
                  </a:cubicBezTo>
                  <a:cubicBezTo>
                    <a:pt x="17550" y="23505"/>
                    <a:pt x="18476" y="23496"/>
                    <a:pt x="19400" y="23479"/>
                  </a:cubicBezTo>
                  <a:cubicBezTo>
                    <a:pt x="20323" y="23496"/>
                    <a:pt x="21247" y="23505"/>
                    <a:pt x="22162" y="23505"/>
                  </a:cubicBezTo>
                  <a:cubicBezTo>
                    <a:pt x="29053" y="23505"/>
                    <a:pt x="35407" y="22984"/>
                    <a:pt x="36441" y="21136"/>
                  </a:cubicBezTo>
                  <a:cubicBezTo>
                    <a:pt x="38784" y="16903"/>
                    <a:pt x="37034" y="2846"/>
                    <a:pt x="33645" y="831"/>
                  </a:cubicBezTo>
                  <a:cubicBezTo>
                    <a:pt x="32460" y="191"/>
                    <a:pt x="28577" y="1"/>
                    <a:pt x="23961" y="1"/>
                  </a:cubicBezTo>
                  <a:cubicBezTo>
                    <a:pt x="22494" y="1"/>
                    <a:pt x="20952" y="20"/>
                    <a:pt x="19400" y="50"/>
                  </a:cubicBezTo>
                  <a:cubicBezTo>
                    <a:pt x="17844" y="20"/>
                    <a:pt x="16300" y="1"/>
                    <a:pt x="148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34"/>
            <p:cNvSpPr/>
            <p:nvPr/>
          </p:nvSpPr>
          <p:spPr>
            <a:xfrm>
              <a:off x="7333885" y="3788795"/>
              <a:ext cx="540741" cy="57934"/>
            </a:xfrm>
            <a:custGeom>
              <a:avLst/>
              <a:gdLst/>
              <a:ahLst/>
              <a:cxnLst/>
              <a:rect l="l" t="t" r="r" b="b"/>
              <a:pathLst>
                <a:path w="29756" h="3188" extrusionOk="0">
                  <a:moveTo>
                    <a:pt x="1703" y="1"/>
                  </a:moveTo>
                  <a:cubicBezTo>
                    <a:pt x="781" y="1"/>
                    <a:pt x="0" y="719"/>
                    <a:pt x="0" y="1625"/>
                  </a:cubicBezTo>
                  <a:cubicBezTo>
                    <a:pt x="0" y="2469"/>
                    <a:pt x="781" y="3187"/>
                    <a:pt x="1703" y="3187"/>
                  </a:cubicBezTo>
                  <a:lnTo>
                    <a:pt x="28115" y="3187"/>
                  </a:lnTo>
                  <a:cubicBezTo>
                    <a:pt x="29037" y="3187"/>
                    <a:pt x="29755" y="2469"/>
                    <a:pt x="29755" y="1625"/>
                  </a:cubicBezTo>
                  <a:cubicBezTo>
                    <a:pt x="29755" y="719"/>
                    <a:pt x="29037" y="1"/>
                    <a:pt x="28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34"/>
            <p:cNvSpPr/>
            <p:nvPr/>
          </p:nvSpPr>
          <p:spPr>
            <a:xfrm>
              <a:off x="7311462" y="3815218"/>
              <a:ext cx="572525" cy="347658"/>
            </a:xfrm>
            <a:custGeom>
              <a:avLst/>
              <a:gdLst/>
              <a:ahLst/>
              <a:cxnLst/>
              <a:rect l="l" t="t" r="r" b="b"/>
              <a:pathLst>
                <a:path w="31505" h="19131" extrusionOk="0">
                  <a:moveTo>
                    <a:pt x="11848" y="1"/>
                  </a:moveTo>
                  <a:cubicBezTo>
                    <a:pt x="8157" y="1"/>
                    <a:pt x="5092" y="171"/>
                    <a:pt x="4171" y="708"/>
                  </a:cubicBezTo>
                  <a:cubicBezTo>
                    <a:pt x="1375" y="2270"/>
                    <a:pt x="0" y="13781"/>
                    <a:pt x="1890" y="17171"/>
                  </a:cubicBezTo>
                  <a:cubicBezTo>
                    <a:pt x="2802" y="18734"/>
                    <a:pt x="8449" y="19130"/>
                    <a:pt x="14355" y="19130"/>
                  </a:cubicBezTo>
                  <a:cubicBezTo>
                    <a:pt x="14823" y="19130"/>
                    <a:pt x="15292" y="19128"/>
                    <a:pt x="15760" y="19123"/>
                  </a:cubicBezTo>
                  <a:cubicBezTo>
                    <a:pt x="16232" y="19128"/>
                    <a:pt x="16704" y="19130"/>
                    <a:pt x="17174" y="19130"/>
                  </a:cubicBezTo>
                  <a:cubicBezTo>
                    <a:pt x="23112" y="19130"/>
                    <a:pt x="28717" y="18734"/>
                    <a:pt x="29615" y="17171"/>
                  </a:cubicBezTo>
                  <a:cubicBezTo>
                    <a:pt x="31505" y="13781"/>
                    <a:pt x="30130" y="2270"/>
                    <a:pt x="27334" y="708"/>
                  </a:cubicBezTo>
                  <a:cubicBezTo>
                    <a:pt x="26413" y="171"/>
                    <a:pt x="23348" y="1"/>
                    <a:pt x="19663" y="1"/>
                  </a:cubicBezTo>
                  <a:cubicBezTo>
                    <a:pt x="18414" y="1"/>
                    <a:pt x="17093" y="20"/>
                    <a:pt x="15760" y="52"/>
                  </a:cubicBezTo>
                  <a:cubicBezTo>
                    <a:pt x="14424" y="20"/>
                    <a:pt x="13100" y="1"/>
                    <a:pt x="118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085" name="Google Shape;1085;p34"/>
            <p:cNvCxnSpPr/>
            <p:nvPr/>
          </p:nvCxnSpPr>
          <p:spPr>
            <a:xfrm>
              <a:off x="7598623" y="3086725"/>
              <a:ext cx="0" cy="6954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oval" w="med" len="med"/>
              <a:tailEnd type="none" w="med" len="med"/>
            </a:ln>
          </p:spPr>
        </p:cxnSp>
        <p:cxnSp>
          <p:nvCxnSpPr>
            <p:cNvPr id="1086" name="Google Shape;1086;p34"/>
            <p:cNvCxnSpPr/>
            <p:nvPr/>
          </p:nvCxnSpPr>
          <p:spPr>
            <a:xfrm rot="10800000">
              <a:off x="7468927" y="3606250"/>
              <a:ext cx="128700" cy="1668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oval" w="med" len="med"/>
            </a:ln>
          </p:spPr>
        </p:cxn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1" name="Google Shape;2221;p50"/>
          <p:cNvGrpSpPr/>
          <p:nvPr/>
        </p:nvGrpSpPr>
        <p:grpSpPr>
          <a:xfrm>
            <a:off x="-775916" y="-1021890"/>
            <a:ext cx="5381590" cy="5920873"/>
            <a:chOff x="-1353400" y="-1221675"/>
            <a:chExt cx="5381590" cy="5920873"/>
          </a:xfrm>
        </p:grpSpPr>
        <p:sp>
          <p:nvSpPr>
            <p:cNvPr id="2222" name="Google Shape;2222;p50"/>
            <p:cNvSpPr/>
            <p:nvPr/>
          </p:nvSpPr>
          <p:spPr>
            <a:xfrm>
              <a:off x="-1353400" y="801573"/>
              <a:ext cx="5381590" cy="3628864"/>
            </a:xfrm>
            <a:custGeom>
              <a:avLst/>
              <a:gdLst/>
              <a:ahLst/>
              <a:cxnLst/>
              <a:rect l="l" t="t" r="r" b="b"/>
              <a:pathLst>
                <a:path w="37488" h="25279" extrusionOk="0">
                  <a:moveTo>
                    <a:pt x="21604" y="1"/>
                  </a:moveTo>
                  <a:cubicBezTo>
                    <a:pt x="19846" y="1"/>
                    <a:pt x="17923" y="19"/>
                    <a:pt x="15823" y="19"/>
                  </a:cubicBezTo>
                  <a:cubicBezTo>
                    <a:pt x="1" y="19"/>
                    <a:pt x="266" y="5673"/>
                    <a:pt x="266" y="12640"/>
                  </a:cubicBezTo>
                  <a:cubicBezTo>
                    <a:pt x="266" y="19606"/>
                    <a:pt x="2016" y="25260"/>
                    <a:pt x="15823" y="25260"/>
                  </a:cubicBezTo>
                  <a:cubicBezTo>
                    <a:pt x="17655" y="25260"/>
                    <a:pt x="19382" y="25279"/>
                    <a:pt x="21000" y="25279"/>
                  </a:cubicBezTo>
                  <a:cubicBezTo>
                    <a:pt x="31567" y="25279"/>
                    <a:pt x="37487" y="24492"/>
                    <a:pt x="37487" y="12640"/>
                  </a:cubicBezTo>
                  <a:cubicBezTo>
                    <a:pt x="37487" y="788"/>
                    <a:pt x="33083" y="1"/>
                    <a:pt x="21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50"/>
            <p:cNvSpPr/>
            <p:nvPr/>
          </p:nvSpPr>
          <p:spPr>
            <a:xfrm>
              <a:off x="-568587" y="4082353"/>
              <a:ext cx="3850145" cy="616845"/>
            </a:xfrm>
            <a:custGeom>
              <a:avLst/>
              <a:gdLst/>
              <a:ahLst/>
              <a:cxnLst/>
              <a:rect l="l" t="t" r="r" b="b"/>
              <a:pathLst>
                <a:path w="26820" h="4297" extrusionOk="0">
                  <a:moveTo>
                    <a:pt x="1625" y="1"/>
                  </a:moveTo>
                  <a:cubicBezTo>
                    <a:pt x="719" y="1"/>
                    <a:pt x="1" y="719"/>
                    <a:pt x="1" y="1625"/>
                  </a:cubicBezTo>
                  <a:lnTo>
                    <a:pt x="1" y="2672"/>
                  </a:lnTo>
                  <a:cubicBezTo>
                    <a:pt x="1" y="3578"/>
                    <a:pt x="719" y="4296"/>
                    <a:pt x="1625" y="4296"/>
                  </a:cubicBezTo>
                  <a:lnTo>
                    <a:pt x="25195" y="4296"/>
                  </a:lnTo>
                  <a:cubicBezTo>
                    <a:pt x="26101" y="4296"/>
                    <a:pt x="26819" y="3578"/>
                    <a:pt x="26819" y="2672"/>
                  </a:cubicBezTo>
                  <a:lnTo>
                    <a:pt x="26819" y="1625"/>
                  </a:lnTo>
                  <a:cubicBezTo>
                    <a:pt x="26819" y="719"/>
                    <a:pt x="26101" y="1"/>
                    <a:pt x="251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50"/>
            <p:cNvSpPr/>
            <p:nvPr/>
          </p:nvSpPr>
          <p:spPr>
            <a:xfrm>
              <a:off x="-774875" y="-1221675"/>
              <a:ext cx="2551834" cy="2501402"/>
            </a:xfrm>
            <a:custGeom>
              <a:avLst/>
              <a:gdLst/>
              <a:ahLst/>
              <a:cxnLst/>
              <a:rect l="l" t="t" r="r" b="b"/>
              <a:pathLst>
                <a:path w="17776" h="17425" extrusionOk="0">
                  <a:moveTo>
                    <a:pt x="16515" y="0"/>
                  </a:moveTo>
                  <a:cubicBezTo>
                    <a:pt x="16164" y="0"/>
                    <a:pt x="15827" y="174"/>
                    <a:pt x="15620" y="509"/>
                  </a:cubicBezTo>
                  <a:lnTo>
                    <a:pt x="6717" y="13973"/>
                  </a:lnTo>
                  <a:lnTo>
                    <a:pt x="2219" y="3758"/>
                  </a:lnTo>
                  <a:cubicBezTo>
                    <a:pt x="2082" y="3381"/>
                    <a:pt x="1694" y="3138"/>
                    <a:pt x="1264" y="3138"/>
                  </a:cubicBezTo>
                  <a:cubicBezTo>
                    <a:pt x="1106" y="3138"/>
                    <a:pt x="941" y="3171"/>
                    <a:pt x="782" y="3242"/>
                  </a:cubicBezTo>
                  <a:cubicBezTo>
                    <a:pt x="266" y="3492"/>
                    <a:pt x="1" y="4086"/>
                    <a:pt x="204" y="4663"/>
                  </a:cubicBezTo>
                  <a:lnTo>
                    <a:pt x="5546" y="16706"/>
                  </a:lnTo>
                  <a:cubicBezTo>
                    <a:pt x="5671" y="17097"/>
                    <a:pt x="5999" y="17362"/>
                    <a:pt x="6451" y="17425"/>
                  </a:cubicBezTo>
                  <a:lnTo>
                    <a:pt x="6514" y="17425"/>
                  </a:lnTo>
                  <a:cubicBezTo>
                    <a:pt x="6904" y="17425"/>
                    <a:pt x="7232" y="17237"/>
                    <a:pt x="7420" y="16909"/>
                  </a:cubicBezTo>
                  <a:lnTo>
                    <a:pt x="17448" y="1680"/>
                  </a:lnTo>
                  <a:cubicBezTo>
                    <a:pt x="17776" y="1149"/>
                    <a:pt x="17651" y="509"/>
                    <a:pt x="17119" y="181"/>
                  </a:cubicBezTo>
                  <a:cubicBezTo>
                    <a:pt x="16929" y="60"/>
                    <a:pt x="16720" y="0"/>
                    <a:pt x="165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50"/>
            <p:cNvSpPr/>
            <p:nvPr/>
          </p:nvSpPr>
          <p:spPr>
            <a:xfrm>
              <a:off x="3200500" y="2375850"/>
              <a:ext cx="385487" cy="391393"/>
            </a:xfrm>
            <a:custGeom>
              <a:avLst/>
              <a:gdLst/>
              <a:ahLst/>
              <a:cxnLst/>
              <a:rect l="l" t="t" r="r" b="b"/>
              <a:pathLst>
                <a:path w="4047" h="4109" extrusionOk="0">
                  <a:moveTo>
                    <a:pt x="2016" y="0"/>
                  </a:moveTo>
                  <a:cubicBezTo>
                    <a:pt x="1" y="0"/>
                    <a:pt x="1" y="922"/>
                    <a:pt x="1" y="2031"/>
                  </a:cubicBezTo>
                  <a:cubicBezTo>
                    <a:pt x="1" y="3202"/>
                    <a:pt x="391" y="4108"/>
                    <a:pt x="2016" y="4108"/>
                  </a:cubicBezTo>
                  <a:cubicBezTo>
                    <a:pt x="3718" y="4108"/>
                    <a:pt x="4046" y="3202"/>
                    <a:pt x="4046" y="2031"/>
                  </a:cubicBezTo>
                  <a:cubicBezTo>
                    <a:pt x="4046" y="922"/>
                    <a:pt x="4046" y="0"/>
                    <a:pt x="20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50"/>
            <p:cNvSpPr/>
            <p:nvPr/>
          </p:nvSpPr>
          <p:spPr>
            <a:xfrm>
              <a:off x="3200500" y="2872781"/>
              <a:ext cx="385487" cy="389868"/>
            </a:xfrm>
            <a:custGeom>
              <a:avLst/>
              <a:gdLst/>
              <a:ahLst/>
              <a:cxnLst/>
              <a:rect l="l" t="t" r="r" b="b"/>
              <a:pathLst>
                <a:path w="4047" h="4093" extrusionOk="0">
                  <a:moveTo>
                    <a:pt x="2016" y="0"/>
                  </a:moveTo>
                  <a:cubicBezTo>
                    <a:pt x="1" y="0"/>
                    <a:pt x="1" y="906"/>
                    <a:pt x="1" y="2015"/>
                  </a:cubicBezTo>
                  <a:cubicBezTo>
                    <a:pt x="1" y="3187"/>
                    <a:pt x="391" y="4093"/>
                    <a:pt x="2016" y="4093"/>
                  </a:cubicBezTo>
                  <a:cubicBezTo>
                    <a:pt x="3718" y="4093"/>
                    <a:pt x="4046" y="3187"/>
                    <a:pt x="4046" y="2015"/>
                  </a:cubicBezTo>
                  <a:cubicBezTo>
                    <a:pt x="4046" y="906"/>
                    <a:pt x="4046" y="0"/>
                    <a:pt x="20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50"/>
            <p:cNvSpPr/>
            <p:nvPr/>
          </p:nvSpPr>
          <p:spPr>
            <a:xfrm>
              <a:off x="3200500" y="3368187"/>
              <a:ext cx="385487" cy="391393"/>
            </a:xfrm>
            <a:custGeom>
              <a:avLst/>
              <a:gdLst/>
              <a:ahLst/>
              <a:cxnLst/>
              <a:rect l="l" t="t" r="r" b="b"/>
              <a:pathLst>
                <a:path w="4047" h="4109" extrusionOk="0">
                  <a:moveTo>
                    <a:pt x="2016" y="1"/>
                  </a:moveTo>
                  <a:cubicBezTo>
                    <a:pt x="1" y="1"/>
                    <a:pt x="1" y="906"/>
                    <a:pt x="1" y="2078"/>
                  </a:cubicBezTo>
                  <a:cubicBezTo>
                    <a:pt x="1" y="3187"/>
                    <a:pt x="391" y="4108"/>
                    <a:pt x="2016" y="4108"/>
                  </a:cubicBezTo>
                  <a:cubicBezTo>
                    <a:pt x="3718" y="4108"/>
                    <a:pt x="4046" y="3187"/>
                    <a:pt x="4046" y="2078"/>
                  </a:cubicBezTo>
                  <a:cubicBezTo>
                    <a:pt x="4046" y="906"/>
                    <a:pt x="4046" y="1"/>
                    <a:pt x="20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28" name="Google Shape;2228;p50"/>
          <p:cNvSpPr txBox="1">
            <a:spLocks noGrp="1"/>
          </p:cNvSpPr>
          <p:nvPr>
            <p:ph type="title"/>
          </p:nvPr>
        </p:nvSpPr>
        <p:spPr>
          <a:xfrm>
            <a:off x="4774301" y="1004608"/>
            <a:ext cx="3928032" cy="79636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/>
              <a:t>Remember</a:t>
            </a:r>
            <a:endParaRPr sz="5400" dirty="0"/>
          </a:p>
        </p:txBody>
      </p:sp>
      <p:pic>
        <p:nvPicPr>
          <p:cNvPr id="2050" name="Picture 2" descr="وَلَا تَقْفُ مَا لَيْسَ لَكَ بِهِ عِلْمٌ ۚ إِنَّ السَّمْعَ وَالْبَصَرَ  وَالْفُؤَادَ كُلُّ أُولَٰئِكَ كَانَ عَنْهُ مَسْئُو… | Quran verses, Verses,  Keep calm artwork">
            <a:extLst>
              <a:ext uri="{FF2B5EF4-FFF2-40B4-BE49-F238E27FC236}">
                <a16:creationId xmlns:a16="http://schemas.microsoft.com/office/drawing/2014/main" id="{0B8D298B-AD84-4096-8C97-71027E5D55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090" y="1695745"/>
            <a:ext cx="3740892" cy="26205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8392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1" name="Google Shape;2221;p50"/>
          <p:cNvGrpSpPr/>
          <p:nvPr/>
        </p:nvGrpSpPr>
        <p:grpSpPr>
          <a:xfrm>
            <a:off x="-1272480" y="-1221675"/>
            <a:ext cx="5381590" cy="5920873"/>
            <a:chOff x="-1353400" y="-1221675"/>
            <a:chExt cx="5381590" cy="5920873"/>
          </a:xfrm>
        </p:grpSpPr>
        <p:sp>
          <p:nvSpPr>
            <p:cNvPr id="2222" name="Google Shape;2222;p50"/>
            <p:cNvSpPr/>
            <p:nvPr/>
          </p:nvSpPr>
          <p:spPr>
            <a:xfrm>
              <a:off x="-1353400" y="801573"/>
              <a:ext cx="5381590" cy="3628864"/>
            </a:xfrm>
            <a:custGeom>
              <a:avLst/>
              <a:gdLst/>
              <a:ahLst/>
              <a:cxnLst/>
              <a:rect l="l" t="t" r="r" b="b"/>
              <a:pathLst>
                <a:path w="37488" h="25279" extrusionOk="0">
                  <a:moveTo>
                    <a:pt x="21604" y="1"/>
                  </a:moveTo>
                  <a:cubicBezTo>
                    <a:pt x="19846" y="1"/>
                    <a:pt x="17923" y="19"/>
                    <a:pt x="15823" y="19"/>
                  </a:cubicBezTo>
                  <a:cubicBezTo>
                    <a:pt x="1" y="19"/>
                    <a:pt x="266" y="5673"/>
                    <a:pt x="266" y="12640"/>
                  </a:cubicBezTo>
                  <a:cubicBezTo>
                    <a:pt x="266" y="19606"/>
                    <a:pt x="2016" y="25260"/>
                    <a:pt x="15823" y="25260"/>
                  </a:cubicBezTo>
                  <a:cubicBezTo>
                    <a:pt x="17655" y="25260"/>
                    <a:pt x="19382" y="25279"/>
                    <a:pt x="21000" y="25279"/>
                  </a:cubicBezTo>
                  <a:cubicBezTo>
                    <a:pt x="31567" y="25279"/>
                    <a:pt x="37487" y="24492"/>
                    <a:pt x="37487" y="12640"/>
                  </a:cubicBezTo>
                  <a:cubicBezTo>
                    <a:pt x="37487" y="788"/>
                    <a:pt x="33083" y="1"/>
                    <a:pt x="21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50"/>
            <p:cNvSpPr/>
            <p:nvPr/>
          </p:nvSpPr>
          <p:spPr>
            <a:xfrm>
              <a:off x="-568587" y="4082353"/>
              <a:ext cx="3850145" cy="616845"/>
            </a:xfrm>
            <a:custGeom>
              <a:avLst/>
              <a:gdLst/>
              <a:ahLst/>
              <a:cxnLst/>
              <a:rect l="l" t="t" r="r" b="b"/>
              <a:pathLst>
                <a:path w="26820" h="4297" extrusionOk="0">
                  <a:moveTo>
                    <a:pt x="1625" y="1"/>
                  </a:moveTo>
                  <a:cubicBezTo>
                    <a:pt x="719" y="1"/>
                    <a:pt x="1" y="719"/>
                    <a:pt x="1" y="1625"/>
                  </a:cubicBezTo>
                  <a:lnTo>
                    <a:pt x="1" y="2672"/>
                  </a:lnTo>
                  <a:cubicBezTo>
                    <a:pt x="1" y="3578"/>
                    <a:pt x="719" y="4296"/>
                    <a:pt x="1625" y="4296"/>
                  </a:cubicBezTo>
                  <a:lnTo>
                    <a:pt x="25195" y="4296"/>
                  </a:lnTo>
                  <a:cubicBezTo>
                    <a:pt x="26101" y="4296"/>
                    <a:pt x="26819" y="3578"/>
                    <a:pt x="26819" y="2672"/>
                  </a:cubicBezTo>
                  <a:lnTo>
                    <a:pt x="26819" y="1625"/>
                  </a:lnTo>
                  <a:cubicBezTo>
                    <a:pt x="26819" y="719"/>
                    <a:pt x="26101" y="1"/>
                    <a:pt x="251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50"/>
            <p:cNvSpPr/>
            <p:nvPr/>
          </p:nvSpPr>
          <p:spPr>
            <a:xfrm>
              <a:off x="-774875" y="-1221675"/>
              <a:ext cx="2551834" cy="2501402"/>
            </a:xfrm>
            <a:custGeom>
              <a:avLst/>
              <a:gdLst/>
              <a:ahLst/>
              <a:cxnLst/>
              <a:rect l="l" t="t" r="r" b="b"/>
              <a:pathLst>
                <a:path w="17776" h="17425" extrusionOk="0">
                  <a:moveTo>
                    <a:pt x="16515" y="0"/>
                  </a:moveTo>
                  <a:cubicBezTo>
                    <a:pt x="16164" y="0"/>
                    <a:pt x="15827" y="174"/>
                    <a:pt x="15620" y="509"/>
                  </a:cubicBezTo>
                  <a:lnTo>
                    <a:pt x="6717" y="13973"/>
                  </a:lnTo>
                  <a:lnTo>
                    <a:pt x="2219" y="3758"/>
                  </a:lnTo>
                  <a:cubicBezTo>
                    <a:pt x="2082" y="3381"/>
                    <a:pt x="1694" y="3138"/>
                    <a:pt x="1264" y="3138"/>
                  </a:cubicBezTo>
                  <a:cubicBezTo>
                    <a:pt x="1106" y="3138"/>
                    <a:pt x="941" y="3171"/>
                    <a:pt x="782" y="3242"/>
                  </a:cubicBezTo>
                  <a:cubicBezTo>
                    <a:pt x="266" y="3492"/>
                    <a:pt x="1" y="4086"/>
                    <a:pt x="204" y="4663"/>
                  </a:cubicBezTo>
                  <a:lnTo>
                    <a:pt x="5546" y="16706"/>
                  </a:lnTo>
                  <a:cubicBezTo>
                    <a:pt x="5671" y="17097"/>
                    <a:pt x="5999" y="17362"/>
                    <a:pt x="6451" y="17425"/>
                  </a:cubicBezTo>
                  <a:lnTo>
                    <a:pt x="6514" y="17425"/>
                  </a:lnTo>
                  <a:cubicBezTo>
                    <a:pt x="6904" y="17425"/>
                    <a:pt x="7232" y="17237"/>
                    <a:pt x="7420" y="16909"/>
                  </a:cubicBezTo>
                  <a:lnTo>
                    <a:pt x="17448" y="1680"/>
                  </a:lnTo>
                  <a:cubicBezTo>
                    <a:pt x="17776" y="1149"/>
                    <a:pt x="17651" y="509"/>
                    <a:pt x="17119" y="181"/>
                  </a:cubicBezTo>
                  <a:cubicBezTo>
                    <a:pt x="16929" y="60"/>
                    <a:pt x="16720" y="0"/>
                    <a:pt x="165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50"/>
            <p:cNvSpPr/>
            <p:nvPr/>
          </p:nvSpPr>
          <p:spPr>
            <a:xfrm>
              <a:off x="3200500" y="2375850"/>
              <a:ext cx="385487" cy="391393"/>
            </a:xfrm>
            <a:custGeom>
              <a:avLst/>
              <a:gdLst/>
              <a:ahLst/>
              <a:cxnLst/>
              <a:rect l="l" t="t" r="r" b="b"/>
              <a:pathLst>
                <a:path w="4047" h="4109" extrusionOk="0">
                  <a:moveTo>
                    <a:pt x="2016" y="0"/>
                  </a:moveTo>
                  <a:cubicBezTo>
                    <a:pt x="1" y="0"/>
                    <a:pt x="1" y="922"/>
                    <a:pt x="1" y="2031"/>
                  </a:cubicBezTo>
                  <a:cubicBezTo>
                    <a:pt x="1" y="3202"/>
                    <a:pt x="391" y="4108"/>
                    <a:pt x="2016" y="4108"/>
                  </a:cubicBezTo>
                  <a:cubicBezTo>
                    <a:pt x="3718" y="4108"/>
                    <a:pt x="4046" y="3202"/>
                    <a:pt x="4046" y="2031"/>
                  </a:cubicBezTo>
                  <a:cubicBezTo>
                    <a:pt x="4046" y="922"/>
                    <a:pt x="4046" y="0"/>
                    <a:pt x="20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50"/>
            <p:cNvSpPr/>
            <p:nvPr/>
          </p:nvSpPr>
          <p:spPr>
            <a:xfrm>
              <a:off x="3200500" y="2872781"/>
              <a:ext cx="385487" cy="389868"/>
            </a:xfrm>
            <a:custGeom>
              <a:avLst/>
              <a:gdLst/>
              <a:ahLst/>
              <a:cxnLst/>
              <a:rect l="l" t="t" r="r" b="b"/>
              <a:pathLst>
                <a:path w="4047" h="4093" extrusionOk="0">
                  <a:moveTo>
                    <a:pt x="2016" y="0"/>
                  </a:moveTo>
                  <a:cubicBezTo>
                    <a:pt x="1" y="0"/>
                    <a:pt x="1" y="906"/>
                    <a:pt x="1" y="2015"/>
                  </a:cubicBezTo>
                  <a:cubicBezTo>
                    <a:pt x="1" y="3187"/>
                    <a:pt x="391" y="4093"/>
                    <a:pt x="2016" y="4093"/>
                  </a:cubicBezTo>
                  <a:cubicBezTo>
                    <a:pt x="3718" y="4093"/>
                    <a:pt x="4046" y="3187"/>
                    <a:pt x="4046" y="2015"/>
                  </a:cubicBezTo>
                  <a:cubicBezTo>
                    <a:pt x="4046" y="906"/>
                    <a:pt x="4046" y="0"/>
                    <a:pt x="20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50"/>
            <p:cNvSpPr/>
            <p:nvPr/>
          </p:nvSpPr>
          <p:spPr>
            <a:xfrm>
              <a:off x="3200500" y="3368187"/>
              <a:ext cx="385487" cy="391393"/>
            </a:xfrm>
            <a:custGeom>
              <a:avLst/>
              <a:gdLst/>
              <a:ahLst/>
              <a:cxnLst/>
              <a:rect l="l" t="t" r="r" b="b"/>
              <a:pathLst>
                <a:path w="4047" h="4109" extrusionOk="0">
                  <a:moveTo>
                    <a:pt x="2016" y="1"/>
                  </a:moveTo>
                  <a:cubicBezTo>
                    <a:pt x="1" y="1"/>
                    <a:pt x="1" y="906"/>
                    <a:pt x="1" y="2078"/>
                  </a:cubicBezTo>
                  <a:cubicBezTo>
                    <a:pt x="1" y="3187"/>
                    <a:pt x="391" y="4108"/>
                    <a:pt x="2016" y="4108"/>
                  </a:cubicBezTo>
                  <a:cubicBezTo>
                    <a:pt x="3718" y="4108"/>
                    <a:pt x="4046" y="3187"/>
                    <a:pt x="4046" y="2078"/>
                  </a:cubicBezTo>
                  <a:cubicBezTo>
                    <a:pt x="4046" y="906"/>
                    <a:pt x="4046" y="1"/>
                    <a:pt x="20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28" name="Google Shape;2228;p50"/>
          <p:cNvSpPr txBox="1">
            <a:spLocks noGrp="1"/>
          </p:cNvSpPr>
          <p:nvPr>
            <p:ph type="title"/>
          </p:nvPr>
        </p:nvSpPr>
        <p:spPr>
          <a:xfrm>
            <a:off x="4356884" y="932250"/>
            <a:ext cx="3928032" cy="98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/>
              <a:t>Homework</a:t>
            </a:r>
            <a:endParaRPr sz="5400" dirty="0"/>
          </a:p>
        </p:txBody>
      </p:sp>
      <p:sp>
        <p:nvSpPr>
          <p:cNvPr id="2229" name="Google Shape;2229;p50"/>
          <p:cNvSpPr txBox="1">
            <a:spLocks noGrp="1"/>
          </p:cNvSpPr>
          <p:nvPr>
            <p:ph type="body" idx="1"/>
          </p:nvPr>
        </p:nvSpPr>
        <p:spPr>
          <a:xfrm>
            <a:off x="4572000" y="2119752"/>
            <a:ext cx="3347100" cy="8693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1800" dirty="0"/>
              <a:t>O</a:t>
            </a:r>
            <a:r>
              <a:rPr lang="en" sz="1800" dirty="0"/>
              <a:t>n </a:t>
            </a:r>
            <a:r>
              <a:rPr lang="en-US" sz="1800" dirty="0"/>
              <a:t>workbook</a:t>
            </a:r>
            <a:r>
              <a:rPr lang="en" sz="1800" dirty="0"/>
              <a:t> , p</a:t>
            </a:r>
            <a:r>
              <a:rPr lang="en" sz="18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.(116) </a:t>
            </a:r>
            <a:r>
              <a:rPr lang="en" sz="1800" dirty="0"/>
              <a:t>. </a:t>
            </a:r>
            <a:r>
              <a:rPr lang="en-US" sz="1800" dirty="0"/>
              <a:t>E</a:t>
            </a:r>
            <a:r>
              <a:rPr lang="en" sz="1800" dirty="0"/>
              <a:t>xercise </a:t>
            </a:r>
            <a:r>
              <a:rPr lang="en" sz="18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( H )</a:t>
            </a:r>
            <a:endParaRPr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CE70D4FE-686D-4209-AAE4-11ECD2165A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025" y="1236574"/>
            <a:ext cx="2795696" cy="27165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979498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5" name="Google Shape;3115;p63"/>
          <p:cNvSpPr txBox="1">
            <a:spLocks noGrp="1"/>
          </p:cNvSpPr>
          <p:nvPr>
            <p:ph type="title"/>
          </p:nvPr>
        </p:nvSpPr>
        <p:spPr>
          <a:xfrm>
            <a:off x="2566466" y="672706"/>
            <a:ext cx="3907162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/>
              <a:t>THANKS!</a:t>
            </a:r>
            <a:endParaRPr sz="6600" dirty="0"/>
          </a:p>
        </p:txBody>
      </p:sp>
      <p:pic>
        <p:nvPicPr>
          <p:cNvPr id="1038" name="Picture 14" descr="Have A Nice Day Stock Photo - Download Image Now - iStock">
            <a:extLst>
              <a:ext uri="{FF2B5EF4-FFF2-40B4-BE49-F238E27FC236}">
                <a16:creationId xmlns:a16="http://schemas.microsoft.com/office/drawing/2014/main" id="{F456811D-B04B-4772-A03F-96FB6E03A2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096" y="1637451"/>
            <a:ext cx="4699807" cy="28961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1" name="Google Shape;2221;p50"/>
          <p:cNvGrpSpPr/>
          <p:nvPr/>
        </p:nvGrpSpPr>
        <p:grpSpPr>
          <a:xfrm>
            <a:off x="-662626" y="-965246"/>
            <a:ext cx="5381590" cy="5920873"/>
            <a:chOff x="-1353400" y="-1221675"/>
            <a:chExt cx="5381590" cy="5920873"/>
          </a:xfrm>
        </p:grpSpPr>
        <p:sp>
          <p:nvSpPr>
            <p:cNvPr id="2222" name="Google Shape;2222;p50"/>
            <p:cNvSpPr/>
            <p:nvPr/>
          </p:nvSpPr>
          <p:spPr>
            <a:xfrm>
              <a:off x="-1353400" y="801573"/>
              <a:ext cx="5381590" cy="3628864"/>
            </a:xfrm>
            <a:custGeom>
              <a:avLst/>
              <a:gdLst/>
              <a:ahLst/>
              <a:cxnLst/>
              <a:rect l="l" t="t" r="r" b="b"/>
              <a:pathLst>
                <a:path w="37488" h="25279" extrusionOk="0">
                  <a:moveTo>
                    <a:pt x="21604" y="1"/>
                  </a:moveTo>
                  <a:cubicBezTo>
                    <a:pt x="19846" y="1"/>
                    <a:pt x="17923" y="19"/>
                    <a:pt x="15823" y="19"/>
                  </a:cubicBezTo>
                  <a:cubicBezTo>
                    <a:pt x="1" y="19"/>
                    <a:pt x="266" y="5673"/>
                    <a:pt x="266" y="12640"/>
                  </a:cubicBezTo>
                  <a:cubicBezTo>
                    <a:pt x="266" y="19606"/>
                    <a:pt x="2016" y="25260"/>
                    <a:pt x="15823" y="25260"/>
                  </a:cubicBezTo>
                  <a:cubicBezTo>
                    <a:pt x="17655" y="25260"/>
                    <a:pt x="19382" y="25279"/>
                    <a:pt x="21000" y="25279"/>
                  </a:cubicBezTo>
                  <a:cubicBezTo>
                    <a:pt x="31567" y="25279"/>
                    <a:pt x="37487" y="24492"/>
                    <a:pt x="37487" y="12640"/>
                  </a:cubicBezTo>
                  <a:cubicBezTo>
                    <a:pt x="37487" y="788"/>
                    <a:pt x="33083" y="1"/>
                    <a:pt x="21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50"/>
            <p:cNvSpPr/>
            <p:nvPr/>
          </p:nvSpPr>
          <p:spPr>
            <a:xfrm>
              <a:off x="-568587" y="4082353"/>
              <a:ext cx="3850145" cy="616845"/>
            </a:xfrm>
            <a:custGeom>
              <a:avLst/>
              <a:gdLst/>
              <a:ahLst/>
              <a:cxnLst/>
              <a:rect l="l" t="t" r="r" b="b"/>
              <a:pathLst>
                <a:path w="26820" h="4297" extrusionOk="0">
                  <a:moveTo>
                    <a:pt x="1625" y="1"/>
                  </a:moveTo>
                  <a:cubicBezTo>
                    <a:pt x="719" y="1"/>
                    <a:pt x="1" y="719"/>
                    <a:pt x="1" y="1625"/>
                  </a:cubicBezTo>
                  <a:lnTo>
                    <a:pt x="1" y="2672"/>
                  </a:lnTo>
                  <a:cubicBezTo>
                    <a:pt x="1" y="3578"/>
                    <a:pt x="719" y="4296"/>
                    <a:pt x="1625" y="4296"/>
                  </a:cubicBezTo>
                  <a:lnTo>
                    <a:pt x="25195" y="4296"/>
                  </a:lnTo>
                  <a:cubicBezTo>
                    <a:pt x="26101" y="4296"/>
                    <a:pt x="26819" y="3578"/>
                    <a:pt x="26819" y="2672"/>
                  </a:cubicBezTo>
                  <a:lnTo>
                    <a:pt x="26819" y="1625"/>
                  </a:lnTo>
                  <a:cubicBezTo>
                    <a:pt x="26819" y="719"/>
                    <a:pt x="26101" y="1"/>
                    <a:pt x="251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50"/>
            <p:cNvSpPr/>
            <p:nvPr/>
          </p:nvSpPr>
          <p:spPr>
            <a:xfrm>
              <a:off x="-774875" y="-1221675"/>
              <a:ext cx="2551834" cy="2501402"/>
            </a:xfrm>
            <a:custGeom>
              <a:avLst/>
              <a:gdLst/>
              <a:ahLst/>
              <a:cxnLst/>
              <a:rect l="l" t="t" r="r" b="b"/>
              <a:pathLst>
                <a:path w="17776" h="17425" extrusionOk="0">
                  <a:moveTo>
                    <a:pt x="16515" y="0"/>
                  </a:moveTo>
                  <a:cubicBezTo>
                    <a:pt x="16164" y="0"/>
                    <a:pt x="15827" y="174"/>
                    <a:pt x="15620" y="509"/>
                  </a:cubicBezTo>
                  <a:lnTo>
                    <a:pt x="6717" y="13973"/>
                  </a:lnTo>
                  <a:lnTo>
                    <a:pt x="2219" y="3758"/>
                  </a:lnTo>
                  <a:cubicBezTo>
                    <a:pt x="2082" y="3381"/>
                    <a:pt x="1694" y="3138"/>
                    <a:pt x="1264" y="3138"/>
                  </a:cubicBezTo>
                  <a:cubicBezTo>
                    <a:pt x="1106" y="3138"/>
                    <a:pt x="941" y="3171"/>
                    <a:pt x="782" y="3242"/>
                  </a:cubicBezTo>
                  <a:cubicBezTo>
                    <a:pt x="266" y="3492"/>
                    <a:pt x="1" y="4086"/>
                    <a:pt x="204" y="4663"/>
                  </a:cubicBezTo>
                  <a:lnTo>
                    <a:pt x="5546" y="16706"/>
                  </a:lnTo>
                  <a:cubicBezTo>
                    <a:pt x="5671" y="17097"/>
                    <a:pt x="5999" y="17362"/>
                    <a:pt x="6451" y="17425"/>
                  </a:cubicBezTo>
                  <a:lnTo>
                    <a:pt x="6514" y="17425"/>
                  </a:lnTo>
                  <a:cubicBezTo>
                    <a:pt x="6904" y="17425"/>
                    <a:pt x="7232" y="17237"/>
                    <a:pt x="7420" y="16909"/>
                  </a:cubicBezTo>
                  <a:lnTo>
                    <a:pt x="17448" y="1680"/>
                  </a:lnTo>
                  <a:cubicBezTo>
                    <a:pt x="17776" y="1149"/>
                    <a:pt x="17651" y="509"/>
                    <a:pt x="17119" y="181"/>
                  </a:cubicBezTo>
                  <a:cubicBezTo>
                    <a:pt x="16929" y="60"/>
                    <a:pt x="16720" y="0"/>
                    <a:pt x="165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50"/>
            <p:cNvSpPr/>
            <p:nvPr/>
          </p:nvSpPr>
          <p:spPr>
            <a:xfrm>
              <a:off x="3200500" y="2375850"/>
              <a:ext cx="385487" cy="391393"/>
            </a:xfrm>
            <a:custGeom>
              <a:avLst/>
              <a:gdLst/>
              <a:ahLst/>
              <a:cxnLst/>
              <a:rect l="l" t="t" r="r" b="b"/>
              <a:pathLst>
                <a:path w="4047" h="4109" extrusionOk="0">
                  <a:moveTo>
                    <a:pt x="2016" y="0"/>
                  </a:moveTo>
                  <a:cubicBezTo>
                    <a:pt x="1" y="0"/>
                    <a:pt x="1" y="922"/>
                    <a:pt x="1" y="2031"/>
                  </a:cubicBezTo>
                  <a:cubicBezTo>
                    <a:pt x="1" y="3202"/>
                    <a:pt x="391" y="4108"/>
                    <a:pt x="2016" y="4108"/>
                  </a:cubicBezTo>
                  <a:cubicBezTo>
                    <a:pt x="3718" y="4108"/>
                    <a:pt x="4046" y="3202"/>
                    <a:pt x="4046" y="2031"/>
                  </a:cubicBezTo>
                  <a:cubicBezTo>
                    <a:pt x="4046" y="922"/>
                    <a:pt x="4046" y="0"/>
                    <a:pt x="20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50"/>
            <p:cNvSpPr/>
            <p:nvPr/>
          </p:nvSpPr>
          <p:spPr>
            <a:xfrm>
              <a:off x="3200500" y="2872781"/>
              <a:ext cx="385487" cy="389868"/>
            </a:xfrm>
            <a:custGeom>
              <a:avLst/>
              <a:gdLst/>
              <a:ahLst/>
              <a:cxnLst/>
              <a:rect l="l" t="t" r="r" b="b"/>
              <a:pathLst>
                <a:path w="4047" h="4093" extrusionOk="0">
                  <a:moveTo>
                    <a:pt x="2016" y="0"/>
                  </a:moveTo>
                  <a:cubicBezTo>
                    <a:pt x="1" y="0"/>
                    <a:pt x="1" y="906"/>
                    <a:pt x="1" y="2015"/>
                  </a:cubicBezTo>
                  <a:cubicBezTo>
                    <a:pt x="1" y="3187"/>
                    <a:pt x="391" y="4093"/>
                    <a:pt x="2016" y="4093"/>
                  </a:cubicBezTo>
                  <a:cubicBezTo>
                    <a:pt x="3718" y="4093"/>
                    <a:pt x="4046" y="3187"/>
                    <a:pt x="4046" y="2015"/>
                  </a:cubicBezTo>
                  <a:cubicBezTo>
                    <a:pt x="4046" y="906"/>
                    <a:pt x="4046" y="0"/>
                    <a:pt x="20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50"/>
            <p:cNvSpPr/>
            <p:nvPr/>
          </p:nvSpPr>
          <p:spPr>
            <a:xfrm>
              <a:off x="3200500" y="3368187"/>
              <a:ext cx="385487" cy="391393"/>
            </a:xfrm>
            <a:custGeom>
              <a:avLst/>
              <a:gdLst/>
              <a:ahLst/>
              <a:cxnLst/>
              <a:rect l="l" t="t" r="r" b="b"/>
              <a:pathLst>
                <a:path w="4047" h="4109" extrusionOk="0">
                  <a:moveTo>
                    <a:pt x="2016" y="1"/>
                  </a:moveTo>
                  <a:cubicBezTo>
                    <a:pt x="1" y="1"/>
                    <a:pt x="1" y="906"/>
                    <a:pt x="1" y="2078"/>
                  </a:cubicBezTo>
                  <a:cubicBezTo>
                    <a:pt x="1" y="3187"/>
                    <a:pt x="391" y="4108"/>
                    <a:pt x="2016" y="4108"/>
                  </a:cubicBezTo>
                  <a:cubicBezTo>
                    <a:pt x="3718" y="4108"/>
                    <a:pt x="4046" y="3187"/>
                    <a:pt x="4046" y="2078"/>
                  </a:cubicBezTo>
                  <a:cubicBezTo>
                    <a:pt x="4046" y="906"/>
                    <a:pt x="4046" y="1"/>
                    <a:pt x="20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1" name="صورة 10">
            <a:extLst>
              <a:ext uri="{FF2B5EF4-FFF2-40B4-BE49-F238E27FC236}">
                <a16:creationId xmlns:a16="http://schemas.microsoft.com/office/drawing/2014/main" id="{CC1CBDDF-51D7-4B15-864D-1A9BD5C37E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9933" y="1655735"/>
            <a:ext cx="3617449" cy="2639352"/>
          </a:xfrm>
          <a:prstGeom prst="roundRect">
            <a:avLst>
              <a:gd name="adj" fmla="val 11111"/>
            </a:avLst>
          </a:prstGeom>
          <a:ln w="190500" cap="rnd">
            <a:solidFill>
              <a:schemeClr val="tx2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14" name="فقاعة التفكير: على شكل سحابة 13">
            <a:extLst>
              <a:ext uri="{FF2B5EF4-FFF2-40B4-BE49-F238E27FC236}">
                <a16:creationId xmlns:a16="http://schemas.microsoft.com/office/drawing/2014/main" id="{B08474B3-9F56-4340-B7DA-64C783CCDE46}"/>
              </a:ext>
            </a:extLst>
          </p:cNvPr>
          <p:cNvSpPr/>
          <p:nvPr/>
        </p:nvSpPr>
        <p:spPr>
          <a:xfrm>
            <a:off x="4118779" y="191693"/>
            <a:ext cx="4356847" cy="1279727"/>
          </a:xfrm>
          <a:prstGeom prst="cloudCallout">
            <a:avLst>
              <a:gd name="adj1" fmla="val -51583"/>
              <a:gd name="adj2" fmla="val 103534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400" b="1" dirty="0"/>
              <a:t>Guess </a:t>
            </a:r>
          </a:p>
          <a:p>
            <a:pPr algn="ctr"/>
            <a:r>
              <a:rPr lang="en-US" sz="1700" b="1" dirty="0"/>
              <a:t>the kind of TV program we’re going to introduce?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0E0AD0A5-0AA5-4F3D-A30C-4CCCD7ECF862}"/>
              </a:ext>
            </a:extLst>
          </p:cNvPr>
          <p:cNvSpPr txBox="1"/>
          <p:nvPr/>
        </p:nvSpPr>
        <p:spPr>
          <a:xfrm>
            <a:off x="5858056" y="1988501"/>
            <a:ext cx="1917166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Reality Show </a:t>
            </a: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EDAC1B24-5EBD-40D1-B29C-06C516C15F11}"/>
              </a:ext>
            </a:extLst>
          </p:cNvPr>
          <p:cNvSpPr/>
          <p:nvPr/>
        </p:nvSpPr>
        <p:spPr>
          <a:xfrm>
            <a:off x="4937125" y="3159708"/>
            <a:ext cx="3857385" cy="976194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a television </a:t>
            </a:r>
            <a:r>
              <a:rPr lang="en-US" sz="1600" b="1" dirty="0" err="1"/>
              <a:t>programe</a:t>
            </a:r>
            <a:r>
              <a:rPr lang="en-US" sz="1600" b="1" dirty="0"/>
              <a:t> about ordinary people who are filmed in real situations:</a:t>
            </a:r>
          </a:p>
        </p:txBody>
      </p:sp>
      <p:pic>
        <p:nvPicPr>
          <p:cNvPr id="9" name="رسم 8" descr="Zurück خطوط عريضة">
            <a:extLst>
              <a:ext uri="{FF2B5EF4-FFF2-40B4-BE49-F238E27FC236}">
                <a16:creationId xmlns:a16="http://schemas.microsoft.com/office/drawing/2014/main" id="{EB0827E1-1B33-46C4-90FB-EFF6B2FED1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4333220">
            <a:off x="6354064" y="2526447"/>
            <a:ext cx="842791" cy="5648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p33"/>
          <p:cNvSpPr txBox="1">
            <a:spLocks noGrp="1"/>
          </p:cNvSpPr>
          <p:nvPr>
            <p:ph type="title" idx="2"/>
          </p:nvPr>
        </p:nvSpPr>
        <p:spPr>
          <a:xfrm>
            <a:off x="1151733" y="1559607"/>
            <a:ext cx="36003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Book Open</a:t>
            </a:r>
            <a:endParaRPr sz="48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19" name="Google Shape;919;p33"/>
          <p:cNvSpPr txBox="1">
            <a:spLocks noGrp="1"/>
          </p:cNvSpPr>
          <p:nvPr>
            <p:ph type="subTitle" idx="1"/>
          </p:nvPr>
        </p:nvSpPr>
        <p:spPr>
          <a:xfrm>
            <a:off x="1333167" y="2642101"/>
            <a:ext cx="2628600" cy="42134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P</a:t>
            </a:r>
            <a:r>
              <a:rPr lang="en" sz="1800" dirty="0">
                <a:solidFill>
                  <a:schemeClr val="bg1"/>
                </a:solidFill>
              </a:rPr>
              <a:t>ages </a:t>
            </a:r>
            <a:r>
              <a:rPr lang="en" sz="18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(52)</a:t>
            </a:r>
            <a:endParaRPr sz="18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20" name="Google Shape;920;p33"/>
          <p:cNvSpPr/>
          <p:nvPr/>
        </p:nvSpPr>
        <p:spPr>
          <a:xfrm>
            <a:off x="3604700" y="4544078"/>
            <a:ext cx="46674" cy="3206"/>
          </a:xfrm>
          <a:custGeom>
            <a:avLst/>
            <a:gdLst/>
            <a:ahLst/>
            <a:cxnLst/>
            <a:rect l="l" t="t" r="r" b="b"/>
            <a:pathLst>
              <a:path w="2824" h="194" extrusionOk="0">
                <a:moveTo>
                  <a:pt x="2634" y="0"/>
                </a:moveTo>
                <a:cubicBezTo>
                  <a:pt x="2393" y="0"/>
                  <a:pt x="1944" y="69"/>
                  <a:pt x="1427" y="69"/>
                </a:cubicBezTo>
                <a:lnTo>
                  <a:pt x="0" y="69"/>
                </a:lnTo>
                <a:cubicBezTo>
                  <a:pt x="497" y="193"/>
                  <a:pt x="900" y="193"/>
                  <a:pt x="1427" y="193"/>
                </a:cubicBezTo>
                <a:cubicBezTo>
                  <a:pt x="1924" y="193"/>
                  <a:pt x="2327" y="193"/>
                  <a:pt x="2823" y="69"/>
                </a:cubicBezTo>
                <a:cubicBezTo>
                  <a:pt x="2823" y="17"/>
                  <a:pt x="2754" y="0"/>
                  <a:pt x="263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1" name="Google Shape;921;p33"/>
          <p:cNvSpPr/>
          <p:nvPr/>
        </p:nvSpPr>
        <p:spPr>
          <a:xfrm>
            <a:off x="3572406" y="4545219"/>
            <a:ext cx="6677" cy="8214"/>
          </a:xfrm>
          <a:custGeom>
            <a:avLst/>
            <a:gdLst/>
            <a:ahLst/>
            <a:cxnLst/>
            <a:rect l="l" t="t" r="r" b="b"/>
            <a:pathLst>
              <a:path w="404" h="497" extrusionOk="0">
                <a:moveTo>
                  <a:pt x="0" y="0"/>
                </a:moveTo>
                <a:cubicBezTo>
                  <a:pt x="0" y="124"/>
                  <a:pt x="124" y="124"/>
                  <a:pt x="124" y="248"/>
                </a:cubicBezTo>
                <a:cubicBezTo>
                  <a:pt x="279" y="372"/>
                  <a:pt x="279" y="496"/>
                  <a:pt x="279" y="496"/>
                </a:cubicBezTo>
                <a:cubicBezTo>
                  <a:pt x="403" y="496"/>
                  <a:pt x="403" y="372"/>
                  <a:pt x="279" y="248"/>
                </a:cubicBezTo>
                <a:cubicBezTo>
                  <a:pt x="124" y="124"/>
                  <a:pt x="0" y="0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22" name="Google Shape;922;p33"/>
          <p:cNvGrpSpPr/>
          <p:nvPr/>
        </p:nvGrpSpPr>
        <p:grpSpPr>
          <a:xfrm>
            <a:off x="4850795" y="1234584"/>
            <a:ext cx="2514826" cy="2996366"/>
            <a:chOff x="4850795" y="1234584"/>
            <a:chExt cx="2514826" cy="2996366"/>
          </a:xfrm>
        </p:grpSpPr>
        <p:sp>
          <p:nvSpPr>
            <p:cNvPr id="923" name="Google Shape;923;p33"/>
            <p:cNvSpPr/>
            <p:nvPr/>
          </p:nvSpPr>
          <p:spPr>
            <a:xfrm>
              <a:off x="4850800" y="4208175"/>
              <a:ext cx="2514821" cy="22775"/>
            </a:xfrm>
            <a:custGeom>
              <a:avLst/>
              <a:gdLst/>
              <a:ahLst/>
              <a:cxnLst/>
              <a:rect l="l" t="t" r="r" b="b"/>
              <a:pathLst>
                <a:path w="204790" h="217" extrusionOk="0">
                  <a:moveTo>
                    <a:pt x="102436" y="0"/>
                  </a:moveTo>
                  <a:cubicBezTo>
                    <a:pt x="45876" y="0"/>
                    <a:pt x="1" y="0"/>
                    <a:pt x="1" y="108"/>
                  </a:cubicBezTo>
                  <a:cubicBezTo>
                    <a:pt x="1" y="108"/>
                    <a:pt x="45876" y="217"/>
                    <a:pt x="102436" y="217"/>
                  </a:cubicBezTo>
                  <a:cubicBezTo>
                    <a:pt x="159023" y="217"/>
                    <a:pt x="204790" y="108"/>
                    <a:pt x="204790" y="108"/>
                  </a:cubicBezTo>
                  <a:cubicBezTo>
                    <a:pt x="204790" y="0"/>
                    <a:pt x="159023" y="0"/>
                    <a:pt x="1024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33"/>
            <p:cNvSpPr/>
            <p:nvPr/>
          </p:nvSpPr>
          <p:spPr>
            <a:xfrm>
              <a:off x="4855851" y="1234584"/>
              <a:ext cx="147424" cy="157964"/>
            </a:xfrm>
            <a:custGeom>
              <a:avLst/>
              <a:gdLst/>
              <a:ahLst/>
              <a:cxnLst/>
              <a:rect l="l" t="t" r="r" b="b"/>
              <a:pathLst>
                <a:path w="10351" h="11091" extrusionOk="0">
                  <a:moveTo>
                    <a:pt x="1" y="1"/>
                  </a:moveTo>
                  <a:lnTo>
                    <a:pt x="1" y="622"/>
                  </a:lnTo>
                  <a:lnTo>
                    <a:pt x="1" y="8015"/>
                  </a:lnTo>
                  <a:cubicBezTo>
                    <a:pt x="1" y="8991"/>
                    <a:pt x="119" y="9730"/>
                    <a:pt x="119" y="10351"/>
                  </a:cubicBezTo>
                  <a:lnTo>
                    <a:pt x="119" y="11090"/>
                  </a:lnTo>
                  <a:cubicBezTo>
                    <a:pt x="237" y="10854"/>
                    <a:pt x="237" y="10588"/>
                    <a:pt x="237" y="10351"/>
                  </a:cubicBezTo>
                  <a:lnTo>
                    <a:pt x="237" y="8015"/>
                  </a:lnTo>
                  <a:lnTo>
                    <a:pt x="237" y="622"/>
                  </a:lnTo>
                  <a:lnTo>
                    <a:pt x="237" y="356"/>
                  </a:lnTo>
                  <a:lnTo>
                    <a:pt x="237" y="356"/>
                  </a:lnTo>
                  <a:cubicBezTo>
                    <a:pt x="3030" y="356"/>
                    <a:pt x="5586" y="354"/>
                    <a:pt x="7394" y="237"/>
                  </a:cubicBezTo>
                  <a:lnTo>
                    <a:pt x="9493" y="237"/>
                  </a:lnTo>
                  <a:cubicBezTo>
                    <a:pt x="9848" y="237"/>
                    <a:pt x="10114" y="237"/>
                    <a:pt x="10351" y="119"/>
                  </a:cubicBezTo>
                  <a:lnTo>
                    <a:pt x="7394" y="119"/>
                  </a:lnTo>
                  <a:cubicBezTo>
                    <a:pt x="5560" y="1"/>
                    <a:pt x="2958" y="1"/>
                    <a:pt x="119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33"/>
            <p:cNvSpPr/>
            <p:nvPr/>
          </p:nvSpPr>
          <p:spPr>
            <a:xfrm>
              <a:off x="5149005" y="1496148"/>
              <a:ext cx="68236" cy="72039"/>
            </a:xfrm>
            <a:custGeom>
              <a:avLst/>
              <a:gdLst/>
              <a:ahLst/>
              <a:cxnLst/>
              <a:rect l="l" t="t" r="r" b="b"/>
              <a:pathLst>
                <a:path w="4791" h="5058" extrusionOk="0">
                  <a:moveTo>
                    <a:pt x="0" y="0"/>
                  </a:moveTo>
                  <a:lnTo>
                    <a:pt x="0" y="355"/>
                  </a:lnTo>
                  <a:cubicBezTo>
                    <a:pt x="0" y="1597"/>
                    <a:pt x="118" y="2839"/>
                    <a:pt x="118" y="3697"/>
                  </a:cubicBezTo>
                  <a:cubicBezTo>
                    <a:pt x="118" y="4170"/>
                    <a:pt x="118" y="4673"/>
                    <a:pt x="237" y="5057"/>
                  </a:cubicBezTo>
                  <a:cubicBezTo>
                    <a:pt x="237" y="4673"/>
                    <a:pt x="355" y="4170"/>
                    <a:pt x="237" y="3697"/>
                  </a:cubicBezTo>
                  <a:cubicBezTo>
                    <a:pt x="355" y="2839"/>
                    <a:pt x="355" y="1597"/>
                    <a:pt x="355" y="355"/>
                  </a:cubicBezTo>
                  <a:lnTo>
                    <a:pt x="355" y="237"/>
                  </a:lnTo>
                  <a:lnTo>
                    <a:pt x="3460" y="237"/>
                  </a:lnTo>
                  <a:cubicBezTo>
                    <a:pt x="3933" y="237"/>
                    <a:pt x="4318" y="237"/>
                    <a:pt x="4791" y="118"/>
                  </a:cubicBezTo>
                  <a:cubicBezTo>
                    <a:pt x="4318" y="118"/>
                    <a:pt x="3933" y="0"/>
                    <a:pt x="3460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33"/>
            <p:cNvSpPr/>
            <p:nvPr/>
          </p:nvSpPr>
          <p:spPr>
            <a:xfrm>
              <a:off x="5147310" y="1633032"/>
              <a:ext cx="72039" cy="68236"/>
            </a:xfrm>
            <a:custGeom>
              <a:avLst/>
              <a:gdLst/>
              <a:ahLst/>
              <a:cxnLst/>
              <a:rect l="l" t="t" r="r" b="b"/>
              <a:pathLst>
                <a:path w="5058" h="4791" extrusionOk="0">
                  <a:moveTo>
                    <a:pt x="119" y="0"/>
                  </a:moveTo>
                  <a:cubicBezTo>
                    <a:pt x="119" y="355"/>
                    <a:pt x="1" y="858"/>
                    <a:pt x="1" y="1361"/>
                  </a:cubicBezTo>
                  <a:lnTo>
                    <a:pt x="1" y="4554"/>
                  </a:lnTo>
                  <a:lnTo>
                    <a:pt x="1" y="4791"/>
                  </a:lnTo>
                  <a:lnTo>
                    <a:pt x="356" y="4791"/>
                  </a:lnTo>
                  <a:cubicBezTo>
                    <a:pt x="1598" y="4791"/>
                    <a:pt x="2840" y="4673"/>
                    <a:pt x="3697" y="4673"/>
                  </a:cubicBezTo>
                  <a:cubicBezTo>
                    <a:pt x="4170" y="4673"/>
                    <a:pt x="4673" y="4673"/>
                    <a:pt x="5058" y="4554"/>
                  </a:cubicBezTo>
                  <a:cubicBezTo>
                    <a:pt x="4673" y="4554"/>
                    <a:pt x="4170" y="4436"/>
                    <a:pt x="3697" y="4436"/>
                  </a:cubicBezTo>
                  <a:lnTo>
                    <a:pt x="237" y="4436"/>
                  </a:lnTo>
                  <a:lnTo>
                    <a:pt x="237" y="1361"/>
                  </a:lnTo>
                  <a:cubicBezTo>
                    <a:pt x="237" y="858"/>
                    <a:pt x="237" y="355"/>
                    <a:pt x="119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33"/>
            <p:cNvSpPr/>
            <p:nvPr/>
          </p:nvSpPr>
          <p:spPr>
            <a:xfrm>
              <a:off x="5352430" y="1629244"/>
              <a:ext cx="68663" cy="73719"/>
            </a:xfrm>
            <a:custGeom>
              <a:avLst/>
              <a:gdLst/>
              <a:ahLst/>
              <a:cxnLst/>
              <a:rect l="l" t="t" r="r" b="b"/>
              <a:pathLst>
                <a:path w="4821" h="5176" extrusionOk="0">
                  <a:moveTo>
                    <a:pt x="4703" y="0"/>
                  </a:moveTo>
                  <a:cubicBezTo>
                    <a:pt x="4555" y="503"/>
                    <a:pt x="4555" y="1006"/>
                    <a:pt x="4555" y="1479"/>
                  </a:cubicBezTo>
                  <a:cubicBezTo>
                    <a:pt x="4436" y="2366"/>
                    <a:pt x="4436" y="3578"/>
                    <a:pt x="4436" y="4820"/>
                  </a:cubicBezTo>
                  <a:lnTo>
                    <a:pt x="4436" y="4939"/>
                  </a:lnTo>
                  <a:lnTo>
                    <a:pt x="1361" y="4939"/>
                  </a:lnTo>
                  <a:cubicBezTo>
                    <a:pt x="1006" y="4939"/>
                    <a:pt x="503" y="4939"/>
                    <a:pt x="0" y="5057"/>
                  </a:cubicBezTo>
                  <a:cubicBezTo>
                    <a:pt x="503" y="5057"/>
                    <a:pt x="1006" y="5175"/>
                    <a:pt x="1361" y="5175"/>
                  </a:cubicBezTo>
                  <a:lnTo>
                    <a:pt x="4821" y="5175"/>
                  </a:lnTo>
                  <a:lnTo>
                    <a:pt x="4821" y="4820"/>
                  </a:lnTo>
                  <a:lnTo>
                    <a:pt x="4821" y="1479"/>
                  </a:lnTo>
                  <a:cubicBezTo>
                    <a:pt x="4821" y="1006"/>
                    <a:pt x="4703" y="503"/>
                    <a:pt x="4703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33"/>
            <p:cNvSpPr/>
            <p:nvPr/>
          </p:nvSpPr>
          <p:spPr>
            <a:xfrm>
              <a:off x="5350750" y="1496148"/>
              <a:ext cx="72039" cy="68236"/>
            </a:xfrm>
            <a:custGeom>
              <a:avLst/>
              <a:gdLst/>
              <a:ahLst/>
              <a:cxnLst/>
              <a:rect l="l" t="t" r="r" b="b"/>
              <a:pathLst>
                <a:path w="5058" h="4791" extrusionOk="0">
                  <a:moveTo>
                    <a:pt x="1361" y="0"/>
                  </a:moveTo>
                  <a:cubicBezTo>
                    <a:pt x="976" y="0"/>
                    <a:pt x="503" y="0"/>
                    <a:pt x="0" y="118"/>
                  </a:cubicBezTo>
                  <a:cubicBezTo>
                    <a:pt x="503" y="237"/>
                    <a:pt x="976" y="237"/>
                    <a:pt x="1361" y="237"/>
                  </a:cubicBezTo>
                  <a:lnTo>
                    <a:pt x="4821" y="237"/>
                  </a:lnTo>
                  <a:lnTo>
                    <a:pt x="4821" y="3431"/>
                  </a:lnTo>
                  <a:cubicBezTo>
                    <a:pt x="4821" y="3815"/>
                    <a:pt x="4939" y="4318"/>
                    <a:pt x="4939" y="4791"/>
                  </a:cubicBezTo>
                  <a:cubicBezTo>
                    <a:pt x="5057" y="4318"/>
                    <a:pt x="5057" y="3815"/>
                    <a:pt x="5057" y="3431"/>
                  </a:cubicBezTo>
                  <a:lnTo>
                    <a:pt x="5057" y="118"/>
                  </a:lnTo>
                  <a:lnTo>
                    <a:pt x="5057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33"/>
            <p:cNvSpPr/>
            <p:nvPr/>
          </p:nvSpPr>
          <p:spPr>
            <a:xfrm>
              <a:off x="4850795" y="1813713"/>
              <a:ext cx="157964" cy="145744"/>
            </a:xfrm>
            <a:custGeom>
              <a:avLst/>
              <a:gdLst/>
              <a:ahLst/>
              <a:cxnLst/>
              <a:rect l="l" t="t" r="r" b="b"/>
              <a:pathLst>
                <a:path w="11091" h="10233" extrusionOk="0">
                  <a:moveTo>
                    <a:pt x="119" y="1"/>
                  </a:moveTo>
                  <a:lnTo>
                    <a:pt x="119" y="740"/>
                  </a:lnTo>
                  <a:cubicBezTo>
                    <a:pt x="119" y="1361"/>
                    <a:pt x="1" y="1982"/>
                    <a:pt x="1" y="2958"/>
                  </a:cubicBezTo>
                  <a:lnTo>
                    <a:pt x="1" y="10115"/>
                  </a:lnTo>
                  <a:lnTo>
                    <a:pt x="1" y="10233"/>
                  </a:lnTo>
                  <a:lnTo>
                    <a:pt x="10203" y="10233"/>
                  </a:lnTo>
                  <a:cubicBezTo>
                    <a:pt x="10469" y="10233"/>
                    <a:pt x="10824" y="10233"/>
                    <a:pt x="11090" y="10115"/>
                  </a:cubicBezTo>
                  <a:lnTo>
                    <a:pt x="10203" y="10115"/>
                  </a:lnTo>
                  <a:lnTo>
                    <a:pt x="7985" y="9967"/>
                  </a:lnTo>
                  <a:lnTo>
                    <a:pt x="237" y="9967"/>
                  </a:lnTo>
                  <a:lnTo>
                    <a:pt x="237" y="2958"/>
                  </a:lnTo>
                  <a:lnTo>
                    <a:pt x="237" y="740"/>
                  </a:lnTo>
                  <a:cubicBezTo>
                    <a:pt x="237" y="503"/>
                    <a:pt x="119" y="237"/>
                    <a:pt x="119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33"/>
            <p:cNvSpPr/>
            <p:nvPr/>
          </p:nvSpPr>
          <p:spPr>
            <a:xfrm>
              <a:off x="5559659" y="1801507"/>
              <a:ext cx="147424" cy="157949"/>
            </a:xfrm>
            <a:custGeom>
              <a:avLst/>
              <a:gdLst/>
              <a:ahLst/>
              <a:cxnLst/>
              <a:rect l="l" t="t" r="r" b="b"/>
              <a:pathLst>
                <a:path w="10351" h="11090" extrusionOk="0">
                  <a:moveTo>
                    <a:pt x="10232" y="0"/>
                  </a:moveTo>
                  <a:cubicBezTo>
                    <a:pt x="10232" y="355"/>
                    <a:pt x="10114" y="621"/>
                    <a:pt x="10232" y="858"/>
                  </a:cubicBezTo>
                  <a:cubicBezTo>
                    <a:pt x="10350" y="621"/>
                    <a:pt x="10232" y="355"/>
                    <a:pt x="10232" y="0"/>
                  </a:cubicBezTo>
                  <a:close/>
                  <a:moveTo>
                    <a:pt x="10232" y="858"/>
                  </a:moveTo>
                  <a:cubicBezTo>
                    <a:pt x="10114" y="1479"/>
                    <a:pt x="10114" y="2218"/>
                    <a:pt x="10114" y="3076"/>
                  </a:cubicBezTo>
                  <a:lnTo>
                    <a:pt x="10114" y="10587"/>
                  </a:lnTo>
                  <a:lnTo>
                    <a:pt x="10114" y="10824"/>
                  </a:lnTo>
                  <a:lnTo>
                    <a:pt x="2957" y="10824"/>
                  </a:lnTo>
                  <a:lnTo>
                    <a:pt x="858" y="10972"/>
                  </a:lnTo>
                  <a:lnTo>
                    <a:pt x="0" y="10972"/>
                  </a:lnTo>
                  <a:cubicBezTo>
                    <a:pt x="237" y="11090"/>
                    <a:pt x="621" y="11090"/>
                    <a:pt x="858" y="11090"/>
                  </a:cubicBezTo>
                  <a:lnTo>
                    <a:pt x="10350" y="11090"/>
                  </a:lnTo>
                  <a:lnTo>
                    <a:pt x="10350" y="10587"/>
                  </a:lnTo>
                  <a:lnTo>
                    <a:pt x="10350" y="3076"/>
                  </a:lnTo>
                  <a:cubicBezTo>
                    <a:pt x="10350" y="2218"/>
                    <a:pt x="10232" y="1479"/>
                    <a:pt x="10232" y="858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33"/>
            <p:cNvSpPr/>
            <p:nvPr/>
          </p:nvSpPr>
          <p:spPr>
            <a:xfrm>
              <a:off x="5554175" y="1234584"/>
              <a:ext cx="157964" cy="147438"/>
            </a:xfrm>
            <a:custGeom>
              <a:avLst/>
              <a:gdLst/>
              <a:ahLst/>
              <a:cxnLst/>
              <a:rect l="l" t="t" r="r" b="b"/>
              <a:pathLst>
                <a:path w="11091" h="10352" extrusionOk="0">
                  <a:moveTo>
                    <a:pt x="10617" y="1"/>
                  </a:moveTo>
                  <a:cubicBezTo>
                    <a:pt x="7660" y="1"/>
                    <a:pt x="5058" y="119"/>
                    <a:pt x="3106" y="119"/>
                  </a:cubicBezTo>
                  <a:lnTo>
                    <a:pt x="1" y="119"/>
                  </a:lnTo>
                  <a:cubicBezTo>
                    <a:pt x="385" y="237"/>
                    <a:pt x="622" y="237"/>
                    <a:pt x="888" y="237"/>
                  </a:cubicBezTo>
                  <a:lnTo>
                    <a:pt x="3106" y="237"/>
                  </a:lnTo>
                  <a:cubicBezTo>
                    <a:pt x="5058" y="356"/>
                    <a:pt x="7660" y="356"/>
                    <a:pt x="10617" y="356"/>
                  </a:cubicBezTo>
                  <a:lnTo>
                    <a:pt x="10854" y="356"/>
                  </a:lnTo>
                  <a:lnTo>
                    <a:pt x="10854" y="7394"/>
                  </a:lnTo>
                  <a:cubicBezTo>
                    <a:pt x="10854" y="8251"/>
                    <a:pt x="10972" y="8991"/>
                    <a:pt x="10972" y="9612"/>
                  </a:cubicBezTo>
                  <a:lnTo>
                    <a:pt x="10972" y="10351"/>
                  </a:lnTo>
                  <a:cubicBezTo>
                    <a:pt x="10972" y="10114"/>
                    <a:pt x="11090" y="9848"/>
                    <a:pt x="11090" y="9612"/>
                  </a:cubicBezTo>
                  <a:lnTo>
                    <a:pt x="11090" y="7394"/>
                  </a:lnTo>
                  <a:lnTo>
                    <a:pt x="11090" y="119"/>
                  </a:lnTo>
                  <a:lnTo>
                    <a:pt x="1109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33"/>
            <p:cNvSpPr/>
            <p:nvPr/>
          </p:nvSpPr>
          <p:spPr>
            <a:xfrm>
              <a:off x="5626200" y="1280075"/>
              <a:ext cx="28229" cy="29923"/>
            </a:xfrm>
            <a:custGeom>
              <a:avLst/>
              <a:gdLst/>
              <a:ahLst/>
              <a:cxnLst/>
              <a:rect l="l" t="t" r="r" b="b"/>
              <a:pathLst>
                <a:path w="1982" h="2101" extrusionOk="0">
                  <a:moveTo>
                    <a:pt x="1006" y="1"/>
                  </a:moveTo>
                  <a:cubicBezTo>
                    <a:pt x="503" y="1"/>
                    <a:pt x="1" y="503"/>
                    <a:pt x="1" y="1124"/>
                  </a:cubicBezTo>
                  <a:cubicBezTo>
                    <a:pt x="1" y="1597"/>
                    <a:pt x="503" y="2100"/>
                    <a:pt x="1006" y="2100"/>
                  </a:cubicBezTo>
                  <a:cubicBezTo>
                    <a:pt x="1597" y="2100"/>
                    <a:pt x="1982" y="1597"/>
                    <a:pt x="1982" y="1124"/>
                  </a:cubicBezTo>
                  <a:cubicBezTo>
                    <a:pt x="1982" y="503"/>
                    <a:pt x="1597" y="1"/>
                    <a:pt x="1006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33"/>
            <p:cNvSpPr/>
            <p:nvPr/>
          </p:nvSpPr>
          <p:spPr>
            <a:xfrm>
              <a:off x="4892924" y="1280075"/>
              <a:ext cx="66555" cy="29923"/>
            </a:xfrm>
            <a:custGeom>
              <a:avLst/>
              <a:gdLst/>
              <a:ahLst/>
              <a:cxnLst/>
              <a:rect l="l" t="t" r="r" b="b"/>
              <a:pathLst>
                <a:path w="4673" h="2101" extrusionOk="0">
                  <a:moveTo>
                    <a:pt x="237" y="1"/>
                  </a:moveTo>
                  <a:cubicBezTo>
                    <a:pt x="118" y="1"/>
                    <a:pt x="0" y="119"/>
                    <a:pt x="0" y="267"/>
                  </a:cubicBezTo>
                  <a:lnTo>
                    <a:pt x="0" y="1864"/>
                  </a:lnTo>
                  <a:cubicBezTo>
                    <a:pt x="0" y="1982"/>
                    <a:pt x="118" y="2100"/>
                    <a:pt x="237" y="2100"/>
                  </a:cubicBezTo>
                  <a:lnTo>
                    <a:pt x="4436" y="2100"/>
                  </a:lnTo>
                  <a:cubicBezTo>
                    <a:pt x="4672" y="2100"/>
                    <a:pt x="4672" y="1982"/>
                    <a:pt x="4672" y="1864"/>
                  </a:cubicBezTo>
                  <a:lnTo>
                    <a:pt x="4672" y="267"/>
                  </a:lnTo>
                  <a:cubicBezTo>
                    <a:pt x="4672" y="119"/>
                    <a:pt x="4672" y="1"/>
                    <a:pt x="4436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33"/>
            <p:cNvSpPr/>
            <p:nvPr/>
          </p:nvSpPr>
          <p:spPr>
            <a:xfrm>
              <a:off x="4964521" y="1288919"/>
              <a:ext cx="12647" cy="12234"/>
            </a:xfrm>
            <a:custGeom>
              <a:avLst/>
              <a:gdLst/>
              <a:ahLst/>
              <a:cxnLst/>
              <a:rect l="l" t="t" r="r" b="b"/>
              <a:pathLst>
                <a:path w="888" h="859" extrusionOk="0">
                  <a:moveTo>
                    <a:pt x="0" y="1"/>
                  </a:moveTo>
                  <a:lnTo>
                    <a:pt x="0" y="858"/>
                  </a:lnTo>
                  <a:lnTo>
                    <a:pt x="888" y="858"/>
                  </a:lnTo>
                  <a:lnTo>
                    <a:pt x="88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33"/>
            <p:cNvSpPr/>
            <p:nvPr/>
          </p:nvSpPr>
          <p:spPr>
            <a:xfrm>
              <a:off x="7026636" y="2875519"/>
              <a:ext cx="165128" cy="398462"/>
            </a:xfrm>
            <a:custGeom>
              <a:avLst/>
              <a:gdLst/>
              <a:ahLst/>
              <a:cxnLst/>
              <a:rect l="l" t="t" r="r" b="b"/>
              <a:pathLst>
                <a:path w="11594" h="27977" extrusionOk="0">
                  <a:moveTo>
                    <a:pt x="1" y="1"/>
                  </a:moveTo>
                  <a:cubicBezTo>
                    <a:pt x="1" y="356"/>
                    <a:pt x="267" y="740"/>
                    <a:pt x="385" y="1095"/>
                  </a:cubicBezTo>
                  <a:cubicBezTo>
                    <a:pt x="740" y="1834"/>
                    <a:pt x="1243" y="2840"/>
                    <a:pt x="1745" y="4052"/>
                  </a:cubicBezTo>
                  <a:cubicBezTo>
                    <a:pt x="2840" y="6536"/>
                    <a:pt x="4318" y="10085"/>
                    <a:pt x="5797" y="14048"/>
                  </a:cubicBezTo>
                  <a:cubicBezTo>
                    <a:pt x="7275" y="17863"/>
                    <a:pt x="8636" y="21441"/>
                    <a:pt x="9730" y="24014"/>
                  </a:cubicBezTo>
                  <a:cubicBezTo>
                    <a:pt x="10233" y="25256"/>
                    <a:pt x="10735" y="26231"/>
                    <a:pt x="11090" y="26971"/>
                  </a:cubicBezTo>
                  <a:cubicBezTo>
                    <a:pt x="11209" y="27355"/>
                    <a:pt x="11356" y="27592"/>
                    <a:pt x="11593" y="27976"/>
                  </a:cubicBezTo>
                  <a:cubicBezTo>
                    <a:pt x="11475" y="27592"/>
                    <a:pt x="11356" y="27237"/>
                    <a:pt x="11209" y="26853"/>
                  </a:cubicBezTo>
                  <a:cubicBezTo>
                    <a:pt x="10854" y="25995"/>
                    <a:pt x="10469" y="25019"/>
                    <a:pt x="9996" y="23777"/>
                  </a:cubicBezTo>
                  <a:cubicBezTo>
                    <a:pt x="8991" y="21175"/>
                    <a:pt x="7778" y="17744"/>
                    <a:pt x="6300" y="13782"/>
                  </a:cubicBezTo>
                  <a:cubicBezTo>
                    <a:pt x="4703" y="9848"/>
                    <a:pt x="3224" y="6388"/>
                    <a:pt x="2100" y="3934"/>
                  </a:cubicBezTo>
                  <a:cubicBezTo>
                    <a:pt x="1479" y="2692"/>
                    <a:pt x="1006" y="1716"/>
                    <a:pt x="622" y="977"/>
                  </a:cubicBezTo>
                  <a:cubicBezTo>
                    <a:pt x="385" y="622"/>
                    <a:pt x="267" y="356"/>
                    <a:pt x="1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33"/>
            <p:cNvSpPr/>
            <p:nvPr/>
          </p:nvSpPr>
          <p:spPr>
            <a:xfrm>
              <a:off x="5394545" y="2852774"/>
              <a:ext cx="559773" cy="849821"/>
            </a:xfrm>
            <a:custGeom>
              <a:avLst/>
              <a:gdLst/>
              <a:ahLst/>
              <a:cxnLst/>
              <a:rect l="l" t="t" r="r" b="b"/>
              <a:pathLst>
                <a:path w="39303" h="59668" extrusionOk="0">
                  <a:moveTo>
                    <a:pt x="17271" y="1"/>
                  </a:moveTo>
                  <a:lnTo>
                    <a:pt x="1479" y="356"/>
                  </a:lnTo>
                  <a:lnTo>
                    <a:pt x="1" y="45099"/>
                  </a:lnTo>
                  <a:cubicBezTo>
                    <a:pt x="1" y="50008"/>
                    <a:pt x="2485" y="54562"/>
                    <a:pt x="6536" y="57283"/>
                  </a:cubicBezTo>
                  <a:cubicBezTo>
                    <a:pt x="9036" y="58877"/>
                    <a:pt x="11855" y="59668"/>
                    <a:pt x="14648" y="59668"/>
                  </a:cubicBezTo>
                  <a:cubicBezTo>
                    <a:pt x="18333" y="59668"/>
                    <a:pt x="21974" y="58292"/>
                    <a:pt x="24782" y="55567"/>
                  </a:cubicBezTo>
                  <a:lnTo>
                    <a:pt x="39302" y="41521"/>
                  </a:lnTo>
                  <a:lnTo>
                    <a:pt x="37706" y="8488"/>
                  </a:lnTo>
                  <a:lnTo>
                    <a:pt x="18247" y="28568"/>
                  </a:lnTo>
                  <a:lnTo>
                    <a:pt x="17271" y="1"/>
                  </a:ln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3"/>
            <p:cNvSpPr/>
            <p:nvPr/>
          </p:nvSpPr>
          <p:spPr>
            <a:xfrm>
              <a:off x="5677159" y="2615651"/>
              <a:ext cx="570298" cy="879446"/>
            </a:xfrm>
            <a:custGeom>
              <a:avLst/>
              <a:gdLst/>
              <a:ahLst/>
              <a:cxnLst/>
              <a:rect l="l" t="t" r="r" b="b"/>
              <a:pathLst>
                <a:path w="40042" h="61748" extrusionOk="0">
                  <a:moveTo>
                    <a:pt x="40042" y="1"/>
                  </a:moveTo>
                  <a:lnTo>
                    <a:pt x="20583" y="8872"/>
                  </a:lnTo>
                  <a:lnTo>
                    <a:pt x="1" y="39184"/>
                  </a:lnTo>
                  <a:lnTo>
                    <a:pt x="17123" y="61748"/>
                  </a:lnTo>
                  <a:lnTo>
                    <a:pt x="30312" y="55952"/>
                  </a:lnTo>
                  <a:lnTo>
                    <a:pt x="40042" y="1"/>
                  </a:lnTo>
                  <a:close/>
                </a:path>
              </a:pathLst>
            </a:custGeom>
            <a:solidFill>
              <a:srgbClr val="E5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33"/>
            <p:cNvSpPr/>
            <p:nvPr/>
          </p:nvSpPr>
          <p:spPr>
            <a:xfrm>
              <a:off x="5648945" y="3256278"/>
              <a:ext cx="3803" cy="212284"/>
            </a:xfrm>
            <a:custGeom>
              <a:avLst/>
              <a:gdLst/>
              <a:ahLst/>
              <a:cxnLst/>
              <a:rect l="l" t="t" r="r" b="b"/>
              <a:pathLst>
                <a:path w="267" h="14905" extrusionOk="0">
                  <a:moveTo>
                    <a:pt x="148" y="0"/>
                  </a:moveTo>
                  <a:cubicBezTo>
                    <a:pt x="0" y="0"/>
                    <a:pt x="0" y="3312"/>
                    <a:pt x="0" y="7512"/>
                  </a:cubicBezTo>
                  <a:cubicBezTo>
                    <a:pt x="0" y="11593"/>
                    <a:pt x="0" y="14905"/>
                    <a:pt x="148" y="14905"/>
                  </a:cubicBezTo>
                  <a:cubicBezTo>
                    <a:pt x="267" y="14905"/>
                    <a:pt x="267" y="11593"/>
                    <a:pt x="267" y="7512"/>
                  </a:cubicBezTo>
                  <a:cubicBezTo>
                    <a:pt x="267" y="3312"/>
                    <a:pt x="267" y="0"/>
                    <a:pt x="148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33"/>
            <p:cNvSpPr/>
            <p:nvPr/>
          </p:nvSpPr>
          <p:spPr>
            <a:xfrm>
              <a:off x="5970313" y="2512037"/>
              <a:ext cx="1082872" cy="1690229"/>
            </a:xfrm>
            <a:custGeom>
              <a:avLst/>
              <a:gdLst/>
              <a:ahLst/>
              <a:cxnLst/>
              <a:rect l="l" t="t" r="r" b="b"/>
              <a:pathLst>
                <a:path w="76031" h="118675" extrusionOk="0">
                  <a:moveTo>
                    <a:pt x="50155" y="1"/>
                  </a:moveTo>
                  <a:lnTo>
                    <a:pt x="23037" y="1864"/>
                  </a:lnTo>
                  <a:lnTo>
                    <a:pt x="17241" y="8399"/>
                  </a:lnTo>
                  <a:lnTo>
                    <a:pt x="7157" y="13693"/>
                  </a:lnTo>
                  <a:lnTo>
                    <a:pt x="0" y="63345"/>
                  </a:lnTo>
                  <a:lnTo>
                    <a:pt x="0" y="118675"/>
                  </a:lnTo>
                  <a:lnTo>
                    <a:pt x="76031" y="118675"/>
                  </a:lnTo>
                  <a:lnTo>
                    <a:pt x="72216" y="61985"/>
                  </a:lnTo>
                  <a:lnTo>
                    <a:pt x="76031" y="11357"/>
                  </a:lnTo>
                  <a:lnTo>
                    <a:pt x="57548" y="5797"/>
                  </a:lnTo>
                  <a:lnTo>
                    <a:pt x="501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33"/>
            <p:cNvSpPr/>
            <p:nvPr/>
          </p:nvSpPr>
          <p:spPr>
            <a:xfrm>
              <a:off x="5966937" y="3152664"/>
              <a:ext cx="5070" cy="929993"/>
            </a:xfrm>
            <a:custGeom>
              <a:avLst/>
              <a:gdLst/>
              <a:ahLst/>
              <a:cxnLst/>
              <a:rect l="l" t="t" r="r" b="b"/>
              <a:pathLst>
                <a:path w="356" h="65297" extrusionOk="0">
                  <a:moveTo>
                    <a:pt x="119" y="0"/>
                  </a:moveTo>
                  <a:cubicBezTo>
                    <a:pt x="1" y="0"/>
                    <a:pt x="1" y="14668"/>
                    <a:pt x="1" y="32648"/>
                  </a:cubicBezTo>
                  <a:cubicBezTo>
                    <a:pt x="119" y="50776"/>
                    <a:pt x="119" y="65296"/>
                    <a:pt x="237" y="65296"/>
                  </a:cubicBezTo>
                  <a:cubicBezTo>
                    <a:pt x="237" y="65296"/>
                    <a:pt x="355" y="50776"/>
                    <a:pt x="237" y="32648"/>
                  </a:cubicBezTo>
                  <a:cubicBezTo>
                    <a:pt x="237" y="14668"/>
                    <a:pt x="237" y="0"/>
                    <a:pt x="11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33"/>
            <p:cNvSpPr/>
            <p:nvPr/>
          </p:nvSpPr>
          <p:spPr>
            <a:xfrm>
              <a:off x="6440771" y="2843930"/>
              <a:ext cx="73719" cy="412363"/>
            </a:xfrm>
            <a:custGeom>
              <a:avLst/>
              <a:gdLst/>
              <a:ahLst/>
              <a:cxnLst/>
              <a:rect l="l" t="t" r="r" b="b"/>
              <a:pathLst>
                <a:path w="5176" h="28953" extrusionOk="0">
                  <a:moveTo>
                    <a:pt x="740" y="1"/>
                  </a:moveTo>
                  <a:cubicBezTo>
                    <a:pt x="592" y="977"/>
                    <a:pt x="592" y="2219"/>
                    <a:pt x="474" y="3816"/>
                  </a:cubicBezTo>
                  <a:cubicBezTo>
                    <a:pt x="474" y="7009"/>
                    <a:pt x="355" y="11445"/>
                    <a:pt x="237" y="16384"/>
                  </a:cubicBezTo>
                  <a:cubicBezTo>
                    <a:pt x="119" y="21175"/>
                    <a:pt x="1" y="25492"/>
                    <a:pt x="1" y="28568"/>
                  </a:cubicBezTo>
                  <a:lnTo>
                    <a:pt x="119" y="28568"/>
                  </a:lnTo>
                  <a:cubicBezTo>
                    <a:pt x="237" y="25492"/>
                    <a:pt x="355" y="21175"/>
                    <a:pt x="474" y="16384"/>
                  </a:cubicBezTo>
                  <a:cubicBezTo>
                    <a:pt x="592" y="11445"/>
                    <a:pt x="592" y="7009"/>
                    <a:pt x="740" y="3816"/>
                  </a:cubicBezTo>
                  <a:lnTo>
                    <a:pt x="740" y="1"/>
                  </a:lnTo>
                  <a:close/>
                  <a:moveTo>
                    <a:pt x="1" y="28568"/>
                  </a:moveTo>
                  <a:lnTo>
                    <a:pt x="1" y="28716"/>
                  </a:lnTo>
                  <a:lnTo>
                    <a:pt x="4052" y="28952"/>
                  </a:lnTo>
                  <a:lnTo>
                    <a:pt x="5176" y="28952"/>
                  </a:lnTo>
                  <a:lnTo>
                    <a:pt x="4052" y="28834"/>
                  </a:lnTo>
                  <a:lnTo>
                    <a:pt x="1" y="28568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33"/>
            <p:cNvSpPr/>
            <p:nvPr/>
          </p:nvSpPr>
          <p:spPr>
            <a:xfrm>
              <a:off x="6470253" y="2922691"/>
              <a:ext cx="50974" cy="47613"/>
            </a:xfrm>
            <a:custGeom>
              <a:avLst/>
              <a:gdLst/>
              <a:ahLst/>
              <a:cxnLst/>
              <a:rect l="l" t="t" r="r" b="b"/>
              <a:pathLst>
                <a:path w="3579" h="3343" extrusionOk="0">
                  <a:moveTo>
                    <a:pt x="1361" y="1"/>
                  </a:moveTo>
                  <a:cubicBezTo>
                    <a:pt x="1006" y="119"/>
                    <a:pt x="740" y="385"/>
                    <a:pt x="503" y="622"/>
                  </a:cubicBezTo>
                  <a:cubicBezTo>
                    <a:pt x="148" y="1006"/>
                    <a:pt x="1" y="1598"/>
                    <a:pt x="148" y="2219"/>
                  </a:cubicBezTo>
                  <a:cubicBezTo>
                    <a:pt x="148" y="2485"/>
                    <a:pt x="385" y="2840"/>
                    <a:pt x="622" y="2958"/>
                  </a:cubicBezTo>
                  <a:cubicBezTo>
                    <a:pt x="1006" y="3224"/>
                    <a:pt x="1243" y="3343"/>
                    <a:pt x="1627" y="3343"/>
                  </a:cubicBezTo>
                  <a:cubicBezTo>
                    <a:pt x="1982" y="3343"/>
                    <a:pt x="2366" y="3343"/>
                    <a:pt x="2721" y="3224"/>
                  </a:cubicBezTo>
                  <a:cubicBezTo>
                    <a:pt x="2958" y="2958"/>
                    <a:pt x="3224" y="2722"/>
                    <a:pt x="3342" y="2485"/>
                  </a:cubicBezTo>
                  <a:cubicBezTo>
                    <a:pt x="3579" y="1864"/>
                    <a:pt x="3461" y="1361"/>
                    <a:pt x="3224" y="858"/>
                  </a:cubicBezTo>
                  <a:cubicBezTo>
                    <a:pt x="2958" y="504"/>
                    <a:pt x="2721" y="267"/>
                    <a:pt x="2366" y="119"/>
                  </a:cubicBezTo>
                  <a:cubicBezTo>
                    <a:pt x="2219" y="1"/>
                    <a:pt x="2100" y="1"/>
                    <a:pt x="1982" y="1"/>
                  </a:cubicBezTo>
                  <a:cubicBezTo>
                    <a:pt x="1982" y="119"/>
                    <a:pt x="2100" y="119"/>
                    <a:pt x="2366" y="267"/>
                  </a:cubicBezTo>
                  <a:cubicBezTo>
                    <a:pt x="2603" y="385"/>
                    <a:pt x="2840" y="622"/>
                    <a:pt x="3106" y="858"/>
                  </a:cubicBezTo>
                  <a:cubicBezTo>
                    <a:pt x="3342" y="1361"/>
                    <a:pt x="3342" y="1864"/>
                    <a:pt x="3106" y="2337"/>
                  </a:cubicBezTo>
                  <a:cubicBezTo>
                    <a:pt x="2958" y="2603"/>
                    <a:pt x="2721" y="2840"/>
                    <a:pt x="2366" y="2958"/>
                  </a:cubicBezTo>
                  <a:cubicBezTo>
                    <a:pt x="2133" y="3059"/>
                    <a:pt x="1901" y="3107"/>
                    <a:pt x="1682" y="3107"/>
                  </a:cubicBezTo>
                  <a:cubicBezTo>
                    <a:pt x="1071" y="3107"/>
                    <a:pt x="559" y="2732"/>
                    <a:pt x="385" y="2101"/>
                  </a:cubicBezTo>
                  <a:cubicBezTo>
                    <a:pt x="267" y="1598"/>
                    <a:pt x="385" y="1125"/>
                    <a:pt x="622" y="740"/>
                  </a:cubicBezTo>
                  <a:cubicBezTo>
                    <a:pt x="888" y="504"/>
                    <a:pt x="1124" y="267"/>
                    <a:pt x="1479" y="119"/>
                  </a:cubicBezTo>
                  <a:cubicBezTo>
                    <a:pt x="1627" y="1"/>
                    <a:pt x="1864" y="1"/>
                    <a:pt x="186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33"/>
            <p:cNvSpPr/>
            <p:nvPr/>
          </p:nvSpPr>
          <p:spPr>
            <a:xfrm>
              <a:off x="6468572" y="3061797"/>
              <a:ext cx="50974" cy="48766"/>
            </a:xfrm>
            <a:custGeom>
              <a:avLst/>
              <a:gdLst/>
              <a:ahLst/>
              <a:cxnLst/>
              <a:rect l="l" t="t" r="r" b="b"/>
              <a:pathLst>
                <a:path w="3579" h="3424" extrusionOk="0">
                  <a:moveTo>
                    <a:pt x="1671" y="0"/>
                  </a:moveTo>
                  <a:cubicBezTo>
                    <a:pt x="1605" y="0"/>
                    <a:pt x="1538" y="37"/>
                    <a:pt x="1479" y="111"/>
                  </a:cubicBezTo>
                  <a:lnTo>
                    <a:pt x="1863" y="111"/>
                  </a:lnTo>
                  <a:cubicBezTo>
                    <a:pt x="1804" y="37"/>
                    <a:pt x="1738" y="0"/>
                    <a:pt x="1671" y="0"/>
                  </a:cubicBezTo>
                  <a:close/>
                  <a:moveTo>
                    <a:pt x="1479" y="111"/>
                  </a:moveTo>
                  <a:cubicBezTo>
                    <a:pt x="1124" y="111"/>
                    <a:pt x="740" y="348"/>
                    <a:pt x="503" y="584"/>
                  </a:cubicBezTo>
                  <a:cubicBezTo>
                    <a:pt x="119" y="1087"/>
                    <a:pt x="0" y="1590"/>
                    <a:pt x="119" y="2181"/>
                  </a:cubicBezTo>
                  <a:cubicBezTo>
                    <a:pt x="266" y="2566"/>
                    <a:pt x="385" y="2802"/>
                    <a:pt x="740" y="3068"/>
                  </a:cubicBezTo>
                  <a:cubicBezTo>
                    <a:pt x="1006" y="3187"/>
                    <a:pt x="1361" y="3305"/>
                    <a:pt x="1745" y="3423"/>
                  </a:cubicBezTo>
                  <a:cubicBezTo>
                    <a:pt x="2100" y="3423"/>
                    <a:pt x="2337" y="3305"/>
                    <a:pt x="2721" y="3187"/>
                  </a:cubicBezTo>
                  <a:cubicBezTo>
                    <a:pt x="3076" y="3068"/>
                    <a:pt x="3224" y="2802"/>
                    <a:pt x="3460" y="2447"/>
                  </a:cubicBezTo>
                  <a:cubicBezTo>
                    <a:pt x="3579" y="1945"/>
                    <a:pt x="3579" y="1324"/>
                    <a:pt x="3224" y="850"/>
                  </a:cubicBezTo>
                  <a:cubicBezTo>
                    <a:pt x="3076" y="466"/>
                    <a:pt x="2839" y="229"/>
                    <a:pt x="2484" y="111"/>
                  </a:cubicBezTo>
                  <a:lnTo>
                    <a:pt x="2100" y="111"/>
                  </a:lnTo>
                  <a:cubicBezTo>
                    <a:pt x="2100" y="111"/>
                    <a:pt x="2218" y="111"/>
                    <a:pt x="2337" y="229"/>
                  </a:cubicBezTo>
                  <a:cubicBezTo>
                    <a:pt x="2721" y="348"/>
                    <a:pt x="2958" y="584"/>
                    <a:pt x="3076" y="969"/>
                  </a:cubicBezTo>
                  <a:cubicBezTo>
                    <a:pt x="3342" y="1324"/>
                    <a:pt x="3342" y="1945"/>
                    <a:pt x="3224" y="2329"/>
                  </a:cubicBezTo>
                  <a:cubicBezTo>
                    <a:pt x="2958" y="2684"/>
                    <a:pt x="2721" y="2920"/>
                    <a:pt x="2337" y="3068"/>
                  </a:cubicBezTo>
                  <a:cubicBezTo>
                    <a:pt x="2192" y="3114"/>
                    <a:pt x="2044" y="3137"/>
                    <a:pt x="1895" y="3137"/>
                  </a:cubicBezTo>
                  <a:cubicBezTo>
                    <a:pt x="1282" y="3137"/>
                    <a:pt x="670" y="2753"/>
                    <a:pt x="385" y="2063"/>
                  </a:cubicBezTo>
                  <a:cubicBezTo>
                    <a:pt x="266" y="1708"/>
                    <a:pt x="385" y="1087"/>
                    <a:pt x="740" y="703"/>
                  </a:cubicBezTo>
                  <a:cubicBezTo>
                    <a:pt x="858" y="466"/>
                    <a:pt x="1242" y="229"/>
                    <a:pt x="1479" y="11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33"/>
            <p:cNvSpPr/>
            <p:nvPr/>
          </p:nvSpPr>
          <p:spPr>
            <a:xfrm>
              <a:off x="6137092" y="3286173"/>
              <a:ext cx="893347" cy="628009"/>
            </a:xfrm>
            <a:custGeom>
              <a:avLst/>
              <a:gdLst/>
              <a:ahLst/>
              <a:cxnLst/>
              <a:rect l="l" t="t" r="r" b="b"/>
              <a:pathLst>
                <a:path w="62724" h="44094" extrusionOk="0">
                  <a:moveTo>
                    <a:pt x="237" y="1"/>
                  </a:moveTo>
                  <a:lnTo>
                    <a:pt x="1" y="356"/>
                  </a:lnTo>
                  <a:cubicBezTo>
                    <a:pt x="6891" y="9730"/>
                    <a:pt x="12185" y="20081"/>
                    <a:pt x="19844" y="28834"/>
                  </a:cubicBezTo>
                  <a:cubicBezTo>
                    <a:pt x="27237" y="37203"/>
                    <a:pt x="37439" y="44093"/>
                    <a:pt x="48529" y="44093"/>
                  </a:cubicBezTo>
                  <a:cubicBezTo>
                    <a:pt x="49032" y="44093"/>
                    <a:pt x="49416" y="44093"/>
                    <a:pt x="49889" y="43975"/>
                  </a:cubicBezTo>
                  <a:cubicBezTo>
                    <a:pt x="53586" y="43857"/>
                    <a:pt x="60003" y="42615"/>
                    <a:pt x="62724" y="40042"/>
                  </a:cubicBezTo>
                  <a:lnTo>
                    <a:pt x="61985" y="32767"/>
                  </a:lnTo>
                  <a:cubicBezTo>
                    <a:pt x="59146" y="35222"/>
                    <a:pt x="55686" y="36966"/>
                    <a:pt x="51752" y="37706"/>
                  </a:cubicBezTo>
                  <a:cubicBezTo>
                    <a:pt x="50274" y="37942"/>
                    <a:pt x="48677" y="38179"/>
                    <a:pt x="47050" y="38179"/>
                  </a:cubicBezTo>
                  <a:cubicBezTo>
                    <a:pt x="40397" y="38179"/>
                    <a:pt x="33891" y="35488"/>
                    <a:pt x="29070" y="30549"/>
                  </a:cubicBezTo>
                  <a:lnTo>
                    <a:pt x="237" y="1"/>
                  </a:lnTo>
                  <a:close/>
                </a:path>
              </a:pathLst>
            </a:custGeom>
            <a:solidFill>
              <a:srgbClr val="A0B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33"/>
            <p:cNvSpPr/>
            <p:nvPr/>
          </p:nvSpPr>
          <p:spPr>
            <a:xfrm>
              <a:off x="6080663" y="1911858"/>
              <a:ext cx="217768" cy="233349"/>
            </a:xfrm>
            <a:custGeom>
              <a:avLst/>
              <a:gdLst/>
              <a:ahLst/>
              <a:cxnLst/>
              <a:rect l="l" t="t" r="r" b="b"/>
              <a:pathLst>
                <a:path w="15290" h="16384" extrusionOk="0">
                  <a:moveTo>
                    <a:pt x="7659" y="0"/>
                  </a:moveTo>
                  <a:cubicBezTo>
                    <a:pt x="3460" y="0"/>
                    <a:pt x="0" y="3697"/>
                    <a:pt x="0" y="8251"/>
                  </a:cubicBezTo>
                  <a:cubicBezTo>
                    <a:pt x="0" y="12687"/>
                    <a:pt x="3460" y="16383"/>
                    <a:pt x="7659" y="16383"/>
                  </a:cubicBezTo>
                  <a:cubicBezTo>
                    <a:pt x="11829" y="16383"/>
                    <a:pt x="15289" y="12687"/>
                    <a:pt x="15289" y="8251"/>
                  </a:cubicBezTo>
                  <a:cubicBezTo>
                    <a:pt x="15289" y="3697"/>
                    <a:pt x="11829" y="0"/>
                    <a:pt x="7659" y="0"/>
                  </a:cubicBezTo>
                  <a:close/>
                </a:path>
              </a:pathLst>
            </a:custGeom>
            <a:solidFill>
              <a:srgbClr val="E5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33"/>
            <p:cNvSpPr/>
            <p:nvPr/>
          </p:nvSpPr>
          <p:spPr>
            <a:xfrm>
              <a:off x="6135412" y="1911858"/>
              <a:ext cx="138580" cy="229133"/>
            </a:xfrm>
            <a:custGeom>
              <a:avLst/>
              <a:gdLst/>
              <a:ahLst/>
              <a:cxnLst/>
              <a:rect l="l" t="t" r="r" b="b"/>
              <a:pathLst>
                <a:path w="9730" h="16088" extrusionOk="0">
                  <a:moveTo>
                    <a:pt x="4436" y="0"/>
                  </a:moveTo>
                  <a:cubicBezTo>
                    <a:pt x="4673" y="266"/>
                    <a:pt x="4910" y="385"/>
                    <a:pt x="5294" y="503"/>
                  </a:cubicBezTo>
                  <a:cubicBezTo>
                    <a:pt x="6033" y="858"/>
                    <a:pt x="6654" y="1360"/>
                    <a:pt x="7246" y="1981"/>
                  </a:cubicBezTo>
                  <a:cubicBezTo>
                    <a:pt x="8133" y="2957"/>
                    <a:pt x="8606" y="4081"/>
                    <a:pt x="8872" y="5294"/>
                  </a:cubicBezTo>
                  <a:cubicBezTo>
                    <a:pt x="9345" y="6772"/>
                    <a:pt x="9345" y="8399"/>
                    <a:pt x="8872" y="9877"/>
                  </a:cubicBezTo>
                  <a:cubicBezTo>
                    <a:pt x="8488" y="11356"/>
                    <a:pt x="7749" y="12687"/>
                    <a:pt x="6654" y="13810"/>
                  </a:cubicBezTo>
                  <a:cubicBezTo>
                    <a:pt x="5767" y="14668"/>
                    <a:pt x="4673" y="15407"/>
                    <a:pt x="3431" y="15644"/>
                  </a:cubicBezTo>
                  <a:cubicBezTo>
                    <a:pt x="2916" y="15804"/>
                    <a:pt x="2402" y="15867"/>
                    <a:pt x="1913" y="15867"/>
                  </a:cubicBezTo>
                  <a:cubicBezTo>
                    <a:pt x="1587" y="15867"/>
                    <a:pt x="1272" y="15839"/>
                    <a:pt x="976" y="15792"/>
                  </a:cubicBezTo>
                  <a:cubicBezTo>
                    <a:pt x="355" y="15526"/>
                    <a:pt x="119" y="15407"/>
                    <a:pt x="1" y="15407"/>
                  </a:cubicBezTo>
                  <a:cubicBezTo>
                    <a:pt x="1" y="15407"/>
                    <a:pt x="119" y="15526"/>
                    <a:pt x="237" y="15526"/>
                  </a:cubicBezTo>
                  <a:cubicBezTo>
                    <a:pt x="474" y="15644"/>
                    <a:pt x="740" y="15792"/>
                    <a:pt x="858" y="15910"/>
                  </a:cubicBezTo>
                  <a:cubicBezTo>
                    <a:pt x="1287" y="16028"/>
                    <a:pt x="1716" y="16088"/>
                    <a:pt x="2145" y="16088"/>
                  </a:cubicBezTo>
                  <a:cubicBezTo>
                    <a:pt x="2573" y="16088"/>
                    <a:pt x="3002" y="16028"/>
                    <a:pt x="3431" y="15910"/>
                  </a:cubicBezTo>
                  <a:cubicBezTo>
                    <a:pt x="4791" y="15644"/>
                    <a:pt x="5915" y="15052"/>
                    <a:pt x="6891" y="14047"/>
                  </a:cubicBezTo>
                  <a:cubicBezTo>
                    <a:pt x="7985" y="12953"/>
                    <a:pt x="8872" y="11593"/>
                    <a:pt x="9227" y="9996"/>
                  </a:cubicBezTo>
                  <a:cubicBezTo>
                    <a:pt x="9730" y="8399"/>
                    <a:pt x="9730" y="6772"/>
                    <a:pt x="9227" y="5294"/>
                  </a:cubicBezTo>
                  <a:cubicBezTo>
                    <a:pt x="8991" y="3963"/>
                    <a:pt x="8370" y="2839"/>
                    <a:pt x="7512" y="1863"/>
                  </a:cubicBezTo>
                  <a:cubicBezTo>
                    <a:pt x="6891" y="1242"/>
                    <a:pt x="6152" y="739"/>
                    <a:pt x="5294" y="385"/>
                  </a:cubicBezTo>
                  <a:cubicBezTo>
                    <a:pt x="5176" y="266"/>
                    <a:pt x="4910" y="266"/>
                    <a:pt x="4673" y="118"/>
                  </a:cubicBezTo>
                  <a:cubicBezTo>
                    <a:pt x="4555" y="0"/>
                    <a:pt x="4436" y="0"/>
                    <a:pt x="443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33"/>
            <p:cNvSpPr/>
            <p:nvPr/>
          </p:nvSpPr>
          <p:spPr>
            <a:xfrm>
              <a:off x="6257983" y="2066218"/>
              <a:ext cx="28229" cy="22973"/>
            </a:xfrm>
            <a:custGeom>
              <a:avLst/>
              <a:gdLst/>
              <a:ahLst/>
              <a:cxnLst/>
              <a:rect l="l" t="t" r="r" b="b"/>
              <a:pathLst>
                <a:path w="1982" h="1613" extrusionOk="0">
                  <a:moveTo>
                    <a:pt x="684" y="1"/>
                  </a:moveTo>
                  <a:cubicBezTo>
                    <a:pt x="625" y="1"/>
                    <a:pt x="564" y="5"/>
                    <a:pt x="503" y="15"/>
                  </a:cubicBezTo>
                  <a:cubicBezTo>
                    <a:pt x="266" y="15"/>
                    <a:pt x="0" y="133"/>
                    <a:pt x="118" y="133"/>
                  </a:cubicBezTo>
                  <a:cubicBezTo>
                    <a:pt x="118" y="133"/>
                    <a:pt x="739" y="133"/>
                    <a:pt x="1242" y="636"/>
                  </a:cubicBezTo>
                  <a:cubicBezTo>
                    <a:pt x="1745" y="991"/>
                    <a:pt x="1745" y="1612"/>
                    <a:pt x="1863" y="1612"/>
                  </a:cubicBezTo>
                  <a:cubicBezTo>
                    <a:pt x="1863" y="1612"/>
                    <a:pt x="1981" y="1494"/>
                    <a:pt x="1863" y="1257"/>
                  </a:cubicBezTo>
                  <a:cubicBezTo>
                    <a:pt x="1863" y="579"/>
                    <a:pt x="1341" y="1"/>
                    <a:pt x="68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33"/>
            <p:cNvSpPr/>
            <p:nvPr/>
          </p:nvSpPr>
          <p:spPr>
            <a:xfrm>
              <a:off x="6263452" y="2048742"/>
              <a:ext cx="15596" cy="5483"/>
            </a:xfrm>
            <a:custGeom>
              <a:avLst/>
              <a:gdLst/>
              <a:ahLst/>
              <a:cxnLst/>
              <a:rect l="l" t="t" r="r" b="b"/>
              <a:pathLst>
                <a:path w="1095" h="385" extrusionOk="0">
                  <a:moveTo>
                    <a:pt x="622" y="0"/>
                  </a:moveTo>
                  <a:cubicBezTo>
                    <a:pt x="237" y="0"/>
                    <a:pt x="1" y="266"/>
                    <a:pt x="1" y="266"/>
                  </a:cubicBezTo>
                  <a:cubicBezTo>
                    <a:pt x="119" y="385"/>
                    <a:pt x="355" y="385"/>
                    <a:pt x="622" y="385"/>
                  </a:cubicBezTo>
                  <a:lnTo>
                    <a:pt x="1095" y="385"/>
                  </a:lnTo>
                  <a:cubicBezTo>
                    <a:pt x="1095" y="266"/>
                    <a:pt x="976" y="0"/>
                    <a:pt x="62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33"/>
            <p:cNvSpPr/>
            <p:nvPr/>
          </p:nvSpPr>
          <p:spPr>
            <a:xfrm>
              <a:off x="6256288" y="1954229"/>
              <a:ext cx="23927" cy="11964"/>
            </a:xfrm>
            <a:custGeom>
              <a:avLst/>
              <a:gdLst/>
              <a:ahLst/>
              <a:cxnLst/>
              <a:rect l="l" t="t" r="r" b="b"/>
              <a:pathLst>
                <a:path w="1680" h="840" extrusionOk="0">
                  <a:moveTo>
                    <a:pt x="1137" y="0"/>
                  </a:moveTo>
                  <a:cubicBezTo>
                    <a:pt x="987" y="0"/>
                    <a:pt x="811" y="28"/>
                    <a:pt x="622" y="101"/>
                  </a:cubicBezTo>
                  <a:cubicBezTo>
                    <a:pt x="119" y="367"/>
                    <a:pt x="1" y="722"/>
                    <a:pt x="1" y="840"/>
                  </a:cubicBezTo>
                  <a:cubicBezTo>
                    <a:pt x="119" y="840"/>
                    <a:pt x="385" y="603"/>
                    <a:pt x="858" y="485"/>
                  </a:cubicBezTo>
                  <a:cubicBezTo>
                    <a:pt x="1243" y="249"/>
                    <a:pt x="1598" y="367"/>
                    <a:pt x="1598" y="249"/>
                  </a:cubicBezTo>
                  <a:cubicBezTo>
                    <a:pt x="1680" y="146"/>
                    <a:pt x="1477" y="0"/>
                    <a:pt x="113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33"/>
            <p:cNvSpPr/>
            <p:nvPr/>
          </p:nvSpPr>
          <p:spPr>
            <a:xfrm>
              <a:off x="6133304" y="1695514"/>
              <a:ext cx="616216" cy="1117239"/>
            </a:xfrm>
            <a:custGeom>
              <a:avLst/>
              <a:gdLst/>
              <a:ahLst/>
              <a:cxnLst/>
              <a:rect l="l" t="t" r="r" b="b"/>
              <a:pathLst>
                <a:path w="43266" h="78444" extrusionOk="0">
                  <a:moveTo>
                    <a:pt x="17626" y="1"/>
                  </a:moveTo>
                  <a:cubicBezTo>
                    <a:pt x="12348" y="1"/>
                    <a:pt x="7031" y="1069"/>
                    <a:pt x="1982" y="3243"/>
                  </a:cubicBezTo>
                  <a:cubicBezTo>
                    <a:pt x="1982" y="3243"/>
                    <a:pt x="1" y="29237"/>
                    <a:pt x="149" y="40593"/>
                  </a:cubicBezTo>
                  <a:cubicBezTo>
                    <a:pt x="267" y="51919"/>
                    <a:pt x="11593" y="53634"/>
                    <a:pt x="11593" y="53634"/>
                  </a:cubicBezTo>
                  <a:cubicBezTo>
                    <a:pt x="11593" y="53634"/>
                    <a:pt x="11356" y="58455"/>
                    <a:pt x="11090" y="63748"/>
                  </a:cubicBezTo>
                  <a:cubicBezTo>
                    <a:pt x="10735" y="71259"/>
                    <a:pt x="16413" y="77795"/>
                    <a:pt x="23925" y="78416"/>
                  </a:cubicBezTo>
                  <a:lnTo>
                    <a:pt x="24043" y="78416"/>
                  </a:lnTo>
                  <a:cubicBezTo>
                    <a:pt x="24342" y="78434"/>
                    <a:pt x="24639" y="78444"/>
                    <a:pt x="24934" y="78444"/>
                  </a:cubicBezTo>
                  <a:cubicBezTo>
                    <a:pt x="32184" y="78444"/>
                    <a:pt x="38351" y="72936"/>
                    <a:pt x="38947" y="65463"/>
                  </a:cubicBezTo>
                  <a:lnTo>
                    <a:pt x="43265" y="9542"/>
                  </a:lnTo>
                  <a:lnTo>
                    <a:pt x="41550" y="8181"/>
                  </a:lnTo>
                  <a:cubicBezTo>
                    <a:pt x="34541" y="2779"/>
                    <a:pt x="26135" y="1"/>
                    <a:pt x="17626" y="1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33"/>
            <p:cNvSpPr/>
            <p:nvPr/>
          </p:nvSpPr>
          <p:spPr>
            <a:xfrm>
              <a:off x="6298417" y="2397897"/>
              <a:ext cx="210604" cy="103101"/>
            </a:xfrm>
            <a:custGeom>
              <a:avLst/>
              <a:gdLst/>
              <a:ahLst/>
              <a:cxnLst/>
              <a:rect l="l" t="t" r="r" b="b"/>
              <a:pathLst>
                <a:path w="14787" h="7239" extrusionOk="0">
                  <a:moveTo>
                    <a:pt x="14786" y="1"/>
                  </a:moveTo>
                  <a:lnTo>
                    <a:pt x="14786" y="1"/>
                  </a:lnTo>
                  <a:cubicBezTo>
                    <a:pt x="8720" y="3833"/>
                    <a:pt x="2952" y="4226"/>
                    <a:pt x="844" y="4226"/>
                  </a:cubicBezTo>
                  <a:cubicBezTo>
                    <a:pt x="300" y="4226"/>
                    <a:pt x="0" y="4200"/>
                    <a:pt x="0" y="4200"/>
                  </a:cubicBezTo>
                  <a:lnTo>
                    <a:pt x="0" y="7157"/>
                  </a:lnTo>
                  <a:cubicBezTo>
                    <a:pt x="641" y="7212"/>
                    <a:pt x="1257" y="7238"/>
                    <a:pt x="1849" y="7238"/>
                  </a:cubicBezTo>
                  <a:cubicBezTo>
                    <a:pt x="11707" y="7238"/>
                    <a:pt x="14786" y="1"/>
                    <a:pt x="14786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33"/>
            <p:cNvSpPr/>
            <p:nvPr/>
          </p:nvSpPr>
          <p:spPr>
            <a:xfrm>
              <a:off x="6338837" y="2173407"/>
              <a:ext cx="84259" cy="72039"/>
            </a:xfrm>
            <a:custGeom>
              <a:avLst/>
              <a:gdLst/>
              <a:ahLst/>
              <a:cxnLst/>
              <a:rect l="l" t="t" r="r" b="b"/>
              <a:pathLst>
                <a:path w="5916" h="5058" extrusionOk="0">
                  <a:moveTo>
                    <a:pt x="5679" y="1"/>
                  </a:moveTo>
                  <a:cubicBezTo>
                    <a:pt x="5294" y="1"/>
                    <a:pt x="5294" y="1982"/>
                    <a:pt x="3698" y="3342"/>
                  </a:cubicBezTo>
                  <a:cubicBezTo>
                    <a:pt x="2101" y="4555"/>
                    <a:pt x="119" y="4436"/>
                    <a:pt x="119" y="4673"/>
                  </a:cubicBezTo>
                  <a:cubicBezTo>
                    <a:pt x="1" y="4821"/>
                    <a:pt x="504" y="5057"/>
                    <a:pt x="1361" y="5057"/>
                  </a:cubicBezTo>
                  <a:cubicBezTo>
                    <a:pt x="2456" y="5057"/>
                    <a:pt x="3579" y="4673"/>
                    <a:pt x="4437" y="3934"/>
                  </a:cubicBezTo>
                  <a:cubicBezTo>
                    <a:pt x="5294" y="3342"/>
                    <a:pt x="5797" y="2337"/>
                    <a:pt x="5915" y="1361"/>
                  </a:cubicBezTo>
                  <a:cubicBezTo>
                    <a:pt x="5915" y="503"/>
                    <a:pt x="5797" y="1"/>
                    <a:pt x="567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33"/>
            <p:cNvSpPr/>
            <p:nvPr/>
          </p:nvSpPr>
          <p:spPr>
            <a:xfrm>
              <a:off x="6428138" y="1856924"/>
              <a:ext cx="115834" cy="33228"/>
            </a:xfrm>
            <a:custGeom>
              <a:avLst/>
              <a:gdLst/>
              <a:ahLst/>
              <a:cxnLst/>
              <a:rect l="l" t="t" r="r" b="b"/>
              <a:pathLst>
                <a:path w="8133" h="2333" extrusionOk="0">
                  <a:moveTo>
                    <a:pt x="3533" y="0"/>
                  </a:moveTo>
                  <a:cubicBezTo>
                    <a:pt x="2715" y="0"/>
                    <a:pt x="1893" y="140"/>
                    <a:pt x="1124" y="427"/>
                  </a:cubicBezTo>
                  <a:cubicBezTo>
                    <a:pt x="385" y="663"/>
                    <a:pt x="0" y="1166"/>
                    <a:pt x="148" y="1284"/>
                  </a:cubicBezTo>
                  <a:cubicBezTo>
                    <a:pt x="266" y="1757"/>
                    <a:pt x="1982" y="1521"/>
                    <a:pt x="4081" y="1757"/>
                  </a:cubicBezTo>
                  <a:cubicBezTo>
                    <a:pt x="5523" y="1951"/>
                    <a:pt x="6823" y="2332"/>
                    <a:pt x="7516" y="2332"/>
                  </a:cubicBezTo>
                  <a:cubicBezTo>
                    <a:pt x="7776" y="2332"/>
                    <a:pt x="7950" y="2279"/>
                    <a:pt x="8014" y="2142"/>
                  </a:cubicBezTo>
                  <a:cubicBezTo>
                    <a:pt x="8133" y="2024"/>
                    <a:pt x="7896" y="1521"/>
                    <a:pt x="7157" y="1018"/>
                  </a:cubicBezTo>
                  <a:cubicBezTo>
                    <a:pt x="6107" y="348"/>
                    <a:pt x="4824" y="0"/>
                    <a:pt x="353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33"/>
            <p:cNvSpPr/>
            <p:nvPr/>
          </p:nvSpPr>
          <p:spPr>
            <a:xfrm>
              <a:off x="6185958" y="1910647"/>
              <a:ext cx="100253" cy="29881"/>
            </a:xfrm>
            <a:custGeom>
              <a:avLst/>
              <a:gdLst/>
              <a:ahLst/>
              <a:cxnLst/>
              <a:rect l="l" t="t" r="r" b="b"/>
              <a:pathLst>
                <a:path w="7039" h="2098" extrusionOk="0">
                  <a:moveTo>
                    <a:pt x="3180" y="1"/>
                  </a:moveTo>
                  <a:cubicBezTo>
                    <a:pt x="2392" y="1"/>
                    <a:pt x="1606" y="160"/>
                    <a:pt x="887" y="470"/>
                  </a:cubicBezTo>
                  <a:cubicBezTo>
                    <a:pt x="266" y="824"/>
                    <a:pt x="0" y="1209"/>
                    <a:pt x="148" y="1445"/>
                  </a:cubicBezTo>
                  <a:cubicBezTo>
                    <a:pt x="299" y="1659"/>
                    <a:pt x="631" y="1712"/>
                    <a:pt x="1085" y="1712"/>
                  </a:cubicBezTo>
                  <a:cubicBezTo>
                    <a:pt x="1542" y="1712"/>
                    <a:pt x="2124" y="1658"/>
                    <a:pt x="2770" y="1658"/>
                  </a:cubicBezTo>
                  <a:cubicBezTo>
                    <a:pt x="2993" y="1658"/>
                    <a:pt x="3224" y="1665"/>
                    <a:pt x="3460" y="1682"/>
                  </a:cubicBezTo>
                  <a:cubicBezTo>
                    <a:pt x="4659" y="1868"/>
                    <a:pt x="5685" y="2097"/>
                    <a:pt x="6325" y="2097"/>
                  </a:cubicBezTo>
                  <a:cubicBezTo>
                    <a:pt x="6600" y="2097"/>
                    <a:pt x="6804" y="2055"/>
                    <a:pt x="6920" y="1948"/>
                  </a:cubicBezTo>
                  <a:cubicBezTo>
                    <a:pt x="7038" y="1682"/>
                    <a:pt x="6920" y="1327"/>
                    <a:pt x="6299" y="943"/>
                  </a:cubicBezTo>
                  <a:cubicBezTo>
                    <a:pt x="5371" y="307"/>
                    <a:pt x="4274" y="1"/>
                    <a:pt x="318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33"/>
            <p:cNvSpPr/>
            <p:nvPr/>
          </p:nvSpPr>
          <p:spPr>
            <a:xfrm>
              <a:off x="6722972" y="1992342"/>
              <a:ext cx="116518" cy="168759"/>
            </a:xfrm>
            <a:custGeom>
              <a:avLst/>
              <a:gdLst/>
              <a:ahLst/>
              <a:cxnLst/>
              <a:rect l="l" t="t" r="r" b="b"/>
              <a:pathLst>
                <a:path w="8181" h="11849" extrusionOk="0">
                  <a:moveTo>
                    <a:pt x="2984" y="1"/>
                  </a:moveTo>
                  <a:cubicBezTo>
                    <a:pt x="1642" y="1"/>
                    <a:pt x="547" y="338"/>
                    <a:pt x="503" y="382"/>
                  </a:cubicBezTo>
                  <a:cubicBezTo>
                    <a:pt x="503" y="382"/>
                    <a:pt x="0" y="11235"/>
                    <a:pt x="0" y="11472"/>
                  </a:cubicBezTo>
                  <a:cubicBezTo>
                    <a:pt x="0" y="11565"/>
                    <a:pt x="950" y="11849"/>
                    <a:pt x="2196" y="11849"/>
                  </a:cubicBezTo>
                  <a:cubicBezTo>
                    <a:pt x="4515" y="11849"/>
                    <a:pt x="7860" y="10863"/>
                    <a:pt x="8014" y="5823"/>
                  </a:cubicBezTo>
                  <a:cubicBezTo>
                    <a:pt x="8181" y="950"/>
                    <a:pt x="5236" y="1"/>
                    <a:pt x="2984" y="1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33"/>
            <p:cNvSpPr/>
            <p:nvPr/>
          </p:nvSpPr>
          <p:spPr>
            <a:xfrm>
              <a:off x="6758350" y="2027678"/>
              <a:ext cx="50974" cy="97775"/>
            </a:xfrm>
            <a:custGeom>
              <a:avLst/>
              <a:gdLst/>
              <a:ahLst/>
              <a:cxnLst/>
              <a:rect l="l" t="t" r="r" b="b"/>
              <a:pathLst>
                <a:path w="3579" h="6865" extrusionOk="0">
                  <a:moveTo>
                    <a:pt x="1715" y="1"/>
                  </a:moveTo>
                  <a:cubicBezTo>
                    <a:pt x="1479" y="1"/>
                    <a:pt x="1213" y="119"/>
                    <a:pt x="976" y="267"/>
                  </a:cubicBezTo>
                  <a:cubicBezTo>
                    <a:pt x="858" y="385"/>
                    <a:pt x="739" y="503"/>
                    <a:pt x="621" y="740"/>
                  </a:cubicBezTo>
                  <a:cubicBezTo>
                    <a:pt x="621" y="1006"/>
                    <a:pt x="739" y="1243"/>
                    <a:pt x="739" y="1243"/>
                  </a:cubicBezTo>
                  <a:cubicBezTo>
                    <a:pt x="858" y="1124"/>
                    <a:pt x="739" y="1006"/>
                    <a:pt x="858" y="740"/>
                  </a:cubicBezTo>
                  <a:cubicBezTo>
                    <a:pt x="944" y="567"/>
                    <a:pt x="1173" y="457"/>
                    <a:pt x="1429" y="457"/>
                  </a:cubicBezTo>
                  <a:cubicBezTo>
                    <a:pt x="1523" y="457"/>
                    <a:pt x="1620" y="472"/>
                    <a:pt x="1715" y="503"/>
                  </a:cubicBezTo>
                  <a:cubicBezTo>
                    <a:pt x="2218" y="622"/>
                    <a:pt x="2573" y="1006"/>
                    <a:pt x="2691" y="1479"/>
                  </a:cubicBezTo>
                  <a:cubicBezTo>
                    <a:pt x="2957" y="2100"/>
                    <a:pt x="3076" y="2839"/>
                    <a:pt x="2957" y="3461"/>
                  </a:cubicBezTo>
                  <a:cubicBezTo>
                    <a:pt x="2957" y="4939"/>
                    <a:pt x="2218" y="6181"/>
                    <a:pt x="1360" y="6418"/>
                  </a:cubicBezTo>
                  <a:cubicBezTo>
                    <a:pt x="1168" y="6477"/>
                    <a:pt x="983" y="6506"/>
                    <a:pt x="813" y="6506"/>
                  </a:cubicBezTo>
                  <a:cubicBezTo>
                    <a:pt x="643" y="6506"/>
                    <a:pt x="488" y="6477"/>
                    <a:pt x="355" y="6418"/>
                  </a:cubicBezTo>
                  <a:cubicBezTo>
                    <a:pt x="118" y="6299"/>
                    <a:pt x="0" y="6181"/>
                    <a:pt x="0" y="6181"/>
                  </a:cubicBezTo>
                  <a:lnTo>
                    <a:pt x="0" y="6181"/>
                  </a:lnTo>
                  <a:cubicBezTo>
                    <a:pt x="0" y="6181"/>
                    <a:pt x="0" y="6418"/>
                    <a:pt x="237" y="6536"/>
                  </a:cubicBezTo>
                  <a:cubicBezTo>
                    <a:pt x="474" y="6773"/>
                    <a:pt x="745" y="6864"/>
                    <a:pt x="1008" y="6864"/>
                  </a:cubicBezTo>
                  <a:cubicBezTo>
                    <a:pt x="1171" y="6864"/>
                    <a:pt x="1332" y="6829"/>
                    <a:pt x="1479" y="6773"/>
                  </a:cubicBezTo>
                  <a:cubicBezTo>
                    <a:pt x="2573" y="6536"/>
                    <a:pt x="3430" y="5057"/>
                    <a:pt x="3578" y="3579"/>
                  </a:cubicBezTo>
                  <a:cubicBezTo>
                    <a:pt x="3578" y="2839"/>
                    <a:pt x="3430" y="2100"/>
                    <a:pt x="3194" y="1361"/>
                  </a:cubicBezTo>
                  <a:cubicBezTo>
                    <a:pt x="2957" y="740"/>
                    <a:pt x="2455" y="267"/>
                    <a:pt x="1715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33"/>
            <p:cNvSpPr/>
            <p:nvPr/>
          </p:nvSpPr>
          <p:spPr>
            <a:xfrm>
              <a:off x="6080663" y="1458747"/>
              <a:ext cx="809102" cy="618224"/>
            </a:xfrm>
            <a:custGeom>
              <a:avLst/>
              <a:gdLst/>
              <a:ahLst/>
              <a:cxnLst/>
              <a:rect l="l" t="t" r="r" b="b"/>
              <a:pathLst>
                <a:path w="56809" h="43407" extrusionOk="0">
                  <a:moveTo>
                    <a:pt x="30373" y="0"/>
                  </a:moveTo>
                  <a:cubicBezTo>
                    <a:pt x="30156" y="0"/>
                    <a:pt x="29939" y="8"/>
                    <a:pt x="29720" y="24"/>
                  </a:cubicBezTo>
                  <a:lnTo>
                    <a:pt x="28981" y="24"/>
                  </a:lnTo>
                  <a:cubicBezTo>
                    <a:pt x="25018" y="645"/>
                    <a:pt x="21706" y="2981"/>
                    <a:pt x="19961" y="6441"/>
                  </a:cubicBezTo>
                  <a:cubicBezTo>
                    <a:pt x="19222" y="5820"/>
                    <a:pt x="18365" y="5199"/>
                    <a:pt x="17389" y="4726"/>
                  </a:cubicBezTo>
                  <a:cubicBezTo>
                    <a:pt x="15689" y="3859"/>
                    <a:pt x="13862" y="3447"/>
                    <a:pt x="12054" y="3447"/>
                  </a:cubicBezTo>
                  <a:cubicBezTo>
                    <a:pt x="7697" y="3447"/>
                    <a:pt x="3450" y="5839"/>
                    <a:pt x="1360" y="10019"/>
                  </a:cubicBezTo>
                  <a:cubicBezTo>
                    <a:pt x="266" y="11971"/>
                    <a:pt x="0" y="14337"/>
                    <a:pt x="503" y="16555"/>
                  </a:cubicBezTo>
                  <a:cubicBezTo>
                    <a:pt x="1124" y="18625"/>
                    <a:pt x="2839" y="20488"/>
                    <a:pt x="5057" y="20843"/>
                  </a:cubicBezTo>
                  <a:lnTo>
                    <a:pt x="5175" y="20843"/>
                  </a:lnTo>
                  <a:cubicBezTo>
                    <a:pt x="5915" y="22588"/>
                    <a:pt x="7541" y="23682"/>
                    <a:pt x="9256" y="23800"/>
                  </a:cubicBezTo>
                  <a:cubicBezTo>
                    <a:pt x="9637" y="23880"/>
                    <a:pt x="10024" y="23916"/>
                    <a:pt x="10414" y="23916"/>
                  </a:cubicBezTo>
                  <a:cubicBezTo>
                    <a:pt x="11901" y="23916"/>
                    <a:pt x="13427" y="23385"/>
                    <a:pt x="14786" y="22706"/>
                  </a:cubicBezTo>
                  <a:cubicBezTo>
                    <a:pt x="15407" y="22469"/>
                    <a:pt x="16028" y="22085"/>
                    <a:pt x="16768" y="22085"/>
                  </a:cubicBezTo>
                  <a:cubicBezTo>
                    <a:pt x="17389" y="22321"/>
                    <a:pt x="18010" y="22588"/>
                    <a:pt x="18365" y="22942"/>
                  </a:cubicBezTo>
                  <a:cubicBezTo>
                    <a:pt x="19969" y="23806"/>
                    <a:pt x="21733" y="24244"/>
                    <a:pt x="23481" y="24244"/>
                  </a:cubicBezTo>
                  <a:cubicBezTo>
                    <a:pt x="25503" y="24244"/>
                    <a:pt x="27505" y="23659"/>
                    <a:pt x="29218" y="22469"/>
                  </a:cubicBezTo>
                  <a:cubicBezTo>
                    <a:pt x="31016" y="24912"/>
                    <a:pt x="33821" y="26270"/>
                    <a:pt x="36695" y="26270"/>
                  </a:cubicBezTo>
                  <a:cubicBezTo>
                    <a:pt x="38170" y="26270"/>
                    <a:pt x="39663" y="25913"/>
                    <a:pt x="41047" y="25160"/>
                  </a:cubicBezTo>
                  <a:lnTo>
                    <a:pt x="41401" y="25160"/>
                  </a:lnTo>
                  <a:cubicBezTo>
                    <a:pt x="38592" y="30957"/>
                    <a:pt x="39450" y="37995"/>
                    <a:pt x="43767" y="42904"/>
                  </a:cubicBezTo>
                  <a:lnTo>
                    <a:pt x="44861" y="43407"/>
                  </a:lnTo>
                  <a:cubicBezTo>
                    <a:pt x="49534" y="41543"/>
                    <a:pt x="51900" y="35274"/>
                    <a:pt x="49416" y="30957"/>
                  </a:cubicBezTo>
                  <a:cubicBezTo>
                    <a:pt x="51160" y="30454"/>
                    <a:pt x="52757" y="29478"/>
                    <a:pt x="53851" y="27999"/>
                  </a:cubicBezTo>
                  <a:cubicBezTo>
                    <a:pt x="56809" y="24303"/>
                    <a:pt x="56188" y="19009"/>
                    <a:pt x="52491" y="16052"/>
                  </a:cubicBezTo>
                  <a:cubicBezTo>
                    <a:pt x="50273" y="14189"/>
                    <a:pt x="40662" y="10995"/>
                    <a:pt x="40662" y="10995"/>
                  </a:cubicBezTo>
                  <a:lnTo>
                    <a:pt x="40189" y="8274"/>
                  </a:lnTo>
                  <a:cubicBezTo>
                    <a:pt x="39115" y="3584"/>
                    <a:pt x="35018" y="0"/>
                    <a:pt x="3037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33"/>
            <p:cNvSpPr/>
            <p:nvPr/>
          </p:nvSpPr>
          <p:spPr>
            <a:xfrm>
              <a:off x="6659792" y="1615343"/>
              <a:ext cx="219448" cy="377398"/>
            </a:xfrm>
            <a:custGeom>
              <a:avLst/>
              <a:gdLst/>
              <a:ahLst/>
              <a:cxnLst/>
              <a:rect l="l" t="t" r="r" b="b"/>
              <a:pathLst>
                <a:path w="15408" h="26498" extrusionOk="0">
                  <a:moveTo>
                    <a:pt x="0" y="0"/>
                  </a:moveTo>
                  <a:cubicBezTo>
                    <a:pt x="0" y="0"/>
                    <a:pt x="9493" y="7275"/>
                    <a:pt x="6299" y="25758"/>
                  </a:cubicBezTo>
                  <a:lnTo>
                    <a:pt x="10617" y="26497"/>
                  </a:lnTo>
                  <a:lnTo>
                    <a:pt x="10617" y="26497"/>
                  </a:lnTo>
                  <a:cubicBezTo>
                    <a:pt x="10617" y="26497"/>
                    <a:pt x="15407" y="3578"/>
                    <a:pt x="2100" y="0"/>
                  </a:cubicBezTo>
                  <a:close/>
                </a:path>
              </a:pathLst>
            </a:custGeom>
            <a:solidFill>
              <a:srgbClr val="E5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33"/>
            <p:cNvSpPr/>
            <p:nvPr/>
          </p:nvSpPr>
          <p:spPr>
            <a:xfrm>
              <a:off x="6649253" y="1973343"/>
              <a:ext cx="217768" cy="231669"/>
            </a:xfrm>
            <a:custGeom>
              <a:avLst/>
              <a:gdLst/>
              <a:ahLst/>
              <a:cxnLst/>
              <a:rect l="l" t="t" r="r" b="b"/>
              <a:pathLst>
                <a:path w="15290" h="16266" extrusionOk="0">
                  <a:moveTo>
                    <a:pt x="7660" y="1"/>
                  </a:moveTo>
                  <a:cubicBezTo>
                    <a:pt x="3461" y="1"/>
                    <a:pt x="1" y="3579"/>
                    <a:pt x="1" y="8133"/>
                  </a:cubicBezTo>
                  <a:cubicBezTo>
                    <a:pt x="1" y="12687"/>
                    <a:pt x="3461" y="16266"/>
                    <a:pt x="7660" y="16266"/>
                  </a:cubicBezTo>
                  <a:cubicBezTo>
                    <a:pt x="11830" y="16266"/>
                    <a:pt x="15290" y="12687"/>
                    <a:pt x="15290" y="8133"/>
                  </a:cubicBezTo>
                  <a:cubicBezTo>
                    <a:pt x="15290" y="3579"/>
                    <a:pt x="11830" y="1"/>
                    <a:pt x="7660" y="1"/>
                  </a:cubicBezTo>
                  <a:close/>
                </a:path>
              </a:pathLst>
            </a:custGeom>
            <a:solidFill>
              <a:srgbClr val="E5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33"/>
            <p:cNvSpPr/>
            <p:nvPr/>
          </p:nvSpPr>
          <p:spPr>
            <a:xfrm>
              <a:off x="6668637" y="1973343"/>
              <a:ext cx="144049" cy="227353"/>
            </a:xfrm>
            <a:custGeom>
              <a:avLst/>
              <a:gdLst/>
              <a:ahLst/>
              <a:cxnLst/>
              <a:rect l="l" t="t" r="r" b="b"/>
              <a:pathLst>
                <a:path w="10114" h="15963" extrusionOk="0">
                  <a:moveTo>
                    <a:pt x="5441" y="1"/>
                  </a:moveTo>
                  <a:cubicBezTo>
                    <a:pt x="5175" y="119"/>
                    <a:pt x="4939" y="119"/>
                    <a:pt x="4820" y="237"/>
                  </a:cubicBezTo>
                  <a:cubicBezTo>
                    <a:pt x="3963" y="622"/>
                    <a:pt x="3224" y="1124"/>
                    <a:pt x="2603" y="1716"/>
                  </a:cubicBezTo>
                  <a:cubicBezTo>
                    <a:pt x="1745" y="2721"/>
                    <a:pt x="1124" y="3934"/>
                    <a:pt x="858" y="5176"/>
                  </a:cubicBezTo>
                  <a:cubicBezTo>
                    <a:pt x="0" y="8251"/>
                    <a:pt x="858" y="11711"/>
                    <a:pt x="3224" y="13929"/>
                  </a:cubicBezTo>
                  <a:cubicBezTo>
                    <a:pt x="4199" y="14905"/>
                    <a:pt x="5294" y="15526"/>
                    <a:pt x="6654" y="15763"/>
                  </a:cubicBezTo>
                  <a:cubicBezTo>
                    <a:pt x="7083" y="15896"/>
                    <a:pt x="7519" y="15962"/>
                    <a:pt x="7955" y="15962"/>
                  </a:cubicBezTo>
                  <a:cubicBezTo>
                    <a:pt x="8391" y="15962"/>
                    <a:pt x="8828" y="15896"/>
                    <a:pt x="9256" y="15763"/>
                  </a:cubicBezTo>
                  <a:cubicBezTo>
                    <a:pt x="9493" y="15644"/>
                    <a:pt x="9611" y="15526"/>
                    <a:pt x="9877" y="15408"/>
                  </a:cubicBezTo>
                  <a:cubicBezTo>
                    <a:pt x="9996" y="15408"/>
                    <a:pt x="10114" y="15290"/>
                    <a:pt x="10114" y="15290"/>
                  </a:cubicBezTo>
                  <a:lnTo>
                    <a:pt x="10114" y="15290"/>
                  </a:lnTo>
                  <a:cubicBezTo>
                    <a:pt x="10114" y="15290"/>
                    <a:pt x="9729" y="15408"/>
                    <a:pt x="9138" y="15644"/>
                  </a:cubicBezTo>
                  <a:cubicBezTo>
                    <a:pt x="8832" y="15693"/>
                    <a:pt x="8500" y="15722"/>
                    <a:pt x="8156" y="15722"/>
                  </a:cubicBezTo>
                  <a:cubicBezTo>
                    <a:pt x="7669" y="15722"/>
                    <a:pt x="7156" y="15665"/>
                    <a:pt x="6654" y="15526"/>
                  </a:cubicBezTo>
                  <a:cubicBezTo>
                    <a:pt x="5441" y="15290"/>
                    <a:pt x="4318" y="14550"/>
                    <a:pt x="3460" y="13693"/>
                  </a:cubicBezTo>
                  <a:cubicBezTo>
                    <a:pt x="2336" y="12569"/>
                    <a:pt x="1597" y="11209"/>
                    <a:pt x="1242" y="9730"/>
                  </a:cubicBezTo>
                  <a:cubicBezTo>
                    <a:pt x="739" y="8251"/>
                    <a:pt x="739" y="6654"/>
                    <a:pt x="1242" y="5176"/>
                  </a:cubicBezTo>
                  <a:cubicBezTo>
                    <a:pt x="1479" y="3934"/>
                    <a:pt x="1982" y="2840"/>
                    <a:pt x="2839" y="1864"/>
                  </a:cubicBezTo>
                  <a:cubicBezTo>
                    <a:pt x="3460" y="1243"/>
                    <a:pt x="4081" y="740"/>
                    <a:pt x="4820" y="385"/>
                  </a:cubicBezTo>
                  <a:cubicBezTo>
                    <a:pt x="5441" y="119"/>
                    <a:pt x="5678" y="1"/>
                    <a:pt x="567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33"/>
            <p:cNvSpPr/>
            <p:nvPr/>
          </p:nvSpPr>
          <p:spPr>
            <a:xfrm>
              <a:off x="6661900" y="2126236"/>
              <a:ext cx="27801" cy="22760"/>
            </a:xfrm>
            <a:custGeom>
              <a:avLst/>
              <a:gdLst/>
              <a:ahLst/>
              <a:cxnLst/>
              <a:rect l="l" t="t" r="r" b="b"/>
              <a:pathLst>
                <a:path w="1952" h="1598" extrusionOk="0">
                  <a:moveTo>
                    <a:pt x="1479" y="0"/>
                  </a:moveTo>
                  <a:cubicBezTo>
                    <a:pt x="1094" y="0"/>
                    <a:pt x="858" y="119"/>
                    <a:pt x="473" y="355"/>
                  </a:cubicBezTo>
                  <a:cubicBezTo>
                    <a:pt x="237" y="592"/>
                    <a:pt x="118" y="858"/>
                    <a:pt x="0" y="1213"/>
                  </a:cubicBezTo>
                  <a:cubicBezTo>
                    <a:pt x="0" y="1479"/>
                    <a:pt x="118" y="1597"/>
                    <a:pt x="118" y="1597"/>
                  </a:cubicBezTo>
                  <a:cubicBezTo>
                    <a:pt x="237" y="1597"/>
                    <a:pt x="237" y="976"/>
                    <a:pt x="739" y="592"/>
                  </a:cubicBezTo>
                  <a:cubicBezTo>
                    <a:pt x="1212" y="237"/>
                    <a:pt x="1833" y="237"/>
                    <a:pt x="1833" y="119"/>
                  </a:cubicBezTo>
                  <a:cubicBezTo>
                    <a:pt x="1952" y="0"/>
                    <a:pt x="1715" y="0"/>
                    <a:pt x="147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33"/>
            <p:cNvSpPr/>
            <p:nvPr/>
          </p:nvSpPr>
          <p:spPr>
            <a:xfrm>
              <a:off x="6668637" y="2110227"/>
              <a:ext cx="16009" cy="5498"/>
            </a:xfrm>
            <a:custGeom>
              <a:avLst/>
              <a:gdLst/>
              <a:ahLst/>
              <a:cxnLst/>
              <a:rect l="l" t="t" r="r" b="b"/>
              <a:pathLst>
                <a:path w="1124" h="386" extrusionOk="0">
                  <a:moveTo>
                    <a:pt x="503" y="1"/>
                  </a:moveTo>
                  <a:cubicBezTo>
                    <a:pt x="118" y="1"/>
                    <a:pt x="0" y="119"/>
                    <a:pt x="0" y="237"/>
                  </a:cubicBezTo>
                  <a:cubicBezTo>
                    <a:pt x="0" y="385"/>
                    <a:pt x="266" y="385"/>
                    <a:pt x="503" y="385"/>
                  </a:cubicBezTo>
                  <a:cubicBezTo>
                    <a:pt x="739" y="385"/>
                    <a:pt x="1006" y="385"/>
                    <a:pt x="1124" y="237"/>
                  </a:cubicBezTo>
                  <a:cubicBezTo>
                    <a:pt x="1124" y="119"/>
                    <a:pt x="858" y="1"/>
                    <a:pt x="50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33"/>
            <p:cNvSpPr/>
            <p:nvPr/>
          </p:nvSpPr>
          <p:spPr>
            <a:xfrm>
              <a:off x="6667469" y="2014019"/>
              <a:ext cx="23927" cy="12334"/>
            </a:xfrm>
            <a:custGeom>
              <a:avLst/>
              <a:gdLst/>
              <a:ahLst/>
              <a:cxnLst/>
              <a:rect l="l" t="t" r="r" b="b"/>
              <a:pathLst>
                <a:path w="1680" h="866" extrusionOk="0">
                  <a:moveTo>
                    <a:pt x="510" y="1"/>
                  </a:moveTo>
                  <a:cubicBezTo>
                    <a:pt x="215" y="1"/>
                    <a:pt x="1" y="139"/>
                    <a:pt x="82" y="220"/>
                  </a:cubicBezTo>
                  <a:cubicBezTo>
                    <a:pt x="82" y="339"/>
                    <a:pt x="467" y="339"/>
                    <a:pt x="821" y="486"/>
                  </a:cubicBezTo>
                  <a:cubicBezTo>
                    <a:pt x="1254" y="588"/>
                    <a:pt x="1490" y="865"/>
                    <a:pt x="1622" y="865"/>
                  </a:cubicBezTo>
                  <a:cubicBezTo>
                    <a:pt x="1644" y="865"/>
                    <a:pt x="1663" y="858"/>
                    <a:pt x="1679" y="841"/>
                  </a:cubicBezTo>
                  <a:cubicBezTo>
                    <a:pt x="1679" y="841"/>
                    <a:pt x="1561" y="339"/>
                    <a:pt x="940" y="102"/>
                  </a:cubicBezTo>
                  <a:cubicBezTo>
                    <a:pt x="793" y="29"/>
                    <a:pt x="643" y="1"/>
                    <a:pt x="51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33"/>
            <p:cNvSpPr/>
            <p:nvPr/>
          </p:nvSpPr>
          <p:spPr>
            <a:xfrm>
              <a:off x="6542277" y="1490664"/>
              <a:ext cx="135218" cy="135218"/>
            </a:xfrm>
            <a:custGeom>
              <a:avLst/>
              <a:gdLst/>
              <a:ahLst/>
              <a:cxnLst/>
              <a:rect l="l" t="t" r="r" b="b"/>
              <a:pathLst>
                <a:path w="9494" h="9494" extrusionOk="0">
                  <a:moveTo>
                    <a:pt x="2485" y="1"/>
                  </a:moveTo>
                  <a:cubicBezTo>
                    <a:pt x="1745" y="1"/>
                    <a:pt x="1124" y="1"/>
                    <a:pt x="621" y="119"/>
                  </a:cubicBezTo>
                  <a:lnTo>
                    <a:pt x="0" y="119"/>
                  </a:lnTo>
                  <a:cubicBezTo>
                    <a:pt x="0" y="267"/>
                    <a:pt x="1006" y="267"/>
                    <a:pt x="2485" y="267"/>
                  </a:cubicBezTo>
                  <a:cubicBezTo>
                    <a:pt x="3342" y="385"/>
                    <a:pt x="4200" y="503"/>
                    <a:pt x="5057" y="740"/>
                  </a:cubicBezTo>
                  <a:cubicBezTo>
                    <a:pt x="6033" y="1006"/>
                    <a:pt x="6920" y="1479"/>
                    <a:pt x="7778" y="2219"/>
                  </a:cubicBezTo>
                  <a:cubicBezTo>
                    <a:pt x="8517" y="2840"/>
                    <a:pt x="8990" y="3816"/>
                    <a:pt x="9138" y="4821"/>
                  </a:cubicBezTo>
                  <a:cubicBezTo>
                    <a:pt x="9257" y="5679"/>
                    <a:pt x="9138" y="6536"/>
                    <a:pt x="8754" y="7394"/>
                  </a:cubicBezTo>
                  <a:cubicBezTo>
                    <a:pt x="8251" y="8754"/>
                    <a:pt x="7660" y="9493"/>
                    <a:pt x="7660" y="9493"/>
                  </a:cubicBezTo>
                  <a:cubicBezTo>
                    <a:pt x="7778" y="9375"/>
                    <a:pt x="8015" y="9257"/>
                    <a:pt x="8133" y="8991"/>
                  </a:cubicBezTo>
                  <a:cubicBezTo>
                    <a:pt x="8517" y="8518"/>
                    <a:pt x="8754" y="8015"/>
                    <a:pt x="8990" y="7512"/>
                  </a:cubicBezTo>
                  <a:cubicBezTo>
                    <a:pt x="9375" y="6655"/>
                    <a:pt x="9493" y="5797"/>
                    <a:pt x="9493" y="4821"/>
                  </a:cubicBezTo>
                  <a:cubicBezTo>
                    <a:pt x="9375" y="3697"/>
                    <a:pt x="8872" y="2721"/>
                    <a:pt x="8015" y="1982"/>
                  </a:cubicBezTo>
                  <a:cubicBezTo>
                    <a:pt x="7157" y="1124"/>
                    <a:pt x="6181" y="622"/>
                    <a:pt x="5057" y="385"/>
                  </a:cubicBezTo>
                  <a:cubicBezTo>
                    <a:pt x="4200" y="119"/>
                    <a:pt x="3342" y="1"/>
                    <a:pt x="248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33"/>
            <p:cNvSpPr/>
            <p:nvPr/>
          </p:nvSpPr>
          <p:spPr>
            <a:xfrm>
              <a:off x="6653041" y="1487303"/>
              <a:ext cx="52669" cy="131416"/>
            </a:xfrm>
            <a:custGeom>
              <a:avLst/>
              <a:gdLst/>
              <a:ahLst/>
              <a:cxnLst/>
              <a:rect l="l" t="t" r="r" b="b"/>
              <a:pathLst>
                <a:path w="3698" h="9227" extrusionOk="0">
                  <a:moveTo>
                    <a:pt x="1716" y="0"/>
                  </a:moveTo>
                  <a:cubicBezTo>
                    <a:pt x="1716" y="0"/>
                    <a:pt x="1953" y="503"/>
                    <a:pt x="2337" y="1360"/>
                  </a:cubicBezTo>
                  <a:cubicBezTo>
                    <a:pt x="3195" y="3697"/>
                    <a:pt x="2840" y="6269"/>
                    <a:pt x="1095" y="8133"/>
                  </a:cubicBezTo>
                  <a:cubicBezTo>
                    <a:pt x="474" y="8872"/>
                    <a:pt x="1" y="9227"/>
                    <a:pt x="1" y="9227"/>
                  </a:cubicBezTo>
                  <a:cubicBezTo>
                    <a:pt x="474" y="8990"/>
                    <a:pt x="977" y="8754"/>
                    <a:pt x="1361" y="8369"/>
                  </a:cubicBezTo>
                  <a:cubicBezTo>
                    <a:pt x="3195" y="6536"/>
                    <a:pt x="3698" y="3697"/>
                    <a:pt x="2574" y="1360"/>
                  </a:cubicBezTo>
                  <a:cubicBezTo>
                    <a:pt x="2455" y="858"/>
                    <a:pt x="2101" y="355"/>
                    <a:pt x="171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33"/>
            <p:cNvSpPr/>
            <p:nvPr/>
          </p:nvSpPr>
          <p:spPr>
            <a:xfrm>
              <a:off x="6198591" y="1624188"/>
              <a:ext cx="352545" cy="99826"/>
            </a:xfrm>
            <a:custGeom>
              <a:avLst/>
              <a:gdLst/>
              <a:ahLst/>
              <a:cxnLst/>
              <a:rect l="l" t="t" r="r" b="b"/>
              <a:pathLst>
                <a:path w="24753" h="7009" extrusionOk="0">
                  <a:moveTo>
                    <a:pt x="0" y="0"/>
                  </a:moveTo>
                  <a:cubicBezTo>
                    <a:pt x="0" y="118"/>
                    <a:pt x="119" y="118"/>
                    <a:pt x="119" y="237"/>
                  </a:cubicBezTo>
                  <a:cubicBezTo>
                    <a:pt x="119" y="503"/>
                    <a:pt x="237" y="739"/>
                    <a:pt x="355" y="976"/>
                  </a:cubicBezTo>
                  <a:cubicBezTo>
                    <a:pt x="1331" y="3312"/>
                    <a:pt x="3431" y="4939"/>
                    <a:pt x="6033" y="5175"/>
                  </a:cubicBezTo>
                  <a:cubicBezTo>
                    <a:pt x="6172" y="5185"/>
                    <a:pt x="6313" y="5190"/>
                    <a:pt x="6454" y="5190"/>
                  </a:cubicBezTo>
                  <a:cubicBezTo>
                    <a:pt x="8006" y="5190"/>
                    <a:pt x="9643" y="4615"/>
                    <a:pt x="10982" y="3657"/>
                  </a:cubicBezTo>
                  <a:lnTo>
                    <a:pt x="10982" y="3657"/>
                  </a:lnTo>
                  <a:cubicBezTo>
                    <a:pt x="11307" y="4069"/>
                    <a:pt x="11616" y="4485"/>
                    <a:pt x="11948" y="4791"/>
                  </a:cubicBezTo>
                  <a:cubicBezTo>
                    <a:pt x="13426" y="6151"/>
                    <a:pt x="15378" y="7009"/>
                    <a:pt x="17478" y="7009"/>
                  </a:cubicBezTo>
                  <a:cubicBezTo>
                    <a:pt x="20317" y="6891"/>
                    <a:pt x="22919" y="5412"/>
                    <a:pt x="24250" y="2957"/>
                  </a:cubicBezTo>
                  <a:cubicBezTo>
                    <a:pt x="24516" y="2721"/>
                    <a:pt x="24634" y="2455"/>
                    <a:pt x="24752" y="2218"/>
                  </a:cubicBezTo>
                  <a:lnTo>
                    <a:pt x="24752" y="1834"/>
                  </a:lnTo>
                  <a:cubicBezTo>
                    <a:pt x="24752" y="1834"/>
                    <a:pt x="24634" y="2218"/>
                    <a:pt x="24131" y="2957"/>
                  </a:cubicBezTo>
                  <a:cubicBezTo>
                    <a:pt x="23658" y="3815"/>
                    <a:pt x="22919" y="4554"/>
                    <a:pt x="21914" y="5175"/>
                  </a:cubicBezTo>
                  <a:cubicBezTo>
                    <a:pt x="20701" y="6151"/>
                    <a:pt x="19075" y="6654"/>
                    <a:pt x="17478" y="6654"/>
                  </a:cubicBezTo>
                  <a:cubicBezTo>
                    <a:pt x="15526" y="6654"/>
                    <a:pt x="13663" y="5915"/>
                    <a:pt x="12184" y="4554"/>
                  </a:cubicBezTo>
                  <a:cubicBezTo>
                    <a:pt x="11829" y="4199"/>
                    <a:pt x="11445" y="3815"/>
                    <a:pt x="11090" y="3312"/>
                  </a:cubicBezTo>
                  <a:lnTo>
                    <a:pt x="10942" y="3076"/>
                  </a:lnTo>
                  <a:lnTo>
                    <a:pt x="10824" y="3312"/>
                  </a:lnTo>
                  <a:cubicBezTo>
                    <a:pt x="9619" y="4308"/>
                    <a:pt x="8135" y="4816"/>
                    <a:pt x="6619" y="4816"/>
                  </a:cubicBezTo>
                  <a:cubicBezTo>
                    <a:pt x="6424" y="4816"/>
                    <a:pt x="6229" y="4808"/>
                    <a:pt x="6033" y="4791"/>
                  </a:cubicBezTo>
                  <a:cubicBezTo>
                    <a:pt x="4555" y="4673"/>
                    <a:pt x="3194" y="4199"/>
                    <a:pt x="2218" y="3194"/>
                  </a:cubicBezTo>
                  <a:cubicBezTo>
                    <a:pt x="1479" y="2573"/>
                    <a:pt x="858" y="1834"/>
                    <a:pt x="474" y="976"/>
                  </a:cubicBezTo>
                  <a:cubicBezTo>
                    <a:pt x="237" y="355"/>
                    <a:pt x="119" y="0"/>
                    <a:pt x="0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33"/>
            <p:cNvSpPr/>
            <p:nvPr/>
          </p:nvSpPr>
          <p:spPr>
            <a:xfrm>
              <a:off x="6188066" y="1737999"/>
              <a:ext cx="115834" cy="26690"/>
            </a:xfrm>
            <a:custGeom>
              <a:avLst/>
              <a:gdLst/>
              <a:ahLst/>
              <a:cxnLst/>
              <a:rect l="l" t="t" r="r" b="b"/>
              <a:pathLst>
                <a:path w="8133" h="1874" extrusionOk="0">
                  <a:moveTo>
                    <a:pt x="60" y="0"/>
                  </a:moveTo>
                  <a:cubicBezTo>
                    <a:pt x="36" y="0"/>
                    <a:pt x="16" y="8"/>
                    <a:pt x="0" y="23"/>
                  </a:cubicBezTo>
                  <a:cubicBezTo>
                    <a:pt x="0" y="23"/>
                    <a:pt x="237" y="378"/>
                    <a:pt x="976" y="881"/>
                  </a:cubicBezTo>
                  <a:cubicBezTo>
                    <a:pt x="1936" y="1531"/>
                    <a:pt x="3043" y="1874"/>
                    <a:pt x="4159" y="1874"/>
                  </a:cubicBezTo>
                  <a:cubicBezTo>
                    <a:pt x="5174" y="1874"/>
                    <a:pt x="6198" y="1591"/>
                    <a:pt x="7127" y="999"/>
                  </a:cubicBezTo>
                  <a:cubicBezTo>
                    <a:pt x="7511" y="881"/>
                    <a:pt x="7866" y="496"/>
                    <a:pt x="8132" y="142"/>
                  </a:cubicBezTo>
                  <a:lnTo>
                    <a:pt x="8132" y="142"/>
                  </a:lnTo>
                  <a:cubicBezTo>
                    <a:pt x="8132" y="142"/>
                    <a:pt x="7630" y="497"/>
                    <a:pt x="7009" y="881"/>
                  </a:cubicBezTo>
                  <a:cubicBezTo>
                    <a:pt x="6148" y="1284"/>
                    <a:pt x="5202" y="1497"/>
                    <a:pt x="4248" y="1497"/>
                  </a:cubicBezTo>
                  <a:cubicBezTo>
                    <a:pt x="3170" y="1497"/>
                    <a:pt x="2082" y="1225"/>
                    <a:pt x="1094" y="644"/>
                  </a:cubicBezTo>
                  <a:cubicBezTo>
                    <a:pt x="556" y="311"/>
                    <a:pt x="218" y="0"/>
                    <a:pt x="60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33"/>
            <p:cNvSpPr/>
            <p:nvPr/>
          </p:nvSpPr>
          <p:spPr>
            <a:xfrm>
              <a:off x="6188066" y="1980507"/>
              <a:ext cx="94770" cy="24967"/>
            </a:xfrm>
            <a:custGeom>
              <a:avLst/>
              <a:gdLst/>
              <a:ahLst/>
              <a:cxnLst/>
              <a:rect l="l" t="t" r="r" b="b"/>
              <a:pathLst>
                <a:path w="6654" h="1753" extrusionOk="0">
                  <a:moveTo>
                    <a:pt x="3312" y="0"/>
                  </a:moveTo>
                  <a:cubicBezTo>
                    <a:pt x="2336" y="0"/>
                    <a:pt x="1479" y="237"/>
                    <a:pt x="739" y="858"/>
                  </a:cubicBezTo>
                  <a:cubicBezTo>
                    <a:pt x="237" y="1213"/>
                    <a:pt x="0" y="1597"/>
                    <a:pt x="118" y="1716"/>
                  </a:cubicBezTo>
                  <a:cubicBezTo>
                    <a:pt x="144" y="1741"/>
                    <a:pt x="181" y="1753"/>
                    <a:pt x="230" y="1753"/>
                  </a:cubicBezTo>
                  <a:cubicBezTo>
                    <a:pt x="629" y="1753"/>
                    <a:pt x="1782" y="976"/>
                    <a:pt x="3312" y="976"/>
                  </a:cubicBezTo>
                  <a:cubicBezTo>
                    <a:pt x="4842" y="976"/>
                    <a:pt x="5995" y="1753"/>
                    <a:pt x="6395" y="1753"/>
                  </a:cubicBezTo>
                  <a:cubicBezTo>
                    <a:pt x="6443" y="1753"/>
                    <a:pt x="6480" y="1741"/>
                    <a:pt x="6506" y="1716"/>
                  </a:cubicBezTo>
                  <a:cubicBezTo>
                    <a:pt x="6654" y="1597"/>
                    <a:pt x="6388" y="1213"/>
                    <a:pt x="5915" y="858"/>
                  </a:cubicBezTo>
                  <a:cubicBezTo>
                    <a:pt x="5027" y="237"/>
                    <a:pt x="4170" y="0"/>
                    <a:pt x="331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33"/>
            <p:cNvSpPr/>
            <p:nvPr/>
          </p:nvSpPr>
          <p:spPr>
            <a:xfrm>
              <a:off x="6456352" y="1982187"/>
              <a:ext cx="47613" cy="45505"/>
            </a:xfrm>
            <a:custGeom>
              <a:avLst/>
              <a:gdLst/>
              <a:ahLst/>
              <a:cxnLst/>
              <a:rect l="l" t="t" r="r" b="b"/>
              <a:pathLst>
                <a:path w="3343" h="3195" extrusionOk="0">
                  <a:moveTo>
                    <a:pt x="1716" y="1"/>
                  </a:moveTo>
                  <a:cubicBezTo>
                    <a:pt x="858" y="1"/>
                    <a:pt x="119" y="622"/>
                    <a:pt x="1" y="1479"/>
                  </a:cubicBezTo>
                  <a:cubicBezTo>
                    <a:pt x="1" y="2337"/>
                    <a:pt x="740" y="3076"/>
                    <a:pt x="1598" y="3195"/>
                  </a:cubicBezTo>
                  <a:cubicBezTo>
                    <a:pt x="2455" y="3195"/>
                    <a:pt x="3195" y="2574"/>
                    <a:pt x="3195" y="1716"/>
                  </a:cubicBezTo>
                  <a:cubicBezTo>
                    <a:pt x="3342" y="740"/>
                    <a:pt x="2603" y="1"/>
                    <a:pt x="171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33"/>
            <p:cNvSpPr/>
            <p:nvPr/>
          </p:nvSpPr>
          <p:spPr>
            <a:xfrm>
              <a:off x="6433607" y="1952292"/>
              <a:ext cx="93103" cy="24668"/>
            </a:xfrm>
            <a:custGeom>
              <a:avLst/>
              <a:gdLst/>
              <a:ahLst/>
              <a:cxnLst/>
              <a:rect l="l" t="t" r="r" b="b"/>
              <a:pathLst>
                <a:path w="6537" h="1732" extrusionOk="0">
                  <a:moveTo>
                    <a:pt x="3195" y="0"/>
                  </a:moveTo>
                  <a:cubicBezTo>
                    <a:pt x="2337" y="0"/>
                    <a:pt x="1361" y="237"/>
                    <a:pt x="622" y="858"/>
                  </a:cubicBezTo>
                  <a:cubicBezTo>
                    <a:pt x="119" y="1242"/>
                    <a:pt x="1" y="1597"/>
                    <a:pt x="1" y="1715"/>
                  </a:cubicBezTo>
                  <a:cubicBezTo>
                    <a:pt x="19" y="1727"/>
                    <a:pt x="43" y="1732"/>
                    <a:pt x="73" y="1732"/>
                  </a:cubicBezTo>
                  <a:cubicBezTo>
                    <a:pt x="431" y="1732"/>
                    <a:pt x="1611" y="976"/>
                    <a:pt x="3195" y="976"/>
                  </a:cubicBezTo>
                  <a:cubicBezTo>
                    <a:pt x="4805" y="976"/>
                    <a:pt x="6063" y="1732"/>
                    <a:pt x="6363" y="1732"/>
                  </a:cubicBezTo>
                  <a:cubicBezTo>
                    <a:pt x="6388" y="1732"/>
                    <a:pt x="6407" y="1727"/>
                    <a:pt x="6418" y="1715"/>
                  </a:cubicBezTo>
                  <a:cubicBezTo>
                    <a:pt x="6536" y="1597"/>
                    <a:pt x="6270" y="1242"/>
                    <a:pt x="5797" y="739"/>
                  </a:cubicBezTo>
                  <a:cubicBezTo>
                    <a:pt x="5058" y="237"/>
                    <a:pt x="4052" y="0"/>
                    <a:pt x="319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33"/>
            <p:cNvSpPr/>
            <p:nvPr/>
          </p:nvSpPr>
          <p:spPr>
            <a:xfrm>
              <a:off x="6279033" y="1953930"/>
              <a:ext cx="79203" cy="208539"/>
            </a:xfrm>
            <a:custGeom>
              <a:avLst/>
              <a:gdLst/>
              <a:ahLst/>
              <a:cxnLst/>
              <a:rect l="l" t="t" r="r" b="b"/>
              <a:pathLst>
                <a:path w="5561" h="14642" extrusionOk="0">
                  <a:moveTo>
                    <a:pt x="5288" y="1"/>
                  </a:moveTo>
                  <a:cubicBezTo>
                    <a:pt x="5126" y="1"/>
                    <a:pt x="3436" y="3889"/>
                    <a:pt x="1745" y="8639"/>
                  </a:cubicBezTo>
                  <a:cubicBezTo>
                    <a:pt x="1243" y="9881"/>
                    <a:pt x="858" y="10975"/>
                    <a:pt x="385" y="12098"/>
                  </a:cubicBezTo>
                  <a:cubicBezTo>
                    <a:pt x="267" y="12572"/>
                    <a:pt x="1" y="13074"/>
                    <a:pt x="119" y="13814"/>
                  </a:cubicBezTo>
                  <a:cubicBezTo>
                    <a:pt x="385" y="14050"/>
                    <a:pt x="622" y="14316"/>
                    <a:pt x="858" y="14435"/>
                  </a:cubicBezTo>
                  <a:cubicBezTo>
                    <a:pt x="1124" y="14553"/>
                    <a:pt x="1361" y="14553"/>
                    <a:pt x="1745" y="14553"/>
                  </a:cubicBezTo>
                  <a:cubicBezTo>
                    <a:pt x="2603" y="14612"/>
                    <a:pt x="3305" y="14642"/>
                    <a:pt x="3793" y="14642"/>
                  </a:cubicBezTo>
                  <a:cubicBezTo>
                    <a:pt x="4281" y="14642"/>
                    <a:pt x="4555" y="14612"/>
                    <a:pt x="4555" y="14553"/>
                  </a:cubicBezTo>
                  <a:cubicBezTo>
                    <a:pt x="4555" y="14435"/>
                    <a:pt x="3461" y="14316"/>
                    <a:pt x="1745" y="14050"/>
                  </a:cubicBezTo>
                  <a:cubicBezTo>
                    <a:pt x="1243" y="13932"/>
                    <a:pt x="858" y="13932"/>
                    <a:pt x="740" y="13577"/>
                  </a:cubicBezTo>
                  <a:cubicBezTo>
                    <a:pt x="740" y="13193"/>
                    <a:pt x="858" y="12690"/>
                    <a:pt x="1124" y="12335"/>
                  </a:cubicBezTo>
                  <a:lnTo>
                    <a:pt x="2337" y="8875"/>
                  </a:lnTo>
                  <a:cubicBezTo>
                    <a:pt x="4200" y="4084"/>
                    <a:pt x="5560" y="122"/>
                    <a:pt x="5294" y="3"/>
                  </a:cubicBezTo>
                  <a:cubicBezTo>
                    <a:pt x="5292" y="2"/>
                    <a:pt x="5290" y="1"/>
                    <a:pt x="528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33"/>
            <p:cNvSpPr/>
            <p:nvPr/>
          </p:nvSpPr>
          <p:spPr>
            <a:xfrm>
              <a:off x="6256288" y="2531421"/>
              <a:ext cx="452798" cy="326424"/>
            </a:xfrm>
            <a:custGeom>
              <a:avLst/>
              <a:gdLst/>
              <a:ahLst/>
              <a:cxnLst/>
              <a:rect l="l" t="t" r="r" b="b"/>
              <a:pathLst>
                <a:path w="31792" h="22919" extrusionOk="0">
                  <a:moveTo>
                    <a:pt x="31791" y="0"/>
                  </a:moveTo>
                  <a:lnTo>
                    <a:pt x="15645" y="15644"/>
                  </a:lnTo>
                  <a:lnTo>
                    <a:pt x="14048" y="19459"/>
                  </a:lnTo>
                  <a:lnTo>
                    <a:pt x="13072" y="15644"/>
                  </a:lnTo>
                  <a:lnTo>
                    <a:pt x="2721" y="739"/>
                  </a:lnTo>
                  <a:lnTo>
                    <a:pt x="1" y="13071"/>
                  </a:lnTo>
                  <a:lnTo>
                    <a:pt x="2958" y="19104"/>
                  </a:lnTo>
                  <a:lnTo>
                    <a:pt x="13072" y="22919"/>
                  </a:lnTo>
                  <a:lnTo>
                    <a:pt x="19726" y="22179"/>
                  </a:lnTo>
                  <a:lnTo>
                    <a:pt x="31791" y="15023"/>
                  </a:lnTo>
                  <a:lnTo>
                    <a:pt x="31791" y="0"/>
                  </a:lnTo>
                  <a:close/>
                </a:path>
              </a:pathLst>
            </a:custGeom>
            <a:solidFill>
              <a:srgbClr val="E5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33"/>
            <p:cNvSpPr/>
            <p:nvPr/>
          </p:nvSpPr>
          <p:spPr>
            <a:xfrm>
              <a:off x="6215853" y="2631659"/>
              <a:ext cx="221143" cy="226185"/>
            </a:xfrm>
            <a:custGeom>
              <a:avLst/>
              <a:gdLst/>
              <a:ahLst/>
              <a:cxnLst/>
              <a:rect l="l" t="t" r="r" b="b"/>
              <a:pathLst>
                <a:path w="15527" h="15881" extrusionOk="0">
                  <a:moveTo>
                    <a:pt x="1" y="0"/>
                  </a:moveTo>
                  <a:cubicBezTo>
                    <a:pt x="1" y="119"/>
                    <a:pt x="1" y="237"/>
                    <a:pt x="119" y="355"/>
                  </a:cubicBezTo>
                  <a:cubicBezTo>
                    <a:pt x="267" y="474"/>
                    <a:pt x="385" y="740"/>
                    <a:pt x="504" y="976"/>
                  </a:cubicBezTo>
                  <a:cubicBezTo>
                    <a:pt x="858" y="1716"/>
                    <a:pt x="1361" y="2573"/>
                    <a:pt x="1864" y="3697"/>
                  </a:cubicBezTo>
                  <a:cubicBezTo>
                    <a:pt x="3224" y="5915"/>
                    <a:pt x="4821" y="8990"/>
                    <a:pt x="6773" y="12302"/>
                  </a:cubicBezTo>
                  <a:lnTo>
                    <a:pt x="8539" y="15470"/>
                  </a:lnTo>
                  <a:lnTo>
                    <a:pt x="8539" y="15470"/>
                  </a:lnTo>
                  <a:cubicBezTo>
                    <a:pt x="8532" y="15489"/>
                    <a:pt x="8525" y="15507"/>
                    <a:pt x="8518" y="15526"/>
                  </a:cubicBezTo>
                  <a:lnTo>
                    <a:pt x="8570" y="15526"/>
                  </a:lnTo>
                  <a:lnTo>
                    <a:pt x="8636" y="15644"/>
                  </a:lnTo>
                  <a:lnTo>
                    <a:pt x="8754" y="15881"/>
                  </a:lnTo>
                  <a:lnTo>
                    <a:pt x="8754" y="15644"/>
                  </a:lnTo>
                  <a:cubicBezTo>
                    <a:pt x="9878" y="12805"/>
                    <a:pt x="11357" y="10706"/>
                    <a:pt x="12835" y="9611"/>
                  </a:cubicBezTo>
                  <a:cubicBezTo>
                    <a:pt x="13427" y="9109"/>
                    <a:pt x="14048" y="8872"/>
                    <a:pt x="14669" y="8724"/>
                  </a:cubicBezTo>
                  <a:cubicBezTo>
                    <a:pt x="15171" y="8606"/>
                    <a:pt x="15526" y="8606"/>
                    <a:pt x="15526" y="8606"/>
                  </a:cubicBezTo>
                  <a:lnTo>
                    <a:pt x="14669" y="8606"/>
                  </a:lnTo>
                  <a:cubicBezTo>
                    <a:pt x="14048" y="8724"/>
                    <a:pt x="13308" y="8990"/>
                    <a:pt x="12687" y="9464"/>
                  </a:cubicBezTo>
                  <a:cubicBezTo>
                    <a:pt x="11257" y="10550"/>
                    <a:pt x="9717" y="12550"/>
                    <a:pt x="8627" y="15249"/>
                  </a:cubicBezTo>
                  <a:lnTo>
                    <a:pt x="8627" y="15249"/>
                  </a:lnTo>
                  <a:cubicBezTo>
                    <a:pt x="8152" y="14238"/>
                    <a:pt x="7599" y="13323"/>
                    <a:pt x="6921" y="12184"/>
                  </a:cubicBezTo>
                  <a:lnTo>
                    <a:pt x="2101" y="3549"/>
                  </a:lnTo>
                  <a:cubicBezTo>
                    <a:pt x="1479" y="2455"/>
                    <a:pt x="1006" y="1597"/>
                    <a:pt x="622" y="976"/>
                  </a:cubicBezTo>
                  <a:cubicBezTo>
                    <a:pt x="385" y="740"/>
                    <a:pt x="267" y="474"/>
                    <a:pt x="119" y="237"/>
                  </a:cubicBezTo>
                  <a:cubicBezTo>
                    <a:pt x="119" y="237"/>
                    <a:pt x="1" y="119"/>
                    <a:pt x="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33"/>
            <p:cNvSpPr/>
            <p:nvPr/>
          </p:nvSpPr>
          <p:spPr>
            <a:xfrm>
              <a:off x="6484581" y="2594600"/>
              <a:ext cx="291045" cy="273784"/>
            </a:xfrm>
            <a:custGeom>
              <a:avLst/>
              <a:gdLst/>
              <a:ahLst/>
              <a:cxnLst/>
              <a:rect l="l" t="t" r="r" b="b"/>
              <a:pathLst>
                <a:path w="20435" h="19223" extrusionOk="0">
                  <a:moveTo>
                    <a:pt x="20434" y="0"/>
                  </a:moveTo>
                  <a:cubicBezTo>
                    <a:pt x="20360" y="74"/>
                    <a:pt x="20286" y="149"/>
                    <a:pt x="20241" y="230"/>
                  </a:cubicBezTo>
                  <a:lnTo>
                    <a:pt x="20241" y="230"/>
                  </a:lnTo>
                  <a:cubicBezTo>
                    <a:pt x="20319" y="204"/>
                    <a:pt x="20333" y="102"/>
                    <a:pt x="20434" y="0"/>
                  </a:cubicBezTo>
                  <a:close/>
                  <a:moveTo>
                    <a:pt x="20241" y="230"/>
                  </a:moveTo>
                  <a:cubicBezTo>
                    <a:pt x="20229" y="234"/>
                    <a:pt x="20214" y="237"/>
                    <a:pt x="20198" y="237"/>
                  </a:cubicBezTo>
                  <a:cubicBezTo>
                    <a:pt x="20146" y="353"/>
                    <a:pt x="20094" y="464"/>
                    <a:pt x="20030" y="584"/>
                  </a:cubicBezTo>
                  <a:lnTo>
                    <a:pt x="20030" y="584"/>
                  </a:lnTo>
                  <a:lnTo>
                    <a:pt x="20198" y="384"/>
                  </a:lnTo>
                  <a:cubicBezTo>
                    <a:pt x="20198" y="329"/>
                    <a:pt x="20214" y="278"/>
                    <a:pt x="20241" y="230"/>
                  </a:cubicBezTo>
                  <a:close/>
                  <a:moveTo>
                    <a:pt x="0" y="11474"/>
                  </a:moveTo>
                  <a:cubicBezTo>
                    <a:pt x="118" y="11711"/>
                    <a:pt x="237" y="11829"/>
                    <a:pt x="355" y="11947"/>
                  </a:cubicBezTo>
                  <a:lnTo>
                    <a:pt x="118" y="11592"/>
                  </a:lnTo>
                  <a:cubicBezTo>
                    <a:pt x="118" y="11592"/>
                    <a:pt x="118" y="11474"/>
                    <a:pt x="0" y="11474"/>
                  </a:cubicBezTo>
                  <a:close/>
                  <a:moveTo>
                    <a:pt x="20030" y="584"/>
                  </a:moveTo>
                  <a:lnTo>
                    <a:pt x="19577" y="1124"/>
                  </a:lnTo>
                  <a:cubicBezTo>
                    <a:pt x="19104" y="1863"/>
                    <a:pt x="18364" y="2839"/>
                    <a:pt x="17477" y="3933"/>
                  </a:cubicBezTo>
                  <a:cubicBezTo>
                    <a:pt x="15526" y="6417"/>
                    <a:pt x="12923" y="9729"/>
                    <a:pt x="9729" y="13071"/>
                  </a:cubicBezTo>
                  <a:cubicBezTo>
                    <a:pt x="7780" y="15253"/>
                    <a:pt x="5717" y="17177"/>
                    <a:pt x="4017" y="18900"/>
                  </a:cubicBezTo>
                  <a:lnTo>
                    <a:pt x="4017" y="18900"/>
                  </a:lnTo>
                  <a:cubicBezTo>
                    <a:pt x="3286" y="17063"/>
                    <a:pt x="2438" y="15144"/>
                    <a:pt x="1360" y="13426"/>
                  </a:cubicBezTo>
                  <a:cubicBezTo>
                    <a:pt x="976" y="12805"/>
                    <a:pt x="621" y="12332"/>
                    <a:pt x="355" y="11947"/>
                  </a:cubicBezTo>
                  <a:lnTo>
                    <a:pt x="355" y="11947"/>
                  </a:lnTo>
                  <a:cubicBezTo>
                    <a:pt x="621" y="12332"/>
                    <a:pt x="858" y="12805"/>
                    <a:pt x="1213" y="13426"/>
                  </a:cubicBezTo>
                  <a:cubicBezTo>
                    <a:pt x="2336" y="15289"/>
                    <a:pt x="3194" y="17122"/>
                    <a:pt x="3933" y="19104"/>
                  </a:cubicBezTo>
                  <a:lnTo>
                    <a:pt x="3933" y="19222"/>
                  </a:lnTo>
                  <a:lnTo>
                    <a:pt x="4051" y="19104"/>
                  </a:lnTo>
                  <a:cubicBezTo>
                    <a:pt x="5915" y="17507"/>
                    <a:pt x="7866" y="15407"/>
                    <a:pt x="9966" y="13189"/>
                  </a:cubicBezTo>
                  <a:cubicBezTo>
                    <a:pt x="12687" y="10350"/>
                    <a:pt x="15141" y="7275"/>
                    <a:pt x="17625" y="4081"/>
                  </a:cubicBezTo>
                  <a:cubicBezTo>
                    <a:pt x="18483" y="2839"/>
                    <a:pt x="19222" y="1863"/>
                    <a:pt x="19695" y="1124"/>
                  </a:cubicBezTo>
                  <a:cubicBezTo>
                    <a:pt x="19845" y="908"/>
                    <a:pt x="19948" y="738"/>
                    <a:pt x="20030" y="584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33"/>
            <p:cNvSpPr/>
            <p:nvPr/>
          </p:nvSpPr>
          <p:spPr>
            <a:xfrm>
              <a:off x="6343893" y="2633340"/>
              <a:ext cx="407307" cy="293168"/>
            </a:xfrm>
            <a:custGeom>
              <a:avLst/>
              <a:gdLst/>
              <a:ahLst/>
              <a:cxnLst/>
              <a:rect l="l" t="t" r="r" b="b"/>
              <a:pathLst>
                <a:path w="28598" h="20584" extrusionOk="0">
                  <a:moveTo>
                    <a:pt x="28597" y="1"/>
                  </a:moveTo>
                  <a:cubicBezTo>
                    <a:pt x="28479" y="119"/>
                    <a:pt x="28361" y="356"/>
                    <a:pt x="28361" y="474"/>
                  </a:cubicBezTo>
                  <a:cubicBezTo>
                    <a:pt x="28361" y="474"/>
                    <a:pt x="28479" y="474"/>
                    <a:pt x="28597" y="356"/>
                  </a:cubicBezTo>
                  <a:lnTo>
                    <a:pt x="28597" y="1"/>
                  </a:lnTo>
                  <a:close/>
                  <a:moveTo>
                    <a:pt x="740" y="13427"/>
                  </a:moveTo>
                  <a:cubicBezTo>
                    <a:pt x="504" y="13929"/>
                    <a:pt x="267" y="14402"/>
                    <a:pt x="1" y="14905"/>
                  </a:cubicBezTo>
                  <a:lnTo>
                    <a:pt x="1" y="15260"/>
                  </a:lnTo>
                  <a:cubicBezTo>
                    <a:pt x="740" y="15023"/>
                    <a:pt x="1361" y="14521"/>
                    <a:pt x="1982" y="13929"/>
                  </a:cubicBezTo>
                  <a:lnTo>
                    <a:pt x="740" y="13427"/>
                  </a:lnTo>
                  <a:close/>
                  <a:moveTo>
                    <a:pt x="7039" y="15763"/>
                  </a:moveTo>
                  <a:cubicBezTo>
                    <a:pt x="7039" y="16620"/>
                    <a:pt x="7039" y="17478"/>
                    <a:pt x="7394" y="18365"/>
                  </a:cubicBezTo>
                  <a:lnTo>
                    <a:pt x="7394" y="15763"/>
                  </a:lnTo>
                  <a:close/>
                  <a:moveTo>
                    <a:pt x="8754" y="15526"/>
                  </a:moveTo>
                  <a:lnTo>
                    <a:pt x="7542" y="15644"/>
                  </a:lnTo>
                  <a:lnTo>
                    <a:pt x="7542" y="18365"/>
                  </a:lnTo>
                  <a:cubicBezTo>
                    <a:pt x="8133" y="17478"/>
                    <a:pt x="8281" y="16265"/>
                    <a:pt x="8754" y="15526"/>
                  </a:cubicBezTo>
                  <a:close/>
                  <a:moveTo>
                    <a:pt x="28095" y="622"/>
                  </a:moveTo>
                  <a:cubicBezTo>
                    <a:pt x="27237" y="1716"/>
                    <a:pt x="26498" y="2692"/>
                    <a:pt x="25640" y="3815"/>
                  </a:cubicBezTo>
                  <a:lnTo>
                    <a:pt x="25640" y="7867"/>
                  </a:lnTo>
                  <a:lnTo>
                    <a:pt x="18129" y="12303"/>
                  </a:lnTo>
                  <a:cubicBezTo>
                    <a:pt x="16650" y="13781"/>
                    <a:pt x="15171" y="15142"/>
                    <a:pt x="13929" y="16384"/>
                  </a:cubicBezTo>
                  <a:lnTo>
                    <a:pt x="13811" y="16502"/>
                  </a:lnTo>
                  <a:lnTo>
                    <a:pt x="13811" y="16384"/>
                  </a:lnTo>
                  <a:cubicBezTo>
                    <a:pt x="13575" y="15881"/>
                    <a:pt x="13456" y="15526"/>
                    <a:pt x="13308" y="15023"/>
                  </a:cubicBezTo>
                  <a:lnTo>
                    <a:pt x="11091" y="15260"/>
                  </a:lnTo>
                  <a:cubicBezTo>
                    <a:pt x="11238" y="15408"/>
                    <a:pt x="11238" y="15408"/>
                    <a:pt x="11238" y="15526"/>
                  </a:cubicBezTo>
                  <a:cubicBezTo>
                    <a:pt x="12451" y="16739"/>
                    <a:pt x="12096" y="18602"/>
                    <a:pt x="13190" y="19844"/>
                  </a:cubicBezTo>
                  <a:cubicBezTo>
                    <a:pt x="13308" y="20080"/>
                    <a:pt x="13575" y="20317"/>
                    <a:pt x="13811" y="20435"/>
                  </a:cubicBezTo>
                  <a:cubicBezTo>
                    <a:pt x="14048" y="20583"/>
                    <a:pt x="14314" y="20583"/>
                    <a:pt x="14550" y="20583"/>
                  </a:cubicBezTo>
                  <a:cubicBezTo>
                    <a:pt x="15408" y="20583"/>
                    <a:pt x="16147" y="19844"/>
                    <a:pt x="16768" y="19223"/>
                  </a:cubicBezTo>
                  <a:cubicBezTo>
                    <a:pt x="18247" y="17626"/>
                    <a:pt x="19726" y="15999"/>
                    <a:pt x="21204" y="14402"/>
                  </a:cubicBezTo>
                  <a:cubicBezTo>
                    <a:pt x="23067" y="12451"/>
                    <a:pt x="24783" y="10233"/>
                    <a:pt x="26261" y="7867"/>
                  </a:cubicBezTo>
                  <a:cubicBezTo>
                    <a:pt x="27621" y="5649"/>
                    <a:pt x="28361" y="3194"/>
                    <a:pt x="28597" y="622"/>
                  </a:cubicBezTo>
                  <a:lnTo>
                    <a:pt x="28597" y="622"/>
                  </a:lnTo>
                  <a:cubicBezTo>
                    <a:pt x="28479" y="740"/>
                    <a:pt x="28479" y="740"/>
                    <a:pt x="28361" y="740"/>
                  </a:cubicBezTo>
                  <a:cubicBezTo>
                    <a:pt x="28242" y="740"/>
                    <a:pt x="28242" y="740"/>
                    <a:pt x="28095" y="622"/>
                  </a:cubicBezTo>
                  <a:close/>
                </a:path>
              </a:pathLst>
            </a:custGeom>
            <a:solidFill>
              <a:srgbClr val="A0B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33"/>
            <p:cNvSpPr/>
            <p:nvPr/>
          </p:nvSpPr>
          <p:spPr>
            <a:xfrm>
              <a:off x="6449188" y="2856150"/>
              <a:ext cx="2122" cy="40449"/>
            </a:xfrm>
            <a:custGeom>
              <a:avLst/>
              <a:gdLst/>
              <a:ahLst/>
              <a:cxnLst/>
              <a:rect l="l" t="t" r="r" b="b"/>
              <a:pathLst>
                <a:path w="149" h="2840" extrusionOk="0">
                  <a:moveTo>
                    <a:pt x="149" y="0"/>
                  </a:moveTo>
                  <a:lnTo>
                    <a:pt x="1" y="119"/>
                  </a:lnTo>
                  <a:lnTo>
                    <a:pt x="1" y="2721"/>
                  </a:lnTo>
                  <a:lnTo>
                    <a:pt x="1" y="2839"/>
                  </a:lnTo>
                  <a:lnTo>
                    <a:pt x="149" y="2721"/>
                  </a:lnTo>
                  <a:lnTo>
                    <a:pt x="149" y="0"/>
                  </a:lnTo>
                  <a:close/>
                </a:path>
              </a:pathLst>
            </a:custGeom>
            <a:solidFill>
              <a:srgbClr val="1B23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33"/>
            <p:cNvSpPr/>
            <p:nvPr/>
          </p:nvSpPr>
          <p:spPr>
            <a:xfrm>
              <a:off x="6442451" y="2754216"/>
              <a:ext cx="13915" cy="54349"/>
            </a:xfrm>
            <a:custGeom>
              <a:avLst/>
              <a:gdLst/>
              <a:ahLst/>
              <a:cxnLst/>
              <a:rect l="l" t="t" r="r" b="b"/>
              <a:pathLst>
                <a:path w="977" h="3816" extrusionOk="0">
                  <a:moveTo>
                    <a:pt x="1" y="1"/>
                  </a:moveTo>
                  <a:lnTo>
                    <a:pt x="797" y="3112"/>
                  </a:lnTo>
                  <a:lnTo>
                    <a:pt x="797" y="3112"/>
                  </a:lnTo>
                  <a:cubicBezTo>
                    <a:pt x="560" y="2128"/>
                    <a:pt x="176" y="460"/>
                    <a:pt x="1" y="1"/>
                  </a:cubicBezTo>
                  <a:close/>
                  <a:moveTo>
                    <a:pt x="797" y="3112"/>
                  </a:moveTo>
                  <a:cubicBezTo>
                    <a:pt x="880" y="3460"/>
                    <a:pt x="946" y="3723"/>
                    <a:pt x="977" y="3816"/>
                  </a:cubicBezTo>
                  <a:lnTo>
                    <a:pt x="797" y="3112"/>
                  </a:lnTo>
                  <a:close/>
                </a:path>
              </a:pathLst>
            </a:custGeom>
            <a:solidFill>
              <a:srgbClr val="B28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33"/>
            <p:cNvSpPr/>
            <p:nvPr/>
          </p:nvSpPr>
          <p:spPr>
            <a:xfrm>
              <a:off x="6354433" y="2687675"/>
              <a:ext cx="354652" cy="170169"/>
            </a:xfrm>
            <a:custGeom>
              <a:avLst/>
              <a:gdLst/>
              <a:ahLst/>
              <a:cxnLst/>
              <a:rect l="l" t="t" r="r" b="b"/>
              <a:pathLst>
                <a:path w="24901" h="11948" extrusionOk="0">
                  <a:moveTo>
                    <a:pt x="1124" y="7394"/>
                  </a:moveTo>
                  <a:lnTo>
                    <a:pt x="1124" y="7394"/>
                  </a:lnTo>
                  <a:cubicBezTo>
                    <a:pt x="872" y="7626"/>
                    <a:pt x="684" y="7973"/>
                    <a:pt x="484" y="8326"/>
                  </a:cubicBezTo>
                  <a:lnTo>
                    <a:pt x="484" y="8326"/>
                  </a:lnTo>
                  <a:cubicBezTo>
                    <a:pt x="729" y="7952"/>
                    <a:pt x="961" y="7638"/>
                    <a:pt x="1124" y="7394"/>
                  </a:cubicBezTo>
                  <a:close/>
                  <a:moveTo>
                    <a:pt x="24900" y="0"/>
                  </a:moveTo>
                  <a:cubicBezTo>
                    <a:pt x="24664" y="237"/>
                    <a:pt x="24397" y="622"/>
                    <a:pt x="24161" y="858"/>
                  </a:cubicBezTo>
                  <a:cubicBezTo>
                    <a:pt x="22564" y="2839"/>
                    <a:pt x="20849" y="4791"/>
                    <a:pt x="19104" y="6654"/>
                  </a:cubicBezTo>
                  <a:cubicBezTo>
                    <a:pt x="18483" y="7275"/>
                    <a:pt x="17891" y="7896"/>
                    <a:pt x="17389" y="8488"/>
                  </a:cubicBezTo>
                  <a:lnTo>
                    <a:pt x="24900" y="4052"/>
                  </a:lnTo>
                  <a:lnTo>
                    <a:pt x="24900" y="0"/>
                  </a:lnTo>
                  <a:close/>
                  <a:moveTo>
                    <a:pt x="484" y="8326"/>
                  </a:moveTo>
                  <a:cubicBezTo>
                    <a:pt x="373" y="8496"/>
                    <a:pt x="259" y="8678"/>
                    <a:pt x="148" y="8872"/>
                  </a:cubicBezTo>
                  <a:cubicBezTo>
                    <a:pt x="270" y="8699"/>
                    <a:pt x="379" y="8512"/>
                    <a:pt x="484" y="8326"/>
                  </a:cubicBezTo>
                  <a:close/>
                  <a:moveTo>
                    <a:pt x="10498" y="6773"/>
                  </a:moveTo>
                  <a:lnTo>
                    <a:pt x="10498" y="6891"/>
                  </a:lnTo>
                  <a:cubicBezTo>
                    <a:pt x="11356" y="8251"/>
                    <a:pt x="12095" y="9730"/>
                    <a:pt x="12716" y="11208"/>
                  </a:cubicBezTo>
                  <a:cubicBezTo>
                    <a:pt x="12214" y="9730"/>
                    <a:pt x="11356" y="8133"/>
                    <a:pt x="10498" y="6773"/>
                  </a:cubicBezTo>
                  <a:close/>
                  <a:moveTo>
                    <a:pt x="5796" y="4673"/>
                  </a:moveTo>
                  <a:cubicBezTo>
                    <a:pt x="5796" y="4673"/>
                    <a:pt x="5441" y="4673"/>
                    <a:pt x="4939" y="4791"/>
                  </a:cubicBezTo>
                  <a:cubicBezTo>
                    <a:pt x="4318" y="4939"/>
                    <a:pt x="3697" y="5176"/>
                    <a:pt x="3105" y="5678"/>
                  </a:cubicBezTo>
                  <a:cubicBezTo>
                    <a:pt x="1982" y="6418"/>
                    <a:pt x="887" y="7896"/>
                    <a:pt x="0" y="9612"/>
                  </a:cubicBezTo>
                  <a:lnTo>
                    <a:pt x="1242" y="10114"/>
                  </a:lnTo>
                  <a:cubicBezTo>
                    <a:pt x="1479" y="9966"/>
                    <a:pt x="1627" y="9730"/>
                    <a:pt x="1863" y="9612"/>
                  </a:cubicBezTo>
                  <a:cubicBezTo>
                    <a:pt x="2484" y="9109"/>
                    <a:pt x="3224" y="8636"/>
                    <a:pt x="4081" y="8636"/>
                  </a:cubicBezTo>
                  <a:cubicBezTo>
                    <a:pt x="4318" y="8636"/>
                    <a:pt x="4584" y="8636"/>
                    <a:pt x="4702" y="8754"/>
                  </a:cubicBezTo>
                  <a:cubicBezTo>
                    <a:pt x="5678" y="9109"/>
                    <a:pt x="6181" y="10351"/>
                    <a:pt x="6181" y="11445"/>
                  </a:cubicBezTo>
                  <a:cubicBezTo>
                    <a:pt x="6181" y="11593"/>
                    <a:pt x="6181" y="11829"/>
                    <a:pt x="6299" y="11948"/>
                  </a:cubicBezTo>
                  <a:lnTo>
                    <a:pt x="6654" y="11948"/>
                  </a:lnTo>
                  <a:lnTo>
                    <a:pt x="6802" y="11829"/>
                  </a:lnTo>
                  <a:lnTo>
                    <a:pt x="8014" y="11711"/>
                  </a:lnTo>
                  <a:cubicBezTo>
                    <a:pt x="8280" y="11445"/>
                    <a:pt x="8517" y="11327"/>
                    <a:pt x="8754" y="11208"/>
                  </a:cubicBezTo>
                  <a:cubicBezTo>
                    <a:pt x="9020" y="11090"/>
                    <a:pt x="9138" y="11090"/>
                    <a:pt x="9256" y="11090"/>
                  </a:cubicBezTo>
                  <a:cubicBezTo>
                    <a:pt x="9611" y="11090"/>
                    <a:pt x="10114" y="11208"/>
                    <a:pt x="10351" y="11445"/>
                  </a:cubicBezTo>
                  <a:lnTo>
                    <a:pt x="12568" y="11208"/>
                  </a:lnTo>
                  <a:cubicBezTo>
                    <a:pt x="11977" y="9730"/>
                    <a:pt x="11238" y="8369"/>
                    <a:pt x="10351" y="6891"/>
                  </a:cubicBezTo>
                  <a:cubicBezTo>
                    <a:pt x="9996" y="6270"/>
                    <a:pt x="9759" y="5797"/>
                    <a:pt x="9493" y="5412"/>
                  </a:cubicBezTo>
                  <a:lnTo>
                    <a:pt x="9493" y="5412"/>
                  </a:lnTo>
                  <a:lnTo>
                    <a:pt x="9759" y="5678"/>
                  </a:lnTo>
                  <a:cubicBezTo>
                    <a:pt x="9611" y="5531"/>
                    <a:pt x="9493" y="5294"/>
                    <a:pt x="9375" y="5176"/>
                  </a:cubicBezTo>
                  <a:lnTo>
                    <a:pt x="9375" y="5176"/>
                  </a:lnTo>
                  <a:lnTo>
                    <a:pt x="9493" y="5412"/>
                  </a:lnTo>
                  <a:cubicBezTo>
                    <a:pt x="9375" y="5294"/>
                    <a:pt x="9256" y="5176"/>
                    <a:pt x="9256" y="4939"/>
                  </a:cubicBezTo>
                  <a:cubicBezTo>
                    <a:pt x="9020" y="4791"/>
                    <a:pt x="8872" y="4673"/>
                    <a:pt x="8754" y="4673"/>
                  </a:cubicBezTo>
                  <a:lnTo>
                    <a:pt x="7157" y="8488"/>
                  </a:lnTo>
                  <a:lnTo>
                    <a:pt x="6181" y="4673"/>
                  </a:lnTo>
                  <a:close/>
                </a:path>
              </a:pathLst>
            </a:custGeom>
            <a:solidFill>
              <a:srgbClr val="A0B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33"/>
            <p:cNvSpPr/>
            <p:nvPr/>
          </p:nvSpPr>
          <p:spPr>
            <a:xfrm>
              <a:off x="6343893" y="2754216"/>
              <a:ext cx="93103" cy="91423"/>
            </a:xfrm>
            <a:custGeom>
              <a:avLst/>
              <a:gdLst/>
              <a:ahLst/>
              <a:cxnLst/>
              <a:rect l="l" t="t" r="r" b="b"/>
              <a:pathLst>
                <a:path w="6537" h="6419" extrusionOk="0">
                  <a:moveTo>
                    <a:pt x="6418" y="1"/>
                  </a:moveTo>
                  <a:cubicBezTo>
                    <a:pt x="5915" y="1"/>
                    <a:pt x="5442" y="119"/>
                    <a:pt x="4939" y="267"/>
                  </a:cubicBezTo>
                  <a:cubicBezTo>
                    <a:pt x="4437" y="504"/>
                    <a:pt x="3964" y="740"/>
                    <a:pt x="3579" y="1125"/>
                  </a:cubicBezTo>
                  <a:cubicBezTo>
                    <a:pt x="2958" y="1598"/>
                    <a:pt x="2367" y="2101"/>
                    <a:pt x="1864" y="2722"/>
                  </a:cubicBezTo>
                  <a:cubicBezTo>
                    <a:pt x="1627" y="3076"/>
                    <a:pt x="1243" y="3579"/>
                    <a:pt x="888" y="4200"/>
                  </a:cubicBezTo>
                  <a:cubicBezTo>
                    <a:pt x="504" y="4821"/>
                    <a:pt x="267" y="5561"/>
                    <a:pt x="1" y="6418"/>
                  </a:cubicBezTo>
                  <a:cubicBezTo>
                    <a:pt x="267" y="5915"/>
                    <a:pt x="504" y="5442"/>
                    <a:pt x="740" y="4940"/>
                  </a:cubicBezTo>
                  <a:cubicBezTo>
                    <a:pt x="1627" y="3224"/>
                    <a:pt x="2722" y="1746"/>
                    <a:pt x="3845" y="1006"/>
                  </a:cubicBezTo>
                  <a:cubicBezTo>
                    <a:pt x="4437" y="504"/>
                    <a:pt x="5058" y="267"/>
                    <a:pt x="5679" y="119"/>
                  </a:cubicBezTo>
                  <a:cubicBezTo>
                    <a:pt x="6181" y="1"/>
                    <a:pt x="6536" y="1"/>
                    <a:pt x="6536" y="1"/>
                  </a:cubicBezTo>
                  <a:close/>
                </a:path>
              </a:pathLst>
            </a:custGeom>
            <a:solidFill>
              <a:srgbClr val="1B23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33"/>
            <p:cNvSpPr/>
            <p:nvPr/>
          </p:nvSpPr>
          <p:spPr>
            <a:xfrm>
              <a:off x="6486261" y="2699895"/>
              <a:ext cx="212284" cy="168489"/>
            </a:xfrm>
            <a:custGeom>
              <a:avLst/>
              <a:gdLst/>
              <a:ahLst/>
              <a:cxnLst/>
              <a:rect l="l" t="t" r="r" b="b"/>
              <a:pathLst>
                <a:path w="14905" h="11830" extrusionOk="0">
                  <a:moveTo>
                    <a:pt x="0" y="4081"/>
                  </a:moveTo>
                  <a:cubicBezTo>
                    <a:pt x="0" y="4318"/>
                    <a:pt x="119" y="4436"/>
                    <a:pt x="237" y="4554"/>
                  </a:cubicBezTo>
                  <a:lnTo>
                    <a:pt x="119" y="4318"/>
                  </a:lnTo>
                  <a:cubicBezTo>
                    <a:pt x="119" y="4318"/>
                    <a:pt x="0" y="4199"/>
                    <a:pt x="0" y="4081"/>
                  </a:cubicBezTo>
                  <a:close/>
                  <a:moveTo>
                    <a:pt x="14905" y="0"/>
                  </a:moveTo>
                  <a:cubicBezTo>
                    <a:pt x="11445" y="4081"/>
                    <a:pt x="7896" y="8014"/>
                    <a:pt x="3933" y="11592"/>
                  </a:cubicBezTo>
                  <a:cubicBezTo>
                    <a:pt x="3815" y="11326"/>
                    <a:pt x="3697" y="11090"/>
                    <a:pt x="3697" y="10735"/>
                  </a:cubicBezTo>
                  <a:cubicBezTo>
                    <a:pt x="3579" y="10587"/>
                    <a:pt x="3579" y="10469"/>
                    <a:pt x="3460" y="10350"/>
                  </a:cubicBezTo>
                  <a:cubicBezTo>
                    <a:pt x="2839" y="8872"/>
                    <a:pt x="2100" y="7393"/>
                    <a:pt x="1242" y="6033"/>
                  </a:cubicBezTo>
                  <a:lnTo>
                    <a:pt x="1242" y="5915"/>
                  </a:lnTo>
                  <a:cubicBezTo>
                    <a:pt x="976" y="5678"/>
                    <a:pt x="858" y="5412"/>
                    <a:pt x="621" y="5057"/>
                  </a:cubicBezTo>
                  <a:cubicBezTo>
                    <a:pt x="621" y="5057"/>
                    <a:pt x="503" y="4939"/>
                    <a:pt x="503" y="4820"/>
                  </a:cubicBezTo>
                  <a:lnTo>
                    <a:pt x="237" y="4554"/>
                  </a:lnTo>
                  <a:lnTo>
                    <a:pt x="237" y="4554"/>
                  </a:lnTo>
                  <a:cubicBezTo>
                    <a:pt x="503" y="4939"/>
                    <a:pt x="740" y="5412"/>
                    <a:pt x="1095" y="6033"/>
                  </a:cubicBezTo>
                  <a:cubicBezTo>
                    <a:pt x="1982" y="7511"/>
                    <a:pt x="2721" y="8872"/>
                    <a:pt x="3312" y="10350"/>
                  </a:cubicBezTo>
                  <a:cubicBezTo>
                    <a:pt x="3460" y="10853"/>
                    <a:pt x="3579" y="11208"/>
                    <a:pt x="3815" y="11711"/>
                  </a:cubicBezTo>
                  <a:lnTo>
                    <a:pt x="3815" y="11829"/>
                  </a:lnTo>
                  <a:lnTo>
                    <a:pt x="3933" y="11711"/>
                  </a:lnTo>
                  <a:cubicBezTo>
                    <a:pt x="5175" y="10469"/>
                    <a:pt x="6654" y="9108"/>
                    <a:pt x="8133" y="7630"/>
                  </a:cubicBezTo>
                  <a:cubicBezTo>
                    <a:pt x="8635" y="7038"/>
                    <a:pt x="9227" y="6417"/>
                    <a:pt x="9848" y="5796"/>
                  </a:cubicBezTo>
                  <a:cubicBezTo>
                    <a:pt x="11593" y="3933"/>
                    <a:pt x="13308" y="1981"/>
                    <a:pt x="14905" y="0"/>
                  </a:cubicBezTo>
                  <a:close/>
                </a:path>
              </a:pathLst>
            </a:custGeom>
            <a:solidFill>
              <a:srgbClr val="1B23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33"/>
            <p:cNvSpPr/>
            <p:nvPr/>
          </p:nvSpPr>
          <p:spPr>
            <a:xfrm>
              <a:off x="6479097" y="2752535"/>
              <a:ext cx="1695" cy="1695"/>
            </a:xfrm>
            <a:custGeom>
              <a:avLst/>
              <a:gdLst/>
              <a:ahLst/>
              <a:cxnLst/>
              <a:rect l="l" t="t" r="r" b="b"/>
              <a:pathLst>
                <a:path w="119" h="119" extrusionOk="0">
                  <a:moveTo>
                    <a:pt x="1" y="1"/>
                  </a:moveTo>
                  <a:lnTo>
                    <a:pt x="1" y="119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rgbClr val="B28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33"/>
            <p:cNvSpPr/>
            <p:nvPr/>
          </p:nvSpPr>
          <p:spPr>
            <a:xfrm>
              <a:off x="6479097" y="2752535"/>
              <a:ext cx="1695" cy="1695"/>
            </a:xfrm>
            <a:custGeom>
              <a:avLst/>
              <a:gdLst/>
              <a:ahLst/>
              <a:cxnLst/>
              <a:rect l="l" t="t" r="r" b="b"/>
              <a:pathLst>
                <a:path w="119" h="119" extrusionOk="0">
                  <a:moveTo>
                    <a:pt x="119" y="1"/>
                  </a:moveTo>
                  <a:lnTo>
                    <a:pt x="1" y="119"/>
                  </a:lnTo>
                  <a:lnTo>
                    <a:pt x="1" y="119"/>
                  </a:lnTo>
                  <a:lnTo>
                    <a:pt x="1" y="119"/>
                  </a:lnTo>
                  <a:close/>
                </a:path>
              </a:pathLst>
            </a:custGeom>
            <a:solidFill>
              <a:srgbClr val="A0B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33"/>
            <p:cNvSpPr/>
            <p:nvPr/>
          </p:nvSpPr>
          <p:spPr>
            <a:xfrm>
              <a:off x="6747811" y="1885737"/>
              <a:ext cx="82564" cy="78775"/>
            </a:xfrm>
            <a:custGeom>
              <a:avLst/>
              <a:gdLst/>
              <a:ahLst/>
              <a:cxnLst/>
              <a:rect l="l" t="t" r="r" b="b"/>
              <a:pathLst>
                <a:path w="5797" h="5531" extrusionOk="0">
                  <a:moveTo>
                    <a:pt x="1" y="1"/>
                  </a:moveTo>
                  <a:lnTo>
                    <a:pt x="119" y="4791"/>
                  </a:lnTo>
                  <a:lnTo>
                    <a:pt x="5531" y="5531"/>
                  </a:lnTo>
                  <a:lnTo>
                    <a:pt x="5797" y="3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33"/>
            <p:cNvSpPr/>
            <p:nvPr/>
          </p:nvSpPr>
          <p:spPr>
            <a:xfrm>
              <a:off x="6802146" y="1548788"/>
              <a:ext cx="3390" cy="414044"/>
            </a:xfrm>
            <a:custGeom>
              <a:avLst/>
              <a:gdLst/>
              <a:ahLst/>
              <a:cxnLst/>
              <a:rect l="l" t="t" r="r" b="b"/>
              <a:pathLst>
                <a:path w="238" h="29071" extrusionOk="0">
                  <a:moveTo>
                    <a:pt x="119" y="1"/>
                  </a:moveTo>
                  <a:cubicBezTo>
                    <a:pt x="1" y="1"/>
                    <a:pt x="1" y="6536"/>
                    <a:pt x="1" y="14521"/>
                  </a:cubicBezTo>
                  <a:cubicBezTo>
                    <a:pt x="1" y="22535"/>
                    <a:pt x="1" y="29070"/>
                    <a:pt x="119" y="29070"/>
                  </a:cubicBezTo>
                  <a:cubicBezTo>
                    <a:pt x="119" y="29070"/>
                    <a:pt x="237" y="22535"/>
                    <a:pt x="237" y="14521"/>
                  </a:cubicBezTo>
                  <a:cubicBezTo>
                    <a:pt x="237" y="6536"/>
                    <a:pt x="119" y="1"/>
                    <a:pt x="119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33"/>
            <p:cNvSpPr/>
            <p:nvPr/>
          </p:nvSpPr>
          <p:spPr>
            <a:xfrm>
              <a:off x="6719596" y="2212161"/>
              <a:ext cx="68663" cy="945987"/>
            </a:xfrm>
            <a:custGeom>
              <a:avLst/>
              <a:gdLst/>
              <a:ahLst/>
              <a:cxnLst/>
              <a:rect l="l" t="t" r="r" b="b"/>
              <a:pathLst>
                <a:path w="4821" h="66420" extrusionOk="0">
                  <a:moveTo>
                    <a:pt x="2047" y="14116"/>
                  </a:moveTo>
                  <a:cubicBezTo>
                    <a:pt x="2310" y="14116"/>
                    <a:pt x="2568" y="14200"/>
                    <a:pt x="2839" y="14284"/>
                  </a:cubicBezTo>
                  <a:cubicBezTo>
                    <a:pt x="3338" y="14543"/>
                    <a:pt x="3608" y="15017"/>
                    <a:pt x="3767" y="15525"/>
                  </a:cubicBezTo>
                  <a:lnTo>
                    <a:pt x="3767" y="15525"/>
                  </a:lnTo>
                  <a:cubicBezTo>
                    <a:pt x="3745" y="15565"/>
                    <a:pt x="3721" y="15605"/>
                    <a:pt x="3697" y="15644"/>
                  </a:cubicBezTo>
                  <a:cubicBezTo>
                    <a:pt x="3579" y="15881"/>
                    <a:pt x="3342" y="16147"/>
                    <a:pt x="3076" y="16383"/>
                  </a:cubicBezTo>
                  <a:cubicBezTo>
                    <a:pt x="2721" y="16502"/>
                    <a:pt x="2337" y="16502"/>
                    <a:pt x="2100" y="16502"/>
                  </a:cubicBezTo>
                  <a:cubicBezTo>
                    <a:pt x="1716" y="16383"/>
                    <a:pt x="1361" y="16147"/>
                    <a:pt x="1242" y="15762"/>
                  </a:cubicBezTo>
                  <a:cubicBezTo>
                    <a:pt x="976" y="15526"/>
                    <a:pt x="858" y="15141"/>
                    <a:pt x="976" y="14786"/>
                  </a:cubicBezTo>
                  <a:cubicBezTo>
                    <a:pt x="1124" y="14402"/>
                    <a:pt x="1361" y="14165"/>
                    <a:pt x="1716" y="14165"/>
                  </a:cubicBezTo>
                  <a:cubicBezTo>
                    <a:pt x="1828" y="14131"/>
                    <a:pt x="1938" y="14116"/>
                    <a:pt x="2047" y="14116"/>
                  </a:cubicBezTo>
                  <a:close/>
                  <a:moveTo>
                    <a:pt x="1715" y="18642"/>
                  </a:moveTo>
                  <a:cubicBezTo>
                    <a:pt x="1988" y="18642"/>
                    <a:pt x="2247" y="18699"/>
                    <a:pt x="2455" y="18838"/>
                  </a:cubicBezTo>
                  <a:cubicBezTo>
                    <a:pt x="2839" y="18956"/>
                    <a:pt x="3194" y="19341"/>
                    <a:pt x="3342" y="19843"/>
                  </a:cubicBezTo>
                  <a:cubicBezTo>
                    <a:pt x="3389" y="19913"/>
                    <a:pt x="3430" y="19988"/>
                    <a:pt x="3468" y="20068"/>
                  </a:cubicBezTo>
                  <a:lnTo>
                    <a:pt x="3468" y="20068"/>
                  </a:lnTo>
                  <a:cubicBezTo>
                    <a:pt x="3465" y="20072"/>
                    <a:pt x="3463" y="20076"/>
                    <a:pt x="3460" y="20080"/>
                  </a:cubicBezTo>
                  <a:cubicBezTo>
                    <a:pt x="3194" y="20435"/>
                    <a:pt x="2958" y="20701"/>
                    <a:pt x="2455" y="20819"/>
                  </a:cubicBezTo>
                  <a:cubicBezTo>
                    <a:pt x="2317" y="20847"/>
                    <a:pt x="2178" y="20861"/>
                    <a:pt x="2039" y="20861"/>
                  </a:cubicBezTo>
                  <a:cubicBezTo>
                    <a:pt x="1580" y="20861"/>
                    <a:pt x="1125" y="20702"/>
                    <a:pt x="740" y="20316"/>
                  </a:cubicBezTo>
                  <a:cubicBezTo>
                    <a:pt x="621" y="20198"/>
                    <a:pt x="503" y="19962"/>
                    <a:pt x="503" y="19695"/>
                  </a:cubicBezTo>
                  <a:cubicBezTo>
                    <a:pt x="503" y="19341"/>
                    <a:pt x="740" y="18956"/>
                    <a:pt x="1124" y="18720"/>
                  </a:cubicBezTo>
                  <a:cubicBezTo>
                    <a:pt x="1320" y="18671"/>
                    <a:pt x="1521" y="18642"/>
                    <a:pt x="1715" y="18642"/>
                  </a:cubicBezTo>
                  <a:close/>
                  <a:moveTo>
                    <a:pt x="1889" y="22374"/>
                  </a:moveTo>
                  <a:cubicBezTo>
                    <a:pt x="1992" y="22374"/>
                    <a:pt x="2101" y="22389"/>
                    <a:pt x="2218" y="22416"/>
                  </a:cubicBezTo>
                  <a:cubicBezTo>
                    <a:pt x="2707" y="22416"/>
                    <a:pt x="3167" y="22639"/>
                    <a:pt x="3545" y="23004"/>
                  </a:cubicBezTo>
                  <a:lnTo>
                    <a:pt x="3545" y="23004"/>
                  </a:lnTo>
                  <a:cubicBezTo>
                    <a:pt x="3454" y="23354"/>
                    <a:pt x="3309" y="23692"/>
                    <a:pt x="3076" y="24013"/>
                  </a:cubicBezTo>
                  <a:cubicBezTo>
                    <a:pt x="2839" y="24397"/>
                    <a:pt x="2455" y="24634"/>
                    <a:pt x="1982" y="24752"/>
                  </a:cubicBezTo>
                  <a:cubicBezTo>
                    <a:pt x="1479" y="24752"/>
                    <a:pt x="976" y="24634"/>
                    <a:pt x="740" y="24131"/>
                  </a:cubicBezTo>
                  <a:cubicBezTo>
                    <a:pt x="621" y="23776"/>
                    <a:pt x="740" y="23274"/>
                    <a:pt x="976" y="22919"/>
                  </a:cubicBezTo>
                  <a:cubicBezTo>
                    <a:pt x="1271" y="22533"/>
                    <a:pt x="1549" y="22374"/>
                    <a:pt x="1889" y="22374"/>
                  </a:cubicBezTo>
                  <a:close/>
                  <a:moveTo>
                    <a:pt x="1479" y="27355"/>
                  </a:moveTo>
                  <a:cubicBezTo>
                    <a:pt x="1863" y="27355"/>
                    <a:pt x="2218" y="27473"/>
                    <a:pt x="2455" y="27710"/>
                  </a:cubicBezTo>
                  <a:cubicBezTo>
                    <a:pt x="2976" y="28131"/>
                    <a:pt x="3330" y="28802"/>
                    <a:pt x="3431" y="29444"/>
                  </a:cubicBezTo>
                  <a:lnTo>
                    <a:pt x="3431" y="29444"/>
                  </a:lnTo>
                  <a:cubicBezTo>
                    <a:pt x="2997" y="29818"/>
                    <a:pt x="2467" y="30030"/>
                    <a:pt x="1911" y="30030"/>
                  </a:cubicBezTo>
                  <a:cubicBezTo>
                    <a:pt x="1691" y="30030"/>
                    <a:pt x="1467" y="29997"/>
                    <a:pt x="1242" y="29928"/>
                  </a:cubicBezTo>
                  <a:cubicBezTo>
                    <a:pt x="503" y="29573"/>
                    <a:pt x="237" y="28715"/>
                    <a:pt x="503" y="27976"/>
                  </a:cubicBezTo>
                  <a:cubicBezTo>
                    <a:pt x="740" y="27591"/>
                    <a:pt x="976" y="27355"/>
                    <a:pt x="1479" y="27355"/>
                  </a:cubicBezTo>
                  <a:close/>
                  <a:moveTo>
                    <a:pt x="2455" y="0"/>
                  </a:moveTo>
                  <a:cubicBezTo>
                    <a:pt x="2337" y="119"/>
                    <a:pt x="2337" y="355"/>
                    <a:pt x="2337" y="621"/>
                  </a:cubicBezTo>
                  <a:cubicBezTo>
                    <a:pt x="2337" y="1094"/>
                    <a:pt x="2337" y="1715"/>
                    <a:pt x="2218" y="2691"/>
                  </a:cubicBezTo>
                  <a:cubicBezTo>
                    <a:pt x="2100" y="4554"/>
                    <a:pt x="1982" y="7275"/>
                    <a:pt x="1716" y="10705"/>
                  </a:cubicBezTo>
                  <a:cubicBezTo>
                    <a:pt x="2218" y="11208"/>
                    <a:pt x="2721" y="11563"/>
                    <a:pt x="3076" y="12066"/>
                  </a:cubicBezTo>
                  <a:cubicBezTo>
                    <a:pt x="3460" y="12450"/>
                    <a:pt x="3815" y="13042"/>
                    <a:pt x="3934" y="13663"/>
                  </a:cubicBezTo>
                  <a:cubicBezTo>
                    <a:pt x="4148" y="14162"/>
                    <a:pt x="4113" y="14739"/>
                    <a:pt x="3891" y="15268"/>
                  </a:cubicBezTo>
                  <a:lnTo>
                    <a:pt x="3891" y="15268"/>
                  </a:lnTo>
                  <a:cubicBezTo>
                    <a:pt x="3865" y="15184"/>
                    <a:pt x="3839" y="15102"/>
                    <a:pt x="3815" y="15023"/>
                  </a:cubicBezTo>
                  <a:cubicBezTo>
                    <a:pt x="3579" y="14668"/>
                    <a:pt x="3342" y="14284"/>
                    <a:pt x="2958" y="14165"/>
                  </a:cubicBezTo>
                  <a:cubicBezTo>
                    <a:pt x="2594" y="13994"/>
                    <a:pt x="2308" y="13870"/>
                    <a:pt x="1987" y="13870"/>
                  </a:cubicBezTo>
                  <a:cubicBezTo>
                    <a:pt x="1864" y="13870"/>
                    <a:pt x="1736" y="13888"/>
                    <a:pt x="1597" y="13929"/>
                  </a:cubicBezTo>
                  <a:cubicBezTo>
                    <a:pt x="1242" y="14047"/>
                    <a:pt x="858" y="14284"/>
                    <a:pt x="740" y="14786"/>
                  </a:cubicBezTo>
                  <a:cubicBezTo>
                    <a:pt x="621" y="15141"/>
                    <a:pt x="740" y="15644"/>
                    <a:pt x="976" y="15881"/>
                  </a:cubicBezTo>
                  <a:cubicBezTo>
                    <a:pt x="1242" y="16265"/>
                    <a:pt x="1597" y="16502"/>
                    <a:pt x="1982" y="16620"/>
                  </a:cubicBezTo>
                  <a:cubicBezTo>
                    <a:pt x="2129" y="16669"/>
                    <a:pt x="2281" y="16698"/>
                    <a:pt x="2434" y="16698"/>
                  </a:cubicBezTo>
                  <a:cubicBezTo>
                    <a:pt x="2650" y="16698"/>
                    <a:pt x="2868" y="16640"/>
                    <a:pt x="3076" y="16502"/>
                  </a:cubicBezTo>
                  <a:cubicBezTo>
                    <a:pt x="3409" y="16297"/>
                    <a:pt x="3631" y="16070"/>
                    <a:pt x="3838" y="15782"/>
                  </a:cubicBezTo>
                  <a:lnTo>
                    <a:pt x="3838" y="15782"/>
                  </a:lnTo>
                  <a:cubicBezTo>
                    <a:pt x="3878" y="15945"/>
                    <a:pt x="3908" y="16108"/>
                    <a:pt x="3934" y="16265"/>
                  </a:cubicBezTo>
                  <a:cubicBezTo>
                    <a:pt x="4081" y="17123"/>
                    <a:pt x="4081" y="17980"/>
                    <a:pt x="3934" y="18838"/>
                  </a:cubicBezTo>
                  <a:cubicBezTo>
                    <a:pt x="3843" y="19224"/>
                    <a:pt x="3752" y="19524"/>
                    <a:pt x="3607" y="19816"/>
                  </a:cubicBezTo>
                  <a:lnTo>
                    <a:pt x="3607" y="19816"/>
                  </a:lnTo>
                  <a:cubicBezTo>
                    <a:pt x="3598" y="19776"/>
                    <a:pt x="3588" y="19736"/>
                    <a:pt x="3579" y="19695"/>
                  </a:cubicBezTo>
                  <a:cubicBezTo>
                    <a:pt x="3342" y="19222"/>
                    <a:pt x="2958" y="18838"/>
                    <a:pt x="2455" y="18601"/>
                  </a:cubicBezTo>
                  <a:cubicBezTo>
                    <a:pt x="2250" y="18533"/>
                    <a:pt x="1956" y="18465"/>
                    <a:pt x="1648" y="18465"/>
                  </a:cubicBezTo>
                  <a:cubicBezTo>
                    <a:pt x="1422" y="18465"/>
                    <a:pt x="1189" y="18501"/>
                    <a:pt x="976" y="18601"/>
                  </a:cubicBezTo>
                  <a:cubicBezTo>
                    <a:pt x="503" y="18720"/>
                    <a:pt x="237" y="19222"/>
                    <a:pt x="237" y="19843"/>
                  </a:cubicBezTo>
                  <a:cubicBezTo>
                    <a:pt x="237" y="20080"/>
                    <a:pt x="385" y="20316"/>
                    <a:pt x="503" y="20435"/>
                  </a:cubicBezTo>
                  <a:cubicBezTo>
                    <a:pt x="853" y="20893"/>
                    <a:pt x="1428" y="21159"/>
                    <a:pt x="2003" y="21159"/>
                  </a:cubicBezTo>
                  <a:cubicBezTo>
                    <a:pt x="2206" y="21159"/>
                    <a:pt x="2410" y="21125"/>
                    <a:pt x="2603" y="21056"/>
                  </a:cubicBezTo>
                  <a:cubicBezTo>
                    <a:pt x="2839" y="20938"/>
                    <a:pt x="2958" y="20819"/>
                    <a:pt x="3194" y="20701"/>
                  </a:cubicBezTo>
                  <a:cubicBezTo>
                    <a:pt x="3326" y="20596"/>
                    <a:pt x="3434" y="20373"/>
                    <a:pt x="3540" y="20242"/>
                  </a:cubicBezTo>
                  <a:lnTo>
                    <a:pt x="3540" y="20242"/>
                  </a:lnTo>
                  <a:cubicBezTo>
                    <a:pt x="3645" y="20531"/>
                    <a:pt x="3697" y="20859"/>
                    <a:pt x="3697" y="21174"/>
                  </a:cubicBezTo>
                  <a:cubicBezTo>
                    <a:pt x="3697" y="21725"/>
                    <a:pt x="3697" y="22267"/>
                    <a:pt x="3595" y="22786"/>
                  </a:cubicBezTo>
                  <a:lnTo>
                    <a:pt x="3595" y="22786"/>
                  </a:lnTo>
                  <a:cubicBezTo>
                    <a:pt x="3249" y="22374"/>
                    <a:pt x="2793" y="22180"/>
                    <a:pt x="2337" y="22180"/>
                  </a:cubicBezTo>
                  <a:cubicBezTo>
                    <a:pt x="2218" y="22140"/>
                    <a:pt x="2110" y="22127"/>
                    <a:pt x="2009" y="22127"/>
                  </a:cubicBezTo>
                  <a:cubicBezTo>
                    <a:pt x="1808" y="22127"/>
                    <a:pt x="1637" y="22180"/>
                    <a:pt x="1479" y="22180"/>
                  </a:cubicBezTo>
                  <a:cubicBezTo>
                    <a:pt x="621" y="22534"/>
                    <a:pt x="237" y="23540"/>
                    <a:pt x="503" y="24279"/>
                  </a:cubicBezTo>
                  <a:cubicBezTo>
                    <a:pt x="703" y="24779"/>
                    <a:pt x="1177" y="25046"/>
                    <a:pt x="1693" y="25046"/>
                  </a:cubicBezTo>
                  <a:cubicBezTo>
                    <a:pt x="1788" y="25046"/>
                    <a:pt x="1885" y="25037"/>
                    <a:pt x="1982" y="25018"/>
                  </a:cubicBezTo>
                  <a:cubicBezTo>
                    <a:pt x="2455" y="24871"/>
                    <a:pt x="2958" y="24634"/>
                    <a:pt x="3342" y="24131"/>
                  </a:cubicBezTo>
                  <a:cubicBezTo>
                    <a:pt x="3508" y="23882"/>
                    <a:pt x="3616" y="23560"/>
                    <a:pt x="3706" y="23176"/>
                  </a:cubicBezTo>
                  <a:lnTo>
                    <a:pt x="3706" y="23176"/>
                  </a:lnTo>
                  <a:cubicBezTo>
                    <a:pt x="3997" y="23517"/>
                    <a:pt x="4214" y="23957"/>
                    <a:pt x="4318" y="24397"/>
                  </a:cubicBezTo>
                  <a:cubicBezTo>
                    <a:pt x="4436" y="25255"/>
                    <a:pt x="4555" y="26113"/>
                    <a:pt x="4436" y="26970"/>
                  </a:cubicBezTo>
                  <a:cubicBezTo>
                    <a:pt x="4436" y="27792"/>
                    <a:pt x="4111" y="28641"/>
                    <a:pt x="3641" y="29231"/>
                  </a:cubicBezTo>
                  <a:lnTo>
                    <a:pt x="3641" y="29231"/>
                  </a:lnTo>
                  <a:cubicBezTo>
                    <a:pt x="3596" y="28997"/>
                    <a:pt x="3528" y="28787"/>
                    <a:pt x="3460" y="28567"/>
                  </a:cubicBezTo>
                  <a:cubicBezTo>
                    <a:pt x="3342" y="28094"/>
                    <a:pt x="3076" y="27710"/>
                    <a:pt x="2721" y="27473"/>
                  </a:cubicBezTo>
                  <a:cubicBezTo>
                    <a:pt x="2337" y="27236"/>
                    <a:pt x="1863" y="27089"/>
                    <a:pt x="1479" y="27089"/>
                  </a:cubicBezTo>
                  <a:cubicBezTo>
                    <a:pt x="976" y="27089"/>
                    <a:pt x="503" y="27355"/>
                    <a:pt x="385" y="27828"/>
                  </a:cubicBezTo>
                  <a:cubicBezTo>
                    <a:pt x="0" y="28715"/>
                    <a:pt x="385" y="29691"/>
                    <a:pt x="1242" y="30194"/>
                  </a:cubicBezTo>
                  <a:cubicBezTo>
                    <a:pt x="1455" y="30252"/>
                    <a:pt x="1675" y="30282"/>
                    <a:pt x="1895" y="30282"/>
                  </a:cubicBezTo>
                  <a:cubicBezTo>
                    <a:pt x="2455" y="30282"/>
                    <a:pt x="3016" y="30090"/>
                    <a:pt x="3458" y="29700"/>
                  </a:cubicBezTo>
                  <a:lnTo>
                    <a:pt x="3458" y="29700"/>
                  </a:lnTo>
                  <a:cubicBezTo>
                    <a:pt x="3459" y="29737"/>
                    <a:pt x="3460" y="29773"/>
                    <a:pt x="3460" y="29809"/>
                  </a:cubicBezTo>
                  <a:cubicBezTo>
                    <a:pt x="3579" y="31406"/>
                    <a:pt x="3579" y="33003"/>
                    <a:pt x="3579" y="34630"/>
                  </a:cubicBezTo>
                  <a:cubicBezTo>
                    <a:pt x="3815" y="40781"/>
                    <a:pt x="3934" y="46458"/>
                    <a:pt x="4081" y="51131"/>
                  </a:cubicBezTo>
                  <a:cubicBezTo>
                    <a:pt x="4318" y="55922"/>
                    <a:pt x="4436" y="59766"/>
                    <a:pt x="4436" y="62339"/>
                  </a:cubicBezTo>
                  <a:cubicBezTo>
                    <a:pt x="4555" y="63699"/>
                    <a:pt x="4555" y="64675"/>
                    <a:pt x="4555" y="65414"/>
                  </a:cubicBezTo>
                  <a:lnTo>
                    <a:pt x="4555" y="66154"/>
                  </a:lnTo>
                  <a:lnTo>
                    <a:pt x="4555" y="66420"/>
                  </a:lnTo>
                  <a:cubicBezTo>
                    <a:pt x="4555" y="66420"/>
                    <a:pt x="4673" y="66420"/>
                    <a:pt x="4673" y="66154"/>
                  </a:cubicBezTo>
                  <a:lnTo>
                    <a:pt x="4673" y="65414"/>
                  </a:lnTo>
                  <a:cubicBezTo>
                    <a:pt x="4673" y="64675"/>
                    <a:pt x="4673" y="63699"/>
                    <a:pt x="4555" y="62339"/>
                  </a:cubicBezTo>
                  <a:cubicBezTo>
                    <a:pt x="4555" y="59766"/>
                    <a:pt x="4436" y="55922"/>
                    <a:pt x="4318" y="51131"/>
                  </a:cubicBezTo>
                  <a:cubicBezTo>
                    <a:pt x="4200" y="46458"/>
                    <a:pt x="4081" y="40781"/>
                    <a:pt x="3934" y="34630"/>
                  </a:cubicBezTo>
                  <a:cubicBezTo>
                    <a:pt x="3815" y="33003"/>
                    <a:pt x="3815" y="31406"/>
                    <a:pt x="3697" y="29809"/>
                  </a:cubicBezTo>
                  <a:cubicBezTo>
                    <a:pt x="3697" y="29691"/>
                    <a:pt x="3690" y="29580"/>
                    <a:pt x="3679" y="29476"/>
                  </a:cubicBezTo>
                  <a:lnTo>
                    <a:pt x="3679" y="29476"/>
                  </a:lnTo>
                  <a:cubicBezTo>
                    <a:pt x="3685" y="29469"/>
                    <a:pt x="3691" y="29462"/>
                    <a:pt x="3697" y="29454"/>
                  </a:cubicBezTo>
                  <a:cubicBezTo>
                    <a:pt x="4318" y="28833"/>
                    <a:pt x="4673" y="27976"/>
                    <a:pt x="4673" y="26970"/>
                  </a:cubicBezTo>
                  <a:cubicBezTo>
                    <a:pt x="4821" y="26113"/>
                    <a:pt x="4821" y="25137"/>
                    <a:pt x="4555" y="24279"/>
                  </a:cubicBezTo>
                  <a:cubicBezTo>
                    <a:pt x="4442" y="23800"/>
                    <a:pt x="4115" y="23322"/>
                    <a:pt x="3752" y="22971"/>
                  </a:cubicBezTo>
                  <a:lnTo>
                    <a:pt x="3752" y="22971"/>
                  </a:lnTo>
                  <a:cubicBezTo>
                    <a:pt x="3773" y="22869"/>
                    <a:pt x="3794" y="22762"/>
                    <a:pt x="3815" y="22653"/>
                  </a:cubicBezTo>
                  <a:cubicBezTo>
                    <a:pt x="3815" y="22180"/>
                    <a:pt x="3934" y="21677"/>
                    <a:pt x="3815" y="21174"/>
                  </a:cubicBezTo>
                  <a:cubicBezTo>
                    <a:pt x="3815" y="20817"/>
                    <a:pt x="3748" y="20443"/>
                    <a:pt x="3664" y="20065"/>
                  </a:cubicBezTo>
                  <a:lnTo>
                    <a:pt x="3664" y="20065"/>
                  </a:lnTo>
                  <a:cubicBezTo>
                    <a:pt x="3875" y="19723"/>
                    <a:pt x="4081" y="19281"/>
                    <a:pt x="4081" y="18838"/>
                  </a:cubicBezTo>
                  <a:cubicBezTo>
                    <a:pt x="4318" y="17980"/>
                    <a:pt x="4318" y="17123"/>
                    <a:pt x="4200" y="16265"/>
                  </a:cubicBezTo>
                  <a:cubicBezTo>
                    <a:pt x="4131" y="16042"/>
                    <a:pt x="4053" y="15790"/>
                    <a:pt x="3976" y="15542"/>
                  </a:cubicBezTo>
                  <a:lnTo>
                    <a:pt x="3976" y="15542"/>
                  </a:lnTo>
                  <a:cubicBezTo>
                    <a:pt x="4212" y="14943"/>
                    <a:pt x="4312" y="14250"/>
                    <a:pt x="4200" y="13663"/>
                  </a:cubicBezTo>
                  <a:cubicBezTo>
                    <a:pt x="3934" y="12923"/>
                    <a:pt x="3697" y="12450"/>
                    <a:pt x="3194" y="11947"/>
                  </a:cubicBezTo>
                  <a:lnTo>
                    <a:pt x="1871" y="10595"/>
                  </a:lnTo>
                  <a:lnTo>
                    <a:pt x="1871" y="10595"/>
                  </a:lnTo>
                  <a:cubicBezTo>
                    <a:pt x="2103" y="7217"/>
                    <a:pt x="2220" y="4534"/>
                    <a:pt x="2337" y="2691"/>
                  </a:cubicBezTo>
                  <a:cubicBezTo>
                    <a:pt x="2337" y="1834"/>
                    <a:pt x="2455" y="1094"/>
                    <a:pt x="2455" y="621"/>
                  </a:cubicBezTo>
                  <a:lnTo>
                    <a:pt x="2455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33"/>
            <p:cNvSpPr/>
            <p:nvPr/>
          </p:nvSpPr>
          <p:spPr>
            <a:xfrm>
              <a:off x="6744022" y="2204997"/>
              <a:ext cx="23187" cy="40449"/>
            </a:xfrm>
            <a:custGeom>
              <a:avLst/>
              <a:gdLst/>
              <a:ahLst/>
              <a:cxnLst/>
              <a:rect l="l" t="t" r="r" b="b"/>
              <a:pathLst>
                <a:path w="1628" h="2840" extrusionOk="0">
                  <a:moveTo>
                    <a:pt x="1" y="1"/>
                  </a:moveTo>
                  <a:lnTo>
                    <a:pt x="1" y="2839"/>
                  </a:lnTo>
                  <a:lnTo>
                    <a:pt x="1479" y="2839"/>
                  </a:lnTo>
                  <a:lnTo>
                    <a:pt x="1627" y="1"/>
                  </a:lnTo>
                  <a:close/>
                </a:path>
              </a:pathLst>
            </a:custGeom>
            <a:solidFill>
              <a:srgbClr val="E5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33"/>
            <p:cNvSpPr/>
            <p:nvPr/>
          </p:nvSpPr>
          <p:spPr>
            <a:xfrm>
              <a:off x="5603454" y="2068112"/>
              <a:ext cx="128054" cy="98145"/>
            </a:xfrm>
            <a:custGeom>
              <a:avLst/>
              <a:gdLst/>
              <a:ahLst/>
              <a:cxnLst/>
              <a:rect l="l" t="t" r="r" b="b"/>
              <a:pathLst>
                <a:path w="8991" h="6891" extrusionOk="0">
                  <a:moveTo>
                    <a:pt x="4200" y="0"/>
                  </a:moveTo>
                  <a:cubicBezTo>
                    <a:pt x="3461" y="0"/>
                    <a:pt x="2721" y="119"/>
                    <a:pt x="1982" y="237"/>
                  </a:cubicBezTo>
                  <a:cubicBezTo>
                    <a:pt x="1361" y="385"/>
                    <a:pt x="858" y="503"/>
                    <a:pt x="503" y="622"/>
                  </a:cubicBezTo>
                  <a:cubicBezTo>
                    <a:pt x="385" y="622"/>
                    <a:pt x="119" y="740"/>
                    <a:pt x="1" y="740"/>
                  </a:cubicBezTo>
                  <a:cubicBezTo>
                    <a:pt x="1" y="762"/>
                    <a:pt x="26" y="771"/>
                    <a:pt x="74" y="771"/>
                  </a:cubicBezTo>
                  <a:cubicBezTo>
                    <a:pt x="289" y="771"/>
                    <a:pt x="968" y="578"/>
                    <a:pt x="1982" y="385"/>
                  </a:cubicBezTo>
                  <a:cubicBezTo>
                    <a:pt x="2721" y="237"/>
                    <a:pt x="3461" y="237"/>
                    <a:pt x="4200" y="237"/>
                  </a:cubicBezTo>
                  <a:cubicBezTo>
                    <a:pt x="5058" y="237"/>
                    <a:pt x="5915" y="503"/>
                    <a:pt x="6654" y="976"/>
                  </a:cubicBezTo>
                  <a:cubicBezTo>
                    <a:pt x="7394" y="1361"/>
                    <a:pt x="8015" y="1982"/>
                    <a:pt x="8370" y="2839"/>
                  </a:cubicBezTo>
                  <a:cubicBezTo>
                    <a:pt x="8636" y="3460"/>
                    <a:pt x="8754" y="4200"/>
                    <a:pt x="8872" y="4939"/>
                  </a:cubicBezTo>
                  <a:lnTo>
                    <a:pt x="8872" y="6891"/>
                  </a:lnTo>
                  <a:cubicBezTo>
                    <a:pt x="8872" y="6773"/>
                    <a:pt x="8991" y="6536"/>
                    <a:pt x="8991" y="6418"/>
                  </a:cubicBezTo>
                  <a:lnTo>
                    <a:pt x="8991" y="4939"/>
                  </a:lnTo>
                  <a:cubicBezTo>
                    <a:pt x="8991" y="4200"/>
                    <a:pt x="8872" y="3460"/>
                    <a:pt x="8636" y="2721"/>
                  </a:cubicBezTo>
                  <a:cubicBezTo>
                    <a:pt x="8251" y="1864"/>
                    <a:pt x="7630" y="1124"/>
                    <a:pt x="6773" y="740"/>
                  </a:cubicBezTo>
                  <a:cubicBezTo>
                    <a:pt x="5915" y="237"/>
                    <a:pt x="5058" y="0"/>
                    <a:pt x="420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33"/>
            <p:cNvSpPr/>
            <p:nvPr/>
          </p:nvSpPr>
          <p:spPr>
            <a:xfrm>
              <a:off x="5415610" y="2329661"/>
              <a:ext cx="703807" cy="454478"/>
            </a:xfrm>
            <a:custGeom>
              <a:avLst/>
              <a:gdLst/>
              <a:ahLst/>
              <a:cxnLst/>
              <a:rect l="l" t="t" r="r" b="b"/>
              <a:pathLst>
                <a:path w="49416" h="31910" extrusionOk="0">
                  <a:moveTo>
                    <a:pt x="41047" y="1"/>
                  </a:moveTo>
                  <a:lnTo>
                    <a:pt x="30696" y="356"/>
                  </a:lnTo>
                  <a:lnTo>
                    <a:pt x="0" y="9612"/>
                  </a:lnTo>
                  <a:lnTo>
                    <a:pt x="22564" y="19844"/>
                  </a:lnTo>
                  <a:lnTo>
                    <a:pt x="26379" y="31910"/>
                  </a:lnTo>
                  <a:lnTo>
                    <a:pt x="38326" y="27237"/>
                  </a:lnTo>
                  <a:lnTo>
                    <a:pt x="49179" y="22299"/>
                  </a:lnTo>
                  <a:lnTo>
                    <a:pt x="49416" y="10470"/>
                  </a:lnTo>
                  <a:cubicBezTo>
                    <a:pt x="49179" y="7276"/>
                    <a:pt x="47582" y="4437"/>
                    <a:pt x="45098" y="2722"/>
                  </a:cubicBezTo>
                  <a:lnTo>
                    <a:pt x="41047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33"/>
            <p:cNvSpPr/>
            <p:nvPr/>
          </p:nvSpPr>
          <p:spPr>
            <a:xfrm>
              <a:off x="5563020" y="2064480"/>
              <a:ext cx="54349" cy="33555"/>
            </a:xfrm>
            <a:custGeom>
              <a:avLst/>
              <a:gdLst/>
              <a:ahLst/>
              <a:cxnLst/>
              <a:rect l="l" t="t" r="r" b="b"/>
              <a:pathLst>
                <a:path w="3816" h="2356" extrusionOk="0">
                  <a:moveTo>
                    <a:pt x="2792" y="1"/>
                  </a:moveTo>
                  <a:cubicBezTo>
                    <a:pt x="2731" y="1"/>
                    <a:pt x="2668" y="7"/>
                    <a:pt x="2603" y="19"/>
                  </a:cubicBezTo>
                  <a:lnTo>
                    <a:pt x="1" y="255"/>
                  </a:lnTo>
                  <a:lnTo>
                    <a:pt x="503" y="2355"/>
                  </a:lnTo>
                  <a:lnTo>
                    <a:pt x="2840" y="2119"/>
                  </a:lnTo>
                  <a:cubicBezTo>
                    <a:pt x="3342" y="2119"/>
                    <a:pt x="3816" y="1616"/>
                    <a:pt x="3816" y="995"/>
                  </a:cubicBezTo>
                  <a:cubicBezTo>
                    <a:pt x="3710" y="438"/>
                    <a:pt x="3319" y="1"/>
                    <a:pt x="2792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33"/>
            <p:cNvSpPr/>
            <p:nvPr/>
          </p:nvSpPr>
          <p:spPr>
            <a:xfrm>
              <a:off x="5290931" y="2134653"/>
              <a:ext cx="124693" cy="75827"/>
            </a:xfrm>
            <a:custGeom>
              <a:avLst/>
              <a:gdLst/>
              <a:ahLst/>
              <a:cxnLst/>
              <a:rect l="l" t="t" r="r" b="b"/>
              <a:pathLst>
                <a:path w="8755" h="5324" extrusionOk="0">
                  <a:moveTo>
                    <a:pt x="3579" y="1"/>
                  </a:moveTo>
                  <a:lnTo>
                    <a:pt x="66" y="262"/>
                  </a:lnTo>
                  <a:lnTo>
                    <a:pt x="66" y="262"/>
                  </a:lnTo>
                  <a:cubicBezTo>
                    <a:pt x="64" y="156"/>
                    <a:pt x="58" y="94"/>
                    <a:pt x="47" y="94"/>
                  </a:cubicBezTo>
                  <a:cubicBezTo>
                    <a:pt x="37" y="94"/>
                    <a:pt x="22" y="147"/>
                    <a:pt x="1" y="267"/>
                  </a:cubicBezTo>
                  <a:lnTo>
                    <a:pt x="66" y="262"/>
                  </a:lnTo>
                  <a:lnTo>
                    <a:pt x="66" y="262"/>
                  </a:lnTo>
                  <a:cubicBezTo>
                    <a:pt x="75" y="756"/>
                    <a:pt x="1" y="2198"/>
                    <a:pt x="1" y="2722"/>
                  </a:cubicBezTo>
                  <a:cubicBezTo>
                    <a:pt x="1" y="4082"/>
                    <a:pt x="1125" y="5324"/>
                    <a:pt x="2603" y="5324"/>
                  </a:cubicBezTo>
                  <a:lnTo>
                    <a:pt x="2722" y="5324"/>
                  </a:lnTo>
                  <a:lnTo>
                    <a:pt x="6063" y="5176"/>
                  </a:lnTo>
                  <a:lnTo>
                    <a:pt x="8754" y="2722"/>
                  </a:lnTo>
                  <a:lnTo>
                    <a:pt x="3579" y="2722"/>
                  </a:lnTo>
                  <a:lnTo>
                    <a:pt x="3579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33"/>
            <p:cNvSpPr/>
            <p:nvPr/>
          </p:nvSpPr>
          <p:spPr>
            <a:xfrm>
              <a:off x="5608938" y="2412225"/>
              <a:ext cx="438455" cy="596405"/>
            </a:xfrm>
            <a:custGeom>
              <a:avLst/>
              <a:gdLst/>
              <a:ahLst/>
              <a:cxnLst/>
              <a:rect l="l" t="t" r="r" b="b"/>
              <a:pathLst>
                <a:path w="30785" h="41875" extrusionOk="0">
                  <a:moveTo>
                    <a:pt x="11445" y="0"/>
                  </a:moveTo>
                  <a:cubicBezTo>
                    <a:pt x="11445" y="0"/>
                    <a:pt x="4673" y="0"/>
                    <a:pt x="3697" y="118"/>
                  </a:cubicBezTo>
                  <a:cubicBezTo>
                    <a:pt x="2573" y="237"/>
                    <a:pt x="0" y="2455"/>
                    <a:pt x="0" y="2455"/>
                  </a:cubicBezTo>
                  <a:lnTo>
                    <a:pt x="9227" y="3431"/>
                  </a:lnTo>
                  <a:lnTo>
                    <a:pt x="12687" y="7127"/>
                  </a:lnTo>
                  <a:lnTo>
                    <a:pt x="15023" y="13308"/>
                  </a:lnTo>
                  <a:lnTo>
                    <a:pt x="14905" y="17123"/>
                  </a:lnTo>
                  <a:lnTo>
                    <a:pt x="13160" y="26970"/>
                  </a:lnTo>
                  <a:cubicBezTo>
                    <a:pt x="13160" y="26970"/>
                    <a:pt x="10705" y="30430"/>
                    <a:pt x="9345" y="32648"/>
                  </a:cubicBezTo>
                  <a:lnTo>
                    <a:pt x="2455" y="32530"/>
                  </a:lnTo>
                  <a:lnTo>
                    <a:pt x="11445" y="35487"/>
                  </a:lnTo>
                  <a:lnTo>
                    <a:pt x="19222" y="41875"/>
                  </a:lnTo>
                  <a:lnTo>
                    <a:pt x="30785" y="28094"/>
                  </a:lnTo>
                  <a:lnTo>
                    <a:pt x="26615" y="22800"/>
                  </a:lnTo>
                  <a:lnTo>
                    <a:pt x="15880" y="3076"/>
                  </a:lnTo>
                  <a:lnTo>
                    <a:pt x="11445" y="0"/>
                  </a:ln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33"/>
            <p:cNvSpPr/>
            <p:nvPr/>
          </p:nvSpPr>
          <p:spPr>
            <a:xfrm>
              <a:off x="5434980" y="2329661"/>
              <a:ext cx="251038" cy="126374"/>
            </a:xfrm>
            <a:custGeom>
              <a:avLst/>
              <a:gdLst/>
              <a:ahLst/>
              <a:cxnLst/>
              <a:rect l="l" t="t" r="r" b="b"/>
              <a:pathLst>
                <a:path w="17626" h="8873" extrusionOk="0">
                  <a:moveTo>
                    <a:pt x="15644" y="1"/>
                  </a:moveTo>
                  <a:lnTo>
                    <a:pt x="3342" y="4319"/>
                  </a:lnTo>
                  <a:lnTo>
                    <a:pt x="1" y="8873"/>
                  </a:lnTo>
                  <a:lnTo>
                    <a:pt x="5294" y="8873"/>
                  </a:lnTo>
                  <a:lnTo>
                    <a:pt x="7157" y="7157"/>
                  </a:lnTo>
                  <a:cubicBezTo>
                    <a:pt x="7157" y="7157"/>
                    <a:pt x="10239" y="6640"/>
                    <a:pt x="11045" y="6640"/>
                  </a:cubicBezTo>
                  <a:cubicBezTo>
                    <a:pt x="11122" y="6640"/>
                    <a:pt x="11178" y="6644"/>
                    <a:pt x="11209" y="6655"/>
                  </a:cubicBezTo>
                  <a:cubicBezTo>
                    <a:pt x="11693" y="6760"/>
                    <a:pt x="12097" y="6806"/>
                    <a:pt x="12432" y="6806"/>
                  </a:cubicBezTo>
                  <a:cubicBezTo>
                    <a:pt x="14832" y="6806"/>
                    <a:pt x="13693" y="4437"/>
                    <a:pt x="13693" y="4437"/>
                  </a:cubicBezTo>
                  <a:lnTo>
                    <a:pt x="14669" y="4437"/>
                  </a:lnTo>
                  <a:cubicBezTo>
                    <a:pt x="17626" y="2337"/>
                    <a:pt x="15645" y="1"/>
                    <a:pt x="15644" y="1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33"/>
            <p:cNvSpPr/>
            <p:nvPr/>
          </p:nvSpPr>
          <p:spPr>
            <a:xfrm>
              <a:off x="5205020" y="2456021"/>
              <a:ext cx="598513" cy="424569"/>
            </a:xfrm>
            <a:custGeom>
              <a:avLst/>
              <a:gdLst/>
              <a:ahLst/>
              <a:cxnLst/>
              <a:rect l="l" t="t" r="r" b="b"/>
              <a:pathLst>
                <a:path w="42023" h="29810" extrusionOk="0">
                  <a:moveTo>
                    <a:pt x="3697" y="1"/>
                  </a:moveTo>
                  <a:lnTo>
                    <a:pt x="0" y="3579"/>
                  </a:lnTo>
                  <a:lnTo>
                    <a:pt x="385" y="24013"/>
                  </a:lnTo>
                  <a:lnTo>
                    <a:pt x="3697" y="27858"/>
                  </a:lnTo>
                  <a:lnTo>
                    <a:pt x="37587" y="29810"/>
                  </a:lnTo>
                  <a:lnTo>
                    <a:pt x="42023" y="24161"/>
                  </a:lnTo>
                  <a:lnTo>
                    <a:pt x="41165" y="6033"/>
                  </a:lnTo>
                  <a:lnTo>
                    <a:pt x="40041" y="3076"/>
                  </a:lnTo>
                  <a:lnTo>
                    <a:pt x="36729" y="858"/>
                  </a:lnTo>
                  <a:lnTo>
                    <a:pt x="3697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33"/>
            <p:cNvSpPr/>
            <p:nvPr/>
          </p:nvSpPr>
          <p:spPr>
            <a:xfrm>
              <a:off x="5219334" y="2475391"/>
              <a:ext cx="529864" cy="384149"/>
            </a:xfrm>
            <a:custGeom>
              <a:avLst/>
              <a:gdLst/>
              <a:ahLst/>
              <a:cxnLst/>
              <a:rect l="l" t="t" r="r" b="b"/>
              <a:pathLst>
                <a:path w="37203" h="26972" extrusionOk="0">
                  <a:moveTo>
                    <a:pt x="25492" y="740"/>
                  </a:moveTo>
                  <a:lnTo>
                    <a:pt x="31791" y="977"/>
                  </a:lnTo>
                  <a:lnTo>
                    <a:pt x="33388" y="977"/>
                  </a:lnTo>
                  <a:lnTo>
                    <a:pt x="31791" y="859"/>
                  </a:lnTo>
                  <a:lnTo>
                    <a:pt x="25492" y="740"/>
                  </a:lnTo>
                  <a:close/>
                  <a:moveTo>
                    <a:pt x="34009" y="977"/>
                  </a:moveTo>
                  <a:lnTo>
                    <a:pt x="34245" y="1213"/>
                  </a:lnTo>
                  <a:lnTo>
                    <a:pt x="34866" y="1716"/>
                  </a:lnTo>
                  <a:lnTo>
                    <a:pt x="34245" y="1095"/>
                  </a:lnTo>
                  <a:lnTo>
                    <a:pt x="34009" y="977"/>
                  </a:lnTo>
                  <a:close/>
                  <a:moveTo>
                    <a:pt x="3194" y="1"/>
                  </a:moveTo>
                  <a:cubicBezTo>
                    <a:pt x="2219" y="977"/>
                    <a:pt x="1095" y="2101"/>
                    <a:pt x="119" y="3195"/>
                  </a:cubicBezTo>
                  <a:lnTo>
                    <a:pt x="1" y="3195"/>
                  </a:lnTo>
                  <a:cubicBezTo>
                    <a:pt x="119" y="8991"/>
                    <a:pt x="237" y="15408"/>
                    <a:pt x="237" y="22062"/>
                  </a:cubicBezTo>
                  <a:lnTo>
                    <a:pt x="237" y="22180"/>
                  </a:lnTo>
                  <a:lnTo>
                    <a:pt x="3194" y="25492"/>
                  </a:lnTo>
                  <a:lnTo>
                    <a:pt x="3313" y="25492"/>
                  </a:lnTo>
                  <a:lnTo>
                    <a:pt x="4052" y="25611"/>
                  </a:lnTo>
                  <a:lnTo>
                    <a:pt x="35340" y="26971"/>
                  </a:lnTo>
                  <a:lnTo>
                    <a:pt x="35340" y="26853"/>
                  </a:lnTo>
                  <a:lnTo>
                    <a:pt x="37203" y="24753"/>
                  </a:lnTo>
                  <a:lnTo>
                    <a:pt x="37203" y="24635"/>
                  </a:lnTo>
                  <a:lnTo>
                    <a:pt x="37203" y="3934"/>
                  </a:lnTo>
                  <a:lnTo>
                    <a:pt x="34866" y="1716"/>
                  </a:lnTo>
                  <a:lnTo>
                    <a:pt x="37084" y="3934"/>
                  </a:lnTo>
                  <a:lnTo>
                    <a:pt x="37084" y="24635"/>
                  </a:lnTo>
                  <a:lnTo>
                    <a:pt x="35226" y="26729"/>
                  </a:lnTo>
                  <a:lnTo>
                    <a:pt x="35226" y="26729"/>
                  </a:lnTo>
                  <a:lnTo>
                    <a:pt x="4052" y="25256"/>
                  </a:lnTo>
                  <a:lnTo>
                    <a:pt x="3431" y="25256"/>
                  </a:lnTo>
                  <a:lnTo>
                    <a:pt x="474" y="21914"/>
                  </a:lnTo>
                  <a:lnTo>
                    <a:pt x="474" y="22062"/>
                  </a:lnTo>
                  <a:cubicBezTo>
                    <a:pt x="474" y="15453"/>
                    <a:pt x="357" y="9077"/>
                    <a:pt x="240" y="3311"/>
                  </a:cubicBezTo>
                  <a:lnTo>
                    <a:pt x="240" y="3311"/>
                  </a:lnTo>
                  <a:cubicBezTo>
                    <a:pt x="1333" y="2217"/>
                    <a:pt x="2338" y="1094"/>
                    <a:pt x="3313" y="119"/>
                  </a:cubicBezTo>
                  <a:lnTo>
                    <a:pt x="25492" y="740"/>
                  </a:lnTo>
                  <a:lnTo>
                    <a:pt x="25492" y="740"/>
                  </a:lnTo>
                  <a:lnTo>
                    <a:pt x="3313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33"/>
            <p:cNvSpPr/>
            <p:nvPr/>
          </p:nvSpPr>
          <p:spPr>
            <a:xfrm>
              <a:off x="5243760" y="2508675"/>
              <a:ext cx="493232" cy="323063"/>
            </a:xfrm>
            <a:custGeom>
              <a:avLst/>
              <a:gdLst/>
              <a:ahLst/>
              <a:cxnLst/>
              <a:rect l="l" t="t" r="r" b="b"/>
              <a:pathLst>
                <a:path w="34631" h="22683" extrusionOk="0">
                  <a:moveTo>
                    <a:pt x="1" y="0"/>
                  </a:moveTo>
                  <a:lnTo>
                    <a:pt x="977" y="20701"/>
                  </a:lnTo>
                  <a:lnTo>
                    <a:pt x="34630" y="22682"/>
                  </a:lnTo>
                  <a:lnTo>
                    <a:pt x="34127" y="85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33"/>
            <p:cNvSpPr/>
            <p:nvPr/>
          </p:nvSpPr>
          <p:spPr>
            <a:xfrm>
              <a:off x="5392865" y="2538570"/>
              <a:ext cx="323063" cy="206815"/>
            </a:xfrm>
            <a:custGeom>
              <a:avLst/>
              <a:gdLst/>
              <a:ahLst/>
              <a:cxnLst/>
              <a:rect l="l" t="t" r="r" b="b"/>
              <a:pathLst>
                <a:path w="22683" h="14521" extrusionOk="0">
                  <a:moveTo>
                    <a:pt x="0" y="1"/>
                  </a:moveTo>
                  <a:lnTo>
                    <a:pt x="503" y="13545"/>
                  </a:lnTo>
                  <a:lnTo>
                    <a:pt x="22682" y="14521"/>
                  </a:lnTo>
                  <a:lnTo>
                    <a:pt x="22682" y="47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33"/>
            <p:cNvSpPr/>
            <p:nvPr/>
          </p:nvSpPr>
          <p:spPr>
            <a:xfrm>
              <a:off x="5496479" y="2519671"/>
              <a:ext cx="231669" cy="216458"/>
            </a:xfrm>
            <a:custGeom>
              <a:avLst/>
              <a:gdLst/>
              <a:ahLst/>
              <a:cxnLst/>
              <a:rect l="l" t="t" r="r" b="b"/>
              <a:pathLst>
                <a:path w="16266" h="15198" extrusionOk="0">
                  <a:moveTo>
                    <a:pt x="8222" y="1"/>
                  </a:moveTo>
                  <a:cubicBezTo>
                    <a:pt x="4496" y="1"/>
                    <a:pt x="1292" y="2681"/>
                    <a:pt x="621" y="6385"/>
                  </a:cubicBezTo>
                  <a:cubicBezTo>
                    <a:pt x="0" y="10554"/>
                    <a:pt x="2721" y="14517"/>
                    <a:pt x="6891" y="15109"/>
                  </a:cubicBezTo>
                  <a:cubicBezTo>
                    <a:pt x="7295" y="15168"/>
                    <a:pt x="7696" y="15197"/>
                    <a:pt x="8090" y="15197"/>
                  </a:cubicBezTo>
                  <a:cubicBezTo>
                    <a:pt x="11796" y="15197"/>
                    <a:pt x="14976" y="12634"/>
                    <a:pt x="15644" y="8839"/>
                  </a:cubicBezTo>
                  <a:cubicBezTo>
                    <a:pt x="16265" y="4640"/>
                    <a:pt x="13426" y="825"/>
                    <a:pt x="9375" y="86"/>
                  </a:cubicBezTo>
                  <a:cubicBezTo>
                    <a:pt x="8986" y="28"/>
                    <a:pt x="8601" y="1"/>
                    <a:pt x="822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33"/>
            <p:cNvSpPr/>
            <p:nvPr/>
          </p:nvSpPr>
          <p:spPr>
            <a:xfrm>
              <a:off x="5507004" y="2540265"/>
              <a:ext cx="208923" cy="188585"/>
            </a:xfrm>
            <a:custGeom>
              <a:avLst/>
              <a:gdLst/>
              <a:ahLst/>
              <a:cxnLst/>
              <a:rect l="l" t="t" r="r" b="b"/>
              <a:pathLst>
                <a:path w="14669" h="13241" extrusionOk="0">
                  <a:moveTo>
                    <a:pt x="3461" y="0"/>
                  </a:moveTo>
                  <a:cubicBezTo>
                    <a:pt x="3076" y="355"/>
                    <a:pt x="2721" y="858"/>
                    <a:pt x="2455" y="1242"/>
                  </a:cubicBezTo>
                  <a:cubicBezTo>
                    <a:pt x="1" y="4673"/>
                    <a:pt x="740" y="9375"/>
                    <a:pt x="4200" y="11829"/>
                  </a:cubicBezTo>
                  <a:cubicBezTo>
                    <a:pt x="5492" y="12787"/>
                    <a:pt x="7015" y="13240"/>
                    <a:pt x="8529" y="13240"/>
                  </a:cubicBezTo>
                  <a:cubicBezTo>
                    <a:pt x="10896" y="13240"/>
                    <a:pt x="13244" y="12133"/>
                    <a:pt x="14668" y="10114"/>
                  </a:cubicBezTo>
                  <a:lnTo>
                    <a:pt x="14668" y="1242"/>
                  </a:lnTo>
                  <a:cubicBezTo>
                    <a:pt x="14550" y="976"/>
                    <a:pt x="14284" y="621"/>
                    <a:pt x="13929" y="355"/>
                  </a:cubicBezTo>
                  <a:lnTo>
                    <a:pt x="3461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33"/>
            <p:cNvSpPr/>
            <p:nvPr/>
          </p:nvSpPr>
          <p:spPr>
            <a:xfrm>
              <a:off x="5257661" y="2731485"/>
              <a:ext cx="144063" cy="72153"/>
            </a:xfrm>
            <a:custGeom>
              <a:avLst/>
              <a:gdLst/>
              <a:ahLst/>
              <a:cxnLst/>
              <a:rect l="l" t="t" r="r" b="b"/>
              <a:pathLst>
                <a:path w="10115" h="5066" extrusionOk="0">
                  <a:moveTo>
                    <a:pt x="9996" y="0"/>
                  </a:moveTo>
                  <a:cubicBezTo>
                    <a:pt x="9996" y="0"/>
                    <a:pt x="7778" y="976"/>
                    <a:pt x="4939" y="2455"/>
                  </a:cubicBezTo>
                  <a:cubicBezTo>
                    <a:pt x="2219" y="3815"/>
                    <a:pt x="1" y="5057"/>
                    <a:pt x="1" y="5057"/>
                  </a:cubicBezTo>
                  <a:cubicBezTo>
                    <a:pt x="1" y="5063"/>
                    <a:pt x="6" y="5066"/>
                    <a:pt x="18" y="5066"/>
                  </a:cubicBezTo>
                  <a:cubicBezTo>
                    <a:pt x="234" y="5066"/>
                    <a:pt x="2472" y="4013"/>
                    <a:pt x="5058" y="2721"/>
                  </a:cubicBezTo>
                  <a:cubicBezTo>
                    <a:pt x="7897" y="1242"/>
                    <a:pt x="10114" y="0"/>
                    <a:pt x="9996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33"/>
            <p:cNvSpPr/>
            <p:nvPr/>
          </p:nvSpPr>
          <p:spPr>
            <a:xfrm>
              <a:off x="5377283" y="2161187"/>
              <a:ext cx="593043" cy="242208"/>
            </a:xfrm>
            <a:custGeom>
              <a:avLst/>
              <a:gdLst/>
              <a:ahLst/>
              <a:cxnLst/>
              <a:rect l="l" t="t" r="r" b="b"/>
              <a:pathLst>
                <a:path w="41639" h="17006" extrusionOk="0">
                  <a:moveTo>
                    <a:pt x="4052" y="1"/>
                  </a:moveTo>
                  <a:cubicBezTo>
                    <a:pt x="2070" y="1"/>
                    <a:pt x="0" y="1716"/>
                    <a:pt x="0" y="3698"/>
                  </a:cubicBezTo>
                  <a:lnTo>
                    <a:pt x="0" y="6655"/>
                  </a:lnTo>
                  <a:cubicBezTo>
                    <a:pt x="0" y="8873"/>
                    <a:pt x="1834" y="10706"/>
                    <a:pt x="4052" y="10706"/>
                  </a:cubicBezTo>
                  <a:lnTo>
                    <a:pt x="13426" y="10706"/>
                  </a:lnTo>
                  <a:cubicBezTo>
                    <a:pt x="14402" y="10706"/>
                    <a:pt x="15378" y="10588"/>
                    <a:pt x="16383" y="10115"/>
                  </a:cubicBezTo>
                  <a:lnTo>
                    <a:pt x="18217" y="9494"/>
                  </a:lnTo>
                  <a:lnTo>
                    <a:pt x="18217" y="9494"/>
                  </a:lnTo>
                  <a:cubicBezTo>
                    <a:pt x="18099" y="9612"/>
                    <a:pt x="18217" y="11593"/>
                    <a:pt x="18217" y="11593"/>
                  </a:cubicBezTo>
                  <a:lnTo>
                    <a:pt x="21056" y="16621"/>
                  </a:lnTo>
                  <a:lnTo>
                    <a:pt x="28685" y="17005"/>
                  </a:lnTo>
                  <a:lnTo>
                    <a:pt x="28685" y="16384"/>
                  </a:lnTo>
                  <a:lnTo>
                    <a:pt x="25610" y="11593"/>
                  </a:lnTo>
                  <a:lnTo>
                    <a:pt x="25610" y="7276"/>
                  </a:lnTo>
                  <a:lnTo>
                    <a:pt x="33387" y="7010"/>
                  </a:lnTo>
                  <a:lnTo>
                    <a:pt x="33387" y="9228"/>
                  </a:lnTo>
                  <a:lnTo>
                    <a:pt x="33387" y="12569"/>
                  </a:lnTo>
                  <a:lnTo>
                    <a:pt x="38060" y="13190"/>
                  </a:lnTo>
                  <a:lnTo>
                    <a:pt x="41638" y="13811"/>
                  </a:lnTo>
                  <a:lnTo>
                    <a:pt x="41638" y="119"/>
                  </a:lnTo>
                  <a:lnTo>
                    <a:pt x="16502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33"/>
            <p:cNvSpPr/>
            <p:nvPr/>
          </p:nvSpPr>
          <p:spPr>
            <a:xfrm>
              <a:off x="5373495" y="2161187"/>
              <a:ext cx="254400" cy="152494"/>
            </a:xfrm>
            <a:custGeom>
              <a:avLst/>
              <a:gdLst/>
              <a:ahLst/>
              <a:cxnLst/>
              <a:rect l="l" t="t" r="r" b="b"/>
              <a:pathLst>
                <a:path w="17862" h="10707" extrusionOk="0">
                  <a:moveTo>
                    <a:pt x="5057" y="1"/>
                  </a:moveTo>
                  <a:cubicBezTo>
                    <a:pt x="2218" y="1"/>
                    <a:pt x="0" y="2337"/>
                    <a:pt x="0" y="5176"/>
                  </a:cubicBezTo>
                  <a:lnTo>
                    <a:pt x="0" y="5679"/>
                  </a:lnTo>
                  <a:cubicBezTo>
                    <a:pt x="0" y="8488"/>
                    <a:pt x="2218" y="10706"/>
                    <a:pt x="5057" y="10706"/>
                  </a:cubicBezTo>
                  <a:lnTo>
                    <a:pt x="12835" y="10706"/>
                  </a:lnTo>
                  <a:cubicBezTo>
                    <a:pt x="15644" y="10706"/>
                    <a:pt x="17862" y="8488"/>
                    <a:pt x="17862" y="5679"/>
                  </a:cubicBezTo>
                  <a:lnTo>
                    <a:pt x="17862" y="5176"/>
                  </a:lnTo>
                  <a:cubicBezTo>
                    <a:pt x="17862" y="2337"/>
                    <a:pt x="15644" y="1"/>
                    <a:pt x="1283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33"/>
            <p:cNvSpPr/>
            <p:nvPr/>
          </p:nvSpPr>
          <p:spPr>
            <a:xfrm>
              <a:off x="5415610" y="2217217"/>
              <a:ext cx="156269" cy="35393"/>
            </a:xfrm>
            <a:custGeom>
              <a:avLst/>
              <a:gdLst/>
              <a:ahLst/>
              <a:cxnLst/>
              <a:rect l="l" t="t" r="r" b="b"/>
              <a:pathLst>
                <a:path w="10972" h="2485" extrusionOk="0">
                  <a:moveTo>
                    <a:pt x="1124" y="0"/>
                  </a:moveTo>
                  <a:cubicBezTo>
                    <a:pt x="503" y="0"/>
                    <a:pt x="0" y="621"/>
                    <a:pt x="0" y="1242"/>
                  </a:cubicBezTo>
                  <a:cubicBezTo>
                    <a:pt x="0" y="1981"/>
                    <a:pt x="503" y="2484"/>
                    <a:pt x="1124" y="2484"/>
                  </a:cubicBezTo>
                  <a:lnTo>
                    <a:pt x="9878" y="2484"/>
                  </a:lnTo>
                  <a:cubicBezTo>
                    <a:pt x="10469" y="2484"/>
                    <a:pt x="10972" y="1981"/>
                    <a:pt x="10972" y="1242"/>
                  </a:cubicBezTo>
                  <a:cubicBezTo>
                    <a:pt x="10972" y="621"/>
                    <a:pt x="10469" y="0"/>
                    <a:pt x="9878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33"/>
            <p:cNvSpPr/>
            <p:nvPr/>
          </p:nvSpPr>
          <p:spPr>
            <a:xfrm>
              <a:off x="5636725" y="2161187"/>
              <a:ext cx="59833" cy="135218"/>
            </a:xfrm>
            <a:custGeom>
              <a:avLst/>
              <a:gdLst/>
              <a:ahLst/>
              <a:cxnLst/>
              <a:rect l="l" t="t" r="r" b="b"/>
              <a:pathLst>
                <a:path w="4201" h="9494" extrusionOk="0">
                  <a:moveTo>
                    <a:pt x="1361" y="1"/>
                  </a:moveTo>
                  <a:cubicBezTo>
                    <a:pt x="1864" y="356"/>
                    <a:pt x="2337" y="740"/>
                    <a:pt x="2840" y="1095"/>
                  </a:cubicBezTo>
                  <a:cubicBezTo>
                    <a:pt x="3224" y="1598"/>
                    <a:pt x="3579" y="2101"/>
                    <a:pt x="3697" y="2722"/>
                  </a:cubicBezTo>
                  <a:cubicBezTo>
                    <a:pt x="3816" y="3579"/>
                    <a:pt x="3964" y="4319"/>
                    <a:pt x="3964" y="5058"/>
                  </a:cubicBezTo>
                  <a:cubicBezTo>
                    <a:pt x="3816" y="5915"/>
                    <a:pt x="3461" y="6536"/>
                    <a:pt x="2958" y="7158"/>
                  </a:cubicBezTo>
                  <a:cubicBezTo>
                    <a:pt x="2485" y="7631"/>
                    <a:pt x="1982" y="8133"/>
                    <a:pt x="1479" y="8488"/>
                  </a:cubicBezTo>
                  <a:cubicBezTo>
                    <a:pt x="622" y="9109"/>
                    <a:pt x="1" y="9375"/>
                    <a:pt x="1" y="9494"/>
                  </a:cubicBezTo>
                  <a:cubicBezTo>
                    <a:pt x="119" y="9375"/>
                    <a:pt x="267" y="9375"/>
                    <a:pt x="385" y="9228"/>
                  </a:cubicBezTo>
                  <a:cubicBezTo>
                    <a:pt x="858" y="9109"/>
                    <a:pt x="1243" y="8873"/>
                    <a:pt x="1598" y="8636"/>
                  </a:cubicBezTo>
                  <a:cubicBezTo>
                    <a:pt x="2100" y="8252"/>
                    <a:pt x="2603" y="7749"/>
                    <a:pt x="3076" y="7276"/>
                  </a:cubicBezTo>
                  <a:cubicBezTo>
                    <a:pt x="3697" y="6655"/>
                    <a:pt x="4082" y="5915"/>
                    <a:pt x="4200" y="5176"/>
                  </a:cubicBezTo>
                  <a:cubicBezTo>
                    <a:pt x="4200" y="4319"/>
                    <a:pt x="4200" y="3461"/>
                    <a:pt x="3964" y="2722"/>
                  </a:cubicBezTo>
                  <a:cubicBezTo>
                    <a:pt x="3697" y="2101"/>
                    <a:pt x="3461" y="1480"/>
                    <a:pt x="2958" y="977"/>
                  </a:cubicBezTo>
                  <a:cubicBezTo>
                    <a:pt x="2603" y="622"/>
                    <a:pt x="2219" y="356"/>
                    <a:pt x="1864" y="238"/>
                  </a:cubicBezTo>
                  <a:cubicBezTo>
                    <a:pt x="1746" y="119"/>
                    <a:pt x="1598" y="1"/>
                    <a:pt x="136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33"/>
            <p:cNvSpPr/>
            <p:nvPr/>
          </p:nvSpPr>
          <p:spPr>
            <a:xfrm>
              <a:off x="5247135" y="2050295"/>
              <a:ext cx="331907" cy="105437"/>
            </a:xfrm>
            <a:custGeom>
              <a:avLst/>
              <a:gdLst/>
              <a:ahLst/>
              <a:cxnLst/>
              <a:rect l="l" t="t" r="r" b="b"/>
              <a:pathLst>
                <a:path w="23304" h="7403" extrusionOk="0">
                  <a:moveTo>
                    <a:pt x="20463" y="0"/>
                  </a:moveTo>
                  <a:cubicBezTo>
                    <a:pt x="20385" y="0"/>
                    <a:pt x="20307" y="3"/>
                    <a:pt x="20228" y="9"/>
                  </a:cubicBezTo>
                  <a:lnTo>
                    <a:pt x="0" y="1873"/>
                  </a:lnTo>
                  <a:lnTo>
                    <a:pt x="858" y="7403"/>
                  </a:lnTo>
                  <a:lnTo>
                    <a:pt x="20701" y="5332"/>
                  </a:lnTo>
                  <a:cubicBezTo>
                    <a:pt x="22180" y="5066"/>
                    <a:pt x="23303" y="3854"/>
                    <a:pt x="23037" y="2375"/>
                  </a:cubicBezTo>
                  <a:cubicBezTo>
                    <a:pt x="22925" y="976"/>
                    <a:pt x="21833" y="0"/>
                    <a:pt x="20463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33"/>
            <p:cNvSpPr/>
            <p:nvPr/>
          </p:nvSpPr>
          <p:spPr>
            <a:xfrm>
              <a:off x="5873862" y="1992727"/>
              <a:ext cx="394660" cy="261564"/>
            </a:xfrm>
            <a:custGeom>
              <a:avLst/>
              <a:gdLst/>
              <a:ahLst/>
              <a:cxnLst/>
              <a:rect l="l" t="t" r="r" b="b"/>
              <a:pathLst>
                <a:path w="27710" h="18365" extrusionOk="0">
                  <a:moveTo>
                    <a:pt x="0" y="0"/>
                  </a:moveTo>
                  <a:lnTo>
                    <a:pt x="0" y="18364"/>
                  </a:lnTo>
                  <a:lnTo>
                    <a:pt x="27709" y="18364"/>
                  </a:lnTo>
                  <a:lnTo>
                    <a:pt x="27709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33"/>
            <p:cNvSpPr/>
            <p:nvPr/>
          </p:nvSpPr>
          <p:spPr>
            <a:xfrm>
              <a:off x="5873862" y="1991032"/>
              <a:ext cx="396340" cy="263258"/>
            </a:xfrm>
            <a:custGeom>
              <a:avLst/>
              <a:gdLst/>
              <a:ahLst/>
              <a:cxnLst/>
              <a:rect l="l" t="t" r="r" b="b"/>
              <a:pathLst>
                <a:path w="27828" h="18484" extrusionOk="0">
                  <a:moveTo>
                    <a:pt x="118" y="1"/>
                  </a:moveTo>
                  <a:lnTo>
                    <a:pt x="0" y="119"/>
                  </a:lnTo>
                  <a:lnTo>
                    <a:pt x="0" y="9612"/>
                  </a:lnTo>
                  <a:lnTo>
                    <a:pt x="0" y="18365"/>
                  </a:lnTo>
                  <a:lnTo>
                    <a:pt x="0" y="18483"/>
                  </a:lnTo>
                  <a:lnTo>
                    <a:pt x="118" y="18483"/>
                  </a:lnTo>
                  <a:lnTo>
                    <a:pt x="20080" y="18365"/>
                  </a:lnTo>
                  <a:lnTo>
                    <a:pt x="19961" y="18365"/>
                  </a:lnTo>
                  <a:lnTo>
                    <a:pt x="237" y="18218"/>
                  </a:lnTo>
                  <a:lnTo>
                    <a:pt x="237" y="18218"/>
                  </a:lnTo>
                  <a:lnTo>
                    <a:pt x="237" y="9612"/>
                  </a:lnTo>
                  <a:lnTo>
                    <a:pt x="237" y="4910"/>
                  </a:lnTo>
                  <a:lnTo>
                    <a:pt x="237" y="2574"/>
                  </a:lnTo>
                  <a:lnTo>
                    <a:pt x="237" y="237"/>
                  </a:lnTo>
                  <a:lnTo>
                    <a:pt x="27591" y="237"/>
                  </a:lnTo>
                  <a:lnTo>
                    <a:pt x="27591" y="13427"/>
                  </a:lnTo>
                  <a:lnTo>
                    <a:pt x="27591" y="17123"/>
                  </a:lnTo>
                  <a:lnTo>
                    <a:pt x="27591" y="18099"/>
                  </a:lnTo>
                  <a:lnTo>
                    <a:pt x="27591" y="18365"/>
                  </a:lnTo>
                  <a:cubicBezTo>
                    <a:pt x="27591" y="18365"/>
                    <a:pt x="27709" y="18365"/>
                    <a:pt x="27709" y="18099"/>
                  </a:cubicBezTo>
                  <a:lnTo>
                    <a:pt x="27709" y="17123"/>
                  </a:lnTo>
                  <a:lnTo>
                    <a:pt x="27709" y="13545"/>
                  </a:lnTo>
                  <a:cubicBezTo>
                    <a:pt x="27828" y="10351"/>
                    <a:pt x="27828" y="5797"/>
                    <a:pt x="27828" y="119"/>
                  </a:cubicBezTo>
                  <a:lnTo>
                    <a:pt x="27709" y="119"/>
                  </a:lnTo>
                  <a:lnTo>
                    <a:pt x="118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33"/>
            <p:cNvSpPr/>
            <p:nvPr/>
          </p:nvSpPr>
          <p:spPr>
            <a:xfrm>
              <a:off x="5287570" y="2138456"/>
              <a:ext cx="133523" cy="15596"/>
            </a:xfrm>
            <a:custGeom>
              <a:avLst/>
              <a:gdLst/>
              <a:ahLst/>
              <a:cxnLst/>
              <a:rect l="l" t="t" r="r" b="b"/>
              <a:pathLst>
                <a:path w="9375" h="1095" extrusionOk="0">
                  <a:moveTo>
                    <a:pt x="9375" y="0"/>
                  </a:moveTo>
                  <a:cubicBezTo>
                    <a:pt x="8872" y="0"/>
                    <a:pt x="8517" y="0"/>
                    <a:pt x="8014" y="118"/>
                  </a:cubicBezTo>
                  <a:lnTo>
                    <a:pt x="4673" y="355"/>
                  </a:lnTo>
                  <a:cubicBezTo>
                    <a:pt x="3342" y="621"/>
                    <a:pt x="2218" y="739"/>
                    <a:pt x="1361" y="858"/>
                  </a:cubicBezTo>
                  <a:cubicBezTo>
                    <a:pt x="858" y="858"/>
                    <a:pt x="503" y="976"/>
                    <a:pt x="0" y="1094"/>
                  </a:cubicBezTo>
                  <a:cubicBezTo>
                    <a:pt x="503" y="1094"/>
                    <a:pt x="976" y="1094"/>
                    <a:pt x="1361" y="976"/>
                  </a:cubicBezTo>
                  <a:lnTo>
                    <a:pt x="4673" y="739"/>
                  </a:lnTo>
                  <a:cubicBezTo>
                    <a:pt x="6033" y="621"/>
                    <a:pt x="7157" y="355"/>
                    <a:pt x="8014" y="237"/>
                  </a:cubicBezTo>
                  <a:cubicBezTo>
                    <a:pt x="8517" y="237"/>
                    <a:pt x="8872" y="118"/>
                    <a:pt x="937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33"/>
            <p:cNvSpPr/>
            <p:nvPr/>
          </p:nvSpPr>
          <p:spPr>
            <a:xfrm>
              <a:off x="5324629" y="2173407"/>
              <a:ext cx="24440" cy="34552"/>
            </a:xfrm>
            <a:custGeom>
              <a:avLst/>
              <a:gdLst/>
              <a:ahLst/>
              <a:cxnLst/>
              <a:rect l="l" t="t" r="r" b="b"/>
              <a:pathLst>
                <a:path w="1716" h="2426" extrusionOk="0">
                  <a:moveTo>
                    <a:pt x="1213" y="1"/>
                  </a:moveTo>
                  <a:lnTo>
                    <a:pt x="1213" y="503"/>
                  </a:lnTo>
                  <a:cubicBezTo>
                    <a:pt x="1331" y="1124"/>
                    <a:pt x="977" y="1864"/>
                    <a:pt x="356" y="2219"/>
                  </a:cubicBezTo>
                  <a:cubicBezTo>
                    <a:pt x="119" y="2337"/>
                    <a:pt x="1" y="2337"/>
                    <a:pt x="1" y="2337"/>
                  </a:cubicBezTo>
                  <a:cubicBezTo>
                    <a:pt x="1" y="2396"/>
                    <a:pt x="60" y="2426"/>
                    <a:pt x="149" y="2426"/>
                  </a:cubicBezTo>
                  <a:cubicBezTo>
                    <a:pt x="237" y="2426"/>
                    <a:pt x="356" y="2396"/>
                    <a:pt x="474" y="2337"/>
                  </a:cubicBezTo>
                  <a:cubicBezTo>
                    <a:pt x="1213" y="2100"/>
                    <a:pt x="1716" y="1243"/>
                    <a:pt x="1479" y="385"/>
                  </a:cubicBezTo>
                  <a:cubicBezTo>
                    <a:pt x="1331" y="119"/>
                    <a:pt x="1213" y="1"/>
                    <a:pt x="121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33"/>
            <p:cNvSpPr/>
            <p:nvPr/>
          </p:nvSpPr>
          <p:spPr>
            <a:xfrm>
              <a:off x="5563020" y="2060948"/>
              <a:ext cx="16023" cy="52669"/>
            </a:xfrm>
            <a:custGeom>
              <a:avLst/>
              <a:gdLst/>
              <a:ahLst/>
              <a:cxnLst/>
              <a:rect l="l" t="t" r="r" b="b"/>
              <a:pathLst>
                <a:path w="1125" h="3698" extrusionOk="0">
                  <a:moveTo>
                    <a:pt x="1" y="1"/>
                  </a:moveTo>
                  <a:cubicBezTo>
                    <a:pt x="1" y="1"/>
                    <a:pt x="119" y="149"/>
                    <a:pt x="385" y="503"/>
                  </a:cubicBezTo>
                  <a:cubicBezTo>
                    <a:pt x="622" y="888"/>
                    <a:pt x="740" y="1243"/>
                    <a:pt x="740" y="1746"/>
                  </a:cubicBezTo>
                  <a:cubicBezTo>
                    <a:pt x="740" y="2219"/>
                    <a:pt x="740" y="2721"/>
                    <a:pt x="503" y="3106"/>
                  </a:cubicBezTo>
                  <a:cubicBezTo>
                    <a:pt x="385" y="3461"/>
                    <a:pt x="267" y="3697"/>
                    <a:pt x="267" y="3697"/>
                  </a:cubicBezTo>
                  <a:cubicBezTo>
                    <a:pt x="267" y="3697"/>
                    <a:pt x="503" y="3579"/>
                    <a:pt x="740" y="3224"/>
                  </a:cubicBezTo>
                  <a:cubicBezTo>
                    <a:pt x="1006" y="2840"/>
                    <a:pt x="1124" y="2219"/>
                    <a:pt x="1124" y="1746"/>
                  </a:cubicBezTo>
                  <a:cubicBezTo>
                    <a:pt x="1124" y="1243"/>
                    <a:pt x="858" y="740"/>
                    <a:pt x="503" y="385"/>
                  </a:cubicBezTo>
                  <a:cubicBezTo>
                    <a:pt x="267" y="1"/>
                    <a:pt x="119" y="1"/>
                    <a:pt x="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33"/>
            <p:cNvSpPr/>
            <p:nvPr/>
          </p:nvSpPr>
          <p:spPr>
            <a:xfrm>
              <a:off x="4917350" y="2057274"/>
              <a:ext cx="356333" cy="160627"/>
            </a:xfrm>
            <a:custGeom>
              <a:avLst/>
              <a:gdLst/>
              <a:ahLst/>
              <a:cxnLst/>
              <a:rect l="l" t="t" r="r" b="b"/>
              <a:pathLst>
                <a:path w="25019" h="11278" extrusionOk="0">
                  <a:moveTo>
                    <a:pt x="19916" y="0"/>
                  </a:moveTo>
                  <a:cubicBezTo>
                    <a:pt x="19765" y="0"/>
                    <a:pt x="19612" y="8"/>
                    <a:pt x="19459" y="22"/>
                  </a:cubicBezTo>
                  <a:lnTo>
                    <a:pt x="4791" y="1383"/>
                  </a:lnTo>
                  <a:lnTo>
                    <a:pt x="4673" y="1383"/>
                  </a:lnTo>
                  <a:cubicBezTo>
                    <a:pt x="1982" y="1737"/>
                    <a:pt x="0" y="4221"/>
                    <a:pt x="355" y="6913"/>
                  </a:cubicBezTo>
                  <a:cubicBezTo>
                    <a:pt x="707" y="9406"/>
                    <a:pt x="2798" y="11278"/>
                    <a:pt x="5239" y="11278"/>
                  </a:cubicBezTo>
                  <a:cubicBezTo>
                    <a:pt x="5461" y="11278"/>
                    <a:pt x="5687" y="11262"/>
                    <a:pt x="5915" y="11230"/>
                  </a:cubicBezTo>
                  <a:lnTo>
                    <a:pt x="20464" y="9515"/>
                  </a:lnTo>
                  <a:cubicBezTo>
                    <a:pt x="20464" y="9515"/>
                    <a:pt x="20583" y="9397"/>
                    <a:pt x="20701" y="9397"/>
                  </a:cubicBezTo>
                  <a:cubicBezTo>
                    <a:pt x="23274" y="9012"/>
                    <a:pt x="25018" y="6558"/>
                    <a:pt x="24516" y="3955"/>
                  </a:cubicBezTo>
                  <a:cubicBezTo>
                    <a:pt x="24183" y="1652"/>
                    <a:pt x="22210" y="0"/>
                    <a:pt x="1991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33"/>
            <p:cNvSpPr/>
            <p:nvPr/>
          </p:nvSpPr>
          <p:spPr>
            <a:xfrm>
              <a:off x="5003261" y="2089177"/>
              <a:ext cx="45505" cy="115834"/>
            </a:xfrm>
            <a:custGeom>
              <a:avLst/>
              <a:gdLst/>
              <a:ahLst/>
              <a:cxnLst/>
              <a:rect l="l" t="t" r="r" b="b"/>
              <a:pathLst>
                <a:path w="3195" h="8133" extrusionOk="0">
                  <a:moveTo>
                    <a:pt x="1" y="0"/>
                  </a:moveTo>
                  <a:cubicBezTo>
                    <a:pt x="504" y="118"/>
                    <a:pt x="859" y="385"/>
                    <a:pt x="1243" y="739"/>
                  </a:cubicBezTo>
                  <a:cubicBezTo>
                    <a:pt x="2101" y="1479"/>
                    <a:pt x="2722" y="2602"/>
                    <a:pt x="2840" y="3697"/>
                  </a:cubicBezTo>
                  <a:cubicBezTo>
                    <a:pt x="2958" y="4820"/>
                    <a:pt x="2722" y="6033"/>
                    <a:pt x="2219" y="7038"/>
                  </a:cubicBezTo>
                  <a:cubicBezTo>
                    <a:pt x="1982" y="7393"/>
                    <a:pt x="1716" y="7778"/>
                    <a:pt x="1361" y="8133"/>
                  </a:cubicBezTo>
                  <a:cubicBezTo>
                    <a:pt x="1480" y="8133"/>
                    <a:pt x="1598" y="8014"/>
                    <a:pt x="1716" y="7896"/>
                  </a:cubicBezTo>
                  <a:cubicBezTo>
                    <a:pt x="1982" y="7630"/>
                    <a:pt x="2219" y="7393"/>
                    <a:pt x="2337" y="7157"/>
                  </a:cubicBezTo>
                  <a:cubicBezTo>
                    <a:pt x="2958" y="6033"/>
                    <a:pt x="3195" y="4820"/>
                    <a:pt x="3077" y="3697"/>
                  </a:cubicBezTo>
                  <a:cubicBezTo>
                    <a:pt x="2958" y="2957"/>
                    <a:pt x="2840" y="2336"/>
                    <a:pt x="2456" y="1863"/>
                  </a:cubicBezTo>
                  <a:cubicBezTo>
                    <a:pt x="2101" y="1360"/>
                    <a:pt x="1864" y="858"/>
                    <a:pt x="1361" y="621"/>
                  </a:cubicBezTo>
                  <a:cubicBezTo>
                    <a:pt x="1125" y="385"/>
                    <a:pt x="740" y="118"/>
                    <a:pt x="385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33"/>
            <p:cNvSpPr/>
            <p:nvPr/>
          </p:nvSpPr>
          <p:spPr>
            <a:xfrm>
              <a:off x="5640513" y="2324192"/>
              <a:ext cx="149119" cy="72039"/>
            </a:xfrm>
            <a:custGeom>
              <a:avLst/>
              <a:gdLst/>
              <a:ahLst/>
              <a:cxnLst/>
              <a:rect l="l" t="t" r="r" b="b"/>
              <a:pathLst>
                <a:path w="10470" h="5058" extrusionOk="0">
                  <a:moveTo>
                    <a:pt x="7128" y="1"/>
                  </a:moveTo>
                  <a:lnTo>
                    <a:pt x="1953" y="148"/>
                  </a:lnTo>
                  <a:lnTo>
                    <a:pt x="1" y="148"/>
                  </a:lnTo>
                  <a:cubicBezTo>
                    <a:pt x="119" y="148"/>
                    <a:pt x="356" y="267"/>
                    <a:pt x="474" y="267"/>
                  </a:cubicBezTo>
                  <a:lnTo>
                    <a:pt x="7010" y="267"/>
                  </a:lnTo>
                  <a:cubicBezTo>
                    <a:pt x="7631" y="1006"/>
                    <a:pt x="8133" y="1864"/>
                    <a:pt x="8725" y="2839"/>
                  </a:cubicBezTo>
                  <a:lnTo>
                    <a:pt x="10009" y="4821"/>
                  </a:lnTo>
                  <a:lnTo>
                    <a:pt x="3077" y="4821"/>
                  </a:lnTo>
                  <a:cubicBezTo>
                    <a:pt x="2958" y="4821"/>
                    <a:pt x="2692" y="4821"/>
                    <a:pt x="2456" y="4939"/>
                  </a:cubicBezTo>
                  <a:lnTo>
                    <a:pt x="4673" y="4939"/>
                  </a:lnTo>
                  <a:lnTo>
                    <a:pt x="10203" y="5057"/>
                  </a:lnTo>
                  <a:lnTo>
                    <a:pt x="10470" y="5057"/>
                  </a:lnTo>
                  <a:lnTo>
                    <a:pt x="10351" y="4821"/>
                  </a:lnTo>
                  <a:lnTo>
                    <a:pt x="8991" y="2721"/>
                  </a:lnTo>
                  <a:lnTo>
                    <a:pt x="7246" y="148"/>
                  </a:lnTo>
                  <a:lnTo>
                    <a:pt x="7246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33"/>
            <p:cNvSpPr/>
            <p:nvPr/>
          </p:nvSpPr>
          <p:spPr>
            <a:xfrm>
              <a:off x="5856173" y="2334718"/>
              <a:ext cx="114154" cy="4501"/>
            </a:xfrm>
            <a:custGeom>
              <a:avLst/>
              <a:gdLst/>
              <a:ahLst/>
              <a:cxnLst/>
              <a:rect l="l" t="t" r="r" b="b"/>
              <a:pathLst>
                <a:path w="8015" h="316" extrusionOk="0">
                  <a:moveTo>
                    <a:pt x="3933" y="1"/>
                  </a:moveTo>
                  <a:cubicBezTo>
                    <a:pt x="2721" y="1"/>
                    <a:pt x="1360" y="1"/>
                    <a:pt x="0" y="149"/>
                  </a:cubicBezTo>
                  <a:cubicBezTo>
                    <a:pt x="962" y="232"/>
                    <a:pt x="1924" y="316"/>
                    <a:pt x="2833" y="316"/>
                  </a:cubicBezTo>
                  <a:cubicBezTo>
                    <a:pt x="3210" y="316"/>
                    <a:pt x="3578" y="302"/>
                    <a:pt x="3933" y="267"/>
                  </a:cubicBezTo>
                  <a:cubicBezTo>
                    <a:pt x="4332" y="302"/>
                    <a:pt x="4730" y="316"/>
                    <a:pt x="5128" y="316"/>
                  </a:cubicBezTo>
                  <a:cubicBezTo>
                    <a:pt x="6090" y="316"/>
                    <a:pt x="7052" y="232"/>
                    <a:pt x="8014" y="149"/>
                  </a:cubicBezTo>
                  <a:cubicBezTo>
                    <a:pt x="6654" y="1"/>
                    <a:pt x="5294" y="1"/>
                    <a:pt x="393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33"/>
            <p:cNvSpPr/>
            <p:nvPr/>
          </p:nvSpPr>
          <p:spPr>
            <a:xfrm>
              <a:off x="5771929" y="2362946"/>
              <a:ext cx="203454" cy="349169"/>
            </a:xfrm>
            <a:custGeom>
              <a:avLst/>
              <a:gdLst/>
              <a:ahLst/>
              <a:cxnLst/>
              <a:rect l="l" t="t" r="r" b="b"/>
              <a:pathLst>
                <a:path w="14285" h="24516" extrusionOk="0">
                  <a:moveTo>
                    <a:pt x="1" y="0"/>
                  </a:moveTo>
                  <a:lnTo>
                    <a:pt x="976" y="237"/>
                  </a:lnTo>
                  <a:cubicBezTo>
                    <a:pt x="1864" y="385"/>
                    <a:pt x="2958" y="621"/>
                    <a:pt x="4436" y="976"/>
                  </a:cubicBezTo>
                  <a:cubicBezTo>
                    <a:pt x="6152" y="1360"/>
                    <a:pt x="7778" y="2100"/>
                    <a:pt x="9257" y="2957"/>
                  </a:cubicBezTo>
                  <a:cubicBezTo>
                    <a:pt x="10114" y="3460"/>
                    <a:pt x="10854" y="4199"/>
                    <a:pt x="11475" y="5057"/>
                  </a:cubicBezTo>
                  <a:cubicBezTo>
                    <a:pt x="11948" y="5915"/>
                    <a:pt x="12451" y="7038"/>
                    <a:pt x="12687" y="8014"/>
                  </a:cubicBezTo>
                  <a:cubicBezTo>
                    <a:pt x="12953" y="9108"/>
                    <a:pt x="13072" y="10232"/>
                    <a:pt x="13190" y="11326"/>
                  </a:cubicBezTo>
                  <a:cubicBezTo>
                    <a:pt x="13308" y="12450"/>
                    <a:pt x="13426" y="13426"/>
                    <a:pt x="13545" y="14431"/>
                  </a:cubicBezTo>
                  <a:cubicBezTo>
                    <a:pt x="13811" y="16383"/>
                    <a:pt x="13929" y="18128"/>
                    <a:pt x="14047" y="19607"/>
                  </a:cubicBezTo>
                  <a:cubicBezTo>
                    <a:pt x="14047" y="21085"/>
                    <a:pt x="14166" y="22298"/>
                    <a:pt x="14166" y="23155"/>
                  </a:cubicBezTo>
                  <a:lnTo>
                    <a:pt x="14166" y="24161"/>
                  </a:lnTo>
                  <a:cubicBezTo>
                    <a:pt x="14166" y="24279"/>
                    <a:pt x="14166" y="24397"/>
                    <a:pt x="14284" y="24516"/>
                  </a:cubicBezTo>
                  <a:lnTo>
                    <a:pt x="14284" y="24161"/>
                  </a:lnTo>
                  <a:lnTo>
                    <a:pt x="14284" y="23155"/>
                  </a:lnTo>
                  <a:cubicBezTo>
                    <a:pt x="14284" y="22298"/>
                    <a:pt x="14284" y="21085"/>
                    <a:pt x="14166" y="19607"/>
                  </a:cubicBezTo>
                  <a:cubicBezTo>
                    <a:pt x="14047" y="18128"/>
                    <a:pt x="13929" y="16383"/>
                    <a:pt x="13811" y="14431"/>
                  </a:cubicBezTo>
                  <a:cubicBezTo>
                    <a:pt x="13693" y="13426"/>
                    <a:pt x="13545" y="12332"/>
                    <a:pt x="13426" y="11326"/>
                  </a:cubicBezTo>
                  <a:cubicBezTo>
                    <a:pt x="13308" y="10735"/>
                    <a:pt x="13308" y="10232"/>
                    <a:pt x="13190" y="9729"/>
                  </a:cubicBezTo>
                  <a:cubicBezTo>
                    <a:pt x="13190" y="9108"/>
                    <a:pt x="13072" y="8517"/>
                    <a:pt x="12953" y="8014"/>
                  </a:cubicBezTo>
                  <a:cubicBezTo>
                    <a:pt x="12687" y="6891"/>
                    <a:pt x="12214" y="5915"/>
                    <a:pt x="11593" y="4939"/>
                  </a:cubicBezTo>
                  <a:cubicBezTo>
                    <a:pt x="11090" y="4081"/>
                    <a:pt x="10233" y="3342"/>
                    <a:pt x="9375" y="2721"/>
                  </a:cubicBezTo>
                  <a:cubicBezTo>
                    <a:pt x="7896" y="1863"/>
                    <a:pt x="6152" y="1242"/>
                    <a:pt x="4436" y="739"/>
                  </a:cubicBezTo>
                  <a:cubicBezTo>
                    <a:pt x="3342" y="503"/>
                    <a:pt x="2219" y="237"/>
                    <a:pt x="976" y="118"/>
                  </a:cubicBezTo>
                  <a:cubicBezTo>
                    <a:pt x="622" y="0"/>
                    <a:pt x="237" y="0"/>
                    <a:pt x="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33"/>
            <p:cNvSpPr/>
            <p:nvPr/>
          </p:nvSpPr>
          <p:spPr>
            <a:xfrm>
              <a:off x="5843953" y="2338933"/>
              <a:ext cx="180695" cy="332748"/>
            </a:xfrm>
            <a:custGeom>
              <a:avLst/>
              <a:gdLst/>
              <a:ahLst/>
              <a:cxnLst/>
              <a:rect l="l" t="t" r="r" b="b"/>
              <a:pathLst>
                <a:path w="12687" h="23363" extrusionOk="0">
                  <a:moveTo>
                    <a:pt x="178" y="1"/>
                  </a:moveTo>
                  <a:cubicBezTo>
                    <a:pt x="119" y="1"/>
                    <a:pt x="60" y="30"/>
                    <a:pt x="0" y="89"/>
                  </a:cubicBezTo>
                  <a:lnTo>
                    <a:pt x="355" y="89"/>
                  </a:lnTo>
                  <a:cubicBezTo>
                    <a:pt x="296" y="30"/>
                    <a:pt x="237" y="1"/>
                    <a:pt x="178" y="1"/>
                  </a:cubicBezTo>
                  <a:close/>
                  <a:moveTo>
                    <a:pt x="355" y="89"/>
                  </a:moveTo>
                  <a:lnTo>
                    <a:pt x="1242" y="208"/>
                  </a:lnTo>
                  <a:cubicBezTo>
                    <a:pt x="2337" y="444"/>
                    <a:pt x="3460" y="710"/>
                    <a:pt x="4555" y="1065"/>
                  </a:cubicBezTo>
                  <a:cubicBezTo>
                    <a:pt x="5294" y="1331"/>
                    <a:pt x="6033" y="1568"/>
                    <a:pt x="6773" y="1923"/>
                  </a:cubicBezTo>
                  <a:cubicBezTo>
                    <a:pt x="7512" y="2307"/>
                    <a:pt x="8251" y="2810"/>
                    <a:pt x="8990" y="3401"/>
                  </a:cubicBezTo>
                  <a:cubicBezTo>
                    <a:pt x="9730" y="4022"/>
                    <a:pt x="10232" y="4880"/>
                    <a:pt x="10706" y="5767"/>
                  </a:cubicBezTo>
                  <a:cubicBezTo>
                    <a:pt x="11208" y="6625"/>
                    <a:pt x="11445" y="7719"/>
                    <a:pt x="11711" y="8724"/>
                  </a:cubicBezTo>
                  <a:cubicBezTo>
                    <a:pt x="12184" y="12421"/>
                    <a:pt x="12450" y="16236"/>
                    <a:pt x="12569" y="19932"/>
                  </a:cubicBezTo>
                  <a:cubicBezTo>
                    <a:pt x="12569" y="21293"/>
                    <a:pt x="12687" y="22505"/>
                    <a:pt x="12687" y="23363"/>
                  </a:cubicBezTo>
                  <a:lnTo>
                    <a:pt x="12687" y="19932"/>
                  </a:lnTo>
                  <a:cubicBezTo>
                    <a:pt x="12687" y="16117"/>
                    <a:pt x="12450" y="12421"/>
                    <a:pt x="11948" y="8724"/>
                  </a:cubicBezTo>
                  <a:cubicBezTo>
                    <a:pt x="11829" y="7601"/>
                    <a:pt x="11445" y="6506"/>
                    <a:pt x="10972" y="5619"/>
                  </a:cubicBezTo>
                  <a:cubicBezTo>
                    <a:pt x="10469" y="4643"/>
                    <a:pt x="9848" y="3904"/>
                    <a:pt x="9109" y="3165"/>
                  </a:cubicBezTo>
                  <a:cubicBezTo>
                    <a:pt x="8369" y="2544"/>
                    <a:pt x="7630" y="2071"/>
                    <a:pt x="6773" y="1686"/>
                  </a:cubicBezTo>
                  <a:cubicBezTo>
                    <a:pt x="6152" y="1331"/>
                    <a:pt x="5412" y="1065"/>
                    <a:pt x="4673" y="829"/>
                  </a:cubicBezTo>
                  <a:cubicBezTo>
                    <a:pt x="3579" y="592"/>
                    <a:pt x="2455" y="326"/>
                    <a:pt x="1242" y="89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33"/>
            <p:cNvSpPr/>
            <p:nvPr/>
          </p:nvSpPr>
          <p:spPr>
            <a:xfrm>
              <a:off x="5738658" y="2453229"/>
              <a:ext cx="138580" cy="143066"/>
            </a:xfrm>
            <a:custGeom>
              <a:avLst/>
              <a:gdLst/>
              <a:ahLst/>
              <a:cxnLst/>
              <a:rect l="l" t="t" r="r" b="b"/>
              <a:pathLst>
                <a:path w="9730" h="10045" extrusionOk="0">
                  <a:moveTo>
                    <a:pt x="0" y="433"/>
                  </a:moveTo>
                  <a:lnTo>
                    <a:pt x="119" y="552"/>
                  </a:lnTo>
                  <a:cubicBezTo>
                    <a:pt x="119" y="492"/>
                    <a:pt x="119" y="492"/>
                    <a:pt x="104" y="492"/>
                  </a:cubicBezTo>
                  <a:cubicBezTo>
                    <a:pt x="89" y="492"/>
                    <a:pt x="60" y="492"/>
                    <a:pt x="0" y="433"/>
                  </a:cubicBezTo>
                  <a:close/>
                  <a:moveTo>
                    <a:pt x="1254" y="1"/>
                  </a:moveTo>
                  <a:cubicBezTo>
                    <a:pt x="924" y="1"/>
                    <a:pt x="601" y="58"/>
                    <a:pt x="237" y="197"/>
                  </a:cubicBezTo>
                  <a:cubicBezTo>
                    <a:pt x="237" y="197"/>
                    <a:pt x="119" y="197"/>
                    <a:pt x="0" y="315"/>
                  </a:cubicBezTo>
                  <a:lnTo>
                    <a:pt x="0" y="433"/>
                  </a:lnTo>
                  <a:cubicBezTo>
                    <a:pt x="0" y="433"/>
                    <a:pt x="119" y="315"/>
                    <a:pt x="237" y="315"/>
                  </a:cubicBezTo>
                  <a:cubicBezTo>
                    <a:pt x="547" y="256"/>
                    <a:pt x="828" y="226"/>
                    <a:pt x="1091" y="226"/>
                  </a:cubicBezTo>
                  <a:cubicBezTo>
                    <a:pt x="1353" y="226"/>
                    <a:pt x="1597" y="256"/>
                    <a:pt x="1834" y="315"/>
                  </a:cubicBezTo>
                  <a:cubicBezTo>
                    <a:pt x="2218" y="315"/>
                    <a:pt x="2573" y="433"/>
                    <a:pt x="2958" y="552"/>
                  </a:cubicBezTo>
                  <a:cubicBezTo>
                    <a:pt x="3194" y="699"/>
                    <a:pt x="3312" y="818"/>
                    <a:pt x="3460" y="818"/>
                  </a:cubicBezTo>
                  <a:cubicBezTo>
                    <a:pt x="3697" y="936"/>
                    <a:pt x="3815" y="1173"/>
                    <a:pt x="3933" y="1291"/>
                  </a:cubicBezTo>
                  <a:cubicBezTo>
                    <a:pt x="4673" y="1912"/>
                    <a:pt x="5294" y="2651"/>
                    <a:pt x="6033" y="3390"/>
                  </a:cubicBezTo>
                  <a:lnTo>
                    <a:pt x="7157" y="4514"/>
                  </a:lnTo>
                  <a:cubicBezTo>
                    <a:pt x="7896" y="6111"/>
                    <a:pt x="8488" y="7471"/>
                    <a:pt x="8990" y="8447"/>
                  </a:cubicBezTo>
                  <a:lnTo>
                    <a:pt x="9493" y="9571"/>
                  </a:lnTo>
                  <a:cubicBezTo>
                    <a:pt x="9611" y="9689"/>
                    <a:pt x="9611" y="9926"/>
                    <a:pt x="9730" y="10044"/>
                  </a:cubicBezTo>
                  <a:cubicBezTo>
                    <a:pt x="9730" y="9808"/>
                    <a:pt x="9730" y="9689"/>
                    <a:pt x="9611" y="9571"/>
                  </a:cubicBezTo>
                  <a:lnTo>
                    <a:pt x="9109" y="8329"/>
                  </a:lnTo>
                  <a:cubicBezTo>
                    <a:pt x="8635" y="7353"/>
                    <a:pt x="8014" y="5993"/>
                    <a:pt x="7275" y="4396"/>
                  </a:cubicBezTo>
                  <a:cubicBezTo>
                    <a:pt x="7009" y="4012"/>
                    <a:pt x="6654" y="3657"/>
                    <a:pt x="6270" y="3272"/>
                  </a:cubicBezTo>
                  <a:cubicBezTo>
                    <a:pt x="5530" y="2415"/>
                    <a:pt x="4791" y="1675"/>
                    <a:pt x="4200" y="1054"/>
                  </a:cubicBezTo>
                  <a:cubicBezTo>
                    <a:pt x="3933" y="936"/>
                    <a:pt x="3815" y="818"/>
                    <a:pt x="3579" y="699"/>
                  </a:cubicBezTo>
                  <a:cubicBezTo>
                    <a:pt x="3460" y="552"/>
                    <a:pt x="3194" y="433"/>
                    <a:pt x="3076" y="433"/>
                  </a:cubicBezTo>
                  <a:cubicBezTo>
                    <a:pt x="2721" y="197"/>
                    <a:pt x="2337" y="197"/>
                    <a:pt x="1982" y="78"/>
                  </a:cubicBezTo>
                  <a:cubicBezTo>
                    <a:pt x="1724" y="29"/>
                    <a:pt x="1488" y="1"/>
                    <a:pt x="1254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33"/>
            <p:cNvSpPr/>
            <p:nvPr/>
          </p:nvSpPr>
          <p:spPr>
            <a:xfrm>
              <a:off x="5796355" y="2795235"/>
              <a:ext cx="45932" cy="11650"/>
            </a:xfrm>
            <a:custGeom>
              <a:avLst/>
              <a:gdLst/>
              <a:ahLst/>
              <a:cxnLst/>
              <a:rect l="l" t="t" r="r" b="b"/>
              <a:pathLst>
                <a:path w="3225" h="818" extrusionOk="0">
                  <a:moveTo>
                    <a:pt x="2157" y="0"/>
                  </a:moveTo>
                  <a:cubicBezTo>
                    <a:pt x="1916" y="0"/>
                    <a:pt x="1688" y="29"/>
                    <a:pt x="1479" y="78"/>
                  </a:cubicBezTo>
                  <a:cubicBezTo>
                    <a:pt x="888" y="196"/>
                    <a:pt x="385" y="463"/>
                    <a:pt x="1" y="817"/>
                  </a:cubicBezTo>
                  <a:cubicBezTo>
                    <a:pt x="1" y="817"/>
                    <a:pt x="622" y="463"/>
                    <a:pt x="1479" y="344"/>
                  </a:cubicBezTo>
                  <a:cubicBezTo>
                    <a:pt x="1982" y="270"/>
                    <a:pt x="2418" y="270"/>
                    <a:pt x="2729" y="270"/>
                  </a:cubicBezTo>
                  <a:cubicBezTo>
                    <a:pt x="3039" y="270"/>
                    <a:pt x="3224" y="270"/>
                    <a:pt x="3224" y="196"/>
                  </a:cubicBezTo>
                  <a:cubicBezTo>
                    <a:pt x="2860" y="58"/>
                    <a:pt x="2497" y="0"/>
                    <a:pt x="2157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33"/>
            <p:cNvSpPr/>
            <p:nvPr/>
          </p:nvSpPr>
          <p:spPr>
            <a:xfrm>
              <a:off x="5800143" y="2633340"/>
              <a:ext cx="38355" cy="166808"/>
            </a:xfrm>
            <a:custGeom>
              <a:avLst/>
              <a:gdLst/>
              <a:ahLst/>
              <a:cxnLst/>
              <a:rect l="l" t="t" r="r" b="b"/>
              <a:pathLst>
                <a:path w="2693" h="11712" extrusionOk="0">
                  <a:moveTo>
                    <a:pt x="2692" y="1"/>
                  </a:moveTo>
                  <a:cubicBezTo>
                    <a:pt x="2574" y="119"/>
                    <a:pt x="2574" y="237"/>
                    <a:pt x="2455" y="356"/>
                  </a:cubicBezTo>
                  <a:cubicBezTo>
                    <a:pt x="2337" y="622"/>
                    <a:pt x="2219" y="1095"/>
                    <a:pt x="1953" y="1598"/>
                  </a:cubicBezTo>
                  <a:cubicBezTo>
                    <a:pt x="1598" y="2958"/>
                    <a:pt x="1095" y="4318"/>
                    <a:pt x="859" y="5649"/>
                  </a:cubicBezTo>
                  <a:cubicBezTo>
                    <a:pt x="474" y="7009"/>
                    <a:pt x="238" y="8488"/>
                    <a:pt x="119" y="9848"/>
                  </a:cubicBezTo>
                  <a:lnTo>
                    <a:pt x="119" y="11209"/>
                  </a:lnTo>
                  <a:cubicBezTo>
                    <a:pt x="1" y="11327"/>
                    <a:pt x="1" y="11445"/>
                    <a:pt x="119" y="11711"/>
                  </a:cubicBezTo>
                  <a:cubicBezTo>
                    <a:pt x="119" y="11090"/>
                    <a:pt x="238" y="10469"/>
                    <a:pt x="356" y="9967"/>
                  </a:cubicBezTo>
                  <a:cubicBezTo>
                    <a:pt x="474" y="8872"/>
                    <a:pt x="740" y="7394"/>
                    <a:pt x="1095" y="5797"/>
                  </a:cubicBezTo>
                  <a:cubicBezTo>
                    <a:pt x="1480" y="4170"/>
                    <a:pt x="1834" y="2692"/>
                    <a:pt x="2219" y="1716"/>
                  </a:cubicBezTo>
                  <a:cubicBezTo>
                    <a:pt x="2337" y="1095"/>
                    <a:pt x="2574" y="474"/>
                    <a:pt x="2692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33"/>
            <p:cNvSpPr/>
            <p:nvPr/>
          </p:nvSpPr>
          <p:spPr>
            <a:xfrm>
              <a:off x="6740661" y="3292098"/>
              <a:ext cx="443939" cy="311669"/>
            </a:xfrm>
            <a:custGeom>
              <a:avLst/>
              <a:gdLst/>
              <a:ahLst/>
              <a:cxnLst/>
              <a:rect l="l" t="t" r="r" b="b"/>
              <a:pathLst>
                <a:path w="31170" h="21883" extrusionOk="0">
                  <a:moveTo>
                    <a:pt x="7769" y="1"/>
                  </a:moveTo>
                  <a:cubicBezTo>
                    <a:pt x="6499" y="1"/>
                    <a:pt x="5243" y="146"/>
                    <a:pt x="4081" y="561"/>
                  </a:cubicBezTo>
                  <a:cubicBezTo>
                    <a:pt x="1863" y="1300"/>
                    <a:pt x="0" y="3163"/>
                    <a:pt x="0" y="5499"/>
                  </a:cubicBezTo>
                  <a:lnTo>
                    <a:pt x="26260" y="21882"/>
                  </a:lnTo>
                  <a:cubicBezTo>
                    <a:pt x="29809" y="20167"/>
                    <a:pt x="31169" y="15968"/>
                    <a:pt x="30696" y="12035"/>
                  </a:cubicBezTo>
                  <a:cubicBezTo>
                    <a:pt x="30193" y="8072"/>
                    <a:pt x="26112" y="4760"/>
                    <a:pt x="22416" y="3015"/>
                  </a:cubicBezTo>
                  <a:cubicBezTo>
                    <a:pt x="18867" y="1300"/>
                    <a:pt x="14786" y="679"/>
                    <a:pt x="10735" y="206"/>
                  </a:cubicBezTo>
                  <a:cubicBezTo>
                    <a:pt x="9762" y="89"/>
                    <a:pt x="8761" y="1"/>
                    <a:pt x="7769" y="1"/>
                  </a:cubicBezTo>
                  <a:close/>
                </a:path>
              </a:pathLst>
            </a:custGeom>
            <a:solidFill>
              <a:srgbClr val="E5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33"/>
            <p:cNvSpPr/>
            <p:nvPr/>
          </p:nvSpPr>
          <p:spPr>
            <a:xfrm>
              <a:off x="6740661" y="3324500"/>
              <a:ext cx="437202" cy="277586"/>
            </a:xfrm>
            <a:custGeom>
              <a:avLst/>
              <a:gdLst/>
              <a:ahLst/>
              <a:cxnLst/>
              <a:rect l="l" t="t" r="r" b="b"/>
              <a:pathLst>
                <a:path w="30697" h="19490" extrusionOk="0">
                  <a:moveTo>
                    <a:pt x="1360" y="1"/>
                  </a:moveTo>
                  <a:cubicBezTo>
                    <a:pt x="858" y="504"/>
                    <a:pt x="503" y="1125"/>
                    <a:pt x="237" y="1746"/>
                  </a:cubicBezTo>
                  <a:cubicBezTo>
                    <a:pt x="118" y="2101"/>
                    <a:pt x="0" y="2367"/>
                    <a:pt x="0" y="2722"/>
                  </a:cubicBezTo>
                  <a:lnTo>
                    <a:pt x="0" y="2840"/>
                  </a:lnTo>
                  <a:lnTo>
                    <a:pt x="621" y="3461"/>
                  </a:lnTo>
                  <a:lnTo>
                    <a:pt x="739" y="3343"/>
                  </a:lnTo>
                  <a:cubicBezTo>
                    <a:pt x="690" y="3343"/>
                    <a:pt x="661" y="3343"/>
                    <a:pt x="645" y="3351"/>
                  </a:cubicBezTo>
                  <a:lnTo>
                    <a:pt x="645" y="3351"/>
                  </a:lnTo>
                  <a:lnTo>
                    <a:pt x="1360" y="1"/>
                  </a:lnTo>
                  <a:close/>
                  <a:moveTo>
                    <a:pt x="29218" y="6300"/>
                  </a:moveTo>
                  <a:lnTo>
                    <a:pt x="28212" y="13072"/>
                  </a:lnTo>
                  <a:cubicBezTo>
                    <a:pt x="27857" y="15290"/>
                    <a:pt x="27354" y="17390"/>
                    <a:pt x="26615" y="19489"/>
                  </a:cubicBezTo>
                  <a:cubicBezTo>
                    <a:pt x="29454" y="17892"/>
                    <a:pt x="30696" y="14669"/>
                    <a:pt x="30696" y="11357"/>
                  </a:cubicBezTo>
                  <a:lnTo>
                    <a:pt x="30696" y="9760"/>
                  </a:lnTo>
                  <a:lnTo>
                    <a:pt x="30548" y="9760"/>
                  </a:lnTo>
                  <a:cubicBezTo>
                    <a:pt x="30193" y="8518"/>
                    <a:pt x="29691" y="7276"/>
                    <a:pt x="29218" y="6300"/>
                  </a:cubicBezTo>
                  <a:close/>
                </a:path>
              </a:pathLst>
            </a:custGeom>
            <a:solidFill>
              <a:srgbClr val="A0B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33"/>
            <p:cNvSpPr/>
            <p:nvPr/>
          </p:nvSpPr>
          <p:spPr>
            <a:xfrm>
              <a:off x="5870060" y="2745372"/>
              <a:ext cx="1316221" cy="1084239"/>
            </a:xfrm>
            <a:custGeom>
              <a:avLst/>
              <a:gdLst/>
              <a:ahLst/>
              <a:cxnLst/>
              <a:rect l="l" t="t" r="r" b="b"/>
              <a:pathLst>
                <a:path w="92415" h="76127" extrusionOk="0">
                  <a:moveTo>
                    <a:pt x="8754" y="1"/>
                  </a:moveTo>
                  <a:lnTo>
                    <a:pt x="1" y="17744"/>
                  </a:lnTo>
                  <a:lnTo>
                    <a:pt x="47819" y="68520"/>
                  </a:lnTo>
                  <a:cubicBezTo>
                    <a:pt x="52616" y="73412"/>
                    <a:pt x="59123" y="76126"/>
                    <a:pt x="65812" y="76126"/>
                  </a:cubicBezTo>
                  <a:cubicBezTo>
                    <a:pt x="67372" y="76126"/>
                    <a:pt x="68941" y="75979"/>
                    <a:pt x="70501" y="75677"/>
                  </a:cubicBezTo>
                  <a:cubicBezTo>
                    <a:pt x="81207" y="73695"/>
                    <a:pt x="87742" y="64321"/>
                    <a:pt x="89339" y="53734"/>
                  </a:cubicBezTo>
                  <a:lnTo>
                    <a:pt x="92415" y="32057"/>
                  </a:lnTo>
                  <a:lnTo>
                    <a:pt x="68017" y="17626"/>
                  </a:lnTo>
                  <a:lnTo>
                    <a:pt x="61748" y="44123"/>
                  </a:lnTo>
                  <a:lnTo>
                    <a:pt x="8754" y="1"/>
                  </a:ln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33"/>
            <p:cNvSpPr/>
            <p:nvPr/>
          </p:nvSpPr>
          <p:spPr>
            <a:xfrm>
              <a:off x="6749506" y="2673774"/>
              <a:ext cx="472153" cy="789732"/>
            </a:xfrm>
            <a:custGeom>
              <a:avLst/>
              <a:gdLst/>
              <a:ahLst/>
              <a:cxnLst/>
              <a:rect l="l" t="t" r="r" b="b"/>
              <a:pathLst>
                <a:path w="33151" h="55449" extrusionOk="0">
                  <a:moveTo>
                    <a:pt x="21322" y="1"/>
                  </a:moveTo>
                  <a:cubicBezTo>
                    <a:pt x="21322" y="1"/>
                    <a:pt x="7748" y="976"/>
                    <a:pt x="6269" y="22653"/>
                  </a:cubicBezTo>
                  <a:lnTo>
                    <a:pt x="4199" y="28213"/>
                  </a:lnTo>
                  <a:lnTo>
                    <a:pt x="0" y="49150"/>
                  </a:lnTo>
                  <a:cubicBezTo>
                    <a:pt x="485" y="46860"/>
                    <a:pt x="7112" y="41139"/>
                    <a:pt x="14407" y="41139"/>
                  </a:cubicBezTo>
                  <a:cubicBezTo>
                    <a:pt x="20016" y="41139"/>
                    <a:pt x="26019" y="44522"/>
                    <a:pt x="29927" y="55449"/>
                  </a:cubicBezTo>
                  <a:lnTo>
                    <a:pt x="33151" y="19578"/>
                  </a:lnTo>
                  <a:cubicBezTo>
                    <a:pt x="32411" y="12184"/>
                    <a:pt x="33032" y="7128"/>
                    <a:pt x="27236" y="3194"/>
                  </a:cubicBezTo>
                  <a:lnTo>
                    <a:pt x="21322" y="1"/>
                  </a:lnTo>
                  <a:close/>
                </a:path>
              </a:pathLst>
            </a:custGeom>
            <a:solidFill>
              <a:srgbClr val="E5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33"/>
            <p:cNvSpPr/>
            <p:nvPr/>
          </p:nvSpPr>
          <p:spPr>
            <a:xfrm>
              <a:off x="6733497" y="2963125"/>
              <a:ext cx="84244" cy="391298"/>
            </a:xfrm>
            <a:custGeom>
              <a:avLst/>
              <a:gdLst/>
              <a:ahLst/>
              <a:cxnLst/>
              <a:rect l="l" t="t" r="r" b="b"/>
              <a:pathLst>
                <a:path w="5915" h="27474" extrusionOk="0">
                  <a:moveTo>
                    <a:pt x="5560" y="1"/>
                  </a:moveTo>
                  <a:lnTo>
                    <a:pt x="5560" y="237"/>
                  </a:lnTo>
                  <a:cubicBezTo>
                    <a:pt x="5564" y="243"/>
                    <a:pt x="5568" y="248"/>
                    <a:pt x="5572" y="254"/>
                  </a:cubicBezTo>
                  <a:lnTo>
                    <a:pt x="5572" y="254"/>
                  </a:lnTo>
                  <a:cubicBezTo>
                    <a:pt x="5560" y="86"/>
                    <a:pt x="5560" y="1"/>
                    <a:pt x="5560" y="1"/>
                  </a:cubicBezTo>
                  <a:close/>
                  <a:moveTo>
                    <a:pt x="5572" y="254"/>
                  </a:moveTo>
                  <a:cubicBezTo>
                    <a:pt x="5586" y="442"/>
                    <a:pt x="5616" y="734"/>
                    <a:pt x="5678" y="1125"/>
                  </a:cubicBezTo>
                  <a:cubicBezTo>
                    <a:pt x="5678" y="754"/>
                    <a:pt x="5678" y="411"/>
                    <a:pt x="5572" y="254"/>
                  </a:cubicBezTo>
                  <a:close/>
                  <a:moveTo>
                    <a:pt x="5678" y="1125"/>
                  </a:moveTo>
                  <a:lnTo>
                    <a:pt x="5678" y="4082"/>
                  </a:lnTo>
                  <a:cubicBezTo>
                    <a:pt x="5442" y="6655"/>
                    <a:pt x="4702" y="10115"/>
                    <a:pt x="3342" y="13811"/>
                  </a:cubicBezTo>
                  <a:cubicBezTo>
                    <a:pt x="2721" y="15645"/>
                    <a:pt x="1982" y="17389"/>
                    <a:pt x="1361" y="18986"/>
                  </a:cubicBezTo>
                  <a:cubicBezTo>
                    <a:pt x="887" y="20465"/>
                    <a:pt x="503" y="21944"/>
                    <a:pt x="266" y="23422"/>
                  </a:cubicBezTo>
                  <a:cubicBezTo>
                    <a:pt x="148" y="24398"/>
                    <a:pt x="0" y="25374"/>
                    <a:pt x="148" y="26379"/>
                  </a:cubicBezTo>
                  <a:cubicBezTo>
                    <a:pt x="266" y="26734"/>
                    <a:pt x="266" y="27000"/>
                    <a:pt x="266" y="27237"/>
                  </a:cubicBezTo>
                  <a:cubicBezTo>
                    <a:pt x="385" y="27355"/>
                    <a:pt x="385" y="27474"/>
                    <a:pt x="385" y="27474"/>
                  </a:cubicBezTo>
                  <a:cubicBezTo>
                    <a:pt x="385" y="27474"/>
                    <a:pt x="385" y="27119"/>
                    <a:pt x="266" y="26379"/>
                  </a:cubicBezTo>
                  <a:cubicBezTo>
                    <a:pt x="148" y="25374"/>
                    <a:pt x="266" y="24398"/>
                    <a:pt x="385" y="23422"/>
                  </a:cubicBezTo>
                  <a:cubicBezTo>
                    <a:pt x="740" y="21944"/>
                    <a:pt x="1124" y="20465"/>
                    <a:pt x="1627" y="19105"/>
                  </a:cubicBezTo>
                  <a:cubicBezTo>
                    <a:pt x="2218" y="17508"/>
                    <a:pt x="2958" y="15763"/>
                    <a:pt x="3579" y="13929"/>
                  </a:cubicBezTo>
                  <a:cubicBezTo>
                    <a:pt x="4939" y="10233"/>
                    <a:pt x="5678" y="6655"/>
                    <a:pt x="5796" y="4082"/>
                  </a:cubicBezTo>
                  <a:cubicBezTo>
                    <a:pt x="5915" y="3076"/>
                    <a:pt x="5796" y="2100"/>
                    <a:pt x="5678" y="1125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33"/>
            <p:cNvSpPr/>
            <p:nvPr/>
          </p:nvSpPr>
          <p:spPr>
            <a:xfrm>
              <a:off x="6830360" y="2685995"/>
              <a:ext cx="242208" cy="161325"/>
            </a:xfrm>
            <a:custGeom>
              <a:avLst/>
              <a:gdLst/>
              <a:ahLst/>
              <a:cxnLst/>
              <a:rect l="l" t="t" r="r" b="b"/>
              <a:pathLst>
                <a:path w="17006" h="11327" extrusionOk="0">
                  <a:moveTo>
                    <a:pt x="13782" y="0"/>
                  </a:moveTo>
                  <a:cubicBezTo>
                    <a:pt x="8252" y="0"/>
                    <a:pt x="3313" y="3194"/>
                    <a:pt x="977" y="8251"/>
                  </a:cubicBezTo>
                  <a:cubicBezTo>
                    <a:pt x="740" y="8990"/>
                    <a:pt x="356" y="9730"/>
                    <a:pt x="238" y="10469"/>
                  </a:cubicBezTo>
                  <a:cubicBezTo>
                    <a:pt x="2071" y="4554"/>
                    <a:pt x="7512" y="355"/>
                    <a:pt x="13782" y="237"/>
                  </a:cubicBezTo>
                  <a:cubicBezTo>
                    <a:pt x="14521" y="237"/>
                    <a:pt x="15260" y="237"/>
                    <a:pt x="16118" y="355"/>
                  </a:cubicBezTo>
                  <a:cubicBezTo>
                    <a:pt x="16384" y="355"/>
                    <a:pt x="16739" y="473"/>
                    <a:pt x="17005" y="473"/>
                  </a:cubicBezTo>
                  <a:cubicBezTo>
                    <a:pt x="16857" y="355"/>
                    <a:pt x="16857" y="355"/>
                    <a:pt x="16739" y="355"/>
                  </a:cubicBezTo>
                  <a:cubicBezTo>
                    <a:pt x="16621" y="355"/>
                    <a:pt x="16384" y="237"/>
                    <a:pt x="16118" y="237"/>
                  </a:cubicBezTo>
                  <a:cubicBezTo>
                    <a:pt x="15379" y="118"/>
                    <a:pt x="14521" y="0"/>
                    <a:pt x="13782" y="0"/>
                  </a:cubicBezTo>
                  <a:close/>
                  <a:moveTo>
                    <a:pt x="238" y="10469"/>
                  </a:moveTo>
                  <a:cubicBezTo>
                    <a:pt x="126" y="10691"/>
                    <a:pt x="120" y="10939"/>
                    <a:pt x="119" y="11067"/>
                  </a:cubicBezTo>
                  <a:lnTo>
                    <a:pt x="119" y="11067"/>
                  </a:lnTo>
                  <a:cubicBezTo>
                    <a:pt x="187" y="10894"/>
                    <a:pt x="238" y="10700"/>
                    <a:pt x="238" y="10469"/>
                  </a:cubicBezTo>
                  <a:close/>
                  <a:moveTo>
                    <a:pt x="119" y="11067"/>
                  </a:moveTo>
                  <a:cubicBezTo>
                    <a:pt x="114" y="11080"/>
                    <a:pt x="109" y="11094"/>
                    <a:pt x="103" y="11107"/>
                  </a:cubicBezTo>
                  <a:lnTo>
                    <a:pt x="103" y="11107"/>
                  </a:lnTo>
                  <a:cubicBezTo>
                    <a:pt x="108" y="11101"/>
                    <a:pt x="114" y="11096"/>
                    <a:pt x="119" y="11090"/>
                  </a:cubicBezTo>
                  <a:cubicBezTo>
                    <a:pt x="119" y="11083"/>
                    <a:pt x="119" y="11075"/>
                    <a:pt x="119" y="11067"/>
                  </a:cubicBezTo>
                  <a:close/>
                  <a:moveTo>
                    <a:pt x="103" y="11107"/>
                  </a:moveTo>
                  <a:cubicBezTo>
                    <a:pt x="1" y="11219"/>
                    <a:pt x="1" y="11326"/>
                    <a:pt x="1" y="11326"/>
                  </a:cubicBezTo>
                  <a:cubicBezTo>
                    <a:pt x="36" y="11256"/>
                    <a:pt x="71" y="11184"/>
                    <a:pt x="103" y="11107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33"/>
            <p:cNvSpPr/>
            <p:nvPr/>
          </p:nvSpPr>
          <p:spPr>
            <a:xfrm>
              <a:off x="6749506" y="3259640"/>
              <a:ext cx="426250" cy="224932"/>
            </a:xfrm>
            <a:custGeom>
              <a:avLst/>
              <a:gdLst/>
              <a:ahLst/>
              <a:cxnLst/>
              <a:rect l="l" t="t" r="r" b="b"/>
              <a:pathLst>
                <a:path w="29928" h="15793" extrusionOk="0">
                  <a:moveTo>
                    <a:pt x="237" y="7660"/>
                  </a:moveTo>
                  <a:cubicBezTo>
                    <a:pt x="118" y="7778"/>
                    <a:pt x="118" y="7897"/>
                    <a:pt x="0" y="8015"/>
                  </a:cubicBezTo>
                  <a:cubicBezTo>
                    <a:pt x="118" y="7897"/>
                    <a:pt x="237" y="7778"/>
                    <a:pt x="237" y="7660"/>
                  </a:cubicBezTo>
                  <a:close/>
                  <a:moveTo>
                    <a:pt x="14047" y="1"/>
                  </a:moveTo>
                  <a:cubicBezTo>
                    <a:pt x="12687" y="1"/>
                    <a:pt x="11326" y="119"/>
                    <a:pt x="10114" y="504"/>
                  </a:cubicBezTo>
                  <a:cubicBezTo>
                    <a:pt x="8872" y="740"/>
                    <a:pt x="7748" y="1125"/>
                    <a:pt x="6654" y="1598"/>
                  </a:cubicBezTo>
                  <a:cubicBezTo>
                    <a:pt x="5796" y="2100"/>
                    <a:pt x="4791" y="2603"/>
                    <a:pt x="3933" y="3342"/>
                  </a:cubicBezTo>
                  <a:cubicBezTo>
                    <a:pt x="2721" y="4200"/>
                    <a:pt x="1715" y="5294"/>
                    <a:pt x="858" y="6536"/>
                  </a:cubicBezTo>
                  <a:cubicBezTo>
                    <a:pt x="739" y="6773"/>
                    <a:pt x="621" y="6921"/>
                    <a:pt x="503" y="7157"/>
                  </a:cubicBezTo>
                  <a:cubicBezTo>
                    <a:pt x="355" y="7276"/>
                    <a:pt x="355" y="7512"/>
                    <a:pt x="237" y="7660"/>
                  </a:cubicBezTo>
                  <a:cubicBezTo>
                    <a:pt x="355" y="7512"/>
                    <a:pt x="503" y="7394"/>
                    <a:pt x="621" y="7157"/>
                  </a:cubicBezTo>
                  <a:cubicBezTo>
                    <a:pt x="621" y="7039"/>
                    <a:pt x="858" y="6773"/>
                    <a:pt x="976" y="6655"/>
                  </a:cubicBezTo>
                  <a:cubicBezTo>
                    <a:pt x="1834" y="5442"/>
                    <a:pt x="2839" y="4318"/>
                    <a:pt x="4051" y="3461"/>
                  </a:cubicBezTo>
                  <a:cubicBezTo>
                    <a:pt x="4939" y="2840"/>
                    <a:pt x="5796" y="2337"/>
                    <a:pt x="6772" y="1864"/>
                  </a:cubicBezTo>
                  <a:cubicBezTo>
                    <a:pt x="7896" y="1361"/>
                    <a:pt x="8990" y="1006"/>
                    <a:pt x="10114" y="740"/>
                  </a:cubicBezTo>
                  <a:cubicBezTo>
                    <a:pt x="11200" y="547"/>
                    <a:pt x="12228" y="354"/>
                    <a:pt x="13309" y="354"/>
                  </a:cubicBezTo>
                  <a:cubicBezTo>
                    <a:pt x="13552" y="354"/>
                    <a:pt x="13797" y="364"/>
                    <a:pt x="14047" y="385"/>
                  </a:cubicBezTo>
                  <a:cubicBezTo>
                    <a:pt x="15526" y="385"/>
                    <a:pt x="16886" y="504"/>
                    <a:pt x="18246" y="1006"/>
                  </a:cubicBezTo>
                  <a:cubicBezTo>
                    <a:pt x="19577" y="1361"/>
                    <a:pt x="20819" y="1982"/>
                    <a:pt x="22061" y="2721"/>
                  </a:cubicBezTo>
                  <a:cubicBezTo>
                    <a:pt x="23155" y="3342"/>
                    <a:pt x="24161" y="4200"/>
                    <a:pt x="25137" y="5176"/>
                  </a:cubicBezTo>
                  <a:cubicBezTo>
                    <a:pt x="26615" y="6773"/>
                    <a:pt x="27857" y="8636"/>
                    <a:pt x="28715" y="10736"/>
                  </a:cubicBezTo>
                  <a:cubicBezTo>
                    <a:pt x="29336" y="12096"/>
                    <a:pt x="29691" y="13575"/>
                    <a:pt x="29809" y="15053"/>
                  </a:cubicBezTo>
                  <a:cubicBezTo>
                    <a:pt x="29927" y="15290"/>
                    <a:pt x="29927" y="15526"/>
                    <a:pt x="29927" y="15792"/>
                  </a:cubicBezTo>
                  <a:lnTo>
                    <a:pt x="29927" y="15053"/>
                  </a:lnTo>
                  <a:cubicBezTo>
                    <a:pt x="29809" y="13575"/>
                    <a:pt x="29454" y="12096"/>
                    <a:pt x="28833" y="10617"/>
                  </a:cubicBezTo>
                  <a:cubicBezTo>
                    <a:pt x="28094" y="8518"/>
                    <a:pt x="26852" y="6655"/>
                    <a:pt x="25255" y="4939"/>
                  </a:cubicBezTo>
                  <a:cubicBezTo>
                    <a:pt x="24279" y="4082"/>
                    <a:pt x="23274" y="3224"/>
                    <a:pt x="22179" y="2485"/>
                  </a:cubicBezTo>
                  <a:cubicBezTo>
                    <a:pt x="20937" y="1746"/>
                    <a:pt x="19577" y="1125"/>
                    <a:pt x="18246" y="622"/>
                  </a:cubicBezTo>
                  <a:cubicBezTo>
                    <a:pt x="16886" y="267"/>
                    <a:pt x="15526" y="119"/>
                    <a:pt x="1404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33"/>
            <p:cNvSpPr/>
            <p:nvPr/>
          </p:nvSpPr>
          <p:spPr>
            <a:xfrm>
              <a:off x="6709071" y="3089485"/>
              <a:ext cx="93089" cy="275464"/>
            </a:xfrm>
            <a:custGeom>
              <a:avLst/>
              <a:gdLst/>
              <a:ahLst/>
              <a:cxnLst/>
              <a:rect l="l" t="t" r="r" b="b"/>
              <a:pathLst>
                <a:path w="6536" h="19341" extrusionOk="0">
                  <a:moveTo>
                    <a:pt x="6536" y="1"/>
                  </a:moveTo>
                  <a:cubicBezTo>
                    <a:pt x="6151" y="622"/>
                    <a:pt x="5796" y="1243"/>
                    <a:pt x="5294" y="1864"/>
                  </a:cubicBezTo>
                  <a:cubicBezTo>
                    <a:pt x="5412" y="2603"/>
                    <a:pt x="5412" y="3342"/>
                    <a:pt x="5412" y="3815"/>
                  </a:cubicBezTo>
                  <a:lnTo>
                    <a:pt x="5412" y="4082"/>
                  </a:lnTo>
                  <a:cubicBezTo>
                    <a:pt x="5915" y="2721"/>
                    <a:pt x="6299" y="1361"/>
                    <a:pt x="6536" y="1"/>
                  </a:cubicBezTo>
                  <a:close/>
                  <a:moveTo>
                    <a:pt x="5294" y="1982"/>
                  </a:moveTo>
                  <a:cubicBezTo>
                    <a:pt x="2336" y="6891"/>
                    <a:pt x="739" y="11593"/>
                    <a:pt x="0" y="17507"/>
                  </a:cubicBezTo>
                  <a:lnTo>
                    <a:pt x="2218" y="19341"/>
                  </a:lnTo>
                  <a:lnTo>
                    <a:pt x="2218" y="19223"/>
                  </a:lnTo>
                  <a:cubicBezTo>
                    <a:pt x="2218" y="18868"/>
                    <a:pt x="2336" y="18602"/>
                    <a:pt x="2455" y="18247"/>
                  </a:cubicBezTo>
                  <a:cubicBezTo>
                    <a:pt x="3697" y="12687"/>
                    <a:pt x="5057" y="7778"/>
                    <a:pt x="6151" y="2603"/>
                  </a:cubicBezTo>
                  <a:lnTo>
                    <a:pt x="6151" y="2603"/>
                  </a:lnTo>
                  <a:cubicBezTo>
                    <a:pt x="5915" y="3342"/>
                    <a:pt x="5678" y="4200"/>
                    <a:pt x="5294" y="5057"/>
                  </a:cubicBezTo>
                  <a:cubicBezTo>
                    <a:pt x="4673" y="6891"/>
                    <a:pt x="3933" y="8636"/>
                    <a:pt x="3342" y="10233"/>
                  </a:cubicBezTo>
                  <a:cubicBezTo>
                    <a:pt x="2839" y="11593"/>
                    <a:pt x="2455" y="13072"/>
                    <a:pt x="2100" y="14550"/>
                  </a:cubicBezTo>
                  <a:cubicBezTo>
                    <a:pt x="1981" y="15526"/>
                    <a:pt x="1863" y="16502"/>
                    <a:pt x="1981" y="17507"/>
                  </a:cubicBezTo>
                  <a:cubicBezTo>
                    <a:pt x="2100" y="18247"/>
                    <a:pt x="2100" y="18602"/>
                    <a:pt x="2100" y="18602"/>
                  </a:cubicBezTo>
                  <a:cubicBezTo>
                    <a:pt x="2100" y="18602"/>
                    <a:pt x="2100" y="18483"/>
                    <a:pt x="1981" y="18365"/>
                  </a:cubicBezTo>
                  <a:cubicBezTo>
                    <a:pt x="1981" y="18128"/>
                    <a:pt x="1981" y="17862"/>
                    <a:pt x="1863" y="17507"/>
                  </a:cubicBezTo>
                  <a:cubicBezTo>
                    <a:pt x="1715" y="16502"/>
                    <a:pt x="1863" y="15526"/>
                    <a:pt x="1981" y="14550"/>
                  </a:cubicBezTo>
                  <a:cubicBezTo>
                    <a:pt x="2218" y="13072"/>
                    <a:pt x="2602" y="11593"/>
                    <a:pt x="3076" y="10114"/>
                  </a:cubicBezTo>
                  <a:cubicBezTo>
                    <a:pt x="3697" y="8517"/>
                    <a:pt x="4436" y="6773"/>
                    <a:pt x="5057" y="4939"/>
                  </a:cubicBezTo>
                  <a:cubicBezTo>
                    <a:pt x="5175" y="4673"/>
                    <a:pt x="5294" y="4555"/>
                    <a:pt x="5294" y="4318"/>
                  </a:cubicBezTo>
                  <a:lnTo>
                    <a:pt x="5294" y="3815"/>
                  </a:lnTo>
                  <a:lnTo>
                    <a:pt x="5294" y="1982"/>
                  </a:lnTo>
                  <a:close/>
                </a:path>
              </a:pathLst>
            </a:custGeom>
            <a:solidFill>
              <a:srgbClr val="A0B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33"/>
            <p:cNvSpPr/>
            <p:nvPr/>
          </p:nvSpPr>
          <p:spPr>
            <a:xfrm>
              <a:off x="6784457" y="3116018"/>
              <a:ext cx="1695" cy="34980"/>
            </a:xfrm>
            <a:custGeom>
              <a:avLst/>
              <a:gdLst/>
              <a:ahLst/>
              <a:cxnLst/>
              <a:rect l="l" t="t" r="r" b="b"/>
              <a:pathLst>
                <a:path w="119" h="2456" extrusionOk="0">
                  <a:moveTo>
                    <a:pt x="1" y="1"/>
                  </a:moveTo>
                  <a:lnTo>
                    <a:pt x="1" y="119"/>
                  </a:lnTo>
                  <a:lnTo>
                    <a:pt x="1" y="1952"/>
                  </a:lnTo>
                  <a:lnTo>
                    <a:pt x="1" y="2455"/>
                  </a:lnTo>
                  <a:cubicBezTo>
                    <a:pt x="119" y="2337"/>
                    <a:pt x="119" y="2337"/>
                    <a:pt x="119" y="2219"/>
                  </a:cubicBezTo>
                  <a:lnTo>
                    <a:pt x="119" y="1952"/>
                  </a:lnTo>
                  <a:cubicBezTo>
                    <a:pt x="119" y="1479"/>
                    <a:pt x="119" y="740"/>
                    <a:pt x="1" y="1"/>
                  </a:cubicBezTo>
                  <a:close/>
                </a:path>
              </a:pathLst>
            </a:custGeom>
            <a:solidFill>
              <a:srgbClr val="303F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33"/>
            <p:cNvSpPr/>
            <p:nvPr/>
          </p:nvSpPr>
          <p:spPr>
            <a:xfrm>
              <a:off x="6740661" y="3349353"/>
              <a:ext cx="3375" cy="13915"/>
            </a:xfrm>
            <a:custGeom>
              <a:avLst/>
              <a:gdLst/>
              <a:ahLst/>
              <a:cxnLst/>
              <a:rect l="l" t="t" r="r" b="b"/>
              <a:pathLst>
                <a:path w="237" h="977" extrusionOk="0">
                  <a:moveTo>
                    <a:pt x="237" y="1"/>
                  </a:moveTo>
                  <a:cubicBezTo>
                    <a:pt x="118" y="356"/>
                    <a:pt x="0" y="622"/>
                    <a:pt x="0" y="977"/>
                  </a:cubicBezTo>
                  <a:cubicBezTo>
                    <a:pt x="0" y="622"/>
                    <a:pt x="118" y="356"/>
                    <a:pt x="237" y="1"/>
                  </a:cubicBezTo>
                  <a:close/>
                </a:path>
              </a:pathLst>
            </a:custGeom>
            <a:solidFill>
              <a:srgbClr val="707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33"/>
            <p:cNvSpPr/>
            <p:nvPr/>
          </p:nvSpPr>
          <p:spPr>
            <a:xfrm>
              <a:off x="6733497" y="3086109"/>
              <a:ext cx="72039" cy="268314"/>
            </a:xfrm>
            <a:custGeom>
              <a:avLst/>
              <a:gdLst/>
              <a:ahLst/>
              <a:cxnLst/>
              <a:rect l="l" t="t" r="r" b="b"/>
              <a:pathLst>
                <a:path w="5058" h="18839" extrusionOk="0">
                  <a:moveTo>
                    <a:pt x="5057" y="1"/>
                  </a:moveTo>
                  <a:cubicBezTo>
                    <a:pt x="4939" y="1"/>
                    <a:pt x="4939" y="119"/>
                    <a:pt x="4821" y="238"/>
                  </a:cubicBezTo>
                  <a:cubicBezTo>
                    <a:pt x="4584" y="1598"/>
                    <a:pt x="4200" y="2958"/>
                    <a:pt x="3697" y="4319"/>
                  </a:cubicBezTo>
                  <a:cubicBezTo>
                    <a:pt x="3697" y="4437"/>
                    <a:pt x="3697" y="4437"/>
                    <a:pt x="3579" y="4555"/>
                  </a:cubicBezTo>
                  <a:cubicBezTo>
                    <a:pt x="3579" y="4792"/>
                    <a:pt x="3460" y="4910"/>
                    <a:pt x="3342" y="5176"/>
                  </a:cubicBezTo>
                  <a:cubicBezTo>
                    <a:pt x="2721" y="7010"/>
                    <a:pt x="1982" y="8754"/>
                    <a:pt x="1361" y="10351"/>
                  </a:cubicBezTo>
                  <a:cubicBezTo>
                    <a:pt x="887" y="11830"/>
                    <a:pt x="503" y="13309"/>
                    <a:pt x="266" y="14787"/>
                  </a:cubicBezTo>
                  <a:cubicBezTo>
                    <a:pt x="148" y="15763"/>
                    <a:pt x="0" y="16739"/>
                    <a:pt x="148" y="17744"/>
                  </a:cubicBezTo>
                  <a:cubicBezTo>
                    <a:pt x="266" y="18099"/>
                    <a:pt x="266" y="18365"/>
                    <a:pt x="266" y="18602"/>
                  </a:cubicBezTo>
                  <a:cubicBezTo>
                    <a:pt x="385" y="18720"/>
                    <a:pt x="385" y="18839"/>
                    <a:pt x="385" y="18839"/>
                  </a:cubicBezTo>
                  <a:cubicBezTo>
                    <a:pt x="385" y="18839"/>
                    <a:pt x="385" y="18484"/>
                    <a:pt x="266" y="17744"/>
                  </a:cubicBezTo>
                  <a:cubicBezTo>
                    <a:pt x="148" y="16739"/>
                    <a:pt x="266" y="15763"/>
                    <a:pt x="385" y="14787"/>
                  </a:cubicBezTo>
                  <a:cubicBezTo>
                    <a:pt x="740" y="13309"/>
                    <a:pt x="1124" y="11830"/>
                    <a:pt x="1627" y="10470"/>
                  </a:cubicBezTo>
                  <a:cubicBezTo>
                    <a:pt x="2218" y="8873"/>
                    <a:pt x="2958" y="7128"/>
                    <a:pt x="3579" y="5294"/>
                  </a:cubicBezTo>
                  <a:cubicBezTo>
                    <a:pt x="3963" y="4437"/>
                    <a:pt x="4200" y="3579"/>
                    <a:pt x="4436" y="2840"/>
                  </a:cubicBezTo>
                  <a:cubicBezTo>
                    <a:pt x="4702" y="1834"/>
                    <a:pt x="4821" y="859"/>
                    <a:pt x="5057" y="1"/>
                  </a:cubicBezTo>
                  <a:close/>
                </a:path>
              </a:pathLst>
            </a:custGeom>
            <a:solidFill>
              <a:srgbClr val="1B23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33"/>
            <p:cNvSpPr/>
            <p:nvPr/>
          </p:nvSpPr>
          <p:spPr>
            <a:xfrm>
              <a:off x="6752867" y="3372098"/>
              <a:ext cx="117529" cy="87620"/>
            </a:xfrm>
            <a:custGeom>
              <a:avLst/>
              <a:gdLst/>
              <a:ahLst/>
              <a:cxnLst/>
              <a:rect l="l" t="t" r="r" b="b"/>
              <a:pathLst>
                <a:path w="8252" h="6152" extrusionOk="0">
                  <a:moveTo>
                    <a:pt x="1" y="1"/>
                  </a:moveTo>
                  <a:cubicBezTo>
                    <a:pt x="1243" y="1095"/>
                    <a:pt x="2603" y="2219"/>
                    <a:pt x="4082" y="3194"/>
                  </a:cubicBezTo>
                  <a:cubicBezTo>
                    <a:pt x="6300" y="4939"/>
                    <a:pt x="8251" y="6152"/>
                    <a:pt x="8251" y="6152"/>
                  </a:cubicBezTo>
                  <a:cubicBezTo>
                    <a:pt x="8251" y="6033"/>
                    <a:pt x="6536" y="4673"/>
                    <a:pt x="4200" y="2958"/>
                  </a:cubicBezTo>
                  <a:cubicBezTo>
                    <a:pt x="1864" y="1243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مجموعة 30">
            <a:extLst>
              <a:ext uri="{FF2B5EF4-FFF2-40B4-BE49-F238E27FC236}">
                <a16:creationId xmlns:a16="http://schemas.microsoft.com/office/drawing/2014/main" id="{C40C46A0-2CFC-48BE-8520-9B8C4D9DE598}"/>
              </a:ext>
            </a:extLst>
          </p:cNvPr>
          <p:cNvGrpSpPr/>
          <p:nvPr/>
        </p:nvGrpSpPr>
        <p:grpSpPr>
          <a:xfrm>
            <a:off x="1" y="78530"/>
            <a:ext cx="4596819" cy="5064970"/>
            <a:chOff x="361393" y="398226"/>
            <a:chExt cx="7227845" cy="5631872"/>
          </a:xfrm>
          <a:effectLst>
            <a:glow rad="228600">
              <a:schemeClr val="accent2">
                <a:satMod val="175000"/>
                <a:alpha val="40000"/>
              </a:schemeClr>
            </a:glow>
          </a:effectLst>
        </p:grpSpPr>
        <p:pic>
          <p:nvPicPr>
            <p:cNvPr id="32" name="صورة 31">
              <a:extLst>
                <a:ext uri="{FF2B5EF4-FFF2-40B4-BE49-F238E27FC236}">
                  <a16:creationId xmlns:a16="http://schemas.microsoft.com/office/drawing/2014/main" id="{19DA7A9A-FD80-4F17-A7C5-0D70D6C636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1393" y="398226"/>
              <a:ext cx="7227845" cy="563187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3" name="مستطيل 32">
              <a:extLst>
                <a:ext uri="{FF2B5EF4-FFF2-40B4-BE49-F238E27FC236}">
                  <a16:creationId xmlns:a16="http://schemas.microsoft.com/office/drawing/2014/main" id="{699C37E4-4E7B-46F9-9B66-35F9A98261BB}"/>
                </a:ext>
              </a:extLst>
            </p:cNvPr>
            <p:cNvSpPr/>
            <p:nvPr/>
          </p:nvSpPr>
          <p:spPr>
            <a:xfrm>
              <a:off x="4442460" y="398226"/>
              <a:ext cx="3146778" cy="2634534"/>
            </a:xfrm>
            <a:prstGeom prst="rect">
              <a:avLst/>
            </a:prstGeom>
            <a:solidFill>
              <a:srgbClr val="FFFF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18" name="صورة 17">
            <a:extLst>
              <a:ext uri="{FF2B5EF4-FFF2-40B4-BE49-F238E27FC236}">
                <a16:creationId xmlns:a16="http://schemas.microsoft.com/office/drawing/2014/main" id="{CCD365D0-CDC2-4709-8BAC-879AEB6CEF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1740" y="-1"/>
            <a:ext cx="1895080" cy="18229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" name="MG Bk 3 F-SA_'17_2-03">
            <a:hlinkClick r:id="" action="ppaction://media"/>
            <a:extLst>
              <a:ext uri="{FF2B5EF4-FFF2-40B4-BE49-F238E27FC236}">
                <a16:creationId xmlns:a16="http://schemas.microsoft.com/office/drawing/2014/main" id="{73AB50DA-5801-4E99-AF8B-8B38C79437B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54911" y="329688"/>
            <a:ext cx="1037417" cy="930494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41" name="صورة 40">
            <a:extLst>
              <a:ext uri="{FF2B5EF4-FFF2-40B4-BE49-F238E27FC236}">
                <a16:creationId xmlns:a16="http://schemas.microsoft.com/office/drawing/2014/main" id="{376DEDEA-A403-49E3-9CF0-F1E3D8C6B4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37263" y="1360074"/>
            <a:ext cx="1597290" cy="1353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Google Shape;1317;p53">
            <a:extLst>
              <a:ext uri="{FF2B5EF4-FFF2-40B4-BE49-F238E27FC236}">
                <a16:creationId xmlns:a16="http://schemas.microsoft.com/office/drawing/2014/main" id="{C957FB65-11D6-4C93-AEAE-B047765956C4}"/>
              </a:ext>
            </a:extLst>
          </p:cNvPr>
          <p:cNvSpPr txBox="1">
            <a:spLocks/>
          </p:cNvSpPr>
          <p:nvPr/>
        </p:nvSpPr>
        <p:spPr>
          <a:xfrm>
            <a:off x="5148093" y="3134124"/>
            <a:ext cx="3402255" cy="54652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1100"/>
            </a:pPr>
            <a:r>
              <a:rPr lang="en-US" sz="2400" dirty="0">
                <a:solidFill>
                  <a:schemeClr val="bg1"/>
                </a:solidFill>
                <a:latin typeface="Selawik Semibold" panose="020B0702040204020203" pitchFamily="34" charset="0"/>
              </a:rPr>
              <a:t>Read along as U Listen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588900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مجموعة 30">
            <a:extLst>
              <a:ext uri="{FF2B5EF4-FFF2-40B4-BE49-F238E27FC236}">
                <a16:creationId xmlns:a16="http://schemas.microsoft.com/office/drawing/2014/main" id="{C40C46A0-2CFC-48BE-8520-9B8C4D9DE598}"/>
              </a:ext>
            </a:extLst>
          </p:cNvPr>
          <p:cNvGrpSpPr/>
          <p:nvPr/>
        </p:nvGrpSpPr>
        <p:grpSpPr>
          <a:xfrm>
            <a:off x="1" y="78530"/>
            <a:ext cx="4596819" cy="5064970"/>
            <a:chOff x="361393" y="398226"/>
            <a:chExt cx="7227845" cy="5631872"/>
          </a:xfrm>
          <a:effectLst>
            <a:glow rad="228600">
              <a:schemeClr val="accent2">
                <a:satMod val="175000"/>
                <a:alpha val="40000"/>
              </a:schemeClr>
            </a:glow>
          </a:effectLst>
        </p:grpSpPr>
        <p:pic>
          <p:nvPicPr>
            <p:cNvPr id="32" name="صورة 31">
              <a:extLst>
                <a:ext uri="{FF2B5EF4-FFF2-40B4-BE49-F238E27FC236}">
                  <a16:creationId xmlns:a16="http://schemas.microsoft.com/office/drawing/2014/main" id="{19DA7A9A-FD80-4F17-A7C5-0D70D6C636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1393" y="398226"/>
              <a:ext cx="7227845" cy="563187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3" name="مستطيل 32">
              <a:extLst>
                <a:ext uri="{FF2B5EF4-FFF2-40B4-BE49-F238E27FC236}">
                  <a16:creationId xmlns:a16="http://schemas.microsoft.com/office/drawing/2014/main" id="{699C37E4-4E7B-46F9-9B66-35F9A98261BB}"/>
                </a:ext>
              </a:extLst>
            </p:cNvPr>
            <p:cNvSpPr/>
            <p:nvPr/>
          </p:nvSpPr>
          <p:spPr>
            <a:xfrm>
              <a:off x="4442460" y="398226"/>
              <a:ext cx="3146778" cy="2634534"/>
            </a:xfrm>
            <a:prstGeom prst="rect">
              <a:avLst/>
            </a:prstGeom>
            <a:solidFill>
              <a:srgbClr val="FFFF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18" name="صورة 17">
            <a:extLst>
              <a:ext uri="{FF2B5EF4-FFF2-40B4-BE49-F238E27FC236}">
                <a16:creationId xmlns:a16="http://schemas.microsoft.com/office/drawing/2014/main" id="{CCD365D0-CDC2-4709-8BAC-879AEB6CEF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1740" y="-1"/>
            <a:ext cx="1895080" cy="18229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فقاعة الكلام: مستطيلة مستديرة الزوايا 7">
            <a:extLst>
              <a:ext uri="{FF2B5EF4-FFF2-40B4-BE49-F238E27FC236}">
                <a16:creationId xmlns:a16="http://schemas.microsoft.com/office/drawing/2014/main" id="{3D6E6D54-5550-45A5-B126-ADCFE8D3BEBE}"/>
              </a:ext>
            </a:extLst>
          </p:cNvPr>
          <p:cNvSpPr/>
          <p:nvPr/>
        </p:nvSpPr>
        <p:spPr>
          <a:xfrm>
            <a:off x="5038534" y="198904"/>
            <a:ext cx="3983903" cy="560935"/>
          </a:xfrm>
          <a:prstGeom prst="wedgeRoundRectCallout">
            <a:avLst>
              <a:gd name="adj1" fmla="val -60680"/>
              <a:gd name="adj2" fmla="val 20034"/>
              <a:gd name="adj3" fmla="val 16667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/>
              <a:t>Describe the TV show </a:t>
            </a:r>
            <a:r>
              <a:rPr lang="en-US" sz="18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Noura</a:t>
            </a:r>
            <a:r>
              <a:rPr lang="en-US" sz="1800" b="1" dirty="0"/>
              <a:t> is watching.</a:t>
            </a:r>
          </a:p>
        </p:txBody>
      </p:sp>
      <p:sp>
        <p:nvSpPr>
          <p:cNvPr id="30" name="فقاعة الكلام: مستطيلة مستديرة الزوايا 29">
            <a:extLst>
              <a:ext uri="{FF2B5EF4-FFF2-40B4-BE49-F238E27FC236}">
                <a16:creationId xmlns:a16="http://schemas.microsoft.com/office/drawing/2014/main" id="{CE08E177-3DEE-4B59-A2BA-2547484DDC07}"/>
              </a:ext>
            </a:extLst>
          </p:cNvPr>
          <p:cNvSpPr/>
          <p:nvPr/>
        </p:nvSpPr>
        <p:spPr>
          <a:xfrm>
            <a:off x="5060205" y="844354"/>
            <a:ext cx="3953165" cy="782265"/>
          </a:xfrm>
          <a:prstGeom prst="wedgeRoundRectCallout">
            <a:avLst>
              <a:gd name="adj1" fmla="val -63586"/>
              <a:gd name="adj2" fmla="val 9075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rgbClr val="7030A0"/>
                </a:solidFill>
                <a:latin typeface="Handlee" panose="02000000000000000000" pitchFamily="2" charset="0"/>
              </a:rPr>
              <a:t>It is a game show in which a team of cooks need to prepare a meal </a:t>
            </a:r>
          </a:p>
          <a:p>
            <a:pPr algn="ctr"/>
            <a:r>
              <a:rPr lang="en-US" sz="1600" b="1" dirty="0">
                <a:solidFill>
                  <a:srgbClr val="7030A0"/>
                </a:solidFill>
                <a:latin typeface="Handlee" panose="02000000000000000000" pitchFamily="2" charset="0"/>
              </a:rPr>
              <a:t>and serve it to the judges</a:t>
            </a:r>
          </a:p>
        </p:txBody>
      </p:sp>
      <p:sp>
        <p:nvSpPr>
          <p:cNvPr id="34" name="فقاعة الكلام: مستطيلة مستديرة الزوايا 33">
            <a:extLst>
              <a:ext uri="{FF2B5EF4-FFF2-40B4-BE49-F238E27FC236}">
                <a16:creationId xmlns:a16="http://schemas.microsoft.com/office/drawing/2014/main" id="{2C834FEA-8720-422E-B3C3-C102A8A81954}"/>
              </a:ext>
            </a:extLst>
          </p:cNvPr>
          <p:cNvSpPr/>
          <p:nvPr/>
        </p:nvSpPr>
        <p:spPr>
          <a:xfrm>
            <a:off x="4903795" y="1868148"/>
            <a:ext cx="4118642" cy="839485"/>
          </a:xfrm>
          <a:prstGeom prst="wedgeRoundRectCallout">
            <a:avLst>
              <a:gd name="adj1" fmla="val -60502"/>
              <a:gd name="adj2" fmla="val 11815"/>
              <a:gd name="adj3" fmla="val 16667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/>
              <a:t> </a:t>
            </a:r>
            <a:r>
              <a:rPr lang="en-US" sz="1600" b="1" dirty="0"/>
              <a:t>How does </a:t>
            </a:r>
            <a:r>
              <a:rPr lang="en-US" sz="16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Asma</a:t>
            </a:r>
            <a:r>
              <a:rPr lang="en-US" sz="1600" b="1" dirty="0"/>
              <a:t> feel about this program?</a:t>
            </a:r>
          </a:p>
          <a:p>
            <a:r>
              <a:rPr lang="en-US" sz="1600" b="1" dirty="0"/>
              <a:t>Give examples from the conversation.</a:t>
            </a:r>
          </a:p>
        </p:txBody>
      </p:sp>
      <p:sp>
        <p:nvSpPr>
          <p:cNvPr id="36" name="فقاعة الكلام: مستطيلة مستديرة الزوايا 35">
            <a:extLst>
              <a:ext uri="{FF2B5EF4-FFF2-40B4-BE49-F238E27FC236}">
                <a16:creationId xmlns:a16="http://schemas.microsoft.com/office/drawing/2014/main" id="{E428A052-70CC-4646-90DE-96B24BE52650}"/>
              </a:ext>
            </a:extLst>
          </p:cNvPr>
          <p:cNvSpPr/>
          <p:nvPr/>
        </p:nvSpPr>
        <p:spPr>
          <a:xfrm>
            <a:off x="5006433" y="2792148"/>
            <a:ext cx="4048103" cy="839485"/>
          </a:xfrm>
          <a:prstGeom prst="wedgeRoundRectCallout">
            <a:avLst>
              <a:gd name="adj1" fmla="val -60169"/>
              <a:gd name="adj2" fmla="val 18228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rgbClr val="7030A0"/>
                </a:solidFill>
                <a:latin typeface="Handlee" panose="02000000000000000000" pitchFamily="2" charset="0"/>
              </a:rPr>
              <a:t>She doesn’t like it. </a:t>
            </a:r>
          </a:p>
          <a:p>
            <a:pPr algn="ctr"/>
            <a:r>
              <a:rPr lang="en-US" sz="1600" b="1" dirty="0">
                <a:solidFill>
                  <a:srgbClr val="7030A0"/>
                </a:solidFill>
                <a:latin typeface="Handlee" panose="02000000000000000000" pitchFamily="2" charset="0"/>
              </a:rPr>
              <a:t>(What do they get out of it, It bugs me to watch this, etc.)</a:t>
            </a:r>
          </a:p>
        </p:txBody>
      </p:sp>
      <p:sp>
        <p:nvSpPr>
          <p:cNvPr id="37" name="فقاعة الكلام: مستطيلة مستديرة الزوايا 36">
            <a:extLst>
              <a:ext uri="{FF2B5EF4-FFF2-40B4-BE49-F238E27FC236}">
                <a16:creationId xmlns:a16="http://schemas.microsoft.com/office/drawing/2014/main" id="{F2DE4D55-B139-4CDE-8E48-69ABCBDD3164}"/>
              </a:ext>
            </a:extLst>
          </p:cNvPr>
          <p:cNvSpPr/>
          <p:nvPr/>
        </p:nvSpPr>
        <p:spPr>
          <a:xfrm>
            <a:off x="5060205" y="4018678"/>
            <a:ext cx="3953165" cy="560935"/>
          </a:xfrm>
          <a:prstGeom prst="wedgeRoundRectCallout">
            <a:avLst>
              <a:gd name="adj1" fmla="val -59893"/>
              <a:gd name="adj2" fmla="val 17294"/>
              <a:gd name="adj3" fmla="val 16667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/>
              <a:t>Would you watch this program? Why or why not?</a:t>
            </a:r>
          </a:p>
        </p:txBody>
      </p:sp>
      <p:pic>
        <p:nvPicPr>
          <p:cNvPr id="40" name="MG Bk 3 F-SA_'17_2-03">
            <a:hlinkClick r:id="" action="ppaction://media"/>
            <a:extLst>
              <a:ext uri="{FF2B5EF4-FFF2-40B4-BE49-F238E27FC236}">
                <a16:creationId xmlns:a16="http://schemas.microsoft.com/office/drawing/2014/main" id="{73AB50DA-5801-4E99-AF8B-8B38C79437B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372571" y="1822954"/>
            <a:ext cx="609600" cy="609600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451237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8" grpId="0" animBg="1"/>
      <p:bldP spid="30" grpId="0" animBg="1"/>
      <p:bldP spid="34" grpId="0" animBg="1"/>
      <p:bldP spid="36" grpId="0" animBg="1"/>
      <p:bldP spid="3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مجموعة 30">
            <a:extLst>
              <a:ext uri="{FF2B5EF4-FFF2-40B4-BE49-F238E27FC236}">
                <a16:creationId xmlns:a16="http://schemas.microsoft.com/office/drawing/2014/main" id="{C40C46A0-2CFC-48BE-8520-9B8C4D9DE598}"/>
              </a:ext>
            </a:extLst>
          </p:cNvPr>
          <p:cNvGrpSpPr/>
          <p:nvPr/>
        </p:nvGrpSpPr>
        <p:grpSpPr>
          <a:xfrm>
            <a:off x="0" y="1"/>
            <a:ext cx="4845643" cy="5064970"/>
            <a:chOff x="361393" y="398226"/>
            <a:chExt cx="7227845" cy="5631872"/>
          </a:xfrm>
          <a:effectLst>
            <a:glow rad="228600">
              <a:schemeClr val="accent2">
                <a:satMod val="175000"/>
                <a:alpha val="40000"/>
              </a:schemeClr>
            </a:glow>
          </a:effectLst>
        </p:grpSpPr>
        <p:pic>
          <p:nvPicPr>
            <p:cNvPr id="32" name="صورة 31">
              <a:extLst>
                <a:ext uri="{FF2B5EF4-FFF2-40B4-BE49-F238E27FC236}">
                  <a16:creationId xmlns:a16="http://schemas.microsoft.com/office/drawing/2014/main" id="{19DA7A9A-FD80-4F17-A7C5-0D70D6C636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1393" y="398226"/>
              <a:ext cx="7227845" cy="563187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3" name="مستطيل 32">
              <a:extLst>
                <a:ext uri="{FF2B5EF4-FFF2-40B4-BE49-F238E27FC236}">
                  <a16:creationId xmlns:a16="http://schemas.microsoft.com/office/drawing/2014/main" id="{699C37E4-4E7B-46F9-9B66-35F9A98261BB}"/>
                </a:ext>
              </a:extLst>
            </p:cNvPr>
            <p:cNvSpPr/>
            <p:nvPr/>
          </p:nvSpPr>
          <p:spPr>
            <a:xfrm>
              <a:off x="4442460" y="398226"/>
              <a:ext cx="3146778" cy="2634534"/>
            </a:xfrm>
            <a:prstGeom prst="rect">
              <a:avLst/>
            </a:prstGeom>
            <a:solidFill>
              <a:srgbClr val="FFFF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18" name="صورة 17">
            <a:extLst>
              <a:ext uri="{FF2B5EF4-FFF2-40B4-BE49-F238E27FC236}">
                <a16:creationId xmlns:a16="http://schemas.microsoft.com/office/drawing/2014/main" id="{CCD365D0-CDC2-4709-8BAC-879AEB6CE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0563" y="-1"/>
            <a:ext cx="1895080" cy="18229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فقاعة الكلام: مستطيلة مستديرة الزوايا 7">
            <a:extLst>
              <a:ext uri="{FF2B5EF4-FFF2-40B4-BE49-F238E27FC236}">
                <a16:creationId xmlns:a16="http://schemas.microsoft.com/office/drawing/2014/main" id="{3D6E6D54-5550-45A5-B126-ADCFE8D3BEBE}"/>
              </a:ext>
            </a:extLst>
          </p:cNvPr>
          <p:cNvSpPr/>
          <p:nvPr/>
        </p:nvSpPr>
        <p:spPr>
          <a:xfrm>
            <a:off x="5441724" y="198904"/>
            <a:ext cx="3187856" cy="560935"/>
          </a:xfrm>
          <a:prstGeom prst="wedgeRoundRectCallout">
            <a:avLst>
              <a:gd name="adj1" fmla="val -63586"/>
              <a:gd name="adj2" fmla="val 9075"/>
              <a:gd name="adj3" fmla="val 16667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/>
              <a:t>Who are the contestants? </a:t>
            </a:r>
          </a:p>
        </p:txBody>
      </p:sp>
      <p:sp>
        <p:nvSpPr>
          <p:cNvPr id="30" name="فقاعة الكلام: مستطيلة مستديرة الزوايا 29">
            <a:extLst>
              <a:ext uri="{FF2B5EF4-FFF2-40B4-BE49-F238E27FC236}">
                <a16:creationId xmlns:a16="http://schemas.microsoft.com/office/drawing/2014/main" id="{CE08E177-3DEE-4B59-A2BA-2547484DDC07}"/>
              </a:ext>
            </a:extLst>
          </p:cNvPr>
          <p:cNvSpPr/>
          <p:nvPr/>
        </p:nvSpPr>
        <p:spPr>
          <a:xfrm>
            <a:off x="5441724" y="844354"/>
            <a:ext cx="3187856" cy="560935"/>
          </a:xfrm>
          <a:prstGeom prst="wedgeRoundRectCallout">
            <a:avLst>
              <a:gd name="adj1" fmla="val -63586"/>
              <a:gd name="adj2" fmla="val 9075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Team of cooks </a:t>
            </a:r>
          </a:p>
        </p:txBody>
      </p:sp>
      <p:sp>
        <p:nvSpPr>
          <p:cNvPr id="34" name="فقاعة الكلام: مستطيلة مستديرة الزوايا 33">
            <a:extLst>
              <a:ext uri="{FF2B5EF4-FFF2-40B4-BE49-F238E27FC236}">
                <a16:creationId xmlns:a16="http://schemas.microsoft.com/office/drawing/2014/main" id="{2C834FEA-8720-422E-B3C3-C102A8A81954}"/>
              </a:ext>
            </a:extLst>
          </p:cNvPr>
          <p:cNvSpPr/>
          <p:nvPr/>
        </p:nvSpPr>
        <p:spPr>
          <a:xfrm>
            <a:off x="5320162" y="1711134"/>
            <a:ext cx="3430979" cy="560935"/>
          </a:xfrm>
          <a:prstGeom prst="wedgeRoundRectCallout">
            <a:avLst>
              <a:gd name="adj1" fmla="val -63586"/>
              <a:gd name="adj2" fmla="val 9075"/>
              <a:gd name="adj3" fmla="val 16667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/>
              <a:t>What do the contestants do? </a:t>
            </a:r>
          </a:p>
        </p:txBody>
      </p:sp>
      <p:pic>
        <p:nvPicPr>
          <p:cNvPr id="35" name="Picture 6" descr="Game show clipart 8 » Clipart Station">
            <a:extLst>
              <a:ext uri="{FF2B5EF4-FFF2-40B4-BE49-F238E27FC236}">
                <a16:creationId xmlns:a16="http://schemas.microsoft.com/office/drawing/2014/main" id="{15AB2EE2-CC57-4924-8784-E36CE0AEC4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344" l="0" r="100000">
                        <a14:foregroundMark x1="80100" y1="88901" x2="80100" y2="88901"/>
                        <a14:foregroundMark x1="86000" y1="88457" x2="86000" y2="88457"/>
                        <a14:foregroundMark x1="90400" y1="89123" x2="90400" y2="89123"/>
                        <a14:foregroundMark x1="77800" y1="89123" x2="77800" y2="89123"/>
                        <a14:foregroundMark x1="59000" y1="88901" x2="59000" y2="88901"/>
                        <a14:foregroundMark x1="54800" y1="89345" x2="54800" y2="893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315"/>
          <a:stretch/>
        </p:blipFill>
        <p:spPr bwMode="auto">
          <a:xfrm>
            <a:off x="2653585" y="3634548"/>
            <a:ext cx="2064411" cy="1430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فقاعة الكلام: مستطيلة مستديرة الزوايا 35">
            <a:extLst>
              <a:ext uri="{FF2B5EF4-FFF2-40B4-BE49-F238E27FC236}">
                <a16:creationId xmlns:a16="http://schemas.microsoft.com/office/drawing/2014/main" id="{E428A052-70CC-4646-90DE-96B24BE52650}"/>
              </a:ext>
            </a:extLst>
          </p:cNvPr>
          <p:cNvSpPr/>
          <p:nvPr/>
        </p:nvSpPr>
        <p:spPr>
          <a:xfrm>
            <a:off x="5358582" y="2356584"/>
            <a:ext cx="3723946" cy="839485"/>
          </a:xfrm>
          <a:prstGeom prst="wedgeRoundRectCallout">
            <a:avLst>
              <a:gd name="adj1" fmla="val -63586"/>
              <a:gd name="adj2" fmla="val 9075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500" dirty="0">
                <a:solidFill>
                  <a:schemeClr val="tx1"/>
                </a:solidFill>
              </a:rPr>
              <a:t>contestants need to prepare a 4-course meal as a team, plate it, and serve it to the judges</a:t>
            </a:r>
          </a:p>
        </p:txBody>
      </p:sp>
      <p:sp>
        <p:nvSpPr>
          <p:cNvPr id="37" name="فقاعة الكلام: مستطيلة مستديرة الزوايا 36">
            <a:extLst>
              <a:ext uri="{FF2B5EF4-FFF2-40B4-BE49-F238E27FC236}">
                <a16:creationId xmlns:a16="http://schemas.microsoft.com/office/drawing/2014/main" id="{F2DE4D55-B139-4CDE-8E48-69ABCBDD3164}"/>
              </a:ext>
            </a:extLst>
          </p:cNvPr>
          <p:cNvSpPr/>
          <p:nvPr/>
        </p:nvSpPr>
        <p:spPr>
          <a:xfrm>
            <a:off x="5320161" y="3442978"/>
            <a:ext cx="3577949" cy="560935"/>
          </a:xfrm>
          <a:prstGeom prst="wedgeRoundRectCallout">
            <a:avLst>
              <a:gd name="adj1" fmla="val -63586"/>
              <a:gd name="adj2" fmla="val 9075"/>
              <a:gd name="adj3" fmla="val 16667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/>
              <a:t>What’s one of the contestants waiting for? </a:t>
            </a:r>
          </a:p>
        </p:txBody>
      </p:sp>
      <p:sp>
        <p:nvSpPr>
          <p:cNvPr id="38" name="فقاعة الكلام: مستطيلة مستديرة الزوايا 37">
            <a:extLst>
              <a:ext uri="{FF2B5EF4-FFF2-40B4-BE49-F238E27FC236}">
                <a16:creationId xmlns:a16="http://schemas.microsoft.com/office/drawing/2014/main" id="{6161C759-B2F5-413B-806E-4176FF7AA274}"/>
              </a:ext>
            </a:extLst>
          </p:cNvPr>
          <p:cNvSpPr/>
          <p:nvPr/>
        </p:nvSpPr>
        <p:spPr>
          <a:xfrm>
            <a:off x="5358582" y="4069291"/>
            <a:ext cx="3187856" cy="560935"/>
          </a:xfrm>
          <a:prstGeom prst="wedgeRoundRectCallout">
            <a:avLst>
              <a:gd name="adj1" fmla="val -63586"/>
              <a:gd name="adj2" fmla="val 9075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</a:rPr>
              <a:t>waiting for a chance to show off</a:t>
            </a:r>
          </a:p>
        </p:txBody>
      </p:sp>
    </p:spTree>
    <p:extLst>
      <p:ext uri="{BB962C8B-B14F-4D97-AF65-F5344CB8AC3E}">
        <p14:creationId xmlns:p14="http://schemas.microsoft.com/office/powerpoint/2010/main" val="3619210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0" grpId="0" animBg="1"/>
      <p:bldP spid="34" grpId="0" animBg="1"/>
      <p:bldP spid="36" grpId="0" animBg="1"/>
      <p:bldP spid="37" grpId="0" animBg="1"/>
      <p:bldP spid="3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n You Remember Which YA Books These Quotes Came From?">
            <a:extLst>
              <a:ext uri="{FF2B5EF4-FFF2-40B4-BE49-F238E27FC236}">
                <a16:creationId xmlns:a16="http://schemas.microsoft.com/office/drawing/2014/main" id="{15EEDE50-A1DE-A816-B445-A24FB5E7DE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659" y="720192"/>
            <a:ext cx="5818174" cy="36333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4747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75604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ABA0AEE1-B16A-4C4A-B1B0-D33CA0DD9BB6}"/>
              </a:ext>
            </a:extLst>
          </p:cNvPr>
          <p:cNvGrpSpPr/>
          <p:nvPr/>
        </p:nvGrpSpPr>
        <p:grpSpPr>
          <a:xfrm>
            <a:off x="0" y="0"/>
            <a:ext cx="5155987" cy="5143500"/>
            <a:chOff x="361393" y="398226"/>
            <a:chExt cx="7227845" cy="5631872"/>
          </a:xfrm>
        </p:grpSpPr>
        <p:pic>
          <p:nvPicPr>
            <p:cNvPr id="16" name="صورة 15">
              <a:extLst>
                <a:ext uri="{FF2B5EF4-FFF2-40B4-BE49-F238E27FC236}">
                  <a16:creationId xmlns:a16="http://schemas.microsoft.com/office/drawing/2014/main" id="{12337E49-498A-4037-BF34-D69E15A801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61393" y="398226"/>
              <a:ext cx="7227845" cy="563187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7" name="مستطيل 16">
              <a:extLst>
                <a:ext uri="{FF2B5EF4-FFF2-40B4-BE49-F238E27FC236}">
                  <a16:creationId xmlns:a16="http://schemas.microsoft.com/office/drawing/2014/main" id="{686E0393-C4A2-411C-9D06-E7B9C2ED7D38}"/>
                </a:ext>
              </a:extLst>
            </p:cNvPr>
            <p:cNvSpPr/>
            <p:nvPr/>
          </p:nvSpPr>
          <p:spPr>
            <a:xfrm>
              <a:off x="4442460" y="398226"/>
              <a:ext cx="3146778" cy="2634534"/>
            </a:xfrm>
            <a:prstGeom prst="rect">
              <a:avLst/>
            </a:prstGeom>
            <a:solidFill>
              <a:srgbClr val="FFFF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18" name="صورة 17">
            <a:extLst>
              <a:ext uri="{FF2B5EF4-FFF2-40B4-BE49-F238E27FC236}">
                <a16:creationId xmlns:a16="http://schemas.microsoft.com/office/drawing/2014/main" id="{CCD365D0-CDC2-4709-8BAC-879AEB6CEF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9502" y="-55627"/>
            <a:ext cx="1895080" cy="18229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89832BF1-C050-4152-9A34-45F7F42992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299" y="2750884"/>
            <a:ext cx="3543559" cy="2392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فقاعة التفكير: على شكل سحابة 24">
            <a:extLst>
              <a:ext uri="{FF2B5EF4-FFF2-40B4-BE49-F238E27FC236}">
                <a16:creationId xmlns:a16="http://schemas.microsoft.com/office/drawing/2014/main" id="{0E5D566F-5BC3-47E6-BC6C-29C431C1B9C3}"/>
              </a:ext>
            </a:extLst>
          </p:cNvPr>
          <p:cNvSpPr/>
          <p:nvPr/>
        </p:nvSpPr>
        <p:spPr>
          <a:xfrm>
            <a:off x="5564259" y="760720"/>
            <a:ext cx="3187856" cy="1210072"/>
          </a:xfrm>
          <a:prstGeom prst="cloudCallout">
            <a:avLst>
              <a:gd name="adj1" fmla="val 13658"/>
              <a:gd name="adj2" fmla="val 122651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en-US" sz="2000" b="1" dirty="0"/>
          </a:p>
          <a:p>
            <a:pPr algn="ctr"/>
            <a:r>
              <a:rPr lang="en-US" sz="2000" b="1" dirty="0"/>
              <a:t>Who says </a:t>
            </a:r>
            <a:r>
              <a:rPr lang="en-US" b="1" dirty="0"/>
              <a:t>………</a:t>
            </a:r>
          </a:p>
          <a:p>
            <a:pPr algn="ctr"/>
            <a:r>
              <a:rPr lang="en-US" sz="1800" b="1" dirty="0">
                <a:latin typeface="Handlee" panose="02000000000000000000" pitchFamily="2" charset="0"/>
              </a:rPr>
              <a:t>get a kick out of</a:t>
            </a:r>
          </a:p>
          <a:p>
            <a:pPr algn="ctr"/>
            <a:endParaRPr lang="ar-SA" b="1" dirty="0"/>
          </a:p>
        </p:txBody>
      </p:sp>
      <p:sp>
        <p:nvSpPr>
          <p:cNvPr id="26" name="فقاعة التفكير: على شكل سحابة 25">
            <a:extLst>
              <a:ext uri="{FF2B5EF4-FFF2-40B4-BE49-F238E27FC236}">
                <a16:creationId xmlns:a16="http://schemas.microsoft.com/office/drawing/2014/main" id="{C89D41AB-8F2E-48D6-B6AD-DC86F8D8CDF2}"/>
              </a:ext>
            </a:extLst>
          </p:cNvPr>
          <p:cNvSpPr/>
          <p:nvPr/>
        </p:nvSpPr>
        <p:spPr>
          <a:xfrm>
            <a:off x="1928021" y="2078132"/>
            <a:ext cx="3057638" cy="987235"/>
          </a:xfrm>
          <a:prstGeom prst="cloudCallout">
            <a:avLst>
              <a:gd name="adj1" fmla="val 59647"/>
              <a:gd name="adj2" fmla="val 58049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2000" b="1" dirty="0"/>
          </a:p>
          <a:p>
            <a:pPr algn="ctr"/>
            <a:r>
              <a:rPr lang="en-US" sz="2000" b="1" dirty="0"/>
              <a:t>Nora</a:t>
            </a:r>
            <a:endParaRPr lang="en-US" sz="1800" b="1" dirty="0">
              <a:latin typeface="Handlee" panose="02000000000000000000" pitchFamily="2" charset="0"/>
            </a:endParaRPr>
          </a:p>
          <a:p>
            <a:pPr algn="ctr"/>
            <a:endParaRPr lang="ar-SA" b="1" dirty="0"/>
          </a:p>
        </p:txBody>
      </p:sp>
      <p:sp>
        <p:nvSpPr>
          <p:cNvPr id="2" name="فقاعة الكلام: مستطيلة مستديرة الزوايا 1">
            <a:extLst>
              <a:ext uri="{FF2B5EF4-FFF2-40B4-BE49-F238E27FC236}">
                <a16:creationId xmlns:a16="http://schemas.microsoft.com/office/drawing/2014/main" id="{9FFC48BB-0BF4-CB86-5FF1-9B7FDC200405}"/>
              </a:ext>
            </a:extLst>
          </p:cNvPr>
          <p:cNvSpPr/>
          <p:nvPr/>
        </p:nvSpPr>
        <p:spPr>
          <a:xfrm>
            <a:off x="291313" y="3876085"/>
            <a:ext cx="4393975" cy="793019"/>
          </a:xfrm>
          <a:prstGeom prst="wedgeRoundRectCallout">
            <a:avLst>
              <a:gd name="adj1" fmla="val -57113"/>
              <a:gd name="adj2" fmla="val 21684"/>
              <a:gd name="adj3" fmla="val 16667"/>
            </a:avLst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(</a:t>
            </a:r>
            <a:r>
              <a:rPr lang="en-US" sz="1800" dirty="0" err="1"/>
              <a:t>Noura</a:t>
            </a:r>
            <a:r>
              <a:rPr lang="en-US" sz="1800" dirty="0"/>
              <a:t> says this, meaning:</a:t>
            </a:r>
          </a:p>
          <a:p>
            <a:pPr algn="ctr"/>
            <a:r>
              <a:rPr lang="en-US" sz="1800" dirty="0"/>
              <a:t> </a:t>
            </a:r>
            <a:r>
              <a:rPr lang="en-US" sz="1800" b="1" dirty="0"/>
              <a:t>she has fun watching reality shows</a:t>
            </a:r>
            <a:endParaRPr lang="ar-SA" sz="1800" b="1" dirty="0"/>
          </a:p>
        </p:txBody>
      </p:sp>
    </p:spTree>
    <p:extLst>
      <p:ext uri="{BB962C8B-B14F-4D97-AF65-F5344CB8AC3E}">
        <p14:creationId xmlns:p14="http://schemas.microsoft.com/office/powerpoint/2010/main" val="3832880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" grpId="0" animBg="1"/>
    </p:bldLst>
  </p:timing>
</p:sld>
</file>

<file path=ppt/theme/theme1.xml><?xml version="1.0" encoding="utf-8"?>
<a:theme xmlns:a="http://schemas.openxmlformats.org/drawingml/2006/main" name="TV Series Social Media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E5FF00"/>
      </a:accent1>
      <a:accent2>
        <a:srgbClr val="FF00A3"/>
      </a:accent2>
      <a:accent3>
        <a:srgbClr val="453A76"/>
      </a:accent3>
      <a:accent4>
        <a:srgbClr val="263238"/>
      </a:accent4>
      <a:accent5>
        <a:srgbClr val="EEEEEE"/>
      </a:accent5>
      <a:accent6>
        <a:srgbClr val="455A64"/>
      </a:accent6>
      <a:hlink>
        <a:srgbClr val="E5FF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403</TotalTime>
  <Words>408</Words>
  <Application>Microsoft Office PowerPoint</Application>
  <PresentationFormat>عرض على الشاشة (16:9)</PresentationFormat>
  <Paragraphs>87</Paragraphs>
  <Slides>22</Slides>
  <Notes>22</Notes>
  <HiddenSlides>0</HiddenSlides>
  <MMClips>4</MMClips>
  <ScaleCrop>false</ScaleCrop>
  <HeadingPairs>
    <vt:vector size="6" baseType="variant">
      <vt:variant>
        <vt:lpstr>الخطوط المستخدمة</vt:lpstr>
      </vt:variant>
      <vt:variant>
        <vt:i4>10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22</vt:i4>
      </vt:variant>
    </vt:vector>
  </HeadingPairs>
  <TitlesOfParts>
    <vt:vector size="33" baseType="lpstr">
      <vt:lpstr>Catamaran</vt:lpstr>
      <vt:lpstr>Gugi</vt:lpstr>
      <vt:lpstr>Economica</vt:lpstr>
      <vt:lpstr>Comic Sans MS</vt:lpstr>
      <vt:lpstr>Spartan</vt:lpstr>
      <vt:lpstr>Angsana New</vt:lpstr>
      <vt:lpstr>Arial</vt:lpstr>
      <vt:lpstr>Selawik Semibold</vt:lpstr>
      <vt:lpstr>Abadi</vt:lpstr>
      <vt:lpstr>Handlee</vt:lpstr>
      <vt:lpstr>TV Series Social Media by Slidesgo</vt:lpstr>
      <vt:lpstr>   Unit 4 TV Around the World  Conversation+Listening</vt:lpstr>
      <vt:lpstr>Lesson Objectives</vt:lpstr>
      <vt:lpstr>عرض تقديمي في PowerPoint</vt:lpstr>
      <vt:lpstr>Book Open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Book Open</vt:lpstr>
      <vt:lpstr>عرض تقديمي في PowerPoint</vt:lpstr>
      <vt:lpstr>عرض تقديمي في PowerPoint</vt:lpstr>
      <vt:lpstr>عرض تقديمي في PowerPoint</vt:lpstr>
      <vt:lpstr>Remember</vt:lpstr>
      <vt:lpstr>Homework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4 TV Around the World  Grammar</dc:title>
  <dc:creator>ام الوليد</dc:creator>
  <cp:lastModifiedBy>انتصار بنت العبيدالله</cp:lastModifiedBy>
  <cp:revision>8</cp:revision>
  <dcterms:modified xsi:type="dcterms:W3CDTF">2022-10-18T20:03:44Z</dcterms:modified>
</cp:coreProperties>
</file>