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305" r:id="rId3"/>
    <p:sldId id="310" r:id="rId4"/>
    <p:sldId id="311" r:id="rId5"/>
    <p:sldId id="312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FC7B5"/>
    <a:srgbClr val="EC5F4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330" autoAdjust="0"/>
    <p:restoredTop sz="94660"/>
  </p:normalViewPr>
  <p:slideViewPr>
    <p:cSldViewPr snapToGrid="0">
      <p:cViewPr>
        <p:scale>
          <a:sx n="66" d="100"/>
          <a:sy n="66" d="100"/>
        </p:scale>
        <p:origin x="70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7CC0EC-4A67-BD64-4579-144E69FDE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A94D853-3700-5607-981E-A63A6C558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8359D6-68AE-E2A9-6297-C86757EE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511E-6B1D-45E6-A11B-48EE1AA3CF1B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0F4428-2A89-9837-E680-ACC9B2FE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421C5D-4237-99E5-D40E-60D5E12B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B4BA-4233-4E0C-B71B-8A11FA975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707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0EB9D4-8ACA-6ED8-78DA-EABDB1E3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8582536-68B9-5359-E7F4-93165D240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4BD71F-05EA-E16B-8814-B513661A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511E-6B1D-45E6-A11B-48EE1AA3CF1B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E2CD692-8664-01E2-6F61-F6C4726C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48BDA2-1A61-8F26-1A37-A46277E9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B4BA-4233-4E0C-B71B-8A11FA975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234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7B6B0C3-56A4-829B-99EA-34CA7FF55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C72AD6B-0C65-EE98-1313-534D8A783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B32463-F9E5-D41E-00CE-08421ADE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511E-6B1D-45E6-A11B-48EE1AA3CF1B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7AC8F0-0C18-A9F5-AABA-497271D6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3824CF-F073-EA06-8E52-CE0E8575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B4BA-4233-4E0C-B71B-8A11FA975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4980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A5C7B21-76F2-43EF-8431-A81119DF0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045" t="5627" r="29332" b="18040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2" name="Picture 2" descr="Audience Stock Illustrations – 87,215 Audience Stock Illustrations, Vectors  &amp; Clipart - Dreamstime">
            <a:extLst>
              <a:ext uri="{FF2B5EF4-FFF2-40B4-BE49-F238E27FC236}">
                <a16:creationId xmlns:a16="http://schemas.microsoft.com/office/drawing/2014/main" id="{668551F9-3DD6-EC69-EEFC-8AE830C85A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0532"/>
            <a:ext cx="2918668" cy="116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udience Stock Illustrations – 87,215 Audience Stock Illustrations, Vectors  &amp; Clipart - Dreamstime">
            <a:extLst>
              <a:ext uri="{FF2B5EF4-FFF2-40B4-BE49-F238E27FC236}">
                <a16:creationId xmlns:a16="http://schemas.microsoft.com/office/drawing/2014/main" id="{6991D586-8D88-2506-41DD-48A0C42082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14" y="5690530"/>
            <a:ext cx="2918668" cy="116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udience Stock Illustrations – 87,215 Audience Stock Illustrations, Vectors  &amp; Clipart - Dreamstime">
            <a:extLst>
              <a:ext uri="{FF2B5EF4-FFF2-40B4-BE49-F238E27FC236}">
                <a16:creationId xmlns:a16="http://schemas.microsoft.com/office/drawing/2014/main" id="{A7CAAE78-08CF-E89D-2440-645E3EDC47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8" y="5690528"/>
            <a:ext cx="2918668" cy="116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udience Stock Illustrations – 87,215 Audience Stock Illustrations, Vectors  &amp; Clipart - Dreamstime">
            <a:extLst>
              <a:ext uri="{FF2B5EF4-FFF2-40B4-BE49-F238E27FC236}">
                <a16:creationId xmlns:a16="http://schemas.microsoft.com/office/drawing/2014/main" id="{58DE3482-E98D-9F64-6F03-D9FA8814D4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42" y="5690526"/>
            <a:ext cx="2918668" cy="116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udience Stock Illustrations – 87,215 Audience Stock Illustrations, Vectors  &amp; Clipart - Dreamstime">
            <a:extLst>
              <a:ext uri="{FF2B5EF4-FFF2-40B4-BE49-F238E27FC236}">
                <a16:creationId xmlns:a16="http://schemas.microsoft.com/office/drawing/2014/main" id="{B5AB0AE8-5475-CD1E-5FA8-885CA705F91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r="67179"/>
          <a:stretch/>
        </p:blipFill>
        <p:spPr bwMode="auto">
          <a:xfrm>
            <a:off x="11234056" y="5950857"/>
            <a:ext cx="957944" cy="90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98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A5C7B21-76F2-43EF-8431-A81119DF0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045" t="5627" r="29332" b="18040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B2888D-642D-051E-AC79-33DCE292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D799C5-AB93-E0FD-59AB-1CE580255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D826A3-AA9E-CCDD-EE3A-044A7785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511E-6B1D-45E6-A11B-48EE1AA3CF1B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C59832-60DB-6367-952D-304AB1AB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908954-23AA-2384-08A9-C2B62B88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B4BA-4233-4E0C-B71B-8A11FA975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53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8275B4-74F2-4EF0-2101-746DA60A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5D5C4D-83C4-F19C-5D58-116C0E857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B03340-F3B6-7329-BB70-F45BF003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511E-6B1D-45E6-A11B-48EE1AA3CF1B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321599-D7C1-5F39-53CD-63786264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D93265-0836-3033-20D7-992404B8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B4BA-4233-4E0C-B71B-8A11FA975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11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22FA0D-CFA5-93F8-71E0-164AEC7A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A42560-A6FB-B1B9-0ED6-1699B717F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38F4E08-A90C-2CF2-71B4-7DCBBB03B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308878A-2484-761F-7D7B-5EE914898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511E-6B1D-45E6-A11B-48EE1AA3CF1B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044E6DA-0FC2-E0B8-1CC9-5AC85193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3A5882C-9704-9B79-E592-5D8E274A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B4BA-4233-4E0C-B71B-8A11FA975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288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2DC6CB-9861-8D56-C527-503A807D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4E6643-AD40-DEB5-6724-4E46680C0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3822592-4664-25DF-8AC7-1BE13DEE1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62C75BB-2FFE-7BBE-7F99-6B5EF47D8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485C308-0AD6-2A42-AA84-FD5D3A0B3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B3C40FB-EDE5-348D-C7DA-D8B169B3C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511E-6B1D-45E6-A11B-48EE1AA3CF1B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7776D26-379C-B052-E1D8-BAF3C180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F07C795-CFB6-F617-C774-A9049978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B4BA-4233-4E0C-B71B-8A11FA975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483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1F6575-158B-1F75-16C1-90C68B6A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4069A20-AEB3-9FBE-0F34-F1D3DE52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511E-6B1D-45E6-A11B-48EE1AA3CF1B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411B00E-A48D-ADF7-6771-C13B8770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473752D-1A40-2C02-2684-566AF79E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B4BA-4233-4E0C-B71B-8A11FA975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048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07F3E2D-FB39-55B0-2FE4-CD5544FA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511E-6B1D-45E6-A11B-48EE1AA3CF1B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B36DA61-D9C1-D5D4-7CE0-19D4DCA9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DE2C505-345D-56F1-3DC0-60DF8E44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B4BA-4233-4E0C-B71B-8A11FA975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223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E1022C-09A9-6876-94BB-143351B1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4E0516-AFD5-2F9D-A105-3C40DD30C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7CE3290-F468-097F-C47C-CF4FF5F07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B1AAAF4-4F97-B000-23B7-DEBA0CEE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511E-6B1D-45E6-A11B-48EE1AA3CF1B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2F2412C-9101-F660-CA3A-08FABD42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20A78C-C8E1-F2CA-00EB-461C7DE0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B4BA-4233-4E0C-B71B-8A11FA975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836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B2AA6E-9BA6-C4AB-9CEF-ADF7E189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D4C8D78-8325-56A0-8FD4-5CC450FAA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DA67071-A58B-97B6-BC27-8BDDF03B6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1AF109A-663F-7F2D-E377-C866FB6D7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511E-6B1D-45E6-A11B-48EE1AA3CF1B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A3F3249-DD8B-AA24-2EC2-C47DF685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F856C3F-3FBE-BDD1-CA09-26B8C0FF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B4BA-4233-4E0C-B71B-8A11FA9759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750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3037413-D781-6DC1-2394-F2241E4B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2ED481D-CCB0-06D9-4282-4953EC290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AC5A288-8DE0-893E-2545-B35A1B909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3511E-6B1D-45E6-A11B-48EE1AA3CF1B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E6807C-CABF-FCCE-BC41-04897DE91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366EE7-6BAC-69A2-396A-4D1AB5D56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B4BA-4233-4E0C-B71B-8A11FA9759C7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3123E77-9FD6-14F9-C6A5-84C2F73D4263}"/>
              </a:ext>
            </a:extLst>
          </p:cNvPr>
          <p:cNvSpPr txBox="1"/>
          <p:nvPr userDrawn="1"/>
        </p:nvSpPr>
        <p:spPr>
          <a:xfrm>
            <a:off x="0" y="6887997"/>
            <a:ext cx="2888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chemeClr val="tx1"/>
                </a:solidFill>
              </a:rPr>
              <a:t>Done by: Essa Al </a:t>
            </a:r>
            <a:r>
              <a:rPr lang="en-US" b="1" dirty="0" err="1">
                <a:solidFill>
                  <a:schemeClr val="tx1"/>
                </a:solidFill>
              </a:rPr>
              <a:t>Hussaini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9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0" Type="http://schemas.openxmlformats.org/officeDocument/2006/relationships/image" Target="../media/image11.sv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72EA72F-9857-4494-966A-4C872BACC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366" y="3355701"/>
            <a:ext cx="3408247" cy="34949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A9EBC8A-6859-4696-BF74-ECF8AC69A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973" y="4714739"/>
            <a:ext cx="2653564" cy="214326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523FE08-3703-477B-A9FC-A0B8167BE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443" y="-709451"/>
            <a:ext cx="3399799" cy="27406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8E5EDD-75DA-4E30-820A-6777DBBFD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537" y="-898513"/>
            <a:ext cx="4044228" cy="41482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E88A904-F2FC-41E2-8ADF-760F82E4A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275" y="1522858"/>
            <a:ext cx="3698561" cy="3700173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3" name="Rectangle 161">
            <a:extLst>
              <a:ext uri="{FF2B5EF4-FFF2-40B4-BE49-F238E27FC236}">
                <a16:creationId xmlns:a16="http://schemas.microsoft.com/office/drawing/2014/main" id="{48646921-2C1F-418A-BDD0-B72BC3870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129" y="2191597"/>
            <a:ext cx="239685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rtl="0"/>
            <a:r>
              <a:rPr lang="en-US" altLang="zh-CN" sz="6600" dirty="0">
                <a:solidFill>
                  <a:srgbClr val="FF0000"/>
                </a:solidFill>
                <a:latin typeface="Arial Rounded MT Bold" panose="020F0704030504030204" pitchFamily="34" charset="0"/>
                <a:ea typeface="方正综艺简体" panose="02010601030101010101" pitchFamily="2" charset="-122"/>
              </a:rPr>
              <a:t>Who am I </a:t>
            </a:r>
            <a:r>
              <a:rPr lang="en-US" altLang="zh-CN" sz="6600" dirty="0">
                <a:solidFill>
                  <a:srgbClr val="0000FF"/>
                </a:solidFill>
                <a:latin typeface="Arial Rounded MT Bold" panose="020F0704030504030204" pitchFamily="34" charset="0"/>
                <a:ea typeface="方正综艺简体" panose="02010601030101010101" pitchFamily="2" charset="-122"/>
              </a:rPr>
              <a:t>?</a:t>
            </a:r>
            <a:endParaRPr lang="zh-CN" altLang="en-US" sz="6600" dirty="0">
              <a:solidFill>
                <a:srgbClr val="0000FF"/>
              </a:solidFill>
              <a:latin typeface="Arial Rounded MT Bold" panose="020F070403050403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2" name="مستطيل: زوايا مستديرة 6">
            <a:extLst>
              <a:ext uri="{FF2B5EF4-FFF2-40B4-BE49-F238E27FC236}">
                <a16:creationId xmlns:a16="http://schemas.microsoft.com/office/drawing/2014/main" id="{52E3CABB-C74E-6E70-015B-CCD80315712F}"/>
              </a:ext>
            </a:extLst>
          </p:cNvPr>
          <p:cNvSpPr/>
          <p:nvPr/>
        </p:nvSpPr>
        <p:spPr>
          <a:xfrm>
            <a:off x="-3939669" y="2352714"/>
            <a:ext cx="3617922" cy="2779393"/>
          </a:xfrm>
          <a:prstGeom prst="roundRect">
            <a:avLst>
              <a:gd name="adj" fmla="val 8333"/>
            </a:avLst>
          </a:pr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65D347F-F627-4693-45B5-6A5D7E6277A9}"/>
              </a:ext>
            </a:extLst>
          </p:cNvPr>
          <p:cNvGrpSpPr/>
          <p:nvPr/>
        </p:nvGrpSpPr>
        <p:grpSpPr>
          <a:xfrm>
            <a:off x="13934922" y="2071371"/>
            <a:ext cx="5045950" cy="2908460"/>
            <a:chOff x="5676942" y="1765983"/>
            <a:chExt cx="6105600" cy="3519237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44BFB28B-53B7-353F-15CF-7AED87AA407F}"/>
                </a:ext>
              </a:extLst>
            </p:cNvPr>
            <p:cNvGrpSpPr/>
            <p:nvPr/>
          </p:nvGrpSpPr>
          <p:grpSpPr>
            <a:xfrm>
              <a:off x="5676942" y="1765983"/>
              <a:ext cx="6104571" cy="3519237"/>
              <a:chOff x="0" y="0"/>
              <a:chExt cx="12192000" cy="6858000"/>
            </a:xfrm>
          </p:grpSpPr>
          <p:pic>
            <p:nvPicPr>
              <p:cNvPr id="7" name="صورة 6">
                <a:extLst>
                  <a:ext uri="{FF2B5EF4-FFF2-40B4-BE49-F238E27FC236}">
                    <a16:creationId xmlns:a16="http://schemas.microsoft.com/office/drawing/2014/main" id="{8F0BA1EE-8443-37C7-7DBB-E7029D6A8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6096000" cy="6858000"/>
              </a:xfrm>
              <a:prstGeom prst="rect">
                <a:avLst/>
              </a:prstGeom>
            </p:spPr>
          </p:pic>
          <p:pic>
            <p:nvPicPr>
              <p:cNvPr id="8" name="صورة 7">
                <a:extLst>
                  <a:ext uri="{FF2B5EF4-FFF2-40B4-BE49-F238E27FC236}">
                    <a16:creationId xmlns:a16="http://schemas.microsoft.com/office/drawing/2014/main" id="{CB6E2BEC-CA9F-2400-553D-0074DD7AE7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82487" y="0"/>
                <a:ext cx="6409513" cy="6858000"/>
              </a:xfrm>
              <a:prstGeom prst="rect">
                <a:avLst/>
              </a:prstGeom>
            </p:spPr>
          </p:pic>
        </p:grp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7A8609CA-49C3-166A-A1EF-D080EAF699C7}"/>
                </a:ext>
              </a:extLst>
            </p:cNvPr>
            <p:cNvSpPr/>
            <p:nvPr/>
          </p:nvSpPr>
          <p:spPr>
            <a:xfrm>
              <a:off x="5676942" y="1793220"/>
              <a:ext cx="6105600" cy="3492000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9" name="رسم 8" descr="علامة استفهام">
            <a:extLst>
              <a:ext uri="{FF2B5EF4-FFF2-40B4-BE49-F238E27FC236}">
                <a16:creationId xmlns:a16="http://schemas.microsoft.com/office/drawing/2014/main" id="{77C6462F-4DC8-46A7-752F-D1924BCF79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446282" y="2448951"/>
            <a:ext cx="1960098" cy="196009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B87449D-29B0-38DF-6D33-B2064BFF66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84" y="2121041"/>
            <a:ext cx="4418599" cy="3113549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C8D50F1-2AD4-3473-7C63-EADD40099852}"/>
              </a:ext>
            </a:extLst>
          </p:cNvPr>
          <p:cNvGrpSpPr/>
          <p:nvPr/>
        </p:nvGrpSpPr>
        <p:grpSpPr>
          <a:xfrm>
            <a:off x="802346" y="-1500535"/>
            <a:ext cx="4202198" cy="1204044"/>
            <a:chOff x="3701011" y="90642"/>
            <a:chExt cx="5084660" cy="1456893"/>
          </a:xfrm>
        </p:grpSpPr>
        <p:sp>
          <p:nvSpPr>
            <p:cNvPr id="16" name="مستطيل: زوايا مستديرة 6">
              <a:extLst>
                <a:ext uri="{FF2B5EF4-FFF2-40B4-BE49-F238E27FC236}">
                  <a16:creationId xmlns:a16="http://schemas.microsoft.com/office/drawing/2014/main" id="{2119DC98-E0F2-5FD0-286F-E1159577CA88}"/>
                </a:ext>
              </a:extLst>
            </p:cNvPr>
            <p:cNvSpPr/>
            <p:nvPr/>
          </p:nvSpPr>
          <p:spPr>
            <a:xfrm flipH="1">
              <a:off x="3784997" y="407544"/>
              <a:ext cx="4857900" cy="983695"/>
            </a:xfrm>
            <a:custGeom>
              <a:avLst/>
              <a:gdLst>
                <a:gd name="connsiteX0" fmla="*/ 0 w 4369981"/>
                <a:gd name="connsiteY0" fmla="*/ 241009 h 1446028"/>
                <a:gd name="connsiteX1" fmla="*/ 241009 w 4369981"/>
                <a:gd name="connsiteY1" fmla="*/ 0 h 1446028"/>
                <a:gd name="connsiteX2" fmla="*/ 4128972 w 4369981"/>
                <a:gd name="connsiteY2" fmla="*/ 0 h 1446028"/>
                <a:gd name="connsiteX3" fmla="*/ 4369981 w 4369981"/>
                <a:gd name="connsiteY3" fmla="*/ 241009 h 1446028"/>
                <a:gd name="connsiteX4" fmla="*/ 4369981 w 4369981"/>
                <a:gd name="connsiteY4" fmla="*/ 1205019 h 1446028"/>
                <a:gd name="connsiteX5" fmla="*/ 4128972 w 4369981"/>
                <a:gd name="connsiteY5" fmla="*/ 1446028 h 1446028"/>
                <a:gd name="connsiteX6" fmla="*/ 241009 w 4369981"/>
                <a:gd name="connsiteY6" fmla="*/ 1446028 h 1446028"/>
                <a:gd name="connsiteX7" fmla="*/ 0 w 4369981"/>
                <a:gd name="connsiteY7" fmla="*/ 1205019 h 1446028"/>
                <a:gd name="connsiteX8" fmla="*/ 0 w 4369981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28972 w 4391246"/>
                <a:gd name="connsiteY2" fmla="*/ 0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50237 w 4391246"/>
                <a:gd name="connsiteY2" fmla="*/ 223284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0 w 4391246"/>
                <a:gd name="connsiteY7" fmla="*/ 1205019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214032 w 4391246"/>
                <a:gd name="connsiteY2" fmla="*/ 265815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645047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535222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4301" h="1584252">
                  <a:moveTo>
                    <a:pt x="0" y="241009"/>
                  </a:moveTo>
                  <a:cubicBezTo>
                    <a:pt x="0" y="107903"/>
                    <a:pt x="107903" y="0"/>
                    <a:pt x="241009" y="0"/>
                  </a:cubicBezTo>
                  <a:lnTo>
                    <a:pt x="4214032" y="265815"/>
                  </a:lnTo>
                  <a:cubicBezTo>
                    <a:pt x="4347138" y="265815"/>
                    <a:pt x="4433776" y="373717"/>
                    <a:pt x="4433776" y="506823"/>
                  </a:cubicBezTo>
                  <a:cubicBezTo>
                    <a:pt x="4433776" y="828160"/>
                    <a:pt x="4444410" y="469011"/>
                    <a:pt x="4369981" y="1205019"/>
                  </a:cubicBezTo>
                  <a:cubicBezTo>
                    <a:pt x="4369981" y="1338125"/>
                    <a:pt x="4262078" y="1446028"/>
                    <a:pt x="4128972" y="1446028"/>
                  </a:cubicBezTo>
                  <a:lnTo>
                    <a:pt x="535222" y="1584252"/>
                  </a:lnTo>
                  <a:cubicBezTo>
                    <a:pt x="402116" y="1584252"/>
                    <a:pt x="233916" y="1518879"/>
                    <a:pt x="233916" y="1385773"/>
                  </a:cubicBezTo>
                  <a:lnTo>
                    <a:pt x="0" y="241009"/>
                  </a:lnTo>
                  <a:close/>
                </a:path>
              </a:pathLst>
            </a:custGeom>
            <a:solidFill>
              <a:srgbClr val="9A50B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ستطيل: زوايا مستديرة 6">
              <a:extLst>
                <a:ext uri="{FF2B5EF4-FFF2-40B4-BE49-F238E27FC236}">
                  <a16:creationId xmlns:a16="http://schemas.microsoft.com/office/drawing/2014/main" id="{557AB388-8FE2-1A48-53AE-EA7D610693CF}"/>
                </a:ext>
              </a:extLst>
            </p:cNvPr>
            <p:cNvSpPr/>
            <p:nvPr/>
          </p:nvSpPr>
          <p:spPr>
            <a:xfrm>
              <a:off x="3902794" y="282145"/>
              <a:ext cx="4434301" cy="983695"/>
            </a:xfrm>
            <a:custGeom>
              <a:avLst/>
              <a:gdLst>
                <a:gd name="connsiteX0" fmla="*/ 0 w 4369981"/>
                <a:gd name="connsiteY0" fmla="*/ 241009 h 1446028"/>
                <a:gd name="connsiteX1" fmla="*/ 241009 w 4369981"/>
                <a:gd name="connsiteY1" fmla="*/ 0 h 1446028"/>
                <a:gd name="connsiteX2" fmla="*/ 4128972 w 4369981"/>
                <a:gd name="connsiteY2" fmla="*/ 0 h 1446028"/>
                <a:gd name="connsiteX3" fmla="*/ 4369981 w 4369981"/>
                <a:gd name="connsiteY3" fmla="*/ 241009 h 1446028"/>
                <a:gd name="connsiteX4" fmla="*/ 4369981 w 4369981"/>
                <a:gd name="connsiteY4" fmla="*/ 1205019 h 1446028"/>
                <a:gd name="connsiteX5" fmla="*/ 4128972 w 4369981"/>
                <a:gd name="connsiteY5" fmla="*/ 1446028 h 1446028"/>
                <a:gd name="connsiteX6" fmla="*/ 241009 w 4369981"/>
                <a:gd name="connsiteY6" fmla="*/ 1446028 h 1446028"/>
                <a:gd name="connsiteX7" fmla="*/ 0 w 4369981"/>
                <a:gd name="connsiteY7" fmla="*/ 1205019 h 1446028"/>
                <a:gd name="connsiteX8" fmla="*/ 0 w 4369981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28972 w 4391246"/>
                <a:gd name="connsiteY2" fmla="*/ 0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50237 w 4391246"/>
                <a:gd name="connsiteY2" fmla="*/ 223284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0 w 4391246"/>
                <a:gd name="connsiteY7" fmla="*/ 1205019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214032 w 4391246"/>
                <a:gd name="connsiteY2" fmla="*/ 265815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645047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4301" h="1584252">
                  <a:moveTo>
                    <a:pt x="0" y="241009"/>
                  </a:moveTo>
                  <a:cubicBezTo>
                    <a:pt x="0" y="107903"/>
                    <a:pt x="107903" y="0"/>
                    <a:pt x="241009" y="0"/>
                  </a:cubicBezTo>
                  <a:lnTo>
                    <a:pt x="4214032" y="265815"/>
                  </a:lnTo>
                  <a:cubicBezTo>
                    <a:pt x="4347138" y="265815"/>
                    <a:pt x="4433776" y="373717"/>
                    <a:pt x="4433776" y="506823"/>
                  </a:cubicBezTo>
                  <a:cubicBezTo>
                    <a:pt x="4433776" y="828160"/>
                    <a:pt x="4444410" y="469011"/>
                    <a:pt x="4369981" y="1205019"/>
                  </a:cubicBezTo>
                  <a:cubicBezTo>
                    <a:pt x="4369981" y="1338125"/>
                    <a:pt x="4262078" y="1446028"/>
                    <a:pt x="4128972" y="1446028"/>
                  </a:cubicBezTo>
                  <a:lnTo>
                    <a:pt x="645047" y="1584252"/>
                  </a:lnTo>
                  <a:cubicBezTo>
                    <a:pt x="511941" y="1584252"/>
                    <a:pt x="233916" y="1518879"/>
                    <a:pt x="233916" y="1385773"/>
                  </a:cubicBezTo>
                  <a:lnTo>
                    <a:pt x="0" y="24100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dist="165100" dir="2700000" sx="99000" sy="99000" algn="tl" rotWithShape="0">
                <a:srgbClr val="EC5F4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71F3DDCA-3066-2D02-8205-5C79E32D5321}"/>
                </a:ext>
              </a:extLst>
            </p:cNvPr>
            <p:cNvSpPr/>
            <p:nvPr/>
          </p:nvSpPr>
          <p:spPr>
            <a:xfrm rot="19863975">
              <a:off x="8676376" y="309227"/>
              <a:ext cx="109295" cy="109295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شكل بيضاوي 18">
              <a:extLst>
                <a:ext uri="{FF2B5EF4-FFF2-40B4-BE49-F238E27FC236}">
                  <a16:creationId xmlns:a16="http://schemas.microsoft.com/office/drawing/2014/main" id="{BD23979F-340A-1729-B5B4-3F577A2CF7C3}"/>
                </a:ext>
              </a:extLst>
            </p:cNvPr>
            <p:cNvSpPr/>
            <p:nvPr/>
          </p:nvSpPr>
          <p:spPr>
            <a:xfrm rot="19863975">
              <a:off x="8544044" y="400998"/>
              <a:ext cx="72000" cy="72000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0979071B-8861-289B-429B-0E24D8196D57}"/>
                </a:ext>
              </a:extLst>
            </p:cNvPr>
            <p:cNvSpPr/>
            <p:nvPr/>
          </p:nvSpPr>
          <p:spPr>
            <a:xfrm rot="4082326">
              <a:off x="8540322" y="921339"/>
              <a:ext cx="132248" cy="132248"/>
            </a:xfrm>
            <a:prstGeom prst="ellipse">
              <a:avLst/>
            </a:prstGeom>
            <a:solidFill>
              <a:srgbClr val="EE9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دمعة 20">
              <a:extLst>
                <a:ext uri="{FF2B5EF4-FFF2-40B4-BE49-F238E27FC236}">
                  <a16:creationId xmlns:a16="http://schemas.microsoft.com/office/drawing/2014/main" id="{D96A8241-1F68-557E-D413-84FC5D6C0EA2}"/>
                </a:ext>
              </a:extLst>
            </p:cNvPr>
            <p:cNvSpPr/>
            <p:nvPr/>
          </p:nvSpPr>
          <p:spPr>
            <a:xfrm rot="822495">
              <a:off x="8257797" y="162677"/>
              <a:ext cx="204143" cy="219466"/>
            </a:xfrm>
            <a:prstGeom prst="teardrop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دمعة 21">
              <a:extLst>
                <a:ext uri="{FF2B5EF4-FFF2-40B4-BE49-F238E27FC236}">
                  <a16:creationId xmlns:a16="http://schemas.microsoft.com/office/drawing/2014/main" id="{8256A7D3-238D-BBE8-73DF-C85E464231F6}"/>
                </a:ext>
              </a:extLst>
            </p:cNvPr>
            <p:cNvSpPr/>
            <p:nvPr/>
          </p:nvSpPr>
          <p:spPr>
            <a:xfrm rot="16693345">
              <a:off x="8295333" y="1335731"/>
              <a:ext cx="204143" cy="219466"/>
            </a:xfrm>
            <a:prstGeom prst="teardrop">
              <a:avLst/>
            </a:prstGeom>
            <a:solidFill>
              <a:srgbClr val="EE9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شكل بيضاوي 23">
              <a:extLst>
                <a:ext uri="{FF2B5EF4-FFF2-40B4-BE49-F238E27FC236}">
                  <a16:creationId xmlns:a16="http://schemas.microsoft.com/office/drawing/2014/main" id="{8E6B3D32-07E7-20EB-3EAE-7B1DEF3F5B63}"/>
                </a:ext>
              </a:extLst>
            </p:cNvPr>
            <p:cNvSpPr/>
            <p:nvPr/>
          </p:nvSpPr>
          <p:spPr>
            <a:xfrm rot="4082326">
              <a:off x="8529629" y="1266187"/>
              <a:ext cx="72000" cy="72000"/>
            </a:xfrm>
            <a:prstGeom prst="ellipse">
              <a:avLst/>
            </a:prstGeom>
            <a:solidFill>
              <a:srgbClr val="0D8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36C9FB92-8F1A-F2BA-4CBD-F6133BCE7CDE}"/>
                </a:ext>
              </a:extLst>
            </p:cNvPr>
            <p:cNvSpPr/>
            <p:nvPr/>
          </p:nvSpPr>
          <p:spPr>
            <a:xfrm rot="4082326">
              <a:off x="8600557" y="766816"/>
              <a:ext cx="72000" cy="72000"/>
            </a:xfrm>
            <a:prstGeom prst="ellipse">
              <a:avLst/>
            </a:prstGeom>
            <a:solidFill>
              <a:srgbClr val="EE9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شكل بيضاوي 25">
              <a:extLst>
                <a:ext uri="{FF2B5EF4-FFF2-40B4-BE49-F238E27FC236}">
                  <a16:creationId xmlns:a16="http://schemas.microsoft.com/office/drawing/2014/main" id="{2D1B39C9-594D-3167-BF6B-D88483F747FA}"/>
                </a:ext>
              </a:extLst>
            </p:cNvPr>
            <p:cNvSpPr/>
            <p:nvPr/>
          </p:nvSpPr>
          <p:spPr>
            <a:xfrm rot="4082326">
              <a:off x="8035031" y="1287525"/>
              <a:ext cx="176022" cy="17602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F9586206-1A68-2004-7821-9BA5675F0735}"/>
                </a:ext>
              </a:extLst>
            </p:cNvPr>
            <p:cNvSpPr/>
            <p:nvPr/>
          </p:nvSpPr>
          <p:spPr>
            <a:xfrm rot="4082326">
              <a:off x="3758178" y="1234293"/>
              <a:ext cx="160020" cy="160020"/>
            </a:xfrm>
            <a:prstGeom prst="ellipse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B2B20609-CE33-AA91-EEBE-F309C6D029F2}"/>
                </a:ext>
              </a:extLst>
            </p:cNvPr>
            <p:cNvSpPr/>
            <p:nvPr/>
          </p:nvSpPr>
          <p:spPr>
            <a:xfrm rot="4082326">
              <a:off x="4010187" y="1167667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436557AC-657C-A379-669F-8369AA853C60}"/>
                </a:ext>
              </a:extLst>
            </p:cNvPr>
            <p:cNvSpPr/>
            <p:nvPr/>
          </p:nvSpPr>
          <p:spPr>
            <a:xfrm rot="4082326">
              <a:off x="3701011" y="904272"/>
              <a:ext cx="132248" cy="132248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799F8F79-EE87-F37D-7AD6-F2BB8AADD54B}"/>
                </a:ext>
              </a:extLst>
            </p:cNvPr>
            <p:cNvSpPr/>
            <p:nvPr/>
          </p:nvSpPr>
          <p:spPr>
            <a:xfrm rot="4082326">
              <a:off x="3917017" y="214735"/>
              <a:ext cx="132248" cy="132248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دمعة 30">
              <a:extLst>
                <a:ext uri="{FF2B5EF4-FFF2-40B4-BE49-F238E27FC236}">
                  <a16:creationId xmlns:a16="http://schemas.microsoft.com/office/drawing/2014/main" id="{4C1EC371-8D1A-C499-8A8D-D3FCB62EB15A}"/>
                </a:ext>
              </a:extLst>
            </p:cNvPr>
            <p:cNvSpPr/>
            <p:nvPr/>
          </p:nvSpPr>
          <p:spPr>
            <a:xfrm rot="3200133">
              <a:off x="3766114" y="516820"/>
              <a:ext cx="204143" cy="219466"/>
            </a:xfrm>
            <a:prstGeom prst="teardrop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شكل بيضاوي 31">
              <a:extLst>
                <a:ext uri="{FF2B5EF4-FFF2-40B4-BE49-F238E27FC236}">
                  <a16:creationId xmlns:a16="http://schemas.microsoft.com/office/drawing/2014/main" id="{E1DA5F68-1606-62A5-B026-B2D9EC023398}"/>
                </a:ext>
              </a:extLst>
            </p:cNvPr>
            <p:cNvSpPr/>
            <p:nvPr/>
          </p:nvSpPr>
          <p:spPr>
            <a:xfrm rot="4082326">
              <a:off x="3755337" y="399039"/>
              <a:ext cx="72000" cy="72000"/>
            </a:xfrm>
            <a:prstGeom prst="ellipse">
              <a:avLst/>
            </a:prstGeom>
            <a:solidFill>
              <a:srgbClr val="45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D07B7D4D-B122-3FAF-224B-D30D6EAA5199}"/>
                </a:ext>
              </a:extLst>
            </p:cNvPr>
            <p:cNvSpPr/>
            <p:nvPr/>
          </p:nvSpPr>
          <p:spPr>
            <a:xfrm rot="4082326">
              <a:off x="4381229" y="90642"/>
              <a:ext cx="176022" cy="176022"/>
            </a:xfrm>
            <a:prstGeom prst="ellipse">
              <a:avLst/>
            </a:prstGeom>
            <a:solidFill>
              <a:srgbClr val="0D8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ECC6A17E-FFD2-3645-0B3C-1200E5ADF8A9}"/>
                </a:ext>
              </a:extLst>
            </p:cNvPr>
            <p:cNvSpPr txBox="1"/>
            <p:nvPr/>
          </p:nvSpPr>
          <p:spPr>
            <a:xfrm>
              <a:off x="4321572" y="479151"/>
              <a:ext cx="3672904" cy="782060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457200" indent="-457200" algn="ctr" rtl="0">
                <a:buFont typeface="Wingdings" panose="05000000000000000000" pitchFamily="2" charset="2"/>
                <a:buChar char="§"/>
                <a:defRPr sz="2800" b="1">
                  <a:solidFill>
                    <a:srgbClr val="0066FF"/>
                  </a:solidFill>
                </a:defRPr>
              </a:lvl1pPr>
            </a:lstStyle>
            <a:p>
              <a:pPr marL="0" indent="0">
                <a:buNone/>
              </a:pPr>
              <a:r>
                <a:rPr lang="en-US" sz="3600" b="0" dirty="0">
                  <a:solidFill>
                    <a:srgbClr val="7030A0"/>
                  </a:solidFill>
                  <a:latin typeface="Arial Rounded MT Bold" panose="020F0704030504030204" pitchFamily="34" charset="0"/>
                  <a:cs typeface="mohammad bold art 1" pitchFamily="2" charset="-78"/>
                </a:rPr>
                <a:t>Who am I?</a:t>
              </a:r>
              <a:endParaRPr lang="ar-SA" sz="3600" b="0" dirty="0">
                <a:solidFill>
                  <a:srgbClr val="7030A0"/>
                </a:solidFill>
                <a:latin typeface="Arial Rounded MT Bold" panose="020F0704030504030204" pitchFamily="34" charset="0"/>
                <a:cs typeface="mohammad bold art 1" pitchFamily="2" charset="-78"/>
              </a:endParaRPr>
            </a:p>
          </p:txBody>
        </p:sp>
      </p:grpSp>
      <p:sp>
        <p:nvSpPr>
          <p:cNvPr id="35" name="Rectangle 161">
            <a:extLst>
              <a:ext uri="{FF2B5EF4-FFF2-40B4-BE49-F238E27FC236}">
                <a16:creationId xmlns:a16="http://schemas.microsoft.com/office/drawing/2014/main" id="{EA935099-D719-8154-4C2E-B63FFCCB5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396" y="4826851"/>
            <a:ext cx="4094624" cy="12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rtl="0">
              <a:lnSpc>
                <a:spcPct val="150000"/>
              </a:lnSpc>
            </a:pPr>
            <a:r>
              <a:rPr lang="en-US" altLang="zh-CN" dirty="0">
                <a:solidFill>
                  <a:srgbClr val="E7E6E6">
                    <a:lumMod val="10000"/>
                  </a:srgbClr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U: 4	L:1</a:t>
            </a:r>
          </a:p>
          <a:p>
            <a:pPr algn="ctr" rtl="0">
              <a:lnSpc>
                <a:spcPct val="150000"/>
              </a:lnSpc>
            </a:pPr>
            <a:r>
              <a:rPr lang="en-US" altLang="zh-CN" sz="1800" b="1" dirty="0">
                <a:solidFill>
                  <a:srgbClr val="864996"/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Listen </a:t>
            </a:r>
            <a:r>
              <a:rPr lang="en-US" altLang="zh-CN" sz="1800" b="1">
                <a:solidFill>
                  <a:srgbClr val="864996"/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&amp; Discuss</a:t>
            </a:r>
            <a:endParaRPr lang="zh-CN" altLang="en-US" sz="1800" b="1" dirty="0">
              <a:solidFill>
                <a:srgbClr val="864996"/>
              </a:solidFill>
              <a:latin typeface="Helvetica" panose="020B0604020202030204" pitchFamily="34" charset="0"/>
              <a:ea typeface="方正综艺简体" panose="02010601030101010101" pitchFamily="2" charset="-122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dirty="0">
                <a:solidFill>
                  <a:srgbClr val="E7E6E6">
                    <a:lumMod val="10000"/>
                  </a:srgbClr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By: Essa Al </a:t>
            </a:r>
            <a:r>
              <a:rPr lang="en-US" altLang="zh-CN" dirty="0" err="1">
                <a:solidFill>
                  <a:srgbClr val="E7E6E6">
                    <a:lumMod val="10000"/>
                  </a:srgbClr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Hussaini</a:t>
            </a:r>
            <a:endParaRPr lang="en-US" altLang="zh-CN" dirty="0">
              <a:solidFill>
                <a:srgbClr val="E7E6E6">
                  <a:lumMod val="10000"/>
                </a:srgbClr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Rectangle 161">
            <a:extLst>
              <a:ext uri="{FF2B5EF4-FFF2-40B4-BE49-F238E27FC236}">
                <a16:creationId xmlns:a16="http://schemas.microsoft.com/office/drawing/2014/main" id="{0819D041-EBD9-ED83-077F-662DE38C4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0824" y="3134080"/>
            <a:ext cx="424616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en-US" altLang="zh-CN" sz="3200" dirty="0">
                <a:solidFill>
                  <a:srgbClr val="F26B6D"/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Mega Goal 2.1</a:t>
            </a:r>
          </a:p>
          <a:p>
            <a:pPr lvl="0" algn="ctr"/>
            <a:endParaRPr lang="en-US" altLang="zh-CN" sz="2400" b="1" dirty="0">
              <a:solidFill>
                <a:srgbClr val="864996"/>
              </a:solidFill>
              <a:latin typeface="Helvetica" panose="020B0604020202030204" pitchFamily="34" charset="0"/>
              <a:ea typeface="方正综艺简体" panose="02010601030101010101" pitchFamily="2" charset="-122"/>
            </a:endParaRPr>
          </a:p>
          <a:p>
            <a:pPr lvl="0" algn="ctr"/>
            <a:r>
              <a:rPr lang="en-US" altLang="zh-CN" sz="2400" b="1" dirty="0">
                <a:solidFill>
                  <a:srgbClr val="864996"/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TV around the World</a:t>
            </a:r>
            <a:endParaRPr lang="zh-CN" altLang="en-US" sz="2400" b="1" dirty="0">
              <a:solidFill>
                <a:srgbClr val="864996"/>
              </a:solidFill>
              <a:latin typeface="Helvetica" panose="020B0604020202030204" pitchFamily="34" charset="0"/>
              <a:ea typeface="方正综艺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7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6">
            <a:extLst>
              <a:ext uri="{FF2B5EF4-FFF2-40B4-BE49-F238E27FC236}">
                <a16:creationId xmlns:a16="http://schemas.microsoft.com/office/drawing/2014/main" id="{2A29F22A-BC65-B59D-4808-F0B8F5C01CB9}"/>
              </a:ext>
            </a:extLst>
          </p:cNvPr>
          <p:cNvSpPr/>
          <p:nvPr/>
        </p:nvSpPr>
        <p:spPr>
          <a:xfrm>
            <a:off x="471425" y="1893253"/>
            <a:ext cx="4815454" cy="3699371"/>
          </a:xfrm>
          <a:prstGeom prst="roundRect">
            <a:avLst>
              <a:gd name="adj" fmla="val 8333"/>
            </a:avLst>
          </a:pr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9D958D-E923-D727-70D8-DAC149478E68}"/>
              </a:ext>
            </a:extLst>
          </p:cNvPr>
          <p:cNvSpPr txBox="1"/>
          <p:nvPr/>
        </p:nvSpPr>
        <p:spPr>
          <a:xfrm>
            <a:off x="228136" y="2077216"/>
            <a:ext cx="4988842" cy="3330390"/>
          </a:xfrm>
          <a:prstGeom prst="rect">
            <a:avLst/>
          </a:prstGeom>
          <a:noFill/>
        </p:spPr>
        <p:txBody>
          <a:bodyPr wrap="square" lIns="72000" tIns="36000" rIns="72000" bIns="36000">
            <a:spAutoFit/>
          </a:bodyPr>
          <a:lstStyle/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A Worldwide Show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Not An American Show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Watched By Millions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Have My Own Funny Style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About A Classic Vehicle / Automobile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Won Prizes</a:t>
            </a:r>
          </a:p>
        </p:txBody>
      </p: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D7DED47F-0221-1D54-D111-2499A683CC62}"/>
              </a:ext>
            </a:extLst>
          </p:cNvPr>
          <p:cNvGrpSpPr/>
          <p:nvPr/>
        </p:nvGrpSpPr>
        <p:grpSpPr>
          <a:xfrm>
            <a:off x="5676942" y="1765983"/>
            <a:ext cx="6105600" cy="3519237"/>
            <a:chOff x="5676942" y="1765983"/>
            <a:chExt cx="6105600" cy="3519237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C54BB547-607F-F0DD-F15F-9F3991D90DC3}"/>
                </a:ext>
              </a:extLst>
            </p:cNvPr>
            <p:cNvGrpSpPr/>
            <p:nvPr/>
          </p:nvGrpSpPr>
          <p:grpSpPr>
            <a:xfrm>
              <a:off x="5676942" y="1765983"/>
              <a:ext cx="6104571" cy="3519237"/>
              <a:chOff x="0" y="0"/>
              <a:chExt cx="12192000" cy="6858000"/>
            </a:xfrm>
          </p:grpSpPr>
          <p:pic>
            <p:nvPicPr>
              <p:cNvPr id="11" name="صورة 10">
                <a:extLst>
                  <a:ext uri="{FF2B5EF4-FFF2-40B4-BE49-F238E27FC236}">
                    <a16:creationId xmlns:a16="http://schemas.microsoft.com/office/drawing/2014/main" id="{50C22A6A-6671-C704-1BAA-A3B12C240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6096000" cy="6858000"/>
              </a:xfrm>
              <a:prstGeom prst="rect">
                <a:avLst/>
              </a:prstGeom>
            </p:spPr>
          </p:pic>
          <p:pic>
            <p:nvPicPr>
              <p:cNvPr id="12" name="صورة 11">
                <a:extLst>
                  <a:ext uri="{FF2B5EF4-FFF2-40B4-BE49-F238E27FC236}">
                    <a16:creationId xmlns:a16="http://schemas.microsoft.com/office/drawing/2014/main" id="{61A2A229-2251-E997-A93E-27CB74AEE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2487" y="0"/>
                <a:ext cx="6409513" cy="6858000"/>
              </a:xfrm>
              <a:prstGeom prst="rect">
                <a:avLst/>
              </a:prstGeom>
            </p:spPr>
          </p:pic>
        </p:grp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F15617C5-4FB9-8022-FE48-83C357D24AF9}"/>
                </a:ext>
              </a:extLst>
            </p:cNvPr>
            <p:cNvSpPr/>
            <p:nvPr/>
          </p:nvSpPr>
          <p:spPr>
            <a:xfrm>
              <a:off x="5676942" y="1793220"/>
              <a:ext cx="6105600" cy="3492000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57" name="رسم 56" descr="علامة استفهام">
            <a:extLst>
              <a:ext uri="{FF2B5EF4-FFF2-40B4-BE49-F238E27FC236}">
                <a16:creationId xmlns:a16="http://schemas.microsoft.com/office/drawing/2014/main" id="{41B4C90F-935A-ED06-E2EF-6A1DD5D77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3286" y="1994110"/>
            <a:ext cx="2869780" cy="286978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5AA0AE6-2230-5C91-D327-5136D4D0B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93" y="1398542"/>
            <a:ext cx="6469271" cy="4558546"/>
          </a:xfrm>
          <a:prstGeom prst="rect">
            <a:avLst/>
          </a:prstGeom>
        </p:spPr>
      </p:pic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7860C68F-2B00-E453-5C69-21956B8173C0}"/>
              </a:ext>
            </a:extLst>
          </p:cNvPr>
          <p:cNvGrpSpPr/>
          <p:nvPr/>
        </p:nvGrpSpPr>
        <p:grpSpPr>
          <a:xfrm>
            <a:off x="5690928" y="1771876"/>
            <a:ext cx="6040579" cy="3488191"/>
            <a:chOff x="5690928" y="1771876"/>
            <a:chExt cx="6040579" cy="3488191"/>
          </a:xfrm>
        </p:grpSpPr>
        <p:pic>
          <p:nvPicPr>
            <p:cNvPr id="62" name="صورة 61">
              <a:extLst>
                <a:ext uri="{FF2B5EF4-FFF2-40B4-BE49-F238E27FC236}">
                  <a16:creationId xmlns:a16="http://schemas.microsoft.com/office/drawing/2014/main" id="{66EDCE85-98A6-E648-A250-323340652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tretch>
              <a:fillRect/>
            </a:stretch>
          </p:blipFill>
          <p:spPr>
            <a:xfrm>
              <a:off x="5690928" y="1771876"/>
              <a:ext cx="2849880" cy="3488191"/>
            </a:xfrm>
            <a:prstGeom prst="rect">
              <a:avLst/>
            </a:prstGeom>
          </p:spPr>
        </p:pic>
        <p:pic>
          <p:nvPicPr>
            <p:cNvPr id="63" name="صورة 62">
              <a:extLst>
                <a:ext uri="{FF2B5EF4-FFF2-40B4-BE49-F238E27FC236}">
                  <a16:creationId xmlns:a16="http://schemas.microsoft.com/office/drawing/2014/main" id="{E0AD3D5A-59DF-7D28-AEF6-090F10830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tretch>
              <a:fillRect/>
            </a:stretch>
          </p:blipFill>
          <p:spPr>
            <a:xfrm>
              <a:off x="8881627" y="1771876"/>
              <a:ext cx="2849880" cy="3488191"/>
            </a:xfrm>
            <a:prstGeom prst="rect">
              <a:avLst/>
            </a:prstGeom>
          </p:spPr>
        </p:pic>
        <p:pic>
          <p:nvPicPr>
            <p:cNvPr id="61" name="صورة 60">
              <a:extLst>
                <a:ext uri="{FF2B5EF4-FFF2-40B4-BE49-F238E27FC236}">
                  <a16:creationId xmlns:a16="http://schemas.microsoft.com/office/drawing/2014/main" id="{C133946C-CEEF-6A72-C699-674118E5A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04287" y="1771876"/>
              <a:ext cx="2849880" cy="3488191"/>
            </a:xfrm>
            <a:prstGeom prst="rect">
              <a:avLst/>
            </a:prstGeom>
          </p:spPr>
        </p:pic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773D387B-97FB-4AA8-A272-2DCB8BBFD8B3}"/>
              </a:ext>
            </a:extLst>
          </p:cNvPr>
          <p:cNvGrpSpPr/>
          <p:nvPr/>
        </p:nvGrpSpPr>
        <p:grpSpPr>
          <a:xfrm>
            <a:off x="802346" y="609426"/>
            <a:ext cx="4202198" cy="1204044"/>
            <a:chOff x="3701011" y="90642"/>
            <a:chExt cx="5084660" cy="1456893"/>
          </a:xfrm>
        </p:grpSpPr>
        <p:sp>
          <p:nvSpPr>
            <p:cNvPr id="36" name="مستطيل: زوايا مستديرة 6">
              <a:extLst>
                <a:ext uri="{FF2B5EF4-FFF2-40B4-BE49-F238E27FC236}">
                  <a16:creationId xmlns:a16="http://schemas.microsoft.com/office/drawing/2014/main" id="{A5DA5B45-6C9D-90D0-A585-2B77CFD6887E}"/>
                </a:ext>
              </a:extLst>
            </p:cNvPr>
            <p:cNvSpPr/>
            <p:nvPr/>
          </p:nvSpPr>
          <p:spPr>
            <a:xfrm flipH="1">
              <a:off x="3784997" y="407544"/>
              <a:ext cx="4857900" cy="983695"/>
            </a:xfrm>
            <a:custGeom>
              <a:avLst/>
              <a:gdLst>
                <a:gd name="connsiteX0" fmla="*/ 0 w 4369981"/>
                <a:gd name="connsiteY0" fmla="*/ 241009 h 1446028"/>
                <a:gd name="connsiteX1" fmla="*/ 241009 w 4369981"/>
                <a:gd name="connsiteY1" fmla="*/ 0 h 1446028"/>
                <a:gd name="connsiteX2" fmla="*/ 4128972 w 4369981"/>
                <a:gd name="connsiteY2" fmla="*/ 0 h 1446028"/>
                <a:gd name="connsiteX3" fmla="*/ 4369981 w 4369981"/>
                <a:gd name="connsiteY3" fmla="*/ 241009 h 1446028"/>
                <a:gd name="connsiteX4" fmla="*/ 4369981 w 4369981"/>
                <a:gd name="connsiteY4" fmla="*/ 1205019 h 1446028"/>
                <a:gd name="connsiteX5" fmla="*/ 4128972 w 4369981"/>
                <a:gd name="connsiteY5" fmla="*/ 1446028 h 1446028"/>
                <a:gd name="connsiteX6" fmla="*/ 241009 w 4369981"/>
                <a:gd name="connsiteY6" fmla="*/ 1446028 h 1446028"/>
                <a:gd name="connsiteX7" fmla="*/ 0 w 4369981"/>
                <a:gd name="connsiteY7" fmla="*/ 1205019 h 1446028"/>
                <a:gd name="connsiteX8" fmla="*/ 0 w 4369981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28972 w 4391246"/>
                <a:gd name="connsiteY2" fmla="*/ 0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50237 w 4391246"/>
                <a:gd name="connsiteY2" fmla="*/ 223284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0 w 4391246"/>
                <a:gd name="connsiteY7" fmla="*/ 1205019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214032 w 4391246"/>
                <a:gd name="connsiteY2" fmla="*/ 265815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645047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535222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4301" h="1584252">
                  <a:moveTo>
                    <a:pt x="0" y="241009"/>
                  </a:moveTo>
                  <a:cubicBezTo>
                    <a:pt x="0" y="107903"/>
                    <a:pt x="107903" y="0"/>
                    <a:pt x="241009" y="0"/>
                  </a:cubicBezTo>
                  <a:lnTo>
                    <a:pt x="4214032" y="265815"/>
                  </a:lnTo>
                  <a:cubicBezTo>
                    <a:pt x="4347138" y="265815"/>
                    <a:pt x="4433776" y="373717"/>
                    <a:pt x="4433776" y="506823"/>
                  </a:cubicBezTo>
                  <a:cubicBezTo>
                    <a:pt x="4433776" y="828160"/>
                    <a:pt x="4444410" y="469011"/>
                    <a:pt x="4369981" y="1205019"/>
                  </a:cubicBezTo>
                  <a:cubicBezTo>
                    <a:pt x="4369981" y="1338125"/>
                    <a:pt x="4262078" y="1446028"/>
                    <a:pt x="4128972" y="1446028"/>
                  </a:cubicBezTo>
                  <a:lnTo>
                    <a:pt x="535222" y="1584252"/>
                  </a:lnTo>
                  <a:cubicBezTo>
                    <a:pt x="402116" y="1584252"/>
                    <a:pt x="233916" y="1518879"/>
                    <a:pt x="233916" y="1385773"/>
                  </a:cubicBezTo>
                  <a:lnTo>
                    <a:pt x="0" y="241009"/>
                  </a:lnTo>
                  <a:close/>
                </a:path>
              </a:pathLst>
            </a:custGeom>
            <a:solidFill>
              <a:srgbClr val="9A50B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7" name="مستطيل: زوايا مستديرة 6">
              <a:extLst>
                <a:ext uri="{FF2B5EF4-FFF2-40B4-BE49-F238E27FC236}">
                  <a16:creationId xmlns:a16="http://schemas.microsoft.com/office/drawing/2014/main" id="{4F3508EE-42B0-61F8-5DDC-D299BED552CC}"/>
                </a:ext>
              </a:extLst>
            </p:cNvPr>
            <p:cNvSpPr/>
            <p:nvPr/>
          </p:nvSpPr>
          <p:spPr>
            <a:xfrm>
              <a:off x="3902794" y="282145"/>
              <a:ext cx="4434301" cy="983695"/>
            </a:xfrm>
            <a:custGeom>
              <a:avLst/>
              <a:gdLst>
                <a:gd name="connsiteX0" fmla="*/ 0 w 4369981"/>
                <a:gd name="connsiteY0" fmla="*/ 241009 h 1446028"/>
                <a:gd name="connsiteX1" fmla="*/ 241009 w 4369981"/>
                <a:gd name="connsiteY1" fmla="*/ 0 h 1446028"/>
                <a:gd name="connsiteX2" fmla="*/ 4128972 w 4369981"/>
                <a:gd name="connsiteY2" fmla="*/ 0 h 1446028"/>
                <a:gd name="connsiteX3" fmla="*/ 4369981 w 4369981"/>
                <a:gd name="connsiteY3" fmla="*/ 241009 h 1446028"/>
                <a:gd name="connsiteX4" fmla="*/ 4369981 w 4369981"/>
                <a:gd name="connsiteY4" fmla="*/ 1205019 h 1446028"/>
                <a:gd name="connsiteX5" fmla="*/ 4128972 w 4369981"/>
                <a:gd name="connsiteY5" fmla="*/ 1446028 h 1446028"/>
                <a:gd name="connsiteX6" fmla="*/ 241009 w 4369981"/>
                <a:gd name="connsiteY6" fmla="*/ 1446028 h 1446028"/>
                <a:gd name="connsiteX7" fmla="*/ 0 w 4369981"/>
                <a:gd name="connsiteY7" fmla="*/ 1205019 h 1446028"/>
                <a:gd name="connsiteX8" fmla="*/ 0 w 4369981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28972 w 4391246"/>
                <a:gd name="connsiteY2" fmla="*/ 0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50237 w 4391246"/>
                <a:gd name="connsiteY2" fmla="*/ 223284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0 w 4391246"/>
                <a:gd name="connsiteY7" fmla="*/ 1205019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214032 w 4391246"/>
                <a:gd name="connsiteY2" fmla="*/ 265815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645047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4301" h="1584252">
                  <a:moveTo>
                    <a:pt x="0" y="241009"/>
                  </a:moveTo>
                  <a:cubicBezTo>
                    <a:pt x="0" y="107903"/>
                    <a:pt x="107903" y="0"/>
                    <a:pt x="241009" y="0"/>
                  </a:cubicBezTo>
                  <a:lnTo>
                    <a:pt x="4214032" y="265815"/>
                  </a:lnTo>
                  <a:cubicBezTo>
                    <a:pt x="4347138" y="265815"/>
                    <a:pt x="4433776" y="373717"/>
                    <a:pt x="4433776" y="506823"/>
                  </a:cubicBezTo>
                  <a:cubicBezTo>
                    <a:pt x="4433776" y="828160"/>
                    <a:pt x="4444410" y="469011"/>
                    <a:pt x="4369981" y="1205019"/>
                  </a:cubicBezTo>
                  <a:cubicBezTo>
                    <a:pt x="4369981" y="1338125"/>
                    <a:pt x="4262078" y="1446028"/>
                    <a:pt x="4128972" y="1446028"/>
                  </a:cubicBezTo>
                  <a:lnTo>
                    <a:pt x="645047" y="1584252"/>
                  </a:lnTo>
                  <a:cubicBezTo>
                    <a:pt x="511941" y="1584252"/>
                    <a:pt x="233916" y="1518879"/>
                    <a:pt x="233916" y="1385773"/>
                  </a:cubicBezTo>
                  <a:lnTo>
                    <a:pt x="0" y="24100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dist="165100" dir="2700000" sx="99000" sy="99000" algn="tl" rotWithShape="0">
                <a:srgbClr val="EC5F4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8" name="شكل بيضاوي 37">
              <a:extLst>
                <a:ext uri="{FF2B5EF4-FFF2-40B4-BE49-F238E27FC236}">
                  <a16:creationId xmlns:a16="http://schemas.microsoft.com/office/drawing/2014/main" id="{52959435-9954-325C-FDD1-9DD6F29CAA54}"/>
                </a:ext>
              </a:extLst>
            </p:cNvPr>
            <p:cNvSpPr/>
            <p:nvPr/>
          </p:nvSpPr>
          <p:spPr>
            <a:xfrm rot="19863975">
              <a:off x="8676376" y="309227"/>
              <a:ext cx="109295" cy="109295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9" name="شكل بيضاوي 38">
              <a:extLst>
                <a:ext uri="{FF2B5EF4-FFF2-40B4-BE49-F238E27FC236}">
                  <a16:creationId xmlns:a16="http://schemas.microsoft.com/office/drawing/2014/main" id="{9BCF5E22-AD59-004F-6AB2-1DA8D970B37E}"/>
                </a:ext>
              </a:extLst>
            </p:cNvPr>
            <p:cNvSpPr/>
            <p:nvPr/>
          </p:nvSpPr>
          <p:spPr>
            <a:xfrm rot="19863975">
              <a:off x="8544044" y="400998"/>
              <a:ext cx="72000" cy="72000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0" name="شكل بيضاوي 39">
              <a:extLst>
                <a:ext uri="{FF2B5EF4-FFF2-40B4-BE49-F238E27FC236}">
                  <a16:creationId xmlns:a16="http://schemas.microsoft.com/office/drawing/2014/main" id="{A7151CA7-E010-0C1F-CF46-82C98F4541A7}"/>
                </a:ext>
              </a:extLst>
            </p:cNvPr>
            <p:cNvSpPr/>
            <p:nvPr/>
          </p:nvSpPr>
          <p:spPr>
            <a:xfrm rot="4082326">
              <a:off x="8540322" y="921339"/>
              <a:ext cx="132248" cy="132248"/>
            </a:xfrm>
            <a:prstGeom prst="ellipse">
              <a:avLst/>
            </a:prstGeom>
            <a:solidFill>
              <a:srgbClr val="EE9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1" name="دمعة 40">
              <a:extLst>
                <a:ext uri="{FF2B5EF4-FFF2-40B4-BE49-F238E27FC236}">
                  <a16:creationId xmlns:a16="http://schemas.microsoft.com/office/drawing/2014/main" id="{34781573-41CD-19E1-DA92-6B5F891834B9}"/>
                </a:ext>
              </a:extLst>
            </p:cNvPr>
            <p:cNvSpPr/>
            <p:nvPr/>
          </p:nvSpPr>
          <p:spPr>
            <a:xfrm rot="822495">
              <a:off x="8257797" y="162677"/>
              <a:ext cx="204143" cy="219466"/>
            </a:xfrm>
            <a:prstGeom prst="teardrop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2" name="دمعة 41">
              <a:extLst>
                <a:ext uri="{FF2B5EF4-FFF2-40B4-BE49-F238E27FC236}">
                  <a16:creationId xmlns:a16="http://schemas.microsoft.com/office/drawing/2014/main" id="{08E515FE-FB81-52B8-305B-86DD53411BFF}"/>
                </a:ext>
              </a:extLst>
            </p:cNvPr>
            <p:cNvSpPr/>
            <p:nvPr/>
          </p:nvSpPr>
          <p:spPr>
            <a:xfrm rot="16693345">
              <a:off x="8295333" y="1335731"/>
              <a:ext cx="204143" cy="219466"/>
            </a:xfrm>
            <a:prstGeom prst="teardrop">
              <a:avLst/>
            </a:prstGeom>
            <a:solidFill>
              <a:srgbClr val="EE9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3" name="شكل بيضاوي 42">
              <a:extLst>
                <a:ext uri="{FF2B5EF4-FFF2-40B4-BE49-F238E27FC236}">
                  <a16:creationId xmlns:a16="http://schemas.microsoft.com/office/drawing/2014/main" id="{F66CA9AE-D5C2-5F42-71C2-B27052945B7C}"/>
                </a:ext>
              </a:extLst>
            </p:cNvPr>
            <p:cNvSpPr/>
            <p:nvPr/>
          </p:nvSpPr>
          <p:spPr>
            <a:xfrm rot="4082326">
              <a:off x="8529629" y="1266187"/>
              <a:ext cx="72000" cy="72000"/>
            </a:xfrm>
            <a:prstGeom prst="ellipse">
              <a:avLst/>
            </a:prstGeom>
            <a:solidFill>
              <a:srgbClr val="0D8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4" name="شكل بيضاوي 43">
              <a:extLst>
                <a:ext uri="{FF2B5EF4-FFF2-40B4-BE49-F238E27FC236}">
                  <a16:creationId xmlns:a16="http://schemas.microsoft.com/office/drawing/2014/main" id="{116B0D79-C17B-E097-61D0-8A115180554B}"/>
                </a:ext>
              </a:extLst>
            </p:cNvPr>
            <p:cNvSpPr/>
            <p:nvPr/>
          </p:nvSpPr>
          <p:spPr>
            <a:xfrm rot="4082326">
              <a:off x="8600557" y="766816"/>
              <a:ext cx="72000" cy="72000"/>
            </a:xfrm>
            <a:prstGeom prst="ellipse">
              <a:avLst/>
            </a:prstGeom>
            <a:solidFill>
              <a:srgbClr val="EE9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5" name="شكل بيضاوي 44">
              <a:extLst>
                <a:ext uri="{FF2B5EF4-FFF2-40B4-BE49-F238E27FC236}">
                  <a16:creationId xmlns:a16="http://schemas.microsoft.com/office/drawing/2014/main" id="{056FE87D-1471-74CE-CCCD-A338B3E02D0A}"/>
                </a:ext>
              </a:extLst>
            </p:cNvPr>
            <p:cNvSpPr/>
            <p:nvPr/>
          </p:nvSpPr>
          <p:spPr>
            <a:xfrm rot="4082326">
              <a:off x="8035031" y="1287525"/>
              <a:ext cx="176022" cy="17602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6" name="شكل بيضاوي 45">
              <a:extLst>
                <a:ext uri="{FF2B5EF4-FFF2-40B4-BE49-F238E27FC236}">
                  <a16:creationId xmlns:a16="http://schemas.microsoft.com/office/drawing/2014/main" id="{D5A42D47-FF23-CFC7-190C-40B0D21F3026}"/>
                </a:ext>
              </a:extLst>
            </p:cNvPr>
            <p:cNvSpPr/>
            <p:nvPr/>
          </p:nvSpPr>
          <p:spPr>
            <a:xfrm rot="4082326">
              <a:off x="3758178" y="1234293"/>
              <a:ext cx="160020" cy="160020"/>
            </a:xfrm>
            <a:prstGeom prst="ellipse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7" name="شكل بيضاوي 46">
              <a:extLst>
                <a:ext uri="{FF2B5EF4-FFF2-40B4-BE49-F238E27FC236}">
                  <a16:creationId xmlns:a16="http://schemas.microsoft.com/office/drawing/2014/main" id="{FF6D2AC4-5CC4-605A-30EB-77A1A73C1A04}"/>
                </a:ext>
              </a:extLst>
            </p:cNvPr>
            <p:cNvSpPr/>
            <p:nvPr/>
          </p:nvSpPr>
          <p:spPr>
            <a:xfrm rot="4082326">
              <a:off x="4010187" y="1167667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8" name="شكل بيضاوي 47">
              <a:extLst>
                <a:ext uri="{FF2B5EF4-FFF2-40B4-BE49-F238E27FC236}">
                  <a16:creationId xmlns:a16="http://schemas.microsoft.com/office/drawing/2014/main" id="{34D0A8D1-3383-8497-A0BA-2F38F6EA6897}"/>
                </a:ext>
              </a:extLst>
            </p:cNvPr>
            <p:cNvSpPr/>
            <p:nvPr/>
          </p:nvSpPr>
          <p:spPr>
            <a:xfrm rot="4082326">
              <a:off x="3701011" y="904272"/>
              <a:ext cx="132248" cy="132248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9" name="شكل بيضاوي 48">
              <a:extLst>
                <a:ext uri="{FF2B5EF4-FFF2-40B4-BE49-F238E27FC236}">
                  <a16:creationId xmlns:a16="http://schemas.microsoft.com/office/drawing/2014/main" id="{EE2C4BD2-0B36-5456-E922-46E91E53F2E9}"/>
                </a:ext>
              </a:extLst>
            </p:cNvPr>
            <p:cNvSpPr/>
            <p:nvPr/>
          </p:nvSpPr>
          <p:spPr>
            <a:xfrm rot="4082326">
              <a:off x="3917017" y="214735"/>
              <a:ext cx="132248" cy="132248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0" name="دمعة 49">
              <a:extLst>
                <a:ext uri="{FF2B5EF4-FFF2-40B4-BE49-F238E27FC236}">
                  <a16:creationId xmlns:a16="http://schemas.microsoft.com/office/drawing/2014/main" id="{96DEC9FB-0877-4288-AAD9-512F7037D903}"/>
                </a:ext>
              </a:extLst>
            </p:cNvPr>
            <p:cNvSpPr/>
            <p:nvPr/>
          </p:nvSpPr>
          <p:spPr>
            <a:xfrm rot="3200133">
              <a:off x="3766114" y="516820"/>
              <a:ext cx="204143" cy="219466"/>
            </a:xfrm>
            <a:prstGeom prst="teardrop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1" name="شكل بيضاوي 50">
              <a:extLst>
                <a:ext uri="{FF2B5EF4-FFF2-40B4-BE49-F238E27FC236}">
                  <a16:creationId xmlns:a16="http://schemas.microsoft.com/office/drawing/2014/main" id="{66C84921-BBF4-108F-5A78-329213BBE183}"/>
                </a:ext>
              </a:extLst>
            </p:cNvPr>
            <p:cNvSpPr/>
            <p:nvPr/>
          </p:nvSpPr>
          <p:spPr>
            <a:xfrm rot="4082326">
              <a:off x="3755337" y="399039"/>
              <a:ext cx="72000" cy="72000"/>
            </a:xfrm>
            <a:prstGeom prst="ellipse">
              <a:avLst/>
            </a:prstGeom>
            <a:solidFill>
              <a:srgbClr val="45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شكل بيضاوي 51">
              <a:extLst>
                <a:ext uri="{FF2B5EF4-FFF2-40B4-BE49-F238E27FC236}">
                  <a16:creationId xmlns:a16="http://schemas.microsoft.com/office/drawing/2014/main" id="{A4E6DF8E-BE34-39AA-D287-DE98EAB03764}"/>
                </a:ext>
              </a:extLst>
            </p:cNvPr>
            <p:cNvSpPr/>
            <p:nvPr/>
          </p:nvSpPr>
          <p:spPr>
            <a:xfrm rot="4082326">
              <a:off x="4381229" y="90642"/>
              <a:ext cx="176022" cy="176022"/>
            </a:xfrm>
            <a:prstGeom prst="ellipse">
              <a:avLst/>
            </a:prstGeom>
            <a:solidFill>
              <a:srgbClr val="0D8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مربع نص 52">
              <a:extLst>
                <a:ext uri="{FF2B5EF4-FFF2-40B4-BE49-F238E27FC236}">
                  <a16:creationId xmlns:a16="http://schemas.microsoft.com/office/drawing/2014/main" id="{D4884BD1-11DC-9A0D-D3BE-F77B3697AF6B}"/>
                </a:ext>
              </a:extLst>
            </p:cNvPr>
            <p:cNvSpPr txBox="1"/>
            <p:nvPr/>
          </p:nvSpPr>
          <p:spPr>
            <a:xfrm>
              <a:off x="4321572" y="479151"/>
              <a:ext cx="3672904" cy="782060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457200" indent="-457200" algn="ctr" rtl="0">
                <a:buFont typeface="Wingdings" panose="05000000000000000000" pitchFamily="2" charset="2"/>
                <a:buChar char="§"/>
                <a:defRPr sz="2800" b="1">
                  <a:solidFill>
                    <a:srgbClr val="0066FF"/>
                  </a:solidFill>
                </a:defRPr>
              </a:lvl1pPr>
            </a:lstStyle>
            <a:p>
              <a:pPr marL="0" indent="0">
                <a:buNone/>
              </a:pPr>
              <a:r>
                <a:rPr lang="en-US" sz="3600" b="0" dirty="0">
                  <a:solidFill>
                    <a:srgbClr val="7030A0"/>
                  </a:solidFill>
                  <a:latin typeface="Arial Rounded MT Bold" panose="020F0704030504030204" pitchFamily="34" charset="0"/>
                  <a:cs typeface="mohammad bold art 1" pitchFamily="2" charset="-78"/>
                </a:rPr>
                <a:t>Who am I </a:t>
              </a:r>
              <a:r>
                <a:rPr lang="en-US" sz="3600" b="0" dirty="0">
                  <a:solidFill>
                    <a:srgbClr val="FF0000"/>
                  </a:solidFill>
                  <a:latin typeface="Arial Rounded MT Bold" panose="020F0704030504030204" pitchFamily="34" charset="0"/>
                  <a:cs typeface="mohammad bold art 1" pitchFamily="2" charset="-78"/>
                </a:rPr>
                <a:t>?</a:t>
              </a:r>
              <a:endParaRPr lang="ar-SA" sz="3600" b="0" dirty="0">
                <a:solidFill>
                  <a:srgbClr val="FF0000"/>
                </a:solidFill>
                <a:latin typeface="Arial Rounded MT Bold" panose="020F0704030504030204" pitchFamily="34" charset="0"/>
                <a:cs typeface="mohammad bold art 1" pitchFamily="2" charset="-78"/>
              </a:endParaRPr>
            </a:p>
          </p:txBody>
        </p:sp>
      </p:grpSp>
      <p:sp>
        <p:nvSpPr>
          <p:cNvPr id="58" name="مستطيل: زوايا مستديرة 6">
            <a:extLst>
              <a:ext uri="{FF2B5EF4-FFF2-40B4-BE49-F238E27FC236}">
                <a16:creationId xmlns:a16="http://schemas.microsoft.com/office/drawing/2014/main" id="{4900EEE6-9DA5-6CAA-D4E8-16FC22316FFB}"/>
              </a:ext>
            </a:extLst>
          </p:cNvPr>
          <p:cNvSpPr/>
          <p:nvPr/>
        </p:nvSpPr>
        <p:spPr>
          <a:xfrm>
            <a:off x="-4301461" y="2227888"/>
            <a:ext cx="3979714" cy="3057332"/>
          </a:xfrm>
          <a:prstGeom prst="roundRect">
            <a:avLst>
              <a:gd name="adj" fmla="val 8333"/>
            </a:avLst>
          </a:pr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EC5F4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68A6BBC8-3125-D901-EDF4-DE82B4980D35}"/>
              </a:ext>
            </a:extLst>
          </p:cNvPr>
          <p:cNvGrpSpPr/>
          <p:nvPr/>
        </p:nvGrpSpPr>
        <p:grpSpPr>
          <a:xfrm>
            <a:off x="6942983" y="4410676"/>
            <a:ext cx="3331556" cy="671877"/>
            <a:chOff x="6942983" y="3975256"/>
            <a:chExt cx="3331556" cy="671877"/>
          </a:xfrm>
        </p:grpSpPr>
        <p:sp>
          <p:nvSpPr>
            <p:cNvPr id="65" name="مستطيل: زوايا مستديرة 6">
              <a:extLst>
                <a:ext uri="{FF2B5EF4-FFF2-40B4-BE49-F238E27FC236}">
                  <a16:creationId xmlns:a16="http://schemas.microsoft.com/office/drawing/2014/main" id="{AA0B40E0-5899-05BB-4F18-4ED2240DB633}"/>
                </a:ext>
              </a:extLst>
            </p:cNvPr>
            <p:cNvSpPr/>
            <p:nvPr/>
          </p:nvSpPr>
          <p:spPr>
            <a:xfrm>
              <a:off x="6942983" y="3975256"/>
              <a:ext cx="3331556" cy="671877"/>
            </a:xfrm>
            <a:custGeom>
              <a:avLst/>
              <a:gdLst>
                <a:gd name="connsiteX0" fmla="*/ 0 w 4369981"/>
                <a:gd name="connsiteY0" fmla="*/ 241009 h 1446028"/>
                <a:gd name="connsiteX1" fmla="*/ 241009 w 4369981"/>
                <a:gd name="connsiteY1" fmla="*/ 0 h 1446028"/>
                <a:gd name="connsiteX2" fmla="*/ 4128972 w 4369981"/>
                <a:gd name="connsiteY2" fmla="*/ 0 h 1446028"/>
                <a:gd name="connsiteX3" fmla="*/ 4369981 w 4369981"/>
                <a:gd name="connsiteY3" fmla="*/ 241009 h 1446028"/>
                <a:gd name="connsiteX4" fmla="*/ 4369981 w 4369981"/>
                <a:gd name="connsiteY4" fmla="*/ 1205019 h 1446028"/>
                <a:gd name="connsiteX5" fmla="*/ 4128972 w 4369981"/>
                <a:gd name="connsiteY5" fmla="*/ 1446028 h 1446028"/>
                <a:gd name="connsiteX6" fmla="*/ 241009 w 4369981"/>
                <a:gd name="connsiteY6" fmla="*/ 1446028 h 1446028"/>
                <a:gd name="connsiteX7" fmla="*/ 0 w 4369981"/>
                <a:gd name="connsiteY7" fmla="*/ 1205019 h 1446028"/>
                <a:gd name="connsiteX8" fmla="*/ 0 w 4369981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28972 w 4391246"/>
                <a:gd name="connsiteY2" fmla="*/ 0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50237 w 4391246"/>
                <a:gd name="connsiteY2" fmla="*/ 223284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0 w 4391246"/>
                <a:gd name="connsiteY7" fmla="*/ 1205019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214032 w 4391246"/>
                <a:gd name="connsiteY2" fmla="*/ 265815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645047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4301" h="1584252">
                  <a:moveTo>
                    <a:pt x="0" y="241009"/>
                  </a:moveTo>
                  <a:cubicBezTo>
                    <a:pt x="0" y="107903"/>
                    <a:pt x="107903" y="0"/>
                    <a:pt x="241009" y="0"/>
                  </a:cubicBezTo>
                  <a:lnTo>
                    <a:pt x="4214032" y="265815"/>
                  </a:lnTo>
                  <a:cubicBezTo>
                    <a:pt x="4347138" y="265815"/>
                    <a:pt x="4433776" y="373717"/>
                    <a:pt x="4433776" y="506823"/>
                  </a:cubicBezTo>
                  <a:cubicBezTo>
                    <a:pt x="4433776" y="828160"/>
                    <a:pt x="4444410" y="469011"/>
                    <a:pt x="4369981" y="1205019"/>
                  </a:cubicBezTo>
                  <a:cubicBezTo>
                    <a:pt x="4369981" y="1338125"/>
                    <a:pt x="4262078" y="1446028"/>
                    <a:pt x="4128972" y="1446028"/>
                  </a:cubicBezTo>
                  <a:lnTo>
                    <a:pt x="645047" y="1584252"/>
                  </a:lnTo>
                  <a:cubicBezTo>
                    <a:pt x="511941" y="1584252"/>
                    <a:pt x="233916" y="1518879"/>
                    <a:pt x="233916" y="1385773"/>
                  </a:cubicBezTo>
                  <a:lnTo>
                    <a:pt x="0" y="2410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65100" dir="2700000" sx="99000" sy="99000" algn="tl" rotWithShape="0">
                <a:srgbClr val="FFC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6" name="مربع نص 65">
              <a:extLst>
                <a:ext uri="{FF2B5EF4-FFF2-40B4-BE49-F238E27FC236}">
                  <a16:creationId xmlns:a16="http://schemas.microsoft.com/office/drawing/2014/main" id="{6031E0F5-C8B2-09CE-61D1-51305241E93C}"/>
                </a:ext>
              </a:extLst>
            </p:cNvPr>
            <p:cNvSpPr txBox="1"/>
            <p:nvPr/>
          </p:nvSpPr>
          <p:spPr>
            <a:xfrm>
              <a:off x="6942984" y="4009818"/>
              <a:ext cx="3293218" cy="5773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dirty="0">
                  <a:solidFill>
                    <a:srgbClr val="0000FF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mohammad bold art 1" pitchFamily="2" charset="-78"/>
                </a:rPr>
                <a:t>Top Gear</a:t>
              </a:r>
              <a:endParaRPr lang="en-US" sz="2400" dirty="0">
                <a:solidFill>
                  <a:srgbClr val="0000FF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mohammad bold art 1" pitchFamily="2" charset="-78"/>
              </a:endParaRPr>
            </a:p>
          </p:txBody>
        </p:sp>
      </p:grpSp>
      <p:pic>
        <p:nvPicPr>
          <p:cNvPr id="15" name="Picture 2" descr="Universal Remote Controller Replacement For Samsung Hdtv Led Smart Tv  Control - Walmart.com - Walmart.com">
            <a:extLst>
              <a:ext uri="{FF2B5EF4-FFF2-40B4-BE49-F238E27FC236}">
                <a16:creationId xmlns:a16="http://schemas.microsoft.com/office/drawing/2014/main" id="{B882CE6E-7A39-B0DF-449B-CB21E8865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61" b="100000" l="40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151" y="4647133"/>
            <a:ext cx="2247448" cy="22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37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6">
            <a:extLst>
              <a:ext uri="{FF2B5EF4-FFF2-40B4-BE49-F238E27FC236}">
                <a16:creationId xmlns:a16="http://schemas.microsoft.com/office/drawing/2014/main" id="{C9A2616F-5A14-5553-7088-88FF00496ED2}"/>
              </a:ext>
            </a:extLst>
          </p:cNvPr>
          <p:cNvSpPr/>
          <p:nvPr/>
        </p:nvSpPr>
        <p:spPr>
          <a:xfrm>
            <a:off x="-3939669" y="2352714"/>
            <a:ext cx="3617922" cy="2779393"/>
          </a:xfrm>
          <a:prstGeom prst="roundRect">
            <a:avLst>
              <a:gd name="adj" fmla="val 8333"/>
            </a:avLst>
          </a:pr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6">
            <a:extLst>
              <a:ext uri="{FF2B5EF4-FFF2-40B4-BE49-F238E27FC236}">
                <a16:creationId xmlns:a16="http://schemas.microsoft.com/office/drawing/2014/main" id="{2A29F22A-BC65-B59D-4808-F0B8F5C01CB9}"/>
              </a:ext>
            </a:extLst>
          </p:cNvPr>
          <p:cNvSpPr/>
          <p:nvPr/>
        </p:nvSpPr>
        <p:spPr>
          <a:xfrm>
            <a:off x="471425" y="2169024"/>
            <a:ext cx="4815454" cy="2970637"/>
          </a:xfrm>
          <a:prstGeom prst="roundRect">
            <a:avLst>
              <a:gd name="adj" fmla="val 8333"/>
            </a:avLst>
          </a:pr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EC5F4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9D958D-E923-D727-70D8-DAC149478E68}"/>
              </a:ext>
            </a:extLst>
          </p:cNvPr>
          <p:cNvSpPr txBox="1"/>
          <p:nvPr/>
        </p:nvSpPr>
        <p:spPr>
          <a:xfrm>
            <a:off x="228136" y="2352987"/>
            <a:ext cx="4988842" cy="2437453"/>
          </a:xfrm>
          <a:prstGeom prst="rect">
            <a:avLst/>
          </a:prstGeom>
          <a:noFill/>
        </p:spPr>
        <p:txBody>
          <a:bodyPr wrap="square" lIns="72000" tIns="36000" rIns="72000" bIns="36000">
            <a:spAutoFit/>
          </a:bodyPr>
          <a:lstStyle/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Not Broadcast A Lot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Aired For 3 Hours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About Working Hard Game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A Game But Not Mental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A Game But Not Easy Levels</a:t>
            </a:r>
          </a:p>
        </p:txBody>
      </p: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D7DED47F-0221-1D54-D111-2499A683CC62}"/>
              </a:ext>
            </a:extLst>
          </p:cNvPr>
          <p:cNvGrpSpPr/>
          <p:nvPr/>
        </p:nvGrpSpPr>
        <p:grpSpPr>
          <a:xfrm>
            <a:off x="5676942" y="1765983"/>
            <a:ext cx="6105600" cy="3519237"/>
            <a:chOff x="5676942" y="1765983"/>
            <a:chExt cx="6105600" cy="3519237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C54BB547-607F-F0DD-F15F-9F3991D90DC3}"/>
                </a:ext>
              </a:extLst>
            </p:cNvPr>
            <p:cNvGrpSpPr/>
            <p:nvPr/>
          </p:nvGrpSpPr>
          <p:grpSpPr>
            <a:xfrm>
              <a:off x="5676942" y="1765983"/>
              <a:ext cx="6104571" cy="3519237"/>
              <a:chOff x="0" y="0"/>
              <a:chExt cx="12192000" cy="6858000"/>
            </a:xfrm>
          </p:grpSpPr>
          <p:pic>
            <p:nvPicPr>
              <p:cNvPr id="11" name="صورة 10">
                <a:extLst>
                  <a:ext uri="{FF2B5EF4-FFF2-40B4-BE49-F238E27FC236}">
                    <a16:creationId xmlns:a16="http://schemas.microsoft.com/office/drawing/2014/main" id="{50C22A6A-6671-C704-1BAA-A3B12C240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6096000" cy="6858000"/>
              </a:xfrm>
              <a:prstGeom prst="rect">
                <a:avLst/>
              </a:prstGeom>
            </p:spPr>
          </p:pic>
          <p:pic>
            <p:nvPicPr>
              <p:cNvPr id="12" name="صورة 11">
                <a:extLst>
                  <a:ext uri="{FF2B5EF4-FFF2-40B4-BE49-F238E27FC236}">
                    <a16:creationId xmlns:a16="http://schemas.microsoft.com/office/drawing/2014/main" id="{61A2A229-2251-E997-A93E-27CB74AEE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2487" y="0"/>
                <a:ext cx="6409513" cy="6858000"/>
              </a:xfrm>
              <a:prstGeom prst="rect">
                <a:avLst/>
              </a:prstGeom>
            </p:spPr>
          </p:pic>
        </p:grp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F15617C5-4FB9-8022-FE48-83C357D24AF9}"/>
                </a:ext>
              </a:extLst>
            </p:cNvPr>
            <p:cNvSpPr/>
            <p:nvPr/>
          </p:nvSpPr>
          <p:spPr>
            <a:xfrm>
              <a:off x="5676942" y="1793220"/>
              <a:ext cx="6105600" cy="3492000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57" name="رسم 56" descr="علامة استفهام">
            <a:extLst>
              <a:ext uri="{FF2B5EF4-FFF2-40B4-BE49-F238E27FC236}">
                <a16:creationId xmlns:a16="http://schemas.microsoft.com/office/drawing/2014/main" id="{41B4C90F-935A-ED06-E2EF-6A1DD5D77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3286" y="1994110"/>
            <a:ext cx="2869780" cy="286978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5AA0AE6-2230-5C91-D327-5136D4D0B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93" y="1398542"/>
            <a:ext cx="6469271" cy="455854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73EB625-96B3-5756-A881-61E4B36574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53" t="5585" r="2192" b="4588"/>
          <a:stretch/>
        </p:blipFill>
        <p:spPr>
          <a:xfrm>
            <a:off x="5676941" y="1632654"/>
            <a:ext cx="6087336" cy="3816000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13D2F280-1B67-EA2A-43AF-DDD89E5F6D15}"/>
              </a:ext>
            </a:extLst>
          </p:cNvPr>
          <p:cNvSpPr/>
          <p:nvPr/>
        </p:nvSpPr>
        <p:spPr>
          <a:xfrm>
            <a:off x="992503" y="6894581"/>
            <a:ext cx="3617922" cy="2779393"/>
          </a:xfrm>
          <a:prstGeom prst="roundRect">
            <a:avLst>
              <a:gd name="adj" fmla="val 8333"/>
            </a:avLst>
          </a:pr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4FC7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4F443BA0-A3D2-15E4-FCD4-26856BC0706F}"/>
              </a:ext>
            </a:extLst>
          </p:cNvPr>
          <p:cNvGrpSpPr/>
          <p:nvPr/>
        </p:nvGrpSpPr>
        <p:grpSpPr>
          <a:xfrm>
            <a:off x="6942983" y="4495446"/>
            <a:ext cx="3331556" cy="671877"/>
            <a:chOff x="6942983" y="3975256"/>
            <a:chExt cx="3331556" cy="671877"/>
          </a:xfrm>
        </p:grpSpPr>
        <p:sp>
          <p:nvSpPr>
            <p:cNvPr id="16" name="مستطيل: زوايا مستديرة 6">
              <a:extLst>
                <a:ext uri="{FF2B5EF4-FFF2-40B4-BE49-F238E27FC236}">
                  <a16:creationId xmlns:a16="http://schemas.microsoft.com/office/drawing/2014/main" id="{13999819-7713-F7DD-09DB-2672119553AF}"/>
                </a:ext>
              </a:extLst>
            </p:cNvPr>
            <p:cNvSpPr/>
            <p:nvPr/>
          </p:nvSpPr>
          <p:spPr>
            <a:xfrm>
              <a:off x="6942983" y="3975256"/>
              <a:ext cx="3331556" cy="671877"/>
            </a:xfrm>
            <a:custGeom>
              <a:avLst/>
              <a:gdLst>
                <a:gd name="connsiteX0" fmla="*/ 0 w 4369981"/>
                <a:gd name="connsiteY0" fmla="*/ 241009 h 1446028"/>
                <a:gd name="connsiteX1" fmla="*/ 241009 w 4369981"/>
                <a:gd name="connsiteY1" fmla="*/ 0 h 1446028"/>
                <a:gd name="connsiteX2" fmla="*/ 4128972 w 4369981"/>
                <a:gd name="connsiteY2" fmla="*/ 0 h 1446028"/>
                <a:gd name="connsiteX3" fmla="*/ 4369981 w 4369981"/>
                <a:gd name="connsiteY3" fmla="*/ 241009 h 1446028"/>
                <a:gd name="connsiteX4" fmla="*/ 4369981 w 4369981"/>
                <a:gd name="connsiteY4" fmla="*/ 1205019 h 1446028"/>
                <a:gd name="connsiteX5" fmla="*/ 4128972 w 4369981"/>
                <a:gd name="connsiteY5" fmla="*/ 1446028 h 1446028"/>
                <a:gd name="connsiteX6" fmla="*/ 241009 w 4369981"/>
                <a:gd name="connsiteY6" fmla="*/ 1446028 h 1446028"/>
                <a:gd name="connsiteX7" fmla="*/ 0 w 4369981"/>
                <a:gd name="connsiteY7" fmla="*/ 1205019 h 1446028"/>
                <a:gd name="connsiteX8" fmla="*/ 0 w 4369981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28972 w 4391246"/>
                <a:gd name="connsiteY2" fmla="*/ 0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50237 w 4391246"/>
                <a:gd name="connsiteY2" fmla="*/ 223284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0 w 4391246"/>
                <a:gd name="connsiteY7" fmla="*/ 1205019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214032 w 4391246"/>
                <a:gd name="connsiteY2" fmla="*/ 265815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645047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4301" h="1584252">
                  <a:moveTo>
                    <a:pt x="0" y="241009"/>
                  </a:moveTo>
                  <a:cubicBezTo>
                    <a:pt x="0" y="107903"/>
                    <a:pt x="107903" y="0"/>
                    <a:pt x="241009" y="0"/>
                  </a:cubicBezTo>
                  <a:lnTo>
                    <a:pt x="4214032" y="265815"/>
                  </a:lnTo>
                  <a:cubicBezTo>
                    <a:pt x="4347138" y="265815"/>
                    <a:pt x="4433776" y="373717"/>
                    <a:pt x="4433776" y="506823"/>
                  </a:cubicBezTo>
                  <a:cubicBezTo>
                    <a:pt x="4433776" y="828160"/>
                    <a:pt x="4444410" y="469011"/>
                    <a:pt x="4369981" y="1205019"/>
                  </a:cubicBezTo>
                  <a:cubicBezTo>
                    <a:pt x="4369981" y="1338125"/>
                    <a:pt x="4262078" y="1446028"/>
                    <a:pt x="4128972" y="1446028"/>
                  </a:cubicBezTo>
                  <a:lnTo>
                    <a:pt x="645047" y="1584252"/>
                  </a:lnTo>
                  <a:cubicBezTo>
                    <a:pt x="511941" y="1584252"/>
                    <a:pt x="233916" y="1518879"/>
                    <a:pt x="233916" y="1385773"/>
                  </a:cubicBezTo>
                  <a:lnTo>
                    <a:pt x="0" y="2410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65100" dir="2700000" sx="99000" sy="99000" algn="tl" rotWithShape="0">
                <a:srgbClr val="EC5F4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B2B10865-01E2-8115-4B84-8BCDC5EC4D8F}"/>
                </a:ext>
              </a:extLst>
            </p:cNvPr>
            <p:cNvSpPr txBox="1"/>
            <p:nvPr/>
          </p:nvSpPr>
          <p:spPr>
            <a:xfrm>
              <a:off x="6942984" y="4009818"/>
              <a:ext cx="3293218" cy="577338"/>
            </a:xfrm>
            <a:prstGeom prst="rect">
              <a:avLst/>
            </a:prstGeom>
            <a:noFill/>
            <a:effectLst>
              <a:outerShdw dist="165100" dir="2700000" sx="99000" sy="99000" algn="tl" rotWithShape="0">
                <a:srgbClr val="EC5F4E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dirty="0" err="1">
                  <a:solidFill>
                    <a:srgbClr val="0000FF"/>
                  </a:solidFill>
                  <a:latin typeface="Arial Rounded MT Bold" panose="020F0704030504030204" pitchFamily="34" charset="0"/>
                  <a:cs typeface="mohammad bold art 1" pitchFamily="2" charset="-78"/>
                </a:rPr>
                <a:t>Sasuke</a:t>
              </a:r>
              <a:endParaRPr lang="en-US" sz="3200" dirty="0">
                <a:solidFill>
                  <a:srgbClr val="0000FF"/>
                </a:solidFill>
                <a:latin typeface="Arial Rounded MT Bold" panose="020F0704030504030204" pitchFamily="34" charset="0"/>
                <a:cs typeface="mohammad bold art 1" pitchFamily="2" charset="-78"/>
              </a:endParaRPr>
            </a:p>
          </p:txBody>
        </p:sp>
      </p:grpSp>
      <p:pic>
        <p:nvPicPr>
          <p:cNvPr id="15" name="Picture 2" descr="Universal Remote Controller Replacement For Samsung Hdtv Led Smart Tv  Control - Walmart.com - Walmart.com">
            <a:extLst>
              <a:ext uri="{FF2B5EF4-FFF2-40B4-BE49-F238E27FC236}">
                <a16:creationId xmlns:a16="http://schemas.microsoft.com/office/drawing/2014/main" id="{B882CE6E-7A39-B0DF-449B-CB21E8865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61" b="100000" l="40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151" y="4647133"/>
            <a:ext cx="2247448" cy="22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AE7C0F6E-5BEC-7E09-C673-DB4B95C5DAB3}"/>
              </a:ext>
            </a:extLst>
          </p:cNvPr>
          <p:cNvGrpSpPr/>
          <p:nvPr/>
        </p:nvGrpSpPr>
        <p:grpSpPr>
          <a:xfrm>
            <a:off x="802346" y="609426"/>
            <a:ext cx="4202198" cy="1204044"/>
            <a:chOff x="3701011" y="90642"/>
            <a:chExt cx="5084660" cy="1456893"/>
          </a:xfrm>
        </p:grpSpPr>
        <p:sp>
          <p:nvSpPr>
            <p:cNvPr id="19" name="مستطيل: زوايا مستديرة 6">
              <a:extLst>
                <a:ext uri="{FF2B5EF4-FFF2-40B4-BE49-F238E27FC236}">
                  <a16:creationId xmlns:a16="http://schemas.microsoft.com/office/drawing/2014/main" id="{2391F6B5-C8A6-D467-6E73-DD92FAB576BC}"/>
                </a:ext>
              </a:extLst>
            </p:cNvPr>
            <p:cNvSpPr/>
            <p:nvPr/>
          </p:nvSpPr>
          <p:spPr>
            <a:xfrm flipH="1">
              <a:off x="3784997" y="407544"/>
              <a:ext cx="4857900" cy="983695"/>
            </a:xfrm>
            <a:custGeom>
              <a:avLst/>
              <a:gdLst>
                <a:gd name="connsiteX0" fmla="*/ 0 w 4369981"/>
                <a:gd name="connsiteY0" fmla="*/ 241009 h 1446028"/>
                <a:gd name="connsiteX1" fmla="*/ 241009 w 4369981"/>
                <a:gd name="connsiteY1" fmla="*/ 0 h 1446028"/>
                <a:gd name="connsiteX2" fmla="*/ 4128972 w 4369981"/>
                <a:gd name="connsiteY2" fmla="*/ 0 h 1446028"/>
                <a:gd name="connsiteX3" fmla="*/ 4369981 w 4369981"/>
                <a:gd name="connsiteY3" fmla="*/ 241009 h 1446028"/>
                <a:gd name="connsiteX4" fmla="*/ 4369981 w 4369981"/>
                <a:gd name="connsiteY4" fmla="*/ 1205019 h 1446028"/>
                <a:gd name="connsiteX5" fmla="*/ 4128972 w 4369981"/>
                <a:gd name="connsiteY5" fmla="*/ 1446028 h 1446028"/>
                <a:gd name="connsiteX6" fmla="*/ 241009 w 4369981"/>
                <a:gd name="connsiteY6" fmla="*/ 1446028 h 1446028"/>
                <a:gd name="connsiteX7" fmla="*/ 0 w 4369981"/>
                <a:gd name="connsiteY7" fmla="*/ 1205019 h 1446028"/>
                <a:gd name="connsiteX8" fmla="*/ 0 w 4369981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28972 w 4391246"/>
                <a:gd name="connsiteY2" fmla="*/ 0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50237 w 4391246"/>
                <a:gd name="connsiteY2" fmla="*/ 223284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0 w 4391246"/>
                <a:gd name="connsiteY7" fmla="*/ 1205019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214032 w 4391246"/>
                <a:gd name="connsiteY2" fmla="*/ 265815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645047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535222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4301" h="1584252">
                  <a:moveTo>
                    <a:pt x="0" y="241009"/>
                  </a:moveTo>
                  <a:cubicBezTo>
                    <a:pt x="0" y="107903"/>
                    <a:pt x="107903" y="0"/>
                    <a:pt x="241009" y="0"/>
                  </a:cubicBezTo>
                  <a:lnTo>
                    <a:pt x="4214032" y="265815"/>
                  </a:lnTo>
                  <a:cubicBezTo>
                    <a:pt x="4347138" y="265815"/>
                    <a:pt x="4433776" y="373717"/>
                    <a:pt x="4433776" y="506823"/>
                  </a:cubicBezTo>
                  <a:cubicBezTo>
                    <a:pt x="4433776" y="828160"/>
                    <a:pt x="4444410" y="469011"/>
                    <a:pt x="4369981" y="1205019"/>
                  </a:cubicBezTo>
                  <a:cubicBezTo>
                    <a:pt x="4369981" y="1338125"/>
                    <a:pt x="4262078" y="1446028"/>
                    <a:pt x="4128972" y="1446028"/>
                  </a:cubicBezTo>
                  <a:lnTo>
                    <a:pt x="535222" y="1584252"/>
                  </a:lnTo>
                  <a:cubicBezTo>
                    <a:pt x="402116" y="1584252"/>
                    <a:pt x="233916" y="1518879"/>
                    <a:pt x="233916" y="1385773"/>
                  </a:cubicBezTo>
                  <a:lnTo>
                    <a:pt x="0" y="241009"/>
                  </a:lnTo>
                  <a:close/>
                </a:path>
              </a:pathLst>
            </a:custGeom>
            <a:solidFill>
              <a:srgbClr val="9A50B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: زوايا مستديرة 6">
              <a:extLst>
                <a:ext uri="{FF2B5EF4-FFF2-40B4-BE49-F238E27FC236}">
                  <a16:creationId xmlns:a16="http://schemas.microsoft.com/office/drawing/2014/main" id="{C4716AFA-4ED9-1E4C-C299-A56C3BC33674}"/>
                </a:ext>
              </a:extLst>
            </p:cNvPr>
            <p:cNvSpPr/>
            <p:nvPr/>
          </p:nvSpPr>
          <p:spPr>
            <a:xfrm>
              <a:off x="3902794" y="282145"/>
              <a:ext cx="4434301" cy="983695"/>
            </a:xfrm>
            <a:custGeom>
              <a:avLst/>
              <a:gdLst>
                <a:gd name="connsiteX0" fmla="*/ 0 w 4369981"/>
                <a:gd name="connsiteY0" fmla="*/ 241009 h 1446028"/>
                <a:gd name="connsiteX1" fmla="*/ 241009 w 4369981"/>
                <a:gd name="connsiteY1" fmla="*/ 0 h 1446028"/>
                <a:gd name="connsiteX2" fmla="*/ 4128972 w 4369981"/>
                <a:gd name="connsiteY2" fmla="*/ 0 h 1446028"/>
                <a:gd name="connsiteX3" fmla="*/ 4369981 w 4369981"/>
                <a:gd name="connsiteY3" fmla="*/ 241009 h 1446028"/>
                <a:gd name="connsiteX4" fmla="*/ 4369981 w 4369981"/>
                <a:gd name="connsiteY4" fmla="*/ 1205019 h 1446028"/>
                <a:gd name="connsiteX5" fmla="*/ 4128972 w 4369981"/>
                <a:gd name="connsiteY5" fmla="*/ 1446028 h 1446028"/>
                <a:gd name="connsiteX6" fmla="*/ 241009 w 4369981"/>
                <a:gd name="connsiteY6" fmla="*/ 1446028 h 1446028"/>
                <a:gd name="connsiteX7" fmla="*/ 0 w 4369981"/>
                <a:gd name="connsiteY7" fmla="*/ 1205019 h 1446028"/>
                <a:gd name="connsiteX8" fmla="*/ 0 w 4369981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28972 w 4391246"/>
                <a:gd name="connsiteY2" fmla="*/ 0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50237 w 4391246"/>
                <a:gd name="connsiteY2" fmla="*/ 223284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0 w 4391246"/>
                <a:gd name="connsiteY7" fmla="*/ 1205019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214032 w 4391246"/>
                <a:gd name="connsiteY2" fmla="*/ 265815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645047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4301" h="1584252">
                  <a:moveTo>
                    <a:pt x="0" y="241009"/>
                  </a:moveTo>
                  <a:cubicBezTo>
                    <a:pt x="0" y="107903"/>
                    <a:pt x="107903" y="0"/>
                    <a:pt x="241009" y="0"/>
                  </a:cubicBezTo>
                  <a:lnTo>
                    <a:pt x="4214032" y="265815"/>
                  </a:lnTo>
                  <a:cubicBezTo>
                    <a:pt x="4347138" y="265815"/>
                    <a:pt x="4433776" y="373717"/>
                    <a:pt x="4433776" y="506823"/>
                  </a:cubicBezTo>
                  <a:cubicBezTo>
                    <a:pt x="4433776" y="828160"/>
                    <a:pt x="4444410" y="469011"/>
                    <a:pt x="4369981" y="1205019"/>
                  </a:cubicBezTo>
                  <a:cubicBezTo>
                    <a:pt x="4369981" y="1338125"/>
                    <a:pt x="4262078" y="1446028"/>
                    <a:pt x="4128972" y="1446028"/>
                  </a:cubicBezTo>
                  <a:lnTo>
                    <a:pt x="645047" y="1584252"/>
                  </a:lnTo>
                  <a:cubicBezTo>
                    <a:pt x="511941" y="1584252"/>
                    <a:pt x="233916" y="1518879"/>
                    <a:pt x="233916" y="1385773"/>
                  </a:cubicBezTo>
                  <a:lnTo>
                    <a:pt x="0" y="24100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dist="165100" dir="2700000" sx="99000" sy="99000" algn="tl" rotWithShape="0">
                <a:srgbClr val="EC5F4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1" name="شكل بيضاوي 20">
              <a:extLst>
                <a:ext uri="{FF2B5EF4-FFF2-40B4-BE49-F238E27FC236}">
                  <a16:creationId xmlns:a16="http://schemas.microsoft.com/office/drawing/2014/main" id="{020B3262-0EA2-EF16-1034-5866EDF475C2}"/>
                </a:ext>
              </a:extLst>
            </p:cNvPr>
            <p:cNvSpPr/>
            <p:nvPr/>
          </p:nvSpPr>
          <p:spPr>
            <a:xfrm rot="19863975">
              <a:off x="8676376" y="309227"/>
              <a:ext cx="109295" cy="109295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شكل بيضاوي 21">
              <a:extLst>
                <a:ext uri="{FF2B5EF4-FFF2-40B4-BE49-F238E27FC236}">
                  <a16:creationId xmlns:a16="http://schemas.microsoft.com/office/drawing/2014/main" id="{75EF9193-CCF2-C81A-C886-73D6EC34C347}"/>
                </a:ext>
              </a:extLst>
            </p:cNvPr>
            <p:cNvSpPr/>
            <p:nvPr/>
          </p:nvSpPr>
          <p:spPr>
            <a:xfrm rot="19863975">
              <a:off x="8544044" y="400998"/>
              <a:ext cx="72000" cy="72000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3C62E516-E7FF-1337-8DD5-46DD8BA58644}"/>
                </a:ext>
              </a:extLst>
            </p:cNvPr>
            <p:cNvSpPr/>
            <p:nvPr/>
          </p:nvSpPr>
          <p:spPr>
            <a:xfrm rot="4082326">
              <a:off x="8540322" y="921339"/>
              <a:ext cx="132248" cy="132248"/>
            </a:xfrm>
            <a:prstGeom prst="ellipse">
              <a:avLst/>
            </a:prstGeom>
            <a:solidFill>
              <a:srgbClr val="EE9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دمعة 23">
              <a:extLst>
                <a:ext uri="{FF2B5EF4-FFF2-40B4-BE49-F238E27FC236}">
                  <a16:creationId xmlns:a16="http://schemas.microsoft.com/office/drawing/2014/main" id="{FE767FA7-0264-C37D-0678-F2B173F85B91}"/>
                </a:ext>
              </a:extLst>
            </p:cNvPr>
            <p:cNvSpPr/>
            <p:nvPr/>
          </p:nvSpPr>
          <p:spPr>
            <a:xfrm rot="822495">
              <a:off x="8257797" y="162677"/>
              <a:ext cx="204143" cy="219466"/>
            </a:xfrm>
            <a:prstGeom prst="teardrop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دمعة 24">
              <a:extLst>
                <a:ext uri="{FF2B5EF4-FFF2-40B4-BE49-F238E27FC236}">
                  <a16:creationId xmlns:a16="http://schemas.microsoft.com/office/drawing/2014/main" id="{DB861BF9-F7A8-621D-6306-72A43B18F9FE}"/>
                </a:ext>
              </a:extLst>
            </p:cNvPr>
            <p:cNvSpPr/>
            <p:nvPr/>
          </p:nvSpPr>
          <p:spPr>
            <a:xfrm rot="16693345">
              <a:off x="8295333" y="1335731"/>
              <a:ext cx="204143" cy="219466"/>
            </a:xfrm>
            <a:prstGeom prst="teardrop">
              <a:avLst/>
            </a:prstGeom>
            <a:solidFill>
              <a:srgbClr val="EE9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شكل بيضاوي 25">
              <a:extLst>
                <a:ext uri="{FF2B5EF4-FFF2-40B4-BE49-F238E27FC236}">
                  <a16:creationId xmlns:a16="http://schemas.microsoft.com/office/drawing/2014/main" id="{5CAC9D27-A00B-5FFA-9D57-38DF97C4FE45}"/>
                </a:ext>
              </a:extLst>
            </p:cNvPr>
            <p:cNvSpPr/>
            <p:nvPr/>
          </p:nvSpPr>
          <p:spPr>
            <a:xfrm rot="4082326">
              <a:off x="8529629" y="1266187"/>
              <a:ext cx="72000" cy="72000"/>
            </a:xfrm>
            <a:prstGeom prst="ellipse">
              <a:avLst/>
            </a:prstGeom>
            <a:solidFill>
              <a:srgbClr val="0D8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FFFEA952-0048-3722-0334-9C5A3AF5BD6A}"/>
                </a:ext>
              </a:extLst>
            </p:cNvPr>
            <p:cNvSpPr/>
            <p:nvPr/>
          </p:nvSpPr>
          <p:spPr>
            <a:xfrm rot="4082326">
              <a:off x="8600557" y="766816"/>
              <a:ext cx="72000" cy="72000"/>
            </a:xfrm>
            <a:prstGeom prst="ellipse">
              <a:avLst/>
            </a:prstGeom>
            <a:solidFill>
              <a:srgbClr val="EE9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9FC995F-6524-BA3C-666D-0EEEBA9A9A00}"/>
                </a:ext>
              </a:extLst>
            </p:cNvPr>
            <p:cNvSpPr/>
            <p:nvPr/>
          </p:nvSpPr>
          <p:spPr>
            <a:xfrm rot="4082326">
              <a:off x="8035031" y="1287525"/>
              <a:ext cx="176022" cy="17602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3D04DD5F-0F44-DDAB-FA65-6730FF5583F1}"/>
                </a:ext>
              </a:extLst>
            </p:cNvPr>
            <p:cNvSpPr/>
            <p:nvPr/>
          </p:nvSpPr>
          <p:spPr>
            <a:xfrm rot="4082326">
              <a:off x="3758178" y="1234293"/>
              <a:ext cx="160020" cy="160020"/>
            </a:xfrm>
            <a:prstGeom prst="ellipse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5CB0FC4E-57B2-C472-48DD-6F295FA99A12}"/>
                </a:ext>
              </a:extLst>
            </p:cNvPr>
            <p:cNvSpPr/>
            <p:nvPr/>
          </p:nvSpPr>
          <p:spPr>
            <a:xfrm rot="4082326">
              <a:off x="4010187" y="1167667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8747C540-2B6F-8A89-3BE2-AB3ED674ECE5}"/>
                </a:ext>
              </a:extLst>
            </p:cNvPr>
            <p:cNvSpPr/>
            <p:nvPr/>
          </p:nvSpPr>
          <p:spPr>
            <a:xfrm rot="4082326">
              <a:off x="3701011" y="904272"/>
              <a:ext cx="132248" cy="132248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شكل بيضاوي 31">
              <a:extLst>
                <a:ext uri="{FF2B5EF4-FFF2-40B4-BE49-F238E27FC236}">
                  <a16:creationId xmlns:a16="http://schemas.microsoft.com/office/drawing/2014/main" id="{F695912F-B094-B141-37EE-D0B845BC2558}"/>
                </a:ext>
              </a:extLst>
            </p:cNvPr>
            <p:cNvSpPr/>
            <p:nvPr/>
          </p:nvSpPr>
          <p:spPr>
            <a:xfrm rot="4082326">
              <a:off x="3917017" y="214735"/>
              <a:ext cx="132248" cy="132248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" name="دمعة 32">
              <a:extLst>
                <a:ext uri="{FF2B5EF4-FFF2-40B4-BE49-F238E27FC236}">
                  <a16:creationId xmlns:a16="http://schemas.microsoft.com/office/drawing/2014/main" id="{EF52F74B-ACEA-3165-B0E7-BABE9F973097}"/>
                </a:ext>
              </a:extLst>
            </p:cNvPr>
            <p:cNvSpPr/>
            <p:nvPr/>
          </p:nvSpPr>
          <p:spPr>
            <a:xfrm rot="3200133">
              <a:off x="3766114" y="516820"/>
              <a:ext cx="204143" cy="219466"/>
            </a:xfrm>
            <a:prstGeom prst="teardrop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D5DDBB97-91FC-B78A-AD53-2D42270053BB}"/>
                </a:ext>
              </a:extLst>
            </p:cNvPr>
            <p:cNvSpPr/>
            <p:nvPr/>
          </p:nvSpPr>
          <p:spPr>
            <a:xfrm rot="4082326">
              <a:off x="3755337" y="399039"/>
              <a:ext cx="72000" cy="72000"/>
            </a:xfrm>
            <a:prstGeom prst="ellipse">
              <a:avLst/>
            </a:prstGeom>
            <a:solidFill>
              <a:srgbClr val="45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6" name="شكل بيضاوي 55">
              <a:extLst>
                <a:ext uri="{FF2B5EF4-FFF2-40B4-BE49-F238E27FC236}">
                  <a16:creationId xmlns:a16="http://schemas.microsoft.com/office/drawing/2014/main" id="{B0EC1B62-E5A0-117E-DFA7-4B13B479F512}"/>
                </a:ext>
              </a:extLst>
            </p:cNvPr>
            <p:cNvSpPr/>
            <p:nvPr/>
          </p:nvSpPr>
          <p:spPr>
            <a:xfrm rot="4082326">
              <a:off x="4381229" y="90642"/>
              <a:ext cx="176022" cy="176022"/>
            </a:xfrm>
            <a:prstGeom prst="ellipse">
              <a:avLst/>
            </a:prstGeom>
            <a:solidFill>
              <a:srgbClr val="0D8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19C4A8DA-4FBA-00DC-458A-9691CC32B372}"/>
                </a:ext>
              </a:extLst>
            </p:cNvPr>
            <p:cNvSpPr txBox="1"/>
            <p:nvPr/>
          </p:nvSpPr>
          <p:spPr>
            <a:xfrm>
              <a:off x="4321572" y="479151"/>
              <a:ext cx="3672904" cy="782060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457200" indent="-457200" algn="ctr" rtl="0">
                <a:buFont typeface="Wingdings" panose="05000000000000000000" pitchFamily="2" charset="2"/>
                <a:buChar char="§"/>
                <a:defRPr sz="2800" b="1">
                  <a:solidFill>
                    <a:srgbClr val="0066FF"/>
                  </a:solidFill>
                </a:defRPr>
              </a:lvl1pPr>
            </a:lstStyle>
            <a:p>
              <a:pPr marL="0" indent="0">
                <a:buNone/>
              </a:pPr>
              <a:r>
                <a:rPr lang="en-US" sz="3600" b="0" dirty="0">
                  <a:solidFill>
                    <a:srgbClr val="7030A0"/>
                  </a:solidFill>
                  <a:latin typeface="Arial Rounded MT Bold" panose="020F0704030504030204" pitchFamily="34" charset="0"/>
                  <a:cs typeface="mohammad bold art 1" pitchFamily="2" charset="-78"/>
                </a:rPr>
                <a:t>Who am I </a:t>
              </a:r>
              <a:r>
                <a:rPr lang="en-US" sz="3600" b="0" dirty="0">
                  <a:solidFill>
                    <a:srgbClr val="FF0000"/>
                  </a:solidFill>
                  <a:latin typeface="Arial Rounded MT Bold" panose="020F0704030504030204" pitchFamily="34" charset="0"/>
                  <a:cs typeface="mohammad bold art 1" pitchFamily="2" charset="-78"/>
                </a:rPr>
                <a:t>?</a:t>
              </a:r>
              <a:endParaRPr lang="ar-SA" sz="3600" b="0" dirty="0">
                <a:solidFill>
                  <a:srgbClr val="FF0000"/>
                </a:solidFill>
                <a:latin typeface="Arial Rounded MT Bold" panose="020F0704030504030204" pitchFamily="34" charset="0"/>
                <a:cs typeface="mohammad bold art 1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460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6">
            <a:extLst>
              <a:ext uri="{FF2B5EF4-FFF2-40B4-BE49-F238E27FC236}">
                <a16:creationId xmlns:a16="http://schemas.microsoft.com/office/drawing/2014/main" id="{2A29F22A-BC65-B59D-4808-F0B8F5C01CB9}"/>
              </a:ext>
            </a:extLst>
          </p:cNvPr>
          <p:cNvSpPr/>
          <p:nvPr/>
        </p:nvSpPr>
        <p:spPr>
          <a:xfrm>
            <a:off x="471425" y="1893253"/>
            <a:ext cx="4815454" cy="3699371"/>
          </a:xfrm>
          <a:prstGeom prst="roundRect">
            <a:avLst>
              <a:gd name="adj" fmla="val 8333"/>
            </a:avLst>
          </a:pr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4FC7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9D958D-E923-D727-70D8-DAC149478E68}"/>
              </a:ext>
            </a:extLst>
          </p:cNvPr>
          <p:cNvSpPr txBox="1"/>
          <p:nvPr/>
        </p:nvSpPr>
        <p:spPr>
          <a:xfrm>
            <a:off x="0" y="1907476"/>
            <a:ext cx="5318578" cy="3725563"/>
          </a:xfrm>
          <a:prstGeom prst="rect">
            <a:avLst/>
          </a:prstGeom>
          <a:noFill/>
        </p:spPr>
        <p:txBody>
          <a:bodyPr wrap="square" lIns="72000" tIns="36000" rIns="72000" bIns="36000">
            <a:spAutoFit/>
          </a:bodyPr>
          <a:lstStyle/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NOT A TV Program But Famous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Watched By Different Age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People Think I Am About Only Animal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Use Different Languages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Share True Knowledge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Have Entertainment Contents</a:t>
            </a:r>
          </a:p>
        </p:txBody>
      </p:sp>
      <p:sp>
        <p:nvSpPr>
          <p:cNvPr id="5" name="مستطيل: زوايا مستديرة 6">
            <a:extLst>
              <a:ext uri="{FF2B5EF4-FFF2-40B4-BE49-F238E27FC236}">
                <a16:creationId xmlns:a16="http://schemas.microsoft.com/office/drawing/2014/main" id="{3CABEC33-8DF2-A93A-EC36-C954DCFAF93D}"/>
              </a:ext>
            </a:extLst>
          </p:cNvPr>
          <p:cNvSpPr/>
          <p:nvPr/>
        </p:nvSpPr>
        <p:spPr>
          <a:xfrm>
            <a:off x="-4035209" y="2288118"/>
            <a:ext cx="3617922" cy="2779393"/>
          </a:xfrm>
          <a:prstGeom prst="roundRect">
            <a:avLst>
              <a:gd name="adj" fmla="val 8333"/>
            </a:avLst>
          </a:pr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EC5F4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D7DED47F-0221-1D54-D111-2499A683CC62}"/>
              </a:ext>
            </a:extLst>
          </p:cNvPr>
          <p:cNvGrpSpPr/>
          <p:nvPr/>
        </p:nvGrpSpPr>
        <p:grpSpPr>
          <a:xfrm>
            <a:off x="5676942" y="1765983"/>
            <a:ext cx="6105600" cy="3519237"/>
            <a:chOff x="5676942" y="1765983"/>
            <a:chExt cx="6105600" cy="3519237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C54BB547-607F-F0DD-F15F-9F3991D90DC3}"/>
                </a:ext>
              </a:extLst>
            </p:cNvPr>
            <p:cNvGrpSpPr/>
            <p:nvPr/>
          </p:nvGrpSpPr>
          <p:grpSpPr>
            <a:xfrm>
              <a:off x="5676942" y="1765983"/>
              <a:ext cx="6104571" cy="3519237"/>
              <a:chOff x="0" y="0"/>
              <a:chExt cx="12192000" cy="6858000"/>
            </a:xfrm>
          </p:grpSpPr>
          <p:pic>
            <p:nvPicPr>
              <p:cNvPr id="11" name="صورة 10">
                <a:extLst>
                  <a:ext uri="{FF2B5EF4-FFF2-40B4-BE49-F238E27FC236}">
                    <a16:creationId xmlns:a16="http://schemas.microsoft.com/office/drawing/2014/main" id="{50C22A6A-6671-C704-1BAA-A3B12C240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6096000" cy="6858000"/>
              </a:xfrm>
              <a:prstGeom prst="rect">
                <a:avLst/>
              </a:prstGeom>
            </p:spPr>
          </p:pic>
          <p:pic>
            <p:nvPicPr>
              <p:cNvPr id="12" name="صورة 11">
                <a:extLst>
                  <a:ext uri="{FF2B5EF4-FFF2-40B4-BE49-F238E27FC236}">
                    <a16:creationId xmlns:a16="http://schemas.microsoft.com/office/drawing/2014/main" id="{61A2A229-2251-E997-A93E-27CB74AEE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2487" y="0"/>
                <a:ext cx="6409513" cy="6858000"/>
              </a:xfrm>
              <a:prstGeom prst="rect">
                <a:avLst/>
              </a:prstGeom>
            </p:spPr>
          </p:pic>
        </p:grp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F15617C5-4FB9-8022-FE48-83C357D24AF9}"/>
                </a:ext>
              </a:extLst>
            </p:cNvPr>
            <p:cNvSpPr/>
            <p:nvPr/>
          </p:nvSpPr>
          <p:spPr>
            <a:xfrm>
              <a:off x="5676942" y="1793220"/>
              <a:ext cx="6105600" cy="3492000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E5AA0AE6-2230-5C91-D327-5136D4D0B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93" y="1398542"/>
            <a:ext cx="6469271" cy="4558546"/>
          </a:xfrm>
          <a:prstGeom prst="rect">
            <a:avLst/>
          </a:prstGeom>
        </p:spPr>
      </p:pic>
      <p:sp>
        <p:nvSpPr>
          <p:cNvPr id="6" name="مستطيل: زوايا مستديرة 6">
            <a:extLst>
              <a:ext uri="{FF2B5EF4-FFF2-40B4-BE49-F238E27FC236}">
                <a16:creationId xmlns:a16="http://schemas.microsoft.com/office/drawing/2014/main" id="{E86BFA52-0D06-1126-ADE2-2928BBB6B35A}"/>
              </a:ext>
            </a:extLst>
          </p:cNvPr>
          <p:cNvSpPr/>
          <p:nvPr/>
        </p:nvSpPr>
        <p:spPr>
          <a:xfrm>
            <a:off x="471425" y="7275063"/>
            <a:ext cx="3617922" cy="2779393"/>
          </a:xfrm>
          <a:prstGeom prst="roundRect">
            <a:avLst>
              <a:gd name="adj" fmla="val 8333"/>
            </a:avLst>
          </a:pr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رسم 6" descr="علامة استفهام">
            <a:extLst>
              <a:ext uri="{FF2B5EF4-FFF2-40B4-BE49-F238E27FC236}">
                <a16:creationId xmlns:a16="http://schemas.microsoft.com/office/drawing/2014/main" id="{F4A84299-5BFD-3996-95DF-E7E834EE6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3286" y="1994110"/>
            <a:ext cx="2869780" cy="2869780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4A9F3F39-F43F-2D20-A4B4-8BFF29493AE3}"/>
              </a:ext>
            </a:extLst>
          </p:cNvPr>
          <p:cNvGrpSpPr/>
          <p:nvPr/>
        </p:nvGrpSpPr>
        <p:grpSpPr>
          <a:xfrm>
            <a:off x="5651542" y="1706770"/>
            <a:ext cx="6174812" cy="3700197"/>
            <a:chOff x="5651542" y="1706770"/>
            <a:chExt cx="6174812" cy="3700197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743EA07A-0185-2CD8-2281-CD5F240C15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879" t="5307"/>
            <a:stretch/>
          </p:blipFill>
          <p:spPr>
            <a:xfrm>
              <a:off x="5651542" y="1706770"/>
              <a:ext cx="6174812" cy="3700197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FFA69B9-8078-62CE-7611-828E2E1BD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202" y="1859056"/>
              <a:ext cx="1125274" cy="397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7D4EAFC5-D3C8-E180-4CCC-4AF4E98A86F5}"/>
              </a:ext>
            </a:extLst>
          </p:cNvPr>
          <p:cNvGrpSpPr/>
          <p:nvPr/>
        </p:nvGrpSpPr>
        <p:grpSpPr>
          <a:xfrm>
            <a:off x="6942983" y="4500241"/>
            <a:ext cx="3331556" cy="671877"/>
            <a:chOff x="6942983" y="3975256"/>
            <a:chExt cx="3331556" cy="671877"/>
          </a:xfrm>
        </p:grpSpPr>
        <p:sp>
          <p:nvSpPr>
            <p:cNvPr id="17" name="مستطيل: زوايا مستديرة 6">
              <a:extLst>
                <a:ext uri="{FF2B5EF4-FFF2-40B4-BE49-F238E27FC236}">
                  <a16:creationId xmlns:a16="http://schemas.microsoft.com/office/drawing/2014/main" id="{50F0379E-7C06-E70A-2124-B6A8BFF6E874}"/>
                </a:ext>
              </a:extLst>
            </p:cNvPr>
            <p:cNvSpPr/>
            <p:nvPr/>
          </p:nvSpPr>
          <p:spPr>
            <a:xfrm>
              <a:off x="6942983" y="3975256"/>
              <a:ext cx="3331556" cy="671877"/>
            </a:xfrm>
            <a:custGeom>
              <a:avLst/>
              <a:gdLst>
                <a:gd name="connsiteX0" fmla="*/ 0 w 4369981"/>
                <a:gd name="connsiteY0" fmla="*/ 241009 h 1446028"/>
                <a:gd name="connsiteX1" fmla="*/ 241009 w 4369981"/>
                <a:gd name="connsiteY1" fmla="*/ 0 h 1446028"/>
                <a:gd name="connsiteX2" fmla="*/ 4128972 w 4369981"/>
                <a:gd name="connsiteY2" fmla="*/ 0 h 1446028"/>
                <a:gd name="connsiteX3" fmla="*/ 4369981 w 4369981"/>
                <a:gd name="connsiteY3" fmla="*/ 241009 h 1446028"/>
                <a:gd name="connsiteX4" fmla="*/ 4369981 w 4369981"/>
                <a:gd name="connsiteY4" fmla="*/ 1205019 h 1446028"/>
                <a:gd name="connsiteX5" fmla="*/ 4128972 w 4369981"/>
                <a:gd name="connsiteY5" fmla="*/ 1446028 h 1446028"/>
                <a:gd name="connsiteX6" fmla="*/ 241009 w 4369981"/>
                <a:gd name="connsiteY6" fmla="*/ 1446028 h 1446028"/>
                <a:gd name="connsiteX7" fmla="*/ 0 w 4369981"/>
                <a:gd name="connsiteY7" fmla="*/ 1205019 h 1446028"/>
                <a:gd name="connsiteX8" fmla="*/ 0 w 4369981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28972 w 4391246"/>
                <a:gd name="connsiteY2" fmla="*/ 0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50237 w 4391246"/>
                <a:gd name="connsiteY2" fmla="*/ 223284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0 w 4391246"/>
                <a:gd name="connsiteY7" fmla="*/ 1205019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214032 w 4391246"/>
                <a:gd name="connsiteY2" fmla="*/ 265815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645047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4301" h="1584252">
                  <a:moveTo>
                    <a:pt x="0" y="241009"/>
                  </a:moveTo>
                  <a:cubicBezTo>
                    <a:pt x="0" y="107903"/>
                    <a:pt x="107903" y="0"/>
                    <a:pt x="241009" y="0"/>
                  </a:cubicBezTo>
                  <a:lnTo>
                    <a:pt x="4214032" y="265815"/>
                  </a:lnTo>
                  <a:cubicBezTo>
                    <a:pt x="4347138" y="265815"/>
                    <a:pt x="4433776" y="373717"/>
                    <a:pt x="4433776" y="506823"/>
                  </a:cubicBezTo>
                  <a:cubicBezTo>
                    <a:pt x="4433776" y="828160"/>
                    <a:pt x="4444410" y="469011"/>
                    <a:pt x="4369981" y="1205019"/>
                  </a:cubicBezTo>
                  <a:cubicBezTo>
                    <a:pt x="4369981" y="1338125"/>
                    <a:pt x="4262078" y="1446028"/>
                    <a:pt x="4128972" y="1446028"/>
                  </a:cubicBezTo>
                  <a:lnTo>
                    <a:pt x="645047" y="1584252"/>
                  </a:lnTo>
                  <a:cubicBezTo>
                    <a:pt x="511941" y="1584252"/>
                    <a:pt x="233916" y="1518879"/>
                    <a:pt x="233916" y="1385773"/>
                  </a:cubicBezTo>
                  <a:lnTo>
                    <a:pt x="0" y="2410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65100" dir="2700000" sx="99000" sy="99000" algn="tl" rotWithShape="0">
                <a:srgbClr val="4FC7B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347812E3-83B0-89FC-B50B-8535129E4B19}"/>
                </a:ext>
              </a:extLst>
            </p:cNvPr>
            <p:cNvSpPr txBox="1"/>
            <p:nvPr/>
          </p:nvSpPr>
          <p:spPr>
            <a:xfrm>
              <a:off x="6962152" y="4143777"/>
              <a:ext cx="3293218" cy="334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srgbClr val="0000FF"/>
                  </a:solidFill>
                  <a:latin typeface="Arial Rounded MT Bold" panose="020F0704030504030204" pitchFamily="34" charset="0"/>
                  <a:cs typeface="mohammad bold art 1" pitchFamily="2" charset="-78"/>
                </a:rPr>
                <a:t>National Geographic Channel</a:t>
              </a:r>
            </a:p>
          </p:txBody>
        </p:sp>
      </p:grpSp>
      <p:pic>
        <p:nvPicPr>
          <p:cNvPr id="15" name="Picture 2" descr="Universal Remote Controller Replacement For Samsung Hdtv Led Smart Tv  Control - Walmart.com - Walmart.com">
            <a:extLst>
              <a:ext uri="{FF2B5EF4-FFF2-40B4-BE49-F238E27FC236}">
                <a16:creationId xmlns:a16="http://schemas.microsoft.com/office/drawing/2014/main" id="{B882CE6E-7A39-B0DF-449B-CB21E8865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61" b="100000" l="40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151" y="4647133"/>
            <a:ext cx="2247448" cy="22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4583AF7F-12DB-8843-E47A-7AD36D757C86}"/>
              </a:ext>
            </a:extLst>
          </p:cNvPr>
          <p:cNvGrpSpPr/>
          <p:nvPr/>
        </p:nvGrpSpPr>
        <p:grpSpPr>
          <a:xfrm>
            <a:off x="802346" y="609426"/>
            <a:ext cx="4202198" cy="1204044"/>
            <a:chOff x="3701011" y="90642"/>
            <a:chExt cx="5084660" cy="1456893"/>
          </a:xfrm>
        </p:grpSpPr>
        <p:sp>
          <p:nvSpPr>
            <p:cNvPr id="20" name="مستطيل: زوايا مستديرة 6">
              <a:extLst>
                <a:ext uri="{FF2B5EF4-FFF2-40B4-BE49-F238E27FC236}">
                  <a16:creationId xmlns:a16="http://schemas.microsoft.com/office/drawing/2014/main" id="{A7AC08EF-CC11-16D2-1602-3A2340A683B7}"/>
                </a:ext>
              </a:extLst>
            </p:cNvPr>
            <p:cNvSpPr/>
            <p:nvPr/>
          </p:nvSpPr>
          <p:spPr>
            <a:xfrm flipH="1">
              <a:off x="3784997" y="407544"/>
              <a:ext cx="4857900" cy="983695"/>
            </a:xfrm>
            <a:custGeom>
              <a:avLst/>
              <a:gdLst>
                <a:gd name="connsiteX0" fmla="*/ 0 w 4369981"/>
                <a:gd name="connsiteY0" fmla="*/ 241009 h 1446028"/>
                <a:gd name="connsiteX1" fmla="*/ 241009 w 4369981"/>
                <a:gd name="connsiteY1" fmla="*/ 0 h 1446028"/>
                <a:gd name="connsiteX2" fmla="*/ 4128972 w 4369981"/>
                <a:gd name="connsiteY2" fmla="*/ 0 h 1446028"/>
                <a:gd name="connsiteX3" fmla="*/ 4369981 w 4369981"/>
                <a:gd name="connsiteY3" fmla="*/ 241009 h 1446028"/>
                <a:gd name="connsiteX4" fmla="*/ 4369981 w 4369981"/>
                <a:gd name="connsiteY4" fmla="*/ 1205019 h 1446028"/>
                <a:gd name="connsiteX5" fmla="*/ 4128972 w 4369981"/>
                <a:gd name="connsiteY5" fmla="*/ 1446028 h 1446028"/>
                <a:gd name="connsiteX6" fmla="*/ 241009 w 4369981"/>
                <a:gd name="connsiteY6" fmla="*/ 1446028 h 1446028"/>
                <a:gd name="connsiteX7" fmla="*/ 0 w 4369981"/>
                <a:gd name="connsiteY7" fmla="*/ 1205019 h 1446028"/>
                <a:gd name="connsiteX8" fmla="*/ 0 w 4369981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28972 w 4391246"/>
                <a:gd name="connsiteY2" fmla="*/ 0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50237 w 4391246"/>
                <a:gd name="connsiteY2" fmla="*/ 223284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0 w 4391246"/>
                <a:gd name="connsiteY7" fmla="*/ 1205019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214032 w 4391246"/>
                <a:gd name="connsiteY2" fmla="*/ 265815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645047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535222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4301" h="1584252">
                  <a:moveTo>
                    <a:pt x="0" y="241009"/>
                  </a:moveTo>
                  <a:cubicBezTo>
                    <a:pt x="0" y="107903"/>
                    <a:pt x="107903" y="0"/>
                    <a:pt x="241009" y="0"/>
                  </a:cubicBezTo>
                  <a:lnTo>
                    <a:pt x="4214032" y="265815"/>
                  </a:lnTo>
                  <a:cubicBezTo>
                    <a:pt x="4347138" y="265815"/>
                    <a:pt x="4433776" y="373717"/>
                    <a:pt x="4433776" y="506823"/>
                  </a:cubicBezTo>
                  <a:cubicBezTo>
                    <a:pt x="4433776" y="828160"/>
                    <a:pt x="4444410" y="469011"/>
                    <a:pt x="4369981" y="1205019"/>
                  </a:cubicBezTo>
                  <a:cubicBezTo>
                    <a:pt x="4369981" y="1338125"/>
                    <a:pt x="4262078" y="1446028"/>
                    <a:pt x="4128972" y="1446028"/>
                  </a:cubicBezTo>
                  <a:lnTo>
                    <a:pt x="535222" y="1584252"/>
                  </a:lnTo>
                  <a:cubicBezTo>
                    <a:pt x="402116" y="1584252"/>
                    <a:pt x="233916" y="1518879"/>
                    <a:pt x="233916" y="1385773"/>
                  </a:cubicBezTo>
                  <a:lnTo>
                    <a:pt x="0" y="241009"/>
                  </a:lnTo>
                  <a:close/>
                </a:path>
              </a:pathLst>
            </a:custGeom>
            <a:solidFill>
              <a:srgbClr val="9A50B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مستطيل: زوايا مستديرة 6">
              <a:extLst>
                <a:ext uri="{FF2B5EF4-FFF2-40B4-BE49-F238E27FC236}">
                  <a16:creationId xmlns:a16="http://schemas.microsoft.com/office/drawing/2014/main" id="{B3A0CBD7-775C-6D1B-97B5-1DEDA9C11E1E}"/>
                </a:ext>
              </a:extLst>
            </p:cNvPr>
            <p:cNvSpPr/>
            <p:nvPr/>
          </p:nvSpPr>
          <p:spPr>
            <a:xfrm>
              <a:off x="3902794" y="282145"/>
              <a:ext cx="4434301" cy="983695"/>
            </a:xfrm>
            <a:custGeom>
              <a:avLst/>
              <a:gdLst>
                <a:gd name="connsiteX0" fmla="*/ 0 w 4369981"/>
                <a:gd name="connsiteY0" fmla="*/ 241009 h 1446028"/>
                <a:gd name="connsiteX1" fmla="*/ 241009 w 4369981"/>
                <a:gd name="connsiteY1" fmla="*/ 0 h 1446028"/>
                <a:gd name="connsiteX2" fmla="*/ 4128972 w 4369981"/>
                <a:gd name="connsiteY2" fmla="*/ 0 h 1446028"/>
                <a:gd name="connsiteX3" fmla="*/ 4369981 w 4369981"/>
                <a:gd name="connsiteY3" fmla="*/ 241009 h 1446028"/>
                <a:gd name="connsiteX4" fmla="*/ 4369981 w 4369981"/>
                <a:gd name="connsiteY4" fmla="*/ 1205019 h 1446028"/>
                <a:gd name="connsiteX5" fmla="*/ 4128972 w 4369981"/>
                <a:gd name="connsiteY5" fmla="*/ 1446028 h 1446028"/>
                <a:gd name="connsiteX6" fmla="*/ 241009 w 4369981"/>
                <a:gd name="connsiteY6" fmla="*/ 1446028 h 1446028"/>
                <a:gd name="connsiteX7" fmla="*/ 0 w 4369981"/>
                <a:gd name="connsiteY7" fmla="*/ 1205019 h 1446028"/>
                <a:gd name="connsiteX8" fmla="*/ 0 w 4369981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28972 w 4391246"/>
                <a:gd name="connsiteY2" fmla="*/ 0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50237 w 4391246"/>
                <a:gd name="connsiteY2" fmla="*/ 223284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0 w 4391246"/>
                <a:gd name="connsiteY7" fmla="*/ 1205019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214032 w 4391246"/>
                <a:gd name="connsiteY2" fmla="*/ 265815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645047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4301" h="1584252">
                  <a:moveTo>
                    <a:pt x="0" y="241009"/>
                  </a:moveTo>
                  <a:cubicBezTo>
                    <a:pt x="0" y="107903"/>
                    <a:pt x="107903" y="0"/>
                    <a:pt x="241009" y="0"/>
                  </a:cubicBezTo>
                  <a:lnTo>
                    <a:pt x="4214032" y="265815"/>
                  </a:lnTo>
                  <a:cubicBezTo>
                    <a:pt x="4347138" y="265815"/>
                    <a:pt x="4433776" y="373717"/>
                    <a:pt x="4433776" y="506823"/>
                  </a:cubicBezTo>
                  <a:cubicBezTo>
                    <a:pt x="4433776" y="828160"/>
                    <a:pt x="4444410" y="469011"/>
                    <a:pt x="4369981" y="1205019"/>
                  </a:cubicBezTo>
                  <a:cubicBezTo>
                    <a:pt x="4369981" y="1338125"/>
                    <a:pt x="4262078" y="1446028"/>
                    <a:pt x="4128972" y="1446028"/>
                  </a:cubicBezTo>
                  <a:lnTo>
                    <a:pt x="645047" y="1584252"/>
                  </a:lnTo>
                  <a:cubicBezTo>
                    <a:pt x="511941" y="1584252"/>
                    <a:pt x="233916" y="1518879"/>
                    <a:pt x="233916" y="1385773"/>
                  </a:cubicBezTo>
                  <a:lnTo>
                    <a:pt x="0" y="24100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dist="165100" dir="2700000" sx="99000" sy="99000" algn="tl" rotWithShape="0">
                <a:srgbClr val="EC5F4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2" name="شكل بيضاوي 21">
              <a:extLst>
                <a:ext uri="{FF2B5EF4-FFF2-40B4-BE49-F238E27FC236}">
                  <a16:creationId xmlns:a16="http://schemas.microsoft.com/office/drawing/2014/main" id="{C771BCE0-D758-57B0-AC39-4CC3CE671F82}"/>
                </a:ext>
              </a:extLst>
            </p:cNvPr>
            <p:cNvSpPr/>
            <p:nvPr/>
          </p:nvSpPr>
          <p:spPr>
            <a:xfrm rot="19863975">
              <a:off x="8676376" y="309227"/>
              <a:ext cx="109295" cy="109295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EE4CDAB3-7A5F-6FCF-65DF-259DCE77DCDA}"/>
                </a:ext>
              </a:extLst>
            </p:cNvPr>
            <p:cNvSpPr/>
            <p:nvPr/>
          </p:nvSpPr>
          <p:spPr>
            <a:xfrm rot="19863975">
              <a:off x="8544044" y="400998"/>
              <a:ext cx="72000" cy="72000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شكل بيضاوي 23">
              <a:extLst>
                <a:ext uri="{FF2B5EF4-FFF2-40B4-BE49-F238E27FC236}">
                  <a16:creationId xmlns:a16="http://schemas.microsoft.com/office/drawing/2014/main" id="{AC685D3F-BCD6-1A65-DD2D-91C000E9E718}"/>
                </a:ext>
              </a:extLst>
            </p:cNvPr>
            <p:cNvSpPr/>
            <p:nvPr/>
          </p:nvSpPr>
          <p:spPr>
            <a:xfrm rot="4082326">
              <a:off x="8540322" y="921339"/>
              <a:ext cx="132248" cy="132248"/>
            </a:xfrm>
            <a:prstGeom prst="ellipse">
              <a:avLst/>
            </a:prstGeom>
            <a:solidFill>
              <a:srgbClr val="EE9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دمعة 24">
              <a:extLst>
                <a:ext uri="{FF2B5EF4-FFF2-40B4-BE49-F238E27FC236}">
                  <a16:creationId xmlns:a16="http://schemas.microsoft.com/office/drawing/2014/main" id="{99E909BC-1E25-05D6-FC40-0A36ACA91D37}"/>
                </a:ext>
              </a:extLst>
            </p:cNvPr>
            <p:cNvSpPr/>
            <p:nvPr/>
          </p:nvSpPr>
          <p:spPr>
            <a:xfrm rot="822495">
              <a:off x="8257797" y="162677"/>
              <a:ext cx="204143" cy="219466"/>
            </a:xfrm>
            <a:prstGeom prst="teardrop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دمعة 25">
              <a:extLst>
                <a:ext uri="{FF2B5EF4-FFF2-40B4-BE49-F238E27FC236}">
                  <a16:creationId xmlns:a16="http://schemas.microsoft.com/office/drawing/2014/main" id="{E8EFC8B0-6578-C9CF-E151-52E06DBD5CB1}"/>
                </a:ext>
              </a:extLst>
            </p:cNvPr>
            <p:cNvSpPr/>
            <p:nvPr/>
          </p:nvSpPr>
          <p:spPr>
            <a:xfrm rot="16693345">
              <a:off x="8295333" y="1335731"/>
              <a:ext cx="204143" cy="219466"/>
            </a:xfrm>
            <a:prstGeom prst="teardrop">
              <a:avLst/>
            </a:prstGeom>
            <a:solidFill>
              <a:srgbClr val="EE9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DC027B61-5E0F-94A3-13AE-07DD2E5FCF08}"/>
                </a:ext>
              </a:extLst>
            </p:cNvPr>
            <p:cNvSpPr/>
            <p:nvPr/>
          </p:nvSpPr>
          <p:spPr>
            <a:xfrm rot="4082326">
              <a:off x="8529629" y="1266187"/>
              <a:ext cx="72000" cy="72000"/>
            </a:xfrm>
            <a:prstGeom prst="ellipse">
              <a:avLst/>
            </a:prstGeom>
            <a:solidFill>
              <a:srgbClr val="0D8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08BC8125-F11E-CD86-2914-0FF11F92CE9B}"/>
                </a:ext>
              </a:extLst>
            </p:cNvPr>
            <p:cNvSpPr/>
            <p:nvPr/>
          </p:nvSpPr>
          <p:spPr>
            <a:xfrm rot="4082326">
              <a:off x="8600557" y="766816"/>
              <a:ext cx="72000" cy="72000"/>
            </a:xfrm>
            <a:prstGeom prst="ellipse">
              <a:avLst/>
            </a:prstGeom>
            <a:solidFill>
              <a:srgbClr val="EE9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0B54CD2D-76BF-2E1A-4466-C78FFBF0BA33}"/>
                </a:ext>
              </a:extLst>
            </p:cNvPr>
            <p:cNvSpPr/>
            <p:nvPr/>
          </p:nvSpPr>
          <p:spPr>
            <a:xfrm rot="4082326">
              <a:off x="8035031" y="1287525"/>
              <a:ext cx="176022" cy="17602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4382BCE5-794A-848D-8F44-1C48A69B6A9E}"/>
                </a:ext>
              </a:extLst>
            </p:cNvPr>
            <p:cNvSpPr/>
            <p:nvPr/>
          </p:nvSpPr>
          <p:spPr>
            <a:xfrm rot="4082326">
              <a:off x="3758178" y="1234293"/>
              <a:ext cx="160020" cy="160020"/>
            </a:xfrm>
            <a:prstGeom prst="ellipse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21CDA8FB-E74C-A77A-04C2-FA61BA058B90}"/>
                </a:ext>
              </a:extLst>
            </p:cNvPr>
            <p:cNvSpPr/>
            <p:nvPr/>
          </p:nvSpPr>
          <p:spPr>
            <a:xfrm rot="4082326">
              <a:off x="4010187" y="1167667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شكل بيضاوي 31">
              <a:extLst>
                <a:ext uri="{FF2B5EF4-FFF2-40B4-BE49-F238E27FC236}">
                  <a16:creationId xmlns:a16="http://schemas.microsoft.com/office/drawing/2014/main" id="{72E3AD39-101A-5D12-4263-91D0B9655347}"/>
                </a:ext>
              </a:extLst>
            </p:cNvPr>
            <p:cNvSpPr/>
            <p:nvPr/>
          </p:nvSpPr>
          <p:spPr>
            <a:xfrm rot="4082326">
              <a:off x="3701011" y="904272"/>
              <a:ext cx="132248" cy="132248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89657F13-5414-BFFD-CE31-CE51A26FB69E}"/>
                </a:ext>
              </a:extLst>
            </p:cNvPr>
            <p:cNvSpPr/>
            <p:nvPr/>
          </p:nvSpPr>
          <p:spPr>
            <a:xfrm rot="4082326">
              <a:off x="3917017" y="214735"/>
              <a:ext cx="132248" cy="132248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" name="دمعة 33">
              <a:extLst>
                <a:ext uri="{FF2B5EF4-FFF2-40B4-BE49-F238E27FC236}">
                  <a16:creationId xmlns:a16="http://schemas.microsoft.com/office/drawing/2014/main" id="{FD551B49-5FF5-95C7-6A96-C5093B7304FA}"/>
                </a:ext>
              </a:extLst>
            </p:cNvPr>
            <p:cNvSpPr/>
            <p:nvPr/>
          </p:nvSpPr>
          <p:spPr>
            <a:xfrm rot="3200133">
              <a:off x="3766114" y="516820"/>
              <a:ext cx="204143" cy="219466"/>
            </a:xfrm>
            <a:prstGeom prst="teardrop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6" name="شكل بيضاوي 55">
              <a:extLst>
                <a:ext uri="{FF2B5EF4-FFF2-40B4-BE49-F238E27FC236}">
                  <a16:creationId xmlns:a16="http://schemas.microsoft.com/office/drawing/2014/main" id="{6819CAFE-EBFB-9A70-030D-69B0C4D7F654}"/>
                </a:ext>
              </a:extLst>
            </p:cNvPr>
            <p:cNvSpPr/>
            <p:nvPr/>
          </p:nvSpPr>
          <p:spPr>
            <a:xfrm rot="4082326">
              <a:off x="3755337" y="399039"/>
              <a:ext cx="72000" cy="72000"/>
            </a:xfrm>
            <a:prstGeom prst="ellipse">
              <a:avLst/>
            </a:prstGeom>
            <a:solidFill>
              <a:srgbClr val="45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8" name="شكل بيضاوي 57">
              <a:extLst>
                <a:ext uri="{FF2B5EF4-FFF2-40B4-BE49-F238E27FC236}">
                  <a16:creationId xmlns:a16="http://schemas.microsoft.com/office/drawing/2014/main" id="{A95C6081-D8BC-D50A-ADA5-72100A3E7E62}"/>
                </a:ext>
              </a:extLst>
            </p:cNvPr>
            <p:cNvSpPr/>
            <p:nvPr/>
          </p:nvSpPr>
          <p:spPr>
            <a:xfrm rot="4082326">
              <a:off x="4381229" y="90642"/>
              <a:ext cx="176022" cy="176022"/>
            </a:xfrm>
            <a:prstGeom prst="ellipse">
              <a:avLst/>
            </a:prstGeom>
            <a:solidFill>
              <a:srgbClr val="0D8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9" name="مربع نص 58">
              <a:extLst>
                <a:ext uri="{FF2B5EF4-FFF2-40B4-BE49-F238E27FC236}">
                  <a16:creationId xmlns:a16="http://schemas.microsoft.com/office/drawing/2014/main" id="{73A90181-876C-240A-35F6-0C11FE90109D}"/>
                </a:ext>
              </a:extLst>
            </p:cNvPr>
            <p:cNvSpPr txBox="1"/>
            <p:nvPr/>
          </p:nvSpPr>
          <p:spPr>
            <a:xfrm>
              <a:off x="4321572" y="479151"/>
              <a:ext cx="3672904" cy="782060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457200" indent="-457200" algn="ctr" rtl="0">
                <a:buFont typeface="Wingdings" panose="05000000000000000000" pitchFamily="2" charset="2"/>
                <a:buChar char="§"/>
                <a:defRPr sz="2800" b="1">
                  <a:solidFill>
                    <a:srgbClr val="0066FF"/>
                  </a:solidFill>
                </a:defRPr>
              </a:lvl1pPr>
            </a:lstStyle>
            <a:p>
              <a:pPr marL="0" indent="0">
                <a:buNone/>
              </a:pPr>
              <a:r>
                <a:rPr lang="en-US" sz="3600" b="0" dirty="0">
                  <a:solidFill>
                    <a:srgbClr val="7030A0"/>
                  </a:solidFill>
                  <a:latin typeface="Arial Rounded MT Bold" panose="020F0704030504030204" pitchFamily="34" charset="0"/>
                  <a:cs typeface="mohammad bold art 1" pitchFamily="2" charset="-78"/>
                </a:rPr>
                <a:t>Who am I </a:t>
              </a:r>
              <a:r>
                <a:rPr lang="en-US" sz="3600" b="0" dirty="0">
                  <a:solidFill>
                    <a:srgbClr val="FF0000"/>
                  </a:solidFill>
                  <a:latin typeface="Arial Rounded MT Bold" panose="020F0704030504030204" pitchFamily="34" charset="0"/>
                  <a:cs typeface="mohammad bold art 1" pitchFamily="2" charset="-78"/>
                </a:rPr>
                <a:t>?</a:t>
              </a:r>
              <a:endParaRPr lang="ar-SA" sz="3600" b="0" dirty="0">
                <a:solidFill>
                  <a:srgbClr val="FF0000"/>
                </a:solidFill>
                <a:latin typeface="Arial Rounded MT Bold" panose="020F0704030504030204" pitchFamily="34" charset="0"/>
                <a:cs typeface="mohammad bold art 1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492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6">
            <a:extLst>
              <a:ext uri="{FF2B5EF4-FFF2-40B4-BE49-F238E27FC236}">
                <a16:creationId xmlns:a16="http://schemas.microsoft.com/office/drawing/2014/main" id="{2A29F22A-BC65-B59D-4808-F0B8F5C01CB9}"/>
              </a:ext>
            </a:extLst>
          </p:cNvPr>
          <p:cNvSpPr/>
          <p:nvPr/>
        </p:nvSpPr>
        <p:spPr>
          <a:xfrm>
            <a:off x="471425" y="1893253"/>
            <a:ext cx="4815454" cy="3699371"/>
          </a:xfrm>
          <a:prstGeom prst="roundRect">
            <a:avLst>
              <a:gd name="adj" fmla="val 8333"/>
            </a:avLst>
          </a:pr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9D958D-E923-D727-70D8-DAC149478E68}"/>
              </a:ext>
            </a:extLst>
          </p:cNvPr>
          <p:cNvSpPr txBox="1"/>
          <p:nvPr/>
        </p:nvSpPr>
        <p:spPr>
          <a:xfrm>
            <a:off x="596900" y="2039116"/>
            <a:ext cx="4620078" cy="3622970"/>
          </a:xfrm>
          <a:prstGeom prst="rect">
            <a:avLst/>
          </a:prstGeom>
          <a:noFill/>
        </p:spPr>
        <p:txBody>
          <a:bodyPr wrap="square" lIns="72000" tIns="36000" rIns="72000" bIns="36000">
            <a:spAutoFit/>
          </a:bodyPr>
          <a:lstStyle/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Offer A Family Content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An Entertainment Show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With Hosts, Guests &amp; Audience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Guests Can Make Something E.G. Food</a:t>
            </a:r>
          </a:p>
          <a:p>
            <a:pPr marL="742950" lvl="1" indent="-2857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mohammad bold art 1" pitchFamily="2" charset="-78"/>
              </a:rPr>
              <a:t>Guests Give Good Words / Recommendation </a:t>
            </a:r>
          </a:p>
        </p:txBody>
      </p: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D7DED47F-0221-1D54-D111-2499A683CC62}"/>
              </a:ext>
            </a:extLst>
          </p:cNvPr>
          <p:cNvGrpSpPr/>
          <p:nvPr/>
        </p:nvGrpSpPr>
        <p:grpSpPr>
          <a:xfrm>
            <a:off x="5676942" y="1765983"/>
            <a:ext cx="6105600" cy="3519237"/>
            <a:chOff x="5676942" y="1765983"/>
            <a:chExt cx="6105600" cy="3519237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C54BB547-607F-F0DD-F15F-9F3991D90DC3}"/>
                </a:ext>
              </a:extLst>
            </p:cNvPr>
            <p:cNvGrpSpPr/>
            <p:nvPr/>
          </p:nvGrpSpPr>
          <p:grpSpPr>
            <a:xfrm>
              <a:off x="5676942" y="1765983"/>
              <a:ext cx="6104571" cy="3519237"/>
              <a:chOff x="0" y="0"/>
              <a:chExt cx="12192000" cy="6858000"/>
            </a:xfrm>
          </p:grpSpPr>
          <p:pic>
            <p:nvPicPr>
              <p:cNvPr id="11" name="صورة 10">
                <a:extLst>
                  <a:ext uri="{FF2B5EF4-FFF2-40B4-BE49-F238E27FC236}">
                    <a16:creationId xmlns:a16="http://schemas.microsoft.com/office/drawing/2014/main" id="{50C22A6A-6671-C704-1BAA-A3B12C240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6096000" cy="6858000"/>
              </a:xfrm>
              <a:prstGeom prst="rect">
                <a:avLst/>
              </a:prstGeom>
            </p:spPr>
          </p:pic>
          <p:pic>
            <p:nvPicPr>
              <p:cNvPr id="12" name="صورة 11">
                <a:extLst>
                  <a:ext uri="{FF2B5EF4-FFF2-40B4-BE49-F238E27FC236}">
                    <a16:creationId xmlns:a16="http://schemas.microsoft.com/office/drawing/2014/main" id="{61A2A229-2251-E997-A93E-27CB74AEE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2487" y="0"/>
                <a:ext cx="6409513" cy="6858000"/>
              </a:xfrm>
              <a:prstGeom prst="rect">
                <a:avLst/>
              </a:prstGeom>
            </p:spPr>
          </p:pic>
        </p:grp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F15617C5-4FB9-8022-FE48-83C357D24AF9}"/>
                </a:ext>
              </a:extLst>
            </p:cNvPr>
            <p:cNvSpPr/>
            <p:nvPr/>
          </p:nvSpPr>
          <p:spPr>
            <a:xfrm>
              <a:off x="5676942" y="1793220"/>
              <a:ext cx="6105600" cy="3492000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E5AA0AE6-2230-5C91-D327-5136D4D0B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93" y="1398542"/>
            <a:ext cx="6469271" cy="4558546"/>
          </a:xfrm>
          <a:prstGeom prst="rect">
            <a:avLst/>
          </a:prstGeom>
        </p:spPr>
      </p:pic>
      <p:sp>
        <p:nvSpPr>
          <p:cNvPr id="4" name="مستطيل: زوايا مستديرة 6">
            <a:extLst>
              <a:ext uri="{FF2B5EF4-FFF2-40B4-BE49-F238E27FC236}">
                <a16:creationId xmlns:a16="http://schemas.microsoft.com/office/drawing/2014/main" id="{BA73102E-8893-8909-1302-5FAF04527E5D}"/>
              </a:ext>
            </a:extLst>
          </p:cNvPr>
          <p:cNvSpPr/>
          <p:nvPr/>
        </p:nvSpPr>
        <p:spPr>
          <a:xfrm>
            <a:off x="964391" y="-3370152"/>
            <a:ext cx="3979714" cy="3057332"/>
          </a:xfrm>
          <a:prstGeom prst="roundRect">
            <a:avLst>
              <a:gd name="adj" fmla="val 8333"/>
            </a:avLst>
          </a:pr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4FC7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رسم 4" descr="علامة استفهام">
            <a:extLst>
              <a:ext uri="{FF2B5EF4-FFF2-40B4-BE49-F238E27FC236}">
                <a16:creationId xmlns:a16="http://schemas.microsoft.com/office/drawing/2014/main" id="{AB7349A6-E999-6962-0475-5FC391B7B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3286" y="1994110"/>
            <a:ext cx="2869780" cy="2869780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C155E9A7-F6DF-A450-1949-FF5746A3B035}"/>
              </a:ext>
            </a:extLst>
          </p:cNvPr>
          <p:cNvGrpSpPr/>
          <p:nvPr/>
        </p:nvGrpSpPr>
        <p:grpSpPr>
          <a:xfrm>
            <a:off x="5791200" y="1729113"/>
            <a:ext cx="5929375" cy="3556107"/>
            <a:chOff x="5791200" y="1729113"/>
            <a:chExt cx="5929375" cy="3556107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428C1C53-961B-C9A6-84AA-EB07CC694F09}"/>
                </a:ext>
              </a:extLst>
            </p:cNvPr>
            <p:cNvSpPr/>
            <p:nvPr/>
          </p:nvSpPr>
          <p:spPr>
            <a:xfrm>
              <a:off x="5791200" y="1729113"/>
              <a:ext cx="5929375" cy="3556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3A411F8F-2660-DCAD-A0A0-F4E0656AE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34237" y="1729113"/>
              <a:ext cx="3959726" cy="3528000"/>
            </a:xfrm>
            <a:prstGeom prst="rect">
              <a:avLst/>
            </a:prstGeom>
          </p:spPr>
        </p:pic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420439AF-EDBB-5FDC-BE55-5E79044CA86F}"/>
              </a:ext>
            </a:extLst>
          </p:cNvPr>
          <p:cNvGrpSpPr/>
          <p:nvPr/>
        </p:nvGrpSpPr>
        <p:grpSpPr>
          <a:xfrm>
            <a:off x="6942983" y="4392903"/>
            <a:ext cx="3331556" cy="671877"/>
            <a:chOff x="6942983" y="3975256"/>
            <a:chExt cx="3331556" cy="671877"/>
          </a:xfrm>
        </p:grpSpPr>
        <p:sp>
          <p:nvSpPr>
            <p:cNvPr id="16" name="مستطيل: زوايا مستديرة 6">
              <a:extLst>
                <a:ext uri="{FF2B5EF4-FFF2-40B4-BE49-F238E27FC236}">
                  <a16:creationId xmlns:a16="http://schemas.microsoft.com/office/drawing/2014/main" id="{70A53EF8-B368-3FBC-3A1D-7C99184C2A79}"/>
                </a:ext>
              </a:extLst>
            </p:cNvPr>
            <p:cNvSpPr/>
            <p:nvPr/>
          </p:nvSpPr>
          <p:spPr>
            <a:xfrm>
              <a:off x="6942983" y="3975256"/>
              <a:ext cx="3331556" cy="671877"/>
            </a:xfrm>
            <a:custGeom>
              <a:avLst/>
              <a:gdLst>
                <a:gd name="connsiteX0" fmla="*/ 0 w 4369981"/>
                <a:gd name="connsiteY0" fmla="*/ 241009 h 1446028"/>
                <a:gd name="connsiteX1" fmla="*/ 241009 w 4369981"/>
                <a:gd name="connsiteY1" fmla="*/ 0 h 1446028"/>
                <a:gd name="connsiteX2" fmla="*/ 4128972 w 4369981"/>
                <a:gd name="connsiteY2" fmla="*/ 0 h 1446028"/>
                <a:gd name="connsiteX3" fmla="*/ 4369981 w 4369981"/>
                <a:gd name="connsiteY3" fmla="*/ 241009 h 1446028"/>
                <a:gd name="connsiteX4" fmla="*/ 4369981 w 4369981"/>
                <a:gd name="connsiteY4" fmla="*/ 1205019 h 1446028"/>
                <a:gd name="connsiteX5" fmla="*/ 4128972 w 4369981"/>
                <a:gd name="connsiteY5" fmla="*/ 1446028 h 1446028"/>
                <a:gd name="connsiteX6" fmla="*/ 241009 w 4369981"/>
                <a:gd name="connsiteY6" fmla="*/ 1446028 h 1446028"/>
                <a:gd name="connsiteX7" fmla="*/ 0 w 4369981"/>
                <a:gd name="connsiteY7" fmla="*/ 1205019 h 1446028"/>
                <a:gd name="connsiteX8" fmla="*/ 0 w 4369981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28972 w 4391246"/>
                <a:gd name="connsiteY2" fmla="*/ 0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50237 w 4391246"/>
                <a:gd name="connsiteY2" fmla="*/ 223284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0 w 4391246"/>
                <a:gd name="connsiteY7" fmla="*/ 1205019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214032 w 4391246"/>
                <a:gd name="connsiteY2" fmla="*/ 265815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645047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4301" h="1584252">
                  <a:moveTo>
                    <a:pt x="0" y="241009"/>
                  </a:moveTo>
                  <a:cubicBezTo>
                    <a:pt x="0" y="107903"/>
                    <a:pt x="107903" y="0"/>
                    <a:pt x="241009" y="0"/>
                  </a:cubicBezTo>
                  <a:lnTo>
                    <a:pt x="4214032" y="265815"/>
                  </a:lnTo>
                  <a:cubicBezTo>
                    <a:pt x="4347138" y="265815"/>
                    <a:pt x="4433776" y="373717"/>
                    <a:pt x="4433776" y="506823"/>
                  </a:cubicBezTo>
                  <a:cubicBezTo>
                    <a:pt x="4433776" y="828160"/>
                    <a:pt x="4444410" y="469011"/>
                    <a:pt x="4369981" y="1205019"/>
                  </a:cubicBezTo>
                  <a:cubicBezTo>
                    <a:pt x="4369981" y="1338125"/>
                    <a:pt x="4262078" y="1446028"/>
                    <a:pt x="4128972" y="1446028"/>
                  </a:cubicBezTo>
                  <a:lnTo>
                    <a:pt x="645047" y="1584252"/>
                  </a:lnTo>
                  <a:cubicBezTo>
                    <a:pt x="511941" y="1584252"/>
                    <a:pt x="233916" y="1518879"/>
                    <a:pt x="233916" y="1385773"/>
                  </a:cubicBezTo>
                  <a:lnTo>
                    <a:pt x="0" y="2410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65100" dir="2700000" sx="99000" sy="99000" algn="tl" rotWithShape="0">
                <a:srgbClr val="FFC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899D4623-B8D4-058B-8CDE-FB7788F874F6}"/>
                </a:ext>
              </a:extLst>
            </p:cNvPr>
            <p:cNvSpPr txBox="1"/>
            <p:nvPr/>
          </p:nvSpPr>
          <p:spPr>
            <a:xfrm>
              <a:off x="6942984" y="4009818"/>
              <a:ext cx="3293218" cy="5773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dirty="0">
                  <a:solidFill>
                    <a:srgbClr val="0000FF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mohammad bold art 1" pitchFamily="2" charset="-78"/>
                </a:rPr>
                <a:t>Hoy</a:t>
              </a:r>
              <a:endParaRPr lang="en-US" sz="2400" dirty="0">
                <a:solidFill>
                  <a:srgbClr val="0000FF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mohammad bold art 1" pitchFamily="2" charset="-78"/>
              </a:endParaRPr>
            </a:p>
          </p:txBody>
        </p:sp>
      </p:grpSp>
      <p:pic>
        <p:nvPicPr>
          <p:cNvPr id="15" name="Picture 2" descr="Universal Remote Controller Replacement For Samsung Hdtv Led Smart Tv  Control - Walmart.com - Walmart.com">
            <a:extLst>
              <a:ext uri="{FF2B5EF4-FFF2-40B4-BE49-F238E27FC236}">
                <a16:creationId xmlns:a16="http://schemas.microsoft.com/office/drawing/2014/main" id="{B882CE6E-7A39-B0DF-449B-CB21E8865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61" b="100000" l="40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151" y="4647133"/>
            <a:ext cx="2247448" cy="22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AFBFE222-E83C-EDC9-6836-18BA230598A7}"/>
              </a:ext>
            </a:extLst>
          </p:cNvPr>
          <p:cNvGrpSpPr/>
          <p:nvPr/>
        </p:nvGrpSpPr>
        <p:grpSpPr>
          <a:xfrm>
            <a:off x="802346" y="609426"/>
            <a:ext cx="4202198" cy="1204044"/>
            <a:chOff x="3701011" y="90642"/>
            <a:chExt cx="5084660" cy="1456893"/>
          </a:xfrm>
        </p:grpSpPr>
        <p:sp>
          <p:nvSpPr>
            <p:cNvPr id="19" name="مستطيل: زوايا مستديرة 6">
              <a:extLst>
                <a:ext uri="{FF2B5EF4-FFF2-40B4-BE49-F238E27FC236}">
                  <a16:creationId xmlns:a16="http://schemas.microsoft.com/office/drawing/2014/main" id="{76154578-4214-2907-FB00-D967C1E70508}"/>
                </a:ext>
              </a:extLst>
            </p:cNvPr>
            <p:cNvSpPr/>
            <p:nvPr/>
          </p:nvSpPr>
          <p:spPr>
            <a:xfrm flipH="1">
              <a:off x="3784997" y="407544"/>
              <a:ext cx="4857900" cy="983695"/>
            </a:xfrm>
            <a:custGeom>
              <a:avLst/>
              <a:gdLst>
                <a:gd name="connsiteX0" fmla="*/ 0 w 4369981"/>
                <a:gd name="connsiteY0" fmla="*/ 241009 h 1446028"/>
                <a:gd name="connsiteX1" fmla="*/ 241009 w 4369981"/>
                <a:gd name="connsiteY1" fmla="*/ 0 h 1446028"/>
                <a:gd name="connsiteX2" fmla="*/ 4128972 w 4369981"/>
                <a:gd name="connsiteY2" fmla="*/ 0 h 1446028"/>
                <a:gd name="connsiteX3" fmla="*/ 4369981 w 4369981"/>
                <a:gd name="connsiteY3" fmla="*/ 241009 h 1446028"/>
                <a:gd name="connsiteX4" fmla="*/ 4369981 w 4369981"/>
                <a:gd name="connsiteY4" fmla="*/ 1205019 h 1446028"/>
                <a:gd name="connsiteX5" fmla="*/ 4128972 w 4369981"/>
                <a:gd name="connsiteY5" fmla="*/ 1446028 h 1446028"/>
                <a:gd name="connsiteX6" fmla="*/ 241009 w 4369981"/>
                <a:gd name="connsiteY6" fmla="*/ 1446028 h 1446028"/>
                <a:gd name="connsiteX7" fmla="*/ 0 w 4369981"/>
                <a:gd name="connsiteY7" fmla="*/ 1205019 h 1446028"/>
                <a:gd name="connsiteX8" fmla="*/ 0 w 4369981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28972 w 4391246"/>
                <a:gd name="connsiteY2" fmla="*/ 0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50237 w 4391246"/>
                <a:gd name="connsiteY2" fmla="*/ 223284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0 w 4391246"/>
                <a:gd name="connsiteY7" fmla="*/ 1205019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214032 w 4391246"/>
                <a:gd name="connsiteY2" fmla="*/ 265815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645047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535222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4301" h="1584252">
                  <a:moveTo>
                    <a:pt x="0" y="241009"/>
                  </a:moveTo>
                  <a:cubicBezTo>
                    <a:pt x="0" y="107903"/>
                    <a:pt x="107903" y="0"/>
                    <a:pt x="241009" y="0"/>
                  </a:cubicBezTo>
                  <a:lnTo>
                    <a:pt x="4214032" y="265815"/>
                  </a:lnTo>
                  <a:cubicBezTo>
                    <a:pt x="4347138" y="265815"/>
                    <a:pt x="4433776" y="373717"/>
                    <a:pt x="4433776" y="506823"/>
                  </a:cubicBezTo>
                  <a:cubicBezTo>
                    <a:pt x="4433776" y="828160"/>
                    <a:pt x="4444410" y="469011"/>
                    <a:pt x="4369981" y="1205019"/>
                  </a:cubicBezTo>
                  <a:cubicBezTo>
                    <a:pt x="4369981" y="1338125"/>
                    <a:pt x="4262078" y="1446028"/>
                    <a:pt x="4128972" y="1446028"/>
                  </a:cubicBezTo>
                  <a:lnTo>
                    <a:pt x="535222" y="1584252"/>
                  </a:lnTo>
                  <a:cubicBezTo>
                    <a:pt x="402116" y="1584252"/>
                    <a:pt x="233916" y="1518879"/>
                    <a:pt x="233916" y="1385773"/>
                  </a:cubicBezTo>
                  <a:lnTo>
                    <a:pt x="0" y="241009"/>
                  </a:lnTo>
                  <a:close/>
                </a:path>
              </a:pathLst>
            </a:custGeom>
            <a:solidFill>
              <a:srgbClr val="9A50B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: زوايا مستديرة 6">
              <a:extLst>
                <a:ext uri="{FF2B5EF4-FFF2-40B4-BE49-F238E27FC236}">
                  <a16:creationId xmlns:a16="http://schemas.microsoft.com/office/drawing/2014/main" id="{AA62AA7E-03D5-F02D-BB86-9A6E31140086}"/>
                </a:ext>
              </a:extLst>
            </p:cNvPr>
            <p:cNvSpPr/>
            <p:nvPr/>
          </p:nvSpPr>
          <p:spPr>
            <a:xfrm>
              <a:off x="3902794" y="282145"/>
              <a:ext cx="4434301" cy="983695"/>
            </a:xfrm>
            <a:custGeom>
              <a:avLst/>
              <a:gdLst>
                <a:gd name="connsiteX0" fmla="*/ 0 w 4369981"/>
                <a:gd name="connsiteY0" fmla="*/ 241009 h 1446028"/>
                <a:gd name="connsiteX1" fmla="*/ 241009 w 4369981"/>
                <a:gd name="connsiteY1" fmla="*/ 0 h 1446028"/>
                <a:gd name="connsiteX2" fmla="*/ 4128972 w 4369981"/>
                <a:gd name="connsiteY2" fmla="*/ 0 h 1446028"/>
                <a:gd name="connsiteX3" fmla="*/ 4369981 w 4369981"/>
                <a:gd name="connsiteY3" fmla="*/ 241009 h 1446028"/>
                <a:gd name="connsiteX4" fmla="*/ 4369981 w 4369981"/>
                <a:gd name="connsiteY4" fmla="*/ 1205019 h 1446028"/>
                <a:gd name="connsiteX5" fmla="*/ 4128972 w 4369981"/>
                <a:gd name="connsiteY5" fmla="*/ 1446028 h 1446028"/>
                <a:gd name="connsiteX6" fmla="*/ 241009 w 4369981"/>
                <a:gd name="connsiteY6" fmla="*/ 1446028 h 1446028"/>
                <a:gd name="connsiteX7" fmla="*/ 0 w 4369981"/>
                <a:gd name="connsiteY7" fmla="*/ 1205019 h 1446028"/>
                <a:gd name="connsiteX8" fmla="*/ 0 w 4369981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28972 w 4391246"/>
                <a:gd name="connsiteY2" fmla="*/ 0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446028"/>
                <a:gd name="connsiteX1" fmla="*/ 241009 w 4391246"/>
                <a:gd name="connsiteY1" fmla="*/ 0 h 1446028"/>
                <a:gd name="connsiteX2" fmla="*/ 4150237 w 4391246"/>
                <a:gd name="connsiteY2" fmla="*/ 223284 h 1446028"/>
                <a:gd name="connsiteX3" fmla="*/ 4391246 w 4391246"/>
                <a:gd name="connsiteY3" fmla="*/ 453660 h 1446028"/>
                <a:gd name="connsiteX4" fmla="*/ 4369981 w 4391246"/>
                <a:gd name="connsiteY4" fmla="*/ 1205019 h 1446028"/>
                <a:gd name="connsiteX5" fmla="*/ 4128972 w 4391246"/>
                <a:gd name="connsiteY5" fmla="*/ 1446028 h 1446028"/>
                <a:gd name="connsiteX6" fmla="*/ 241009 w 4391246"/>
                <a:gd name="connsiteY6" fmla="*/ 1446028 h 1446028"/>
                <a:gd name="connsiteX7" fmla="*/ 0 w 4391246"/>
                <a:gd name="connsiteY7" fmla="*/ 1205019 h 1446028"/>
                <a:gd name="connsiteX8" fmla="*/ 0 w 4391246"/>
                <a:gd name="connsiteY8" fmla="*/ 241009 h 1446028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0 w 4391246"/>
                <a:gd name="connsiteY7" fmla="*/ 1205019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150237 w 4391246"/>
                <a:gd name="connsiteY2" fmla="*/ 223284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391246"/>
                <a:gd name="connsiteY0" fmla="*/ 241009 h 1584252"/>
                <a:gd name="connsiteX1" fmla="*/ 241009 w 4391246"/>
                <a:gd name="connsiteY1" fmla="*/ 0 h 1584252"/>
                <a:gd name="connsiteX2" fmla="*/ 4214032 w 4391246"/>
                <a:gd name="connsiteY2" fmla="*/ 265815 h 1584252"/>
                <a:gd name="connsiteX3" fmla="*/ 4391246 w 4391246"/>
                <a:gd name="connsiteY3" fmla="*/ 453660 h 1584252"/>
                <a:gd name="connsiteX4" fmla="*/ 4369981 w 4391246"/>
                <a:gd name="connsiteY4" fmla="*/ 1205019 h 1584252"/>
                <a:gd name="connsiteX5" fmla="*/ 4128972 w 4391246"/>
                <a:gd name="connsiteY5" fmla="*/ 1446028 h 1584252"/>
                <a:gd name="connsiteX6" fmla="*/ 645047 w 4391246"/>
                <a:gd name="connsiteY6" fmla="*/ 1584252 h 1584252"/>
                <a:gd name="connsiteX7" fmla="*/ 233916 w 4391246"/>
                <a:gd name="connsiteY7" fmla="*/ 1385773 h 1584252"/>
                <a:gd name="connsiteX8" fmla="*/ 0 w 439124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3776"/>
                <a:gd name="connsiteY0" fmla="*/ 241009 h 1584252"/>
                <a:gd name="connsiteX1" fmla="*/ 241009 w 4433776"/>
                <a:gd name="connsiteY1" fmla="*/ 0 h 1584252"/>
                <a:gd name="connsiteX2" fmla="*/ 4214032 w 4433776"/>
                <a:gd name="connsiteY2" fmla="*/ 265815 h 1584252"/>
                <a:gd name="connsiteX3" fmla="*/ 4433776 w 4433776"/>
                <a:gd name="connsiteY3" fmla="*/ 506823 h 1584252"/>
                <a:gd name="connsiteX4" fmla="*/ 4369981 w 4433776"/>
                <a:gd name="connsiteY4" fmla="*/ 1205019 h 1584252"/>
                <a:gd name="connsiteX5" fmla="*/ 4128972 w 4433776"/>
                <a:gd name="connsiteY5" fmla="*/ 1446028 h 1584252"/>
                <a:gd name="connsiteX6" fmla="*/ 645047 w 4433776"/>
                <a:gd name="connsiteY6" fmla="*/ 1584252 h 1584252"/>
                <a:gd name="connsiteX7" fmla="*/ 233916 w 4433776"/>
                <a:gd name="connsiteY7" fmla="*/ 1385773 h 1584252"/>
                <a:gd name="connsiteX8" fmla="*/ 0 w 4433776"/>
                <a:gd name="connsiteY8" fmla="*/ 241009 h 1584252"/>
                <a:gd name="connsiteX0" fmla="*/ 0 w 4434301"/>
                <a:gd name="connsiteY0" fmla="*/ 241009 h 1584252"/>
                <a:gd name="connsiteX1" fmla="*/ 241009 w 4434301"/>
                <a:gd name="connsiteY1" fmla="*/ 0 h 1584252"/>
                <a:gd name="connsiteX2" fmla="*/ 4214032 w 4434301"/>
                <a:gd name="connsiteY2" fmla="*/ 265815 h 1584252"/>
                <a:gd name="connsiteX3" fmla="*/ 4433776 w 4434301"/>
                <a:gd name="connsiteY3" fmla="*/ 506823 h 1584252"/>
                <a:gd name="connsiteX4" fmla="*/ 4369981 w 4434301"/>
                <a:gd name="connsiteY4" fmla="*/ 1205019 h 1584252"/>
                <a:gd name="connsiteX5" fmla="*/ 4128972 w 4434301"/>
                <a:gd name="connsiteY5" fmla="*/ 1446028 h 1584252"/>
                <a:gd name="connsiteX6" fmla="*/ 645047 w 4434301"/>
                <a:gd name="connsiteY6" fmla="*/ 1584252 h 1584252"/>
                <a:gd name="connsiteX7" fmla="*/ 233916 w 4434301"/>
                <a:gd name="connsiteY7" fmla="*/ 1385773 h 1584252"/>
                <a:gd name="connsiteX8" fmla="*/ 0 w 4434301"/>
                <a:gd name="connsiteY8" fmla="*/ 241009 h 158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4301" h="1584252">
                  <a:moveTo>
                    <a:pt x="0" y="241009"/>
                  </a:moveTo>
                  <a:cubicBezTo>
                    <a:pt x="0" y="107903"/>
                    <a:pt x="107903" y="0"/>
                    <a:pt x="241009" y="0"/>
                  </a:cubicBezTo>
                  <a:lnTo>
                    <a:pt x="4214032" y="265815"/>
                  </a:lnTo>
                  <a:cubicBezTo>
                    <a:pt x="4347138" y="265815"/>
                    <a:pt x="4433776" y="373717"/>
                    <a:pt x="4433776" y="506823"/>
                  </a:cubicBezTo>
                  <a:cubicBezTo>
                    <a:pt x="4433776" y="828160"/>
                    <a:pt x="4444410" y="469011"/>
                    <a:pt x="4369981" y="1205019"/>
                  </a:cubicBezTo>
                  <a:cubicBezTo>
                    <a:pt x="4369981" y="1338125"/>
                    <a:pt x="4262078" y="1446028"/>
                    <a:pt x="4128972" y="1446028"/>
                  </a:cubicBezTo>
                  <a:lnTo>
                    <a:pt x="645047" y="1584252"/>
                  </a:lnTo>
                  <a:cubicBezTo>
                    <a:pt x="511941" y="1584252"/>
                    <a:pt x="233916" y="1518879"/>
                    <a:pt x="233916" y="1385773"/>
                  </a:cubicBezTo>
                  <a:lnTo>
                    <a:pt x="0" y="24100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dist="165100" dir="2700000" sx="99000" sy="99000" algn="tl" rotWithShape="0">
                <a:srgbClr val="EC5F4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1" name="شكل بيضاوي 20">
              <a:extLst>
                <a:ext uri="{FF2B5EF4-FFF2-40B4-BE49-F238E27FC236}">
                  <a16:creationId xmlns:a16="http://schemas.microsoft.com/office/drawing/2014/main" id="{D5CF749F-60E7-4D6C-B385-48BA80659E79}"/>
                </a:ext>
              </a:extLst>
            </p:cNvPr>
            <p:cNvSpPr/>
            <p:nvPr/>
          </p:nvSpPr>
          <p:spPr>
            <a:xfrm rot="19863975">
              <a:off x="8676376" y="309227"/>
              <a:ext cx="109295" cy="109295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شكل بيضاوي 21">
              <a:extLst>
                <a:ext uri="{FF2B5EF4-FFF2-40B4-BE49-F238E27FC236}">
                  <a16:creationId xmlns:a16="http://schemas.microsoft.com/office/drawing/2014/main" id="{534BF69A-9879-1629-6B05-1A7300D808C6}"/>
                </a:ext>
              </a:extLst>
            </p:cNvPr>
            <p:cNvSpPr/>
            <p:nvPr/>
          </p:nvSpPr>
          <p:spPr>
            <a:xfrm rot="19863975">
              <a:off x="8544044" y="400998"/>
              <a:ext cx="72000" cy="72000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934BA87E-5B9D-40A1-AED2-BFA4D0050C22}"/>
                </a:ext>
              </a:extLst>
            </p:cNvPr>
            <p:cNvSpPr/>
            <p:nvPr/>
          </p:nvSpPr>
          <p:spPr>
            <a:xfrm rot="4082326">
              <a:off x="8540322" y="921339"/>
              <a:ext cx="132248" cy="132248"/>
            </a:xfrm>
            <a:prstGeom prst="ellipse">
              <a:avLst/>
            </a:prstGeom>
            <a:solidFill>
              <a:srgbClr val="EE9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دمعة 23">
              <a:extLst>
                <a:ext uri="{FF2B5EF4-FFF2-40B4-BE49-F238E27FC236}">
                  <a16:creationId xmlns:a16="http://schemas.microsoft.com/office/drawing/2014/main" id="{53B361AF-22BE-5DC7-30AF-F4FCABF5A784}"/>
                </a:ext>
              </a:extLst>
            </p:cNvPr>
            <p:cNvSpPr/>
            <p:nvPr/>
          </p:nvSpPr>
          <p:spPr>
            <a:xfrm rot="822495">
              <a:off x="8257797" y="162677"/>
              <a:ext cx="204143" cy="219466"/>
            </a:xfrm>
            <a:prstGeom prst="teardrop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دمعة 24">
              <a:extLst>
                <a:ext uri="{FF2B5EF4-FFF2-40B4-BE49-F238E27FC236}">
                  <a16:creationId xmlns:a16="http://schemas.microsoft.com/office/drawing/2014/main" id="{DE2817AC-93FD-E52F-B648-FC6DE80E6C75}"/>
                </a:ext>
              </a:extLst>
            </p:cNvPr>
            <p:cNvSpPr/>
            <p:nvPr/>
          </p:nvSpPr>
          <p:spPr>
            <a:xfrm rot="16693345">
              <a:off x="8295333" y="1335731"/>
              <a:ext cx="204143" cy="219466"/>
            </a:xfrm>
            <a:prstGeom prst="teardrop">
              <a:avLst/>
            </a:prstGeom>
            <a:solidFill>
              <a:srgbClr val="EE9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شكل بيضاوي 25">
              <a:extLst>
                <a:ext uri="{FF2B5EF4-FFF2-40B4-BE49-F238E27FC236}">
                  <a16:creationId xmlns:a16="http://schemas.microsoft.com/office/drawing/2014/main" id="{A9536ADE-479F-1E48-2A88-FD13A26180F8}"/>
                </a:ext>
              </a:extLst>
            </p:cNvPr>
            <p:cNvSpPr/>
            <p:nvPr/>
          </p:nvSpPr>
          <p:spPr>
            <a:xfrm rot="4082326">
              <a:off x="8529629" y="1266187"/>
              <a:ext cx="72000" cy="72000"/>
            </a:xfrm>
            <a:prstGeom prst="ellipse">
              <a:avLst/>
            </a:prstGeom>
            <a:solidFill>
              <a:srgbClr val="0D8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72B5149C-1C54-CDFD-80FB-EA8185CAC2FA}"/>
                </a:ext>
              </a:extLst>
            </p:cNvPr>
            <p:cNvSpPr/>
            <p:nvPr/>
          </p:nvSpPr>
          <p:spPr>
            <a:xfrm rot="4082326">
              <a:off x="8600557" y="766816"/>
              <a:ext cx="72000" cy="72000"/>
            </a:xfrm>
            <a:prstGeom prst="ellipse">
              <a:avLst/>
            </a:prstGeom>
            <a:solidFill>
              <a:srgbClr val="EE9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FA214EDB-92CE-1A57-D488-3138D3422082}"/>
                </a:ext>
              </a:extLst>
            </p:cNvPr>
            <p:cNvSpPr/>
            <p:nvPr/>
          </p:nvSpPr>
          <p:spPr>
            <a:xfrm rot="4082326">
              <a:off x="8035031" y="1287525"/>
              <a:ext cx="176022" cy="17602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A63D83CB-360B-468F-91F4-E414A140AAE0}"/>
                </a:ext>
              </a:extLst>
            </p:cNvPr>
            <p:cNvSpPr/>
            <p:nvPr/>
          </p:nvSpPr>
          <p:spPr>
            <a:xfrm rot="4082326">
              <a:off x="3758178" y="1234293"/>
              <a:ext cx="160020" cy="160020"/>
            </a:xfrm>
            <a:prstGeom prst="ellipse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41ECDA3D-B05C-66FA-9A1A-E76B474F784C}"/>
                </a:ext>
              </a:extLst>
            </p:cNvPr>
            <p:cNvSpPr/>
            <p:nvPr/>
          </p:nvSpPr>
          <p:spPr>
            <a:xfrm rot="4082326">
              <a:off x="4010187" y="1167667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1A7E4062-3C74-FF59-B472-9D43FD229AED}"/>
                </a:ext>
              </a:extLst>
            </p:cNvPr>
            <p:cNvSpPr/>
            <p:nvPr/>
          </p:nvSpPr>
          <p:spPr>
            <a:xfrm rot="4082326">
              <a:off x="3701011" y="904272"/>
              <a:ext cx="132248" cy="132248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شكل بيضاوي 31">
              <a:extLst>
                <a:ext uri="{FF2B5EF4-FFF2-40B4-BE49-F238E27FC236}">
                  <a16:creationId xmlns:a16="http://schemas.microsoft.com/office/drawing/2014/main" id="{80159113-E1D0-78CB-2924-B7A1F767C467}"/>
                </a:ext>
              </a:extLst>
            </p:cNvPr>
            <p:cNvSpPr/>
            <p:nvPr/>
          </p:nvSpPr>
          <p:spPr>
            <a:xfrm rot="4082326">
              <a:off x="3917017" y="214735"/>
              <a:ext cx="132248" cy="132248"/>
            </a:xfrm>
            <a:prstGeom prst="ellipse">
              <a:avLst/>
            </a:prstGeom>
            <a:solidFill>
              <a:srgbClr val="EC5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" name="دمعة 32">
              <a:extLst>
                <a:ext uri="{FF2B5EF4-FFF2-40B4-BE49-F238E27FC236}">
                  <a16:creationId xmlns:a16="http://schemas.microsoft.com/office/drawing/2014/main" id="{947227B6-85F0-3CBA-D677-A1B7FBC9671B}"/>
                </a:ext>
              </a:extLst>
            </p:cNvPr>
            <p:cNvSpPr/>
            <p:nvPr/>
          </p:nvSpPr>
          <p:spPr>
            <a:xfrm rot="3200133">
              <a:off x="3766114" y="516820"/>
              <a:ext cx="204143" cy="219466"/>
            </a:xfrm>
            <a:prstGeom prst="teardrop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5DE5C60B-08C6-9824-A112-DB2132D113E6}"/>
                </a:ext>
              </a:extLst>
            </p:cNvPr>
            <p:cNvSpPr/>
            <p:nvPr/>
          </p:nvSpPr>
          <p:spPr>
            <a:xfrm rot="4082326">
              <a:off x="3755337" y="399039"/>
              <a:ext cx="72000" cy="72000"/>
            </a:xfrm>
            <a:prstGeom prst="ellipse">
              <a:avLst/>
            </a:prstGeom>
            <a:solidFill>
              <a:srgbClr val="45A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6" name="شكل بيضاوي 55">
              <a:extLst>
                <a:ext uri="{FF2B5EF4-FFF2-40B4-BE49-F238E27FC236}">
                  <a16:creationId xmlns:a16="http://schemas.microsoft.com/office/drawing/2014/main" id="{A38F940E-0E6F-EA89-FD53-8D16C464FE93}"/>
                </a:ext>
              </a:extLst>
            </p:cNvPr>
            <p:cNvSpPr/>
            <p:nvPr/>
          </p:nvSpPr>
          <p:spPr>
            <a:xfrm rot="4082326">
              <a:off x="4381229" y="90642"/>
              <a:ext cx="176022" cy="176022"/>
            </a:xfrm>
            <a:prstGeom prst="ellipse">
              <a:avLst/>
            </a:prstGeom>
            <a:solidFill>
              <a:srgbClr val="0D8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9" name="مربع نص 58">
              <a:extLst>
                <a:ext uri="{FF2B5EF4-FFF2-40B4-BE49-F238E27FC236}">
                  <a16:creationId xmlns:a16="http://schemas.microsoft.com/office/drawing/2014/main" id="{85ED314E-DD4F-573A-9350-3D3FA8A68012}"/>
                </a:ext>
              </a:extLst>
            </p:cNvPr>
            <p:cNvSpPr txBox="1"/>
            <p:nvPr/>
          </p:nvSpPr>
          <p:spPr>
            <a:xfrm>
              <a:off x="4321572" y="479151"/>
              <a:ext cx="3672904" cy="782060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457200" indent="-457200" algn="ctr" rtl="0">
                <a:buFont typeface="Wingdings" panose="05000000000000000000" pitchFamily="2" charset="2"/>
                <a:buChar char="§"/>
                <a:defRPr sz="2800" b="1">
                  <a:solidFill>
                    <a:srgbClr val="0066FF"/>
                  </a:solidFill>
                </a:defRPr>
              </a:lvl1pPr>
            </a:lstStyle>
            <a:p>
              <a:pPr marL="0" indent="0">
                <a:buNone/>
              </a:pPr>
              <a:r>
                <a:rPr lang="en-US" sz="3600" b="0" dirty="0">
                  <a:solidFill>
                    <a:srgbClr val="7030A0"/>
                  </a:solidFill>
                  <a:latin typeface="Arial Rounded MT Bold" panose="020F0704030504030204" pitchFamily="34" charset="0"/>
                  <a:cs typeface="mohammad bold art 1" pitchFamily="2" charset="-78"/>
                </a:rPr>
                <a:t>Who am I </a:t>
              </a:r>
              <a:r>
                <a:rPr lang="en-US" sz="3600" b="0" dirty="0">
                  <a:solidFill>
                    <a:srgbClr val="FF0000"/>
                  </a:solidFill>
                  <a:latin typeface="Arial Rounded MT Bold" panose="020F0704030504030204" pitchFamily="34" charset="0"/>
                  <a:cs typeface="mohammad bold art 1" pitchFamily="2" charset="-78"/>
                </a:rPr>
                <a:t>?</a:t>
              </a:r>
              <a:endParaRPr lang="ar-SA" sz="3600" b="0" dirty="0">
                <a:solidFill>
                  <a:srgbClr val="FF0000"/>
                </a:solidFill>
                <a:latin typeface="Arial Rounded MT Bold" panose="020F0704030504030204" pitchFamily="34" charset="0"/>
                <a:cs typeface="mohammad bold art 1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083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153</Words>
  <Application>Microsoft Office PowerPoint</Application>
  <PresentationFormat>شاشة عريضة</PresentationFormat>
  <Paragraphs>38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Comic Sans MS</vt:lpstr>
      <vt:lpstr>Helvetica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عيسى بن الحسيني</dc:creator>
  <cp:lastModifiedBy>عيسى بن الحسيني</cp:lastModifiedBy>
  <cp:revision>10</cp:revision>
  <dcterms:created xsi:type="dcterms:W3CDTF">2022-10-22T08:31:09Z</dcterms:created>
  <dcterms:modified xsi:type="dcterms:W3CDTF">2022-10-22T13:57:44Z</dcterms:modified>
</cp:coreProperties>
</file>