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320" r:id="rId4"/>
    <p:sldId id="290" r:id="rId5"/>
    <p:sldId id="292" r:id="rId6"/>
    <p:sldId id="258" r:id="rId7"/>
    <p:sldId id="293" r:id="rId8"/>
    <p:sldId id="261" r:id="rId9"/>
    <p:sldId id="295" r:id="rId10"/>
    <p:sldId id="309" r:id="rId11"/>
    <p:sldId id="311" r:id="rId12"/>
    <p:sldId id="312" r:id="rId13"/>
    <p:sldId id="317" r:id="rId14"/>
    <p:sldId id="313" r:id="rId15"/>
    <p:sldId id="315" r:id="rId16"/>
    <p:sldId id="318" r:id="rId17"/>
    <p:sldId id="319" r:id="rId18"/>
    <p:sldId id="287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801"/>
    <a:srgbClr val="FFFFFF"/>
    <a:srgbClr val="FDE8C9"/>
    <a:srgbClr val="9ECED2"/>
    <a:srgbClr val="12516A"/>
    <a:srgbClr val="48A9B7"/>
    <a:srgbClr val="C2DBD8"/>
    <a:srgbClr val="E9ECE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5414" autoAdjust="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B17A31-5C8D-4982-A199-E485054CEDAA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8CC878-1D7D-42A5-89CA-29690C1F64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80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A1966A3A-C226-42D7-AB8B-07F3A6BC4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F78DDC1-B3AB-44D4-BDD1-36EC6B8EE0AE}"/>
              </a:ext>
            </a:extLst>
          </p:cNvPr>
          <p:cNvSpPr/>
          <p:nvPr userDrawn="1"/>
        </p:nvSpPr>
        <p:spPr>
          <a:xfrm>
            <a:off x="141772" y="246993"/>
            <a:ext cx="11837572" cy="636401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721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ة تجريدية مثلثة الشكل">
            <a:extLst>
              <a:ext uri="{FF2B5EF4-FFF2-40B4-BE49-F238E27FC236}">
                <a16:creationId xmlns:a16="http://schemas.microsoft.com/office/drawing/2014/main" id="{74BFA2E4-D187-4B4B-8D97-F1D02C6DE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A9AA220-284F-4056-BE7C-B19514CB48C9}"/>
              </a:ext>
            </a:extLst>
          </p:cNvPr>
          <p:cNvSpPr/>
          <p:nvPr userDrawn="1"/>
        </p:nvSpPr>
        <p:spPr>
          <a:xfrm>
            <a:off x="0" y="0"/>
            <a:ext cx="11759609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27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021E7C7-9D19-4472-BF0A-1F9A38E82A32}"/>
              </a:ext>
            </a:extLst>
          </p:cNvPr>
          <p:cNvGrpSpPr/>
          <p:nvPr userDrawn="1"/>
        </p:nvGrpSpPr>
        <p:grpSpPr>
          <a:xfrm>
            <a:off x="10998912" y="-232418"/>
            <a:ext cx="1091842" cy="7198702"/>
            <a:chOff x="10998912" y="-232418"/>
            <a:chExt cx="1091842" cy="719870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BDC23DD-82D3-40C6-92A9-C31DBF318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913" y="5101709"/>
              <a:ext cx="1091841" cy="18645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8E757FBC-AD0A-4BE2-B96F-4F3CB3F6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998912" y="3208613"/>
              <a:ext cx="1091841" cy="186457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2FC68F4-6774-4B9C-BEF4-F9D2310DB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98913" y="1660678"/>
              <a:ext cx="1091841" cy="186457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674C3D3-6191-44F1-A196-C6879EAFA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0998912" y="-232418"/>
              <a:ext cx="1091841" cy="186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خلفية تجريدية مثلثة الشكل">
            <a:extLst>
              <a:ext uri="{FF2B5EF4-FFF2-40B4-BE49-F238E27FC236}">
                <a16:creationId xmlns:a16="http://schemas.microsoft.com/office/drawing/2014/main" id="{31A49B04-31B0-4193-9B85-7198FD36C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791967" y="1570482"/>
            <a:ext cx="6608066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A8E80-6B73-4E1E-BD26-3F10E025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B35538-A837-4349-AA46-BB7DFF7E0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D2262B-6939-48D8-BBFE-B6511C7C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024CD2-622D-4CC9-85F4-DE132D87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D59ED0-22BC-4B79-8C78-AFCBF32C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65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1E6B5-793C-4C7C-BCEC-D25383F9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F8B456-4AEE-41AB-9CE7-E6BCA950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70DD89-D741-4BD6-823B-323B7A76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EAF76E-1D5A-437C-A089-8C050675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65F1D9-8A9C-4D75-83FE-54FD7C8F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24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4BEF3-B436-44C0-B219-914799BA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5490FF-EBC0-4570-BA53-FAE509218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5A1E5F-B7C9-4015-82A7-F53332D8A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6F970D-F78B-46A7-BD6D-268F52DE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FC7A71-B460-4317-9FF5-56E7B5F1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911BC2-7C0E-4503-8942-241A40A2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02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C1657-9893-4D0F-A6A2-9D546EF0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EAE263-36FF-4FED-882A-6DC541AB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DE2006-C4CF-4BE2-BBDD-CFBD7A8EF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5B03C29-9147-4BAA-ABE1-3B7733CC7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2657AEA-54B7-4E1D-B5FA-1CCB561D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608ED2-122F-411F-A54F-0B3AB02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A629DC-33B8-4E67-8717-A398AA65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F64E4A-7B44-4D84-B1A2-6F341917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437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B6376-4CA6-42A4-BA31-76A647E0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6F715D7-A9F7-43E6-9269-C99A7A09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75C16B3-CEA2-441D-A918-667A4D25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5A2C265-EC07-407F-AE6C-125B431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85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3D6B7-52D3-48D7-BEE0-6E8C11F4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842F7A-80EE-4BC1-AA03-2185BA07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B346F4-1DC8-4854-9B3E-B3CEB83BD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7281D0-1E96-4274-B7DE-91686CA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57C08A-C5EF-45B7-B65F-EA249C2D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6A104E-F31F-41AD-8524-ED535ED2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35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01C30-08E5-43A0-BD10-914FD2DF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539D41E-60DF-4CD0-ABBC-5739423A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4ACE1D7-6C05-49F1-9FE0-76F4B710A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EF2519-5170-4A62-B12E-C6270E39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A8FFED-3F5B-4F14-8972-DFAC6730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E4960A-DF93-4045-B6A1-BA3A6595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70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5A161CD-A9E2-4FD4-812B-235D63FB6D16}"/>
              </a:ext>
            </a:extLst>
          </p:cNvPr>
          <p:cNvSpPr/>
          <p:nvPr userDrawn="1"/>
        </p:nvSpPr>
        <p:spPr>
          <a:xfrm>
            <a:off x="0" y="0"/>
            <a:ext cx="12192000" cy="63745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3" descr="خلفية تجريدية مثلثة الشكل">
            <a:extLst>
              <a:ext uri="{FF2B5EF4-FFF2-40B4-BE49-F238E27FC236}">
                <a16:creationId xmlns:a16="http://schemas.microsoft.com/office/drawing/2014/main" id="{89359947-35DF-4E69-930E-181F1F534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3BD98D2-DB05-45B8-8E97-28A09E559172}"/>
              </a:ext>
            </a:extLst>
          </p:cNvPr>
          <p:cNvSpPr/>
          <p:nvPr userDrawn="1"/>
        </p:nvSpPr>
        <p:spPr>
          <a:xfrm>
            <a:off x="0" y="0"/>
            <a:ext cx="12192000" cy="649287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0465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AE02E8-5C0D-4621-92E8-E7F1E3DA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BFB46B-6F8E-4B9E-94B1-3371B9920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2EB52D-D1B6-44CD-B3A1-9C246CD9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706DB6-AD90-4423-B940-B07D57C7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1FBDE2-D421-4F5F-AF89-D5CBFA6E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104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299396A-4BED-4F5B-9100-A87D9EB5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428D7D8-B8CC-4007-B9B1-B4F23CEE0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419C83-C75C-4648-A6F4-A91BF3FF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76DD42-DB36-4F55-A42C-D8C26565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29F92B-280A-45A3-96A4-5C08AFE4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9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ة تجريدية مثلثة الشكل">
            <a:extLst>
              <a:ext uri="{FF2B5EF4-FFF2-40B4-BE49-F238E27FC236}">
                <a16:creationId xmlns:a16="http://schemas.microsoft.com/office/drawing/2014/main" id="{6D854098-C0A6-4318-AA44-E3FBF75AE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40C58E8-A179-4122-8B7C-0094D52FC232}"/>
              </a:ext>
            </a:extLst>
          </p:cNvPr>
          <p:cNvSpPr/>
          <p:nvPr userDrawn="1"/>
        </p:nvSpPr>
        <p:spPr>
          <a:xfrm>
            <a:off x="0" y="365124"/>
            <a:ext cx="12191980" cy="649286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194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83466E-86BE-45F4-87CB-6BBD17B6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A93F1-72A9-4A76-9D16-ED8C806C08B3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427ACB3-723C-42FD-9F72-A1403CA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C2910F-53E5-44EF-B775-D960ED4E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B2183-C8EC-4DD9-A191-C55DEC5491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4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B415EF1-CD4C-454C-AF2E-7F0801330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998"/>
            <a:ext cx="12192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1DC2FDDE-D3FB-4869-84DF-86665D89F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170F899-AD56-4192-AE28-C5138D38C4CB}"/>
              </a:ext>
            </a:extLst>
          </p:cNvPr>
          <p:cNvSpPr/>
          <p:nvPr userDrawn="1"/>
        </p:nvSpPr>
        <p:spPr>
          <a:xfrm>
            <a:off x="361506" y="0"/>
            <a:ext cx="11830473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331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2D5BE5-E456-4EFC-8E51-9E0759C07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170F899-AD56-4192-AE28-C5138D38C4CB}"/>
              </a:ext>
            </a:extLst>
          </p:cNvPr>
          <p:cNvSpPr/>
          <p:nvPr userDrawn="1"/>
        </p:nvSpPr>
        <p:spPr>
          <a:xfrm>
            <a:off x="0" y="10"/>
            <a:ext cx="11830473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50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C1D623F-DAEA-4080-B5FB-0DACB215F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170F899-AD56-4192-AE28-C5138D38C4CB}"/>
              </a:ext>
            </a:extLst>
          </p:cNvPr>
          <p:cNvSpPr/>
          <p:nvPr userDrawn="1"/>
        </p:nvSpPr>
        <p:spPr>
          <a:xfrm>
            <a:off x="361506" y="0"/>
            <a:ext cx="11830473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97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ة تجريدية مثلثة الشكل">
            <a:extLst>
              <a:ext uri="{FF2B5EF4-FFF2-40B4-BE49-F238E27FC236}">
                <a16:creationId xmlns:a16="http://schemas.microsoft.com/office/drawing/2014/main" id="{74BFA2E4-D187-4B4B-8D97-F1D02C6DE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A9AA220-284F-4056-BE7C-B19514CB48C9}"/>
              </a:ext>
            </a:extLst>
          </p:cNvPr>
          <p:cNvSpPr/>
          <p:nvPr userDrawn="1"/>
        </p:nvSpPr>
        <p:spPr>
          <a:xfrm>
            <a:off x="0" y="0"/>
            <a:ext cx="11759609" cy="68579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93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0C2FD691-7D9D-44CA-9F0B-67E530CC2765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Lesson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Picture 3" descr="خلفية تجريدية مثلثة الشكل">
            <a:extLst>
              <a:ext uri="{FF2B5EF4-FFF2-40B4-BE49-F238E27FC236}">
                <a16:creationId xmlns:a16="http://schemas.microsoft.com/office/drawing/2014/main" id="{8FDFFF23-1F5E-447F-9EB7-72217AB91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8B3169E-B04A-4BE3-AEB8-1492813C2323}"/>
              </a:ext>
            </a:extLst>
          </p:cNvPr>
          <p:cNvSpPr/>
          <p:nvPr userDrawn="1"/>
        </p:nvSpPr>
        <p:spPr>
          <a:xfrm>
            <a:off x="141772" y="246993"/>
            <a:ext cx="11837572" cy="636401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181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5" r:id="rId4"/>
    <p:sldLayoutId id="2147483668" r:id="rId5"/>
    <p:sldLayoutId id="2147483661" r:id="rId6"/>
    <p:sldLayoutId id="2147483672" r:id="rId7"/>
    <p:sldLayoutId id="2147483670" r:id="rId8"/>
    <p:sldLayoutId id="2147483663" r:id="rId9"/>
    <p:sldLayoutId id="2147483671" r:id="rId10"/>
    <p:sldLayoutId id="2147483669" r:id="rId11"/>
    <p:sldLayoutId id="2147483660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microsoft.com/office/2007/relationships/hdphoto" Target="../media/hdphoto5.wdp"/><Relationship Id="rId1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9.svg"/><Relationship Id="rId5" Type="http://schemas.microsoft.com/office/2007/relationships/hdphoto" Target="../media/hdphoto5.wdp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8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pixabay.com/en/gears-engine-copper-motion-cogs-24274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pngall.com/decorative-line-black-png" TargetMode="Externa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pngall.com/decorative-line-black-png" TargetMode="External"/><Relationship Id="rId7" Type="http://schemas.openxmlformats.org/officeDocument/2006/relationships/hyperlink" Target="https://pixabay.com/en/gears-engine-copper-motion-cogs-24274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">
            <a:extLst>
              <a:ext uri="{FF2B5EF4-FFF2-40B4-BE49-F238E27FC236}">
                <a16:creationId xmlns:a16="http://schemas.microsoft.com/office/drawing/2014/main" id="{217A1EE0-4AEB-4CB2-BD66-B2B2B28D4AAF}"/>
              </a:ext>
            </a:extLst>
          </p:cNvPr>
          <p:cNvSpPr/>
          <p:nvPr/>
        </p:nvSpPr>
        <p:spPr>
          <a:xfrm>
            <a:off x="3584189" y="2228099"/>
            <a:ext cx="5206645" cy="2401802"/>
          </a:xfrm>
          <a:prstGeom prst="roundRect">
            <a:avLst>
              <a:gd name="adj" fmla="val 7352"/>
            </a:avLst>
          </a:prstGeom>
          <a:solidFill>
            <a:srgbClr val="F9FDFF">
              <a:alpha val="7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عنوان">
            <a:extLst>
              <a:ext uri="{FF2B5EF4-FFF2-40B4-BE49-F238E27FC236}">
                <a16:creationId xmlns:a16="http://schemas.microsoft.com/office/drawing/2014/main" id="{2AA17840-B6F9-4CE8-9809-538B177D49A3}"/>
              </a:ext>
            </a:extLst>
          </p:cNvPr>
          <p:cNvSpPr txBox="1">
            <a:spLocks/>
          </p:cNvSpPr>
          <p:nvPr/>
        </p:nvSpPr>
        <p:spPr>
          <a:xfrm>
            <a:off x="3710723" y="237835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1.1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1  -  BIG CHANGES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إعداد">
            <a:extLst>
              <a:ext uri="{FF2B5EF4-FFF2-40B4-BE49-F238E27FC236}">
                <a16:creationId xmlns:a16="http://schemas.microsoft.com/office/drawing/2014/main" id="{D424CA0B-B330-4576-9880-A8F31F7AB8B0}"/>
              </a:ext>
            </a:extLst>
          </p:cNvPr>
          <p:cNvSpPr/>
          <p:nvPr/>
        </p:nvSpPr>
        <p:spPr>
          <a:xfrm>
            <a:off x="4102433" y="4691557"/>
            <a:ext cx="4190998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مستطيل">
            <a:extLst>
              <a:ext uri="{FF2B5EF4-FFF2-40B4-BE49-F238E27FC236}">
                <a16:creationId xmlns:a16="http://schemas.microsoft.com/office/drawing/2014/main" id="{E520AD86-BA16-468C-B394-67CF6B7105FC}"/>
              </a:ext>
            </a:extLst>
          </p:cNvPr>
          <p:cNvSpPr/>
          <p:nvPr/>
        </p:nvSpPr>
        <p:spPr>
          <a:xfrm>
            <a:off x="4152441" y="4749479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عنوان">
            <a:extLst>
              <a:ext uri="{FF2B5EF4-FFF2-40B4-BE49-F238E27FC236}">
                <a16:creationId xmlns:a16="http://schemas.microsoft.com/office/drawing/2014/main" id="{DC8FE391-73FB-44CC-8001-729DE6766CED}"/>
              </a:ext>
            </a:extLst>
          </p:cNvPr>
          <p:cNvSpPr txBox="1">
            <a:spLocks/>
          </p:cNvSpPr>
          <p:nvPr/>
        </p:nvSpPr>
        <p:spPr>
          <a:xfrm>
            <a:off x="3710723" y="3286097"/>
            <a:ext cx="4953576" cy="114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4- Language in context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5- Listening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6- Pronunciation</a:t>
            </a:r>
          </a:p>
        </p:txBody>
      </p:sp>
    </p:spTree>
    <p:extLst>
      <p:ext uri="{BB962C8B-B14F-4D97-AF65-F5344CB8AC3E}">
        <p14:creationId xmlns:p14="http://schemas.microsoft.com/office/powerpoint/2010/main" val="59895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reporter" descr="5,889 Reporter Microphone Illustrations &amp;amp; Clip Art - iStock">
            <a:extLst>
              <a:ext uri="{FF2B5EF4-FFF2-40B4-BE49-F238E27FC236}">
                <a16:creationId xmlns:a16="http://schemas.microsoft.com/office/drawing/2014/main" id="{24CF6FE3-75B1-4848-BFA9-F7835FEC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6" y="2125454"/>
            <a:ext cx="3288337" cy="36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0D19016-642C-41F1-BF78-2F86DBC0AE84}"/>
              </a:ext>
            </a:extLst>
          </p:cNvPr>
          <p:cNvSpPr/>
          <p:nvPr/>
        </p:nvSpPr>
        <p:spPr>
          <a:xfrm>
            <a:off x="5034735" y="638030"/>
            <a:ext cx="4876800" cy="1487424"/>
          </a:xfrm>
          <a:prstGeom prst="cloudCallout">
            <a:avLst>
              <a:gd name="adj1" fmla="val -33333"/>
              <a:gd name="adj2" fmla="val 67418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major change </a:t>
            </a:r>
            <a:r>
              <a:rPr lang="en-US" dirty="0">
                <a:solidFill>
                  <a:schemeClr val="tx1"/>
                </a:solidFill>
              </a:rPr>
              <a:t>have you made in your life?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1FDA2D21-AEE5-4905-916E-4D2C4A070554}"/>
              </a:ext>
            </a:extLst>
          </p:cNvPr>
          <p:cNvSpPr/>
          <p:nvPr/>
        </p:nvSpPr>
        <p:spPr>
          <a:xfrm>
            <a:off x="6237398" y="2362409"/>
            <a:ext cx="2471473" cy="999762"/>
          </a:xfrm>
          <a:prstGeom prst="cloudCallout">
            <a:avLst>
              <a:gd name="adj1" fmla="val -46652"/>
              <a:gd name="adj2" fmla="val 49126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When</a:t>
            </a:r>
            <a:r>
              <a:rPr lang="en-US" dirty="0">
                <a:solidFill>
                  <a:schemeClr val="tx1"/>
                </a:solidFill>
              </a:rPr>
              <a:t> was it?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D94524AB-0A78-41FE-922C-DEF9B755D973}"/>
              </a:ext>
            </a:extLst>
          </p:cNvPr>
          <p:cNvSpPr/>
          <p:nvPr/>
        </p:nvSpPr>
        <p:spPr>
          <a:xfrm>
            <a:off x="6765467" y="3553819"/>
            <a:ext cx="1581990" cy="999762"/>
          </a:xfrm>
          <a:prstGeom prst="cloudCallout">
            <a:avLst>
              <a:gd name="adj1" fmla="val -60307"/>
              <a:gd name="adj2" fmla="val 12541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Why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" name="Picture 2" descr="Home | Practice Makes Perfect">
            <a:extLst>
              <a:ext uri="{FF2B5EF4-FFF2-40B4-BE49-F238E27FC236}">
                <a16:creationId xmlns:a16="http://schemas.microsoft.com/office/drawing/2014/main" id="{27FF9200-DA53-4C85-B51D-AD67BE928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b="70647"/>
          <a:stretch/>
        </p:blipFill>
        <p:spPr bwMode="auto">
          <a:xfrm>
            <a:off x="2545094" y="769096"/>
            <a:ext cx="1152064" cy="1356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7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reporter" descr="5,889 Reporter Microphone Illustrations &amp;amp; Clip Art - iStock">
            <a:extLst>
              <a:ext uri="{FF2B5EF4-FFF2-40B4-BE49-F238E27FC236}">
                <a16:creationId xmlns:a16="http://schemas.microsoft.com/office/drawing/2014/main" id="{24CF6FE3-75B1-4848-BFA9-F7835FEC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71" y="1719054"/>
            <a:ext cx="3288337" cy="36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0D19016-642C-41F1-BF78-2F86DBC0AE84}"/>
              </a:ext>
            </a:extLst>
          </p:cNvPr>
          <p:cNvSpPr/>
          <p:nvPr/>
        </p:nvSpPr>
        <p:spPr>
          <a:xfrm>
            <a:off x="3749039" y="379856"/>
            <a:ext cx="4876800" cy="1487424"/>
          </a:xfrm>
          <a:prstGeom prst="cloudCallout">
            <a:avLst>
              <a:gd name="adj1" fmla="val 30917"/>
              <a:gd name="adj2" fmla="val 55123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Have you ever </a:t>
            </a:r>
          </a:p>
          <a:p>
            <a:pPr algn="ctr" rtl="0"/>
            <a:r>
              <a:rPr lang="en-US" dirty="0">
                <a:solidFill>
                  <a:srgbClr val="FF0000"/>
                </a:solidFill>
              </a:rPr>
              <a:t>considered immigrating </a:t>
            </a:r>
            <a:r>
              <a:rPr lang="en-US" dirty="0">
                <a:solidFill>
                  <a:schemeClr val="tx1"/>
                </a:solidFill>
              </a:rPr>
              <a:t>to other countries?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D94524AB-0A78-41FE-922C-DEF9B755D973}"/>
              </a:ext>
            </a:extLst>
          </p:cNvPr>
          <p:cNvSpPr/>
          <p:nvPr/>
        </p:nvSpPr>
        <p:spPr>
          <a:xfrm>
            <a:off x="3115964" y="2015437"/>
            <a:ext cx="3288337" cy="1487424"/>
          </a:xfrm>
          <a:prstGeom prst="cloudCallout">
            <a:avLst>
              <a:gd name="adj1" fmla="val 77644"/>
              <a:gd name="adj2" fmla="val 11321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Why do people</a:t>
            </a:r>
            <a:r>
              <a:rPr lang="en-US" dirty="0">
                <a:solidFill>
                  <a:srgbClr val="FF0000"/>
                </a:solidFill>
              </a:rPr>
              <a:t> take it </a:t>
            </a:r>
            <a:r>
              <a:rPr lang="en-US" dirty="0">
                <a:solidFill>
                  <a:schemeClr val="tx1"/>
                </a:solidFill>
              </a:rPr>
              <a:t>into consideration?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00F6C1D4-539F-44DD-B183-B6EE61DB779A}"/>
              </a:ext>
            </a:extLst>
          </p:cNvPr>
          <p:cNvSpPr/>
          <p:nvPr/>
        </p:nvSpPr>
        <p:spPr>
          <a:xfrm>
            <a:off x="4445000" y="3658114"/>
            <a:ext cx="2551337" cy="1835730"/>
          </a:xfrm>
          <a:prstGeom prst="cloudCallout">
            <a:avLst>
              <a:gd name="adj1" fmla="val 64899"/>
              <a:gd name="adj2" fmla="val -30880"/>
            </a:avLst>
          </a:prstGeom>
          <a:solidFill>
            <a:srgbClr val="FDE8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.. their </a:t>
            </a:r>
            <a:r>
              <a:rPr lang="en-US" dirty="0">
                <a:solidFill>
                  <a:srgbClr val="FF0000"/>
                </a:solidFill>
              </a:rPr>
              <a:t>feeling</a:t>
            </a:r>
          </a:p>
          <a:p>
            <a:pPr algn="ctr" rtl="0"/>
            <a:r>
              <a:rPr lang="en-US" dirty="0">
                <a:solidFill>
                  <a:schemeClr val="tx1"/>
                </a:solidFill>
              </a:rPr>
              <a:t>when they immigrate?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" name="Picture 2" descr="Home | Practice Makes Perfect">
            <a:extLst>
              <a:ext uri="{FF2B5EF4-FFF2-40B4-BE49-F238E27FC236}">
                <a16:creationId xmlns:a16="http://schemas.microsoft.com/office/drawing/2014/main" id="{23970AF2-D5D2-46E9-95F2-B95CB84D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b="70647"/>
          <a:stretch/>
        </p:blipFill>
        <p:spPr bwMode="auto">
          <a:xfrm>
            <a:off x="2545094" y="769096"/>
            <a:ext cx="1152064" cy="1356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6D1684A-6362-4B0A-8286-DA8AB9B3E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17" y="6595839"/>
            <a:ext cx="254834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5676509-F6CC-4DD1-B6A4-7397183C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7" y="1047131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50ABF83-9A72-4E06-AEEA-F032B9C7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70">
            <a:off x="6406896" y="1033442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!!Picture 22">
            <a:extLst>
              <a:ext uri="{FF2B5EF4-FFF2-40B4-BE49-F238E27FC236}">
                <a16:creationId xmlns:a16="http://schemas.microsoft.com/office/drawing/2014/main" id="{7D71549D-23B7-4A45-AC3E-D62B4D01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370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!!إعداد">
            <a:extLst>
              <a:ext uri="{FF2B5EF4-FFF2-40B4-BE49-F238E27FC236}">
                <a16:creationId xmlns:a16="http://schemas.microsoft.com/office/drawing/2014/main" id="{E9F132D1-6328-4833-8A67-BEE2A5657039}"/>
              </a:ext>
            </a:extLst>
          </p:cNvPr>
          <p:cNvSpPr/>
          <p:nvPr/>
        </p:nvSpPr>
        <p:spPr>
          <a:xfrm>
            <a:off x="1362120" y="642184"/>
            <a:ext cx="3061713" cy="809894"/>
          </a:xfrm>
          <a:prstGeom prst="roundRect">
            <a:avLst>
              <a:gd name="adj" fmla="val 25641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>
                <a:solidFill>
                  <a:schemeClr val="bg1"/>
                </a:solidFill>
              </a:rPr>
              <a:t>In the photo</a:t>
            </a:r>
          </a:p>
          <a:p>
            <a:pPr algn="ctr" rtl="0"/>
            <a:r>
              <a:rPr lang="en-US" sz="2000" dirty="0">
                <a:solidFill>
                  <a:schemeClr val="bg1"/>
                </a:solidFill>
              </a:rPr>
              <a:t>I can see …….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25" name="!!reporter">
            <a:extLst>
              <a:ext uri="{FF2B5EF4-FFF2-40B4-BE49-F238E27FC236}">
                <a16:creationId xmlns:a16="http://schemas.microsoft.com/office/drawing/2014/main" id="{B949D401-8A8F-4048-AB31-03877B38A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88025" l="3200" r="99700">
                        <a14:foregroundMark x1="89400" y1="5777" x2="89400" y2="5777"/>
                        <a14:foregroundMark x1="89500" y1="5777" x2="72600" y2="10399"/>
                        <a14:foregroundMark x1="95500" y1="6092" x2="93300" y2="15651"/>
                        <a14:foregroundMark x1="99700" y1="12500" x2="99700" y2="12500"/>
                        <a14:foregroundMark x1="93100" y1="4097" x2="93100" y2="4097"/>
                        <a14:foregroundMark x1="18600" y1="4517" x2="28300" y2="3571"/>
                        <a14:foregroundMark x1="28300" y1="3571" x2="28800" y2="3571"/>
                        <a14:foregroundMark x1="28300" y1="11450" x2="27800" y2="18697"/>
                        <a14:foregroundMark x1="27800" y1="18697" x2="27800" y2="18697"/>
                        <a14:foregroundMark x1="33000" y1="12290" x2="34500" y2="23004"/>
                        <a14:foregroundMark x1="23500" y1="9139" x2="27200" y2="25840"/>
                        <a14:foregroundMark x1="26200" y1="25525" x2="31000" y2="45378"/>
                        <a14:foregroundMark x1="24500" y1="27626" x2="28100" y2="47899"/>
                        <a14:foregroundMark x1="23500" y1="32773" x2="25600" y2="47374"/>
                        <a14:foregroundMark x1="31100" y1="34769" x2="32800" y2="50735"/>
                        <a14:foregroundMark x1="9300" y1="44013" x2="7700" y2="51891"/>
                        <a14:foregroundMark x1="7700" y1="51891" x2="8300" y2="53256"/>
                        <a14:foregroundMark x1="6800" y1="45378" x2="3200" y2="47899"/>
                        <a14:foregroundMark x1="11300" y1="55042" x2="13700" y2="52311"/>
                        <a14:foregroundMark x1="23000" y1="85924" x2="31500" y2="88025"/>
                        <a14:foregroundMark x1="43000" y1="83613" x2="56000" y2="85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/>
        </p:blipFill>
        <p:spPr>
          <a:xfrm>
            <a:off x="1499234" y="1755115"/>
            <a:ext cx="4066347" cy="35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4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!!Picture 22">
            <a:extLst>
              <a:ext uri="{FF2B5EF4-FFF2-40B4-BE49-F238E27FC236}">
                <a16:creationId xmlns:a16="http://schemas.microsoft.com/office/drawing/2014/main" id="{58CD5A3E-441D-4772-BDEF-1BD9112A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20" y="188536"/>
            <a:ext cx="8651821" cy="625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!!إعداد">
            <a:extLst>
              <a:ext uri="{FF2B5EF4-FFF2-40B4-BE49-F238E27FC236}">
                <a16:creationId xmlns:a16="http://schemas.microsoft.com/office/drawing/2014/main" id="{689A46AD-F3B2-4170-9AAE-0DB85822F40A}"/>
              </a:ext>
            </a:extLst>
          </p:cNvPr>
          <p:cNvSpPr/>
          <p:nvPr/>
        </p:nvSpPr>
        <p:spPr>
          <a:xfrm>
            <a:off x="0" y="873832"/>
            <a:ext cx="3061713" cy="809894"/>
          </a:xfrm>
          <a:prstGeom prst="roundRect">
            <a:avLst>
              <a:gd name="adj" fmla="val 25641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>
                <a:solidFill>
                  <a:schemeClr val="bg1"/>
                </a:solidFill>
              </a:rPr>
              <a:t>In the photo</a:t>
            </a:r>
          </a:p>
          <a:p>
            <a:pPr algn="ctr" rtl="0"/>
            <a:r>
              <a:rPr lang="en-US" sz="2800" dirty="0">
                <a:solidFill>
                  <a:schemeClr val="tx1"/>
                </a:solidFill>
              </a:rPr>
              <a:t>I can see …….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9" name="!!reporter">
            <a:extLst>
              <a:ext uri="{FF2B5EF4-FFF2-40B4-BE49-F238E27FC236}">
                <a16:creationId xmlns:a16="http://schemas.microsoft.com/office/drawing/2014/main" id="{F9667295-C3D9-42C4-89A5-E2D6FE172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88025" l="3200" r="99700">
                        <a14:foregroundMark x1="89400" y1="5777" x2="89400" y2="5777"/>
                        <a14:foregroundMark x1="89500" y1="5777" x2="72600" y2="10399"/>
                        <a14:foregroundMark x1="95500" y1="6092" x2="93300" y2="15651"/>
                        <a14:foregroundMark x1="99700" y1="12500" x2="99700" y2="12500"/>
                        <a14:foregroundMark x1="93100" y1="4097" x2="93100" y2="4097"/>
                        <a14:foregroundMark x1="18600" y1="4517" x2="28300" y2="3571"/>
                        <a14:foregroundMark x1="28300" y1="3571" x2="28800" y2="3571"/>
                        <a14:foregroundMark x1="28300" y1="11450" x2="27800" y2="18697"/>
                        <a14:foregroundMark x1="27800" y1="18697" x2="27800" y2="18697"/>
                        <a14:foregroundMark x1="33000" y1="12290" x2="34500" y2="23004"/>
                        <a14:foregroundMark x1="23500" y1="9139" x2="27200" y2="25840"/>
                        <a14:foregroundMark x1="26200" y1="25525" x2="31000" y2="45378"/>
                        <a14:foregroundMark x1="24500" y1="27626" x2="28100" y2="47899"/>
                        <a14:foregroundMark x1="23500" y1="32773" x2="25600" y2="47374"/>
                        <a14:foregroundMark x1="31100" y1="34769" x2="32800" y2="50735"/>
                        <a14:foregroundMark x1="9300" y1="44013" x2="7700" y2="51891"/>
                        <a14:foregroundMark x1="7700" y1="51891" x2="8300" y2="53256"/>
                        <a14:foregroundMark x1="6800" y1="45378" x2="3200" y2="47899"/>
                        <a14:foregroundMark x1="11300" y1="55042" x2="13700" y2="52311"/>
                        <a14:foregroundMark x1="23000" y1="85924" x2="31500" y2="88025"/>
                        <a14:foregroundMark x1="43000" y1="83613" x2="56000" y2="85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/>
        </p:blipFill>
        <p:spPr>
          <a:xfrm>
            <a:off x="-1639999" y="2451414"/>
            <a:ext cx="4066347" cy="35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9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5676509-F6CC-4DD1-B6A4-7397183C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7" y="1694661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50ABF83-9A72-4E06-AEEA-F032B9C7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70">
            <a:off x="6406896" y="1680972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!!Picture 22">
            <a:extLst>
              <a:ext uri="{FF2B5EF4-FFF2-40B4-BE49-F238E27FC236}">
                <a16:creationId xmlns:a16="http://schemas.microsoft.com/office/drawing/2014/main" id="{7D71549D-23B7-4A45-AC3E-D62B4D01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6AF4037-8AF0-4390-B5F0-CE258BB604C5}"/>
              </a:ext>
            </a:extLst>
          </p:cNvPr>
          <p:cNvGrpSpPr/>
          <p:nvPr/>
        </p:nvGrpSpPr>
        <p:grpSpPr>
          <a:xfrm>
            <a:off x="1185988" y="1953038"/>
            <a:ext cx="3912459" cy="3400526"/>
            <a:chOff x="1185988" y="1953038"/>
            <a:chExt cx="3912459" cy="3400526"/>
          </a:xfrm>
        </p:grpSpPr>
        <p:pic>
          <p:nvPicPr>
            <p:cNvPr id="15" name="그래픽 2">
              <a:extLst>
                <a:ext uri="{FF2B5EF4-FFF2-40B4-BE49-F238E27FC236}">
                  <a16:creationId xmlns:a16="http://schemas.microsoft.com/office/drawing/2014/main" id="{6C13CD4E-53E6-497E-B3F0-CE3B3CEE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1475" y="1953038"/>
              <a:ext cx="3846972" cy="3284772"/>
            </a:xfrm>
            <a:prstGeom prst="rect">
              <a:avLst/>
            </a:prstGeom>
          </p:spPr>
        </p:pic>
        <p:pic>
          <p:nvPicPr>
            <p:cNvPr id="16" name="그래픽 17">
              <a:extLst>
                <a:ext uri="{FF2B5EF4-FFF2-40B4-BE49-F238E27FC236}">
                  <a16:creationId xmlns:a16="http://schemas.microsoft.com/office/drawing/2014/main" id="{FC6C206E-DED9-45F1-8E10-1EF5D671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5988" y="1953038"/>
              <a:ext cx="3767662" cy="3400526"/>
            </a:xfrm>
            <a:prstGeom prst="rect">
              <a:avLst/>
            </a:prstGeom>
          </p:spPr>
        </p:pic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BAE0CB8C-6A45-42B5-9F15-FF947EA57F90}"/>
              </a:ext>
            </a:extLst>
          </p:cNvPr>
          <p:cNvSpPr txBox="1"/>
          <p:nvPr/>
        </p:nvSpPr>
        <p:spPr>
          <a:xfrm>
            <a:off x="1348654" y="1111710"/>
            <a:ext cx="3670483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Listen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to the information about immigrants in the past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MV Boli" pitchFamily="2" charset="0"/>
            </a:endParaRPr>
          </a:p>
          <a:p>
            <a:pPr algn="ctr" rtl="0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and answer the followings</a:t>
            </a:r>
            <a:endParaRPr lang="ko-KR" altLang="en-US" sz="1600" dirty="0">
              <a:solidFill>
                <a:srgbClr val="A44690"/>
              </a:solidFill>
              <a:latin typeface="+mj-lt"/>
              <a:cs typeface="MV Boli" pitchFamily="2" charset="0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7ABC53A-4691-4380-B19A-85B3D65DA518}"/>
              </a:ext>
            </a:extLst>
          </p:cNvPr>
          <p:cNvSpPr txBox="1"/>
          <p:nvPr/>
        </p:nvSpPr>
        <p:spPr>
          <a:xfrm>
            <a:off x="0" y="223736"/>
            <a:ext cx="2695699" cy="461665"/>
          </a:xfrm>
          <a:prstGeom prst="rect">
            <a:avLst/>
          </a:prstGeom>
          <a:solidFill>
            <a:srgbClr val="FF3E7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BOOKS CLOSED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DB057133-2815-4C53-ABD3-C695A23A5767}"/>
              </a:ext>
            </a:extLst>
          </p:cNvPr>
          <p:cNvSpPr txBox="1"/>
          <p:nvPr/>
        </p:nvSpPr>
        <p:spPr>
          <a:xfrm>
            <a:off x="1534109" y="2555104"/>
            <a:ext cx="320239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1- Where did people </a:t>
            </a:r>
            <a:r>
              <a:rPr lang="en-US" altLang="ko-KR" dirty="0">
                <a:solidFill>
                  <a:srgbClr val="FF0000"/>
                </a:solidFill>
                <a:latin typeface="+mj-lt"/>
                <a:cs typeface="MV Boli" pitchFamily="2" charset="0"/>
              </a:rPr>
              <a:t>emigrate from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?</a:t>
            </a:r>
            <a:endParaRPr lang="ko-KR" altLang="en-US" dirty="0">
              <a:solidFill>
                <a:srgbClr val="A44690"/>
              </a:solidFill>
              <a:latin typeface="+mj-lt"/>
              <a:cs typeface="MV Boli" pitchFamily="2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F0E3E0D3-FC58-4B93-86F0-06353F0F63A8}"/>
              </a:ext>
            </a:extLst>
          </p:cNvPr>
          <p:cNvSpPr txBox="1"/>
          <p:nvPr/>
        </p:nvSpPr>
        <p:spPr>
          <a:xfrm>
            <a:off x="1489008" y="3378220"/>
            <a:ext cx="329259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2- Where did they </a:t>
            </a:r>
            <a:r>
              <a:rPr lang="en-US" altLang="ko-KR" dirty="0">
                <a:solidFill>
                  <a:srgbClr val="3333FF"/>
                </a:solidFill>
                <a:latin typeface="+mj-lt"/>
                <a:cs typeface="MV Boli" pitchFamily="2" charset="0"/>
              </a:rPr>
              <a:t>immigrate to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?</a:t>
            </a:r>
            <a:endParaRPr lang="ko-KR" altLang="en-US" dirty="0">
              <a:solidFill>
                <a:srgbClr val="A44690"/>
              </a:solidFill>
              <a:latin typeface="+mj-lt"/>
              <a:cs typeface="MV Boli" pitchFamily="2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FD297FD3-2293-40BD-ADC6-D2FB1B090EEA}"/>
              </a:ext>
            </a:extLst>
          </p:cNvPr>
          <p:cNvSpPr txBox="1"/>
          <p:nvPr/>
        </p:nvSpPr>
        <p:spPr>
          <a:xfrm>
            <a:off x="1672984" y="4157051"/>
            <a:ext cx="292464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0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3- How do they </a:t>
            </a:r>
            <a:r>
              <a:rPr lang="en-US" altLang="ko-KR" dirty="0">
                <a:solidFill>
                  <a:srgbClr val="FF0000"/>
                </a:solidFill>
                <a:latin typeface="+mj-lt"/>
                <a:cs typeface="MV Boli" pitchFamily="2" charset="0"/>
              </a:rPr>
              <a:t>immigrate by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MV Boli" pitchFamily="2" charset="0"/>
              </a:rPr>
              <a:t>?</a:t>
            </a:r>
            <a:endParaRPr lang="ko-KR" altLang="en-US" dirty="0">
              <a:solidFill>
                <a:srgbClr val="A4469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27" name="Picture 4" descr="Listening Icon #416587 - Free Icons Library">
            <a:extLst>
              <a:ext uri="{FF2B5EF4-FFF2-40B4-BE49-F238E27FC236}">
                <a16:creationId xmlns:a16="http://schemas.microsoft.com/office/drawing/2014/main" id="{B21FAC15-8672-4ACF-BC6C-1A1F3402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0" y="1169921"/>
            <a:ext cx="724906" cy="7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!!صورة 122">
            <a:extLst>
              <a:ext uri="{FF2B5EF4-FFF2-40B4-BE49-F238E27FC236}">
                <a16:creationId xmlns:a16="http://schemas.microsoft.com/office/drawing/2014/main" id="{3A350E9D-4B9B-48FB-9644-18B705A120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649436" y="931728"/>
            <a:ext cx="5440243" cy="4440372"/>
          </a:xfrm>
          <a:prstGeom prst="rect">
            <a:avLst/>
          </a:prstGeom>
        </p:spPr>
      </p:pic>
      <p:pic>
        <p:nvPicPr>
          <p:cNvPr id="3" name="MG Bk 1 F-SA_'16_1-09 p10">
            <a:hlinkClick r:id="" action="ppaction://media"/>
            <a:extLst>
              <a:ext uri="{FF2B5EF4-FFF2-40B4-BE49-F238E27FC236}">
                <a16:creationId xmlns:a16="http://schemas.microsoft.com/office/drawing/2014/main" id="{BF8F261A-DD64-4E95-96E4-64D1D65400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8" end="47646.9375"/>
                  <p14:fade out="55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93647" y="1343438"/>
            <a:ext cx="609600" cy="609600"/>
          </a:xfrm>
          <a:prstGeom prst="rect">
            <a:avLst/>
          </a:prstGeom>
        </p:spPr>
      </p:pic>
      <p:pic>
        <p:nvPicPr>
          <p:cNvPr id="5122" name="Picture 2" descr="Expat, expatriate, foreigner, migrate, migration icon - Download on  Iconfinder">
            <a:extLst>
              <a:ext uri="{FF2B5EF4-FFF2-40B4-BE49-F238E27FC236}">
                <a16:creationId xmlns:a16="http://schemas.microsoft.com/office/drawing/2014/main" id="{DCAD60F3-B029-4FCE-9D63-51F17177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35" b="97059" l="9730" r="94595">
                        <a14:foregroundMark x1="51892" y1="15441" x2="54054" y2="17647"/>
                        <a14:foregroundMark x1="21622" y1="8088" x2="15676" y2="18382"/>
                        <a14:foregroundMark x1="22162" y1="16544" x2="22162" y2="16544"/>
                        <a14:foregroundMark x1="83784" y1="78676" x2="79459" y2="92647"/>
                        <a14:foregroundMark x1="92432" y1="85662" x2="94595" y2="93382"/>
                        <a14:foregroundMark x1="60541" y1="93382" x2="61081" y2="97059"/>
                        <a14:foregroundMark x1="50270" y1="93382" x2="49189" y2="97426"/>
                        <a14:foregroundMark x1="24324" y1="735" x2="25946" y2="4044"/>
                        <a14:foregroundMark x1="52432" y1="42279" x2="50270" y2="54779"/>
                        <a14:foregroundMark x1="51892" y1="35662" x2="51892" y2="35662"/>
                        <a14:foregroundMark x1="55135" y1="24632" x2="55135" y2="24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62" y="3942410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F476006-3F20-49D5-92C3-371A90CF3F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17" y="6595839"/>
            <a:ext cx="254834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5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4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4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1171132-5779-4A53-AFED-FE52FB3F59A2}"/>
              </a:ext>
            </a:extLst>
          </p:cNvPr>
          <p:cNvGrpSpPr/>
          <p:nvPr/>
        </p:nvGrpSpPr>
        <p:grpSpPr>
          <a:xfrm rot="329940">
            <a:off x="-7771" y="940151"/>
            <a:ext cx="6355691" cy="4977698"/>
            <a:chOff x="319000" y="1053951"/>
            <a:chExt cx="11411510" cy="4742548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8477E7A0-A966-4B16-8CB2-7BB966A1D136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A328B7AE-C6F1-4292-A4B1-8FD4D0758676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BC9DC772-DA90-41D0-A887-E9002D4FF5DF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رابط مستقيم 30">
                <a:extLst>
                  <a:ext uri="{FF2B5EF4-FFF2-40B4-BE49-F238E27FC236}">
                    <a16:creationId xmlns:a16="http://schemas.microsoft.com/office/drawing/2014/main" id="{251C2703-54F2-4328-AB88-FB16B6A4D61C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رابط مستقيم 31">
                <a:extLst>
                  <a:ext uri="{FF2B5EF4-FFF2-40B4-BE49-F238E27FC236}">
                    <a16:creationId xmlns:a16="http://schemas.microsoft.com/office/drawing/2014/main" id="{3086BE77-70D3-4DE0-9738-DDF52AA872F2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5B5F0762-1BAF-4039-8B3F-D2860A543A1E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22" name="رابط مستقيم 21">
                <a:extLst>
                  <a:ext uri="{FF2B5EF4-FFF2-40B4-BE49-F238E27FC236}">
                    <a16:creationId xmlns:a16="http://schemas.microsoft.com/office/drawing/2014/main" id="{499505DC-F421-45A3-8769-3ABF0B7DDD77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72FE8534-11DF-4D11-B510-2DA56C113114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744D8026-2AEC-4A1F-84FB-F857B73D92D0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2C43B43E-B5A1-4BBD-8D0B-42AFEFA9C373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25676509-F6CC-4DD1-B6A4-7397183C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7" y="1694661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50ABF83-9A72-4E06-AEEA-F032B9C7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70">
            <a:off x="6406896" y="1680972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!!صورة 122">
            <a:extLst>
              <a:ext uri="{FF2B5EF4-FFF2-40B4-BE49-F238E27FC236}">
                <a16:creationId xmlns:a16="http://schemas.microsoft.com/office/drawing/2014/main" id="{9998FFF8-D083-42D0-A682-444062579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1" y="1140489"/>
            <a:ext cx="5440243" cy="4440372"/>
          </a:xfrm>
          <a:prstGeom prst="rect">
            <a:avLst/>
          </a:prstGeom>
        </p:spPr>
      </p:pic>
      <p:pic>
        <p:nvPicPr>
          <p:cNvPr id="4" name="!!Picture 243">
            <a:extLst>
              <a:ext uri="{FF2B5EF4-FFF2-40B4-BE49-F238E27FC236}">
                <a16:creationId xmlns:a16="http://schemas.microsoft.com/office/drawing/2014/main" id="{7D71549D-23B7-4A45-AC3E-D62B4D01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Listening Icon #416587 - Free Icons Library">
            <a:extLst>
              <a:ext uri="{FF2B5EF4-FFF2-40B4-BE49-F238E27FC236}">
                <a16:creationId xmlns:a16="http://schemas.microsoft.com/office/drawing/2014/main" id="{6F0CC90A-0E9A-4228-B951-92958355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87" y="1066922"/>
            <a:ext cx="724906" cy="7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4CA118C2-9A7C-4C0D-9E58-555B744854EA}"/>
              </a:ext>
            </a:extLst>
          </p:cNvPr>
          <p:cNvSpPr txBox="1"/>
          <p:nvPr/>
        </p:nvSpPr>
        <p:spPr>
          <a:xfrm>
            <a:off x="0" y="223736"/>
            <a:ext cx="2695699" cy="461665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BOOKS OPEN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95DB5B0-2EEF-4472-9741-2499219F9EF8}"/>
              </a:ext>
            </a:extLst>
          </p:cNvPr>
          <p:cNvSpPr txBox="1"/>
          <p:nvPr/>
        </p:nvSpPr>
        <p:spPr>
          <a:xfrm>
            <a:off x="1123199" y="2412088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5" name="مؤشر">
            <a:extLst>
              <a:ext uri="{FF2B5EF4-FFF2-40B4-BE49-F238E27FC236}">
                <a16:creationId xmlns:a16="http://schemas.microsoft.com/office/drawing/2014/main" id="{0A6E90C2-FF02-4EDC-964B-CFA74F22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689329" y="2542037"/>
            <a:ext cx="193161" cy="1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show all">
            <a:extLst>
              <a:ext uri="{FF2B5EF4-FFF2-40B4-BE49-F238E27FC236}">
                <a16:creationId xmlns:a16="http://schemas.microsoft.com/office/drawing/2014/main" id="{15D54A54-3FF6-47DA-B417-8EBB8EF52000}"/>
              </a:ext>
            </a:extLst>
          </p:cNvPr>
          <p:cNvGrpSpPr/>
          <p:nvPr/>
        </p:nvGrpSpPr>
        <p:grpSpPr>
          <a:xfrm>
            <a:off x="247924" y="5924957"/>
            <a:ext cx="1154156" cy="352541"/>
            <a:chOff x="866153" y="5846265"/>
            <a:chExt cx="1154156" cy="352541"/>
          </a:xfrm>
        </p:grpSpPr>
        <p:pic>
          <p:nvPicPr>
            <p:cNvPr id="47" name="عين الكل" descr="عين">
              <a:extLst>
                <a:ext uri="{FF2B5EF4-FFF2-40B4-BE49-F238E27FC236}">
                  <a16:creationId xmlns:a16="http://schemas.microsoft.com/office/drawing/2014/main" id="{770A0FE4-3371-4664-A5FC-31F24A7C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6153" y="5846265"/>
              <a:ext cx="352541" cy="352541"/>
            </a:xfrm>
            <a:prstGeom prst="rect">
              <a:avLst/>
            </a:prstGeom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975B729F-3E25-4767-8DC0-4DCAF5A1D434}"/>
                </a:ext>
              </a:extLst>
            </p:cNvPr>
            <p:cNvSpPr txBox="1"/>
            <p:nvPr/>
          </p:nvSpPr>
          <p:spPr>
            <a:xfrm>
              <a:off x="1120269" y="5884035"/>
              <a:ext cx="90004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dirty="0"/>
                <a:t>show all</a:t>
              </a:r>
              <a:endParaRPr lang="ar-SA" sz="1200" dirty="0"/>
            </a:p>
          </p:txBody>
        </p:sp>
      </p:grp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12F983B-C00F-49A7-B1E7-67E0EED922D2}"/>
              </a:ext>
            </a:extLst>
          </p:cNvPr>
          <p:cNvSpPr txBox="1"/>
          <p:nvPr/>
        </p:nvSpPr>
        <p:spPr>
          <a:xfrm>
            <a:off x="1123198" y="2936946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F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0" name="مؤشر">
            <a:extLst>
              <a:ext uri="{FF2B5EF4-FFF2-40B4-BE49-F238E27FC236}">
                <a16:creationId xmlns:a16="http://schemas.microsoft.com/office/drawing/2014/main" id="{99CA8950-E055-49FC-B992-D9DA46FD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688772" y="3066754"/>
            <a:ext cx="193161" cy="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9E09E32-8CFA-47F4-AA2C-7DA631E89126}"/>
              </a:ext>
            </a:extLst>
          </p:cNvPr>
          <p:cNvSpPr txBox="1"/>
          <p:nvPr/>
        </p:nvSpPr>
        <p:spPr>
          <a:xfrm>
            <a:off x="1123197" y="3670531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2" name="مؤشر">
            <a:extLst>
              <a:ext uri="{FF2B5EF4-FFF2-40B4-BE49-F238E27FC236}">
                <a16:creationId xmlns:a16="http://schemas.microsoft.com/office/drawing/2014/main" id="{B7AE6FEE-1839-441F-B645-818726ED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688770" y="3737588"/>
            <a:ext cx="193161" cy="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46C6512-88BF-4B86-9948-59018EE59B47}"/>
              </a:ext>
            </a:extLst>
          </p:cNvPr>
          <p:cNvSpPr txBox="1"/>
          <p:nvPr/>
        </p:nvSpPr>
        <p:spPr>
          <a:xfrm>
            <a:off x="1123196" y="4363440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4" name="مؤشر">
            <a:extLst>
              <a:ext uri="{FF2B5EF4-FFF2-40B4-BE49-F238E27FC236}">
                <a16:creationId xmlns:a16="http://schemas.microsoft.com/office/drawing/2014/main" id="{E8ACD470-F4A5-4743-8756-A6475850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688770" y="4493248"/>
            <a:ext cx="193161" cy="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AB6631A-C25F-424F-ABCE-63AC47460E6D}"/>
              </a:ext>
            </a:extLst>
          </p:cNvPr>
          <p:cNvSpPr txBox="1"/>
          <p:nvPr/>
        </p:nvSpPr>
        <p:spPr>
          <a:xfrm>
            <a:off x="1123195" y="4851691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6" name="مؤشر">
            <a:extLst>
              <a:ext uri="{FF2B5EF4-FFF2-40B4-BE49-F238E27FC236}">
                <a16:creationId xmlns:a16="http://schemas.microsoft.com/office/drawing/2014/main" id="{A48CBE1F-543D-4463-9550-0F09DA13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688769" y="4981499"/>
            <a:ext cx="193161" cy="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E707A-FDB7-4A81-88BF-0BA126B02A6A}"/>
              </a:ext>
            </a:extLst>
          </p:cNvPr>
          <p:cNvSpPr txBox="1"/>
          <p:nvPr/>
        </p:nvSpPr>
        <p:spPr>
          <a:xfrm>
            <a:off x="1142860" y="3914657"/>
            <a:ext cx="400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FF0000"/>
                </a:solidFill>
              </a:rPr>
              <a:t>F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8" name="مؤشر">
            <a:extLst>
              <a:ext uri="{FF2B5EF4-FFF2-40B4-BE49-F238E27FC236}">
                <a16:creationId xmlns:a16="http://schemas.microsoft.com/office/drawing/2014/main" id="{3B64237D-E896-4168-A4AA-F1D3EBBA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 rot="1711152">
            <a:off x="708434" y="4044465"/>
            <a:ext cx="193161" cy="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MG Bk 1 F-SA_'16_1-09 p10">
            <a:hlinkClick r:id="" action="ppaction://media"/>
            <a:extLst>
              <a:ext uri="{FF2B5EF4-FFF2-40B4-BE49-F238E27FC236}">
                <a16:creationId xmlns:a16="http://schemas.microsoft.com/office/drawing/2014/main" id="{8CC5F66D-9D7B-4F9A-88DB-515C3DE4F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8" end="1695.93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90371" y="118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4" grpId="0"/>
      <p:bldP spid="34" grpId="1"/>
      <p:bldP spid="48" grpId="0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345BB78-959F-45C0-A969-87909D4716DF}"/>
              </a:ext>
            </a:extLst>
          </p:cNvPr>
          <p:cNvGrpSpPr/>
          <p:nvPr/>
        </p:nvGrpSpPr>
        <p:grpSpPr>
          <a:xfrm>
            <a:off x="194960" y="1377695"/>
            <a:ext cx="11137763" cy="3642841"/>
            <a:chOff x="319000" y="1053951"/>
            <a:chExt cx="11411510" cy="4742548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75022432-9841-4656-AC3E-D526A25B463C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4E3264F5-1DBE-454E-8AA5-4EAAA4B56423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9D0A3024-1351-4393-B1B3-EAAE4D63BCBD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5">
                <a:extLst>
                  <a:ext uri="{FF2B5EF4-FFF2-40B4-BE49-F238E27FC236}">
                    <a16:creationId xmlns:a16="http://schemas.microsoft.com/office/drawing/2014/main" id="{A4555863-7CA9-4D9E-AC21-0A046BA6B2A9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E24A7BCD-6FD0-4C44-B97F-7B19FC762810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9B753292-0C7B-45B3-9B6D-E9FAFDE87C24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10" name="رابط مستقيم 9">
                <a:extLst>
                  <a:ext uri="{FF2B5EF4-FFF2-40B4-BE49-F238E27FC236}">
                    <a16:creationId xmlns:a16="http://schemas.microsoft.com/office/drawing/2014/main" id="{3253CD36-DBD6-4335-BC9A-26EE1B85E60D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45E83C0C-085B-42B6-9CC4-F21F5F5B638E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D0B4B672-F0EA-4C6C-B753-8DFAA185AD46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65A96CC2-E121-4C5B-BB79-5D49DA721DAB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5EBF017-A045-4C7B-862C-403D99A042C9}"/>
              </a:ext>
            </a:extLst>
          </p:cNvPr>
          <p:cNvGrpSpPr/>
          <p:nvPr/>
        </p:nvGrpSpPr>
        <p:grpSpPr>
          <a:xfrm>
            <a:off x="694874" y="1646839"/>
            <a:ext cx="10236474" cy="2900918"/>
            <a:chOff x="-32669" y="1484028"/>
            <a:chExt cx="11672957" cy="26312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!!صورة 122">
              <a:extLst>
                <a:ext uri="{FF2B5EF4-FFF2-40B4-BE49-F238E27FC236}">
                  <a16:creationId xmlns:a16="http://schemas.microsoft.com/office/drawing/2014/main" id="{3F5CD8E4-529A-4E09-8EDD-3E0B8457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669" y="1507338"/>
              <a:ext cx="11672957" cy="2607917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490D3849-CCB1-40EB-8136-DF3556BA0DD5}"/>
                </a:ext>
              </a:extLst>
            </p:cNvPr>
            <p:cNvSpPr/>
            <p:nvPr/>
          </p:nvSpPr>
          <p:spPr>
            <a:xfrm>
              <a:off x="3804612" y="1484028"/>
              <a:ext cx="7835676" cy="618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41E869BD-326C-4387-AEC7-9F93AA8214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83056" l="10000" r="90000">
                        <a14:foregroundMark x1="57500" y1="14259" x2="46500" y2="12407"/>
                        <a14:foregroundMark x1="46500" y1="12407" x2="41400" y2="15463"/>
                        <a14:foregroundMark x1="52100" y1="9444" x2="48300" y2="9259"/>
                        <a14:foregroundMark x1="42700" y1="45370" x2="40600" y2="54074"/>
                        <a14:foregroundMark x1="50200" y1="52593" x2="49900" y2="44537"/>
                        <a14:foregroundMark x1="49900" y1="44537" x2="44800" y2="42130"/>
                        <a14:foregroundMark x1="57100" y1="56019" x2="57100" y2="56019"/>
                        <a14:foregroundMark x1="63200" y1="56667" x2="63200" y2="56667"/>
                        <a14:foregroundMark x1="77800" y1="55833" x2="76500" y2="55648"/>
                        <a14:foregroundMark x1="70900" y1="55648" x2="69200" y2="55278"/>
                        <a14:foregroundMark x1="11600" y1="80556" x2="11200" y2="83056"/>
                        <a14:foregroundMark x1="57700" y1="56019" x2="55200" y2="57222"/>
                        <a14:foregroundMark x1="75200" y1="28611" x2="74400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7" b="13956"/>
          <a:stretch/>
        </p:blipFill>
        <p:spPr>
          <a:xfrm>
            <a:off x="4105255" y="1747911"/>
            <a:ext cx="906365" cy="769180"/>
          </a:xfrm>
          <a:prstGeom prst="rect">
            <a:avLst/>
          </a:prstGeom>
        </p:spPr>
      </p:pic>
      <p:pic>
        <p:nvPicPr>
          <p:cNvPr id="18" name="!!Picture 243">
            <a:extLst>
              <a:ext uri="{FF2B5EF4-FFF2-40B4-BE49-F238E27FC236}">
                <a16:creationId xmlns:a16="http://schemas.microsoft.com/office/drawing/2014/main" id="{2BC21755-ACF9-4160-8590-33AF963D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454" y="1139870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06E25C-3ABE-48CC-B259-16DB6849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62" y="7623513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4D08BF-2EB5-4FEC-B76F-845AA842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70">
            <a:off x="13025053" y="-496068"/>
            <a:ext cx="53721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1">
            <a:hlinkClick r:id="" action="ppaction://media"/>
            <a:extLst>
              <a:ext uri="{FF2B5EF4-FFF2-40B4-BE49-F238E27FC236}">
                <a16:creationId xmlns:a16="http://schemas.microsoft.com/office/drawing/2014/main" id="{BF3C0412-45B9-439E-B3A7-E3BF0228AD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67" end="38493.9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2511" y="3130735"/>
            <a:ext cx="258531" cy="258531"/>
          </a:xfrm>
          <a:prstGeom prst="rect">
            <a:avLst/>
          </a:prstGeom>
        </p:spPr>
      </p:pic>
      <p:pic>
        <p:nvPicPr>
          <p:cNvPr id="21" name="s2">
            <a:hlinkClick r:id="" action="ppaction://media"/>
            <a:extLst>
              <a:ext uri="{FF2B5EF4-FFF2-40B4-BE49-F238E27FC236}">
                <a16:creationId xmlns:a16="http://schemas.microsoft.com/office/drawing/2014/main" id="{777BE071-8C09-4E6A-A775-8D9531B86D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76" end="33216.9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2511" y="3466482"/>
            <a:ext cx="258531" cy="258531"/>
          </a:xfrm>
          <a:prstGeom prst="rect">
            <a:avLst/>
          </a:prstGeom>
        </p:spPr>
      </p:pic>
      <p:pic>
        <p:nvPicPr>
          <p:cNvPr id="22" name="s3">
            <a:hlinkClick r:id="" action="ppaction://media"/>
            <a:extLst>
              <a:ext uri="{FF2B5EF4-FFF2-40B4-BE49-F238E27FC236}">
                <a16:creationId xmlns:a16="http://schemas.microsoft.com/office/drawing/2014/main" id="{BDF3F340-267E-4A0F-A97F-231829EC12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71" end="27323.9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2100" y="3207951"/>
            <a:ext cx="258531" cy="258531"/>
          </a:xfrm>
          <a:prstGeom prst="rect">
            <a:avLst/>
          </a:prstGeom>
        </p:spPr>
      </p:pic>
      <p:pic>
        <p:nvPicPr>
          <p:cNvPr id="23" name="s4">
            <a:hlinkClick r:id="" action="ppaction://media"/>
            <a:extLst>
              <a:ext uri="{FF2B5EF4-FFF2-40B4-BE49-F238E27FC236}">
                <a16:creationId xmlns:a16="http://schemas.microsoft.com/office/drawing/2014/main" id="{842A0C4B-4317-48A1-868F-CD7B68AA30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27" end="19881.9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2100" y="3489592"/>
            <a:ext cx="258531" cy="258531"/>
          </a:xfrm>
          <a:prstGeom prst="rect">
            <a:avLst/>
          </a:prstGeom>
        </p:spPr>
      </p:pic>
      <p:pic>
        <p:nvPicPr>
          <p:cNvPr id="24" name="A intro">
            <a:hlinkClick r:id="" action="ppaction://media"/>
            <a:extLst>
              <a:ext uri="{FF2B5EF4-FFF2-40B4-BE49-F238E27FC236}">
                <a16:creationId xmlns:a16="http://schemas.microsoft.com/office/drawing/2014/main" id="{87232A6C-F96C-4CCC-8DE7-40D4F151E4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60" end="43399.9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386" y="2530037"/>
            <a:ext cx="258531" cy="2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0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345BB78-959F-45C0-A969-87909D4716DF}"/>
              </a:ext>
            </a:extLst>
          </p:cNvPr>
          <p:cNvGrpSpPr/>
          <p:nvPr/>
        </p:nvGrpSpPr>
        <p:grpSpPr>
          <a:xfrm rot="188713">
            <a:off x="706779" y="1134107"/>
            <a:ext cx="10125239" cy="3563965"/>
            <a:chOff x="319000" y="1053951"/>
            <a:chExt cx="11411510" cy="4742548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75022432-9841-4656-AC3E-D526A25B463C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4E3264F5-1DBE-454E-8AA5-4EAAA4B56423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9D0A3024-1351-4393-B1B3-EAAE4D63BCBD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5">
                <a:extLst>
                  <a:ext uri="{FF2B5EF4-FFF2-40B4-BE49-F238E27FC236}">
                    <a16:creationId xmlns:a16="http://schemas.microsoft.com/office/drawing/2014/main" id="{A4555863-7CA9-4D9E-AC21-0A046BA6B2A9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E24A7BCD-6FD0-4C44-B97F-7B19FC762810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9B753292-0C7B-45B3-9B6D-E9FAFDE87C24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10" name="رابط مستقيم 9">
                <a:extLst>
                  <a:ext uri="{FF2B5EF4-FFF2-40B4-BE49-F238E27FC236}">
                    <a16:creationId xmlns:a16="http://schemas.microsoft.com/office/drawing/2014/main" id="{3253CD36-DBD6-4335-BC9A-26EE1B85E60D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45E83C0C-085B-42B6-9CC4-F21F5F5B638E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D0B4B672-F0EA-4C6C-B753-8DFAA185AD46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65A96CC2-E121-4C5B-BB79-5D49DA721DAB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F81A67E2-5DCF-4333-BCB6-EE623267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0" y="1647298"/>
            <a:ext cx="10076033" cy="266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1B90AFA-2824-4742-970C-097757C4CE5F}"/>
              </a:ext>
            </a:extLst>
          </p:cNvPr>
          <p:cNvGrpSpPr/>
          <p:nvPr/>
        </p:nvGrpSpPr>
        <p:grpSpPr>
          <a:xfrm>
            <a:off x="-77836" y="-4928"/>
            <a:ext cx="2499623" cy="1728925"/>
            <a:chOff x="-77836" y="-4928"/>
            <a:chExt cx="2499623" cy="1728925"/>
          </a:xfrm>
        </p:grpSpPr>
        <p:sp>
          <p:nvSpPr>
            <p:cNvPr id="19" name="!!مستدير16">
              <a:extLst>
                <a:ext uri="{FF2B5EF4-FFF2-40B4-BE49-F238E27FC236}">
                  <a16:creationId xmlns:a16="http://schemas.microsoft.com/office/drawing/2014/main" id="{985DAE13-B295-490D-B149-CB473B57E300}"/>
                </a:ext>
              </a:extLst>
            </p:cNvPr>
            <p:cNvSpPr txBox="1"/>
            <p:nvPr/>
          </p:nvSpPr>
          <p:spPr>
            <a:xfrm rot="14237306" flipH="1">
              <a:off x="272462" y="-112293"/>
              <a:ext cx="1728925" cy="1943656"/>
            </a:xfrm>
            <a:custGeom>
              <a:avLst/>
              <a:gdLst/>
              <a:ahLst/>
              <a:cxnLst/>
              <a:rect l="l" t="t" r="r" b="b"/>
              <a:pathLst>
                <a:path w="1728925" h="1943656">
                  <a:moveTo>
                    <a:pt x="1588031" y="914705"/>
                  </a:moveTo>
                  <a:lnTo>
                    <a:pt x="1611514" y="914704"/>
                  </a:lnTo>
                  <a:lnTo>
                    <a:pt x="1611514" y="908301"/>
                  </a:lnTo>
                  <a:cubicBezTo>
                    <a:pt x="1610090" y="901184"/>
                    <a:pt x="1605821" y="897626"/>
                    <a:pt x="1598705" y="897627"/>
                  </a:cubicBezTo>
                  <a:lnTo>
                    <a:pt x="1588032" y="897627"/>
                  </a:lnTo>
                  <a:close/>
                  <a:moveTo>
                    <a:pt x="1437531" y="717773"/>
                  </a:moveTo>
                  <a:cubicBezTo>
                    <a:pt x="1439666" y="719552"/>
                    <a:pt x="1442868" y="720442"/>
                    <a:pt x="1447138" y="720442"/>
                  </a:cubicBezTo>
                  <a:lnTo>
                    <a:pt x="1451407" y="720442"/>
                  </a:lnTo>
                  <a:cubicBezTo>
                    <a:pt x="1459946" y="720442"/>
                    <a:pt x="1464215" y="716884"/>
                    <a:pt x="1464216" y="709768"/>
                  </a:cubicBezTo>
                  <a:cubicBezTo>
                    <a:pt x="1462792" y="701229"/>
                    <a:pt x="1458523" y="696960"/>
                    <a:pt x="1451407" y="696960"/>
                  </a:cubicBezTo>
                  <a:lnTo>
                    <a:pt x="1434329" y="696960"/>
                  </a:lnTo>
                  <a:lnTo>
                    <a:pt x="1434329" y="709768"/>
                  </a:lnTo>
                  <a:cubicBezTo>
                    <a:pt x="1434329" y="713326"/>
                    <a:pt x="1435396" y="715994"/>
                    <a:pt x="1437531" y="717773"/>
                  </a:cubicBezTo>
                  <a:close/>
                  <a:moveTo>
                    <a:pt x="1100449" y="242982"/>
                  </a:moveTo>
                  <a:lnTo>
                    <a:pt x="1109678" y="257352"/>
                  </a:lnTo>
                  <a:lnTo>
                    <a:pt x="1120455" y="250430"/>
                  </a:lnTo>
                  <a:lnTo>
                    <a:pt x="1111226" y="236060"/>
                  </a:lnTo>
                  <a:close/>
                  <a:moveTo>
                    <a:pt x="1163784" y="412361"/>
                  </a:moveTo>
                  <a:lnTo>
                    <a:pt x="1170706" y="423138"/>
                  </a:lnTo>
                  <a:lnTo>
                    <a:pt x="1176094" y="419678"/>
                  </a:lnTo>
                  <a:cubicBezTo>
                    <a:pt x="1182082" y="415832"/>
                    <a:pt x="1182768" y="410317"/>
                    <a:pt x="1178154" y="403132"/>
                  </a:cubicBezTo>
                  <a:lnTo>
                    <a:pt x="1172385" y="394151"/>
                  </a:lnTo>
                  <a:lnTo>
                    <a:pt x="1166996" y="397612"/>
                  </a:lnTo>
                  <a:cubicBezTo>
                    <a:pt x="1161009" y="401458"/>
                    <a:pt x="1159939" y="406374"/>
                    <a:pt x="1163784" y="412361"/>
                  </a:cubicBezTo>
                  <a:close/>
                  <a:moveTo>
                    <a:pt x="939800" y="79763"/>
                  </a:moveTo>
                  <a:lnTo>
                    <a:pt x="946722" y="90540"/>
                  </a:lnTo>
                  <a:lnTo>
                    <a:pt x="952110" y="87079"/>
                  </a:lnTo>
                  <a:cubicBezTo>
                    <a:pt x="958098" y="83234"/>
                    <a:pt x="958784" y="77719"/>
                    <a:pt x="954170" y="70534"/>
                  </a:cubicBezTo>
                  <a:lnTo>
                    <a:pt x="948401" y="61553"/>
                  </a:lnTo>
                  <a:lnTo>
                    <a:pt x="943012" y="65014"/>
                  </a:lnTo>
                  <a:cubicBezTo>
                    <a:pt x="937025" y="68859"/>
                    <a:pt x="935955" y="73776"/>
                    <a:pt x="939800" y="79763"/>
                  </a:cubicBezTo>
                  <a:close/>
                  <a:moveTo>
                    <a:pt x="1598705" y="1155932"/>
                  </a:moveTo>
                  <a:lnTo>
                    <a:pt x="1617918" y="1155932"/>
                  </a:lnTo>
                  <a:lnTo>
                    <a:pt x="1641400" y="1149528"/>
                  </a:lnTo>
                  <a:lnTo>
                    <a:pt x="1641400" y="1132450"/>
                  </a:lnTo>
                  <a:lnTo>
                    <a:pt x="1628592" y="1132450"/>
                  </a:lnTo>
                  <a:cubicBezTo>
                    <a:pt x="1615783" y="1143835"/>
                    <a:pt x="1605821" y="1149527"/>
                    <a:pt x="1598705" y="1149528"/>
                  </a:cubicBezTo>
                  <a:close/>
                  <a:moveTo>
                    <a:pt x="1282761" y="844258"/>
                  </a:moveTo>
                  <a:lnTo>
                    <a:pt x="1287031" y="844258"/>
                  </a:lnTo>
                  <a:cubicBezTo>
                    <a:pt x="1338265" y="839988"/>
                    <a:pt x="1363882" y="820064"/>
                    <a:pt x="1363882" y="784484"/>
                  </a:cubicBezTo>
                  <a:lnTo>
                    <a:pt x="1363882" y="773811"/>
                  </a:lnTo>
                  <a:cubicBezTo>
                    <a:pt x="1356766" y="773811"/>
                    <a:pt x="1353208" y="771676"/>
                    <a:pt x="1353209" y="767407"/>
                  </a:cubicBezTo>
                  <a:cubicBezTo>
                    <a:pt x="1331861" y="767406"/>
                    <a:pt x="1308379" y="790889"/>
                    <a:pt x="1282762" y="837854"/>
                  </a:cubicBezTo>
                  <a:close/>
                  <a:moveTo>
                    <a:pt x="1195822" y="790114"/>
                  </a:moveTo>
                  <a:lnTo>
                    <a:pt x="1199284" y="795503"/>
                  </a:lnTo>
                  <a:cubicBezTo>
                    <a:pt x="1204326" y="800721"/>
                    <a:pt x="1209841" y="801408"/>
                    <a:pt x="1215829" y="797562"/>
                  </a:cubicBezTo>
                  <a:lnTo>
                    <a:pt x="1221217" y="794101"/>
                  </a:lnTo>
                  <a:lnTo>
                    <a:pt x="1211988" y="779732"/>
                  </a:lnTo>
                  <a:close/>
                  <a:moveTo>
                    <a:pt x="971838" y="457516"/>
                  </a:moveTo>
                  <a:lnTo>
                    <a:pt x="975300" y="462905"/>
                  </a:lnTo>
                  <a:cubicBezTo>
                    <a:pt x="980342" y="468123"/>
                    <a:pt x="985857" y="468809"/>
                    <a:pt x="991845" y="464964"/>
                  </a:cubicBezTo>
                  <a:lnTo>
                    <a:pt x="997233" y="461503"/>
                  </a:lnTo>
                  <a:lnTo>
                    <a:pt x="988004" y="447133"/>
                  </a:lnTo>
                  <a:close/>
                  <a:moveTo>
                    <a:pt x="982500" y="521183"/>
                  </a:moveTo>
                  <a:cubicBezTo>
                    <a:pt x="995751" y="531279"/>
                    <a:pt x="1004770" y="534789"/>
                    <a:pt x="1009560" y="531712"/>
                  </a:cubicBezTo>
                  <a:lnTo>
                    <a:pt x="1020338" y="524790"/>
                  </a:lnTo>
                  <a:cubicBezTo>
                    <a:pt x="1029751" y="505212"/>
                    <a:pt x="1030228" y="488838"/>
                    <a:pt x="1021768" y="475665"/>
                  </a:cubicBezTo>
                  <a:lnTo>
                    <a:pt x="1050376" y="464903"/>
                  </a:lnTo>
                  <a:cubicBezTo>
                    <a:pt x="1055166" y="461827"/>
                    <a:pt x="1056495" y="453362"/>
                    <a:pt x="1054363" y="439508"/>
                  </a:cubicBezTo>
                  <a:lnTo>
                    <a:pt x="1041673" y="419750"/>
                  </a:lnTo>
                  <a:cubicBezTo>
                    <a:pt x="1037827" y="413763"/>
                    <a:pt x="1032911" y="412692"/>
                    <a:pt x="1026924" y="416537"/>
                  </a:cubicBezTo>
                  <a:lnTo>
                    <a:pt x="1016146" y="423459"/>
                  </a:lnTo>
                  <a:cubicBezTo>
                    <a:pt x="1006051" y="436709"/>
                    <a:pt x="1006771" y="452315"/>
                    <a:pt x="1018308" y="470277"/>
                  </a:cubicBezTo>
                  <a:cubicBezTo>
                    <a:pt x="1003685" y="471211"/>
                    <a:pt x="992182" y="474371"/>
                    <a:pt x="983800" y="479754"/>
                  </a:cubicBezTo>
                  <a:cubicBezTo>
                    <a:pt x="976616" y="484369"/>
                    <a:pt x="976182" y="498179"/>
                    <a:pt x="982500" y="521183"/>
                  </a:cubicBezTo>
                  <a:close/>
                  <a:moveTo>
                    <a:pt x="1168617" y="822811"/>
                  </a:moveTo>
                  <a:lnTo>
                    <a:pt x="1174385" y="831792"/>
                  </a:lnTo>
                  <a:cubicBezTo>
                    <a:pt x="1180197" y="838208"/>
                    <a:pt x="1186097" y="839493"/>
                    <a:pt x="1192084" y="835647"/>
                  </a:cubicBezTo>
                  <a:lnTo>
                    <a:pt x="1201065" y="829879"/>
                  </a:lnTo>
                  <a:lnTo>
                    <a:pt x="1194143" y="819102"/>
                  </a:lnTo>
                  <a:cubicBezTo>
                    <a:pt x="1190298" y="813115"/>
                    <a:pt x="1185381" y="812044"/>
                    <a:pt x="1179394" y="815889"/>
                  </a:cubicBezTo>
                  <a:close/>
                  <a:moveTo>
                    <a:pt x="758516" y="188585"/>
                  </a:moveTo>
                  <a:cubicBezTo>
                    <a:pt x="771767" y="198681"/>
                    <a:pt x="780786" y="202190"/>
                    <a:pt x="785576" y="199114"/>
                  </a:cubicBezTo>
                  <a:lnTo>
                    <a:pt x="796354" y="192192"/>
                  </a:lnTo>
                  <a:cubicBezTo>
                    <a:pt x="805767" y="172614"/>
                    <a:pt x="806245" y="156239"/>
                    <a:pt x="797784" y="143067"/>
                  </a:cubicBezTo>
                  <a:lnTo>
                    <a:pt x="826392" y="132305"/>
                  </a:lnTo>
                  <a:cubicBezTo>
                    <a:pt x="831182" y="129228"/>
                    <a:pt x="832511" y="120763"/>
                    <a:pt x="830379" y="106910"/>
                  </a:cubicBezTo>
                  <a:lnTo>
                    <a:pt x="817689" y="87152"/>
                  </a:lnTo>
                  <a:cubicBezTo>
                    <a:pt x="813843" y="81165"/>
                    <a:pt x="808927" y="80094"/>
                    <a:pt x="802940" y="83939"/>
                  </a:cubicBezTo>
                  <a:lnTo>
                    <a:pt x="792163" y="90861"/>
                  </a:lnTo>
                  <a:cubicBezTo>
                    <a:pt x="782067" y="104111"/>
                    <a:pt x="782787" y="119717"/>
                    <a:pt x="794324" y="137679"/>
                  </a:cubicBezTo>
                  <a:cubicBezTo>
                    <a:pt x="779701" y="138613"/>
                    <a:pt x="768198" y="141772"/>
                    <a:pt x="759816" y="147156"/>
                  </a:cubicBezTo>
                  <a:cubicBezTo>
                    <a:pt x="752632" y="151770"/>
                    <a:pt x="752198" y="165580"/>
                    <a:pt x="758516" y="188585"/>
                  </a:cubicBezTo>
                  <a:close/>
                  <a:moveTo>
                    <a:pt x="944633" y="490213"/>
                  </a:moveTo>
                  <a:lnTo>
                    <a:pt x="950401" y="499194"/>
                  </a:lnTo>
                  <a:cubicBezTo>
                    <a:pt x="956213" y="505609"/>
                    <a:pt x="962113" y="506894"/>
                    <a:pt x="968100" y="503049"/>
                  </a:cubicBezTo>
                  <a:lnTo>
                    <a:pt x="977081" y="497280"/>
                  </a:lnTo>
                  <a:lnTo>
                    <a:pt x="970159" y="486503"/>
                  </a:lnTo>
                  <a:cubicBezTo>
                    <a:pt x="966314" y="480516"/>
                    <a:pt x="961397" y="479445"/>
                    <a:pt x="955410" y="483291"/>
                  </a:cubicBezTo>
                  <a:close/>
                  <a:moveTo>
                    <a:pt x="1314224" y="1069268"/>
                  </a:moveTo>
                  <a:lnTo>
                    <a:pt x="1317685" y="1074657"/>
                  </a:lnTo>
                  <a:cubicBezTo>
                    <a:pt x="1322299" y="1081841"/>
                    <a:pt x="1327600" y="1083511"/>
                    <a:pt x="1333588" y="1079665"/>
                  </a:cubicBezTo>
                  <a:lnTo>
                    <a:pt x="1338976" y="1076205"/>
                  </a:lnTo>
                  <a:cubicBezTo>
                    <a:pt x="1344963" y="1072359"/>
                    <a:pt x="1345650" y="1066844"/>
                    <a:pt x="1341035" y="1059659"/>
                  </a:cubicBezTo>
                  <a:lnTo>
                    <a:pt x="1337574" y="1054271"/>
                  </a:lnTo>
                  <a:cubicBezTo>
                    <a:pt x="1333729" y="1048283"/>
                    <a:pt x="1328812" y="1047213"/>
                    <a:pt x="1322825" y="1051058"/>
                  </a:cubicBezTo>
                  <a:lnTo>
                    <a:pt x="1317437" y="1054519"/>
                  </a:lnTo>
                  <a:cubicBezTo>
                    <a:pt x="1312218" y="1059562"/>
                    <a:pt x="1311147" y="1064478"/>
                    <a:pt x="1314224" y="1069268"/>
                  </a:cubicBezTo>
                  <a:close/>
                  <a:moveTo>
                    <a:pt x="1588031" y="1574343"/>
                  </a:moveTo>
                  <a:cubicBezTo>
                    <a:pt x="1643535" y="1636963"/>
                    <a:pt x="1688365" y="1668273"/>
                    <a:pt x="1722521" y="1668273"/>
                  </a:cubicBezTo>
                  <a:lnTo>
                    <a:pt x="1728925" y="1655464"/>
                  </a:lnTo>
                  <a:lnTo>
                    <a:pt x="1728925" y="1649060"/>
                  </a:lnTo>
                  <a:cubicBezTo>
                    <a:pt x="1709001" y="1649060"/>
                    <a:pt x="1681249" y="1637675"/>
                    <a:pt x="1645669" y="1614904"/>
                  </a:cubicBezTo>
                  <a:cubicBezTo>
                    <a:pt x="1639977" y="1596403"/>
                    <a:pt x="1628591" y="1582882"/>
                    <a:pt x="1611514" y="1574344"/>
                  </a:cubicBezTo>
                  <a:close/>
                  <a:moveTo>
                    <a:pt x="1006885" y="693795"/>
                  </a:moveTo>
                  <a:lnTo>
                    <a:pt x="1013727" y="688309"/>
                  </a:lnTo>
                  <a:lnTo>
                    <a:pt x="1015138" y="690506"/>
                  </a:lnTo>
                  <a:lnTo>
                    <a:pt x="1008423" y="695587"/>
                  </a:lnTo>
                  <a:close/>
                  <a:moveTo>
                    <a:pt x="653871" y="144162"/>
                  </a:moveTo>
                  <a:lnTo>
                    <a:pt x="666561" y="163920"/>
                  </a:lnTo>
                  <a:cubicBezTo>
                    <a:pt x="689254" y="83379"/>
                    <a:pt x="691372" y="28739"/>
                    <a:pt x="672914" y="0"/>
                  </a:cubicBezTo>
                  <a:lnTo>
                    <a:pt x="658676" y="1533"/>
                  </a:lnTo>
                  <a:lnTo>
                    <a:pt x="653287" y="4994"/>
                  </a:lnTo>
                  <a:cubicBezTo>
                    <a:pt x="664054" y="21759"/>
                    <a:pt x="669472" y="51262"/>
                    <a:pt x="669540" y="93504"/>
                  </a:cubicBezTo>
                  <a:cubicBezTo>
                    <a:pt x="657049" y="108292"/>
                    <a:pt x="651826" y="125178"/>
                    <a:pt x="653871" y="144162"/>
                  </a:cubicBezTo>
                  <a:close/>
                  <a:moveTo>
                    <a:pt x="1181967" y="977057"/>
                  </a:moveTo>
                  <a:lnTo>
                    <a:pt x="1181862" y="974778"/>
                  </a:lnTo>
                  <a:cubicBezTo>
                    <a:pt x="1183040" y="969370"/>
                    <a:pt x="1185576" y="962456"/>
                    <a:pt x="1189470" y="954035"/>
                  </a:cubicBezTo>
                  <a:lnTo>
                    <a:pt x="1205636" y="943652"/>
                  </a:lnTo>
                  <a:cubicBezTo>
                    <a:pt x="1224495" y="931539"/>
                    <a:pt x="1273726" y="928937"/>
                    <a:pt x="1353328" y="935849"/>
                  </a:cubicBezTo>
                  <a:lnTo>
                    <a:pt x="1358858" y="936470"/>
                  </a:lnTo>
                  <a:lnTo>
                    <a:pt x="1333996" y="983818"/>
                  </a:lnTo>
                  <a:cubicBezTo>
                    <a:pt x="1301974" y="1043057"/>
                    <a:pt x="1282761" y="1072677"/>
                    <a:pt x="1276357" y="1072677"/>
                  </a:cubicBezTo>
                  <a:lnTo>
                    <a:pt x="1264525" y="1065634"/>
                  </a:lnTo>
                  <a:lnTo>
                    <a:pt x="1251504" y="1050452"/>
                  </a:lnTo>
                  <a:lnTo>
                    <a:pt x="1246471" y="1032116"/>
                  </a:lnTo>
                  <a:lnTo>
                    <a:pt x="1246471" y="1021442"/>
                  </a:lnTo>
                  <a:cubicBezTo>
                    <a:pt x="1246471" y="1017173"/>
                    <a:pt x="1258568" y="1009346"/>
                    <a:pt x="1282762" y="997960"/>
                  </a:cubicBezTo>
                  <a:lnTo>
                    <a:pt x="1276166" y="985868"/>
                  </a:lnTo>
                  <a:lnTo>
                    <a:pt x="1286814" y="975238"/>
                  </a:lnTo>
                  <a:lnTo>
                    <a:pt x="1281046" y="966258"/>
                  </a:lnTo>
                  <a:lnTo>
                    <a:pt x="1270248" y="975018"/>
                  </a:lnTo>
                  <a:lnTo>
                    <a:pt x="1269953" y="974478"/>
                  </a:lnTo>
                  <a:lnTo>
                    <a:pt x="1276357" y="938187"/>
                  </a:lnTo>
                  <a:lnTo>
                    <a:pt x="1263549" y="938187"/>
                  </a:lnTo>
                  <a:cubicBezTo>
                    <a:pt x="1263549" y="955977"/>
                    <a:pt x="1259635" y="970742"/>
                    <a:pt x="1251808" y="982483"/>
                  </a:cubicBezTo>
                  <a:lnTo>
                    <a:pt x="1225873" y="1001738"/>
                  </a:lnTo>
                  <a:lnTo>
                    <a:pt x="1219016" y="1001024"/>
                  </a:lnTo>
                  <a:lnTo>
                    <a:pt x="1214070" y="999060"/>
                  </a:lnTo>
                  <a:lnTo>
                    <a:pt x="1204309" y="986753"/>
                  </a:lnTo>
                  <a:close/>
                  <a:moveTo>
                    <a:pt x="958418" y="653884"/>
                  </a:moveTo>
                  <a:cubicBezTo>
                    <a:pt x="956880" y="651490"/>
                    <a:pt x="956700" y="647588"/>
                    <a:pt x="957878" y="642180"/>
                  </a:cubicBezTo>
                  <a:lnTo>
                    <a:pt x="959680" y="637267"/>
                  </a:lnTo>
                  <a:lnTo>
                    <a:pt x="963078" y="652903"/>
                  </a:lnTo>
                  <a:lnTo>
                    <a:pt x="977442" y="661440"/>
                  </a:lnTo>
                  <a:close/>
                  <a:moveTo>
                    <a:pt x="999601" y="733469"/>
                  </a:moveTo>
                  <a:lnTo>
                    <a:pt x="1008591" y="723205"/>
                  </a:lnTo>
                  <a:lnTo>
                    <a:pt x="1015691" y="724294"/>
                  </a:lnTo>
                  <a:lnTo>
                    <a:pt x="1027946" y="737502"/>
                  </a:lnTo>
                  <a:lnTo>
                    <a:pt x="1017679" y="749766"/>
                  </a:lnTo>
                  <a:close/>
                  <a:moveTo>
                    <a:pt x="1533062" y="1734450"/>
                  </a:moveTo>
                  <a:cubicBezTo>
                    <a:pt x="1536264" y="1737296"/>
                    <a:pt x="1541067" y="1740143"/>
                    <a:pt x="1547471" y="1742989"/>
                  </a:cubicBezTo>
                  <a:lnTo>
                    <a:pt x="1570953" y="1742989"/>
                  </a:lnTo>
                  <a:cubicBezTo>
                    <a:pt x="1578069" y="1742989"/>
                    <a:pt x="1581627" y="1739431"/>
                    <a:pt x="1581627" y="1732315"/>
                  </a:cubicBezTo>
                  <a:lnTo>
                    <a:pt x="1581627" y="1719507"/>
                  </a:lnTo>
                  <a:cubicBezTo>
                    <a:pt x="1575935" y="1703852"/>
                    <a:pt x="1562414" y="1696024"/>
                    <a:pt x="1541067" y="1696025"/>
                  </a:cubicBezTo>
                  <a:cubicBezTo>
                    <a:pt x="1548183" y="1683216"/>
                    <a:pt x="1551740" y="1671830"/>
                    <a:pt x="1551741" y="1661868"/>
                  </a:cubicBezTo>
                  <a:cubicBezTo>
                    <a:pt x="1551740" y="1653329"/>
                    <a:pt x="1540355" y="1645502"/>
                    <a:pt x="1517585" y="1638386"/>
                  </a:cubicBezTo>
                  <a:cubicBezTo>
                    <a:pt x="1501930" y="1644079"/>
                    <a:pt x="1494102" y="1649771"/>
                    <a:pt x="1494102" y="1655464"/>
                  </a:cubicBezTo>
                  <a:lnTo>
                    <a:pt x="1494102" y="1668272"/>
                  </a:lnTo>
                  <a:cubicBezTo>
                    <a:pt x="1505488" y="1686774"/>
                    <a:pt x="1519008" y="1696025"/>
                    <a:pt x="1534663" y="1696025"/>
                  </a:cubicBezTo>
                  <a:lnTo>
                    <a:pt x="1528258" y="1725911"/>
                  </a:lnTo>
                  <a:cubicBezTo>
                    <a:pt x="1528258" y="1728758"/>
                    <a:pt x="1529860" y="1731604"/>
                    <a:pt x="1533062" y="1734450"/>
                  </a:cubicBezTo>
                  <a:close/>
                  <a:moveTo>
                    <a:pt x="1501574" y="1864136"/>
                  </a:moveTo>
                  <a:cubicBezTo>
                    <a:pt x="1503709" y="1865915"/>
                    <a:pt x="1506911" y="1866804"/>
                    <a:pt x="1511180" y="1866805"/>
                  </a:cubicBezTo>
                  <a:lnTo>
                    <a:pt x="1521854" y="1866805"/>
                  </a:lnTo>
                  <a:lnTo>
                    <a:pt x="1521854" y="1860400"/>
                  </a:lnTo>
                  <a:cubicBezTo>
                    <a:pt x="1521854" y="1853285"/>
                    <a:pt x="1518296" y="1849727"/>
                    <a:pt x="1511180" y="1849726"/>
                  </a:cubicBezTo>
                  <a:lnTo>
                    <a:pt x="1498372" y="1849727"/>
                  </a:lnTo>
                  <a:lnTo>
                    <a:pt x="1498372" y="1856131"/>
                  </a:lnTo>
                  <a:cubicBezTo>
                    <a:pt x="1498372" y="1859689"/>
                    <a:pt x="1499439" y="1862357"/>
                    <a:pt x="1501574" y="1864136"/>
                  </a:cubicBezTo>
                  <a:close/>
                  <a:moveTo>
                    <a:pt x="1139733" y="1655464"/>
                  </a:moveTo>
                  <a:lnTo>
                    <a:pt x="1152541" y="1655464"/>
                  </a:lnTo>
                  <a:cubicBezTo>
                    <a:pt x="1159657" y="1655464"/>
                    <a:pt x="1163215" y="1651906"/>
                    <a:pt x="1163215" y="1644790"/>
                  </a:cubicBezTo>
                  <a:lnTo>
                    <a:pt x="1163215" y="1631982"/>
                  </a:lnTo>
                  <a:lnTo>
                    <a:pt x="1152542" y="1631982"/>
                  </a:lnTo>
                  <a:cubicBezTo>
                    <a:pt x="1144002" y="1633405"/>
                    <a:pt x="1139733" y="1637674"/>
                    <a:pt x="1139733" y="1644790"/>
                  </a:cubicBezTo>
                  <a:close/>
                  <a:moveTo>
                    <a:pt x="1158946" y="1691755"/>
                  </a:moveTo>
                  <a:lnTo>
                    <a:pt x="1176024" y="1691755"/>
                  </a:lnTo>
                  <a:lnTo>
                    <a:pt x="1176024" y="1672542"/>
                  </a:lnTo>
                  <a:lnTo>
                    <a:pt x="1169620" y="1672542"/>
                  </a:lnTo>
                  <a:cubicBezTo>
                    <a:pt x="1162504" y="1673965"/>
                    <a:pt x="1158946" y="1678235"/>
                    <a:pt x="1158946" y="1685351"/>
                  </a:cubicBezTo>
                  <a:close/>
                  <a:moveTo>
                    <a:pt x="1269953" y="1909500"/>
                  </a:moveTo>
                  <a:lnTo>
                    <a:pt x="1287031" y="1909500"/>
                  </a:lnTo>
                  <a:lnTo>
                    <a:pt x="1287031" y="1896692"/>
                  </a:lnTo>
                  <a:lnTo>
                    <a:pt x="1269953" y="1896692"/>
                  </a:lnTo>
                  <a:close/>
                  <a:moveTo>
                    <a:pt x="265910" y="357819"/>
                  </a:moveTo>
                  <a:lnTo>
                    <a:pt x="272832" y="368596"/>
                  </a:lnTo>
                  <a:cubicBezTo>
                    <a:pt x="289333" y="373221"/>
                    <a:pt x="299506" y="378527"/>
                    <a:pt x="303352" y="384514"/>
                  </a:cubicBezTo>
                  <a:lnTo>
                    <a:pt x="308741" y="381053"/>
                  </a:lnTo>
                  <a:lnTo>
                    <a:pt x="298358" y="364887"/>
                  </a:lnTo>
                  <a:lnTo>
                    <a:pt x="280279" y="348590"/>
                  </a:lnTo>
                  <a:close/>
                  <a:moveTo>
                    <a:pt x="602865" y="1006102"/>
                  </a:moveTo>
                  <a:lnTo>
                    <a:pt x="606701" y="999028"/>
                  </a:lnTo>
                  <a:cubicBezTo>
                    <a:pt x="610294" y="996721"/>
                    <a:pt x="614529" y="991464"/>
                    <a:pt x="619406" y="983257"/>
                  </a:cubicBezTo>
                  <a:lnTo>
                    <a:pt x="626328" y="994034"/>
                  </a:lnTo>
                  <a:lnTo>
                    <a:pt x="626388" y="996008"/>
                  </a:lnTo>
                  <a:lnTo>
                    <a:pt x="618415" y="1001129"/>
                  </a:lnTo>
                  <a:close/>
                  <a:moveTo>
                    <a:pt x="814379" y="1406695"/>
                  </a:moveTo>
                  <a:lnTo>
                    <a:pt x="813373" y="1368082"/>
                  </a:lnTo>
                  <a:lnTo>
                    <a:pt x="821521" y="1367673"/>
                  </a:lnTo>
                  <a:cubicBezTo>
                    <a:pt x="827659" y="1367406"/>
                    <a:pt x="831973" y="1367272"/>
                    <a:pt x="834463" y="1367272"/>
                  </a:cubicBezTo>
                  <a:lnTo>
                    <a:pt x="840868" y="1380081"/>
                  </a:lnTo>
                  <a:lnTo>
                    <a:pt x="840867" y="1397159"/>
                  </a:lnTo>
                  <a:close/>
                  <a:moveTo>
                    <a:pt x="590447" y="1076066"/>
                  </a:moveTo>
                  <a:lnTo>
                    <a:pt x="589276" y="1031152"/>
                  </a:lnTo>
                  <a:lnTo>
                    <a:pt x="592025" y="1026084"/>
                  </a:lnTo>
                  <a:lnTo>
                    <a:pt x="622798" y="1026222"/>
                  </a:lnTo>
                  <a:cubicBezTo>
                    <a:pt x="631028" y="1026856"/>
                    <a:pt x="635720" y="1028072"/>
                    <a:pt x="636873" y="1029868"/>
                  </a:cubicBezTo>
                  <a:cubicBezTo>
                    <a:pt x="644048" y="1048939"/>
                    <a:pt x="638056" y="1064628"/>
                    <a:pt x="618897" y="1076933"/>
                  </a:cubicBezTo>
                  <a:lnTo>
                    <a:pt x="609916" y="1082702"/>
                  </a:lnTo>
                  <a:cubicBezTo>
                    <a:pt x="608120" y="1083855"/>
                    <a:pt x="603941" y="1082945"/>
                    <a:pt x="597379" y="1079971"/>
                  </a:cubicBezTo>
                  <a:close/>
                  <a:moveTo>
                    <a:pt x="806262" y="1453873"/>
                  </a:moveTo>
                  <a:lnTo>
                    <a:pt x="828059" y="1427046"/>
                  </a:lnTo>
                  <a:lnTo>
                    <a:pt x="840868" y="1427046"/>
                  </a:lnTo>
                  <a:cubicBezTo>
                    <a:pt x="840868" y="1430604"/>
                    <a:pt x="839800" y="1435763"/>
                    <a:pt x="837666" y="1442522"/>
                  </a:cubicBezTo>
                  <a:lnTo>
                    <a:pt x="830389" y="1461523"/>
                  </a:lnTo>
                  <a:lnTo>
                    <a:pt x="819864" y="1445137"/>
                  </a:lnTo>
                  <a:close/>
                  <a:moveTo>
                    <a:pt x="691138" y="1319768"/>
                  </a:moveTo>
                  <a:cubicBezTo>
                    <a:pt x="704816" y="1327898"/>
                    <a:pt x="719779" y="1330127"/>
                    <a:pt x="736028" y="1326457"/>
                  </a:cubicBezTo>
                  <a:lnTo>
                    <a:pt x="732567" y="1321068"/>
                  </a:lnTo>
                  <a:cubicBezTo>
                    <a:pt x="728722" y="1315081"/>
                    <a:pt x="717905" y="1312725"/>
                    <a:pt x="700119" y="1314000"/>
                  </a:cubicBezTo>
                  <a:close/>
                  <a:moveTo>
                    <a:pt x="617685" y="1217255"/>
                  </a:moveTo>
                  <a:lnTo>
                    <a:pt x="621145" y="1222643"/>
                  </a:lnTo>
                  <a:cubicBezTo>
                    <a:pt x="626188" y="1227861"/>
                    <a:pt x="631703" y="1228548"/>
                    <a:pt x="637691" y="1224702"/>
                  </a:cubicBezTo>
                  <a:cubicBezTo>
                    <a:pt x="642480" y="1221626"/>
                    <a:pt x="645396" y="1201147"/>
                    <a:pt x="646438" y="1163267"/>
                  </a:cubicBezTo>
                  <a:cubicBezTo>
                    <a:pt x="642593" y="1157280"/>
                    <a:pt x="635880" y="1157362"/>
                    <a:pt x="626301" y="1163515"/>
                  </a:cubicBezTo>
                  <a:lnTo>
                    <a:pt x="622839" y="1158126"/>
                  </a:lnTo>
                  <a:lnTo>
                    <a:pt x="609901" y="1118231"/>
                  </a:lnTo>
                  <a:lnTo>
                    <a:pt x="606301" y="1128763"/>
                  </a:lnTo>
                  <a:lnTo>
                    <a:pt x="595880" y="1112538"/>
                  </a:lnTo>
                  <a:lnTo>
                    <a:pt x="581511" y="1121767"/>
                  </a:lnTo>
                  <a:lnTo>
                    <a:pt x="594201" y="1141525"/>
                  </a:lnTo>
                  <a:lnTo>
                    <a:pt x="604116" y="1135158"/>
                  </a:lnTo>
                  <a:lnTo>
                    <a:pt x="603512" y="1136923"/>
                  </a:lnTo>
                  <a:cubicBezTo>
                    <a:pt x="603274" y="1145110"/>
                    <a:pt x="604927" y="1155255"/>
                    <a:pt x="608470" y="1167355"/>
                  </a:cubicBezTo>
                  <a:lnTo>
                    <a:pt x="618984" y="1175826"/>
                  </a:lnTo>
                  <a:cubicBezTo>
                    <a:pt x="620522" y="1178220"/>
                    <a:pt x="620089" y="1192030"/>
                    <a:pt x="617685" y="1217255"/>
                  </a:cubicBezTo>
                  <a:close/>
                  <a:moveTo>
                    <a:pt x="467154" y="987170"/>
                  </a:moveTo>
                  <a:cubicBezTo>
                    <a:pt x="480832" y="995299"/>
                    <a:pt x="495795" y="997529"/>
                    <a:pt x="512044" y="993859"/>
                  </a:cubicBezTo>
                  <a:lnTo>
                    <a:pt x="508583" y="988470"/>
                  </a:lnTo>
                  <a:cubicBezTo>
                    <a:pt x="504738" y="982483"/>
                    <a:pt x="493921" y="980126"/>
                    <a:pt x="476135" y="981402"/>
                  </a:cubicBezTo>
                  <a:close/>
                  <a:moveTo>
                    <a:pt x="393701" y="884656"/>
                  </a:moveTo>
                  <a:lnTo>
                    <a:pt x="397161" y="890045"/>
                  </a:lnTo>
                  <a:cubicBezTo>
                    <a:pt x="402204" y="895263"/>
                    <a:pt x="407719" y="895950"/>
                    <a:pt x="413707" y="892104"/>
                  </a:cubicBezTo>
                  <a:cubicBezTo>
                    <a:pt x="418496" y="889028"/>
                    <a:pt x="421412" y="868549"/>
                    <a:pt x="422454" y="830668"/>
                  </a:cubicBezTo>
                  <a:cubicBezTo>
                    <a:pt x="418609" y="824681"/>
                    <a:pt x="411896" y="824764"/>
                    <a:pt x="402317" y="830917"/>
                  </a:cubicBezTo>
                  <a:lnTo>
                    <a:pt x="398856" y="825528"/>
                  </a:lnTo>
                  <a:lnTo>
                    <a:pt x="385917" y="785633"/>
                  </a:lnTo>
                  <a:cubicBezTo>
                    <a:pt x="377875" y="794180"/>
                    <a:pt x="377399" y="810555"/>
                    <a:pt x="384486" y="834757"/>
                  </a:cubicBezTo>
                  <a:lnTo>
                    <a:pt x="395000" y="843227"/>
                  </a:lnTo>
                  <a:cubicBezTo>
                    <a:pt x="396538" y="845622"/>
                    <a:pt x="396105" y="859432"/>
                    <a:pt x="393701" y="884656"/>
                  </a:cubicBezTo>
                  <a:close/>
                  <a:moveTo>
                    <a:pt x="642918" y="1299996"/>
                  </a:moveTo>
                  <a:lnTo>
                    <a:pt x="649840" y="1310773"/>
                  </a:lnTo>
                  <a:cubicBezTo>
                    <a:pt x="654883" y="1315991"/>
                    <a:pt x="659800" y="1317062"/>
                    <a:pt x="664589" y="1313986"/>
                  </a:cubicBezTo>
                  <a:lnTo>
                    <a:pt x="675367" y="1307064"/>
                  </a:lnTo>
                  <a:lnTo>
                    <a:pt x="669599" y="1298083"/>
                  </a:lnTo>
                  <a:cubicBezTo>
                    <a:pt x="664984" y="1290898"/>
                    <a:pt x="659084" y="1289613"/>
                    <a:pt x="651899" y="1294228"/>
                  </a:cubicBezTo>
                  <a:close/>
                  <a:moveTo>
                    <a:pt x="861148" y="1646391"/>
                  </a:moveTo>
                  <a:cubicBezTo>
                    <a:pt x="863282" y="1648170"/>
                    <a:pt x="866485" y="1649060"/>
                    <a:pt x="870754" y="1649060"/>
                  </a:cubicBezTo>
                  <a:lnTo>
                    <a:pt x="877158" y="1649060"/>
                  </a:lnTo>
                  <a:cubicBezTo>
                    <a:pt x="884274" y="1649060"/>
                    <a:pt x="887832" y="1645502"/>
                    <a:pt x="887832" y="1638386"/>
                  </a:cubicBezTo>
                  <a:lnTo>
                    <a:pt x="887832" y="1631982"/>
                  </a:lnTo>
                  <a:cubicBezTo>
                    <a:pt x="886409" y="1624866"/>
                    <a:pt x="882851" y="1621308"/>
                    <a:pt x="877158" y="1621308"/>
                  </a:cubicBezTo>
                  <a:lnTo>
                    <a:pt x="870754" y="1621308"/>
                  </a:lnTo>
                  <a:cubicBezTo>
                    <a:pt x="862215" y="1621308"/>
                    <a:pt x="857945" y="1624866"/>
                    <a:pt x="857946" y="1631982"/>
                  </a:cubicBezTo>
                  <a:lnTo>
                    <a:pt x="857945" y="1638386"/>
                  </a:lnTo>
                  <a:cubicBezTo>
                    <a:pt x="857945" y="1641944"/>
                    <a:pt x="859013" y="1644612"/>
                    <a:pt x="861148" y="1646391"/>
                  </a:cubicBezTo>
                  <a:close/>
                  <a:moveTo>
                    <a:pt x="418934" y="967398"/>
                  </a:moveTo>
                  <a:lnTo>
                    <a:pt x="425856" y="978175"/>
                  </a:lnTo>
                  <a:cubicBezTo>
                    <a:pt x="430899" y="983393"/>
                    <a:pt x="435816" y="984464"/>
                    <a:pt x="440605" y="981388"/>
                  </a:cubicBezTo>
                  <a:lnTo>
                    <a:pt x="451383" y="974466"/>
                  </a:lnTo>
                  <a:lnTo>
                    <a:pt x="445615" y="965485"/>
                  </a:lnTo>
                  <a:cubicBezTo>
                    <a:pt x="441000" y="958300"/>
                    <a:pt x="435100" y="957015"/>
                    <a:pt x="427915" y="961629"/>
                  </a:cubicBezTo>
                  <a:close/>
                  <a:moveTo>
                    <a:pt x="828059" y="1614904"/>
                  </a:moveTo>
                  <a:cubicBezTo>
                    <a:pt x="836598" y="1614904"/>
                    <a:pt x="840868" y="1610635"/>
                    <a:pt x="840868" y="1602095"/>
                  </a:cubicBezTo>
                  <a:lnTo>
                    <a:pt x="840868" y="1597826"/>
                  </a:lnTo>
                  <a:lnTo>
                    <a:pt x="828059" y="1597826"/>
                  </a:lnTo>
                  <a:close/>
                  <a:moveTo>
                    <a:pt x="315386" y="853242"/>
                  </a:moveTo>
                  <a:lnTo>
                    <a:pt x="321154" y="862223"/>
                  </a:lnTo>
                  <a:lnTo>
                    <a:pt x="335524" y="852994"/>
                  </a:lnTo>
                  <a:lnTo>
                    <a:pt x="322834" y="833236"/>
                  </a:lnTo>
                  <a:lnTo>
                    <a:pt x="317445" y="836697"/>
                  </a:lnTo>
                  <a:cubicBezTo>
                    <a:pt x="312227" y="841740"/>
                    <a:pt x="311540" y="847255"/>
                    <a:pt x="315386" y="853242"/>
                  </a:cubicBezTo>
                  <a:close/>
                  <a:moveTo>
                    <a:pt x="574313" y="1260334"/>
                  </a:moveTo>
                  <a:lnTo>
                    <a:pt x="581235" y="1271111"/>
                  </a:lnTo>
                  <a:cubicBezTo>
                    <a:pt x="584311" y="1275901"/>
                    <a:pt x="592776" y="1277229"/>
                    <a:pt x="606630" y="1275098"/>
                  </a:cubicBezTo>
                  <a:lnTo>
                    <a:pt x="610222" y="1272790"/>
                  </a:lnTo>
                  <a:lnTo>
                    <a:pt x="604454" y="1263809"/>
                  </a:lnTo>
                  <a:cubicBezTo>
                    <a:pt x="601377" y="1259020"/>
                    <a:pt x="593127" y="1256707"/>
                    <a:pt x="579702" y="1256873"/>
                  </a:cubicBezTo>
                  <a:close/>
                  <a:moveTo>
                    <a:pt x="781095" y="1585017"/>
                  </a:moveTo>
                  <a:lnTo>
                    <a:pt x="793903" y="1591422"/>
                  </a:lnTo>
                  <a:cubicBezTo>
                    <a:pt x="799596" y="1591421"/>
                    <a:pt x="805288" y="1585729"/>
                    <a:pt x="810981" y="1574343"/>
                  </a:cubicBezTo>
                  <a:lnTo>
                    <a:pt x="810981" y="1555131"/>
                  </a:lnTo>
                  <a:lnTo>
                    <a:pt x="804577" y="1555131"/>
                  </a:lnTo>
                  <a:cubicBezTo>
                    <a:pt x="788922" y="1559400"/>
                    <a:pt x="781094" y="1569363"/>
                    <a:pt x="781095" y="1585017"/>
                  </a:cubicBezTo>
                  <a:close/>
                  <a:moveTo>
                    <a:pt x="684289" y="1443413"/>
                  </a:moveTo>
                  <a:lnTo>
                    <a:pt x="696979" y="1463171"/>
                  </a:lnTo>
                  <a:lnTo>
                    <a:pt x="702367" y="1459710"/>
                  </a:lnTo>
                  <a:cubicBezTo>
                    <a:pt x="708355" y="1455865"/>
                    <a:pt x="709041" y="1450350"/>
                    <a:pt x="704426" y="1443165"/>
                  </a:cubicBezTo>
                  <a:lnTo>
                    <a:pt x="698658" y="1434184"/>
                  </a:lnTo>
                  <a:close/>
                  <a:moveTo>
                    <a:pt x="91402" y="520644"/>
                  </a:moveTo>
                  <a:lnTo>
                    <a:pt x="97170" y="529625"/>
                  </a:lnTo>
                  <a:lnTo>
                    <a:pt x="111540" y="520396"/>
                  </a:lnTo>
                  <a:lnTo>
                    <a:pt x="98850" y="500638"/>
                  </a:lnTo>
                  <a:lnTo>
                    <a:pt x="93461" y="504099"/>
                  </a:lnTo>
                  <a:cubicBezTo>
                    <a:pt x="88243" y="509141"/>
                    <a:pt x="87556" y="514657"/>
                    <a:pt x="91402" y="520644"/>
                  </a:cubicBezTo>
                  <a:close/>
                  <a:moveTo>
                    <a:pt x="350329" y="927736"/>
                  </a:moveTo>
                  <a:lnTo>
                    <a:pt x="357251" y="938513"/>
                  </a:lnTo>
                  <a:cubicBezTo>
                    <a:pt x="360327" y="943302"/>
                    <a:pt x="368792" y="944631"/>
                    <a:pt x="382646" y="942499"/>
                  </a:cubicBezTo>
                  <a:lnTo>
                    <a:pt x="386238" y="940192"/>
                  </a:lnTo>
                  <a:lnTo>
                    <a:pt x="380470" y="931211"/>
                  </a:lnTo>
                  <a:cubicBezTo>
                    <a:pt x="377393" y="926421"/>
                    <a:pt x="369143" y="924109"/>
                    <a:pt x="355718" y="924275"/>
                  </a:cubicBezTo>
                  <a:close/>
                  <a:moveTo>
                    <a:pt x="460305" y="1110815"/>
                  </a:moveTo>
                  <a:lnTo>
                    <a:pt x="472995" y="1130573"/>
                  </a:lnTo>
                  <a:lnTo>
                    <a:pt x="478383" y="1127112"/>
                  </a:lnTo>
                  <a:cubicBezTo>
                    <a:pt x="484371" y="1123266"/>
                    <a:pt x="485057" y="1117751"/>
                    <a:pt x="480442" y="1110567"/>
                  </a:cubicBezTo>
                  <a:lnTo>
                    <a:pt x="474674" y="1101586"/>
                  </a:lnTo>
                  <a:close/>
                  <a:moveTo>
                    <a:pt x="734130" y="1538053"/>
                  </a:moveTo>
                  <a:cubicBezTo>
                    <a:pt x="741246" y="1553708"/>
                    <a:pt x="747650" y="1561535"/>
                    <a:pt x="753343" y="1561535"/>
                  </a:cubicBezTo>
                  <a:cubicBezTo>
                    <a:pt x="767575" y="1561535"/>
                    <a:pt x="778960" y="1555842"/>
                    <a:pt x="787499" y="1544457"/>
                  </a:cubicBezTo>
                  <a:cubicBezTo>
                    <a:pt x="787499" y="1538764"/>
                    <a:pt x="779671" y="1528802"/>
                    <a:pt x="764016" y="1514570"/>
                  </a:cubicBezTo>
                  <a:cubicBezTo>
                    <a:pt x="758324" y="1514571"/>
                    <a:pt x="748362" y="1522398"/>
                    <a:pt x="734130" y="1538053"/>
                  </a:cubicBezTo>
                  <a:close/>
                  <a:moveTo>
                    <a:pt x="511300" y="1343936"/>
                  </a:moveTo>
                  <a:lnTo>
                    <a:pt x="514762" y="1349325"/>
                  </a:lnTo>
                  <a:cubicBezTo>
                    <a:pt x="518607" y="1355312"/>
                    <a:pt x="523523" y="1356383"/>
                    <a:pt x="529510" y="1352538"/>
                  </a:cubicBezTo>
                  <a:lnTo>
                    <a:pt x="534899" y="1349077"/>
                  </a:lnTo>
                  <a:cubicBezTo>
                    <a:pt x="540886" y="1345231"/>
                    <a:pt x="541957" y="1340315"/>
                    <a:pt x="538112" y="1334328"/>
                  </a:cubicBezTo>
                  <a:lnTo>
                    <a:pt x="534651" y="1328939"/>
                  </a:lnTo>
                  <a:cubicBezTo>
                    <a:pt x="530036" y="1321754"/>
                    <a:pt x="524735" y="1320085"/>
                    <a:pt x="518748" y="1323930"/>
                  </a:cubicBezTo>
                  <a:lnTo>
                    <a:pt x="513360" y="1327391"/>
                  </a:lnTo>
                  <a:cubicBezTo>
                    <a:pt x="508141" y="1332434"/>
                    <a:pt x="507455" y="1337949"/>
                    <a:pt x="511300" y="1343936"/>
                  </a:cubicBezTo>
                  <a:close/>
                  <a:moveTo>
                    <a:pt x="287316" y="1011338"/>
                  </a:moveTo>
                  <a:lnTo>
                    <a:pt x="290778" y="1016727"/>
                  </a:lnTo>
                  <a:cubicBezTo>
                    <a:pt x="294623" y="1022714"/>
                    <a:pt x="299539" y="1023785"/>
                    <a:pt x="305526" y="1019939"/>
                  </a:cubicBezTo>
                  <a:lnTo>
                    <a:pt x="310915" y="1016478"/>
                  </a:lnTo>
                  <a:cubicBezTo>
                    <a:pt x="316902" y="1012633"/>
                    <a:pt x="317973" y="1007716"/>
                    <a:pt x="314128" y="1001729"/>
                  </a:cubicBezTo>
                  <a:lnTo>
                    <a:pt x="310667" y="996341"/>
                  </a:lnTo>
                  <a:cubicBezTo>
                    <a:pt x="306052" y="989156"/>
                    <a:pt x="300751" y="987486"/>
                    <a:pt x="294764" y="991332"/>
                  </a:cubicBezTo>
                  <a:lnTo>
                    <a:pt x="289376" y="994793"/>
                  </a:lnTo>
                  <a:cubicBezTo>
                    <a:pt x="284157" y="999836"/>
                    <a:pt x="283471" y="1005351"/>
                    <a:pt x="287316" y="1011338"/>
                  </a:cubicBezTo>
                  <a:close/>
                  <a:moveTo>
                    <a:pt x="338488" y="1130176"/>
                  </a:moveTo>
                  <a:cubicBezTo>
                    <a:pt x="350024" y="1148137"/>
                    <a:pt x="382472" y="1155206"/>
                    <a:pt x="435832" y="1151380"/>
                  </a:cubicBezTo>
                  <a:lnTo>
                    <a:pt x="441220" y="1147919"/>
                  </a:lnTo>
                  <a:lnTo>
                    <a:pt x="438913" y="1144326"/>
                  </a:lnTo>
                  <a:cubicBezTo>
                    <a:pt x="407633" y="1103525"/>
                    <a:pt x="377025" y="1092738"/>
                    <a:pt x="347089" y="1111966"/>
                  </a:cubicBezTo>
                  <a:lnTo>
                    <a:pt x="338108" y="1117734"/>
                  </a:lnTo>
                  <a:cubicBezTo>
                    <a:pt x="341953" y="1123721"/>
                    <a:pt x="342080" y="1127869"/>
                    <a:pt x="338488" y="1130176"/>
                  </a:cubicBezTo>
                  <a:close/>
                  <a:moveTo>
                    <a:pt x="114504" y="797578"/>
                  </a:moveTo>
                  <a:cubicBezTo>
                    <a:pt x="126040" y="815539"/>
                    <a:pt x="158488" y="822607"/>
                    <a:pt x="211848" y="818781"/>
                  </a:cubicBezTo>
                  <a:lnTo>
                    <a:pt x="217236" y="815320"/>
                  </a:lnTo>
                  <a:lnTo>
                    <a:pt x="214929" y="811728"/>
                  </a:lnTo>
                  <a:cubicBezTo>
                    <a:pt x="183649" y="770927"/>
                    <a:pt x="153041" y="760140"/>
                    <a:pt x="123105" y="779367"/>
                  </a:cubicBezTo>
                  <a:lnTo>
                    <a:pt x="114124" y="785136"/>
                  </a:lnTo>
                  <a:cubicBezTo>
                    <a:pt x="117969" y="791123"/>
                    <a:pt x="118096" y="795270"/>
                    <a:pt x="114504" y="797578"/>
                  </a:cubicBezTo>
                  <a:close/>
                  <a:moveTo>
                    <a:pt x="840868" y="1943656"/>
                  </a:moveTo>
                  <a:lnTo>
                    <a:pt x="851542" y="1943656"/>
                  </a:lnTo>
                  <a:cubicBezTo>
                    <a:pt x="857234" y="1943656"/>
                    <a:pt x="871466" y="1910211"/>
                    <a:pt x="894236" y="1843323"/>
                  </a:cubicBezTo>
                  <a:cubicBezTo>
                    <a:pt x="986743" y="1708122"/>
                    <a:pt x="1052920" y="1627712"/>
                    <a:pt x="1092769" y="1602095"/>
                  </a:cubicBezTo>
                  <a:lnTo>
                    <a:pt x="1152542" y="1602095"/>
                  </a:lnTo>
                  <a:cubicBezTo>
                    <a:pt x="1168196" y="1610634"/>
                    <a:pt x="1176024" y="1617038"/>
                    <a:pt x="1176024" y="1621308"/>
                  </a:cubicBezTo>
                  <a:lnTo>
                    <a:pt x="1186697" y="1614904"/>
                  </a:lnTo>
                  <a:lnTo>
                    <a:pt x="1199506" y="1614904"/>
                  </a:lnTo>
                  <a:cubicBezTo>
                    <a:pt x="1239355" y="1643367"/>
                    <a:pt x="1259279" y="1684639"/>
                    <a:pt x="1259279" y="1738720"/>
                  </a:cubicBezTo>
                  <a:lnTo>
                    <a:pt x="1276357" y="1738720"/>
                  </a:lnTo>
                  <a:cubicBezTo>
                    <a:pt x="1264972" y="1700294"/>
                    <a:pt x="1259279" y="1670408"/>
                    <a:pt x="1259279" y="1649060"/>
                  </a:cubicBezTo>
                  <a:cubicBezTo>
                    <a:pt x="1259279" y="1610635"/>
                    <a:pt x="1276357" y="1591422"/>
                    <a:pt x="1310513" y="1591421"/>
                  </a:cubicBezTo>
                  <a:cubicBezTo>
                    <a:pt x="1310513" y="1582882"/>
                    <a:pt x="1312648" y="1578613"/>
                    <a:pt x="1316918" y="1578613"/>
                  </a:cubicBezTo>
                  <a:cubicBezTo>
                    <a:pt x="1309802" y="1565804"/>
                    <a:pt x="1306244" y="1554419"/>
                    <a:pt x="1306244" y="1544457"/>
                  </a:cubicBezTo>
                  <a:lnTo>
                    <a:pt x="1329726" y="1538052"/>
                  </a:lnTo>
                  <a:cubicBezTo>
                    <a:pt x="1352497" y="1624866"/>
                    <a:pt x="1371710" y="1668273"/>
                    <a:pt x="1387364" y="1668273"/>
                  </a:cubicBezTo>
                  <a:lnTo>
                    <a:pt x="1423655" y="1668273"/>
                  </a:lnTo>
                  <a:cubicBezTo>
                    <a:pt x="1457811" y="1639809"/>
                    <a:pt x="1474889" y="1616327"/>
                    <a:pt x="1474889" y="1597825"/>
                  </a:cubicBezTo>
                  <a:cubicBezTo>
                    <a:pt x="1459234" y="1566516"/>
                    <a:pt x="1440022" y="1550861"/>
                    <a:pt x="1417251" y="1550861"/>
                  </a:cubicBezTo>
                  <a:cubicBezTo>
                    <a:pt x="1400173" y="1555131"/>
                    <a:pt x="1384518" y="1562958"/>
                    <a:pt x="1370286" y="1574344"/>
                  </a:cubicBezTo>
                  <a:lnTo>
                    <a:pt x="1357478" y="1574344"/>
                  </a:lnTo>
                  <a:cubicBezTo>
                    <a:pt x="1354631" y="1538764"/>
                    <a:pt x="1353208" y="1518840"/>
                    <a:pt x="1353209" y="1514570"/>
                  </a:cubicBezTo>
                  <a:cubicBezTo>
                    <a:pt x="1400173" y="1487530"/>
                    <a:pt x="1429348" y="1474010"/>
                    <a:pt x="1440733" y="1474010"/>
                  </a:cubicBezTo>
                  <a:cubicBezTo>
                    <a:pt x="1452119" y="1474010"/>
                    <a:pt x="1475601" y="1499627"/>
                    <a:pt x="1511180" y="1550861"/>
                  </a:cubicBezTo>
                  <a:lnTo>
                    <a:pt x="1517584" y="1550861"/>
                  </a:lnTo>
                  <a:lnTo>
                    <a:pt x="1517585" y="1538053"/>
                  </a:lnTo>
                  <a:cubicBezTo>
                    <a:pt x="1509045" y="1528090"/>
                    <a:pt x="1504776" y="1522398"/>
                    <a:pt x="1504776" y="1520975"/>
                  </a:cubicBezTo>
                  <a:lnTo>
                    <a:pt x="1504776" y="1514570"/>
                  </a:lnTo>
                  <a:lnTo>
                    <a:pt x="1521854" y="1514570"/>
                  </a:lnTo>
                  <a:cubicBezTo>
                    <a:pt x="1521854" y="1521686"/>
                    <a:pt x="1541778" y="1541610"/>
                    <a:pt x="1581627" y="1574344"/>
                  </a:cubicBezTo>
                  <a:lnTo>
                    <a:pt x="1588031" y="1574343"/>
                  </a:lnTo>
                  <a:cubicBezTo>
                    <a:pt x="1505487" y="1488953"/>
                    <a:pt x="1464215" y="1439854"/>
                    <a:pt x="1464215" y="1427045"/>
                  </a:cubicBezTo>
                  <a:lnTo>
                    <a:pt x="1464215" y="1390755"/>
                  </a:lnTo>
                  <a:cubicBezTo>
                    <a:pt x="1468485" y="1379369"/>
                    <a:pt x="1479871" y="1373677"/>
                    <a:pt x="1498372" y="1373677"/>
                  </a:cubicBezTo>
                  <a:cubicBezTo>
                    <a:pt x="1526835" y="1373677"/>
                    <a:pt x="1570242" y="1395024"/>
                    <a:pt x="1628592" y="1437719"/>
                  </a:cubicBezTo>
                  <a:lnTo>
                    <a:pt x="1641400" y="1437720"/>
                  </a:lnTo>
                  <a:cubicBezTo>
                    <a:pt x="1578781" y="1383639"/>
                    <a:pt x="1523277" y="1356599"/>
                    <a:pt x="1474889" y="1356598"/>
                  </a:cubicBezTo>
                  <a:lnTo>
                    <a:pt x="1474890" y="1350194"/>
                  </a:lnTo>
                  <a:lnTo>
                    <a:pt x="1521854" y="1296826"/>
                  </a:lnTo>
                  <a:cubicBezTo>
                    <a:pt x="1519008" y="1289710"/>
                    <a:pt x="1517585" y="1284017"/>
                    <a:pt x="1517585" y="1279748"/>
                  </a:cubicBezTo>
                  <a:lnTo>
                    <a:pt x="1474890" y="1279748"/>
                  </a:lnTo>
                  <a:cubicBezTo>
                    <a:pt x="1466350" y="1279747"/>
                    <a:pt x="1454965" y="1261958"/>
                    <a:pt x="1440733" y="1226379"/>
                  </a:cubicBezTo>
                  <a:cubicBezTo>
                    <a:pt x="1503353" y="1207877"/>
                    <a:pt x="1534663" y="1194358"/>
                    <a:pt x="1534663" y="1185819"/>
                  </a:cubicBezTo>
                  <a:lnTo>
                    <a:pt x="1528258" y="1185819"/>
                  </a:lnTo>
                  <a:cubicBezTo>
                    <a:pt x="1494102" y="1201473"/>
                    <a:pt x="1457100" y="1209301"/>
                    <a:pt x="1417251" y="1209301"/>
                  </a:cubicBezTo>
                  <a:cubicBezTo>
                    <a:pt x="1404442" y="1205031"/>
                    <a:pt x="1396615" y="1197204"/>
                    <a:pt x="1393769" y="1185819"/>
                  </a:cubicBezTo>
                  <a:cubicBezTo>
                    <a:pt x="1393769" y="1168741"/>
                    <a:pt x="1446426" y="1135296"/>
                    <a:pt x="1551740" y="1085485"/>
                  </a:cubicBezTo>
                  <a:lnTo>
                    <a:pt x="1551740" y="1072677"/>
                  </a:lnTo>
                  <a:lnTo>
                    <a:pt x="1547471" y="1072677"/>
                  </a:lnTo>
                  <a:cubicBezTo>
                    <a:pt x="1450696" y="1128180"/>
                    <a:pt x="1399461" y="1155932"/>
                    <a:pt x="1393769" y="1155932"/>
                  </a:cubicBezTo>
                  <a:cubicBezTo>
                    <a:pt x="1393769" y="1151663"/>
                    <a:pt x="1391634" y="1149528"/>
                    <a:pt x="1387364" y="1149527"/>
                  </a:cubicBezTo>
                  <a:cubicBezTo>
                    <a:pt x="1398750" y="1131026"/>
                    <a:pt x="1432194" y="1089755"/>
                    <a:pt x="1487698" y="1025712"/>
                  </a:cubicBezTo>
                  <a:lnTo>
                    <a:pt x="1487698" y="1021442"/>
                  </a:lnTo>
                  <a:lnTo>
                    <a:pt x="1474889" y="1021442"/>
                  </a:lnTo>
                  <a:cubicBezTo>
                    <a:pt x="1415116" y="1102564"/>
                    <a:pt x="1372421" y="1143123"/>
                    <a:pt x="1346804" y="1143123"/>
                  </a:cubicBezTo>
                  <a:lnTo>
                    <a:pt x="1340400" y="1132450"/>
                  </a:lnTo>
                  <a:lnTo>
                    <a:pt x="1340400" y="1126045"/>
                  </a:lnTo>
                  <a:cubicBezTo>
                    <a:pt x="1356055" y="1108968"/>
                    <a:pt x="1363882" y="1099005"/>
                    <a:pt x="1363882" y="1096158"/>
                  </a:cubicBezTo>
                  <a:lnTo>
                    <a:pt x="1363882" y="1072677"/>
                  </a:lnTo>
                  <a:lnTo>
                    <a:pt x="1353208" y="1072677"/>
                  </a:lnTo>
                  <a:cubicBezTo>
                    <a:pt x="1350362" y="1086908"/>
                    <a:pt x="1346982" y="1097582"/>
                    <a:pt x="1343068" y="1104698"/>
                  </a:cubicBezTo>
                  <a:lnTo>
                    <a:pt x="1332241" y="1113360"/>
                  </a:lnTo>
                  <a:lnTo>
                    <a:pt x="1326454" y="1112099"/>
                  </a:lnTo>
                  <a:lnTo>
                    <a:pt x="1310513" y="1096158"/>
                  </a:lnTo>
                  <a:lnTo>
                    <a:pt x="1310513" y="1072677"/>
                  </a:lnTo>
                  <a:cubicBezTo>
                    <a:pt x="1310513" y="1060580"/>
                    <a:pt x="1321365" y="1032117"/>
                    <a:pt x="1343068" y="987286"/>
                  </a:cubicBezTo>
                  <a:lnTo>
                    <a:pt x="1368518" y="937555"/>
                  </a:lnTo>
                  <a:lnTo>
                    <a:pt x="1443053" y="945930"/>
                  </a:lnTo>
                  <a:cubicBezTo>
                    <a:pt x="1479142" y="936283"/>
                    <a:pt x="1504878" y="943433"/>
                    <a:pt x="1520260" y="967383"/>
                  </a:cubicBezTo>
                  <a:cubicBezTo>
                    <a:pt x="1564390" y="949187"/>
                    <a:pt x="1587224" y="941287"/>
                    <a:pt x="1588763" y="943682"/>
                  </a:cubicBezTo>
                  <a:cubicBezTo>
                    <a:pt x="1592443" y="936244"/>
                    <a:pt x="1597875" y="930218"/>
                    <a:pt x="1605060" y="925603"/>
                  </a:cubicBezTo>
                  <a:lnTo>
                    <a:pt x="1599292" y="916622"/>
                  </a:lnTo>
                  <a:cubicBezTo>
                    <a:pt x="1596215" y="911832"/>
                    <a:pt x="1560384" y="917931"/>
                    <a:pt x="1491798" y="934920"/>
                  </a:cubicBezTo>
                  <a:cubicBezTo>
                    <a:pt x="1450861" y="933727"/>
                    <a:pt x="1413694" y="932069"/>
                    <a:pt x="1380298" y="929944"/>
                  </a:cubicBezTo>
                  <a:lnTo>
                    <a:pt x="1372751" y="929284"/>
                  </a:lnTo>
                  <a:lnTo>
                    <a:pt x="1383762" y="907767"/>
                  </a:lnTo>
                  <a:cubicBezTo>
                    <a:pt x="1400040" y="877168"/>
                    <a:pt x="1419030" y="842479"/>
                    <a:pt x="1440733" y="803697"/>
                  </a:cubicBezTo>
                  <a:lnTo>
                    <a:pt x="1440733" y="797293"/>
                  </a:lnTo>
                  <a:lnTo>
                    <a:pt x="1427925" y="797293"/>
                  </a:lnTo>
                  <a:lnTo>
                    <a:pt x="1370286" y="914705"/>
                  </a:lnTo>
                  <a:lnTo>
                    <a:pt x="1363075" y="928438"/>
                  </a:lnTo>
                  <a:lnTo>
                    <a:pt x="1291422" y="922171"/>
                  </a:lnTo>
                  <a:cubicBezTo>
                    <a:pt x="1239712" y="916057"/>
                    <a:pt x="1203085" y="908079"/>
                    <a:pt x="1181540" y="898236"/>
                  </a:cubicBezTo>
                  <a:lnTo>
                    <a:pt x="1149238" y="847943"/>
                  </a:lnTo>
                  <a:cubicBezTo>
                    <a:pt x="1147963" y="830156"/>
                    <a:pt x="1149121" y="820109"/>
                    <a:pt x="1152714" y="817802"/>
                  </a:cubicBezTo>
                  <a:lnTo>
                    <a:pt x="1141557" y="812282"/>
                  </a:lnTo>
                  <a:lnTo>
                    <a:pt x="1134635" y="801505"/>
                  </a:lnTo>
                  <a:cubicBezTo>
                    <a:pt x="1137050" y="752594"/>
                    <a:pt x="1161009" y="713526"/>
                    <a:pt x="1206512" y="684301"/>
                  </a:cubicBezTo>
                  <a:lnTo>
                    <a:pt x="1197283" y="669931"/>
                  </a:lnTo>
                  <a:cubicBezTo>
                    <a:pt x="1171104" y="700276"/>
                    <a:pt x="1149034" y="721217"/>
                    <a:pt x="1131072" y="732754"/>
                  </a:cubicBezTo>
                  <a:lnTo>
                    <a:pt x="1115790" y="737196"/>
                  </a:lnTo>
                  <a:lnTo>
                    <a:pt x="1117051" y="727061"/>
                  </a:lnTo>
                  <a:lnTo>
                    <a:pt x="1113591" y="721673"/>
                  </a:lnTo>
                  <a:cubicBezTo>
                    <a:pt x="1109745" y="715685"/>
                    <a:pt x="1104828" y="714614"/>
                    <a:pt x="1098841" y="718460"/>
                  </a:cubicBezTo>
                  <a:lnTo>
                    <a:pt x="1093453" y="721921"/>
                  </a:lnTo>
                  <a:cubicBezTo>
                    <a:pt x="1088234" y="726963"/>
                    <a:pt x="1087163" y="731880"/>
                    <a:pt x="1090240" y="736670"/>
                  </a:cubicBezTo>
                  <a:lnTo>
                    <a:pt x="1093701" y="742058"/>
                  </a:lnTo>
                  <a:lnTo>
                    <a:pt x="1096273" y="742869"/>
                  </a:lnTo>
                  <a:lnTo>
                    <a:pt x="1087778" y="745338"/>
                  </a:lnTo>
                  <a:cubicBezTo>
                    <a:pt x="1075080" y="743345"/>
                    <a:pt x="1064117" y="735163"/>
                    <a:pt x="1054888" y="720794"/>
                  </a:cubicBezTo>
                  <a:cubicBezTo>
                    <a:pt x="1047703" y="725408"/>
                    <a:pt x="1042957" y="725919"/>
                    <a:pt x="1040650" y="722327"/>
                  </a:cubicBezTo>
                  <a:lnTo>
                    <a:pt x="1036059" y="727810"/>
                  </a:lnTo>
                  <a:lnTo>
                    <a:pt x="1020475" y="709640"/>
                  </a:lnTo>
                  <a:lnTo>
                    <a:pt x="1038667" y="688873"/>
                  </a:lnTo>
                  <a:cubicBezTo>
                    <a:pt x="1071247" y="649236"/>
                    <a:pt x="1084365" y="624479"/>
                    <a:pt x="1078020" y="614599"/>
                  </a:cubicBezTo>
                  <a:lnTo>
                    <a:pt x="1068631" y="599982"/>
                  </a:lnTo>
                  <a:lnTo>
                    <a:pt x="1129344" y="603250"/>
                  </a:lnTo>
                  <a:cubicBezTo>
                    <a:pt x="1155878" y="605554"/>
                    <a:pt x="1185786" y="608915"/>
                    <a:pt x="1219069" y="613332"/>
                  </a:cubicBezTo>
                  <a:cubicBezTo>
                    <a:pt x="1255158" y="603684"/>
                    <a:pt x="1280894" y="610835"/>
                    <a:pt x="1296276" y="634784"/>
                  </a:cubicBezTo>
                  <a:cubicBezTo>
                    <a:pt x="1340406" y="616589"/>
                    <a:pt x="1363240" y="608689"/>
                    <a:pt x="1364779" y="611084"/>
                  </a:cubicBezTo>
                  <a:cubicBezTo>
                    <a:pt x="1368459" y="603645"/>
                    <a:pt x="1373891" y="597619"/>
                    <a:pt x="1381076" y="593005"/>
                  </a:cubicBezTo>
                  <a:lnTo>
                    <a:pt x="1375308" y="584024"/>
                  </a:lnTo>
                  <a:cubicBezTo>
                    <a:pt x="1373769" y="581629"/>
                    <a:pt x="1364043" y="581956"/>
                    <a:pt x="1346127" y="585006"/>
                  </a:cubicBezTo>
                  <a:lnTo>
                    <a:pt x="1339197" y="586394"/>
                  </a:lnTo>
                  <a:lnTo>
                    <a:pt x="1344439" y="583028"/>
                  </a:lnTo>
                  <a:lnTo>
                    <a:pt x="1335210" y="568659"/>
                  </a:lnTo>
                  <a:lnTo>
                    <a:pt x="1324433" y="575580"/>
                  </a:lnTo>
                  <a:lnTo>
                    <a:pt x="1332270" y="587783"/>
                  </a:lnTo>
                  <a:lnTo>
                    <a:pt x="1313112" y="591622"/>
                  </a:lnTo>
                  <a:cubicBezTo>
                    <a:pt x="1300060" y="594508"/>
                    <a:pt x="1284961" y="598075"/>
                    <a:pt x="1267814" y="602322"/>
                  </a:cubicBezTo>
                  <a:cubicBezTo>
                    <a:pt x="1185939" y="599936"/>
                    <a:pt x="1119147" y="595687"/>
                    <a:pt x="1067438" y="589573"/>
                  </a:cubicBezTo>
                  <a:lnTo>
                    <a:pt x="1061319" y="588597"/>
                  </a:lnTo>
                  <a:lnTo>
                    <a:pt x="1058408" y="584064"/>
                  </a:lnTo>
                  <a:cubicBezTo>
                    <a:pt x="1037204" y="577386"/>
                    <a:pt x="1019355" y="573627"/>
                    <a:pt x="1004862" y="572787"/>
                  </a:cubicBezTo>
                  <a:lnTo>
                    <a:pt x="989970" y="575568"/>
                  </a:lnTo>
                  <a:lnTo>
                    <a:pt x="957556" y="565638"/>
                  </a:lnTo>
                  <a:lnTo>
                    <a:pt x="925254" y="515345"/>
                  </a:lnTo>
                  <a:cubicBezTo>
                    <a:pt x="923979" y="497558"/>
                    <a:pt x="925137" y="487511"/>
                    <a:pt x="928730" y="485204"/>
                  </a:cubicBezTo>
                  <a:lnTo>
                    <a:pt x="917573" y="479684"/>
                  </a:lnTo>
                  <a:lnTo>
                    <a:pt x="910651" y="468907"/>
                  </a:lnTo>
                  <a:cubicBezTo>
                    <a:pt x="913066" y="419996"/>
                    <a:pt x="937025" y="380928"/>
                    <a:pt x="982528" y="351702"/>
                  </a:cubicBezTo>
                  <a:lnTo>
                    <a:pt x="973299" y="337333"/>
                  </a:lnTo>
                  <a:cubicBezTo>
                    <a:pt x="960210" y="352505"/>
                    <a:pt x="948147" y="365327"/>
                    <a:pt x="937112" y="375797"/>
                  </a:cubicBezTo>
                  <a:lnTo>
                    <a:pt x="908713" y="398837"/>
                  </a:lnTo>
                  <a:lnTo>
                    <a:pt x="909153" y="395133"/>
                  </a:lnTo>
                  <a:cubicBezTo>
                    <a:pt x="910212" y="367813"/>
                    <a:pt x="906127" y="346968"/>
                    <a:pt x="896898" y="332599"/>
                  </a:cubicBezTo>
                  <a:lnTo>
                    <a:pt x="882660" y="334132"/>
                  </a:lnTo>
                  <a:lnTo>
                    <a:pt x="877271" y="337593"/>
                  </a:lnTo>
                  <a:cubicBezTo>
                    <a:pt x="882655" y="345975"/>
                    <a:pt x="886701" y="357542"/>
                    <a:pt x="889410" y="372293"/>
                  </a:cubicBezTo>
                  <a:lnTo>
                    <a:pt x="891878" y="404576"/>
                  </a:lnTo>
                  <a:lnTo>
                    <a:pt x="863794" y="412740"/>
                  </a:lnTo>
                  <a:cubicBezTo>
                    <a:pt x="851096" y="410746"/>
                    <a:pt x="840133" y="402565"/>
                    <a:pt x="830904" y="388195"/>
                  </a:cubicBezTo>
                  <a:cubicBezTo>
                    <a:pt x="823719" y="392810"/>
                    <a:pt x="818973" y="393321"/>
                    <a:pt x="816666" y="389728"/>
                  </a:cubicBezTo>
                  <a:cubicBezTo>
                    <a:pt x="809734" y="402638"/>
                    <a:pt x="802077" y="411784"/>
                    <a:pt x="793695" y="417167"/>
                  </a:cubicBezTo>
                  <a:lnTo>
                    <a:pt x="775617" y="400870"/>
                  </a:lnTo>
                  <a:cubicBezTo>
                    <a:pt x="836356" y="334796"/>
                    <a:pt x="862496" y="295173"/>
                    <a:pt x="854036" y="282001"/>
                  </a:cubicBezTo>
                  <a:lnTo>
                    <a:pt x="834424" y="251466"/>
                  </a:lnTo>
                  <a:cubicBezTo>
                    <a:pt x="792016" y="238109"/>
                    <a:pt x="763029" y="236430"/>
                    <a:pt x="747462" y="246428"/>
                  </a:cubicBezTo>
                  <a:cubicBezTo>
                    <a:pt x="729578" y="276520"/>
                    <a:pt x="726789" y="301146"/>
                    <a:pt x="739094" y="320305"/>
                  </a:cubicBezTo>
                  <a:cubicBezTo>
                    <a:pt x="751916" y="332367"/>
                    <a:pt x="766962" y="341309"/>
                    <a:pt x="784233" y="347131"/>
                  </a:cubicBezTo>
                  <a:lnTo>
                    <a:pt x="791154" y="357908"/>
                  </a:lnTo>
                  <a:cubicBezTo>
                    <a:pt x="762756" y="379530"/>
                    <a:pt x="746761" y="391496"/>
                    <a:pt x="743169" y="393803"/>
                  </a:cubicBezTo>
                  <a:cubicBezTo>
                    <a:pt x="695036" y="368899"/>
                    <a:pt x="667894" y="351658"/>
                    <a:pt x="661742" y="342078"/>
                  </a:cubicBezTo>
                  <a:cubicBezTo>
                    <a:pt x="655589" y="332499"/>
                    <a:pt x="664453" y="298897"/>
                    <a:pt x="688334" y="241273"/>
                  </a:cubicBezTo>
                  <a:lnTo>
                    <a:pt x="684873" y="235884"/>
                  </a:lnTo>
                  <a:lnTo>
                    <a:pt x="674096" y="242806"/>
                  </a:lnTo>
                  <a:cubicBezTo>
                    <a:pt x="670328" y="255375"/>
                    <a:pt x="667846" y="262043"/>
                    <a:pt x="666648" y="262812"/>
                  </a:cubicBezTo>
                  <a:lnTo>
                    <a:pt x="661260" y="266273"/>
                  </a:lnTo>
                  <a:lnTo>
                    <a:pt x="652031" y="251904"/>
                  </a:lnTo>
                  <a:cubicBezTo>
                    <a:pt x="658018" y="248058"/>
                    <a:pt x="664015" y="220527"/>
                    <a:pt x="670022" y="169309"/>
                  </a:cubicBezTo>
                  <a:lnTo>
                    <a:pt x="666561" y="163920"/>
                  </a:lnTo>
                  <a:cubicBezTo>
                    <a:pt x="639321" y="279518"/>
                    <a:pt x="620313" y="340778"/>
                    <a:pt x="609535" y="347700"/>
                  </a:cubicBezTo>
                  <a:lnTo>
                    <a:pt x="579000" y="367312"/>
                  </a:lnTo>
                  <a:cubicBezTo>
                    <a:pt x="567113" y="369873"/>
                    <a:pt x="556171" y="363369"/>
                    <a:pt x="546172" y="347802"/>
                  </a:cubicBezTo>
                  <a:cubicBezTo>
                    <a:pt x="530791" y="323853"/>
                    <a:pt x="525295" y="275794"/>
                    <a:pt x="529686" y="203626"/>
                  </a:cubicBezTo>
                  <a:lnTo>
                    <a:pt x="522764" y="192849"/>
                  </a:lnTo>
                  <a:cubicBezTo>
                    <a:pt x="511101" y="274762"/>
                    <a:pt x="518344" y="336076"/>
                    <a:pt x="544493" y="376790"/>
                  </a:cubicBezTo>
                  <a:lnTo>
                    <a:pt x="539105" y="380251"/>
                  </a:lnTo>
                  <a:lnTo>
                    <a:pt x="468820" y="369575"/>
                  </a:lnTo>
                  <a:cubicBezTo>
                    <a:pt x="464371" y="375816"/>
                    <a:pt x="460350" y="380089"/>
                    <a:pt x="456758" y="382397"/>
                  </a:cubicBezTo>
                  <a:lnTo>
                    <a:pt x="479831" y="418321"/>
                  </a:lnTo>
                  <a:cubicBezTo>
                    <a:pt x="484445" y="425506"/>
                    <a:pt x="475630" y="444699"/>
                    <a:pt x="453384" y="475901"/>
                  </a:cubicBezTo>
                  <a:cubicBezTo>
                    <a:pt x="403977" y="433211"/>
                    <a:pt x="375681" y="414173"/>
                    <a:pt x="368496" y="418787"/>
                  </a:cubicBezTo>
                  <a:lnTo>
                    <a:pt x="371957" y="424176"/>
                  </a:lnTo>
                  <a:cubicBezTo>
                    <a:pt x="403587" y="444455"/>
                    <a:pt x="430170" y="471359"/>
                    <a:pt x="451705" y="504888"/>
                  </a:cubicBezTo>
                  <a:cubicBezTo>
                    <a:pt x="455034" y="517972"/>
                    <a:pt x="452678" y="528788"/>
                    <a:pt x="444637" y="537336"/>
                  </a:cubicBezTo>
                  <a:cubicBezTo>
                    <a:pt x="430267" y="546565"/>
                    <a:pt x="373671" y="520333"/>
                    <a:pt x="274846" y="458639"/>
                  </a:cubicBezTo>
                  <a:lnTo>
                    <a:pt x="264069" y="465561"/>
                  </a:lnTo>
                  <a:lnTo>
                    <a:pt x="266377" y="469153"/>
                  </a:lnTo>
                  <a:cubicBezTo>
                    <a:pt x="365376" y="520586"/>
                    <a:pt x="416414" y="548697"/>
                    <a:pt x="419490" y="553487"/>
                  </a:cubicBezTo>
                  <a:cubicBezTo>
                    <a:pt x="415898" y="555794"/>
                    <a:pt x="415255" y="558744"/>
                    <a:pt x="417562" y="562336"/>
                  </a:cubicBezTo>
                  <a:cubicBezTo>
                    <a:pt x="395843" y="562755"/>
                    <a:pt x="343043" y="556919"/>
                    <a:pt x="259162" y="544827"/>
                  </a:cubicBezTo>
                  <a:lnTo>
                    <a:pt x="255570" y="547134"/>
                  </a:lnTo>
                  <a:lnTo>
                    <a:pt x="262492" y="557912"/>
                  </a:lnTo>
                  <a:cubicBezTo>
                    <a:pt x="363049" y="564366"/>
                    <a:pt x="420250" y="578371"/>
                    <a:pt x="434093" y="599925"/>
                  </a:cubicBezTo>
                  <a:lnTo>
                    <a:pt x="428573" y="611081"/>
                  </a:lnTo>
                  <a:lnTo>
                    <a:pt x="423185" y="614542"/>
                  </a:lnTo>
                  <a:cubicBezTo>
                    <a:pt x="400355" y="610600"/>
                    <a:pt x="387743" y="609397"/>
                    <a:pt x="385348" y="610936"/>
                  </a:cubicBezTo>
                  <a:lnTo>
                    <a:pt x="365590" y="623626"/>
                  </a:lnTo>
                  <a:lnTo>
                    <a:pt x="371358" y="632607"/>
                  </a:lnTo>
                  <a:cubicBezTo>
                    <a:pt x="398384" y="622014"/>
                    <a:pt x="414588" y="620910"/>
                    <a:pt x="419972" y="629292"/>
                  </a:cubicBezTo>
                  <a:cubicBezTo>
                    <a:pt x="423048" y="634081"/>
                    <a:pt x="421121" y="642931"/>
                    <a:pt x="414189" y="655840"/>
                  </a:cubicBezTo>
                  <a:lnTo>
                    <a:pt x="394431" y="668530"/>
                  </a:lnTo>
                  <a:cubicBezTo>
                    <a:pt x="374075" y="681605"/>
                    <a:pt x="275177" y="693535"/>
                    <a:pt x="97740" y="704322"/>
                  </a:cubicBezTo>
                  <a:lnTo>
                    <a:pt x="92351" y="707783"/>
                  </a:lnTo>
                  <a:lnTo>
                    <a:pt x="99273" y="718560"/>
                  </a:lnTo>
                  <a:lnTo>
                    <a:pt x="229211" y="703607"/>
                  </a:lnTo>
                  <a:cubicBezTo>
                    <a:pt x="347049" y="692197"/>
                    <a:pt x="408275" y="690085"/>
                    <a:pt x="412889" y="697269"/>
                  </a:cubicBezTo>
                  <a:cubicBezTo>
                    <a:pt x="420064" y="716341"/>
                    <a:pt x="414072" y="732029"/>
                    <a:pt x="394913" y="744335"/>
                  </a:cubicBezTo>
                  <a:lnTo>
                    <a:pt x="385932" y="750103"/>
                  </a:lnTo>
                  <a:cubicBezTo>
                    <a:pt x="382339" y="752411"/>
                    <a:pt x="369216" y="746462"/>
                    <a:pt x="346562" y="732258"/>
                  </a:cubicBezTo>
                  <a:lnTo>
                    <a:pt x="333726" y="755725"/>
                  </a:lnTo>
                  <a:lnTo>
                    <a:pt x="299730" y="769949"/>
                  </a:lnTo>
                  <a:lnTo>
                    <a:pt x="306651" y="780726"/>
                  </a:lnTo>
                  <a:cubicBezTo>
                    <a:pt x="336588" y="761499"/>
                    <a:pt x="364806" y="761980"/>
                    <a:pt x="391306" y="782172"/>
                  </a:cubicBezTo>
                  <a:cubicBezTo>
                    <a:pt x="408839" y="772602"/>
                    <a:pt x="420298" y="772008"/>
                    <a:pt x="425682" y="780390"/>
                  </a:cubicBezTo>
                  <a:cubicBezTo>
                    <a:pt x="439652" y="806092"/>
                    <a:pt x="451476" y="827463"/>
                    <a:pt x="461152" y="844505"/>
                  </a:cubicBezTo>
                  <a:lnTo>
                    <a:pt x="481340" y="878585"/>
                  </a:lnTo>
                  <a:lnTo>
                    <a:pt x="479554" y="879732"/>
                  </a:lnTo>
                  <a:lnTo>
                    <a:pt x="486476" y="890510"/>
                  </a:lnTo>
                  <a:lnTo>
                    <a:pt x="516735" y="893324"/>
                  </a:lnTo>
                  <a:lnTo>
                    <a:pt x="536198" y="897157"/>
                  </a:lnTo>
                  <a:lnTo>
                    <a:pt x="559271" y="933081"/>
                  </a:lnTo>
                  <a:cubicBezTo>
                    <a:pt x="563116" y="939068"/>
                    <a:pt x="564918" y="949116"/>
                    <a:pt x="564678" y="963225"/>
                  </a:cubicBezTo>
                  <a:lnTo>
                    <a:pt x="558119" y="1015391"/>
                  </a:lnTo>
                  <a:lnTo>
                    <a:pt x="528975" y="1019883"/>
                  </a:lnTo>
                  <a:cubicBezTo>
                    <a:pt x="479526" y="1025848"/>
                    <a:pt x="410442" y="1031527"/>
                    <a:pt x="321724" y="1036920"/>
                  </a:cubicBezTo>
                  <a:lnTo>
                    <a:pt x="316335" y="1040381"/>
                  </a:lnTo>
                  <a:lnTo>
                    <a:pt x="323257" y="1051158"/>
                  </a:lnTo>
                  <a:lnTo>
                    <a:pt x="453195" y="1036205"/>
                  </a:lnTo>
                  <a:cubicBezTo>
                    <a:pt x="482655" y="1033353"/>
                    <a:pt x="508576" y="1031081"/>
                    <a:pt x="530959" y="1029391"/>
                  </a:cubicBezTo>
                  <a:lnTo>
                    <a:pt x="562432" y="1027539"/>
                  </a:lnTo>
                  <a:lnTo>
                    <a:pt x="573395" y="1050865"/>
                  </a:lnTo>
                  <a:lnTo>
                    <a:pt x="578273" y="1069209"/>
                  </a:lnTo>
                  <a:lnTo>
                    <a:pt x="570546" y="1064856"/>
                  </a:lnTo>
                  <a:lnTo>
                    <a:pt x="557710" y="1088323"/>
                  </a:lnTo>
                  <a:lnTo>
                    <a:pt x="523714" y="1102547"/>
                  </a:lnTo>
                  <a:lnTo>
                    <a:pt x="530635" y="1113324"/>
                  </a:lnTo>
                  <a:cubicBezTo>
                    <a:pt x="560572" y="1094097"/>
                    <a:pt x="588790" y="1094579"/>
                    <a:pt x="615290" y="1114770"/>
                  </a:cubicBezTo>
                  <a:cubicBezTo>
                    <a:pt x="632823" y="1105200"/>
                    <a:pt x="644282" y="1104606"/>
                    <a:pt x="649666" y="1112988"/>
                  </a:cubicBezTo>
                  <a:cubicBezTo>
                    <a:pt x="663636" y="1138690"/>
                    <a:pt x="675460" y="1160062"/>
                    <a:pt x="685136" y="1177104"/>
                  </a:cubicBezTo>
                  <a:lnTo>
                    <a:pt x="690842" y="1186736"/>
                  </a:lnTo>
                  <a:lnTo>
                    <a:pt x="687165" y="1190088"/>
                  </a:lnTo>
                  <a:cubicBezTo>
                    <a:pt x="687166" y="1205031"/>
                    <a:pt x="703977" y="1217973"/>
                    <a:pt x="737599" y="1228914"/>
                  </a:cubicBezTo>
                  <a:lnTo>
                    <a:pt x="764099" y="1235855"/>
                  </a:lnTo>
                  <a:lnTo>
                    <a:pt x="783255" y="1265679"/>
                  </a:lnTo>
                  <a:cubicBezTo>
                    <a:pt x="790945" y="1277653"/>
                    <a:pt x="790464" y="1305872"/>
                    <a:pt x="781808" y="1350333"/>
                  </a:cubicBezTo>
                  <a:lnTo>
                    <a:pt x="783328" y="1353566"/>
                  </a:lnTo>
                  <a:lnTo>
                    <a:pt x="746938" y="1356598"/>
                  </a:lnTo>
                  <a:lnTo>
                    <a:pt x="729860" y="1356599"/>
                  </a:lnTo>
                  <a:lnTo>
                    <a:pt x="687165" y="1350195"/>
                  </a:lnTo>
                  <a:lnTo>
                    <a:pt x="687165" y="1367272"/>
                  </a:lnTo>
                  <a:lnTo>
                    <a:pt x="717052" y="1373677"/>
                  </a:lnTo>
                  <a:cubicBezTo>
                    <a:pt x="734130" y="1372609"/>
                    <a:pt x="749385" y="1371675"/>
                    <a:pt x="762816" y="1370875"/>
                  </a:cubicBezTo>
                  <a:lnTo>
                    <a:pt x="790709" y="1369272"/>
                  </a:lnTo>
                  <a:lnTo>
                    <a:pt x="797379" y="1383463"/>
                  </a:lnTo>
                  <a:lnTo>
                    <a:pt x="804503" y="1410251"/>
                  </a:lnTo>
                  <a:lnTo>
                    <a:pt x="800841" y="1411569"/>
                  </a:lnTo>
                  <a:cubicBezTo>
                    <a:pt x="791946" y="1421175"/>
                    <a:pt x="787499" y="1435585"/>
                    <a:pt x="787499" y="1454797"/>
                  </a:cubicBezTo>
                  <a:lnTo>
                    <a:pt x="787499" y="1461202"/>
                  </a:lnTo>
                  <a:lnTo>
                    <a:pt x="800307" y="1461202"/>
                  </a:lnTo>
                  <a:lnTo>
                    <a:pt x="805657" y="1454618"/>
                  </a:lnTo>
                  <a:lnTo>
                    <a:pt x="818185" y="1474124"/>
                  </a:lnTo>
                  <a:lnTo>
                    <a:pt x="828112" y="1467748"/>
                  </a:lnTo>
                  <a:lnTo>
                    <a:pt x="834464" y="1484684"/>
                  </a:lnTo>
                  <a:cubicBezTo>
                    <a:pt x="814539" y="1521686"/>
                    <a:pt x="804577" y="1543745"/>
                    <a:pt x="804577" y="1550861"/>
                  </a:cubicBezTo>
                  <a:cubicBezTo>
                    <a:pt x="833040" y="1515282"/>
                    <a:pt x="850830" y="1497492"/>
                    <a:pt x="857946" y="1497492"/>
                  </a:cubicBezTo>
                  <a:cubicBezTo>
                    <a:pt x="916296" y="1518840"/>
                    <a:pt x="947605" y="1532360"/>
                    <a:pt x="951875" y="1538053"/>
                  </a:cubicBezTo>
                  <a:cubicBezTo>
                    <a:pt x="944759" y="1562247"/>
                    <a:pt x="919853" y="1574343"/>
                    <a:pt x="877158" y="1574344"/>
                  </a:cubicBezTo>
                  <a:lnTo>
                    <a:pt x="877158" y="1585017"/>
                  </a:lnTo>
                  <a:lnTo>
                    <a:pt x="881428" y="1585018"/>
                  </a:lnTo>
                  <a:cubicBezTo>
                    <a:pt x="912738" y="1577901"/>
                    <a:pt x="938355" y="1574343"/>
                    <a:pt x="958279" y="1574344"/>
                  </a:cubicBezTo>
                  <a:cubicBezTo>
                    <a:pt x="958279" y="1589999"/>
                    <a:pt x="962549" y="1614904"/>
                    <a:pt x="971087" y="1649060"/>
                  </a:cubicBezTo>
                  <a:lnTo>
                    <a:pt x="981761" y="1649060"/>
                  </a:lnTo>
                  <a:lnTo>
                    <a:pt x="975357" y="1591422"/>
                  </a:lnTo>
                  <a:cubicBezTo>
                    <a:pt x="975357" y="1585729"/>
                    <a:pt x="989588" y="1573632"/>
                    <a:pt x="1018052" y="1555131"/>
                  </a:cubicBezTo>
                  <a:cubicBezTo>
                    <a:pt x="1023745" y="1555131"/>
                    <a:pt x="1031572" y="1562958"/>
                    <a:pt x="1041534" y="1578613"/>
                  </a:cubicBezTo>
                  <a:lnTo>
                    <a:pt x="1041535" y="1597826"/>
                  </a:lnTo>
                  <a:cubicBezTo>
                    <a:pt x="1041535" y="1627713"/>
                    <a:pt x="998128" y="1693890"/>
                    <a:pt x="911315" y="1796358"/>
                  </a:cubicBezTo>
                  <a:cubicBezTo>
                    <a:pt x="899929" y="1831938"/>
                    <a:pt x="880005" y="1849727"/>
                    <a:pt x="851542" y="1849727"/>
                  </a:cubicBezTo>
                  <a:cubicBezTo>
                    <a:pt x="843002" y="1896691"/>
                    <a:pt x="837310" y="1920174"/>
                    <a:pt x="834463" y="1920173"/>
                  </a:cubicBezTo>
                  <a:cubicBezTo>
                    <a:pt x="838733" y="1927289"/>
                    <a:pt x="840868" y="1935117"/>
                    <a:pt x="840868" y="1943656"/>
                  </a:cubicBezTo>
                  <a:close/>
                  <a:moveTo>
                    <a:pt x="226146" y="1085621"/>
                  </a:moveTo>
                  <a:lnTo>
                    <a:pt x="235375" y="1099991"/>
                  </a:lnTo>
                  <a:lnTo>
                    <a:pt x="246152" y="1093069"/>
                  </a:lnTo>
                  <a:cubicBezTo>
                    <a:pt x="252139" y="1089224"/>
                    <a:pt x="252826" y="1083708"/>
                    <a:pt x="248211" y="1076524"/>
                  </a:cubicBezTo>
                  <a:lnTo>
                    <a:pt x="245904" y="1072931"/>
                  </a:lnTo>
                  <a:cubicBezTo>
                    <a:pt x="241289" y="1065747"/>
                    <a:pt x="235988" y="1064077"/>
                    <a:pt x="230001" y="1067922"/>
                  </a:cubicBezTo>
                  <a:cubicBezTo>
                    <a:pt x="223585" y="1073734"/>
                    <a:pt x="222300" y="1079634"/>
                    <a:pt x="226146" y="1085621"/>
                  </a:cubicBezTo>
                  <a:close/>
                  <a:moveTo>
                    <a:pt x="2162" y="753023"/>
                  </a:moveTo>
                  <a:lnTo>
                    <a:pt x="11391" y="767393"/>
                  </a:lnTo>
                  <a:lnTo>
                    <a:pt x="22168" y="760471"/>
                  </a:lnTo>
                  <a:cubicBezTo>
                    <a:pt x="28155" y="756625"/>
                    <a:pt x="28842" y="751110"/>
                    <a:pt x="24227" y="743925"/>
                  </a:cubicBezTo>
                  <a:lnTo>
                    <a:pt x="21920" y="740333"/>
                  </a:lnTo>
                  <a:cubicBezTo>
                    <a:pt x="17305" y="733148"/>
                    <a:pt x="12004" y="731479"/>
                    <a:pt x="6017" y="735324"/>
                  </a:cubicBezTo>
                  <a:cubicBezTo>
                    <a:pt x="-399" y="741136"/>
                    <a:pt x="-1684" y="747036"/>
                    <a:pt x="2162" y="753023"/>
                  </a:cubicBezTo>
                  <a:close/>
                </a:path>
              </a:pathLst>
            </a:custGeom>
            <a:solidFill>
              <a:srgbClr val="FF98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34400" dirty="0">
                <a:solidFill>
                  <a:srgbClr val="DFEA91"/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20" name="مربع 22">
              <a:extLst>
                <a:ext uri="{FF2B5EF4-FFF2-40B4-BE49-F238E27FC236}">
                  <a16:creationId xmlns:a16="http://schemas.microsoft.com/office/drawing/2014/main" id="{675657C6-764D-473D-9C06-973AA572EE28}"/>
                </a:ext>
              </a:extLst>
            </p:cNvPr>
            <p:cNvSpPr txBox="1">
              <a:spLocks/>
            </p:cNvSpPr>
            <p:nvPr/>
          </p:nvSpPr>
          <p:spPr>
            <a:xfrm>
              <a:off x="-77836" y="722142"/>
              <a:ext cx="2499623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Group Work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</p:grpSp>
      <p:pic>
        <p:nvPicPr>
          <p:cNvPr id="6146" name="Picture 2" descr="interview-clipart-Interview | Granada Preparatory School">
            <a:extLst>
              <a:ext uri="{FF2B5EF4-FFF2-40B4-BE49-F238E27FC236}">
                <a16:creationId xmlns:a16="http://schemas.microsoft.com/office/drawing/2014/main" id="{B0AEDF57-6DE8-420B-9B63-42B678FE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23" y="4164611"/>
            <a:ext cx="3481837" cy="266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ournalist Clip Art - Royalty Free - GoGraph">
            <a:extLst>
              <a:ext uri="{FF2B5EF4-FFF2-40B4-BE49-F238E27FC236}">
                <a16:creationId xmlns:a16="http://schemas.microsoft.com/office/drawing/2014/main" id="{CCFBE141-6601-4A06-8E4E-FF3D62AA7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6344655" y="4138631"/>
            <a:ext cx="2975982" cy="27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30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3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3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30000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36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36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6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60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13BE1C-40E9-4ED6-821A-4EEDD540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8" y="595116"/>
            <a:ext cx="566776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DC95D04-B9A4-4694-A593-DC9263A354DD}"/>
              </a:ext>
            </a:extLst>
          </p:cNvPr>
          <p:cNvSpPr/>
          <p:nvPr/>
        </p:nvSpPr>
        <p:spPr>
          <a:xfrm>
            <a:off x="8436864" y="130629"/>
            <a:ext cx="195300" cy="2088315"/>
          </a:xfrm>
          <a:prstGeom prst="roundRect">
            <a:avLst/>
          </a:prstGeom>
          <a:solidFill>
            <a:srgbClr val="E9EA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B1809FD-36C1-4EF1-9D9A-631F58D84FE6}"/>
              </a:ext>
            </a:extLst>
          </p:cNvPr>
          <p:cNvGrpSpPr/>
          <p:nvPr/>
        </p:nvGrpSpPr>
        <p:grpSpPr>
          <a:xfrm>
            <a:off x="3632988" y="130629"/>
            <a:ext cx="4926024" cy="6233239"/>
            <a:chOff x="3632988" y="130629"/>
            <a:chExt cx="4926024" cy="623323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EFF04C2-7192-410E-BE36-830920B4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988" y="130629"/>
              <a:ext cx="4926024" cy="6233239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BB9339E-8075-42B2-917B-773A145374D0}"/>
                </a:ext>
              </a:extLst>
            </p:cNvPr>
            <p:cNvSpPr txBox="1"/>
            <p:nvPr/>
          </p:nvSpPr>
          <p:spPr>
            <a:xfrm>
              <a:off x="4332514" y="3633528"/>
              <a:ext cx="3526972" cy="646331"/>
            </a:xfrm>
            <a:prstGeom prst="rect">
              <a:avLst/>
            </a:prstGeom>
            <a:solidFill>
              <a:srgbClr val="018275"/>
            </a:solidFill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Let’s continue</a:t>
              </a:r>
            </a:p>
            <a:p>
              <a:pPr algn="ctr" rtl="0"/>
              <a:r>
                <a:rPr lang="en-US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protect ourselves!</a:t>
              </a:r>
              <a:endParaRPr 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51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2">
            <a:extLst>
              <a:ext uri="{FF2B5EF4-FFF2-40B4-BE49-F238E27FC236}">
                <a16:creationId xmlns:a16="http://schemas.microsoft.com/office/drawing/2014/main" id="{C216429A-29EA-448D-A94F-30400971B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327" y="1658266"/>
            <a:ext cx="3887495" cy="3319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래픽 17">
            <a:extLst>
              <a:ext uri="{FF2B5EF4-FFF2-40B4-BE49-F238E27FC236}">
                <a16:creationId xmlns:a16="http://schemas.microsoft.com/office/drawing/2014/main" id="{784B6C4A-C804-4E39-B675-AAD232FD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829" y="1474551"/>
            <a:ext cx="4008780" cy="3618148"/>
          </a:xfrm>
          <a:prstGeom prst="rect">
            <a:avLst/>
          </a:prstGeom>
        </p:spPr>
      </p:pic>
      <p:sp>
        <p:nvSpPr>
          <p:cNvPr id="8" name="إعداد">
            <a:extLst>
              <a:ext uri="{FF2B5EF4-FFF2-40B4-BE49-F238E27FC236}">
                <a16:creationId xmlns:a16="http://schemas.microsoft.com/office/drawing/2014/main" id="{958D1A43-14C7-48C4-8C76-493D7FA6A975}"/>
              </a:ext>
            </a:extLst>
          </p:cNvPr>
          <p:cNvSpPr/>
          <p:nvPr/>
        </p:nvSpPr>
        <p:spPr>
          <a:xfrm>
            <a:off x="4760084" y="3033746"/>
            <a:ext cx="3487479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Lesson Flashback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Free Flashback Cliparts, Download Free Flashback Cliparts png images, Free  ClipArts on Clipart Library">
            <a:extLst>
              <a:ext uri="{FF2B5EF4-FFF2-40B4-BE49-F238E27FC236}">
                <a16:creationId xmlns:a16="http://schemas.microsoft.com/office/drawing/2014/main" id="{85D30F11-6D7C-423B-AE77-BBBC288F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5833" l="10000" r="90000">
                        <a14:foregroundMark x1="33958" y1="6667" x2="26042" y2="6667"/>
                        <a14:foregroundMark x1="71875" y1="93333" x2="64792" y2="90208"/>
                        <a14:foregroundMark x1="30208" y1="93542" x2="27708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319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إعداد">
            <a:extLst>
              <a:ext uri="{FF2B5EF4-FFF2-40B4-BE49-F238E27FC236}">
                <a16:creationId xmlns:a16="http://schemas.microsoft.com/office/drawing/2014/main" id="{5E5E8826-7695-4647-A9CE-7F9C2E86D006}"/>
              </a:ext>
            </a:extLst>
          </p:cNvPr>
          <p:cNvSpPr/>
          <p:nvPr/>
        </p:nvSpPr>
        <p:spPr>
          <a:xfrm>
            <a:off x="0" y="361039"/>
            <a:ext cx="3487479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Lesson Flashback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BB44877-7CDF-4EBE-AB17-AB47506324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383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9" y="973603"/>
            <a:ext cx="1638877" cy="121152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5EF88A9-D005-4843-B617-8D0C5BDB758E}"/>
              </a:ext>
            </a:extLst>
          </p:cNvPr>
          <p:cNvSpPr txBox="1"/>
          <p:nvPr/>
        </p:nvSpPr>
        <p:spPr>
          <a:xfrm>
            <a:off x="100991" y="1228747"/>
            <a:ext cx="1570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Simple Present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FC3D770-3D59-4461-9701-2AE0060D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4188418" y="3215708"/>
            <a:ext cx="4162888" cy="347724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86201307-91A0-440F-902C-1879D04D3FC6}"/>
              </a:ext>
            </a:extLst>
          </p:cNvPr>
          <p:cNvGrpSpPr/>
          <p:nvPr/>
        </p:nvGrpSpPr>
        <p:grpSpPr>
          <a:xfrm>
            <a:off x="436851" y="2377331"/>
            <a:ext cx="5659149" cy="3191461"/>
            <a:chOff x="398049" y="1775961"/>
            <a:chExt cx="5659149" cy="3191461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9821CB2A-3CED-4AF0-B08B-3C6484931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2F2F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46912" r="29824" b="36263"/>
            <a:stretch/>
          </p:blipFill>
          <p:spPr>
            <a:xfrm>
              <a:off x="908205" y="2602282"/>
              <a:ext cx="5077801" cy="826718"/>
            </a:xfrm>
            <a:prstGeom prst="rect">
              <a:avLst/>
            </a:prstGeom>
          </p:spPr>
        </p:pic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A044DF3-77A0-49B0-B284-D20E2958BD71}"/>
                </a:ext>
              </a:extLst>
            </p:cNvPr>
            <p:cNvGrpSpPr/>
            <p:nvPr/>
          </p:nvGrpSpPr>
          <p:grpSpPr>
            <a:xfrm>
              <a:off x="398049" y="1775961"/>
              <a:ext cx="5659149" cy="3191461"/>
              <a:chOff x="398049" y="1775961"/>
              <a:chExt cx="5659149" cy="3191461"/>
            </a:xfrm>
          </p:grpSpPr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B212903-361B-41F7-9C78-FB1835EE50F8}"/>
                  </a:ext>
                </a:extLst>
              </p:cNvPr>
              <p:cNvSpPr txBox="1"/>
              <p:nvPr/>
            </p:nvSpPr>
            <p:spPr>
              <a:xfrm>
                <a:off x="1504223" y="1775961"/>
                <a:ext cx="39305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for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facts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,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permanent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situations, or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habits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and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routines</a:t>
                </a:r>
              </a:p>
            </p:txBody>
          </p:sp>
          <p:pic>
            <p:nvPicPr>
              <p:cNvPr id="36" name="صورة 35">
                <a:extLst>
                  <a:ext uri="{FF2B5EF4-FFF2-40B4-BE49-F238E27FC236}">
                    <a16:creationId xmlns:a16="http://schemas.microsoft.com/office/drawing/2014/main" id="{C11E269C-089B-4460-9D34-6C1487957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13839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818634" y="1801908"/>
                <a:ext cx="531468" cy="575423"/>
              </a:xfrm>
              <a:prstGeom prst="rect">
                <a:avLst/>
              </a:prstGeom>
            </p:spPr>
          </p:pic>
          <p:pic>
            <p:nvPicPr>
              <p:cNvPr id="37" name="Picture 4" descr="Builder Icons - Download Free Vector Icons | Noun Project">
                <a:extLst>
                  <a:ext uri="{FF2B5EF4-FFF2-40B4-BE49-F238E27FC236}">
                    <a16:creationId xmlns:a16="http://schemas.microsoft.com/office/drawing/2014/main" id="{ED234F6E-4B95-4E21-A725-967A723F7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205" y="2549877"/>
                <a:ext cx="606991" cy="606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66FF92E0-B4D5-42C1-A6DA-35AF3AC703E8}"/>
                  </a:ext>
                </a:extLst>
              </p:cNvPr>
              <p:cNvSpPr txBox="1"/>
              <p:nvPr/>
            </p:nvSpPr>
            <p:spPr>
              <a:xfrm>
                <a:off x="1632797" y="2714416"/>
                <a:ext cx="39305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</a:rPr>
                  <a:t>S  +  V  + ________</a:t>
                </a: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3B2DD52-1F2F-4E6B-84EC-4B45029C554D}"/>
                  </a:ext>
                </a:extLst>
              </p:cNvPr>
              <p:cNvSpPr txBox="1"/>
              <p:nvPr/>
            </p:nvSpPr>
            <p:spPr>
              <a:xfrm>
                <a:off x="398049" y="3541134"/>
                <a:ext cx="5659149" cy="142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He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lives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in Al-Ahssa.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I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read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the newspaper everyday.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They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don’t read </a:t>
                </a:r>
                <a:r>
                  <a:rPr lang="en-US" sz="2000" dirty="0">
                    <a:solidFill>
                      <a:srgbClr val="000000"/>
                    </a:solidFill>
                  </a:rPr>
                  <a:t>newspaper online.</a:t>
                </a:r>
              </a:p>
            </p:txBody>
          </p:sp>
        </p:grpSp>
      </p:grpSp>
      <p:pic>
        <p:nvPicPr>
          <p:cNvPr id="40" name="صورة 39">
            <a:extLst>
              <a:ext uri="{FF2B5EF4-FFF2-40B4-BE49-F238E27FC236}">
                <a16:creationId xmlns:a16="http://schemas.microsoft.com/office/drawing/2014/main" id="{B4FFB9DB-D1F0-4DF9-B149-427AF7F1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98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3724" y="787217"/>
            <a:ext cx="1638877" cy="1211523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ED4998D-CF67-421B-8697-42538AC56D04}"/>
              </a:ext>
            </a:extLst>
          </p:cNvPr>
          <p:cNvSpPr txBox="1"/>
          <p:nvPr/>
        </p:nvSpPr>
        <p:spPr>
          <a:xfrm>
            <a:off x="6476104" y="1115118"/>
            <a:ext cx="1570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600" b="1" dirty="0">
                <a:solidFill>
                  <a:schemeClr val="bg1"/>
                </a:solidFill>
                <a:latin typeface="+mj-lt"/>
              </a:rPr>
              <a:t>Present</a:t>
            </a:r>
          </a:p>
          <a:p>
            <a:pPr algn="ctr" rtl="0"/>
            <a:r>
              <a:rPr lang="en-US" sz="1600" b="1" dirty="0">
                <a:solidFill>
                  <a:schemeClr val="bg1"/>
                </a:solidFill>
                <a:latin typeface="+mj-lt"/>
              </a:rPr>
              <a:t>Progressive</a:t>
            </a: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C1F8B4E2-FDA4-470A-8C92-E4C1F182BE2E}"/>
              </a:ext>
            </a:extLst>
          </p:cNvPr>
          <p:cNvGrpSpPr/>
          <p:nvPr/>
        </p:nvGrpSpPr>
        <p:grpSpPr>
          <a:xfrm>
            <a:off x="6553717" y="2126325"/>
            <a:ext cx="5638283" cy="3553305"/>
            <a:chOff x="6553717" y="1775961"/>
            <a:chExt cx="5638283" cy="3553305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DF0F22C0-ADFF-44F6-B288-ACEA57C82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2F2F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46912" r="29824" b="36263"/>
            <a:stretch/>
          </p:blipFill>
          <p:spPr>
            <a:xfrm>
              <a:off x="6819451" y="2614613"/>
              <a:ext cx="5077801" cy="826718"/>
            </a:xfrm>
            <a:prstGeom prst="rect">
              <a:avLst/>
            </a:prstGeom>
          </p:spPr>
        </p:pic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0BAD333B-E7C3-4BF3-A68D-C3C9E601FA39}"/>
                </a:ext>
              </a:extLst>
            </p:cNvPr>
            <p:cNvGrpSpPr/>
            <p:nvPr/>
          </p:nvGrpSpPr>
          <p:grpSpPr>
            <a:xfrm>
              <a:off x="6553717" y="1775961"/>
              <a:ext cx="5638283" cy="3553305"/>
              <a:chOff x="6553717" y="1775961"/>
              <a:chExt cx="5638283" cy="3553305"/>
            </a:xfrm>
          </p:grpSpPr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F4B6AC31-23EB-4E12-92C5-305FA39B8F64}"/>
                  </a:ext>
                </a:extLst>
              </p:cNvPr>
              <p:cNvSpPr txBox="1"/>
              <p:nvPr/>
            </p:nvSpPr>
            <p:spPr>
              <a:xfrm>
                <a:off x="7239306" y="1775961"/>
                <a:ext cx="47494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for actions and situations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happening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now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or in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progress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or for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temporary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situations</a:t>
                </a:r>
                <a:endParaRPr lang="ar-SA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6" name="صورة 45">
                <a:extLst>
                  <a:ext uri="{FF2B5EF4-FFF2-40B4-BE49-F238E27FC236}">
                    <a16:creationId xmlns:a16="http://schemas.microsoft.com/office/drawing/2014/main" id="{7F08BDBE-2B23-415A-80CF-6F06640A5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6553717" y="1801908"/>
                <a:ext cx="531468" cy="575423"/>
              </a:xfrm>
              <a:prstGeom prst="rect">
                <a:avLst/>
              </a:prstGeom>
            </p:spPr>
          </p:pic>
          <p:pic>
            <p:nvPicPr>
              <p:cNvPr id="47" name="Picture 4" descr="Builder Icons - Download Free Vector Icons | Noun Project">
                <a:extLst>
                  <a:ext uri="{FF2B5EF4-FFF2-40B4-BE49-F238E27FC236}">
                    <a16:creationId xmlns:a16="http://schemas.microsoft.com/office/drawing/2014/main" id="{15F80352-1A46-4B99-A3C9-4BB8651DF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3288" y="2549877"/>
                <a:ext cx="606991" cy="606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8D0F7C43-4905-4DE7-8C2E-36776CE9676B}"/>
                  </a:ext>
                </a:extLst>
              </p:cNvPr>
              <p:cNvSpPr txBox="1"/>
              <p:nvPr/>
            </p:nvSpPr>
            <p:spPr>
              <a:xfrm>
                <a:off x="7367880" y="2714416"/>
                <a:ext cx="45013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</a:rPr>
                  <a:t>S  +  Be  +  V-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ing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________</a:t>
                </a:r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857E87B8-9A9C-497C-87FF-2D786C1A43AE}"/>
                  </a:ext>
                </a:extLst>
              </p:cNvPr>
              <p:cNvSpPr txBox="1"/>
              <p:nvPr/>
            </p:nvSpPr>
            <p:spPr>
              <a:xfrm>
                <a:off x="6646924" y="3904196"/>
                <a:ext cx="5545076" cy="142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It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is raining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now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I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am living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 Riyadh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this year</a:t>
                </a:r>
                <a:r>
                  <a:rPr lang="en-US" sz="2000" dirty="0">
                    <a:solidFill>
                      <a:srgbClr val="000000"/>
                    </a:solidFill>
                  </a:rPr>
                  <a:t> for study.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highlight>
                      <a:srgbClr val="C1DAD7"/>
                    </a:highlight>
                  </a:rPr>
                  <a:t>Where </a:t>
                </a:r>
                <a:r>
                  <a:rPr lang="en-US" sz="2000" b="1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highlight>
                      <a:srgbClr val="C1DAD7"/>
                    </a:highlight>
                  </a:rPr>
                  <a:t>are</a:t>
                </a:r>
                <a:r>
                  <a:rPr lang="en-US" sz="2000" dirty="0">
                    <a:highlight>
                      <a:srgbClr val="C1DAD7"/>
                    </a:highlight>
                  </a:rPr>
                  <a:t> they </a:t>
                </a:r>
                <a:r>
                  <a:rPr lang="en-US" sz="2000" b="1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highlight>
                      <a:srgbClr val="C1DAD7"/>
                    </a:highlight>
                  </a:rPr>
                  <a:t>going</a:t>
                </a:r>
                <a:r>
                  <a:rPr lang="en-US" sz="2000" dirty="0">
                    <a:highlight>
                      <a:srgbClr val="C1DAD7"/>
                    </a:highlight>
                  </a:rPr>
                  <a:t> to?</a:t>
                </a:r>
                <a:endParaRPr lang="ar-SA" sz="2000" dirty="0">
                  <a:highlight>
                    <a:srgbClr val="C1DAD7"/>
                  </a:highligh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51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إعداد">
            <a:extLst>
              <a:ext uri="{FF2B5EF4-FFF2-40B4-BE49-F238E27FC236}">
                <a16:creationId xmlns:a16="http://schemas.microsoft.com/office/drawing/2014/main" id="{06BC50A7-5DA3-47A2-8269-709DBC4550D0}"/>
              </a:ext>
            </a:extLst>
          </p:cNvPr>
          <p:cNvSpPr/>
          <p:nvPr/>
        </p:nvSpPr>
        <p:spPr>
          <a:xfrm>
            <a:off x="0" y="361039"/>
            <a:ext cx="3487479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Lesson Flashback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63DDC28-CA2B-4909-9014-41FFF5A2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4188418" y="3215708"/>
            <a:ext cx="4162888" cy="3477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18DE993-E2FD-44DD-A4B2-EB17029B81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383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478" y="574915"/>
            <a:ext cx="1638877" cy="1211523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D08B3D-CCF1-4E1C-A934-F8EEEC6A9959}"/>
              </a:ext>
            </a:extLst>
          </p:cNvPr>
          <p:cNvSpPr txBox="1"/>
          <p:nvPr/>
        </p:nvSpPr>
        <p:spPr>
          <a:xfrm>
            <a:off x="318307" y="808440"/>
            <a:ext cx="1399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Simple Past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5E50296-09C4-496D-B7C2-0626FA488241}"/>
              </a:ext>
            </a:extLst>
          </p:cNvPr>
          <p:cNvGrpSpPr/>
          <p:nvPr/>
        </p:nvGrpSpPr>
        <p:grpSpPr>
          <a:xfrm>
            <a:off x="336485" y="1441034"/>
            <a:ext cx="5824249" cy="4486563"/>
            <a:chOff x="316203" y="987673"/>
            <a:chExt cx="5824249" cy="448656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962F8169-DAD7-466A-AFE3-2767B3C6D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2F2F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46912" r="29824" b="36263"/>
            <a:stretch/>
          </p:blipFill>
          <p:spPr>
            <a:xfrm>
              <a:off x="643068" y="2602282"/>
              <a:ext cx="5037835" cy="826718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00DCE988-28D3-45C2-A6A4-8C20A97AD3B2}"/>
                </a:ext>
              </a:extLst>
            </p:cNvPr>
            <p:cNvGrpSpPr/>
            <p:nvPr/>
          </p:nvGrpSpPr>
          <p:grpSpPr>
            <a:xfrm>
              <a:off x="316203" y="987673"/>
              <a:ext cx="5824249" cy="4486563"/>
              <a:chOff x="316203" y="987673"/>
              <a:chExt cx="5824249" cy="4486563"/>
            </a:xfrm>
          </p:grpSpPr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15D1BB2A-A177-4BE0-BC61-BAE5E2EB3838}"/>
                  </a:ext>
                </a:extLst>
              </p:cNvPr>
              <p:cNvSpPr txBox="1"/>
              <p:nvPr/>
            </p:nvSpPr>
            <p:spPr>
              <a:xfrm>
                <a:off x="1516619" y="1625598"/>
                <a:ext cx="39305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to talk about events that began and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ended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in the past</a:t>
                </a:r>
              </a:p>
            </p:txBody>
          </p:sp>
          <p:pic>
            <p:nvPicPr>
              <p:cNvPr id="22" name="صورة 21">
                <a:extLst>
                  <a:ext uri="{FF2B5EF4-FFF2-40B4-BE49-F238E27FC236}">
                    <a16:creationId xmlns:a16="http://schemas.microsoft.com/office/drawing/2014/main" id="{B4472A62-DFC2-4869-821B-F99E41D11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13839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831030" y="1651545"/>
                <a:ext cx="531468" cy="575423"/>
              </a:xfrm>
              <a:prstGeom prst="rect">
                <a:avLst/>
              </a:prstGeom>
            </p:spPr>
          </p:pic>
          <p:pic>
            <p:nvPicPr>
              <p:cNvPr id="23" name="Picture 4" descr="Builder Icons - Download Free Vector Icons | Noun Project">
                <a:extLst>
                  <a:ext uri="{FF2B5EF4-FFF2-40B4-BE49-F238E27FC236}">
                    <a16:creationId xmlns:a16="http://schemas.microsoft.com/office/drawing/2014/main" id="{1B8AC4C8-53BC-4E84-99A9-40183EDB9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85" y="2647478"/>
                <a:ext cx="606991" cy="606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0846704-B547-453F-9C4C-F96DC1CBDA0A}"/>
                  </a:ext>
                </a:extLst>
              </p:cNvPr>
              <p:cNvSpPr txBox="1"/>
              <p:nvPr/>
            </p:nvSpPr>
            <p:spPr>
              <a:xfrm>
                <a:off x="1613677" y="2812017"/>
                <a:ext cx="39305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</a:rPr>
                  <a:t>S  +  V2  + ________</a:t>
                </a:r>
              </a:p>
            </p:txBody>
          </p: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57A3A1C0-F969-4A6D-8111-496FF472E3AD}"/>
                  </a:ext>
                </a:extLst>
              </p:cNvPr>
              <p:cNvGrpSpPr/>
              <p:nvPr/>
            </p:nvGrpSpPr>
            <p:grpSpPr>
              <a:xfrm>
                <a:off x="2577333" y="1075762"/>
                <a:ext cx="1307660" cy="249655"/>
                <a:chOff x="1011026" y="4978094"/>
                <a:chExt cx="1307660" cy="249655"/>
              </a:xfrm>
            </p:grpSpPr>
            <p:cxnSp>
              <p:nvCxnSpPr>
                <p:cNvPr id="32" name="رابط مستقيم 31">
                  <a:extLst>
                    <a:ext uri="{FF2B5EF4-FFF2-40B4-BE49-F238E27FC236}">
                      <a16:creationId xmlns:a16="http://schemas.microsoft.com/office/drawing/2014/main" id="{F20C7186-04A3-4B71-A09A-495A8B06C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1026" y="5090254"/>
                  <a:ext cx="1307660" cy="1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رابط مستقيم 32">
                  <a:extLst>
                    <a:ext uri="{FF2B5EF4-FFF2-40B4-BE49-F238E27FC236}">
                      <a16:creationId xmlns:a16="http://schemas.microsoft.com/office/drawing/2014/main" id="{66E71528-46EF-4046-BD29-A4C270646BFA}"/>
                    </a:ext>
                  </a:extLst>
                </p:cNvPr>
                <p:cNvCxnSpPr/>
                <p:nvPr/>
              </p:nvCxnSpPr>
              <p:spPr>
                <a:xfrm>
                  <a:off x="1686534" y="4978094"/>
                  <a:ext cx="0" cy="249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BEEF7AC5-B37D-4635-ACCD-2289EC359AB8}"/>
                  </a:ext>
                </a:extLst>
              </p:cNvPr>
              <p:cNvSpPr txBox="1"/>
              <p:nvPr/>
            </p:nvSpPr>
            <p:spPr>
              <a:xfrm>
                <a:off x="2840427" y="1282184"/>
                <a:ext cx="8928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accent5">
                        <a:lumMod val="75000"/>
                      </a:schemeClr>
                    </a:solidFill>
                  </a:rPr>
                  <a:t>Now</a:t>
                </a:r>
              </a:p>
              <a:p>
                <a:pPr algn="ctr"/>
                <a:r>
                  <a:rPr lang="en-US" sz="800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  <a:endParaRPr lang="ar-SA" sz="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مستطيل 29">
                <a:extLst>
                  <a:ext uri="{FF2B5EF4-FFF2-40B4-BE49-F238E27FC236}">
                    <a16:creationId xmlns:a16="http://schemas.microsoft.com/office/drawing/2014/main" id="{C67FAC0F-041D-4015-955F-0866F99A147B}"/>
                  </a:ext>
                </a:extLst>
              </p:cNvPr>
              <p:cNvSpPr/>
              <p:nvPr/>
            </p:nvSpPr>
            <p:spPr>
              <a:xfrm>
                <a:off x="2840427" y="987673"/>
                <a:ext cx="86217" cy="16253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1D94AFDD-42C4-4A4D-A0EC-E1B12FA6672F}"/>
                  </a:ext>
                </a:extLst>
              </p:cNvPr>
              <p:cNvSpPr txBox="1"/>
              <p:nvPr/>
            </p:nvSpPr>
            <p:spPr>
              <a:xfrm>
                <a:off x="316203" y="3586283"/>
                <a:ext cx="5824249" cy="188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I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studied</a:t>
                </a:r>
                <a:r>
                  <a:rPr lang="en-US" sz="2000" dirty="0">
                    <a:solidFill>
                      <a:srgbClr val="000000"/>
                    </a:solidFill>
                  </a:rPr>
                  <a:t> English last week.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He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did not study</a:t>
                </a:r>
                <a:r>
                  <a:rPr lang="en-US" sz="2000" dirty="0">
                    <a:solidFill>
                      <a:srgbClr val="000000"/>
                    </a:solidFill>
                  </a:rPr>
                  <a:t> math.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Russian satellite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took</a:t>
                </a:r>
                <a:r>
                  <a:rPr lang="en-US" sz="2000" dirty="0">
                    <a:solidFill>
                      <a:srgbClr val="000000"/>
                    </a:solidFill>
                  </a:rPr>
                  <a:t> off up into space.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He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was</a:t>
                </a:r>
                <a:r>
                  <a:rPr lang="en-US" sz="2000" dirty="0">
                    <a:solidFill>
                      <a:srgbClr val="000000"/>
                    </a:solidFill>
                  </a:rPr>
                  <a:t> at school when my father came home.</a:t>
                </a:r>
              </a:p>
            </p:txBody>
          </p:sp>
        </p:grp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C399D4F5-6C6B-4D31-AC13-B66E84E3EA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8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7966" y="470216"/>
            <a:ext cx="1638877" cy="1211523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0500005-527A-4847-A89F-48C108BDAF85}"/>
              </a:ext>
            </a:extLst>
          </p:cNvPr>
          <p:cNvSpPr txBox="1"/>
          <p:nvPr/>
        </p:nvSpPr>
        <p:spPr>
          <a:xfrm>
            <a:off x="6365644" y="712525"/>
            <a:ext cx="1570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600" b="1" dirty="0">
                <a:solidFill>
                  <a:schemeClr val="bg1"/>
                </a:solidFill>
                <a:latin typeface="+mj-lt"/>
              </a:rPr>
              <a:t>Present</a:t>
            </a:r>
          </a:p>
          <a:p>
            <a:pPr algn="ctr" rtl="0"/>
            <a:r>
              <a:rPr lang="en-US" sz="1600" b="1" dirty="0">
                <a:solidFill>
                  <a:schemeClr val="bg1"/>
                </a:solidFill>
                <a:latin typeface="+mj-lt"/>
              </a:rPr>
              <a:t>Perfect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7EA235A-3FDF-4999-8C41-D93BA4C62988}"/>
              </a:ext>
            </a:extLst>
          </p:cNvPr>
          <p:cNvGrpSpPr/>
          <p:nvPr/>
        </p:nvGrpSpPr>
        <p:grpSpPr>
          <a:xfrm>
            <a:off x="6436021" y="1295367"/>
            <a:ext cx="6475245" cy="4526405"/>
            <a:chOff x="6391366" y="736972"/>
            <a:chExt cx="6475245" cy="4526405"/>
          </a:xfrm>
        </p:grpSpPr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8726CDC4-2366-46CF-8D44-B2191DC25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2F2F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46912" r="29824" b="36263"/>
            <a:stretch/>
          </p:blipFill>
          <p:spPr>
            <a:xfrm>
              <a:off x="6739090" y="3173767"/>
              <a:ext cx="5528883" cy="826718"/>
            </a:xfrm>
            <a:prstGeom prst="rect">
              <a:avLst/>
            </a:prstGeom>
          </p:spPr>
        </p:pic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C24ACA25-6097-461C-B2ED-332196912AA3}"/>
                </a:ext>
              </a:extLst>
            </p:cNvPr>
            <p:cNvGrpSpPr/>
            <p:nvPr/>
          </p:nvGrpSpPr>
          <p:grpSpPr>
            <a:xfrm>
              <a:off x="6391366" y="736972"/>
              <a:ext cx="6475245" cy="4526405"/>
              <a:chOff x="6391366" y="736972"/>
              <a:chExt cx="6475245" cy="4526405"/>
            </a:xfrm>
          </p:grpSpPr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A9CC684E-9FE1-4FFC-B3A5-A5695C14136F}"/>
                  </a:ext>
                </a:extLst>
              </p:cNvPr>
              <p:cNvSpPr txBox="1"/>
              <p:nvPr/>
            </p:nvSpPr>
            <p:spPr>
              <a:xfrm>
                <a:off x="7246913" y="1582450"/>
                <a:ext cx="51928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- to talk about an event or action that was completed in the past. </a:t>
                </a:r>
                <a:r>
                  <a:rPr lang="en-US" sz="1400" dirty="0">
                    <a:solidFill>
                      <a:schemeClr val="accent2">
                        <a:lumMod val="50000"/>
                      </a:schemeClr>
                    </a:solidFill>
                  </a:rPr>
                  <a:t>(an indefinite time)</a:t>
                </a:r>
                <a:endParaRPr lang="ar-SA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32FA1D66-E0D1-46A5-AE1C-36998F8F1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6561325" y="1608397"/>
                <a:ext cx="531468" cy="575423"/>
              </a:xfrm>
              <a:prstGeom prst="rect">
                <a:avLst/>
              </a:prstGeom>
            </p:spPr>
          </p:pic>
          <p:pic>
            <p:nvPicPr>
              <p:cNvPr id="41" name="Picture 4" descr="Builder Icons - Download Free Vector Icons | Noun Project">
                <a:extLst>
                  <a:ext uri="{FF2B5EF4-FFF2-40B4-BE49-F238E27FC236}">
                    <a16:creationId xmlns:a16="http://schemas.microsoft.com/office/drawing/2014/main" id="{72C3D558-8F8C-4C88-B097-300756D44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2436" y="3119469"/>
                <a:ext cx="606991" cy="606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F93397D-4FC9-48FB-B7CB-1B5063D4CEB0}"/>
                  </a:ext>
                </a:extLst>
              </p:cNvPr>
              <p:cNvSpPr txBox="1"/>
              <p:nvPr/>
            </p:nvSpPr>
            <p:spPr>
              <a:xfrm>
                <a:off x="7377028" y="3284008"/>
                <a:ext cx="54895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</a:rPr>
                  <a:t>S  +  have / has +  V3  ________</a:t>
                </a: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5AFCB89-CF5E-49B5-8ED9-4326C0C8054B}"/>
                  </a:ext>
                </a:extLst>
              </p:cNvPr>
              <p:cNvSpPr txBox="1"/>
              <p:nvPr/>
            </p:nvSpPr>
            <p:spPr>
              <a:xfrm>
                <a:off x="7257887" y="2347804"/>
                <a:ext cx="51928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- to talk about events that began in the past and continue into the present</a:t>
                </a:r>
                <a:endParaRPr lang="ar-SA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4" name="صورة 43">
                <a:extLst>
                  <a:ext uri="{FF2B5EF4-FFF2-40B4-BE49-F238E27FC236}">
                    <a16:creationId xmlns:a16="http://schemas.microsoft.com/office/drawing/2014/main" id="{EFC0EDD8-BE16-4723-81D4-AD2D3DD0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6561325" y="2383257"/>
                <a:ext cx="531468" cy="575423"/>
              </a:xfrm>
              <a:prstGeom prst="rect">
                <a:avLst/>
              </a:prstGeom>
            </p:spPr>
          </p:pic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EFE25596-96D6-4229-9FCC-3BE506AF3048}"/>
                  </a:ext>
                </a:extLst>
              </p:cNvPr>
              <p:cNvGrpSpPr/>
              <p:nvPr/>
            </p:nvGrpSpPr>
            <p:grpSpPr>
              <a:xfrm>
                <a:off x="8982191" y="832365"/>
                <a:ext cx="1723829" cy="258059"/>
                <a:chOff x="1450277" y="4763695"/>
                <a:chExt cx="1307660" cy="249655"/>
              </a:xfrm>
            </p:grpSpPr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EDEF2104-247C-4EC6-93A9-79745288E3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0277" y="4875855"/>
                  <a:ext cx="1307660" cy="1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33DB2CAB-412F-46DE-8D75-92AC106DA42D}"/>
                    </a:ext>
                  </a:extLst>
                </p:cNvPr>
                <p:cNvCxnSpPr/>
                <p:nvPr/>
              </p:nvCxnSpPr>
              <p:spPr>
                <a:xfrm>
                  <a:off x="2125785" y="4763695"/>
                  <a:ext cx="0" cy="249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مستطيل 45">
                <a:extLst>
                  <a:ext uri="{FF2B5EF4-FFF2-40B4-BE49-F238E27FC236}">
                    <a16:creationId xmlns:a16="http://schemas.microsoft.com/office/drawing/2014/main" id="{2501E3E0-812D-437F-ADAD-857230AB6702}"/>
                  </a:ext>
                </a:extLst>
              </p:cNvPr>
              <p:cNvSpPr/>
              <p:nvPr/>
            </p:nvSpPr>
            <p:spPr>
              <a:xfrm>
                <a:off x="9229886" y="736972"/>
                <a:ext cx="150195" cy="145667"/>
              </a:xfrm>
              <a:prstGeom prst="rect">
                <a:avLst/>
              </a:prstGeom>
              <a:gradFill flip="none" rotWithShape="1">
                <a:gsLst>
                  <a:gs pos="0">
                    <a:srgbClr val="FCE6CF"/>
                  </a:gs>
                  <a:gs pos="100000">
                    <a:srgbClr val="FF9801"/>
                  </a:gs>
                </a:gsLst>
                <a:lin ang="0" scaled="1"/>
                <a:tileRect/>
              </a:gra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6DFF9AD2-45F7-47AE-9683-0AF97A6F970B}"/>
                  </a:ext>
                </a:extLst>
              </p:cNvPr>
              <p:cNvSpPr txBox="1"/>
              <p:nvPr/>
            </p:nvSpPr>
            <p:spPr>
              <a:xfrm>
                <a:off x="9397685" y="1037083"/>
                <a:ext cx="8928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accent5">
                        <a:lumMod val="75000"/>
                      </a:schemeClr>
                    </a:solidFill>
                  </a:rPr>
                  <a:t>Now</a:t>
                </a:r>
              </a:p>
              <a:p>
                <a:pPr algn="ctr"/>
                <a:r>
                  <a:rPr lang="en-US" sz="800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  <a:endParaRPr lang="ar-SA" sz="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06404834-E0B4-45CA-9F30-66AE2A9C63BA}"/>
                  </a:ext>
                </a:extLst>
              </p:cNvPr>
              <p:cNvSpPr/>
              <p:nvPr/>
            </p:nvSpPr>
            <p:spPr>
              <a:xfrm>
                <a:off x="9207185" y="1005233"/>
                <a:ext cx="627397" cy="145667"/>
              </a:xfrm>
              <a:prstGeom prst="rect">
                <a:avLst/>
              </a:prstGeom>
              <a:gradFill flip="none" rotWithShape="1">
                <a:gsLst>
                  <a:gs pos="0">
                    <a:srgbClr val="FCE6CF"/>
                  </a:gs>
                  <a:gs pos="100000">
                    <a:srgbClr val="FF9801"/>
                  </a:gs>
                </a:gsLst>
                <a:lin ang="0" scaled="1"/>
                <a:tileRect/>
              </a:gra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3FEC7BAE-21B1-40CB-BAB6-A8CE022D6563}"/>
                  </a:ext>
                </a:extLst>
              </p:cNvPr>
              <p:cNvSpPr txBox="1"/>
              <p:nvPr/>
            </p:nvSpPr>
            <p:spPr>
              <a:xfrm>
                <a:off x="6391366" y="3837089"/>
                <a:ext cx="5192853" cy="142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They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have played </a:t>
                </a:r>
                <a:r>
                  <a:rPr lang="en-US" sz="2000" dirty="0">
                    <a:solidFill>
                      <a:srgbClr val="000000"/>
                    </a:solidFill>
                  </a:rPr>
                  <a:t>PS5.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000000"/>
                    </a:solidFill>
                  </a:rPr>
                  <a:t>Saudi Arabia </a:t>
                </a:r>
                <a:r>
                  <a:rPr lang="en-US" sz="2000" b="1" dirty="0">
                    <a:solidFill>
                      <a:srgbClr val="000000"/>
                    </a:solidFill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has established </a:t>
                </a:r>
                <a:r>
                  <a:rPr lang="en-US" sz="2000" dirty="0">
                    <a:solidFill>
                      <a:srgbClr val="000000"/>
                    </a:solidFill>
                  </a:rPr>
                  <a:t>many projects to achieve its vision 2030.</a:t>
                </a:r>
              </a:p>
            </p:txBody>
          </p:sp>
        </p:grpSp>
      </p:grpSp>
      <p:pic>
        <p:nvPicPr>
          <p:cNvPr id="11266" name="Picture 2" descr="Home - Vision 2030">
            <a:extLst>
              <a:ext uri="{FF2B5EF4-FFF2-40B4-BE49-F238E27FC236}">
                <a16:creationId xmlns:a16="http://schemas.microsoft.com/office/drawing/2014/main" id="{787D829C-BA5A-43BF-B09E-AD096BCB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204" y="4848753"/>
            <a:ext cx="995340" cy="9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إعداد">
            <a:extLst>
              <a:ext uri="{FF2B5EF4-FFF2-40B4-BE49-F238E27FC236}">
                <a16:creationId xmlns:a16="http://schemas.microsoft.com/office/drawing/2014/main" id="{8D3B7E51-9834-4006-A462-F898D7C9C214}"/>
              </a:ext>
            </a:extLst>
          </p:cNvPr>
          <p:cNvSpPr/>
          <p:nvPr/>
        </p:nvSpPr>
        <p:spPr>
          <a:xfrm>
            <a:off x="4984675" y="945231"/>
            <a:ext cx="2590802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REMEBER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36FD29C0-172A-462F-96EE-E5E7CDCB4E68}"/>
              </a:ext>
            </a:extLst>
          </p:cNvPr>
          <p:cNvSpPr/>
          <p:nvPr/>
        </p:nvSpPr>
        <p:spPr>
          <a:xfrm>
            <a:off x="2990043" y="4086656"/>
            <a:ext cx="3510400" cy="12804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</a:rPr>
              <a:t>Present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verb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(am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– is – are)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/>
              </a:rPr>
              <a:t>do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–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/>
              </a:rPr>
              <a:t>does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3" name="عنصر نائب للمحتوى 4">
            <a:extLst>
              <a:ext uri="{FF2B5EF4-FFF2-40B4-BE49-F238E27FC236}">
                <a16:creationId xmlns:a16="http://schemas.microsoft.com/office/drawing/2014/main" id="{C5312456-F07B-4DAE-BA5E-F8F89426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7" b="100000" l="3774" r="95755">
                        <a14:foregroundMark x1="31604" y1="26953" x2="33019" y2="24609"/>
                        <a14:foregroundMark x1="41981" y1="13672" x2="41981" y2="13672"/>
                        <a14:foregroundMark x1="21698" y1="9570" x2="21698" y2="9570"/>
                        <a14:foregroundMark x1="27830" y1="5664" x2="27830" y2="5664"/>
                        <a14:foregroundMark x1="42453" y1="4102" x2="42453" y2="4102"/>
                        <a14:foregroundMark x1="55660" y1="7813" x2="55660" y2="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4086657"/>
            <a:ext cx="971388" cy="2345995"/>
          </a:xfrm>
          <a:prstGeom prst="rect">
            <a:avLst/>
          </a:prstGeom>
        </p:spPr>
      </p:pic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079C8B9B-919A-4C56-AAAE-B62B0A9FCD6B}"/>
              </a:ext>
            </a:extLst>
          </p:cNvPr>
          <p:cNvSpPr/>
          <p:nvPr/>
        </p:nvSpPr>
        <p:spPr>
          <a:xfrm>
            <a:off x="457186" y="1695259"/>
            <a:ext cx="3510400" cy="13126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l" rtl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She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It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is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You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They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We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are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68704164-5F32-4AC4-B83A-7BE9623C6D82}"/>
              </a:ext>
            </a:extLst>
          </p:cNvPr>
          <p:cNvSpPr/>
          <p:nvPr/>
        </p:nvSpPr>
        <p:spPr>
          <a:xfrm>
            <a:off x="7198644" y="4054470"/>
            <a:ext cx="3510400" cy="13126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3333FF"/>
                </a:solidFill>
                <a:latin typeface="Calibri" panose="020F0502020204030204"/>
              </a:rPr>
              <a:t>Past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verb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(was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– were)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/>
              </a:rPr>
              <a:t>did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irregular verbs –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/>
              </a:rPr>
              <a:t>(page 72)</a:t>
            </a:r>
            <a:endParaRPr 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2330BB33-1EB4-4552-962D-3916131476AD}"/>
              </a:ext>
            </a:extLst>
          </p:cNvPr>
          <p:cNvSpPr/>
          <p:nvPr/>
        </p:nvSpPr>
        <p:spPr>
          <a:xfrm>
            <a:off x="8438728" y="1695259"/>
            <a:ext cx="3510400" cy="13126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She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It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has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You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They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We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have</a:t>
            </a:r>
          </a:p>
          <a:p>
            <a:pPr marL="342900" indent="-342900" algn="l" rtl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irregular verbs –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/>
              </a:rPr>
              <a:t>(page 72)</a:t>
            </a:r>
            <a:endParaRPr 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99825EA4-A2BA-4F7F-A333-509780AB87A5}"/>
              </a:ext>
            </a:extLst>
          </p:cNvPr>
          <p:cNvSpPr/>
          <p:nvPr/>
        </p:nvSpPr>
        <p:spPr>
          <a:xfrm>
            <a:off x="4524876" y="1687194"/>
            <a:ext cx="3510400" cy="13126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She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/ </a:t>
            </a:r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It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does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You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They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/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We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  <a:sym typeface="Wingdings" panose="05000000000000000000" pitchFamily="2" charset="2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2002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">
            <a:extLst>
              <a:ext uri="{FF2B5EF4-FFF2-40B4-BE49-F238E27FC236}">
                <a16:creationId xmlns:a16="http://schemas.microsoft.com/office/drawing/2014/main" id="{217A1EE0-4AEB-4CB2-BD66-B2B2B28D4AAF}"/>
              </a:ext>
            </a:extLst>
          </p:cNvPr>
          <p:cNvSpPr/>
          <p:nvPr/>
        </p:nvSpPr>
        <p:spPr>
          <a:xfrm>
            <a:off x="3584189" y="2228099"/>
            <a:ext cx="5206645" cy="2401802"/>
          </a:xfrm>
          <a:prstGeom prst="roundRect">
            <a:avLst>
              <a:gd name="adj" fmla="val 7352"/>
            </a:avLst>
          </a:prstGeom>
          <a:solidFill>
            <a:srgbClr val="F9FDFF">
              <a:alpha val="7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عنوان">
            <a:extLst>
              <a:ext uri="{FF2B5EF4-FFF2-40B4-BE49-F238E27FC236}">
                <a16:creationId xmlns:a16="http://schemas.microsoft.com/office/drawing/2014/main" id="{2AA17840-B6F9-4CE8-9809-538B177D49A3}"/>
              </a:ext>
            </a:extLst>
          </p:cNvPr>
          <p:cNvSpPr txBox="1">
            <a:spLocks/>
          </p:cNvSpPr>
          <p:nvPr/>
        </p:nvSpPr>
        <p:spPr>
          <a:xfrm>
            <a:off x="3710723" y="237835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1.1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1  -  BIG CHANGES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إعداد">
            <a:extLst>
              <a:ext uri="{FF2B5EF4-FFF2-40B4-BE49-F238E27FC236}">
                <a16:creationId xmlns:a16="http://schemas.microsoft.com/office/drawing/2014/main" id="{D424CA0B-B330-4576-9880-A8F31F7AB8B0}"/>
              </a:ext>
            </a:extLst>
          </p:cNvPr>
          <p:cNvSpPr/>
          <p:nvPr/>
        </p:nvSpPr>
        <p:spPr>
          <a:xfrm>
            <a:off x="4102433" y="4691557"/>
            <a:ext cx="4190998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CE6CF"/>
              </a:gs>
              <a:gs pos="34000">
                <a:srgbClr val="FFCF4F"/>
              </a:gs>
              <a:gs pos="68000">
                <a:srgbClr val="FF9801"/>
              </a:gs>
              <a:gs pos="100000">
                <a:srgbClr val="F765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مستطيل">
            <a:extLst>
              <a:ext uri="{FF2B5EF4-FFF2-40B4-BE49-F238E27FC236}">
                <a16:creationId xmlns:a16="http://schemas.microsoft.com/office/drawing/2014/main" id="{E520AD86-BA16-468C-B394-67CF6B7105FC}"/>
              </a:ext>
            </a:extLst>
          </p:cNvPr>
          <p:cNvSpPr/>
          <p:nvPr/>
        </p:nvSpPr>
        <p:spPr>
          <a:xfrm>
            <a:off x="4152441" y="4749479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عنوان">
            <a:extLst>
              <a:ext uri="{FF2B5EF4-FFF2-40B4-BE49-F238E27FC236}">
                <a16:creationId xmlns:a16="http://schemas.microsoft.com/office/drawing/2014/main" id="{DC8FE391-73FB-44CC-8001-729DE6766CED}"/>
              </a:ext>
            </a:extLst>
          </p:cNvPr>
          <p:cNvSpPr txBox="1">
            <a:spLocks/>
          </p:cNvSpPr>
          <p:nvPr/>
        </p:nvSpPr>
        <p:spPr>
          <a:xfrm>
            <a:off x="3710723" y="3286097"/>
            <a:ext cx="4953576" cy="114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4- Language in context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5- Listening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6- Pronunciation</a:t>
            </a:r>
          </a:p>
        </p:txBody>
      </p:sp>
    </p:spTree>
    <p:extLst>
      <p:ext uri="{BB962C8B-B14F-4D97-AF65-F5344CB8AC3E}">
        <p14:creationId xmlns:p14="http://schemas.microsoft.com/office/powerpoint/2010/main" val="32777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A93E87-3269-434A-9E3D-759936909DBF}"/>
              </a:ext>
            </a:extLst>
          </p:cNvPr>
          <p:cNvSpPr txBox="1"/>
          <p:nvPr/>
        </p:nvSpPr>
        <p:spPr>
          <a:xfrm rot="14237306" flipH="1">
            <a:off x="552779" y="-112482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rgbClr val="FFC8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4951B2C0-BB03-4C71-BB2C-48BCBF7E8021}"/>
              </a:ext>
            </a:extLst>
          </p:cNvPr>
          <p:cNvSpPr txBox="1">
            <a:spLocks/>
          </p:cNvSpPr>
          <p:nvPr/>
        </p:nvSpPr>
        <p:spPr>
          <a:xfrm>
            <a:off x="202481" y="710802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423CD7-BA4B-4BE5-BB31-F03C5AD5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" y="1653688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">
            <a:extLst>
              <a:ext uri="{FF2B5EF4-FFF2-40B4-BE49-F238E27FC236}">
                <a16:creationId xmlns:a16="http://schemas.microsoft.com/office/drawing/2014/main" id="{D661D451-8166-4BB4-9B2A-A696B630390E}"/>
              </a:ext>
            </a:extLst>
          </p:cNvPr>
          <p:cNvSpPr txBox="1">
            <a:spLocks/>
          </p:cNvSpPr>
          <p:nvPr/>
        </p:nvSpPr>
        <p:spPr>
          <a:xfrm>
            <a:off x="1175344" y="1773142"/>
            <a:ext cx="1532630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introduce 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6">
            <a:extLst>
              <a:ext uri="{FF2B5EF4-FFF2-40B4-BE49-F238E27FC236}">
                <a16:creationId xmlns:a16="http://schemas.microsoft.com/office/drawing/2014/main" id="{5E8D9BED-8398-4C47-AE5D-C47FF8AA67BA}"/>
              </a:ext>
            </a:extLst>
          </p:cNvPr>
          <p:cNvSpPr txBox="1">
            <a:spLocks/>
          </p:cNvSpPr>
          <p:nvPr/>
        </p:nvSpPr>
        <p:spPr>
          <a:xfrm>
            <a:off x="2750657" y="1722420"/>
            <a:ext cx="6394216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a partner to the class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EE14DE-1A5D-4097-8ED2-B3A10913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" y="2342328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6">
            <a:extLst>
              <a:ext uri="{FF2B5EF4-FFF2-40B4-BE49-F238E27FC236}">
                <a16:creationId xmlns:a16="http://schemas.microsoft.com/office/drawing/2014/main" id="{20A14808-6163-41E1-9ECC-5635AA264598}"/>
              </a:ext>
            </a:extLst>
          </p:cNvPr>
          <p:cNvSpPr txBox="1">
            <a:spLocks/>
          </p:cNvSpPr>
          <p:nvPr/>
        </p:nvSpPr>
        <p:spPr>
          <a:xfrm>
            <a:off x="1245009" y="2461782"/>
            <a:ext cx="2080872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Answer  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2" name="6">
            <a:extLst>
              <a:ext uri="{FF2B5EF4-FFF2-40B4-BE49-F238E27FC236}">
                <a16:creationId xmlns:a16="http://schemas.microsoft.com/office/drawing/2014/main" id="{C69B016D-DDE4-406A-B64E-15DC23A27C3F}"/>
              </a:ext>
            </a:extLst>
          </p:cNvPr>
          <p:cNvSpPr txBox="1">
            <a:spLocks/>
          </p:cNvSpPr>
          <p:nvPr/>
        </p:nvSpPr>
        <p:spPr>
          <a:xfrm>
            <a:off x="2750657" y="2411060"/>
            <a:ext cx="7645644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questions about immigrant's story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302C52F-AB48-4D4B-8C4B-D8389C75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" y="3030968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4">
            <a:extLst>
              <a:ext uri="{FF2B5EF4-FFF2-40B4-BE49-F238E27FC236}">
                <a16:creationId xmlns:a16="http://schemas.microsoft.com/office/drawing/2014/main" id="{C57B8CAA-E7D3-4004-9A45-91836DBCD8FA}"/>
              </a:ext>
            </a:extLst>
          </p:cNvPr>
          <p:cNvSpPr txBox="1">
            <a:spLocks/>
          </p:cNvSpPr>
          <p:nvPr/>
        </p:nvSpPr>
        <p:spPr>
          <a:xfrm>
            <a:off x="1245009" y="3150422"/>
            <a:ext cx="2080871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Practice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44E64C64-887A-43D2-BEBC-FA2FEB37DD7F}"/>
              </a:ext>
            </a:extLst>
          </p:cNvPr>
          <p:cNvSpPr txBox="1">
            <a:spLocks/>
          </p:cNvSpPr>
          <p:nvPr/>
        </p:nvSpPr>
        <p:spPr>
          <a:xfrm>
            <a:off x="2750657" y="3103675"/>
            <a:ext cx="7887924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listening to a recorded text to correct statements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5259CC8-F4F9-4A5A-B8FB-E0AC0BA4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" y="3719608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2">
            <a:extLst>
              <a:ext uri="{FF2B5EF4-FFF2-40B4-BE49-F238E27FC236}">
                <a16:creationId xmlns:a16="http://schemas.microsoft.com/office/drawing/2014/main" id="{24DACD9D-4118-42CD-99B4-47FBB315C661}"/>
              </a:ext>
            </a:extLst>
          </p:cNvPr>
          <p:cNvSpPr txBox="1">
            <a:spLocks/>
          </p:cNvSpPr>
          <p:nvPr/>
        </p:nvSpPr>
        <p:spPr>
          <a:xfrm>
            <a:off x="1245009" y="3839062"/>
            <a:ext cx="1393300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Model 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2052EFED-A1AD-4B40-8DF4-68BBB8C9CB63}"/>
              </a:ext>
            </a:extLst>
          </p:cNvPr>
          <p:cNvSpPr txBox="1">
            <a:spLocks/>
          </p:cNvSpPr>
          <p:nvPr/>
        </p:nvSpPr>
        <p:spPr>
          <a:xfrm>
            <a:off x="2750657" y="3788340"/>
            <a:ext cx="7887925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sentences with stress on important words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6CF8E39-6B82-41D0-90F5-817A9C1F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" y="4493411"/>
            <a:ext cx="46101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">
            <a:extLst>
              <a:ext uri="{FF2B5EF4-FFF2-40B4-BE49-F238E27FC236}">
                <a16:creationId xmlns:a16="http://schemas.microsoft.com/office/drawing/2014/main" id="{F5E4EBA0-B32B-489E-AFC7-6896A68DFB6F}"/>
              </a:ext>
            </a:extLst>
          </p:cNvPr>
          <p:cNvSpPr txBox="1">
            <a:spLocks/>
          </p:cNvSpPr>
          <p:nvPr/>
        </p:nvSpPr>
        <p:spPr>
          <a:xfrm>
            <a:off x="1245009" y="4612865"/>
            <a:ext cx="1393300" cy="26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/>
            <a:r>
              <a:rPr lang="en-US" sz="2000" dirty="0">
                <a:latin typeface="Arial Black" panose="020B0A04020102020204" pitchFamily="34" charset="0"/>
              </a:rPr>
              <a:t>Report</a:t>
            </a:r>
            <a:endParaRPr lang="zh-CN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id="{9254FB5C-767A-4760-B0E6-8BFD5F1A46FC}"/>
              </a:ext>
            </a:extLst>
          </p:cNvPr>
          <p:cNvSpPr txBox="1">
            <a:spLocks/>
          </p:cNvSpPr>
          <p:nvPr/>
        </p:nvSpPr>
        <p:spPr>
          <a:xfrm>
            <a:off x="2750657" y="4562143"/>
            <a:ext cx="7887925" cy="41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 rtl="0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someone’s notes to the class</a:t>
            </a:r>
            <a:endParaRPr lang="zh-CN" altLang="en-US" sz="2400" dirty="0">
              <a:solidFill>
                <a:schemeClr val="tx1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7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06D661F-895E-4455-9EB4-B91D4C01403F}"/>
              </a:ext>
            </a:extLst>
          </p:cNvPr>
          <p:cNvGrpSpPr/>
          <p:nvPr/>
        </p:nvGrpSpPr>
        <p:grpSpPr>
          <a:xfrm rot="329940">
            <a:off x="854468" y="1205844"/>
            <a:ext cx="7434744" cy="4311413"/>
            <a:chOff x="319000" y="1053951"/>
            <a:chExt cx="11411510" cy="4742548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FDE1326B-4DE3-4AA6-8D32-DA72288A2ABF}"/>
                </a:ext>
              </a:extLst>
            </p:cNvPr>
            <p:cNvGrpSpPr/>
            <p:nvPr/>
          </p:nvGrpSpPr>
          <p:grpSpPr>
            <a:xfrm rot="21396025">
              <a:off x="319000" y="1053951"/>
              <a:ext cx="11259110" cy="4590148"/>
              <a:chOff x="296562" y="1106317"/>
              <a:chExt cx="11259110" cy="4590148"/>
            </a:xfrm>
          </p:grpSpPr>
          <p:cxnSp>
            <p:nvCxnSpPr>
              <p:cNvPr id="33" name="رابط مستقيم 32">
                <a:extLst>
                  <a:ext uri="{FF2B5EF4-FFF2-40B4-BE49-F238E27FC236}">
                    <a16:creationId xmlns:a16="http://schemas.microsoft.com/office/drawing/2014/main" id="{92317652-D4AC-4231-9F47-9501B9B84516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34">
                <a:extLst>
                  <a:ext uri="{FF2B5EF4-FFF2-40B4-BE49-F238E27FC236}">
                    <a16:creationId xmlns:a16="http://schemas.microsoft.com/office/drawing/2014/main" id="{C9D425F4-3BD5-4AEF-BBDC-DA7AAC19E336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35">
                <a:extLst>
                  <a:ext uri="{FF2B5EF4-FFF2-40B4-BE49-F238E27FC236}">
                    <a16:creationId xmlns:a16="http://schemas.microsoft.com/office/drawing/2014/main" id="{E70AAFD7-AC9C-4804-B8B4-24EF366A3720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72F43292-458F-47C1-896F-0F7F0656F855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7292F03B-87DF-4E93-B01D-25C4A243125A}"/>
                </a:ext>
              </a:extLst>
            </p:cNvPr>
            <p:cNvGrpSpPr/>
            <p:nvPr/>
          </p:nvGrpSpPr>
          <p:grpSpPr>
            <a:xfrm rot="21396025">
              <a:off x="471400" y="1206351"/>
              <a:ext cx="11259110" cy="4590148"/>
              <a:chOff x="296562" y="1106317"/>
              <a:chExt cx="11259110" cy="4590148"/>
            </a:xfrm>
          </p:grpSpPr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52208C1D-B40F-4B6D-A49F-055E895FB80F}"/>
                  </a:ext>
                </a:extLst>
              </p:cNvPr>
              <p:cNvCxnSpPr/>
              <p:nvPr/>
            </p:nvCxnSpPr>
            <p:spPr>
              <a:xfrm>
                <a:off x="580768" y="1124465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0B447AFD-E59B-453C-B8CC-6435711B001C}"/>
                  </a:ext>
                </a:extLst>
              </p:cNvPr>
              <p:cNvCxnSpPr/>
              <p:nvPr/>
            </p:nvCxnSpPr>
            <p:spPr>
              <a:xfrm>
                <a:off x="11219936" y="1106317"/>
                <a:ext cx="0" cy="457200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رابط مستقيم 30">
                <a:extLst>
                  <a:ext uri="{FF2B5EF4-FFF2-40B4-BE49-F238E27FC236}">
                    <a16:creationId xmlns:a16="http://schemas.microsoft.com/office/drawing/2014/main" id="{7D4A7FB6-0EC1-45AA-8BDA-203524AEE835}"/>
                  </a:ext>
                </a:extLst>
              </p:cNvPr>
              <p:cNvCxnSpPr/>
              <p:nvPr/>
            </p:nvCxnSpPr>
            <p:spPr>
              <a:xfrm>
                <a:off x="296562" y="134254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رابط مستقيم 31">
                <a:extLst>
                  <a:ext uri="{FF2B5EF4-FFF2-40B4-BE49-F238E27FC236}">
                    <a16:creationId xmlns:a16="http://schemas.microsoft.com/office/drawing/2014/main" id="{A083EBE1-6C7E-44A5-9BCC-BE4DA71BD4FC}"/>
                  </a:ext>
                </a:extLst>
              </p:cNvPr>
              <p:cNvCxnSpPr/>
              <p:nvPr/>
            </p:nvCxnSpPr>
            <p:spPr>
              <a:xfrm>
                <a:off x="384299" y="5442092"/>
                <a:ext cx="11171373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8870985-8FB6-465E-8914-50DFD4F36BA1}"/>
              </a:ext>
            </a:extLst>
          </p:cNvPr>
          <p:cNvSpPr/>
          <p:nvPr/>
        </p:nvSpPr>
        <p:spPr>
          <a:xfrm>
            <a:off x="7626534" y="1437762"/>
            <a:ext cx="195300" cy="2088315"/>
          </a:xfrm>
          <a:prstGeom prst="roundRect">
            <a:avLst/>
          </a:prstGeom>
          <a:solidFill>
            <a:srgbClr val="E9EA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367DF3-8FB7-4CFB-AC90-DF17243E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64" y="1437762"/>
            <a:ext cx="6613319" cy="3592950"/>
          </a:xfrm>
          <a:prstGeom prst="rect">
            <a:avLst/>
          </a:prstGeom>
        </p:spPr>
      </p:pic>
      <p:sp>
        <p:nvSpPr>
          <p:cNvPr id="13" name="!!مستدير16">
            <a:extLst>
              <a:ext uri="{FF2B5EF4-FFF2-40B4-BE49-F238E27FC236}">
                <a16:creationId xmlns:a16="http://schemas.microsoft.com/office/drawing/2014/main" id="{3D46FE14-198C-4C90-8786-514193E72C3D}"/>
              </a:ext>
            </a:extLst>
          </p:cNvPr>
          <p:cNvSpPr txBox="1"/>
          <p:nvPr/>
        </p:nvSpPr>
        <p:spPr>
          <a:xfrm rot="14237306" flipH="1">
            <a:off x="272462" y="-112293"/>
            <a:ext cx="1728925" cy="1943656"/>
          </a:xfrm>
          <a:custGeom>
            <a:avLst/>
            <a:gdLst/>
            <a:ahLst/>
            <a:cxnLst/>
            <a:rect l="l" t="t" r="r" b="b"/>
            <a:pathLst>
              <a:path w="1728925" h="1943656">
                <a:moveTo>
                  <a:pt x="1588031" y="914705"/>
                </a:moveTo>
                <a:lnTo>
                  <a:pt x="1611514" y="914704"/>
                </a:lnTo>
                <a:lnTo>
                  <a:pt x="1611514" y="908301"/>
                </a:lnTo>
                <a:cubicBezTo>
                  <a:pt x="1610090" y="901184"/>
                  <a:pt x="1605821" y="897626"/>
                  <a:pt x="1598705" y="897627"/>
                </a:cubicBezTo>
                <a:lnTo>
                  <a:pt x="1588032" y="897627"/>
                </a:lnTo>
                <a:close/>
                <a:moveTo>
                  <a:pt x="1437531" y="717773"/>
                </a:moveTo>
                <a:cubicBezTo>
                  <a:pt x="1439666" y="719552"/>
                  <a:pt x="1442868" y="720442"/>
                  <a:pt x="1447138" y="720442"/>
                </a:cubicBezTo>
                <a:lnTo>
                  <a:pt x="1451407" y="720442"/>
                </a:lnTo>
                <a:cubicBezTo>
                  <a:pt x="1459946" y="720442"/>
                  <a:pt x="1464215" y="716884"/>
                  <a:pt x="1464216" y="709768"/>
                </a:cubicBezTo>
                <a:cubicBezTo>
                  <a:pt x="1462792" y="701229"/>
                  <a:pt x="1458523" y="696960"/>
                  <a:pt x="1451407" y="696960"/>
                </a:cubicBezTo>
                <a:lnTo>
                  <a:pt x="1434329" y="696960"/>
                </a:lnTo>
                <a:lnTo>
                  <a:pt x="1434329" y="709768"/>
                </a:lnTo>
                <a:cubicBezTo>
                  <a:pt x="1434329" y="713326"/>
                  <a:pt x="1435396" y="715994"/>
                  <a:pt x="1437531" y="717773"/>
                </a:cubicBezTo>
                <a:close/>
                <a:moveTo>
                  <a:pt x="1100449" y="242982"/>
                </a:moveTo>
                <a:lnTo>
                  <a:pt x="1109678" y="257352"/>
                </a:lnTo>
                <a:lnTo>
                  <a:pt x="1120455" y="250430"/>
                </a:lnTo>
                <a:lnTo>
                  <a:pt x="1111226" y="236060"/>
                </a:lnTo>
                <a:close/>
                <a:moveTo>
                  <a:pt x="1163784" y="412361"/>
                </a:moveTo>
                <a:lnTo>
                  <a:pt x="1170706" y="423138"/>
                </a:lnTo>
                <a:lnTo>
                  <a:pt x="1176094" y="419678"/>
                </a:lnTo>
                <a:cubicBezTo>
                  <a:pt x="1182082" y="415832"/>
                  <a:pt x="1182768" y="410317"/>
                  <a:pt x="1178154" y="403132"/>
                </a:cubicBezTo>
                <a:lnTo>
                  <a:pt x="1172385" y="394151"/>
                </a:lnTo>
                <a:lnTo>
                  <a:pt x="1166996" y="397612"/>
                </a:lnTo>
                <a:cubicBezTo>
                  <a:pt x="1161009" y="401458"/>
                  <a:pt x="1159939" y="406374"/>
                  <a:pt x="1163784" y="412361"/>
                </a:cubicBezTo>
                <a:close/>
                <a:moveTo>
                  <a:pt x="939800" y="79763"/>
                </a:moveTo>
                <a:lnTo>
                  <a:pt x="946722" y="90540"/>
                </a:lnTo>
                <a:lnTo>
                  <a:pt x="952110" y="87079"/>
                </a:lnTo>
                <a:cubicBezTo>
                  <a:pt x="958098" y="83234"/>
                  <a:pt x="958784" y="77719"/>
                  <a:pt x="954170" y="70534"/>
                </a:cubicBezTo>
                <a:lnTo>
                  <a:pt x="948401" y="61553"/>
                </a:lnTo>
                <a:lnTo>
                  <a:pt x="943012" y="65014"/>
                </a:lnTo>
                <a:cubicBezTo>
                  <a:pt x="937025" y="68859"/>
                  <a:pt x="935955" y="73776"/>
                  <a:pt x="939800" y="79763"/>
                </a:cubicBezTo>
                <a:close/>
                <a:moveTo>
                  <a:pt x="1598705" y="1155932"/>
                </a:moveTo>
                <a:lnTo>
                  <a:pt x="1617918" y="1155932"/>
                </a:lnTo>
                <a:lnTo>
                  <a:pt x="1641400" y="1149528"/>
                </a:lnTo>
                <a:lnTo>
                  <a:pt x="1641400" y="1132450"/>
                </a:lnTo>
                <a:lnTo>
                  <a:pt x="1628592" y="1132450"/>
                </a:lnTo>
                <a:cubicBezTo>
                  <a:pt x="1615783" y="1143835"/>
                  <a:pt x="1605821" y="1149527"/>
                  <a:pt x="1598705" y="1149528"/>
                </a:cubicBezTo>
                <a:close/>
                <a:moveTo>
                  <a:pt x="1282761" y="844258"/>
                </a:moveTo>
                <a:lnTo>
                  <a:pt x="1287031" y="844258"/>
                </a:lnTo>
                <a:cubicBezTo>
                  <a:pt x="1338265" y="839988"/>
                  <a:pt x="1363882" y="820064"/>
                  <a:pt x="1363882" y="784484"/>
                </a:cubicBezTo>
                <a:lnTo>
                  <a:pt x="1363882" y="773811"/>
                </a:lnTo>
                <a:cubicBezTo>
                  <a:pt x="1356766" y="773811"/>
                  <a:pt x="1353208" y="771676"/>
                  <a:pt x="1353209" y="767407"/>
                </a:cubicBezTo>
                <a:cubicBezTo>
                  <a:pt x="1331861" y="767406"/>
                  <a:pt x="1308379" y="790889"/>
                  <a:pt x="1282762" y="837854"/>
                </a:cubicBezTo>
                <a:close/>
                <a:moveTo>
                  <a:pt x="1195822" y="790114"/>
                </a:moveTo>
                <a:lnTo>
                  <a:pt x="1199284" y="795503"/>
                </a:lnTo>
                <a:cubicBezTo>
                  <a:pt x="1204326" y="800721"/>
                  <a:pt x="1209841" y="801408"/>
                  <a:pt x="1215829" y="797562"/>
                </a:cubicBezTo>
                <a:lnTo>
                  <a:pt x="1221217" y="794101"/>
                </a:lnTo>
                <a:lnTo>
                  <a:pt x="1211988" y="779732"/>
                </a:lnTo>
                <a:close/>
                <a:moveTo>
                  <a:pt x="971838" y="457516"/>
                </a:moveTo>
                <a:lnTo>
                  <a:pt x="975300" y="462905"/>
                </a:lnTo>
                <a:cubicBezTo>
                  <a:pt x="980342" y="468123"/>
                  <a:pt x="985857" y="468809"/>
                  <a:pt x="991845" y="464964"/>
                </a:cubicBezTo>
                <a:lnTo>
                  <a:pt x="997233" y="461503"/>
                </a:lnTo>
                <a:lnTo>
                  <a:pt x="988004" y="447133"/>
                </a:lnTo>
                <a:close/>
                <a:moveTo>
                  <a:pt x="982500" y="521183"/>
                </a:moveTo>
                <a:cubicBezTo>
                  <a:pt x="995751" y="531279"/>
                  <a:pt x="1004770" y="534789"/>
                  <a:pt x="1009560" y="531712"/>
                </a:cubicBezTo>
                <a:lnTo>
                  <a:pt x="1020338" y="524790"/>
                </a:lnTo>
                <a:cubicBezTo>
                  <a:pt x="1029751" y="505212"/>
                  <a:pt x="1030228" y="488838"/>
                  <a:pt x="1021768" y="475665"/>
                </a:cubicBezTo>
                <a:lnTo>
                  <a:pt x="1050376" y="464903"/>
                </a:lnTo>
                <a:cubicBezTo>
                  <a:pt x="1055166" y="461827"/>
                  <a:pt x="1056495" y="453362"/>
                  <a:pt x="1054363" y="439508"/>
                </a:cubicBezTo>
                <a:lnTo>
                  <a:pt x="1041673" y="419750"/>
                </a:lnTo>
                <a:cubicBezTo>
                  <a:pt x="1037827" y="413763"/>
                  <a:pt x="1032911" y="412692"/>
                  <a:pt x="1026924" y="416537"/>
                </a:cubicBezTo>
                <a:lnTo>
                  <a:pt x="1016146" y="423459"/>
                </a:lnTo>
                <a:cubicBezTo>
                  <a:pt x="1006051" y="436709"/>
                  <a:pt x="1006771" y="452315"/>
                  <a:pt x="1018308" y="470277"/>
                </a:cubicBezTo>
                <a:cubicBezTo>
                  <a:pt x="1003685" y="471211"/>
                  <a:pt x="992182" y="474371"/>
                  <a:pt x="983800" y="479754"/>
                </a:cubicBezTo>
                <a:cubicBezTo>
                  <a:pt x="976616" y="484369"/>
                  <a:pt x="976182" y="498179"/>
                  <a:pt x="982500" y="521183"/>
                </a:cubicBezTo>
                <a:close/>
                <a:moveTo>
                  <a:pt x="1168617" y="822811"/>
                </a:moveTo>
                <a:lnTo>
                  <a:pt x="1174385" y="831792"/>
                </a:lnTo>
                <a:cubicBezTo>
                  <a:pt x="1180197" y="838208"/>
                  <a:pt x="1186097" y="839493"/>
                  <a:pt x="1192084" y="835647"/>
                </a:cubicBezTo>
                <a:lnTo>
                  <a:pt x="1201065" y="829879"/>
                </a:lnTo>
                <a:lnTo>
                  <a:pt x="1194143" y="819102"/>
                </a:lnTo>
                <a:cubicBezTo>
                  <a:pt x="1190298" y="813115"/>
                  <a:pt x="1185381" y="812044"/>
                  <a:pt x="1179394" y="815889"/>
                </a:cubicBezTo>
                <a:close/>
                <a:moveTo>
                  <a:pt x="758516" y="188585"/>
                </a:moveTo>
                <a:cubicBezTo>
                  <a:pt x="771767" y="198681"/>
                  <a:pt x="780786" y="202190"/>
                  <a:pt x="785576" y="199114"/>
                </a:cubicBezTo>
                <a:lnTo>
                  <a:pt x="796354" y="192192"/>
                </a:lnTo>
                <a:cubicBezTo>
                  <a:pt x="805767" y="172614"/>
                  <a:pt x="806245" y="156239"/>
                  <a:pt x="797784" y="143067"/>
                </a:cubicBezTo>
                <a:lnTo>
                  <a:pt x="826392" y="132305"/>
                </a:lnTo>
                <a:cubicBezTo>
                  <a:pt x="831182" y="129228"/>
                  <a:pt x="832511" y="120763"/>
                  <a:pt x="830379" y="106910"/>
                </a:cubicBezTo>
                <a:lnTo>
                  <a:pt x="817689" y="87152"/>
                </a:lnTo>
                <a:cubicBezTo>
                  <a:pt x="813843" y="81165"/>
                  <a:pt x="808927" y="80094"/>
                  <a:pt x="802940" y="83939"/>
                </a:cubicBezTo>
                <a:lnTo>
                  <a:pt x="792163" y="90861"/>
                </a:lnTo>
                <a:cubicBezTo>
                  <a:pt x="782067" y="104111"/>
                  <a:pt x="782787" y="119717"/>
                  <a:pt x="794324" y="137679"/>
                </a:cubicBezTo>
                <a:cubicBezTo>
                  <a:pt x="779701" y="138613"/>
                  <a:pt x="768198" y="141772"/>
                  <a:pt x="759816" y="147156"/>
                </a:cubicBezTo>
                <a:cubicBezTo>
                  <a:pt x="752632" y="151770"/>
                  <a:pt x="752198" y="165580"/>
                  <a:pt x="758516" y="188585"/>
                </a:cubicBezTo>
                <a:close/>
                <a:moveTo>
                  <a:pt x="944633" y="490213"/>
                </a:moveTo>
                <a:lnTo>
                  <a:pt x="950401" y="499194"/>
                </a:lnTo>
                <a:cubicBezTo>
                  <a:pt x="956213" y="505609"/>
                  <a:pt x="962113" y="506894"/>
                  <a:pt x="968100" y="503049"/>
                </a:cubicBezTo>
                <a:lnTo>
                  <a:pt x="977081" y="497280"/>
                </a:lnTo>
                <a:lnTo>
                  <a:pt x="970159" y="486503"/>
                </a:lnTo>
                <a:cubicBezTo>
                  <a:pt x="966314" y="480516"/>
                  <a:pt x="961397" y="479445"/>
                  <a:pt x="955410" y="483291"/>
                </a:cubicBezTo>
                <a:close/>
                <a:moveTo>
                  <a:pt x="1314224" y="1069268"/>
                </a:moveTo>
                <a:lnTo>
                  <a:pt x="1317685" y="1074657"/>
                </a:lnTo>
                <a:cubicBezTo>
                  <a:pt x="1322299" y="1081841"/>
                  <a:pt x="1327600" y="1083511"/>
                  <a:pt x="1333588" y="1079665"/>
                </a:cubicBezTo>
                <a:lnTo>
                  <a:pt x="1338976" y="1076205"/>
                </a:lnTo>
                <a:cubicBezTo>
                  <a:pt x="1344963" y="1072359"/>
                  <a:pt x="1345650" y="1066844"/>
                  <a:pt x="1341035" y="1059659"/>
                </a:cubicBezTo>
                <a:lnTo>
                  <a:pt x="1337574" y="1054271"/>
                </a:lnTo>
                <a:cubicBezTo>
                  <a:pt x="1333729" y="1048283"/>
                  <a:pt x="1328812" y="1047213"/>
                  <a:pt x="1322825" y="1051058"/>
                </a:cubicBezTo>
                <a:lnTo>
                  <a:pt x="1317437" y="1054519"/>
                </a:lnTo>
                <a:cubicBezTo>
                  <a:pt x="1312218" y="1059562"/>
                  <a:pt x="1311147" y="1064478"/>
                  <a:pt x="1314224" y="1069268"/>
                </a:cubicBezTo>
                <a:close/>
                <a:moveTo>
                  <a:pt x="1588031" y="1574343"/>
                </a:moveTo>
                <a:cubicBezTo>
                  <a:pt x="1643535" y="1636963"/>
                  <a:pt x="1688365" y="1668273"/>
                  <a:pt x="1722521" y="1668273"/>
                </a:cubicBezTo>
                <a:lnTo>
                  <a:pt x="1728925" y="1655464"/>
                </a:lnTo>
                <a:lnTo>
                  <a:pt x="1728925" y="1649060"/>
                </a:lnTo>
                <a:cubicBezTo>
                  <a:pt x="1709001" y="1649060"/>
                  <a:pt x="1681249" y="1637675"/>
                  <a:pt x="1645669" y="1614904"/>
                </a:cubicBezTo>
                <a:cubicBezTo>
                  <a:pt x="1639977" y="1596403"/>
                  <a:pt x="1628591" y="1582882"/>
                  <a:pt x="1611514" y="1574344"/>
                </a:cubicBezTo>
                <a:close/>
                <a:moveTo>
                  <a:pt x="1006885" y="693795"/>
                </a:moveTo>
                <a:lnTo>
                  <a:pt x="1013727" y="688309"/>
                </a:lnTo>
                <a:lnTo>
                  <a:pt x="1015138" y="690506"/>
                </a:lnTo>
                <a:lnTo>
                  <a:pt x="1008423" y="695587"/>
                </a:lnTo>
                <a:close/>
                <a:moveTo>
                  <a:pt x="653871" y="144162"/>
                </a:moveTo>
                <a:lnTo>
                  <a:pt x="666561" y="163920"/>
                </a:lnTo>
                <a:cubicBezTo>
                  <a:pt x="689254" y="83379"/>
                  <a:pt x="691372" y="28739"/>
                  <a:pt x="672914" y="0"/>
                </a:cubicBezTo>
                <a:lnTo>
                  <a:pt x="658676" y="1533"/>
                </a:lnTo>
                <a:lnTo>
                  <a:pt x="653287" y="4994"/>
                </a:lnTo>
                <a:cubicBezTo>
                  <a:pt x="664054" y="21759"/>
                  <a:pt x="669472" y="51262"/>
                  <a:pt x="669540" y="93504"/>
                </a:cubicBezTo>
                <a:cubicBezTo>
                  <a:pt x="657049" y="108292"/>
                  <a:pt x="651826" y="125178"/>
                  <a:pt x="653871" y="144162"/>
                </a:cubicBezTo>
                <a:close/>
                <a:moveTo>
                  <a:pt x="1181967" y="977057"/>
                </a:moveTo>
                <a:lnTo>
                  <a:pt x="1181862" y="974778"/>
                </a:lnTo>
                <a:cubicBezTo>
                  <a:pt x="1183040" y="969370"/>
                  <a:pt x="1185576" y="962456"/>
                  <a:pt x="1189470" y="954035"/>
                </a:cubicBezTo>
                <a:lnTo>
                  <a:pt x="1205636" y="943652"/>
                </a:lnTo>
                <a:cubicBezTo>
                  <a:pt x="1224495" y="931539"/>
                  <a:pt x="1273726" y="928937"/>
                  <a:pt x="1353328" y="935849"/>
                </a:cubicBezTo>
                <a:lnTo>
                  <a:pt x="1358858" y="936470"/>
                </a:lnTo>
                <a:lnTo>
                  <a:pt x="1333996" y="983818"/>
                </a:lnTo>
                <a:cubicBezTo>
                  <a:pt x="1301974" y="1043057"/>
                  <a:pt x="1282761" y="1072677"/>
                  <a:pt x="1276357" y="1072677"/>
                </a:cubicBezTo>
                <a:lnTo>
                  <a:pt x="1264525" y="1065634"/>
                </a:lnTo>
                <a:lnTo>
                  <a:pt x="1251504" y="1050452"/>
                </a:lnTo>
                <a:lnTo>
                  <a:pt x="1246471" y="1032116"/>
                </a:lnTo>
                <a:lnTo>
                  <a:pt x="1246471" y="1021442"/>
                </a:lnTo>
                <a:cubicBezTo>
                  <a:pt x="1246471" y="1017173"/>
                  <a:pt x="1258568" y="1009346"/>
                  <a:pt x="1282762" y="997960"/>
                </a:cubicBezTo>
                <a:lnTo>
                  <a:pt x="1276166" y="985868"/>
                </a:lnTo>
                <a:lnTo>
                  <a:pt x="1286814" y="975238"/>
                </a:lnTo>
                <a:lnTo>
                  <a:pt x="1281046" y="966258"/>
                </a:lnTo>
                <a:lnTo>
                  <a:pt x="1270248" y="975018"/>
                </a:lnTo>
                <a:lnTo>
                  <a:pt x="1269953" y="974478"/>
                </a:lnTo>
                <a:lnTo>
                  <a:pt x="1276357" y="938187"/>
                </a:lnTo>
                <a:lnTo>
                  <a:pt x="1263549" y="938187"/>
                </a:lnTo>
                <a:cubicBezTo>
                  <a:pt x="1263549" y="955977"/>
                  <a:pt x="1259635" y="970742"/>
                  <a:pt x="1251808" y="982483"/>
                </a:cubicBezTo>
                <a:lnTo>
                  <a:pt x="1225873" y="1001738"/>
                </a:lnTo>
                <a:lnTo>
                  <a:pt x="1219016" y="1001024"/>
                </a:lnTo>
                <a:lnTo>
                  <a:pt x="1214070" y="999060"/>
                </a:lnTo>
                <a:lnTo>
                  <a:pt x="1204309" y="986753"/>
                </a:lnTo>
                <a:close/>
                <a:moveTo>
                  <a:pt x="958418" y="653884"/>
                </a:moveTo>
                <a:cubicBezTo>
                  <a:pt x="956880" y="651490"/>
                  <a:pt x="956700" y="647588"/>
                  <a:pt x="957878" y="642180"/>
                </a:cubicBezTo>
                <a:lnTo>
                  <a:pt x="959680" y="637267"/>
                </a:lnTo>
                <a:lnTo>
                  <a:pt x="963078" y="652903"/>
                </a:lnTo>
                <a:lnTo>
                  <a:pt x="977442" y="661440"/>
                </a:lnTo>
                <a:close/>
                <a:moveTo>
                  <a:pt x="999601" y="733469"/>
                </a:moveTo>
                <a:lnTo>
                  <a:pt x="1008591" y="723205"/>
                </a:lnTo>
                <a:lnTo>
                  <a:pt x="1015691" y="724294"/>
                </a:lnTo>
                <a:lnTo>
                  <a:pt x="1027946" y="737502"/>
                </a:lnTo>
                <a:lnTo>
                  <a:pt x="1017679" y="749766"/>
                </a:lnTo>
                <a:close/>
                <a:moveTo>
                  <a:pt x="1533062" y="1734450"/>
                </a:moveTo>
                <a:cubicBezTo>
                  <a:pt x="1536264" y="1737296"/>
                  <a:pt x="1541067" y="1740143"/>
                  <a:pt x="1547471" y="1742989"/>
                </a:cubicBezTo>
                <a:lnTo>
                  <a:pt x="1570953" y="1742989"/>
                </a:lnTo>
                <a:cubicBezTo>
                  <a:pt x="1578069" y="1742989"/>
                  <a:pt x="1581627" y="1739431"/>
                  <a:pt x="1581627" y="1732315"/>
                </a:cubicBezTo>
                <a:lnTo>
                  <a:pt x="1581627" y="1719507"/>
                </a:lnTo>
                <a:cubicBezTo>
                  <a:pt x="1575935" y="1703852"/>
                  <a:pt x="1562414" y="1696024"/>
                  <a:pt x="1541067" y="1696025"/>
                </a:cubicBezTo>
                <a:cubicBezTo>
                  <a:pt x="1548183" y="1683216"/>
                  <a:pt x="1551740" y="1671830"/>
                  <a:pt x="1551741" y="1661868"/>
                </a:cubicBezTo>
                <a:cubicBezTo>
                  <a:pt x="1551740" y="1653329"/>
                  <a:pt x="1540355" y="1645502"/>
                  <a:pt x="1517585" y="1638386"/>
                </a:cubicBezTo>
                <a:cubicBezTo>
                  <a:pt x="1501930" y="1644079"/>
                  <a:pt x="1494102" y="1649771"/>
                  <a:pt x="1494102" y="1655464"/>
                </a:cubicBezTo>
                <a:lnTo>
                  <a:pt x="1494102" y="1668272"/>
                </a:lnTo>
                <a:cubicBezTo>
                  <a:pt x="1505488" y="1686774"/>
                  <a:pt x="1519008" y="1696025"/>
                  <a:pt x="1534663" y="1696025"/>
                </a:cubicBezTo>
                <a:lnTo>
                  <a:pt x="1528258" y="1725911"/>
                </a:lnTo>
                <a:cubicBezTo>
                  <a:pt x="1528258" y="1728758"/>
                  <a:pt x="1529860" y="1731604"/>
                  <a:pt x="1533062" y="1734450"/>
                </a:cubicBezTo>
                <a:close/>
                <a:moveTo>
                  <a:pt x="1501574" y="1864136"/>
                </a:moveTo>
                <a:cubicBezTo>
                  <a:pt x="1503709" y="1865915"/>
                  <a:pt x="1506911" y="1866804"/>
                  <a:pt x="1511180" y="1866805"/>
                </a:cubicBezTo>
                <a:lnTo>
                  <a:pt x="1521854" y="1866805"/>
                </a:lnTo>
                <a:lnTo>
                  <a:pt x="1521854" y="1860400"/>
                </a:lnTo>
                <a:cubicBezTo>
                  <a:pt x="1521854" y="1853285"/>
                  <a:pt x="1518296" y="1849727"/>
                  <a:pt x="1511180" y="1849726"/>
                </a:cubicBezTo>
                <a:lnTo>
                  <a:pt x="1498372" y="1849727"/>
                </a:lnTo>
                <a:lnTo>
                  <a:pt x="1498372" y="1856131"/>
                </a:lnTo>
                <a:cubicBezTo>
                  <a:pt x="1498372" y="1859689"/>
                  <a:pt x="1499439" y="1862357"/>
                  <a:pt x="1501574" y="1864136"/>
                </a:cubicBezTo>
                <a:close/>
                <a:moveTo>
                  <a:pt x="1139733" y="1655464"/>
                </a:moveTo>
                <a:lnTo>
                  <a:pt x="1152541" y="1655464"/>
                </a:lnTo>
                <a:cubicBezTo>
                  <a:pt x="1159657" y="1655464"/>
                  <a:pt x="1163215" y="1651906"/>
                  <a:pt x="1163215" y="1644790"/>
                </a:cubicBezTo>
                <a:lnTo>
                  <a:pt x="1163215" y="1631982"/>
                </a:lnTo>
                <a:lnTo>
                  <a:pt x="1152542" y="1631982"/>
                </a:lnTo>
                <a:cubicBezTo>
                  <a:pt x="1144002" y="1633405"/>
                  <a:pt x="1139733" y="1637674"/>
                  <a:pt x="1139733" y="1644790"/>
                </a:cubicBezTo>
                <a:close/>
                <a:moveTo>
                  <a:pt x="1158946" y="1691755"/>
                </a:moveTo>
                <a:lnTo>
                  <a:pt x="1176024" y="1691755"/>
                </a:lnTo>
                <a:lnTo>
                  <a:pt x="1176024" y="1672542"/>
                </a:lnTo>
                <a:lnTo>
                  <a:pt x="1169620" y="1672542"/>
                </a:lnTo>
                <a:cubicBezTo>
                  <a:pt x="1162504" y="1673965"/>
                  <a:pt x="1158946" y="1678235"/>
                  <a:pt x="1158946" y="1685351"/>
                </a:cubicBezTo>
                <a:close/>
                <a:moveTo>
                  <a:pt x="1269953" y="1909500"/>
                </a:moveTo>
                <a:lnTo>
                  <a:pt x="1287031" y="1909500"/>
                </a:lnTo>
                <a:lnTo>
                  <a:pt x="1287031" y="1896692"/>
                </a:lnTo>
                <a:lnTo>
                  <a:pt x="1269953" y="1896692"/>
                </a:lnTo>
                <a:close/>
                <a:moveTo>
                  <a:pt x="265910" y="357819"/>
                </a:moveTo>
                <a:lnTo>
                  <a:pt x="272832" y="368596"/>
                </a:lnTo>
                <a:cubicBezTo>
                  <a:pt x="289333" y="373221"/>
                  <a:pt x="299506" y="378527"/>
                  <a:pt x="303352" y="384514"/>
                </a:cubicBezTo>
                <a:lnTo>
                  <a:pt x="308741" y="381053"/>
                </a:lnTo>
                <a:lnTo>
                  <a:pt x="298358" y="364887"/>
                </a:lnTo>
                <a:lnTo>
                  <a:pt x="280279" y="348590"/>
                </a:lnTo>
                <a:close/>
                <a:moveTo>
                  <a:pt x="602865" y="1006102"/>
                </a:moveTo>
                <a:lnTo>
                  <a:pt x="606701" y="999028"/>
                </a:lnTo>
                <a:cubicBezTo>
                  <a:pt x="610294" y="996721"/>
                  <a:pt x="614529" y="991464"/>
                  <a:pt x="619406" y="983257"/>
                </a:cubicBezTo>
                <a:lnTo>
                  <a:pt x="626328" y="994034"/>
                </a:lnTo>
                <a:lnTo>
                  <a:pt x="626388" y="996008"/>
                </a:lnTo>
                <a:lnTo>
                  <a:pt x="618415" y="1001129"/>
                </a:lnTo>
                <a:close/>
                <a:moveTo>
                  <a:pt x="814379" y="1406695"/>
                </a:moveTo>
                <a:lnTo>
                  <a:pt x="813373" y="1368082"/>
                </a:lnTo>
                <a:lnTo>
                  <a:pt x="821521" y="1367673"/>
                </a:lnTo>
                <a:cubicBezTo>
                  <a:pt x="827659" y="1367406"/>
                  <a:pt x="831973" y="1367272"/>
                  <a:pt x="834463" y="1367272"/>
                </a:cubicBezTo>
                <a:lnTo>
                  <a:pt x="840868" y="1380081"/>
                </a:lnTo>
                <a:lnTo>
                  <a:pt x="840867" y="1397159"/>
                </a:lnTo>
                <a:close/>
                <a:moveTo>
                  <a:pt x="590447" y="1076066"/>
                </a:moveTo>
                <a:lnTo>
                  <a:pt x="589276" y="1031152"/>
                </a:lnTo>
                <a:lnTo>
                  <a:pt x="592025" y="1026084"/>
                </a:lnTo>
                <a:lnTo>
                  <a:pt x="622798" y="1026222"/>
                </a:lnTo>
                <a:cubicBezTo>
                  <a:pt x="631028" y="1026856"/>
                  <a:pt x="635720" y="1028072"/>
                  <a:pt x="636873" y="1029868"/>
                </a:cubicBezTo>
                <a:cubicBezTo>
                  <a:pt x="644048" y="1048939"/>
                  <a:pt x="638056" y="1064628"/>
                  <a:pt x="618897" y="1076933"/>
                </a:cubicBezTo>
                <a:lnTo>
                  <a:pt x="609916" y="1082702"/>
                </a:lnTo>
                <a:cubicBezTo>
                  <a:pt x="608120" y="1083855"/>
                  <a:pt x="603941" y="1082945"/>
                  <a:pt x="597379" y="1079971"/>
                </a:cubicBezTo>
                <a:close/>
                <a:moveTo>
                  <a:pt x="806262" y="1453873"/>
                </a:moveTo>
                <a:lnTo>
                  <a:pt x="828059" y="1427046"/>
                </a:lnTo>
                <a:lnTo>
                  <a:pt x="840868" y="1427046"/>
                </a:lnTo>
                <a:cubicBezTo>
                  <a:pt x="840868" y="1430604"/>
                  <a:pt x="839800" y="1435763"/>
                  <a:pt x="837666" y="1442522"/>
                </a:cubicBezTo>
                <a:lnTo>
                  <a:pt x="830389" y="1461523"/>
                </a:lnTo>
                <a:lnTo>
                  <a:pt x="819864" y="1445137"/>
                </a:lnTo>
                <a:close/>
                <a:moveTo>
                  <a:pt x="691138" y="1319768"/>
                </a:moveTo>
                <a:cubicBezTo>
                  <a:pt x="704816" y="1327898"/>
                  <a:pt x="719779" y="1330127"/>
                  <a:pt x="736028" y="1326457"/>
                </a:cubicBezTo>
                <a:lnTo>
                  <a:pt x="732567" y="1321068"/>
                </a:lnTo>
                <a:cubicBezTo>
                  <a:pt x="728722" y="1315081"/>
                  <a:pt x="717905" y="1312725"/>
                  <a:pt x="700119" y="1314000"/>
                </a:cubicBezTo>
                <a:close/>
                <a:moveTo>
                  <a:pt x="617685" y="1217255"/>
                </a:moveTo>
                <a:lnTo>
                  <a:pt x="621145" y="1222643"/>
                </a:lnTo>
                <a:cubicBezTo>
                  <a:pt x="626188" y="1227861"/>
                  <a:pt x="631703" y="1228548"/>
                  <a:pt x="637691" y="1224702"/>
                </a:cubicBezTo>
                <a:cubicBezTo>
                  <a:pt x="642480" y="1221626"/>
                  <a:pt x="645396" y="1201147"/>
                  <a:pt x="646438" y="1163267"/>
                </a:cubicBezTo>
                <a:cubicBezTo>
                  <a:pt x="642593" y="1157280"/>
                  <a:pt x="635880" y="1157362"/>
                  <a:pt x="626301" y="1163515"/>
                </a:cubicBezTo>
                <a:lnTo>
                  <a:pt x="622839" y="1158126"/>
                </a:lnTo>
                <a:lnTo>
                  <a:pt x="609901" y="1118231"/>
                </a:lnTo>
                <a:lnTo>
                  <a:pt x="606301" y="1128763"/>
                </a:lnTo>
                <a:lnTo>
                  <a:pt x="595880" y="1112538"/>
                </a:lnTo>
                <a:lnTo>
                  <a:pt x="581511" y="1121767"/>
                </a:lnTo>
                <a:lnTo>
                  <a:pt x="594201" y="1141525"/>
                </a:lnTo>
                <a:lnTo>
                  <a:pt x="604116" y="1135158"/>
                </a:lnTo>
                <a:lnTo>
                  <a:pt x="603512" y="1136923"/>
                </a:lnTo>
                <a:cubicBezTo>
                  <a:pt x="603274" y="1145110"/>
                  <a:pt x="604927" y="1155255"/>
                  <a:pt x="608470" y="1167355"/>
                </a:cubicBezTo>
                <a:lnTo>
                  <a:pt x="618984" y="1175826"/>
                </a:lnTo>
                <a:cubicBezTo>
                  <a:pt x="620522" y="1178220"/>
                  <a:pt x="620089" y="1192030"/>
                  <a:pt x="617685" y="1217255"/>
                </a:cubicBezTo>
                <a:close/>
                <a:moveTo>
                  <a:pt x="467154" y="987170"/>
                </a:moveTo>
                <a:cubicBezTo>
                  <a:pt x="480832" y="995299"/>
                  <a:pt x="495795" y="997529"/>
                  <a:pt x="512044" y="993859"/>
                </a:cubicBezTo>
                <a:lnTo>
                  <a:pt x="508583" y="988470"/>
                </a:lnTo>
                <a:cubicBezTo>
                  <a:pt x="504738" y="982483"/>
                  <a:pt x="493921" y="980126"/>
                  <a:pt x="476135" y="981402"/>
                </a:cubicBezTo>
                <a:close/>
                <a:moveTo>
                  <a:pt x="393701" y="884656"/>
                </a:moveTo>
                <a:lnTo>
                  <a:pt x="397161" y="890045"/>
                </a:lnTo>
                <a:cubicBezTo>
                  <a:pt x="402204" y="895263"/>
                  <a:pt x="407719" y="895950"/>
                  <a:pt x="413707" y="892104"/>
                </a:cubicBezTo>
                <a:cubicBezTo>
                  <a:pt x="418496" y="889028"/>
                  <a:pt x="421412" y="868549"/>
                  <a:pt x="422454" y="830668"/>
                </a:cubicBezTo>
                <a:cubicBezTo>
                  <a:pt x="418609" y="824681"/>
                  <a:pt x="411896" y="824764"/>
                  <a:pt x="402317" y="830917"/>
                </a:cubicBezTo>
                <a:lnTo>
                  <a:pt x="398856" y="825528"/>
                </a:lnTo>
                <a:lnTo>
                  <a:pt x="385917" y="785633"/>
                </a:lnTo>
                <a:cubicBezTo>
                  <a:pt x="377875" y="794180"/>
                  <a:pt x="377399" y="810555"/>
                  <a:pt x="384486" y="834757"/>
                </a:cubicBezTo>
                <a:lnTo>
                  <a:pt x="395000" y="843227"/>
                </a:lnTo>
                <a:cubicBezTo>
                  <a:pt x="396538" y="845622"/>
                  <a:pt x="396105" y="859432"/>
                  <a:pt x="393701" y="884656"/>
                </a:cubicBezTo>
                <a:close/>
                <a:moveTo>
                  <a:pt x="642918" y="1299996"/>
                </a:moveTo>
                <a:lnTo>
                  <a:pt x="649840" y="1310773"/>
                </a:lnTo>
                <a:cubicBezTo>
                  <a:pt x="654883" y="1315991"/>
                  <a:pt x="659800" y="1317062"/>
                  <a:pt x="664589" y="1313986"/>
                </a:cubicBezTo>
                <a:lnTo>
                  <a:pt x="675367" y="1307064"/>
                </a:lnTo>
                <a:lnTo>
                  <a:pt x="669599" y="1298083"/>
                </a:lnTo>
                <a:cubicBezTo>
                  <a:pt x="664984" y="1290898"/>
                  <a:pt x="659084" y="1289613"/>
                  <a:pt x="651899" y="1294228"/>
                </a:cubicBezTo>
                <a:close/>
                <a:moveTo>
                  <a:pt x="861148" y="1646391"/>
                </a:moveTo>
                <a:cubicBezTo>
                  <a:pt x="863282" y="1648170"/>
                  <a:pt x="866485" y="1649060"/>
                  <a:pt x="870754" y="1649060"/>
                </a:cubicBezTo>
                <a:lnTo>
                  <a:pt x="877158" y="1649060"/>
                </a:lnTo>
                <a:cubicBezTo>
                  <a:pt x="884274" y="1649060"/>
                  <a:pt x="887832" y="1645502"/>
                  <a:pt x="887832" y="1638386"/>
                </a:cubicBezTo>
                <a:lnTo>
                  <a:pt x="887832" y="1631982"/>
                </a:lnTo>
                <a:cubicBezTo>
                  <a:pt x="886409" y="1624866"/>
                  <a:pt x="882851" y="1621308"/>
                  <a:pt x="877158" y="1621308"/>
                </a:cubicBezTo>
                <a:lnTo>
                  <a:pt x="870754" y="1621308"/>
                </a:lnTo>
                <a:cubicBezTo>
                  <a:pt x="862215" y="1621308"/>
                  <a:pt x="857945" y="1624866"/>
                  <a:pt x="857946" y="1631982"/>
                </a:cubicBezTo>
                <a:lnTo>
                  <a:pt x="857945" y="1638386"/>
                </a:lnTo>
                <a:cubicBezTo>
                  <a:pt x="857945" y="1641944"/>
                  <a:pt x="859013" y="1644612"/>
                  <a:pt x="861148" y="1646391"/>
                </a:cubicBezTo>
                <a:close/>
                <a:moveTo>
                  <a:pt x="418934" y="967398"/>
                </a:moveTo>
                <a:lnTo>
                  <a:pt x="425856" y="978175"/>
                </a:lnTo>
                <a:cubicBezTo>
                  <a:pt x="430899" y="983393"/>
                  <a:pt x="435816" y="984464"/>
                  <a:pt x="440605" y="981388"/>
                </a:cubicBezTo>
                <a:lnTo>
                  <a:pt x="451383" y="974466"/>
                </a:lnTo>
                <a:lnTo>
                  <a:pt x="445615" y="965485"/>
                </a:lnTo>
                <a:cubicBezTo>
                  <a:pt x="441000" y="958300"/>
                  <a:pt x="435100" y="957015"/>
                  <a:pt x="427915" y="961629"/>
                </a:cubicBezTo>
                <a:close/>
                <a:moveTo>
                  <a:pt x="828059" y="1614904"/>
                </a:moveTo>
                <a:cubicBezTo>
                  <a:pt x="836598" y="1614904"/>
                  <a:pt x="840868" y="1610635"/>
                  <a:pt x="840868" y="1602095"/>
                </a:cubicBezTo>
                <a:lnTo>
                  <a:pt x="840868" y="1597826"/>
                </a:lnTo>
                <a:lnTo>
                  <a:pt x="828059" y="1597826"/>
                </a:lnTo>
                <a:close/>
                <a:moveTo>
                  <a:pt x="315386" y="853242"/>
                </a:moveTo>
                <a:lnTo>
                  <a:pt x="321154" y="862223"/>
                </a:lnTo>
                <a:lnTo>
                  <a:pt x="335524" y="852994"/>
                </a:lnTo>
                <a:lnTo>
                  <a:pt x="322834" y="833236"/>
                </a:lnTo>
                <a:lnTo>
                  <a:pt x="317445" y="836697"/>
                </a:lnTo>
                <a:cubicBezTo>
                  <a:pt x="312227" y="841740"/>
                  <a:pt x="311540" y="847255"/>
                  <a:pt x="315386" y="853242"/>
                </a:cubicBezTo>
                <a:close/>
                <a:moveTo>
                  <a:pt x="574313" y="1260334"/>
                </a:moveTo>
                <a:lnTo>
                  <a:pt x="581235" y="1271111"/>
                </a:lnTo>
                <a:cubicBezTo>
                  <a:pt x="584311" y="1275901"/>
                  <a:pt x="592776" y="1277229"/>
                  <a:pt x="606630" y="1275098"/>
                </a:cubicBezTo>
                <a:lnTo>
                  <a:pt x="610222" y="1272790"/>
                </a:lnTo>
                <a:lnTo>
                  <a:pt x="604454" y="1263809"/>
                </a:lnTo>
                <a:cubicBezTo>
                  <a:pt x="601377" y="1259020"/>
                  <a:pt x="593127" y="1256707"/>
                  <a:pt x="579702" y="1256873"/>
                </a:cubicBezTo>
                <a:close/>
                <a:moveTo>
                  <a:pt x="781095" y="1585017"/>
                </a:moveTo>
                <a:lnTo>
                  <a:pt x="793903" y="1591422"/>
                </a:lnTo>
                <a:cubicBezTo>
                  <a:pt x="799596" y="1591421"/>
                  <a:pt x="805288" y="1585729"/>
                  <a:pt x="810981" y="1574343"/>
                </a:cubicBezTo>
                <a:lnTo>
                  <a:pt x="810981" y="1555131"/>
                </a:lnTo>
                <a:lnTo>
                  <a:pt x="804577" y="1555131"/>
                </a:lnTo>
                <a:cubicBezTo>
                  <a:pt x="788922" y="1559400"/>
                  <a:pt x="781094" y="1569363"/>
                  <a:pt x="781095" y="1585017"/>
                </a:cubicBezTo>
                <a:close/>
                <a:moveTo>
                  <a:pt x="684289" y="1443413"/>
                </a:moveTo>
                <a:lnTo>
                  <a:pt x="696979" y="1463171"/>
                </a:lnTo>
                <a:lnTo>
                  <a:pt x="702367" y="1459710"/>
                </a:lnTo>
                <a:cubicBezTo>
                  <a:pt x="708355" y="1455865"/>
                  <a:pt x="709041" y="1450350"/>
                  <a:pt x="704426" y="1443165"/>
                </a:cubicBezTo>
                <a:lnTo>
                  <a:pt x="698658" y="1434184"/>
                </a:lnTo>
                <a:close/>
                <a:moveTo>
                  <a:pt x="91402" y="520644"/>
                </a:moveTo>
                <a:lnTo>
                  <a:pt x="97170" y="529625"/>
                </a:lnTo>
                <a:lnTo>
                  <a:pt x="111540" y="520396"/>
                </a:lnTo>
                <a:lnTo>
                  <a:pt x="98850" y="500638"/>
                </a:lnTo>
                <a:lnTo>
                  <a:pt x="93461" y="504099"/>
                </a:lnTo>
                <a:cubicBezTo>
                  <a:pt x="88243" y="509141"/>
                  <a:pt x="87556" y="514657"/>
                  <a:pt x="91402" y="520644"/>
                </a:cubicBezTo>
                <a:close/>
                <a:moveTo>
                  <a:pt x="350329" y="927736"/>
                </a:moveTo>
                <a:lnTo>
                  <a:pt x="357251" y="938513"/>
                </a:lnTo>
                <a:cubicBezTo>
                  <a:pt x="360327" y="943302"/>
                  <a:pt x="368792" y="944631"/>
                  <a:pt x="382646" y="942499"/>
                </a:cubicBezTo>
                <a:lnTo>
                  <a:pt x="386238" y="940192"/>
                </a:lnTo>
                <a:lnTo>
                  <a:pt x="380470" y="931211"/>
                </a:lnTo>
                <a:cubicBezTo>
                  <a:pt x="377393" y="926421"/>
                  <a:pt x="369143" y="924109"/>
                  <a:pt x="355718" y="924275"/>
                </a:cubicBezTo>
                <a:close/>
                <a:moveTo>
                  <a:pt x="460305" y="1110815"/>
                </a:moveTo>
                <a:lnTo>
                  <a:pt x="472995" y="1130573"/>
                </a:lnTo>
                <a:lnTo>
                  <a:pt x="478383" y="1127112"/>
                </a:lnTo>
                <a:cubicBezTo>
                  <a:pt x="484371" y="1123266"/>
                  <a:pt x="485057" y="1117751"/>
                  <a:pt x="480442" y="1110567"/>
                </a:cubicBezTo>
                <a:lnTo>
                  <a:pt x="474674" y="1101586"/>
                </a:lnTo>
                <a:close/>
                <a:moveTo>
                  <a:pt x="734130" y="1538053"/>
                </a:moveTo>
                <a:cubicBezTo>
                  <a:pt x="741246" y="1553708"/>
                  <a:pt x="747650" y="1561535"/>
                  <a:pt x="753343" y="1561535"/>
                </a:cubicBezTo>
                <a:cubicBezTo>
                  <a:pt x="767575" y="1561535"/>
                  <a:pt x="778960" y="1555842"/>
                  <a:pt x="787499" y="1544457"/>
                </a:cubicBezTo>
                <a:cubicBezTo>
                  <a:pt x="787499" y="1538764"/>
                  <a:pt x="779671" y="1528802"/>
                  <a:pt x="764016" y="1514570"/>
                </a:cubicBezTo>
                <a:cubicBezTo>
                  <a:pt x="758324" y="1514571"/>
                  <a:pt x="748362" y="1522398"/>
                  <a:pt x="734130" y="1538053"/>
                </a:cubicBezTo>
                <a:close/>
                <a:moveTo>
                  <a:pt x="511300" y="1343936"/>
                </a:moveTo>
                <a:lnTo>
                  <a:pt x="514762" y="1349325"/>
                </a:lnTo>
                <a:cubicBezTo>
                  <a:pt x="518607" y="1355312"/>
                  <a:pt x="523523" y="1356383"/>
                  <a:pt x="529510" y="1352538"/>
                </a:cubicBezTo>
                <a:lnTo>
                  <a:pt x="534899" y="1349077"/>
                </a:lnTo>
                <a:cubicBezTo>
                  <a:pt x="540886" y="1345231"/>
                  <a:pt x="541957" y="1340315"/>
                  <a:pt x="538112" y="1334328"/>
                </a:cubicBezTo>
                <a:lnTo>
                  <a:pt x="534651" y="1328939"/>
                </a:lnTo>
                <a:cubicBezTo>
                  <a:pt x="530036" y="1321754"/>
                  <a:pt x="524735" y="1320085"/>
                  <a:pt x="518748" y="1323930"/>
                </a:cubicBezTo>
                <a:lnTo>
                  <a:pt x="513360" y="1327391"/>
                </a:lnTo>
                <a:cubicBezTo>
                  <a:pt x="508141" y="1332434"/>
                  <a:pt x="507455" y="1337949"/>
                  <a:pt x="511300" y="1343936"/>
                </a:cubicBezTo>
                <a:close/>
                <a:moveTo>
                  <a:pt x="287316" y="1011338"/>
                </a:moveTo>
                <a:lnTo>
                  <a:pt x="290778" y="1016727"/>
                </a:lnTo>
                <a:cubicBezTo>
                  <a:pt x="294623" y="1022714"/>
                  <a:pt x="299539" y="1023785"/>
                  <a:pt x="305526" y="1019939"/>
                </a:cubicBezTo>
                <a:lnTo>
                  <a:pt x="310915" y="1016478"/>
                </a:lnTo>
                <a:cubicBezTo>
                  <a:pt x="316902" y="1012633"/>
                  <a:pt x="317973" y="1007716"/>
                  <a:pt x="314128" y="1001729"/>
                </a:cubicBezTo>
                <a:lnTo>
                  <a:pt x="310667" y="996341"/>
                </a:lnTo>
                <a:cubicBezTo>
                  <a:pt x="306052" y="989156"/>
                  <a:pt x="300751" y="987486"/>
                  <a:pt x="294764" y="991332"/>
                </a:cubicBezTo>
                <a:lnTo>
                  <a:pt x="289376" y="994793"/>
                </a:lnTo>
                <a:cubicBezTo>
                  <a:pt x="284157" y="999836"/>
                  <a:pt x="283471" y="1005351"/>
                  <a:pt x="287316" y="1011338"/>
                </a:cubicBezTo>
                <a:close/>
                <a:moveTo>
                  <a:pt x="338488" y="1130176"/>
                </a:moveTo>
                <a:cubicBezTo>
                  <a:pt x="350024" y="1148137"/>
                  <a:pt x="382472" y="1155206"/>
                  <a:pt x="435832" y="1151380"/>
                </a:cubicBezTo>
                <a:lnTo>
                  <a:pt x="441220" y="1147919"/>
                </a:lnTo>
                <a:lnTo>
                  <a:pt x="438913" y="1144326"/>
                </a:lnTo>
                <a:cubicBezTo>
                  <a:pt x="407633" y="1103525"/>
                  <a:pt x="377025" y="1092738"/>
                  <a:pt x="347089" y="1111966"/>
                </a:cubicBezTo>
                <a:lnTo>
                  <a:pt x="338108" y="1117734"/>
                </a:lnTo>
                <a:cubicBezTo>
                  <a:pt x="341953" y="1123721"/>
                  <a:pt x="342080" y="1127869"/>
                  <a:pt x="338488" y="1130176"/>
                </a:cubicBezTo>
                <a:close/>
                <a:moveTo>
                  <a:pt x="114504" y="797578"/>
                </a:moveTo>
                <a:cubicBezTo>
                  <a:pt x="126040" y="815539"/>
                  <a:pt x="158488" y="822607"/>
                  <a:pt x="211848" y="818781"/>
                </a:cubicBezTo>
                <a:lnTo>
                  <a:pt x="217236" y="815320"/>
                </a:lnTo>
                <a:lnTo>
                  <a:pt x="214929" y="811728"/>
                </a:lnTo>
                <a:cubicBezTo>
                  <a:pt x="183649" y="770927"/>
                  <a:pt x="153041" y="760140"/>
                  <a:pt x="123105" y="779367"/>
                </a:cubicBezTo>
                <a:lnTo>
                  <a:pt x="114124" y="785136"/>
                </a:lnTo>
                <a:cubicBezTo>
                  <a:pt x="117969" y="791123"/>
                  <a:pt x="118096" y="795270"/>
                  <a:pt x="114504" y="797578"/>
                </a:cubicBezTo>
                <a:close/>
                <a:moveTo>
                  <a:pt x="840868" y="1943656"/>
                </a:moveTo>
                <a:lnTo>
                  <a:pt x="851542" y="1943656"/>
                </a:lnTo>
                <a:cubicBezTo>
                  <a:pt x="857234" y="1943656"/>
                  <a:pt x="871466" y="1910211"/>
                  <a:pt x="894236" y="1843323"/>
                </a:cubicBezTo>
                <a:cubicBezTo>
                  <a:pt x="986743" y="1708122"/>
                  <a:pt x="1052920" y="1627712"/>
                  <a:pt x="1092769" y="1602095"/>
                </a:cubicBezTo>
                <a:lnTo>
                  <a:pt x="1152542" y="1602095"/>
                </a:lnTo>
                <a:cubicBezTo>
                  <a:pt x="1168196" y="1610634"/>
                  <a:pt x="1176024" y="1617038"/>
                  <a:pt x="1176024" y="1621308"/>
                </a:cubicBezTo>
                <a:lnTo>
                  <a:pt x="1186697" y="1614904"/>
                </a:lnTo>
                <a:lnTo>
                  <a:pt x="1199506" y="1614904"/>
                </a:lnTo>
                <a:cubicBezTo>
                  <a:pt x="1239355" y="1643367"/>
                  <a:pt x="1259279" y="1684639"/>
                  <a:pt x="1259279" y="1738720"/>
                </a:cubicBezTo>
                <a:lnTo>
                  <a:pt x="1276357" y="1738720"/>
                </a:lnTo>
                <a:cubicBezTo>
                  <a:pt x="1264972" y="1700294"/>
                  <a:pt x="1259279" y="1670408"/>
                  <a:pt x="1259279" y="1649060"/>
                </a:cubicBezTo>
                <a:cubicBezTo>
                  <a:pt x="1259279" y="1610635"/>
                  <a:pt x="1276357" y="1591422"/>
                  <a:pt x="1310513" y="1591421"/>
                </a:cubicBezTo>
                <a:cubicBezTo>
                  <a:pt x="1310513" y="1582882"/>
                  <a:pt x="1312648" y="1578613"/>
                  <a:pt x="1316918" y="1578613"/>
                </a:cubicBezTo>
                <a:cubicBezTo>
                  <a:pt x="1309802" y="1565804"/>
                  <a:pt x="1306244" y="1554419"/>
                  <a:pt x="1306244" y="1544457"/>
                </a:cubicBezTo>
                <a:lnTo>
                  <a:pt x="1329726" y="1538052"/>
                </a:lnTo>
                <a:cubicBezTo>
                  <a:pt x="1352497" y="1624866"/>
                  <a:pt x="1371710" y="1668273"/>
                  <a:pt x="1387364" y="1668273"/>
                </a:cubicBezTo>
                <a:lnTo>
                  <a:pt x="1423655" y="1668273"/>
                </a:lnTo>
                <a:cubicBezTo>
                  <a:pt x="1457811" y="1639809"/>
                  <a:pt x="1474889" y="1616327"/>
                  <a:pt x="1474889" y="1597825"/>
                </a:cubicBezTo>
                <a:cubicBezTo>
                  <a:pt x="1459234" y="1566516"/>
                  <a:pt x="1440022" y="1550861"/>
                  <a:pt x="1417251" y="1550861"/>
                </a:cubicBezTo>
                <a:cubicBezTo>
                  <a:pt x="1400173" y="1555131"/>
                  <a:pt x="1384518" y="1562958"/>
                  <a:pt x="1370286" y="1574344"/>
                </a:cubicBezTo>
                <a:lnTo>
                  <a:pt x="1357478" y="1574344"/>
                </a:lnTo>
                <a:cubicBezTo>
                  <a:pt x="1354631" y="1538764"/>
                  <a:pt x="1353208" y="1518840"/>
                  <a:pt x="1353209" y="1514570"/>
                </a:cubicBezTo>
                <a:cubicBezTo>
                  <a:pt x="1400173" y="1487530"/>
                  <a:pt x="1429348" y="1474010"/>
                  <a:pt x="1440733" y="1474010"/>
                </a:cubicBezTo>
                <a:cubicBezTo>
                  <a:pt x="1452119" y="1474010"/>
                  <a:pt x="1475601" y="1499627"/>
                  <a:pt x="1511180" y="1550861"/>
                </a:cubicBezTo>
                <a:lnTo>
                  <a:pt x="1517584" y="1550861"/>
                </a:lnTo>
                <a:lnTo>
                  <a:pt x="1517585" y="1538053"/>
                </a:lnTo>
                <a:cubicBezTo>
                  <a:pt x="1509045" y="1528090"/>
                  <a:pt x="1504776" y="1522398"/>
                  <a:pt x="1504776" y="1520975"/>
                </a:cubicBezTo>
                <a:lnTo>
                  <a:pt x="1504776" y="1514570"/>
                </a:lnTo>
                <a:lnTo>
                  <a:pt x="1521854" y="1514570"/>
                </a:lnTo>
                <a:cubicBezTo>
                  <a:pt x="1521854" y="1521686"/>
                  <a:pt x="1541778" y="1541610"/>
                  <a:pt x="1581627" y="1574344"/>
                </a:cubicBezTo>
                <a:lnTo>
                  <a:pt x="1588031" y="1574343"/>
                </a:lnTo>
                <a:cubicBezTo>
                  <a:pt x="1505487" y="1488953"/>
                  <a:pt x="1464215" y="1439854"/>
                  <a:pt x="1464215" y="1427045"/>
                </a:cubicBezTo>
                <a:lnTo>
                  <a:pt x="1464215" y="1390755"/>
                </a:lnTo>
                <a:cubicBezTo>
                  <a:pt x="1468485" y="1379369"/>
                  <a:pt x="1479871" y="1373677"/>
                  <a:pt x="1498372" y="1373677"/>
                </a:cubicBezTo>
                <a:cubicBezTo>
                  <a:pt x="1526835" y="1373677"/>
                  <a:pt x="1570242" y="1395024"/>
                  <a:pt x="1628592" y="1437719"/>
                </a:cubicBezTo>
                <a:lnTo>
                  <a:pt x="1641400" y="1437720"/>
                </a:lnTo>
                <a:cubicBezTo>
                  <a:pt x="1578781" y="1383639"/>
                  <a:pt x="1523277" y="1356599"/>
                  <a:pt x="1474889" y="1356598"/>
                </a:cubicBezTo>
                <a:lnTo>
                  <a:pt x="1474890" y="1350194"/>
                </a:lnTo>
                <a:lnTo>
                  <a:pt x="1521854" y="1296826"/>
                </a:lnTo>
                <a:cubicBezTo>
                  <a:pt x="1519008" y="1289710"/>
                  <a:pt x="1517585" y="1284017"/>
                  <a:pt x="1517585" y="1279748"/>
                </a:cubicBezTo>
                <a:lnTo>
                  <a:pt x="1474890" y="1279748"/>
                </a:lnTo>
                <a:cubicBezTo>
                  <a:pt x="1466350" y="1279747"/>
                  <a:pt x="1454965" y="1261958"/>
                  <a:pt x="1440733" y="1226379"/>
                </a:cubicBezTo>
                <a:cubicBezTo>
                  <a:pt x="1503353" y="1207877"/>
                  <a:pt x="1534663" y="1194358"/>
                  <a:pt x="1534663" y="1185819"/>
                </a:cubicBezTo>
                <a:lnTo>
                  <a:pt x="1528258" y="1185819"/>
                </a:lnTo>
                <a:cubicBezTo>
                  <a:pt x="1494102" y="1201473"/>
                  <a:pt x="1457100" y="1209301"/>
                  <a:pt x="1417251" y="1209301"/>
                </a:cubicBezTo>
                <a:cubicBezTo>
                  <a:pt x="1404442" y="1205031"/>
                  <a:pt x="1396615" y="1197204"/>
                  <a:pt x="1393769" y="1185819"/>
                </a:cubicBezTo>
                <a:cubicBezTo>
                  <a:pt x="1393769" y="1168741"/>
                  <a:pt x="1446426" y="1135296"/>
                  <a:pt x="1551740" y="1085485"/>
                </a:cubicBezTo>
                <a:lnTo>
                  <a:pt x="1551740" y="1072677"/>
                </a:lnTo>
                <a:lnTo>
                  <a:pt x="1547471" y="1072677"/>
                </a:lnTo>
                <a:cubicBezTo>
                  <a:pt x="1450696" y="1128180"/>
                  <a:pt x="1399461" y="1155932"/>
                  <a:pt x="1393769" y="1155932"/>
                </a:cubicBezTo>
                <a:cubicBezTo>
                  <a:pt x="1393769" y="1151663"/>
                  <a:pt x="1391634" y="1149528"/>
                  <a:pt x="1387364" y="1149527"/>
                </a:cubicBezTo>
                <a:cubicBezTo>
                  <a:pt x="1398750" y="1131026"/>
                  <a:pt x="1432194" y="1089755"/>
                  <a:pt x="1487698" y="1025712"/>
                </a:cubicBezTo>
                <a:lnTo>
                  <a:pt x="1487698" y="1021442"/>
                </a:lnTo>
                <a:lnTo>
                  <a:pt x="1474889" y="1021442"/>
                </a:lnTo>
                <a:cubicBezTo>
                  <a:pt x="1415116" y="1102564"/>
                  <a:pt x="1372421" y="1143123"/>
                  <a:pt x="1346804" y="1143123"/>
                </a:cubicBezTo>
                <a:lnTo>
                  <a:pt x="1340400" y="1132450"/>
                </a:lnTo>
                <a:lnTo>
                  <a:pt x="1340400" y="1126045"/>
                </a:lnTo>
                <a:cubicBezTo>
                  <a:pt x="1356055" y="1108968"/>
                  <a:pt x="1363882" y="1099005"/>
                  <a:pt x="1363882" y="1096158"/>
                </a:cubicBezTo>
                <a:lnTo>
                  <a:pt x="1363882" y="1072677"/>
                </a:lnTo>
                <a:lnTo>
                  <a:pt x="1353208" y="1072677"/>
                </a:lnTo>
                <a:cubicBezTo>
                  <a:pt x="1350362" y="1086908"/>
                  <a:pt x="1346982" y="1097582"/>
                  <a:pt x="1343068" y="1104698"/>
                </a:cubicBezTo>
                <a:lnTo>
                  <a:pt x="1332241" y="1113360"/>
                </a:lnTo>
                <a:lnTo>
                  <a:pt x="1326454" y="1112099"/>
                </a:lnTo>
                <a:lnTo>
                  <a:pt x="1310513" y="1096158"/>
                </a:lnTo>
                <a:lnTo>
                  <a:pt x="1310513" y="1072677"/>
                </a:lnTo>
                <a:cubicBezTo>
                  <a:pt x="1310513" y="1060580"/>
                  <a:pt x="1321365" y="1032117"/>
                  <a:pt x="1343068" y="987286"/>
                </a:cubicBezTo>
                <a:lnTo>
                  <a:pt x="1368518" y="937555"/>
                </a:lnTo>
                <a:lnTo>
                  <a:pt x="1443053" y="945930"/>
                </a:lnTo>
                <a:cubicBezTo>
                  <a:pt x="1479142" y="936283"/>
                  <a:pt x="1504878" y="943433"/>
                  <a:pt x="1520260" y="967383"/>
                </a:cubicBezTo>
                <a:cubicBezTo>
                  <a:pt x="1564390" y="949187"/>
                  <a:pt x="1587224" y="941287"/>
                  <a:pt x="1588763" y="943682"/>
                </a:cubicBezTo>
                <a:cubicBezTo>
                  <a:pt x="1592443" y="936244"/>
                  <a:pt x="1597875" y="930218"/>
                  <a:pt x="1605060" y="925603"/>
                </a:cubicBezTo>
                <a:lnTo>
                  <a:pt x="1599292" y="916622"/>
                </a:lnTo>
                <a:cubicBezTo>
                  <a:pt x="1596215" y="911832"/>
                  <a:pt x="1560384" y="917931"/>
                  <a:pt x="1491798" y="934920"/>
                </a:cubicBezTo>
                <a:cubicBezTo>
                  <a:pt x="1450861" y="933727"/>
                  <a:pt x="1413694" y="932069"/>
                  <a:pt x="1380298" y="929944"/>
                </a:cubicBezTo>
                <a:lnTo>
                  <a:pt x="1372751" y="929284"/>
                </a:lnTo>
                <a:lnTo>
                  <a:pt x="1383762" y="907767"/>
                </a:lnTo>
                <a:cubicBezTo>
                  <a:pt x="1400040" y="877168"/>
                  <a:pt x="1419030" y="842479"/>
                  <a:pt x="1440733" y="803697"/>
                </a:cubicBezTo>
                <a:lnTo>
                  <a:pt x="1440733" y="797293"/>
                </a:lnTo>
                <a:lnTo>
                  <a:pt x="1427925" y="797293"/>
                </a:lnTo>
                <a:lnTo>
                  <a:pt x="1370286" y="914705"/>
                </a:lnTo>
                <a:lnTo>
                  <a:pt x="1363075" y="928438"/>
                </a:lnTo>
                <a:lnTo>
                  <a:pt x="1291422" y="922171"/>
                </a:lnTo>
                <a:cubicBezTo>
                  <a:pt x="1239712" y="916057"/>
                  <a:pt x="1203085" y="908079"/>
                  <a:pt x="1181540" y="898236"/>
                </a:cubicBezTo>
                <a:lnTo>
                  <a:pt x="1149238" y="847943"/>
                </a:lnTo>
                <a:cubicBezTo>
                  <a:pt x="1147963" y="830156"/>
                  <a:pt x="1149121" y="820109"/>
                  <a:pt x="1152714" y="817802"/>
                </a:cubicBezTo>
                <a:lnTo>
                  <a:pt x="1141557" y="812282"/>
                </a:lnTo>
                <a:lnTo>
                  <a:pt x="1134635" y="801505"/>
                </a:lnTo>
                <a:cubicBezTo>
                  <a:pt x="1137050" y="752594"/>
                  <a:pt x="1161009" y="713526"/>
                  <a:pt x="1206512" y="684301"/>
                </a:cubicBezTo>
                <a:lnTo>
                  <a:pt x="1197283" y="669931"/>
                </a:lnTo>
                <a:cubicBezTo>
                  <a:pt x="1171104" y="700276"/>
                  <a:pt x="1149034" y="721217"/>
                  <a:pt x="1131072" y="732754"/>
                </a:cubicBezTo>
                <a:lnTo>
                  <a:pt x="1115790" y="737196"/>
                </a:lnTo>
                <a:lnTo>
                  <a:pt x="1117051" y="727061"/>
                </a:lnTo>
                <a:lnTo>
                  <a:pt x="1113591" y="721673"/>
                </a:lnTo>
                <a:cubicBezTo>
                  <a:pt x="1109745" y="715685"/>
                  <a:pt x="1104828" y="714614"/>
                  <a:pt x="1098841" y="718460"/>
                </a:cubicBezTo>
                <a:lnTo>
                  <a:pt x="1093453" y="721921"/>
                </a:lnTo>
                <a:cubicBezTo>
                  <a:pt x="1088234" y="726963"/>
                  <a:pt x="1087163" y="731880"/>
                  <a:pt x="1090240" y="736670"/>
                </a:cubicBezTo>
                <a:lnTo>
                  <a:pt x="1093701" y="742058"/>
                </a:lnTo>
                <a:lnTo>
                  <a:pt x="1096273" y="742869"/>
                </a:lnTo>
                <a:lnTo>
                  <a:pt x="1087778" y="745338"/>
                </a:lnTo>
                <a:cubicBezTo>
                  <a:pt x="1075080" y="743345"/>
                  <a:pt x="1064117" y="735163"/>
                  <a:pt x="1054888" y="720794"/>
                </a:cubicBezTo>
                <a:cubicBezTo>
                  <a:pt x="1047703" y="725408"/>
                  <a:pt x="1042957" y="725919"/>
                  <a:pt x="1040650" y="722327"/>
                </a:cubicBezTo>
                <a:lnTo>
                  <a:pt x="1036059" y="727810"/>
                </a:lnTo>
                <a:lnTo>
                  <a:pt x="1020475" y="709640"/>
                </a:lnTo>
                <a:lnTo>
                  <a:pt x="1038667" y="688873"/>
                </a:lnTo>
                <a:cubicBezTo>
                  <a:pt x="1071247" y="649236"/>
                  <a:pt x="1084365" y="624479"/>
                  <a:pt x="1078020" y="614599"/>
                </a:cubicBezTo>
                <a:lnTo>
                  <a:pt x="1068631" y="599982"/>
                </a:lnTo>
                <a:lnTo>
                  <a:pt x="1129344" y="603250"/>
                </a:lnTo>
                <a:cubicBezTo>
                  <a:pt x="1155878" y="605554"/>
                  <a:pt x="1185786" y="608915"/>
                  <a:pt x="1219069" y="613332"/>
                </a:cubicBezTo>
                <a:cubicBezTo>
                  <a:pt x="1255158" y="603684"/>
                  <a:pt x="1280894" y="610835"/>
                  <a:pt x="1296276" y="634784"/>
                </a:cubicBezTo>
                <a:cubicBezTo>
                  <a:pt x="1340406" y="616589"/>
                  <a:pt x="1363240" y="608689"/>
                  <a:pt x="1364779" y="611084"/>
                </a:cubicBezTo>
                <a:cubicBezTo>
                  <a:pt x="1368459" y="603645"/>
                  <a:pt x="1373891" y="597619"/>
                  <a:pt x="1381076" y="593005"/>
                </a:cubicBezTo>
                <a:lnTo>
                  <a:pt x="1375308" y="584024"/>
                </a:lnTo>
                <a:cubicBezTo>
                  <a:pt x="1373769" y="581629"/>
                  <a:pt x="1364043" y="581956"/>
                  <a:pt x="1346127" y="585006"/>
                </a:cubicBezTo>
                <a:lnTo>
                  <a:pt x="1339197" y="586394"/>
                </a:lnTo>
                <a:lnTo>
                  <a:pt x="1344439" y="583028"/>
                </a:lnTo>
                <a:lnTo>
                  <a:pt x="1335210" y="568659"/>
                </a:lnTo>
                <a:lnTo>
                  <a:pt x="1324433" y="575580"/>
                </a:lnTo>
                <a:lnTo>
                  <a:pt x="1332270" y="587783"/>
                </a:lnTo>
                <a:lnTo>
                  <a:pt x="1313112" y="591622"/>
                </a:lnTo>
                <a:cubicBezTo>
                  <a:pt x="1300060" y="594508"/>
                  <a:pt x="1284961" y="598075"/>
                  <a:pt x="1267814" y="602322"/>
                </a:cubicBezTo>
                <a:cubicBezTo>
                  <a:pt x="1185939" y="599936"/>
                  <a:pt x="1119147" y="595687"/>
                  <a:pt x="1067438" y="589573"/>
                </a:cubicBezTo>
                <a:lnTo>
                  <a:pt x="1061319" y="588597"/>
                </a:lnTo>
                <a:lnTo>
                  <a:pt x="1058408" y="584064"/>
                </a:lnTo>
                <a:cubicBezTo>
                  <a:pt x="1037204" y="577386"/>
                  <a:pt x="1019355" y="573627"/>
                  <a:pt x="1004862" y="572787"/>
                </a:cubicBezTo>
                <a:lnTo>
                  <a:pt x="989970" y="575568"/>
                </a:lnTo>
                <a:lnTo>
                  <a:pt x="957556" y="565638"/>
                </a:lnTo>
                <a:lnTo>
                  <a:pt x="925254" y="515345"/>
                </a:lnTo>
                <a:cubicBezTo>
                  <a:pt x="923979" y="497558"/>
                  <a:pt x="925137" y="487511"/>
                  <a:pt x="928730" y="485204"/>
                </a:cubicBezTo>
                <a:lnTo>
                  <a:pt x="917573" y="479684"/>
                </a:lnTo>
                <a:lnTo>
                  <a:pt x="910651" y="468907"/>
                </a:lnTo>
                <a:cubicBezTo>
                  <a:pt x="913066" y="419996"/>
                  <a:pt x="937025" y="380928"/>
                  <a:pt x="982528" y="351702"/>
                </a:cubicBezTo>
                <a:lnTo>
                  <a:pt x="973299" y="337333"/>
                </a:lnTo>
                <a:cubicBezTo>
                  <a:pt x="960210" y="352505"/>
                  <a:pt x="948147" y="365327"/>
                  <a:pt x="937112" y="375797"/>
                </a:cubicBezTo>
                <a:lnTo>
                  <a:pt x="908713" y="398837"/>
                </a:lnTo>
                <a:lnTo>
                  <a:pt x="909153" y="395133"/>
                </a:lnTo>
                <a:cubicBezTo>
                  <a:pt x="910212" y="367813"/>
                  <a:pt x="906127" y="346968"/>
                  <a:pt x="896898" y="332599"/>
                </a:cubicBezTo>
                <a:lnTo>
                  <a:pt x="882660" y="334132"/>
                </a:lnTo>
                <a:lnTo>
                  <a:pt x="877271" y="337593"/>
                </a:lnTo>
                <a:cubicBezTo>
                  <a:pt x="882655" y="345975"/>
                  <a:pt x="886701" y="357542"/>
                  <a:pt x="889410" y="372293"/>
                </a:cubicBezTo>
                <a:lnTo>
                  <a:pt x="891878" y="404576"/>
                </a:lnTo>
                <a:lnTo>
                  <a:pt x="863794" y="412740"/>
                </a:lnTo>
                <a:cubicBezTo>
                  <a:pt x="851096" y="410746"/>
                  <a:pt x="840133" y="402565"/>
                  <a:pt x="830904" y="388195"/>
                </a:cubicBezTo>
                <a:cubicBezTo>
                  <a:pt x="823719" y="392810"/>
                  <a:pt x="818973" y="393321"/>
                  <a:pt x="816666" y="389728"/>
                </a:cubicBezTo>
                <a:cubicBezTo>
                  <a:pt x="809734" y="402638"/>
                  <a:pt x="802077" y="411784"/>
                  <a:pt x="793695" y="417167"/>
                </a:cubicBezTo>
                <a:lnTo>
                  <a:pt x="775617" y="400870"/>
                </a:lnTo>
                <a:cubicBezTo>
                  <a:pt x="836356" y="334796"/>
                  <a:pt x="862496" y="295173"/>
                  <a:pt x="854036" y="282001"/>
                </a:cubicBezTo>
                <a:lnTo>
                  <a:pt x="834424" y="251466"/>
                </a:lnTo>
                <a:cubicBezTo>
                  <a:pt x="792016" y="238109"/>
                  <a:pt x="763029" y="236430"/>
                  <a:pt x="747462" y="246428"/>
                </a:cubicBezTo>
                <a:cubicBezTo>
                  <a:pt x="729578" y="276520"/>
                  <a:pt x="726789" y="301146"/>
                  <a:pt x="739094" y="320305"/>
                </a:cubicBezTo>
                <a:cubicBezTo>
                  <a:pt x="751916" y="332367"/>
                  <a:pt x="766962" y="341309"/>
                  <a:pt x="784233" y="347131"/>
                </a:cubicBezTo>
                <a:lnTo>
                  <a:pt x="791154" y="357908"/>
                </a:lnTo>
                <a:cubicBezTo>
                  <a:pt x="762756" y="379530"/>
                  <a:pt x="746761" y="391496"/>
                  <a:pt x="743169" y="393803"/>
                </a:cubicBezTo>
                <a:cubicBezTo>
                  <a:pt x="695036" y="368899"/>
                  <a:pt x="667894" y="351658"/>
                  <a:pt x="661742" y="342078"/>
                </a:cubicBezTo>
                <a:cubicBezTo>
                  <a:pt x="655589" y="332499"/>
                  <a:pt x="664453" y="298897"/>
                  <a:pt x="688334" y="241273"/>
                </a:cubicBezTo>
                <a:lnTo>
                  <a:pt x="684873" y="235884"/>
                </a:lnTo>
                <a:lnTo>
                  <a:pt x="674096" y="242806"/>
                </a:lnTo>
                <a:cubicBezTo>
                  <a:pt x="670328" y="255375"/>
                  <a:pt x="667846" y="262043"/>
                  <a:pt x="666648" y="262812"/>
                </a:cubicBezTo>
                <a:lnTo>
                  <a:pt x="661260" y="266273"/>
                </a:lnTo>
                <a:lnTo>
                  <a:pt x="652031" y="251904"/>
                </a:lnTo>
                <a:cubicBezTo>
                  <a:pt x="658018" y="248058"/>
                  <a:pt x="664015" y="220527"/>
                  <a:pt x="670022" y="169309"/>
                </a:cubicBezTo>
                <a:lnTo>
                  <a:pt x="666561" y="163920"/>
                </a:lnTo>
                <a:cubicBezTo>
                  <a:pt x="639321" y="279518"/>
                  <a:pt x="620313" y="340778"/>
                  <a:pt x="609535" y="347700"/>
                </a:cubicBezTo>
                <a:lnTo>
                  <a:pt x="579000" y="367312"/>
                </a:lnTo>
                <a:cubicBezTo>
                  <a:pt x="567113" y="369873"/>
                  <a:pt x="556171" y="363369"/>
                  <a:pt x="546172" y="347802"/>
                </a:cubicBezTo>
                <a:cubicBezTo>
                  <a:pt x="530791" y="323853"/>
                  <a:pt x="525295" y="275794"/>
                  <a:pt x="529686" y="203626"/>
                </a:cubicBezTo>
                <a:lnTo>
                  <a:pt x="522764" y="192849"/>
                </a:lnTo>
                <a:cubicBezTo>
                  <a:pt x="511101" y="274762"/>
                  <a:pt x="518344" y="336076"/>
                  <a:pt x="544493" y="376790"/>
                </a:cubicBezTo>
                <a:lnTo>
                  <a:pt x="539105" y="380251"/>
                </a:lnTo>
                <a:lnTo>
                  <a:pt x="468820" y="369575"/>
                </a:lnTo>
                <a:cubicBezTo>
                  <a:pt x="464371" y="375816"/>
                  <a:pt x="460350" y="380089"/>
                  <a:pt x="456758" y="382397"/>
                </a:cubicBezTo>
                <a:lnTo>
                  <a:pt x="479831" y="418321"/>
                </a:lnTo>
                <a:cubicBezTo>
                  <a:pt x="484445" y="425506"/>
                  <a:pt x="475630" y="444699"/>
                  <a:pt x="453384" y="475901"/>
                </a:cubicBezTo>
                <a:cubicBezTo>
                  <a:pt x="403977" y="433211"/>
                  <a:pt x="375681" y="414173"/>
                  <a:pt x="368496" y="418787"/>
                </a:cubicBezTo>
                <a:lnTo>
                  <a:pt x="371957" y="424176"/>
                </a:lnTo>
                <a:cubicBezTo>
                  <a:pt x="403587" y="444455"/>
                  <a:pt x="430170" y="471359"/>
                  <a:pt x="451705" y="504888"/>
                </a:cubicBezTo>
                <a:cubicBezTo>
                  <a:pt x="455034" y="517972"/>
                  <a:pt x="452678" y="528788"/>
                  <a:pt x="444637" y="537336"/>
                </a:cubicBezTo>
                <a:cubicBezTo>
                  <a:pt x="430267" y="546565"/>
                  <a:pt x="373671" y="520333"/>
                  <a:pt x="274846" y="458639"/>
                </a:cubicBezTo>
                <a:lnTo>
                  <a:pt x="264069" y="465561"/>
                </a:lnTo>
                <a:lnTo>
                  <a:pt x="266377" y="469153"/>
                </a:lnTo>
                <a:cubicBezTo>
                  <a:pt x="365376" y="520586"/>
                  <a:pt x="416414" y="548697"/>
                  <a:pt x="419490" y="553487"/>
                </a:cubicBezTo>
                <a:cubicBezTo>
                  <a:pt x="415898" y="555794"/>
                  <a:pt x="415255" y="558744"/>
                  <a:pt x="417562" y="562336"/>
                </a:cubicBezTo>
                <a:cubicBezTo>
                  <a:pt x="395843" y="562755"/>
                  <a:pt x="343043" y="556919"/>
                  <a:pt x="259162" y="544827"/>
                </a:cubicBezTo>
                <a:lnTo>
                  <a:pt x="255570" y="547134"/>
                </a:lnTo>
                <a:lnTo>
                  <a:pt x="262492" y="557912"/>
                </a:lnTo>
                <a:cubicBezTo>
                  <a:pt x="363049" y="564366"/>
                  <a:pt x="420250" y="578371"/>
                  <a:pt x="434093" y="599925"/>
                </a:cubicBezTo>
                <a:lnTo>
                  <a:pt x="428573" y="611081"/>
                </a:lnTo>
                <a:lnTo>
                  <a:pt x="423185" y="614542"/>
                </a:lnTo>
                <a:cubicBezTo>
                  <a:pt x="400355" y="610600"/>
                  <a:pt x="387743" y="609397"/>
                  <a:pt x="385348" y="610936"/>
                </a:cubicBezTo>
                <a:lnTo>
                  <a:pt x="365590" y="623626"/>
                </a:lnTo>
                <a:lnTo>
                  <a:pt x="371358" y="632607"/>
                </a:lnTo>
                <a:cubicBezTo>
                  <a:pt x="398384" y="622014"/>
                  <a:pt x="414588" y="620910"/>
                  <a:pt x="419972" y="629292"/>
                </a:cubicBezTo>
                <a:cubicBezTo>
                  <a:pt x="423048" y="634081"/>
                  <a:pt x="421121" y="642931"/>
                  <a:pt x="414189" y="655840"/>
                </a:cubicBezTo>
                <a:lnTo>
                  <a:pt x="394431" y="668530"/>
                </a:lnTo>
                <a:cubicBezTo>
                  <a:pt x="374075" y="681605"/>
                  <a:pt x="275177" y="693535"/>
                  <a:pt x="97740" y="704322"/>
                </a:cubicBezTo>
                <a:lnTo>
                  <a:pt x="92351" y="707783"/>
                </a:lnTo>
                <a:lnTo>
                  <a:pt x="99273" y="718560"/>
                </a:lnTo>
                <a:lnTo>
                  <a:pt x="229211" y="703607"/>
                </a:lnTo>
                <a:cubicBezTo>
                  <a:pt x="347049" y="692197"/>
                  <a:pt x="408275" y="690085"/>
                  <a:pt x="412889" y="697269"/>
                </a:cubicBezTo>
                <a:cubicBezTo>
                  <a:pt x="420064" y="716341"/>
                  <a:pt x="414072" y="732029"/>
                  <a:pt x="394913" y="744335"/>
                </a:cubicBezTo>
                <a:lnTo>
                  <a:pt x="385932" y="750103"/>
                </a:lnTo>
                <a:cubicBezTo>
                  <a:pt x="382339" y="752411"/>
                  <a:pt x="369216" y="746462"/>
                  <a:pt x="346562" y="732258"/>
                </a:cubicBezTo>
                <a:lnTo>
                  <a:pt x="333726" y="755725"/>
                </a:lnTo>
                <a:lnTo>
                  <a:pt x="299730" y="769949"/>
                </a:lnTo>
                <a:lnTo>
                  <a:pt x="306651" y="780726"/>
                </a:lnTo>
                <a:cubicBezTo>
                  <a:pt x="336588" y="761499"/>
                  <a:pt x="364806" y="761980"/>
                  <a:pt x="391306" y="782172"/>
                </a:cubicBezTo>
                <a:cubicBezTo>
                  <a:pt x="408839" y="772602"/>
                  <a:pt x="420298" y="772008"/>
                  <a:pt x="425682" y="780390"/>
                </a:cubicBezTo>
                <a:cubicBezTo>
                  <a:pt x="439652" y="806092"/>
                  <a:pt x="451476" y="827463"/>
                  <a:pt x="461152" y="844505"/>
                </a:cubicBezTo>
                <a:lnTo>
                  <a:pt x="481340" y="878585"/>
                </a:lnTo>
                <a:lnTo>
                  <a:pt x="479554" y="879732"/>
                </a:lnTo>
                <a:lnTo>
                  <a:pt x="486476" y="890510"/>
                </a:lnTo>
                <a:lnTo>
                  <a:pt x="516735" y="893324"/>
                </a:lnTo>
                <a:lnTo>
                  <a:pt x="536198" y="897157"/>
                </a:lnTo>
                <a:lnTo>
                  <a:pt x="559271" y="933081"/>
                </a:lnTo>
                <a:cubicBezTo>
                  <a:pt x="563116" y="939068"/>
                  <a:pt x="564918" y="949116"/>
                  <a:pt x="564678" y="963225"/>
                </a:cubicBezTo>
                <a:lnTo>
                  <a:pt x="558119" y="1015391"/>
                </a:lnTo>
                <a:lnTo>
                  <a:pt x="528975" y="1019883"/>
                </a:lnTo>
                <a:cubicBezTo>
                  <a:pt x="479526" y="1025848"/>
                  <a:pt x="410442" y="1031527"/>
                  <a:pt x="321724" y="1036920"/>
                </a:cubicBezTo>
                <a:lnTo>
                  <a:pt x="316335" y="1040381"/>
                </a:lnTo>
                <a:lnTo>
                  <a:pt x="323257" y="1051158"/>
                </a:lnTo>
                <a:lnTo>
                  <a:pt x="453195" y="1036205"/>
                </a:lnTo>
                <a:cubicBezTo>
                  <a:pt x="482655" y="1033353"/>
                  <a:pt x="508576" y="1031081"/>
                  <a:pt x="530959" y="1029391"/>
                </a:cubicBezTo>
                <a:lnTo>
                  <a:pt x="562432" y="1027539"/>
                </a:lnTo>
                <a:lnTo>
                  <a:pt x="573395" y="1050865"/>
                </a:lnTo>
                <a:lnTo>
                  <a:pt x="578273" y="1069209"/>
                </a:lnTo>
                <a:lnTo>
                  <a:pt x="570546" y="1064856"/>
                </a:lnTo>
                <a:lnTo>
                  <a:pt x="557710" y="1088323"/>
                </a:lnTo>
                <a:lnTo>
                  <a:pt x="523714" y="1102547"/>
                </a:lnTo>
                <a:lnTo>
                  <a:pt x="530635" y="1113324"/>
                </a:lnTo>
                <a:cubicBezTo>
                  <a:pt x="560572" y="1094097"/>
                  <a:pt x="588790" y="1094579"/>
                  <a:pt x="615290" y="1114770"/>
                </a:cubicBezTo>
                <a:cubicBezTo>
                  <a:pt x="632823" y="1105200"/>
                  <a:pt x="644282" y="1104606"/>
                  <a:pt x="649666" y="1112988"/>
                </a:cubicBezTo>
                <a:cubicBezTo>
                  <a:pt x="663636" y="1138690"/>
                  <a:pt x="675460" y="1160062"/>
                  <a:pt x="685136" y="1177104"/>
                </a:cubicBezTo>
                <a:lnTo>
                  <a:pt x="690842" y="1186736"/>
                </a:lnTo>
                <a:lnTo>
                  <a:pt x="687165" y="1190088"/>
                </a:lnTo>
                <a:cubicBezTo>
                  <a:pt x="687166" y="1205031"/>
                  <a:pt x="703977" y="1217973"/>
                  <a:pt x="737599" y="1228914"/>
                </a:cubicBezTo>
                <a:lnTo>
                  <a:pt x="764099" y="1235855"/>
                </a:lnTo>
                <a:lnTo>
                  <a:pt x="783255" y="1265679"/>
                </a:lnTo>
                <a:cubicBezTo>
                  <a:pt x="790945" y="1277653"/>
                  <a:pt x="790464" y="1305872"/>
                  <a:pt x="781808" y="1350333"/>
                </a:cubicBezTo>
                <a:lnTo>
                  <a:pt x="783328" y="1353566"/>
                </a:lnTo>
                <a:lnTo>
                  <a:pt x="746938" y="1356598"/>
                </a:lnTo>
                <a:lnTo>
                  <a:pt x="729860" y="1356599"/>
                </a:lnTo>
                <a:lnTo>
                  <a:pt x="687165" y="1350195"/>
                </a:lnTo>
                <a:lnTo>
                  <a:pt x="687165" y="1367272"/>
                </a:lnTo>
                <a:lnTo>
                  <a:pt x="717052" y="1373677"/>
                </a:lnTo>
                <a:cubicBezTo>
                  <a:pt x="734130" y="1372609"/>
                  <a:pt x="749385" y="1371675"/>
                  <a:pt x="762816" y="1370875"/>
                </a:cubicBezTo>
                <a:lnTo>
                  <a:pt x="790709" y="1369272"/>
                </a:lnTo>
                <a:lnTo>
                  <a:pt x="797379" y="1383463"/>
                </a:lnTo>
                <a:lnTo>
                  <a:pt x="804503" y="1410251"/>
                </a:lnTo>
                <a:lnTo>
                  <a:pt x="800841" y="1411569"/>
                </a:lnTo>
                <a:cubicBezTo>
                  <a:pt x="791946" y="1421175"/>
                  <a:pt x="787499" y="1435585"/>
                  <a:pt x="787499" y="1454797"/>
                </a:cubicBezTo>
                <a:lnTo>
                  <a:pt x="787499" y="1461202"/>
                </a:lnTo>
                <a:lnTo>
                  <a:pt x="800307" y="1461202"/>
                </a:lnTo>
                <a:lnTo>
                  <a:pt x="805657" y="1454618"/>
                </a:lnTo>
                <a:lnTo>
                  <a:pt x="818185" y="1474124"/>
                </a:lnTo>
                <a:lnTo>
                  <a:pt x="828112" y="1467748"/>
                </a:lnTo>
                <a:lnTo>
                  <a:pt x="834464" y="1484684"/>
                </a:lnTo>
                <a:cubicBezTo>
                  <a:pt x="814539" y="1521686"/>
                  <a:pt x="804577" y="1543745"/>
                  <a:pt x="804577" y="1550861"/>
                </a:cubicBezTo>
                <a:cubicBezTo>
                  <a:pt x="833040" y="1515282"/>
                  <a:pt x="850830" y="1497492"/>
                  <a:pt x="857946" y="1497492"/>
                </a:cubicBezTo>
                <a:cubicBezTo>
                  <a:pt x="916296" y="1518840"/>
                  <a:pt x="947605" y="1532360"/>
                  <a:pt x="951875" y="1538053"/>
                </a:cubicBezTo>
                <a:cubicBezTo>
                  <a:pt x="944759" y="1562247"/>
                  <a:pt x="919853" y="1574343"/>
                  <a:pt x="877158" y="1574344"/>
                </a:cubicBezTo>
                <a:lnTo>
                  <a:pt x="877158" y="1585017"/>
                </a:lnTo>
                <a:lnTo>
                  <a:pt x="881428" y="1585018"/>
                </a:lnTo>
                <a:cubicBezTo>
                  <a:pt x="912738" y="1577901"/>
                  <a:pt x="938355" y="1574343"/>
                  <a:pt x="958279" y="1574344"/>
                </a:cubicBezTo>
                <a:cubicBezTo>
                  <a:pt x="958279" y="1589999"/>
                  <a:pt x="962549" y="1614904"/>
                  <a:pt x="971087" y="1649060"/>
                </a:cubicBezTo>
                <a:lnTo>
                  <a:pt x="981761" y="1649060"/>
                </a:lnTo>
                <a:lnTo>
                  <a:pt x="975357" y="1591422"/>
                </a:lnTo>
                <a:cubicBezTo>
                  <a:pt x="975357" y="1585729"/>
                  <a:pt x="989588" y="1573632"/>
                  <a:pt x="1018052" y="1555131"/>
                </a:cubicBezTo>
                <a:cubicBezTo>
                  <a:pt x="1023745" y="1555131"/>
                  <a:pt x="1031572" y="1562958"/>
                  <a:pt x="1041534" y="1578613"/>
                </a:cubicBezTo>
                <a:lnTo>
                  <a:pt x="1041535" y="1597826"/>
                </a:lnTo>
                <a:cubicBezTo>
                  <a:pt x="1041535" y="1627713"/>
                  <a:pt x="998128" y="1693890"/>
                  <a:pt x="911315" y="1796358"/>
                </a:cubicBezTo>
                <a:cubicBezTo>
                  <a:pt x="899929" y="1831938"/>
                  <a:pt x="880005" y="1849727"/>
                  <a:pt x="851542" y="1849727"/>
                </a:cubicBezTo>
                <a:cubicBezTo>
                  <a:pt x="843002" y="1896691"/>
                  <a:pt x="837310" y="1920174"/>
                  <a:pt x="834463" y="1920173"/>
                </a:cubicBezTo>
                <a:cubicBezTo>
                  <a:pt x="838733" y="1927289"/>
                  <a:pt x="840868" y="1935117"/>
                  <a:pt x="840868" y="1943656"/>
                </a:cubicBezTo>
                <a:close/>
                <a:moveTo>
                  <a:pt x="226146" y="1085621"/>
                </a:moveTo>
                <a:lnTo>
                  <a:pt x="235375" y="1099991"/>
                </a:lnTo>
                <a:lnTo>
                  <a:pt x="246152" y="1093069"/>
                </a:lnTo>
                <a:cubicBezTo>
                  <a:pt x="252139" y="1089224"/>
                  <a:pt x="252826" y="1083708"/>
                  <a:pt x="248211" y="1076524"/>
                </a:cubicBezTo>
                <a:lnTo>
                  <a:pt x="245904" y="1072931"/>
                </a:lnTo>
                <a:cubicBezTo>
                  <a:pt x="241289" y="1065747"/>
                  <a:pt x="235988" y="1064077"/>
                  <a:pt x="230001" y="1067922"/>
                </a:cubicBezTo>
                <a:cubicBezTo>
                  <a:pt x="223585" y="1073734"/>
                  <a:pt x="222300" y="1079634"/>
                  <a:pt x="226146" y="1085621"/>
                </a:cubicBezTo>
                <a:close/>
                <a:moveTo>
                  <a:pt x="2162" y="753023"/>
                </a:moveTo>
                <a:lnTo>
                  <a:pt x="11391" y="767393"/>
                </a:lnTo>
                <a:lnTo>
                  <a:pt x="22168" y="760471"/>
                </a:lnTo>
                <a:cubicBezTo>
                  <a:pt x="28155" y="756625"/>
                  <a:pt x="28842" y="751110"/>
                  <a:pt x="24227" y="743925"/>
                </a:cubicBezTo>
                <a:lnTo>
                  <a:pt x="21920" y="740333"/>
                </a:lnTo>
                <a:cubicBezTo>
                  <a:pt x="17305" y="733148"/>
                  <a:pt x="12004" y="731479"/>
                  <a:pt x="6017" y="735324"/>
                </a:cubicBezTo>
                <a:cubicBezTo>
                  <a:pt x="-399" y="741136"/>
                  <a:pt x="-1684" y="747036"/>
                  <a:pt x="2162" y="753023"/>
                </a:cubicBezTo>
                <a:close/>
              </a:path>
            </a:pathLst>
          </a:custGeom>
          <a:solidFill>
            <a:srgbClr val="138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ar-SA" sz="34400" dirty="0">
              <a:solidFill>
                <a:srgbClr val="DFEA91"/>
              </a:solidFill>
              <a:latin typeface="Dog Rough" panose="02000500000000000000" pitchFamily="2" charset="0"/>
            </a:endParaRPr>
          </a:p>
        </p:txBody>
      </p:sp>
      <p:sp>
        <p:nvSpPr>
          <p:cNvPr id="15" name="مربع 22">
            <a:extLst>
              <a:ext uri="{FF2B5EF4-FFF2-40B4-BE49-F238E27FC236}">
                <a16:creationId xmlns:a16="http://schemas.microsoft.com/office/drawing/2014/main" id="{70E05BCF-DC68-4C37-9DB7-1BB10F0C9612}"/>
              </a:ext>
            </a:extLst>
          </p:cNvPr>
          <p:cNvSpPr txBox="1">
            <a:spLocks/>
          </p:cNvSpPr>
          <p:nvPr/>
        </p:nvSpPr>
        <p:spPr>
          <a:xfrm>
            <a:off x="-77836" y="722142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Pair Work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026" name="!!reporter" descr="Download Man Talking Clipart Cliparts For You - Reporter Clipart Png - Full  Size PNG Image - PNGkit">
            <a:extLst>
              <a:ext uri="{FF2B5EF4-FFF2-40B4-BE49-F238E27FC236}">
                <a16:creationId xmlns:a16="http://schemas.microsoft.com/office/drawing/2014/main" id="{9D70D413-98BE-4425-A61A-6CEE494F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77" y="2532472"/>
            <a:ext cx="4171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المكتبة">
            <a:extLst>
              <a:ext uri="{FF2B5EF4-FFF2-40B4-BE49-F238E27FC236}">
                <a16:creationId xmlns:a16="http://schemas.microsoft.com/office/drawing/2014/main" id="{46C41386-D0C1-4ED7-8B52-6968EFF9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29" y="2822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5D0FFFA-F7A0-4919-893D-CA23945E0815}"/>
              </a:ext>
            </a:extLst>
          </p:cNvPr>
          <p:cNvSpPr/>
          <p:nvPr/>
        </p:nvSpPr>
        <p:spPr>
          <a:xfrm>
            <a:off x="9407923" y="1141488"/>
            <a:ext cx="790812" cy="442674"/>
          </a:xfrm>
          <a:prstGeom prst="roundRect">
            <a:avLst/>
          </a:prstGeom>
          <a:solidFill>
            <a:srgbClr val="B367A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0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972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475</Words>
  <Application>Microsoft Office PowerPoint</Application>
  <PresentationFormat>شاشة عريضة</PresentationFormat>
  <Paragraphs>104</Paragraphs>
  <Slides>18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Dog Rough</vt:lpstr>
      <vt:lpstr>MV Boli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عيسى بن الحسيني</dc:creator>
  <cp:lastModifiedBy>عيسى بن الحسيني</cp:lastModifiedBy>
  <cp:revision>171</cp:revision>
  <dcterms:created xsi:type="dcterms:W3CDTF">2021-08-29T16:29:52Z</dcterms:created>
  <dcterms:modified xsi:type="dcterms:W3CDTF">2021-09-06T21:23:14Z</dcterms:modified>
</cp:coreProperties>
</file>