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8"/>
  </p:notesMasterIdLst>
  <p:sldIdLst>
    <p:sldId id="256" r:id="rId2"/>
    <p:sldId id="258" r:id="rId3"/>
    <p:sldId id="263" r:id="rId4"/>
    <p:sldId id="261" r:id="rId5"/>
    <p:sldId id="260" r:id="rId6"/>
    <p:sldId id="262" r:id="rId7"/>
    <p:sldId id="273" r:id="rId8"/>
    <p:sldId id="264" r:id="rId9"/>
    <p:sldId id="274" r:id="rId10"/>
    <p:sldId id="266" r:id="rId11"/>
    <p:sldId id="272" r:id="rId12"/>
    <p:sldId id="276" r:id="rId13"/>
    <p:sldId id="275" r:id="rId14"/>
    <p:sldId id="271" r:id="rId15"/>
    <p:sldId id="277" r:id="rId16"/>
    <p:sldId id="280" r:id="rId17"/>
    <p:sldId id="279" r:id="rId18"/>
    <p:sldId id="267" r:id="rId19"/>
    <p:sldId id="268" r:id="rId20"/>
    <p:sldId id="270" r:id="rId21"/>
    <p:sldId id="265" r:id="rId22"/>
    <p:sldId id="257" r:id="rId23"/>
    <p:sldId id="283" r:id="rId24"/>
    <p:sldId id="284" r:id="rId25"/>
    <p:sldId id="281" r:id="rId26"/>
    <p:sldId id="282" r:id="rId27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29"/>
      <p:bold r:id="rId30"/>
      <p:italic r:id="rId31"/>
      <p:boldItalic r:id="rId32"/>
    </p:embeddedFont>
    <p:embeddedFont>
      <p:font typeface="Arial Rounded MT Bold" panose="020F0704030504030204" pitchFamily="34" charset="0"/>
      <p:regular r:id="rId33"/>
    </p:embeddedFont>
    <p:embeddedFont>
      <p:font typeface="Arsenal" panose="020B0604020202020204" charset="0"/>
      <p:regular r:id="rId34"/>
      <p:bold r:id="rId35"/>
      <p:italic r:id="rId36"/>
      <p:boldItalic r:id="rId37"/>
    </p:embeddedFont>
    <p:embeddedFont>
      <p:font typeface="Baskervville" panose="020B0604020202020204" charset="0"/>
      <p:regular r:id="rId38"/>
      <p:italic r:id="rId39"/>
    </p:embeddedFont>
    <p:embeddedFont>
      <p:font typeface="Congenial" panose="02000503040000020004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0A963"/>
    <a:srgbClr val="006600"/>
    <a:srgbClr val="92B652"/>
    <a:srgbClr val="339966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FE3612-F7C6-42FC-A1F9-D2188F329A5C}">
  <a:tblStyle styleId="{95FE3612-F7C6-42FC-A1F9-D2188F329A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13c4dd40be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13c4dd40be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3cd5d88d2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13cd5d88d2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13cd5d88d2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13cd5d88d2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13cd5d88d2e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13cd5d88d2e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g13d6bbb3fe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6" name="Google Shape;1986;g13d6bbb3fe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13cd5d88d2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13cd5d88d2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13cd5d88d2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13cd5d88d2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13cd5d88d2e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13cd5d88d2e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3cd5d88d2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13cd5d88d2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3cd5d88d2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3cd5d88d2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13cd5d88d2e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13cd5d88d2e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3d043a904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13d043a904b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13cd5d88d2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8" name="Google Shape;1838;g13cd5d88d2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13cd5d88d2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13cd5d88d2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13c4a7f560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13c4a7f560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13d6bbb3fee_1_5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13d6bbb3fee_1_5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13d6bbb3fee_1_5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6" name="Google Shape;2186;g13d6bbb3fee_1_5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13cd5d88d2e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13cd5d88d2e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3d043a904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13d043a904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13cd5d88d2e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13cd5d88d2e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13d043a904b_2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13d043a904b_2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13cd5d88d2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13cd5d88d2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13cd5d88d2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13cd5d88d2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13cd5d88d2e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13cd5d88d2e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3cd5d88d2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13cd5d88d2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g13cd5d88d2e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3" name="Google Shape;1953;g13cd5d88d2e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8900" y="1383671"/>
            <a:ext cx="6651300" cy="20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68900" y="3355729"/>
            <a:ext cx="6651300" cy="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8642" y="3237691"/>
            <a:ext cx="3209105" cy="2294460"/>
            <a:chOff x="3457625" y="2785575"/>
            <a:chExt cx="1052925" cy="752825"/>
          </a:xfrm>
        </p:grpSpPr>
        <p:sp>
          <p:nvSpPr>
            <p:cNvPr id="13" name="Google Shape;13;p2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-5400000" flipH="1">
            <a:off x="6333105" y="477654"/>
            <a:ext cx="3209105" cy="2294460"/>
            <a:chOff x="3457625" y="2785575"/>
            <a:chExt cx="1052925" cy="752825"/>
          </a:xfrm>
        </p:grpSpPr>
        <p:sp>
          <p:nvSpPr>
            <p:cNvPr id="48" name="Google Shape;48;p2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-376675" y="-440800"/>
            <a:ext cx="5734888" cy="3298874"/>
            <a:chOff x="-376675" y="-440800"/>
            <a:chExt cx="5734888" cy="3298874"/>
          </a:xfrm>
        </p:grpSpPr>
        <p:cxnSp>
          <p:nvCxnSpPr>
            <p:cNvPr id="83" name="Google Shape;83;p2"/>
            <p:cNvCxnSpPr/>
            <p:nvPr/>
          </p:nvCxnSpPr>
          <p:spPr>
            <a:xfrm rot="10800000" flipH="1">
              <a:off x="-23487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2"/>
            <p:cNvGrpSpPr/>
            <p:nvPr/>
          </p:nvGrpSpPr>
          <p:grpSpPr>
            <a:xfrm>
              <a:off x="-376675" y="-440800"/>
              <a:ext cx="5083628" cy="3298874"/>
              <a:chOff x="-376675" y="-440800"/>
              <a:chExt cx="5083628" cy="3298874"/>
            </a:xfrm>
          </p:grpSpPr>
          <p:pic>
            <p:nvPicPr>
              <p:cNvPr id="85" name="Google Shape;85;p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-376675" y="-440800"/>
                <a:ext cx="5083628" cy="32988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16260000" algn="bl" rotWithShape="0">
                  <a:schemeClr val="dk2">
                    <a:alpha val="47000"/>
                  </a:schemeClr>
                </a:outerShdw>
              </a:effectLst>
            </p:spPr>
          </p:pic>
          <p:cxnSp>
            <p:nvCxnSpPr>
              <p:cNvPr id="86" name="Google Shape;86;p2"/>
              <p:cNvCxnSpPr/>
              <p:nvPr/>
            </p:nvCxnSpPr>
            <p:spPr>
              <a:xfrm>
                <a:off x="2581275" y="531025"/>
                <a:ext cx="985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7" name="Google Shape;87;p2"/>
          <p:cNvGrpSpPr/>
          <p:nvPr/>
        </p:nvGrpSpPr>
        <p:grpSpPr>
          <a:xfrm>
            <a:off x="3771138" y="3121303"/>
            <a:ext cx="6264135" cy="1868773"/>
            <a:chOff x="3771138" y="3121303"/>
            <a:chExt cx="6264135" cy="1868773"/>
          </a:xfrm>
        </p:grpSpPr>
        <p:cxnSp>
          <p:nvCxnSpPr>
            <p:cNvPr id="88" name="Google Shape;88;p2"/>
            <p:cNvCxnSpPr/>
            <p:nvPr/>
          </p:nvCxnSpPr>
          <p:spPr>
            <a:xfrm rot="10800000" flipH="1">
              <a:off x="37711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9" name="Google Shape;89;p2"/>
            <p:cNvPicPr preferRelativeResize="0"/>
            <p:nvPr/>
          </p:nvPicPr>
          <p:blipFill rotWithShape="1">
            <a:blip r:embed="rId3">
              <a:alphaModFix/>
            </a:blip>
            <a:srcRect t="39" b="39"/>
            <a:stretch/>
          </p:blipFill>
          <p:spPr>
            <a:xfrm rot="10800000" flipH="1">
              <a:off x="7842025" y="3121303"/>
              <a:ext cx="2193249" cy="1868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90" name="Google Shape;90;p2"/>
            <p:cNvCxnSpPr/>
            <p:nvPr/>
          </p:nvCxnSpPr>
          <p:spPr>
            <a:xfrm>
              <a:off x="7990700" y="4610250"/>
              <a:ext cx="144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2"/>
            <p:cNvCxnSpPr/>
            <p:nvPr/>
          </p:nvCxnSpPr>
          <p:spPr>
            <a:xfrm>
              <a:off x="8573225" y="4608779"/>
              <a:ext cx="116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13"/>
          <p:cNvGrpSpPr/>
          <p:nvPr/>
        </p:nvGrpSpPr>
        <p:grpSpPr>
          <a:xfrm rot="5400000">
            <a:off x="-423411" y="386737"/>
            <a:ext cx="3209000" cy="2294385"/>
            <a:chOff x="3457625" y="2785575"/>
            <a:chExt cx="1052925" cy="752825"/>
          </a:xfrm>
        </p:grpSpPr>
        <p:sp>
          <p:nvSpPr>
            <p:cNvPr id="530" name="Google Shape;530;p13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4" name="Google Shape;564;p1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803954" y="-2609850"/>
            <a:ext cx="238331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5" name="Google Shape;565;p13"/>
          <p:cNvGrpSpPr/>
          <p:nvPr/>
        </p:nvGrpSpPr>
        <p:grpSpPr>
          <a:xfrm>
            <a:off x="3785787" y="25550"/>
            <a:ext cx="6647888" cy="1507450"/>
            <a:chOff x="3785787" y="25550"/>
            <a:chExt cx="6647888" cy="1507450"/>
          </a:xfrm>
        </p:grpSpPr>
        <p:cxnSp>
          <p:nvCxnSpPr>
            <p:cNvPr id="566" name="Google Shape;566;p13"/>
            <p:cNvCxnSpPr/>
            <p:nvPr/>
          </p:nvCxnSpPr>
          <p:spPr>
            <a:xfrm rot="10800000">
              <a:off x="3785787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67" name="Google Shape;567;p13"/>
            <p:cNvGrpSpPr/>
            <p:nvPr/>
          </p:nvGrpSpPr>
          <p:grpSpPr>
            <a:xfrm>
              <a:off x="6409525" y="25550"/>
              <a:ext cx="4024150" cy="1507450"/>
              <a:chOff x="6409525" y="25550"/>
              <a:chExt cx="4024150" cy="1507450"/>
            </a:xfrm>
          </p:grpSpPr>
          <p:pic>
            <p:nvPicPr>
              <p:cNvPr id="568" name="Google Shape;568;p1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569" name="Google Shape;569;p13"/>
              <p:cNvCxnSpPr/>
              <p:nvPr/>
            </p:nvCxnSpPr>
            <p:spPr>
              <a:xfrm>
                <a:off x="8515350" y="533413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70" name="Google Shape;570;p13"/>
            <p:cNvCxnSpPr/>
            <p:nvPr/>
          </p:nvCxnSpPr>
          <p:spPr>
            <a:xfrm>
              <a:off x="6315075" y="527425"/>
              <a:ext cx="671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1" name="Google Shape;571;p13"/>
          <p:cNvSpPr txBox="1">
            <a:spLocks noGrp="1"/>
          </p:cNvSpPr>
          <p:nvPr>
            <p:ph type="title"/>
          </p:nvPr>
        </p:nvSpPr>
        <p:spPr>
          <a:xfrm>
            <a:off x="1727454" y="1393725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2" name="Google Shape;572;p13"/>
          <p:cNvSpPr txBox="1">
            <a:spLocks noGrp="1"/>
          </p:cNvSpPr>
          <p:nvPr>
            <p:ph type="subTitle" idx="1"/>
          </p:nvPr>
        </p:nvSpPr>
        <p:spPr>
          <a:xfrm>
            <a:off x="1727454" y="1766737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title" idx="2"/>
          </p:nvPr>
        </p:nvSpPr>
        <p:spPr>
          <a:xfrm>
            <a:off x="1727454" y="2532869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3"/>
          </p:nvPr>
        </p:nvSpPr>
        <p:spPr>
          <a:xfrm>
            <a:off x="1727454" y="2905881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1727454" y="3672012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1727454" y="4045024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6"/>
          </p:nvPr>
        </p:nvSpPr>
        <p:spPr>
          <a:xfrm>
            <a:off x="5477447" y="1393720"/>
            <a:ext cx="27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7"/>
          </p:nvPr>
        </p:nvSpPr>
        <p:spPr>
          <a:xfrm>
            <a:off x="5477447" y="1766731"/>
            <a:ext cx="277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8" hasCustomPrompt="1"/>
          </p:nvPr>
        </p:nvSpPr>
        <p:spPr>
          <a:xfrm>
            <a:off x="896053" y="16342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>
            <a:off x="896053" y="3893800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 hasCustomPrompt="1"/>
          </p:nvPr>
        </p:nvSpPr>
        <p:spPr>
          <a:xfrm>
            <a:off x="896053" y="2764013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title" idx="14" hasCustomPrompt="1"/>
          </p:nvPr>
        </p:nvSpPr>
        <p:spPr>
          <a:xfrm>
            <a:off x="4647256" y="16342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15"/>
          </p:nvPr>
        </p:nvSpPr>
        <p:spPr>
          <a:xfrm>
            <a:off x="5477447" y="2532863"/>
            <a:ext cx="27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16"/>
          </p:nvPr>
        </p:nvSpPr>
        <p:spPr>
          <a:xfrm>
            <a:off x="5477447" y="2905875"/>
            <a:ext cx="277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47256" y="27640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 idx="18"/>
          </p:nvPr>
        </p:nvSpPr>
        <p:spPr>
          <a:xfrm>
            <a:off x="713225" y="5593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4"/>
          <p:cNvSpPr txBox="1">
            <a:spLocks noGrp="1"/>
          </p:cNvSpPr>
          <p:nvPr>
            <p:ph type="subTitle" idx="1"/>
          </p:nvPr>
        </p:nvSpPr>
        <p:spPr>
          <a:xfrm>
            <a:off x="2327963" y="1454038"/>
            <a:ext cx="4488000" cy="3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89" name="Google Shape;589;p14"/>
          <p:cNvSpPr txBox="1">
            <a:spLocks noGrp="1"/>
          </p:cNvSpPr>
          <p:nvPr>
            <p:ph type="title" hasCustomPrompt="1"/>
          </p:nvPr>
        </p:nvSpPr>
        <p:spPr>
          <a:xfrm>
            <a:off x="2327963" y="656811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90" name="Google Shape;590;p14"/>
          <p:cNvSpPr txBox="1">
            <a:spLocks noGrp="1"/>
          </p:cNvSpPr>
          <p:nvPr>
            <p:ph type="subTitle" idx="2"/>
          </p:nvPr>
        </p:nvSpPr>
        <p:spPr>
          <a:xfrm>
            <a:off x="2327963" y="2663738"/>
            <a:ext cx="4488000" cy="3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91" name="Google Shape;591;p14"/>
          <p:cNvSpPr txBox="1">
            <a:spLocks noGrp="1"/>
          </p:cNvSpPr>
          <p:nvPr>
            <p:ph type="title" idx="3" hasCustomPrompt="1"/>
          </p:nvPr>
        </p:nvSpPr>
        <p:spPr>
          <a:xfrm>
            <a:off x="2327963" y="1866512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92" name="Google Shape;592;p14"/>
          <p:cNvSpPr txBox="1">
            <a:spLocks noGrp="1"/>
          </p:cNvSpPr>
          <p:nvPr>
            <p:ph type="subTitle" idx="4"/>
          </p:nvPr>
        </p:nvSpPr>
        <p:spPr>
          <a:xfrm>
            <a:off x="2328038" y="3873438"/>
            <a:ext cx="4488000" cy="3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593" name="Google Shape;593;p14"/>
          <p:cNvSpPr txBox="1">
            <a:spLocks noGrp="1"/>
          </p:cNvSpPr>
          <p:nvPr>
            <p:ph type="title" idx="5" hasCustomPrompt="1"/>
          </p:nvPr>
        </p:nvSpPr>
        <p:spPr>
          <a:xfrm>
            <a:off x="2327963" y="3076211"/>
            <a:ext cx="4488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594" name="Google Shape;594;p14"/>
          <p:cNvGrpSpPr/>
          <p:nvPr/>
        </p:nvGrpSpPr>
        <p:grpSpPr>
          <a:xfrm rot="5400000" flipH="1">
            <a:off x="-380318" y="2203411"/>
            <a:ext cx="3209105" cy="2294460"/>
            <a:chOff x="3457625" y="2785575"/>
            <a:chExt cx="1052925" cy="752825"/>
          </a:xfrm>
        </p:grpSpPr>
        <p:sp>
          <p:nvSpPr>
            <p:cNvPr id="595" name="Google Shape;595;p14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4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4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14"/>
          <p:cNvGrpSpPr/>
          <p:nvPr/>
        </p:nvGrpSpPr>
        <p:grpSpPr>
          <a:xfrm rot="-5400000" flipH="1">
            <a:off x="6292630" y="667576"/>
            <a:ext cx="3209105" cy="2294460"/>
            <a:chOff x="3457625" y="2785575"/>
            <a:chExt cx="1052925" cy="752825"/>
          </a:xfrm>
        </p:grpSpPr>
        <p:sp>
          <p:nvSpPr>
            <p:cNvPr id="630" name="Google Shape;630;p14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64" name="Google Shape;664;p14"/>
          <p:cNvCxnSpPr/>
          <p:nvPr/>
        </p:nvCxnSpPr>
        <p:spPr>
          <a:xfrm rot="10800000" flipH="1">
            <a:off x="-30328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665;p14"/>
          <p:cNvCxnSpPr/>
          <p:nvPr/>
        </p:nvCxnSpPr>
        <p:spPr>
          <a:xfrm rot="10800000" flipH="1">
            <a:off x="3764297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6" name="Google Shape;666;p14"/>
          <p:cNvGrpSpPr/>
          <p:nvPr/>
        </p:nvGrpSpPr>
        <p:grpSpPr>
          <a:xfrm rot="10800000">
            <a:off x="-988952" y="-390876"/>
            <a:ext cx="3874825" cy="1577449"/>
            <a:chOff x="5581175" y="-325426"/>
            <a:chExt cx="3874825" cy="1577449"/>
          </a:xfrm>
        </p:grpSpPr>
        <p:pic>
          <p:nvPicPr>
            <p:cNvPr id="667" name="Google Shape;667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 flipH="1">
              <a:off x="6965100" y="-1238877"/>
              <a:ext cx="1577449" cy="340435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668" name="Google Shape;668;p14"/>
            <p:cNvCxnSpPr/>
            <p:nvPr/>
          </p:nvCxnSpPr>
          <p:spPr>
            <a:xfrm rot="10800000">
              <a:off x="5581175" y="333052"/>
              <a:ext cx="133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69" name="Google Shape;669;p14"/>
          <p:cNvGrpSpPr/>
          <p:nvPr/>
        </p:nvGrpSpPr>
        <p:grpSpPr>
          <a:xfrm>
            <a:off x="7076275" y="4112900"/>
            <a:ext cx="4024150" cy="1507450"/>
            <a:chOff x="6409525" y="25550"/>
            <a:chExt cx="4024150" cy="1507450"/>
          </a:xfrm>
        </p:grpSpPr>
        <p:pic>
          <p:nvPicPr>
            <p:cNvPr id="670" name="Google Shape;67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7667875" y="-1232800"/>
              <a:ext cx="1507450" cy="4024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671" name="Google Shape;671;p14"/>
            <p:cNvCxnSpPr/>
            <p:nvPr/>
          </p:nvCxnSpPr>
          <p:spPr>
            <a:xfrm>
              <a:off x="6858000" y="523888"/>
              <a:ext cx="1209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5"/>
          <p:cNvSpPr txBox="1">
            <a:spLocks noGrp="1"/>
          </p:cNvSpPr>
          <p:nvPr>
            <p:ph type="title"/>
          </p:nvPr>
        </p:nvSpPr>
        <p:spPr>
          <a:xfrm>
            <a:off x="3976500" y="33955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74" name="Google Shape;674;p15"/>
          <p:cNvSpPr txBox="1">
            <a:spLocks noGrp="1"/>
          </p:cNvSpPr>
          <p:nvPr>
            <p:ph type="subTitle" idx="1"/>
          </p:nvPr>
        </p:nvSpPr>
        <p:spPr>
          <a:xfrm>
            <a:off x="811225" y="1806600"/>
            <a:ext cx="75255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675" name="Google Shape;675;p1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rot="4825678" flipH="1">
            <a:off x="4671450" y="-1792014"/>
            <a:ext cx="2383309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" name="Google Shape;676;p15"/>
          <p:cNvGrpSpPr/>
          <p:nvPr/>
        </p:nvGrpSpPr>
        <p:grpSpPr>
          <a:xfrm>
            <a:off x="104356" y="2732238"/>
            <a:ext cx="3209210" cy="2294535"/>
            <a:chOff x="3457625" y="2785575"/>
            <a:chExt cx="1052925" cy="752825"/>
          </a:xfrm>
        </p:grpSpPr>
        <p:sp>
          <p:nvSpPr>
            <p:cNvPr id="677" name="Google Shape;677;p15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5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5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11" name="Google Shape;711;p15"/>
          <p:cNvCxnSpPr/>
          <p:nvPr/>
        </p:nvCxnSpPr>
        <p:spPr>
          <a:xfrm rot="10800000">
            <a:off x="376429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2" name="Google Shape;712;p15"/>
          <p:cNvGrpSpPr/>
          <p:nvPr/>
        </p:nvGrpSpPr>
        <p:grpSpPr>
          <a:xfrm>
            <a:off x="5085650" y="31575"/>
            <a:ext cx="4128125" cy="1507450"/>
            <a:chOff x="6305550" y="25550"/>
            <a:chExt cx="4128125" cy="1507450"/>
          </a:xfrm>
        </p:grpSpPr>
        <p:pic>
          <p:nvPicPr>
            <p:cNvPr id="713" name="Google Shape;71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7667875" y="-1232800"/>
              <a:ext cx="1507450" cy="4024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714" name="Google Shape;714;p15"/>
            <p:cNvCxnSpPr/>
            <p:nvPr/>
          </p:nvCxnSpPr>
          <p:spPr>
            <a:xfrm>
              <a:off x="6305550" y="533413"/>
              <a:ext cx="671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6" name="Google Shape;716;p16"/>
          <p:cNvCxnSpPr/>
          <p:nvPr/>
        </p:nvCxnSpPr>
        <p:spPr>
          <a:xfrm rot="10800000" flipH="1">
            <a:off x="-234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7" name="Google Shape;71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480558">
            <a:off x="-986274" y="-212201"/>
            <a:ext cx="5083629" cy="3298874"/>
          </a:xfrm>
          <a:prstGeom prst="rect">
            <a:avLst/>
          </a:prstGeom>
          <a:noFill/>
          <a:ln>
            <a:noFill/>
          </a:ln>
          <a:effectLst>
            <a:outerShdw blurRad="57150" dist="19050" dir="16260000" algn="bl" rotWithShape="0">
              <a:schemeClr val="dk2">
                <a:alpha val="47000"/>
              </a:schemeClr>
            </a:outerShdw>
          </a:effectLst>
        </p:spPr>
      </p:pic>
      <p:cxnSp>
        <p:nvCxnSpPr>
          <p:cNvPr id="718" name="Google Shape;718;p16"/>
          <p:cNvCxnSpPr/>
          <p:nvPr/>
        </p:nvCxnSpPr>
        <p:spPr>
          <a:xfrm>
            <a:off x="2762250" y="528644"/>
            <a:ext cx="985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9" name="Google Shape;719;p16"/>
          <p:cNvGrpSpPr/>
          <p:nvPr/>
        </p:nvGrpSpPr>
        <p:grpSpPr>
          <a:xfrm rot="5546678">
            <a:off x="-754774" y="1948841"/>
            <a:ext cx="4016102" cy="2337359"/>
            <a:chOff x="3192833" y="2771493"/>
            <a:chExt cx="1317717" cy="766907"/>
          </a:xfrm>
        </p:grpSpPr>
        <p:sp>
          <p:nvSpPr>
            <p:cNvPr id="720" name="Google Shape;720;p16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3386500" y="3430499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3215428" y="3003626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3342825" y="3223774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3336014" y="2771493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3611875" y="3186791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3387684" y="3136641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3307750" y="3336199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3476554" y="287258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3490584" y="3285066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3676925" y="3243916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3525184" y="3352191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>
              <a:off x="3192833" y="3426037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16"/>
          <p:cNvSpPr txBox="1">
            <a:spLocks noGrp="1"/>
          </p:cNvSpPr>
          <p:nvPr>
            <p:ph type="title"/>
          </p:nvPr>
        </p:nvSpPr>
        <p:spPr>
          <a:xfrm>
            <a:off x="3001525" y="2759950"/>
            <a:ext cx="4969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755" name="Google Shape;755;p16"/>
          <p:cNvSpPr txBox="1">
            <a:spLocks noGrp="1"/>
          </p:cNvSpPr>
          <p:nvPr>
            <p:ph type="title" idx="2" hasCustomPrompt="1"/>
          </p:nvPr>
        </p:nvSpPr>
        <p:spPr>
          <a:xfrm>
            <a:off x="3001400" y="838200"/>
            <a:ext cx="4969800" cy="94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6" name="Google Shape;756;p16"/>
          <p:cNvSpPr txBox="1">
            <a:spLocks noGrp="1"/>
          </p:cNvSpPr>
          <p:nvPr>
            <p:ph type="subTitle" idx="1"/>
          </p:nvPr>
        </p:nvSpPr>
        <p:spPr>
          <a:xfrm>
            <a:off x="3001525" y="3601750"/>
            <a:ext cx="4969800" cy="6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_1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7"/>
          <p:cNvSpPr txBox="1">
            <a:spLocks noGrp="1"/>
          </p:cNvSpPr>
          <p:nvPr>
            <p:ph type="title"/>
          </p:nvPr>
        </p:nvSpPr>
        <p:spPr>
          <a:xfrm>
            <a:off x="1172725" y="2759950"/>
            <a:ext cx="4969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759" name="Google Shape;759;p17"/>
          <p:cNvSpPr txBox="1">
            <a:spLocks noGrp="1"/>
          </p:cNvSpPr>
          <p:nvPr>
            <p:ph type="title" idx="2" hasCustomPrompt="1"/>
          </p:nvPr>
        </p:nvSpPr>
        <p:spPr>
          <a:xfrm>
            <a:off x="1172600" y="838200"/>
            <a:ext cx="4969800" cy="94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60" name="Google Shape;760;p17"/>
          <p:cNvSpPr txBox="1">
            <a:spLocks noGrp="1"/>
          </p:cNvSpPr>
          <p:nvPr>
            <p:ph type="subTitle" idx="1"/>
          </p:nvPr>
        </p:nvSpPr>
        <p:spPr>
          <a:xfrm>
            <a:off x="1172725" y="3601750"/>
            <a:ext cx="4969800" cy="6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61" name="Google Shape;761;p17"/>
          <p:cNvGrpSpPr/>
          <p:nvPr/>
        </p:nvGrpSpPr>
        <p:grpSpPr>
          <a:xfrm>
            <a:off x="3798482" y="-415908"/>
            <a:ext cx="5676447" cy="5635610"/>
            <a:chOff x="3798482" y="-415908"/>
            <a:chExt cx="5676447" cy="5635610"/>
          </a:xfrm>
        </p:grpSpPr>
        <p:pic>
          <p:nvPicPr>
            <p:cNvPr id="762" name="Google Shape;762;p17"/>
            <p:cNvPicPr preferRelativeResize="0"/>
            <p:nvPr/>
          </p:nvPicPr>
          <p:blipFill>
            <a:blip r:embed="rId2">
              <a:alphaModFix amt="36000"/>
            </a:blip>
            <a:stretch>
              <a:fillRect/>
            </a:stretch>
          </p:blipFill>
          <p:spPr>
            <a:xfrm flipH="1">
              <a:off x="6468571" y="76200"/>
              <a:ext cx="2383310" cy="51435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3" name="Google Shape;763;p17"/>
            <p:cNvCxnSpPr/>
            <p:nvPr/>
          </p:nvCxnSpPr>
          <p:spPr>
            <a:xfrm rot="10800000">
              <a:off x="3798482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64" name="Google Shape;764;p17"/>
            <p:cNvGrpSpPr/>
            <p:nvPr/>
          </p:nvGrpSpPr>
          <p:grpSpPr>
            <a:xfrm rot="-5546678" flipH="1">
              <a:off x="5590567" y="1948841"/>
              <a:ext cx="4016102" cy="2337359"/>
              <a:chOff x="3192833" y="2771493"/>
              <a:chExt cx="1317717" cy="766907"/>
            </a:xfrm>
          </p:grpSpPr>
          <p:sp>
            <p:nvSpPr>
              <p:cNvPr id="765" name="Google Shape;765;p17"/>
              <p:cNvSpPr/>
              <p:nvPr/>
            </p:nvSpPr>
            <p:spPr>
              <a:xfrm>
                <a:off x="3591200" y="3058500"/>
                <a:ext cx="255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58" extrusionOk="0">
                    <a:moveTo>
                      <a:pt x="427" y="103"/>
                    </a:moveTo>
                    <a:cubicBezTo>
                      <a:pt x="65" y="187"/>
                      <a:pt x="0" y="679"/>
                      <a:pt x="334" y="855"/>
                    </a:cubicBezTo>
                    <a:cubicBezTo>
                      <a:pt x="409" y="921"/>
                      <a:pt x="511" y="958"/>
                      <a:pt x="613" y="958"/>
                    </a:cubicBezTo>
                    <a:cubicBezTo>
                      <a:pt x="678" y="948"/>
                      <a:pt x="743" y="921"/>
                      <a:pt x="790" y="883"/>
                    </a:cubicBezTo>
                    <a:cubicBezTo>
                      <a:pt x="938" y="790"/>
                      <a:pt x="1022" y="623"/>
                      <a:pt x="1013" y="456"/>
                    </a:cubicBezTo>
                    <a:cubicBezTo>
                      <a:pt x="976" y="177"/>
                      <a:pt x="688" y="1"/>
                      <a:pt x="427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7"/>
              <p:cNvSpPr/>
              <p:nvPr/>
            </p:nvSpPr>
            <p:spPr>
              <a:xfrm>
                <a:off x="3921950" y="2993475"/>
                <a:ext cx="230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958" extrusionOk="0">
                    <a:moveTo>
                      <a:pt x="335" y="93"/>
                    </a:moveTo>
                    <a:cubicBezTo>
                      <a:pt x="186" y="140"/>
                      <a:pt x="75" y="251"/>
                      <a:pt x="28" y="391"/>
                    </a:cubicBezTo>
                    <a:cubicBezTo>
                      <a:pt x="0" y="576"/>
                      <a:pt x="84" y="753"/>
                      <a:pt x="232" y="855"/>
                    </a:cubicBezTo>
                    <a:cubicBezTo>
                      <a:pt x="316" y="920"/>
                      <a:pt x="418" y="957"/>
                      <a:pt x="520" y="948"/>
                    </a:cubicBezTo>
                    <a:cubicBezTo>
                      <a:pt x="586" y="939"/>
                      <a:pt x="641" y="920"/>
                      <a:pt x="697" y="883"/>
                    </a:cubicBezTo>
                    <a:cubicBezTo>
                      <a:pt x="836" y="781"/>
                      <a:pt x="920" y="623"/>
                      <a:pt x="920" y="446"/>
                    </a:cubicBezTo>
                    <a:cubicBezTo>
                      <a:pt x="874" y="168"/>
                      <a:pt x="595" y="0"/>
                      <a:pt x="335" y="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7"/>
              <p:cNvSpPr/>
              <p:nvPr/>
            </p:nvSpPr>
            <p:spPr>
              <a:xfrm>
                <a:off x="3995575" y="3260125"/>
                <a:ext cx="230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21" h="958" extrusionOk="0">
                    <a:moveTo>
                      <a:pt x="335" y="93"/>
                    </a:moveTo>
                    <a:cubicBezTo>
                      <a:pt x="186" y="140"/>
                      <a:pt x="75" y="251"/>
                      <a:pt x="28" y="390"/>
                    </a:cubicBezTo>
                    <a:cubicBezTo>
                      <a:pt x="0" y="576"/>
                      <a:pt x="75" y="762"/>
                      <a:pt x="233" y="855"/>
                    </a:cubicBezTo>
                    <a:cubicBezTo>
                      <a:pt x="316" y="929"/>
                      <a:pt x="419" y="957"/>
                      <a:pt x="521" y="957"/>
                    </a:cubicBezTo>
                    <a:cubicBezTo>
                      <a:pt x="586" y="948"/>
                      <a:pt x="641" y="929"/>
                      <a:pt x="697" y="892"/>
                    </a:cubicBezTo>
                    <a:cubicBezTo>
                      <a:pt x="837" y="790"/>
                      <a:pt x="920" y="623"/>
                      <a:pt x="920" y="455"/>
                    </a:cubicBezTo>
                    <a:cubicBezTo>
                      <a:pt x="883" y="177"/>
                      <a:pt x="595" y="0"/>
                      <a:pt x="335" y="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7"/>
              <p:cNvSpPr/>
              <p:nvPr/>
            </p:nvSpPr>
            <p:spPr>
              <a:xfrm>
                <a:off x="3386500" y="3430499"/>
                <a:ext cx="1302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4" extrusionOk="0">
                    <a:moveTo>
                      <a:pt x="223" y="47"/>
                    </a:moveTo>
                    <a:cubicBezTo>
                      <a:pt x="28" y="93"/>
                      <a:pt x="0" y="344"/>
                      <a:pt x="168" y="428"/>
                    </a:cubicBezTo>
                    <a:cubicBezTo>
                      <a:pt x="214" y="465"/>
                      <a:pt x="261" y="484"/>
                      <a:pt x="316" y="474"/>
                    </a:cubicBezTo>
                    <a:cubicBezTo>
                      <a:pt x="344" y="474"/>
                      <a:pt x="372" y="465"/>
                      <a:pt x="400" y="447"/>
                    </a:cubicBezTo>
                    <a:cubicBezTo>
                      <a:pt x="474" y="400"/>
                      <a:pt x="521" y="316"/>
                      <a:pt x="521" y="224"/>
                    </a:cubicBezTo>
                    <a:cubicBezTo>
                      <a:pt x="502" y="84"/>
                      <a:pt x="353" y="1"/>
                      <a:pt x="223" y="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3777700" y="3419700"/>
                <a:ext cx="2767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115" extrusionOk="0">
                    <a:moveTo>
                      <a:pt x="409" y="102"/>
                    </a:moveTo>
                    <a:cubicBezTo>
                      <a:pt x="242" y="158"/>
                      <a:pt x="112" y="288"/>
                      <a:pt x="56" y="455"/>
                    </a:cubicBezTo>
                    <a:cubicBezTo>
                      <a:pt x="1" y="660"/>
                      <a:pt x="131" y="864"/>
                      <a:pt x="298" y="994"/>
                    </a:cubicBezTo>
                    <a:cubicBezTo>
                      <a:pt x="391" y="1068"/>
                      <a:pt x="502" y="1115"/>
                      <a:pt x="632" y="1106"/>
                    </a:cubicBezTo>
                    <a:cubicBezTo>
                      <a:pt x="707" y="1096"/>
                      <a:pt x="772" y="1068"/>
                      <a:pt x="837" y="1031"/>
                    </a:cubicBezTo>
                    <a:cubicBezTo>
                      <a:pt x="1004" y="911"/>
                      <a:pt x="1106" y="725"/>
                      <a:pt x="1097" y="520"/>
                    </a:cubicBezTo>
                    <a:cubicBezTo>
                      <a:pt x="1050" y="195"/>
                      <a:pt x="716" y="0"/>
                      <a:pt x="409" y="1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3215428" y="3003626"/>
                <a:ext cx="269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116" extrusionOk="0">
                    <a:moveTo>
                      <a:pt x="381" y="112"/>
                    </a:moveTo>
                    <a:cubicBezTo>
                      <a:pt x="214" y="168"/>
                      <a:pt x="84" y="298"/>
                      <a:pt x="28" y="466"/>
                    </a:cubicBezTo>
                    <a:cubicBezTo>
                      <a:pt x="0" y="670"/>
                      <a:pt x="93" y="884"/>
                      <a:pt x="270" y="1004"/>
                    </a:cubicBezTo>
                    <a:cubicBezTo>
                      <a:pt x="363" y="1079"/>
                      <a:pt x="484" y="1116"/>
                      <a:pt x="604" y="1116"/>
                    </a:cubicBezTo>
                    <a:cubicBezTo>
                      <a:pt x="679" y="1107"/>
                      <a:pt x="753" y="1079"/>
                      <a:pt x="809" y="1032"/>
                    </a:cubicBezTo>
                    <a:cubicBezTo>
                      <a:pt x="985" y="921"/>
                      <a:pt x="1078" y="726"/>
                      <a:pt x="1069" y="521"/>
                    </a:cubicBezTo>
                    <a:cubicBezTo>
                      <a:pt x="1022" y="205"/>
                      <a:pt x="688" y="1"/>
                      <a:pt x="381" y="1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3727525" y="3005550"/>
                <a:ext cx="151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58" extrusionOk="0">
                    <a:moveTo>
                      <a:pt x="252" y="56"/>
                    </a:moveTo>
                    <a:cubicBezTo>
                      <a:pt x="38" y="103"/>
                      <a:pt x="1" y="400"/>
                      <a:pt x="196" y="502"/>
                    </a:cubicBezTo>
                    <a:cubicBezTo>
                      <a:pt x="242" y="539"/>
                      <a:pt x="298" y="558"/>
                      <a:pt x="363" y="558"/>
                    </a:cubicBezTo>
                    <a:cubicBezTo>
                      <a:pt x="400" y="549"/>
                      <a:pt x="437" y="539"/>
                      <a:pt x="465" y="521"/>
                    </a:cubicBezTo>
                    <a:cubicBezTo>
                      <a:pt x="558" y="465"/>
                      <a:pt x="605" y="363"/>
                      <a:pt x="595" y="261"/>
                    </a:cubicBezTo>
                    <a:cubicBezTo>
                      <a:pt x="577" y="93"/>
                      <a:pt x="410" y="0"/>
                      <a:pt x="252" y="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7"/>
              <p:cNvSpPr/>
              <p:nvPr/>
            </p:nvSpPr>
            <p:spPr>
              <a:xfrm>
                <a:off x="3342825" y="3223774"/>
                <a:ext cx="388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81" extrusionOk="0">
                    <a:moveTo>
                      <a:pt x="567" y="159"/>
                    </a:moveTo>
                    <a:cubicBezTo>
                      <a:pt x="335" y="233"/>
                      <a:pt x="149" y="409"/>
                      <a:pt x="66" y="651"/>
                    </a:cubicBezTo>
                    <a:cubicBezTo>
                      <a:pt x="1" y="939"/>
                      <a:pt x="177" y="1227"/>
                      <a:pt x="409" y="1413"/>
                    </a:cubicBezTo>
                    <a:cubicBezTo>
                      <a:pt x="540" y="1515"/>
                      <a:pt x="707" y="1580"/>
                      <a:pt x="883" y="1571"/>
                    </a:cubicBezTo>
                    <a:cubicBezTo>
                      <a:pt x="986" y="1562"/>
                      <a:pt x="1088" y="1515"/>
                      <a:pt x="1171" y="1459"/>
                    </a:cubicBezTo>
                    <a:cubicBezTo>
                      <a:pt x="1413" y="1301"/>
                      <a:pt x="1552" y="1023"/>
                      <a:pt x="1543" y="735"/>
                    </a:cubicBezTo>
                    <a:cubicBezTo>
                      <a:pt x="1506" y="289"/>
                      <a:pt x="976" y="1"/>
                      <a:pt x="567" y="15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7"/>
              <p:cNvSpPr/>
              <p:nvPr/>
            </p:nvSpPr>
            <p:spPr>
              <a:xfrm>
                <a:off x="3826475" y="2974425"/>
                <a:ext cx="149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58" extrusionOk="0">
                    <a:moveTo>
                      <a:pt x="512" y="158"/>
                    </a:moveTo>
                    <a:cubicBezTo>
                      <a:pt x="474" y="75"/>
                      <a:pt x="400" y="19"/>
                      <a:pt x="307" y="0"/>
                    </a:cubicBezTo>
                    <a:cubicBezTo>
                      <a:pt x="196" y="0"/>
                      <a:pt x="94" y="56"/>
                      <a:pt x="47" y="158"/>
                    </a:cubicBezTo>
                    <a:cubicBezTo>
                      <a:pt x="19" y="214"/>
                      <a:pt x="1" y="279"/>
                      <a:pt x="10" y="335"/>
                    </a:cubicBezTo>
                    <a:cubicBezTo>
                      <a:pt x="19" y="381"/>
                      <a:pt x="38" y="409"/>
                      <a:pt x="66" y="437"/>
                    </a:cubicBezTo>
                    <a:cubicBezTo>
                      <a:pt x="140" y="521"/>
                      <a:pt x="242" y="558"/>
                      <a:pt x="354" y="539"/>
                    </a:cubicBezTo>
                    <a:cubicBezTo>
                      <a:pt x="512" y="493"/>
                      <a:pt x="595" y="307"/>
                      <a:pt x="512" y="15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7"/>
              <p:cNvSpPr/>
              <p:nvPr/>
            </p:nvSpPr>
            <p:spPr>
              <a:xfrm>
                <a:off x="4495650" y="3484725"/>
                <a:ext cx="149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8" extrusionOk="0">
                    <a:moveTo>
                      <a:pt x="512" y="168"/>
                    </a:moveTo>
                    <a:cubicBezTo>
                      <a:pt x="474" y="84"/>
                      <a:pt x="400" y="19"/>
                      <a:pt x="307" y="10"/>
                    </a:cubicBezTo>
                    <a:cubicBezTo>
                      <a:pt x="196" y="0"/>
                      <a:pt x="94" y="65"/>
                      <a:pt x="47" y="168"/>
                    </a:cubicBezTo>
                    <a:cubicBezTo>
                      <a:pt x="19" y="223"/>
                      <a:pt x="1" y="288"/>
                      <a:pt x="10" y="344"/>
                    </a:cubicBezTo>
                    <a:cubicBezTo>
                      <a:pt x="19" y="381"/>
                      <a:pt x="38" y="419"/>
                      <a:pt x="66" y="446"/>
                    </a:cubicBezTo>
                    <a:cubicBezTo>
                      <a:pt x="140" y="530"/>
                      <a:pt x="242" y="567"/>
                      <a:pt x="354" y="549"/>
                    </a:cubicBezTo>
                    <a:cubicBezTo>
                      <a:pt x="512" y="502"/>
                      <a:pt x="595" y="316"/>
                      <a:pt x="512" y="1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7"/>
              <p:cNvSpPr/>
              <p:nvPr/>
            </p:nvSpPr>
            <p:spPr>
              <a:xfrm>
                <a:off x="3859700" y="3061050"/>
                <a:ext cx="279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033" extrusionOk="0">
                    <a:moveTo>
                      <a:pt x="465" y="103"/>
                    </a:moveTo>
                    <a:cubicBezTo>
                      <a:pt x="65" y="196"/>
                      <a:pt x="0" y="726"/>
                      <a:pt x="363" y="921"/>
                    </a:cubicBezTo>
                    <a:cubicBezTo>
                      <a:pt x="446" y="995"/>
                      <a:pt x="558" y="1032"/>
                      <a:pt x="669" y="1032"/>
                    </a:cubicBezTo>
                    <a:cubicBezTo>
                      <a:pt x="744" y="1023"/>
                      <a:pt x="809" y="995"/>
                      <a:pt x="864" y="958"/>
                    </a:cubicBezTo>
                    <a:cubicBezTo>
                      <a:pt x="1022" y="846"/>
                      <a:pt x="1115" y="670"/>
                      <a:pt x="1106" y="484"/>
                    </a:cubicBezTo>
                    <a:cubicBezTo>
                      <a:pt x="1059" y="177"/>
                      <a:pt x="753" y="1"/>
                      <a:pt x="465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7"/>
              <p:cNvSpPr/>
              <p:nvPr/>
            </p:nvSpPr>
            <p:spPr>
              <a:xfrm>
                <a:off x="4284050" y="3272900"/>
                <a:ext cx="330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48" extrusionOk="0">
                    <a:moveTo>
                      <a:pt x="484" y="130"/>
                    </a:moveTo>
                    <a:cubicBezTo>
                      <a:pt x="279" y="195"/>
                      <a:pt x="121" y="353"/>
                      <a:pt x="56" y="558"/>
                    </a:cubicBezTo>
                    <a:cubicBezTo>
                      <a:pt x="1" y="799"/>
                      <a:pt x="149" y="1050"/>
                      <a:pt x="344" y="1199"/>
                    </a:cubicBezTo>
                    <a:cubicBezTo>
                      <a:pt x="456" y="1292"/>
                      <a:pt x="605" y="1347"/>
                      <a:pt x="744" y="1338"/>
                    </a:cubicBezTo>
                    <a:cubicBezTo>
                      <a:pt x="837" y="1329"/>
                      <a:pt x="920" y="1292"/>
                      <a:pt x="995" y="1245"/>
                    </a:cubicBezTo>
                    <a:cubicBezTo>
                      <a:pt x="1199" y="1106"/>
                      <a:pt x="1320" y="874"/>
                      <a:pt x="1311" y="632"/>
                    </a:cubicBezTo>
                    <a:cubicBezTo>
                      <a:pt x="1274" y="242"/>
                      <a:pt x="837" y="0"/>
                      <a:pt x="484" y="1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7"/>
              <p:cNvSpPr/>
              <p:nvPr/>
            </p:nvSpPr>
            <p:spPr>
              <a:xfrm>
                <a:off x="3336014" y="2771493"/>
                <a:ext cx="427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682" extrusionOk="0">
                    <a:moveTo>
                      <a:pt x="1524" y="586"/>
                    </a:moveTo>
                    <a:cubicBezTo>
                      <a:pt x="1422" y="344"/>
                      <a:pt x="1236" y="121"/>
                      <a:pt x="976" y="65"/>
                    </a:cubicBezTo>
                    <a:cubicBezTo>
                      <a:pt x="660" y="0"/>
                      <a:pt x="353" y="205"/>
                      <a:pt x="168" y="465"/>
                    </a:cubicBezTo>
                    <a:cubicBezTo>
                      <a:pt x="56" y="604"/>
                      <a:pt x="0" y="790"/>
                      <a:pt x="10" y="976"/>
                    </a:cubicBezTo>
                    <a:cubicBezTo>
                      <a:pt x="28" y="1097"/>
                      <a:pt x="75" y="1199"/>
                      <a:pt x="149" y="1292"/>
                    </a:cubicBezTo>
                    <a:cubicBezTo>
                      <a:pt x="326" y="1543"/>
                      <a:pt x="623" y="1682"/>
                      <a:pt x="939" y="1654"/>
                    </a:cubicBezTo>
                    <a:cubicBezTo>
                      <a:pt x="1431" y="1598"/>
                      <a:pt x="1710" y="1032"/>
                      <a:pt x="1524" y="5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7"/>
              <p:cNvSpPr/>
              <p:nvPr/>
            </p:nvSpPr>
            <p:spPr>
              <a:xfrm>
                <a:off x="4138200" y="3364400"/>
                <a:ext cx="4297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683" extrusionOk="0">
                    <a:moveTo>
                      <a:pt x="1533" y="586"/>
                    </a:moveTo>
                    <a:cubicBezTo>
                      <a:pt x="1440" y="335"/>
                      <a:pt x="1236" y="140"/>
                      <a:pt x="976" y="66"/>
                    </a:cubicBezTo>
                    <a:cubicBezTo>
                      <a:pt x="669" y="1"/>
                      <a:pt x="353" y="205"/>
                      <a:pt x="167" y="465"/>
                    </a:cubicBezTo>
                    <a:cubicBezTo>
                      <a:pt x="56" y="614"/>
                      <a:pt x="0" y="791"/>
                      <a:pt x="9" y="976"/>
                    </a:cubicBezTo>
                    <a:cubicBezTo>
                      <a:pt x="28" y="1097"/>
                      <a:pt x="74" y="1199"/>
                      <a:pt x="149" y="1292"/>
                    </a:cubicBezTo>
                    <a:cubicBezTo>
                      <a:pt x="325" y="1543"/>
                      <a:pt x="632" y="1682"/>
                      <a:pt x="938" y="1655"/>
                    </a:cubicBezTo>
                    <a:cubicBezTo>
                      <a:pt x="1431" y="1599"/>
                      <a:pt x="1719" y="1032"/>
                      <a:pt x="1533" y="5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7"/>
              <p:cNvSpPr/>
              <p:nvPr/>
            </p:nvSpPr>
            <p:spPr>
              <a:xfrm>
                <a:off x="3613950" y="3514225"/>
                <a:ext cx="2280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967" extrusionOk="0">
                    <a:moveTo>
                      <a:pt x="818" y="391"/>
                    </a:moveTo>
                    <a:cubicBezTo>
                      <a:pt x="725" y="47"/>
                      <a:pt x="251" y="0"/>
                      <a:pt x="93" y="326"/>
                    </a:cubicBezTo>
                    <a:cubicBezTo>
                      <a:pt x="28" y="400"/>
                      <a:pt x="1" y="502"/>
                      <a:pt x="10" y="595"/>
                    </a:cubicBezTo>
                    <a:cubicBezTo>
                      <a:pt x="19" y="660"/>
                      <a:pt x="47" y="716"/>
                      <a:pt x="84" y="762"/>
                    </a:cubicBezTo>
                    <a:cubicBezTo>
                      <a:pt x="177" y="902"/>
                      <a:pt x="335" y="967"/>
                      <a:pt x="502" y="957"/>
                    </a:cubicBezTo>
                    <a:cubicBezTo>
                      <a:pt x="762" y="911"/>
                      <a:pt x="911" y="641"/>
                      <a:pt x="818" y="3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7"/>
              <p:cNvSpPr/>
              <p:nvPr/>
            </p:nvSpPr>
            <p:spPr>
              <a:xfrm>
                <a:off x="4300775" y="3416200"/>
                <a:ext cx="230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967" extrusionOk="0">
                    <a:moveTo>
                      <a:pt x="818" y="391"/>
                    </a:moveTo>
                    <a:cubicBezTo>
                      <a:pt x="725" y="38"/>
                      <a:pt x="251" y="1"/>
                      <a:pt x="94" y="317"/>
                    </a:cubicBezTo>
                    <a:cubicBezTo>
                      <a:pt x="28" y="400"/>
                      <a:pt x="1" y="493"/>
                      <a:pt x="10" y="595"/>
                    </a:cubicBezTo>
                    <a:cubicBezTo>
                      <a:pt x="19" y="660"/>
                      <a:pt x="47" y="716"/>
                      <a:pt x="84" y="763"/>
                    </a:cubicBezTo>
                    <a:cubicBezTo>
                      <a:pt x="177" y="893"/>
                      <a:pt x="335" y="967"/>
                      <a:pt x="502" y="958"/>
                    </a:cubicBezTo>
                    <a:cubicBezTo>
                      <a:pt x="762" y="911"/>
                      <a:pt x="920" y="632"/>
                      <a:pt x="818" y="3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3832525" y="3172075"/>
                <a:ext cx="14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5" extrusionOk="0">
                    <a:moveTo>
                      <a:pt x="214" y="66"/>
                    </a:moveTo>
                    <a:cubicBezTo>
                      <a:pt x="121" y="94"/>
                      <a:pt x="47" y="159"/>
                      <a:pt x="19" y="252"/>
                    </a:cubicBezTo>
                    <a:cubicBezTo>
                      <a:pt x="0" y="373"/>
                      <a:pt x="56" y="484"/>
                      <a:pt x="149" y="549"/>
                    </a:cubicBezTo>
                    <a:cubicBezTo>
                      <a:pt x="205" y="586"/>
                      <a:pt x="270" y="614"/>
                      <a:pt x="335" y="614"/>
                    </a:cubicBezTo>
                    <a:cubicBezTo>
                      <a:pt x="372" y="605"/>
                      <a:pt x="418" y="586"/>
                      <a:pt x="446" y="568"/>
                    </a:cubicBezTo>
                    <a:cubicBezTo>
                      <a:pt x="539" y="503"/>
                      <a:pt x="595" y="400"/>
                      <a:pt x="595" y="289"/>
                    </a:cubicBezTo>
                    <a:cubicBezTo>
                      <a:pt x="567" y="112"/>
                      <a:pt x="381" y="1"/>
                      <a:pt x="214" y="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7"/>
              <p:cNvSpPr/>
              <p:nvPr/>
            </p:nvSpPr>
            <p:spPr>
              <a:xfrm>
                <a:off x="3999525" y="3021100"/>
                <a:ext cx="14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5" extrusionOk="0">
                    <a:moveTo>
                      <a:pt x="214" y="66"/>
                    </a:moveTo>
                    <a:cubicBezTo>
                      <a:pt x="121" y="94"/>
                      <a:pt x="47" y="168"/>
                      <a:pt x="19" y="261"/>
                    </a:cubicBezTo>
                    <a:cubicBezTo>
                      <a:pt x="0" y="373"/>
                      <a:pt x="47" y="484"/>
                      <a:pt x="149" y="549"/>
                    </a:cubicBezTo>
                    <a:cubicBezTo>
                      <a:pt x="195" y="596"/>
                      <a:pt x="261" y="614"/>
                      <a:pt x="326" y="614"/>
                    </a:cubicBezTo>
                    <a:cubicBezTo>
                      <a:pt x="372" y="605"/>
                      <a:pt x="409" y="596"/>
                      <a:pt x="446" y="568"/>
                    </a:cubicBezTo>
                    <a:cubicBezTo>
                      <a:pt x="539" y="512"/>
                      <a:pt x="595" y="400"/>
                      <a:pt x="586" y="289"/>
                    </a:cubicBezTo>
                    <a:cubicBezTo>
                      <a:pt x="558" y="112"/>
                      <a:pt x="381" y="1"/>
                      <a:pt x="214" y="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7"/>
              <p:cNvSpPr/>
              <p:nvPr/>
            </p:nvSpPr>
            <p:spPr>
              <a:xfrm>
                <a:off x="3611875" y="3186791"/>
                <a:ext cx="369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96" extrusionOk="0">
                    <a:moveTo>
                      <a:pt x="549" y="139"/>
                    </a:moveTo>
                    <a:cubicBezTo>
                      <a:pt x="317" y="214"/>
                      <a:pt x="140" y="390"/>
                      <a:pt x="66" y="613"/>
                    </a:cubicBezTo>
                    <a:cubicBezTo>
                      <a:pt x="1" y="883"/>
                      <a:pt x="168" y="1171"/>
                      <a:pt x="391" y="1338"/>
                    </a:cubicBezTo>
                    <a:cubicBezTo>
                      <a:pt x="521" y="1440"/>
                      <a:pt x="679" y="1496"/>
                      <a:pt x="846" y="1496"/>
                    </a:cubicBezTo>
                    <a:cubicBezTo>
                      <a:pt x="939" y="1477"/>
                      <a:pt x="1041" y="1440"/>
                      <a:pt x="1125" y="1384"/>
                    </a:cubicBezTo>
                    <a:cubicBezTo>
                      <a:pt x="1348" y="1227"/>
                      <a:pt x="1478" y="966"/>
                      <a:pt x="1469" y="697"/>
                    </a:cubicBezTo>
                    <a:cubicBezTo>
                      <a:pt x="1432" y="270"/>
                      <a:pt x="939" y="0"/>
                      <a:pt x="549" y="1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7"/>
              <p:cNvSpPr/>
              <p:nvPr/>
            </p:nvSpPr>
            <p:spPr>
              <a:xfrm>
                <a:off x="3387684" y="3136641"/>
                <a:ext cx="16500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14" extrusionOk="0">
                    <a:moveTo>
                      <a:pt x="270" y="56"/>
                    </a:moveTo>
                    <a:cubicBezTo>
                      <a:pt x="37" y="112"/>
                      <a:pt x="0" y="428"/>
                      <a:pt x="214" y="548"/>
                    </a:cubicBezTo>
                    <a:cubicBezTo>
                      <a:pt x="260" y="586"/>
                      <a:pt x="325" y="613"/>
                      <a:pt x="390" y="604"/>
                    </a:cubicBezTo>
                    <a:cubicBezTo>
                      <a:pt x="437" y="604"/>
                      <a:pt x="474" y="586"/>
                      <a:pt x="511" y="567"/>
                    </a:cubicBezTo>
                    <a:cubicBezTo>
                      <a:pt x="604" y="502"/>
                      <a:pt x="660" y="400"/>
                      <a:pt x="651" y="288"/>
                    </a:cubicBezTo>
                    <a:cubicBezTo>
                      <a:pt x="623" y="102"/>
                      <a:pt x="437" y="0"/>
                      <a:pt x="270" y="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7"/>
              <p:cNvSpPr/>
              <p:nvPr/>
            </p:nvSpPr>
            <p:spPr>
              <a:xfrm>
                <a:off x="3307750" y="3336199"/>
                <a:ext cx="1047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91" extrusionOk="0">
                    <a:moveTo>
                      <a:pt x="177" y="38"/>
                    </a:moveTo>
                    <a:cubicBezTo>
                      <a:pt x="29" y="75"/>
                      <a:pt x="1" y="270"/>
                      <a:pt x="140" y="344"/>
                    </a:cubicBezTo>
                    <a:cubicBezTo>
                      <a:pt x="168" y="372"/>
                      <a:pt x="205" y="391"/>
                      <a:pt x="252" y="391"/>
                    </a:cubicBezTo>
                    <a:cubicBezTo>
                      <a:pt x="279" y="381"/>
                      <a:pt x="298" y="372"/>
                      <a:pt x="326" y="363"/>
                    </a:cubicBezTo>
                    <a:cubicBezTo>
                      <a:pt x="382" y="316"/>
                      <a:pt x="419" y="251"/>
                      <a:pt x="419" y="186"/>
                    </a:cubicBezTo>
                    <a:cubicBezTo>
                      <a:pt x="400" y="65"/>
                      <a:pt x="279" y="0"/>
                      <a:pt x="177" y="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7"/>
              <p:cNvSpPr/>
              <p:nvPr/>
            </p:nvSpPr>
            <p:spPr>
              <a:xfrm>
                <a:off x="3476554" y="2872580"/>
                <a:ext cx="135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59" extrusionOk="0">
                    <a:moveTo>
                      <a:pt x="195" y="57"/>
                    </a:moveTo>
                    <a:cubicBezTo>
                      <a:pt x="112" y="75"/>
                      <a:pt x="47" y="140"/>
                      <a:pt x="19" y="233"/>
                    </a:cubicBezTo>
                    <a:cubicBezTo>
                      <a:pt x="0" y="335"/>
                      <a:pt x="47" y="438"/>
                      <a:pt x="130" y="503"/>
                    </a:cubicBezTo>
                    <a:cubicBezTo>
                      <a:pt x="177" y="540"/>
                      <a:pt x="242" y="558"/>
                      <a:pt x="298" y="558"/>
                    </a:cubicBezTo>
                    <a:cubicBezTo>
                      <a:pt x="335" y="549"/>
                      <a:pt x="372" y="540"/>
                      <a:pt x="400" y="512"/>
                    </a:cubicBezTo>
                    <a:cubicBezTo>
                      <a:pt x="493" y="456"/>
                      <a:pt x="539" y="363"/>
                      <a:pt x="530" y="261"/>
                    </a:cubicBezTo>
                    <a:cubicBezTo>
                      <a:pt x="511" y="103"/>
                      <a:pt x="344" y="1"/>
                      <a:pt x="195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7"/>
              <p:cNvSpPr/>
              <p:nvPr/>
            </p:nvSpPr>
            <p:spPr>
              <a:xfrm>
                <a:off x="3649725" y="2992300"/>
                <a:ext cx="151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59" extrusionOk="0">
                    <a:moveTo>
                      <a:pt x="260" y="57"/>
                    </a:moveTo>
                    <a:cubicBezTo>
                      <a:pt x="37" y="103"/>
                      <a:pt x="0" y="391"/>
                      <a:pt x="205" y="503"/>
                    </a:cubicBezTo>
                    <a:cubicBezTo>
                      <a:pt x="251" y="540"/>
                      <a:pt x="307" y="558"/>
                      <a:pt x="372" y="558"/>
                    </a:cubicBezTo>
                    <a:cubicBezTo>
                      <a:pt x="409" y="549"/>
                      <a:pt x="437" y="540"/>
                      <a:pt x="474" y="512"/>
                    </a:cubicBezTo>
                    <a:cubicBezTo>
                      <a:pt x="558" y="456"/>
                      <a:pt x="604" y="363"/>
                      <a:pt x="604" y="261"/>
                    </a:cubicBezTo>
                    <a:cubicBezTo>
                      <a:pt x="576" y="94"/>
                      <a:pt x="409" y="1"/>
                      <a:pt x="260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7"/>
              <p:cNvSpPr/>
              <p:nvPr/>
            </p:nvSpPr>
            <p:spPr>
              <a:xfrm>
                <a:off x="3490584" y="3285066"/>
                <a:ext cx="209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800" extrusionOk="0">
                    <a:moveTo>
                      <a:pt x="669" y="567"/>
                    </a:moveTo>
                    <a:cubicBezTo>
                      <a:pt x="836" y="316"/>
                      <a:pt x="613" y="0"/>
                      <a:pt x="325" y="65"/>
                    </a:cubicBezTo>
                    <a:cubicBezTo>
                      <a:pt x="251" y="65"/>
                      <a:pt x="167" y="93"/>
                      <a:pt x="112" y="158"/>
                    </a:cubicBezTo>
                    <a:cubicBezTo>
                      <a:pt x="74" y="195"/>
                      <a:pt x="47" y="242"/>
                      <a:pt x="37" y="288"/>
                    </a:cubicBezTo>
                    <a:cubicBezTo>
                      <a:pt x="0" y="418"/>
                      <a:pt x="37" y="558"/>
                      <a:pt x="139" y="660"/>
                    </a:cubicBezTo>
                    <a:cubicBezTo>
                      <a:pt x="307" y="799"/>
                      <a:pt x="558" y="753"/>
                      <a:pt x="669" y="56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7"/>
              <p:cNvSpPr/>
              <p:nvPr/>
            </p:nvSpPr>
            <p:spPr>
              <a:xfrm>
                <a:off x="4149325" y="3181375"/>
                <a:ext cx="2395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884" extrusionOk="0">
                    <a:moveTo>
                      <a:pt x="400" y="84"/>
                    </a:moveTo>
                    <a:cubicBezTo>
                      <a:pt x="66" y="168"/>
                      <a:pt x="1" y="623"/>
                      <a:pt x="317" y="790"/>
                    </a:cubicBezTo>
                    <a:cubicBezTo>
                      <a:pt x="391" y="846"/>
                      <a:pt x="484" y="883"/>
                      <a:pt x="577" y="883"/>
                    </a:cubicBezTo>
                    <a:cubicBezTo>
                      <a:pt x="642" y="874"/>
                      <a:pt x="698" y="855"/>
                      <a:pt x="744" y="818"/>
                    </a:cubicBezTo>
                    <a:cubicBezTo>
                      <a:pt x="874" y="725"/>
                      <a:pt x="958" y="577"/>
                      <a:pt x="949" y="409"/>
                    </a:cubicBezTo>
                    <a:cubicBezTo>
                      <a:pt x="911" y="159"/>
                      <a:pt x="651" y="1"/>
                      <a:pt x="400" y="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3676925" y="3243916"/>
                <a:ext cx="241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51" extrusionOk="0">
                    <a:moveTo>
                      <a:pt x="167" y="716"/>
                    </a:moveTo>
                    <a:cubicBezTo>
                      <a:pt x="353" y="1051"/>
                      <a:pt x="846" y="976"/>
                      <a:pt x="920" y="605"/>
                    </a:cubicBezTo>
                    <a:cubicBezTo>
                      <a:pt x="967" y="512"/>
                      <a:pt x="967" y="400"/>
                      <a:pt x="939" y="298"/>
                    </a:cubicBezTo>
                    <a:cubicBezTo>
                      <a:pt x="911" y="242"/>
                      <a:pt x="874" y="187"/>
                      <a:pt x="818" y="149"/>
                    </a:cubicBezTo>
                    <a:cubicBezTo>
                      <a:pt x="688" y="38"/>
                      <a:pt x="502" y="1"/>
                      <a:pt x="344" y="56"/>
                    </a:cubicBezTo>
                    <a:cubicBezTo>
                      <a:pt x="84" y="168"/>
                      <a:pt x="0" y="493"/>
                      <a:pt x="167" y="7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7"/>
              <p:cNvSpPr/>
              <p:nvPr/>
            </p:nvSpPr>
            <p:spPr>
              <a:xfrm>
                <a:off x="3961425" y="3388800"/>
                <a:ext cx="125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4" extrusionOk="0">
                    <a:moveTo>
                      <a:pt x="84" y="372"/>
                    </a:moveTo>
                    <a:cubicBezTo>
                      <a:pt x="131" y="437"/>
                      <a:pt x="205" y="474"/>
                      <a:pt x="279" y="483"/>
                    </a:cubicBezTo>
                    <a:cubicBezTo>
                      <a:pt x="372" y="465"/>
                      <a:pt x="447" y="400"/>
                      <a:pt x="484" y="316"/>
                    </a:cubicBezTo>
                    <a:cubicBezTo>
                      <a:pt x="502" y="260"/>
                      <a:pt x="502" y="205"/>
                      <a:pt x="484" y="158"/>
                    </a:cubicBezTo>
                    <a:cubicBezTo>
                      <a:pt x="474" y="121"/>
                      <a:pt x="456" y="103"/>
                      <a:pt x="428" y="75"/>
                    </a:cubicBezTo>
                    <a:cubicBezTo>
                      <a:pt x="363" y="19"/>
                      <a:pt x="261" y="0"/>
                      <a:pt x="177" y="28"/>
                    </a:cubicBezTo>
                    <a:cubicBezTo>
                      <a:pt x="47" y="93"/>
                      <a:pt x="1" y="251"/>
                      <a:pt x="84" y="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7"/>
              <p:cNvSpPr/>
              <p:nvPr/>
            </p:nvSpPr>
            <p:spPr>
              <a:xfrm>
                <a:off x="3525184" y="3352191"/>
                <a:ext cx="39750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534" extrusionOk="0">
                    <a:moveTo>
                      <a:pt x="261" y="1189"/>
                    </a:moveTo>
                    <a:cubicBezTo>
                      <a:pt x="400" y="1394"/>
                      <a:pt x="623" y="1524"/>
                      <a:pt x="874" y="1533"/>
                    </a:cubicBezTo>
                    <a:cubicBezTo>
                      <a:pt x="1162" y="1524"/>
                      <a:pt x="1403" y="1273"/>
                      <a:pt x="1506" y="1004"/>
                    </a:cubicBezTo>
                    <a:cubicBezTo>
                      <a:pt x="1580" y="846"/>
                      <a:pt x="1589" y="660"/>
                      <a:pt x="1533" y="502"/>
                    </a:cubicBezTo>
                    <a:cubicBezTo>
                      <a:pt x="1496" y="400"/>
                      <a:pt x="1431" y="316"/>
                      <a:pt x="1348" y="251"/>
                    </a:cubicBezTo>
                    <a:cubicBezTo>
                      <a:pt x="1125" y="65"/>
                      <a:pt x="827" y="0"/>
                      <a:pt x="558" y="93"/>
                    </a:cubicBezTo>
                    <a:cubicBezTo>
                      <a:pt x="131" y="251"/>
                      <a:pt x="0" y="836"/>
                      <a:pt x="261" y="11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7"/>
              <p:cNvSpPr/>
              <p:nvPr/>
            </p:nvSpPr>
            <p:spPr>
              <a:xfrm>
                <a:off x="3785125" y="3343725"/>
                <a:ext cx="26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153" extrusionOk="0">
                    <a:moveTo>
                      <a:pt x="215" y="828"/>
                    </a:moveTo>
                    <a:cubicBezTo>
                      <a:pt x="465" y="1153"/>
                      <a:pt x="986" y="995"/>
                      <a:pt x="1004" y="586"/>
                    </a:cubicBezTo>
                    <a:cubicBezTo>
                      <a:pt x="1041" y="475"/>
                      <a:pt x="1032" y="354"/>
                      <a:pt x="976" y="261"/>
                    </a:cubicBezTo>
                    <a:cubicBezTo>
                      <a:pt x="939" y="196"/>
                      <a:pt x="893" y="150"/>
                      <a:pt x="828" y="112"/>
                    </a:cubicBezTo>
                    <a:cubicBezTo>
                      <a:pt x="670" y="10"/>
                      <a:pt x="465" y="1"/>
                      <a:pt x="298" y="94"/>
                    </a:cubicBezTo>
                    <a:cubicBezTo>
                      <a:pt x="47" y="252"/>
                      <a:pt x="1" y="614"/>
                      <a:pt x="215" y="8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7"/>
              <p:cNvSpPr/>
              <p:nvPr/>
            </p:nvSpPr>
            <p:spPr>
              <a:xfrm>
                <a:off x="3192833" y="3426037"/>
                <a:ext cx="378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60" extrusionOk="0">
                    <a:moveTo>
                      <a:pt x="260" y="1134"/>
                    </a:moveTo>
                    <a:cubicBezTo>
                      <a:pt x="381" y="1329"/>
                      <a:pt x="604" y="1450"/>
                      <a:pt x="836" y="1460"/>
                    </a:cubicBezTo>
                    <a:cubicBezTo>
                      <a:pt x="1115" y="1450"/>
                      <a:pt x="1338" y="1209"/>
                      <a:pt x="1440" y="949"/>
                    </a:cubicBezTo>
                    <a:cubicBezTo>
                      <a:pt x="1505" y="800"/>
                      <a:pt x="1515" y="633"/>
                      <a:pt x="1468" y="475"/>
                    </a:cubicBezTo>
                    <a:cubicBezTo>
                      <a:pt x="1431" y="382"/>
                      <a:pt x="1366" y="298"/>
                      <a:pt x="1292" y="233"/>
                    </a:cubicBezTo>
                    <a:cubicBezTo>
                      <a:pt x="1078" y="57"/>
                      <a:pt x="790" y="1"/>
                      <a:pt x="530" y="84"/>
                    </a:cubicBezTo>
                    <a:cubicBezTo>
                      <a:pt x="130" y="242"/>
                      <a:pt x="0" y="791"/>
                      <a:pt x="260" y="11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7"/>
              <p:cNvSpPr/>
              <p:nvPr/>
            </p:nvSpPr>
            <p:spPr>
              <a:xfrm>
                <a:off x="3857600" y="3442225"/>
                <a:ext cx="162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632" extrusionOk="0">
                    <a:moveTo>
                      <a:pt x="112" y="483"/>
                    </a:moveTo>
                    <a:cubicBezTo>
                      <a:pt x="168" y="576"/>
                      <a:pt x="261" y="623"/>
                      <a:pt x="363" y="632"/>
                    </a:cubicBezTo>
                    <a:cubicBezTo>
                      <a:pt x="484" y="613"/>
                      <a:pt x="586" y="530"/>
                      <a:pt x="623" y="409"/>
                    </a:cubicBezTo>
                    <a:cubicBezTo>
                      <a:pt x="651" y="344"/>
                      <a:pt x="651" y="270"/>
                      <a:pt x="632" y="205"/>
                    </a:cubicBezTo>
                    <a:cubicBezTo>
                      <a:pt x="614" y="167"/>
                      <a:pt x="586" y="130"/>
                      <a:pt x="558" y="102"/>
                    </a:cubicBezTo>
                    <a:cubicBezTo>
                      <a:pt x="465" y="28"/>
                      <a:pt x="344" y="0"/>
                      <a:pt x="233" y="37"/>
                    </a:cubicBezTo>
                    <a:cubicBezTo>
                      <a:pt x="56" y="112"/>
                      <a:pt x="1" y="335"/>
                      <a:pt x="112" y="4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7"/>
              <p:cNvSpPr/>
              <p:nvPr/>
            </p:nvSpPr>
            <p:spPr>
              <a:xfrm>
                <a:off x="3720575" y="3435475"/>
                <a:ext cx="1557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670" extrusionOk="0">
                    <a:moveTo>
                      <a:pt x="112" y="456"/>
                    </a:moveTo>
                    <a:cubicBezTo>
                      <a:pt x="223" y="670"/>
                      <a:pt x="539" y="623"/>
                      <a:pt x="595" y="382"/>
                    </a:cubicBezTo>
                    <a:cubicBezTo>
                      <a:pt x="613" y="326"/>
                      <a:pt x="623" y="252"/>
                      <a:pt x="604" y="196"/>
                    </a:cubicBezTo>
                    <a:cubicBezTo>
                      <a:pt x="585" y="159"/>
                      <a:pt x="557" y="122"/>
                      <a:pt x="530" y="94"/>
                    </a:cubicBezTo>
                    <a:cubicBezTo>
                      <a:pt x="446" y="29"/>
                      <a:pt x="325" y="1"/>
                      <a:pt x="223" y="38"/>
                    </a:cubicBezTo>
                    <a:cubicBezTo>
                      <a:pt x="56" y="112"/>
                      <a:pt x="0" y="317"/>
                      <a:pt x="112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7"/>
              <p:cNvSpPr/>
              <p:nvPr/>
            </p:nvSpPr>
            <p:spPr>
              <a:xfrm>
                <a:off x="3919850" y="3416900"/>
                <a:ext cx="95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73" extrusionOk="0">
                    <a:moveTo>
                      <a:pt x="66" y="289"/>
                    </a:moveTo>
                    <a:cubicBezTo>
                      <a:pt x="103" y="335"/>
                      <a:pt x="159" y="363"/>
                      <a:pt x="214" y="372"/>
                    </a:cubicBezTo>
                    <a:cubicBezTo>
                      <a:pt x="289" y="363"/>
                      <a:pt x="354" y="307"/>
                      <a:pt x="372" y="242"/>
                    </a:cubicBezTo>
                    <a:cubicBezTo>
                      <a:pt x="382" y="196"/>
                      <a:pt x="382" y="158"/>
                      <a:pt x="372" y="121"/>
                    </a:cubicBezTo>
                    <a:cubicBezTo>
                      <a:pt x="363" y="93"/>
                      <a:pt x="344" y="75"/>
                      <a:pt x="326" y="56"/>
                    </a:cubicBezTo>
                    <a:cubicBezTo>
                      <a:pt x="270" y="10"/>
                      <a:pt x="196" y="1"/>
                      <a:pt x="131" y="19"/>
                    </a:cubicBezTo>
                    <a:cubicBezTo>
                      <a:pt x="38" y="75"/>
                      <a:pt x="1" y="196"/>
                      <a:pt x="66" y="2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7"/>
              <p:cNvSpPr/>
              <p:nvPr/>
            </p:nvSpPr>
            <p:spPr>
              <a:xfrm>
                <a:off x="3833675" y="3291700"/>
                <a:ext cx="216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91" extrusionOk="0">
                    <a:moveTo>
                      <a:pt x="540" y="103"/>
                    </a:moveTo>
                    <a:cubicBezTo>
                      <a:pt x="252" y="1"/>
                      <a:pt x="1" y="307"/>
                      <a:pt x="149" y="567"/>
                    </a:cubicBezTo>
                    <a:cubicBezTo>
                      <a:pt x="177" y="642"/>
                      <a:pt x="224" y="716"/>
                      <a:pt x="298" y="753"/>
                    </a:cubicBezTo>
                    <a:cubicBezTo>
                      <a:pt x="344" y="772"/>
                      <a:pt x="391" y="790"/>
                      <a:pt x="447" y="781"/>
                    </a:cubicBezTo>
                    <a:cubicBezTo>
                      <a:pt x="577" y="781"/>
                      <a:pt x="707" y="707"/>
                      <a:pt x="772" y="586"/>
                    </a:cubicBezTo>
                    <a:cubicBezTo>
                      <a:pt x="865" y="391"/>
                      <a:pt x="753" y="149"/>
                      <a:pt x="540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9" name="Google Shape;799;p17"/>
            <p:cNvGrpSpPr/>
            <p:nvPr/>
          </p:nvGrpSpPr>
          <p:grpSpPr>
            <a:xfrm>
              <a:off x="5720951" y="-415908"/>
              <a:ext cx="3753978" cy="1739453"/>
              <a:chOff x="6068924" y="-325426"/>
              <a:chExt cx="3404351" cy="1577449"/>
            </a:xfrm>
          </p:grpSpPr>
          <p:pic>
            <p:nvPicPr>
              <p:cNvPr id="800" name="Google Shape;800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6982375" y="-1238877"/>
                <a:ext cx="1577449" cy="34043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801" name="Google Shape;801;p17"/>
              <p:cNvCxnSpPr/>
              <p:nvPr/>
            </p:nvCxnSpPr>
            <p:spPr>
              <a:xfrm rot="10800000">
                <a:off x="6724167" y="533087"/>
                <a:ext cx="187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3_1_1_1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9"/>
          <p:cNvSpPr txBox="1">
            <a:spLocks noGrp="1"/>
          </p:cNvSpPr>
          <p:nvPr>
            <p:ph type="title"/>
          </p:nvPr>
        </p:nvSpPr>
        <p:spPr>
          <a:xfrm>
            <a:off x="715525" y="2759950"/>
            <a:ext cx="4969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47" name="Google Shape;847;p19"/>
          <p:cNvSpPr txBox="1">
            <a:spLocks noGrp="1"/>
          </p:cNvSpPr>
          <p:nvPr>
            <p:ph type="title" idx="2" hasCustomPrompt="1"/>
          </p:nvPr>
        </p:nvSpPr>
        <p:spPr>
          <a:xfrm>
            <a:off x="715400" y="838200"/>
            <a:ext cx="4969800" cy="94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8" name="Google Shape;848;p19"/>
          <p:cNvSpPr txBox="1">
            <a:spLocks noGrp="1"/>
          </p:cNvSpPr>
          <p:nvPr>
            <p:ph type="subTitle" idx="1"/>
          </p:nvPr>
        </p:nvSpPr>
        <p:spPr>
          <a:xfrm>
            <a:off x="715525" y="3601750"/>
            <a:ext cx="4969800" cy="60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49" name="Google Shape;849;p19"/>
          <p:cNvGrpSpPr/>
          <p:nvPr/>
        </p:nvGrpSpPr>
        <p:grpSpPr>
          <a:xfrm>
            <a:off x="3771138" y="3502197"/>
            <a:ext cx="5425615" cy="2171514"/>
            <a:chOff x="3771138" y="3502197"/>
            <a:chExt cx="5425615" cy="2171514"/>
          </a:xfrm>
        </p:grpSpPr>
        <p:cxnSp>
          <p:nvCxnSpPr>
            <p:cNvPr id="850" name="Google Shape;850;p19"/>
            <p:cNvCxnSpPr/>
            <p:nvPr/>
          </p:nvCxnSpPr>
          <p:spPr>
            <a:xfrm rot="10800000" flipH="1">
              <a:off x="37711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51" name="Google Shape;851;p19"/>
            <p:cNvPicPr preferRelativeResize="0"/>
            <p:nvPr/>
          </p:nvPicPr>
          <p:blipFill rotWithShape="1">
            <a:blip r:embed="rId2">
              <a:alphaModFix/>
            </a:blip>
            <a:srcRect t="39" b="39"/>
            <a:stretch/>
          </p:blipFill>
          <p:spPr>
            <a:xfrm rot="10800000" flipH="1">
              <a:off x="6648199" y="3502197"/>
              <a:ext cx="2548554" cy="217151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852" name="Google Shape;852;p19"/>
            <p:cNvCxnSpPr/>
            <p:nvPr/>
          </p:nvCxnSpPr>
          <p:spPr>
            <a:xfrm>
              <a:off x="7831925" y="4610094"/>
              <a:ext cx="1317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4" name="Google Shape;854;p20"/>
          <p:cNvCxnSpPr/>
          <p:nvPr/>
        </p:nvCxnSpPr>
        <p:spPr>
          <a:xfrm rot="10800000" flipH="1">
            <a:off x="-234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55" name="Google Shape;855;p20"/>
          <p:cNvGrpSpPr/>
          <p:nvPr/>
        </p:nvGrpSpPr>
        <p:grpSpPr>
          <a:xfrm flipH="1">
            <a:off x="-1820075" y="25550"/>
            <a:ext cx="4128125" cy="1507450"/>
            <a:chOff x="6305550" y="25550"/>
            <a:chExt cx="4128125" cy="1507450"/>
          </a:xfrm>
        </p:grpSpPr>
        <p:pic>
          <p:nvPicPr>
            <p:cNvPr id="856" name="Google Shape;856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7667875" y="-1232800"/>
              <a:ext cx="1507450" cy="4024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857" name="Google Shape;857;p20"/>
            <p:cNvCxnSpPr/>
            <p:nvPr/>
          </p:nvCxnSpPr>
          <p:spPr>
            <a:xfrm>
              <a:off x="6305550" y="531031"/>
              <a:ext cx="671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8" name="Google Shape;858;p20"/>
          <p:cNvSpPr txBox="1">
            <a:spLocks noGrp="1"/>
          </p:cNvSpPr>
          <p:nvPr>
            <p:ph type="title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59" name="Google Shape;859;p20"/>
          <p:cNvGrpSpPr/>
          <p:nvPr/>
        </p:nvGrpSpPr>
        <p:grpSpPr>
          <a:xfrm rot="1546027" flipH="1">
            <a:off x="7759764" y="3534123"/>
            <a:ext cx="3537228" cy="3209110"/>
            <a:chOff x="6377985" y="-1568335"/>
            <a:chExt cx="4873800" cy="4421700"/>
          </a:xfrm>
        </p:grpSpPr>
        <p:sp>
          <p:nvSpPr>
            <p:cNvPr id="860" name="Google Shape;860;p2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20"/>
          <p:cNvGrpSpPr/>
          <p:nvPr/>
        </p:nvGrpSpPr>
        <p:grpSpPr>
          <a:xfrm rot="-5400000">
            <a:off x="6861773" y="2494179"/>
            <a:ext cx="3209105" cy="2551610"/>
            <a:chOff x="3457625" y="2701203"/>
            <a:chExt cx="1052925" cy="837197"/>
          </a:xfrm>
        </p:grpSpPr>
        <p:sp>
          <p:nvSpPr>
            <p:cNvPr id="863" name="Google Shape;863;p20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3554743" y="2701203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4408247" y="3138420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441472" y="3225045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3632318" y="2728828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7" name="Google Shape;897;p20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8342361" flipH="1">
            <a:off x="8405263" y="3198875"/>
            <a:ext cx="916931" cy="150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1"/>
          <p:cNvSpPr txBox="1">
            <a:spLocks noGrp="1"/>
          </p:cNvSpPr>
          <p:nvPr>
            <p:ph type="title"/>
          </p:nvPr>
        </p:nvSpPr>
        <p:spPr>
          <a:xfrm>
            <a:off x="896050" y="1647825"/>
            <a:ext cx="31539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21"/>
          <p:cNvSpPr txBox="1">
            <a:spLocks noGrp="1"/>
          </p:cNvSpPr>
          <p:nvPr>
            <p:ph type="subTitle" idx="1"/>
          </p:nvPr>
        </p:nvSpPr>
        <p:spPr>
          <a:xfrm>
            <a:off x="896050" y="2302550"/>
            <a:ext cx="31539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1" name="Google Shape;901;p21"/>
          <p:cNvSpPr txBox="1">
            <a:spLocks noGrp="1"/>
          </p:cNvSpPr>
          <p:nvPr>
            <p:ph type="title" idx="2"/>
          </p:nvPr>
        </p:nvSpPr>
        <p:spPr>
          <a:xfrm>
            <a:off x="713225" y="5593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02" name="Google Shape;902;p21"/>
          <p:cNvGrpSpPr/>
          <p:nvPr/>
        </p:nvGrpSpPr>
        <p:grpSpPr>
          <a:xfrm>
            <a:off x="-199350" y="3612075"/>
            <a:ext cx="5572212" cy="1507450"/>
            <a:chOff x="-199350" y="3612075"/>
            <a:chExt cx="5572212" cy="1507450"/>
          </a:xfrm>
        </p:grpSpPr>
        <p:cxnSp>
          <p:nvCxnSpPr>
            <p:cNvPr id="903" name="Google Shape;903;p21"/>
            <p:cNvCxnSpPr/>
            <p:nvPr/>
          </p:nvCxnSpPr>
          <p:spPr>
            <a:xfrm rot="10800000">
              <a:off x="-88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04" name="Google Shape;904;p21"/>
            <p:cNvGrpSpPr/>
            <p:nvPr/>
          </p:nvGrpSpPr>
          <p:grpSpPr>
            <a:xfrm rot="10800000">
              <a:off x="-199350" y="3612075"/>
              <a:ext cx="4024150" cy="1507450"/>
              <a:chOff x="6409525" y="25550"/>
              <a:chExt cx="4024150" cy="1507450"/>
            </a:xfrm>
          </p:grpSpPr>
          <p:pic>
            <p:nvPicPr>
              <p:cNvPr id="905" name="Google Shape;905;p2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906" name="Google Shape;906;p21"/>
              <p:cNvCxnSpPr/>
              <p:nvPr/>
            </p:nvCxnSpPr>
            <p:spPr>
              <a:xfrm>
                <a:off x="8515350" y="533413"/>
                <a:ext cx="490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07" name="Google Shape;907;p21"/>
          <p:cNvGrpSpPr/>
          <p:nvPr/>
        </p:nvGrpSpPr>
        <p:grpSpPr>
          <a:xfrm rot="-899983" flipH="1">
            <a:off x="5571857" y="2843978"/>
            <a:ext cx="4016065" cy="2337337"/>
            <a:chOff x="3192833" y="2771493"/>
            <a:chExt cx="1317717" cy="766907"/>
          </a:xfrm>
        </p:grpSpPr>
        <p:sp>
          <p:nvSpPr>
            <p:cNvPr id="908" name="Google Shape;908;p21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3386500" y="3430499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215428" y="3003626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3342825" y="3223774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336014" y="2771493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3611875" y="3186791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387684" y="3136641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3307750" y="3336199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3476554" y="287258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3490584" y="3285066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3676925" y="3243916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3525184" y="3352191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3192833" y="3426037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2"/>
          <p:cNvSpPr txBox="1">
            <a:spLocks noGrp="1"/>
          </p:cNvSpPr>
          <p:nvPr>
            <p:ph type="title"/>
          </p:nvPr>
        </p:nvSpPr>
        <p:spPr>
          <a:xfrm>
            <a:off x="5094250" y="1647825"/>
            <a:ext cx="31536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22"/>
          <p:cNvSpPr txBox="1">
            <a:spLocks noGrp="1"/>
          </p:cNvSpPr>
          <p:nvPr>
            <p:ph type="subTitle" idx="1"/>
          </p:nvPr>
        </p:nvSpPr>
        <p:spPr>
          <a:xfrm>
            <a:off x="5094250" y="2302550"/>
            <a:ext cx="31536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5" name="Google Shape;945;p22"/>
          <p:cNvSpPr txBox="1">
            <a:spLocks noGrp="1"/>
          </p:cNvSpPr>
          <p:nvPr>
            <p:ph type="title" idx="2"/>
          </p:nvPr>
        </p:nvSpPr>
        <p:spPr>
          <a:xfrm>
            <a:off x="713225" y="55932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46" name="Google Shape;946;p22"/>
          <p:cNvGrpSpPr/>
          <p:nvPr/>
        </p:nvGrpSpPr>
        <p:grpSpPr>
          <a:xfrm>
            <a:off x="3771138" y="3622500"/>
            <a:ext cx="5737912" cy="1507450"/>
            <a:chOff x="3771138" y="3622500"/>
            <a:chExt cx="5737912" cy="1507450"/>
          </a:xfrm>
        </p:grpSpPr>
        <p:cxnSp>
          <p:nvCxnSpPr>
            <p:cNvPr id="947" name="Google Shape;947;p22"/>
            <p:cNvCxnSpPr/>
            <p:nvPr/>
          </p:nvCxnSpPr>
          <p:spPr>
            <a:xfrm>
              <a:off x="3771138" y="4615358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48" name="Google Shape;948;p22"/>
            <p:cNvGrpSpPr/>
            <p:nvPr/>
          </p:nvGrpSpPr>
          <p:grpSpPr>
            <a:xfrm rot="10800000" flipH="1">
              <a:off x="5380925" y="3622500"/>
              <a:ext cx="4128125" cy="1507450"/>
              <a:chOff x="6305550" y="25550"/>
              <a:chExt cx="4128125" cy="1507450"/>
            </a:xfrm>
          </p:grpSpPr>
          <p:pic>
            <p:nvPicPr>
              <p:cNvPr id="949" name="Google Shape;949;p2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950" name="Google Shape;950;p22"/>
              <p:cNvCxnSpPr/>
              <p:nvPr/>
            </p:nvCxnSpPr>
            <p:spPr>
              <a:xfrm>
                <a:off x="6305550" y="535794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51" name="Google Shape;951;p22"/>
          <p:cNvGrpSpPr/>
          <p:nvPr/>
        </p:nvGrpSpPr>
        <p:grpSpPr>
          <a:xfrm rot="457721" flipH="1">
            <a:off x="-990260" y="2903855"/>
            <a:ext cx="4016104" cy="2337360"/>
            <a:chOff x="3192833" y="2771493"/>
            <a:chExt cx="1317717" cy="766907"/>
          </a:xfrm>
        </p:grpSpPr>
        <p:sp>
          <p:nvSpPr>
            <p:cNvPr id="952" name="Google Shape;952;p22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386500" y="3430499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215428" y="3003626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3342825" y="3223774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3336014" y="2771493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611875" y="3186791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387684" y="3136641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307750" y="3336199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3476554" y="287258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3490584" y="3285066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676925" y="3243916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3525184" y="3352191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2"/>
            <p:cNvSpPr/>
            <p:nvPr/>
          </p:nvSpPr>
          <p:spPr>
            <a:xfrm>
              <a:off x="3192833" y="3426037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7" name="Google Shape;987;p23"/>
          <p:cNvCxnSpPr/>
          <p:nvPr/>
        </p:nvCxnSpPr>
        <p:spPr>
          <a:xfrm rot="10800000" flipH="1">
            <a:off x="3764297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88" name="Google Shape;988;p23"/>
          <p:cNvGrpSpPr/>
          <p:nvPr/>
        </p:nvGrpSpPr>
        <p:grpSpPr>
          <a:xfrm>
            <a:off x="7076275" y="4112900"/>
            <a:ext cx="4024150" cy="1507450"/>
            <a:chOff x="6409525" y="25550"/>
            <a:chExt cx="4024150" cy="1507450"/>
          </a:xfrm>
        </p:grpSpPr>
        <p:pic>
          <p:nvPicPr>
            <p:cNvPr id="989" name="Google Shape;98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7667875" y="-1232800"/>
              <a:ext cx="1507450" cy="4024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990" name="Google Shape;990;p23"/>
            <p:cNvCxnSpPr/>
            <p:nvPr/>
          </p:nvCxnSpPr>
          <p:spPr>
            <a:xfrm>
              <a:off x="6858000" y="523888"/>
              <a:ext cx="1209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1" name="Google Shape;991;p23"/>
          <p:cNvGrpSpPr/>
          <p:nvPr/>
        </p:nvGrpSpPr>
        <p:grpSpPr>
          <a:xfrm rot="4631474" flipH="1">
            <a:off x="-687331" y="-2056699"/>
            <a:ext cx="3209151" cy="2294493"/>
            <a:chOff x="3457625" y="2785575"/>
            <a:chExt cx="1052925" cy="752825"/>
          </a:xfrm>
        </p:grpSpPr>
        <p:sp>
          <p:nvSpPr>
            <p:cNvPr id="992" name="Google Shape;992;p23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3"/>
          <p:cNvGrpSpPr/>
          <p:nvPr/>
        </p:nvGrpSpPr>
        <p:grpSpPr>
          <a:xfrm rot="3320813" flipH="1">
            <a:off x="-3065325" y="-2563622"/>
            <a:ext cx="4873743" cy="4421649"/>
            <a:chOff x="6377985" y="-1568335"/>
            <a:chExt cx="4873800" cy="4421700"/>
          </a:xfrm>
        </p:grpSpPr>
        <p:sp>
          <p:nvSpPr>
            <p:cNvPr id="1027" name="Google Shape;1027;p23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3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9" name="Google Shape;1029;p23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9758414">
            <a:off x="662812" y="-451475"/>
            <a:ext cx="916931" cy="150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23"/>
          <p:cNvSpPr txBox="1">
            <a:spLocks noGrp="1"/>
          </p:cNvSpPr>
          <p:nvPr>
            <p:ph type="body" idx="1"/>
          </p:nvPr>
        </p:nvSpPr>
        <p:spPr>
          <a:xfrm>
            <a:off x="713225" y="1409700"/>
            <a:ext cx="7704000" cy="30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31" name="Google Shape;1031;p23"/>
          <p:cNvSpPr txBox="1">
            <a:spLocks noGrp="1"/>
          </p:cNvSpPr>
          <p:nvPr>
            <p:ph type="title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4"/>
          <p:cNvCxnSpPr/>
          <p:nvPr/>
        </p:nvCxnSpPr>
        <p:spPr>
          <a:xfrm rot="10800000" flipH="1">
            <a:off x="-28303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4" name="Google Shape;17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0171" flipH="1">
            <a:off x="225641" y="-1994706"/>
            <a:ext cx="1507462" cy="402418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713225" y="1409700"/>
            <a:ext cx="7704000" cy="30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4"/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 flipH="1">
            <a:off x="7602690" y="-632350"/>
            <a:ext cx="238331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oogle Shape;1033;p24"/>
          <p:cNvGrpSpPr/>
          <p:nvPr/>
        </p:nvGrpSpPr>
        <p:grpSpPr>
          <a:xfrm>
            <a:off x="7540035" y="-1477010"/>
            <a:ext cx="4873800" cy="4421700"/>
            <a:chOff x="6377985" y="-1568335"/>
            <a:chExt cx="4873800" cy="4421700"/>
          </a:xfrm>
        </p:grpSpPr>
        <p:sp>
          <p:nvSpPr>
            <p:cNvPr id="1034" name="Google Shape;1034;p24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4"/>
          <p:cNvGrpSpPr/>
          <p:nvPr/>
        </p:nvGrpSpPr>
        <p:grpSpPr>
          <a:xfrm rot="-5400000" flipH="1">
            <a:off x="7190355" y="568979"/>
            <a:ext cx="3209105" cy="2294460"/>
            <a:chOff x="3457625" y="2785575"/>
            <a:chExt cx="1052925" cy="752825"/>
          </a:xfrm>
        </p:grpSpPr>
        <p:sp>
          <p:nvSpPr>
            <p:cNvPr id="1037" name="Google Shape;1037;p24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24"/>
          <p:cNvGrpSpPr/>
          <p:nvPr/>
        </p:nvGrpSpPr>
        <p:grpSpPr>
          <a:xfrm>
            <a:off x="-991988" y="-165358"/>
            <a:ext cx="6350201" cy="1134825"/>
            <a:chOff x="-991988" y="-165358"/>
            <a:chExt cx="6350201" cy="1134825"/>
          </a:xfrm>
        </p:grpSpPr>
        <p:cxnSp>
          <p:nvCxnSpPr>
            <p:cNvPr id="1072" name="Google Shape;1072;p24"/>
            <p:cNvCxnSpPr/>
            <p:nvPr/>
          </p:nvCxnSpPr>
          <p:spPr>
            <a:xfrm rot="10800000" flipH="1">
              <a:off x="-23487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73" name="Google Shape;1073;p24"/>
            <p:cNvGrpSpPr/>
            <p:nvPr/>
          </p:nvGrpSpPr>
          <p:grpSpPr>
            <a:xfrm>
              <a:off x="-991988" y="-165358"/>
              <a:ext cx="3029424" cy="1134825"/>
              <a:chOff x="-991988" y="-165358"/>
              <a:chExt cx="3029424" cy="1134825"/>
            </a:xfrm>
          </p:grpSpPr>
          <p:pic>
            <p:nvPicPr>
              <p:cNvPr id="1074" name="Google Shape;1074;p2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-5400000">
                <a:off x="-44688" y="-1112658"/>
                <a:ext cx="1134825" cy="30294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1075" name="Google Shape;1075;p24"/>
              <p:cNvCxnSpPr/>
              <p:nvPr/>
            </p:nvCxnSpPr>
            <p:spPr>
              <a:xfrm>
                <a:off x="-47625" y="534184"/>
                <a:ext cx="681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76" name="Google Shape;1076;p24"/>
          <p:cNvGrpSpPr/>
          <p:nvPr/>
        </p:nvGrpSpPr>
        <p:grpSpPr>
          <a:xfrm>
            <a:off x="3771138" y="4046030"/>
            <a:ext cx="6614686" cy="1134825"/>
            <a:chOff x="3771138" y="4046030"/>
            <a:chExt cx="6614686" cy="1134825"/>
          </a:xfrm>
        </p:grpSpPr>
        <p:cxnSp>
          <p:nvCxnSpPr>
            <p:cNvPr id="1077" name="Google Shape;1077;p24"/>
            <p:cNvCxnSpPr/>
            <p:nvPr/>
          </p:nvCxnSpPr>
          <p:spPr>
            <a:xfrm rot="10800000" flipH="1">
              <a:off x="37711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078" name="Google Shape;1078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 flipH="1">
              <a:off x="8303700" y="3098730"/>
              <a:ext cx="1134825" cy="302942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1079" name="Google Shape;1079;p24"/>
            <p:cNvCxnSpPr/>
            <p:nvPr/>
          </p:nvCxnSpPr>
          <p:spPr>
            <a:xfrm>
              <a:off x="7822400" y="4611069"/>
              <a:ext cx="669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80" name="Google Shape;1080;p2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9781065">
            <a:off x="7823650" y="-185346"/>
            <a:ext cx="803775" cy="13214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24"/>
          <p:cNvSpPr txBox="1">
            <a:spLocks noGrp="1"/>
          </p:cNvSpPr>
          <p:nvPr>
            <p:ph type="title"/>
          </p:nvPr>
        </p:nvSpPr>
        <p:spPr>
          <a:xfrm>
            <a:off x="937700" y="2480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2" name="Google Shape;1082;p24"/>
          <p:cNvSpPr txBox="1">
            <a:spLocks noGrp="1"/>
          </p:cNvSpPr>
          <p:nvPr>
            <p:ph type="subTitle" idx="1"/>
          </p:nvPr>
        </p:nvSpPr>
        <p:spPr>
          <a:xfrm>
            <a:off x="937700" y="30907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3" name="Google Shape;1083;p24"/>
          <p:cNvSpPr txBox="1">
            <a:spLocks noGrp="1"/>
          </p:cNvSpPr>
          <p:nvPr>
            <p:ph type="title" idx="2"/>
          </p:nvPr>
        </p:nvSpPr>
        <p:spPr>
          <a:xfrm>
            <a:off x="3484420" y="2480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4" name="Google Shape;1084;p24"/>
          <p:cNvSpPr txBox="1">
            <a:spLocks noGrp="1"/>
          </p:cNvSpPr>
          <p:nvPr>
            <p:ph type="subTitle" idx="3"/>
          </p:nvPr>
        </p:nvSpPr>
        <p:spPr>
          <a:xfrm>
            <a:off x="3484420" y="30907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5" name="Google Shape;1085;p24"/>
          <p:cNvSpPr txBox="1">
            <a:spLocks noGrp="1"/>
          </p:cNvSpPr>
          <p:nvPr>
            <p:ph type="title" idx="4"/>
          </p:nvPr>
        </p:nvSpPr>
        <p:spPr>
          <a:xfrm>
            <a:off x="6031147" y="2480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6" name="Google Shape;1086;p24"/>
          <p:cNvSpPr txBox="1">
            <a:spLocks noGrp="1"/>
          </p:cNvSpPr>
          <p:nvPr>
            <p:ph type="subTitle" idx="5"/>
          </p:nvPr>
        </p:nvSpPr>
        <p:spPr>
          <a:xfrm>
            <a:off x="6031147" y="30907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7" name="Google Shape;1087;p24"/>
          <p:cNvSpPr txBox="1">
            <a:spLocks noGrp="1"/>
          </p:cNvSpPr>
          <p:nvPr>
            <p:ph type="title" idx="6"/>
          </p:nvPr>
        </p:nvSpPr>
        <p:spPr>
          <a:xfrm>
            <a:off x="713225" y="5593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5"/>
          <p:cNvGrpSpPr/>
          <p:nvPr/>
        </p:nvGrpSpPr>
        <p:grpSpPr>
          <a:xfrm>
            <a:off x="3785787" y="25550"/>
            <a:ext cx="6647888" cy="1507450"/>
            <a:chOff x="3785787" y="25550"/>
            <a:chExt cx="6647888" cy="1507450"/>
          </a:xfrm>
        </p:grpSpPr>
        <p:cxnSp>
          <p:nvCxnSpPr>
            <p:cNvPr id="1090" name="Google Shape;1090;p25"/>
            <p:cNvCxnSpPr/>
            <p:nvPr/>
          </p:nvCxnSpPr>
          <p:spPr>
            <a:xfrm rot="10800000">
              <a:off x="3785787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91" name="Google Shape;1091;p25"/>
            <p:cNvGrpSpPr/>
            <p:nvPr/>
          </p:nvGrpSpPr>
          <p:grpSpPr>
            <a:xfrm>
              <a:off x="6409525" y="25550"/>
              <a:ext cx="4024150" cy="1507450"/>
              <a:chOff x="6409525" y="25550"/>
              <a:chExt cx="4024150" cy="1507450"/>
            </a:xfrm>
          </p:grpSpPr>
          <p:pic>
            <p:nvPicPr>
              <p:cNvPr id="1092" name="Google Shape;1092;p2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1093" name="Google Shape;1093;p25"/>
              <p:cNvCxnSpPr/>
              <p:nvPr/>
            </p:nvCxnSpPr>
            <p:spPr>
              <a:xfrm>
                <a:off x="8515350" y="533413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4" name="Google Shape;1094;p25"/>
          <p:cNvGrpSpPr/>
          <p:nvPr/>
        </p:nvGrpSpPr>
        <p:grpSpPr>
          <a:xfrm rot="1215376" flipH="1">
            <a:off x="-3479714" y="1320094"/>
            <a:ext cx="4873522" cy="4421448"/>
            <a:chOff x="6377985" y="-1568335"/>
            <a:chExt cx="4873800" cy="4421700"/>
          </a:xfrm>
        </p:grpSpPr>
        <p:sp>
          <p:nvSpPr>
            <p:cNvPr id="1095" name="Google Shape;1095;p25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5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25"/>
          <p:cNvGrpSpPr/>
          <p:nvPr/>
        </p:nvGrpSpPr>
        <p:grpSpPr>
          <a:xfrm flipH="1">
            <a:off x="-2313059" y="2952744"/>
            <a:ext cx="3209105" cy="2294460"/>
            <a:chOff x="3457625" y="2785575"/>
            <a:chExt cx="1052925" cy="752825"/>
          </a:xfrm>
        </p:grpSpPr>
        <p:sp>
          <p:nvSpPr>
            <p:cNvPr id="1098" name="Google Shape;1098;p25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5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5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5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5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5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5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5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5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5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5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2" name="Google Shape;1132;p25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6766709">
            <a:off x="-247413" y="1333125"/>
            <a:ext cx="916931" cy="150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25"/>
          <p:cNvSpPr txBox="1">
            <a:spLocks noGrp="1"/>
          </p:cNvSpPr>
          <p:nvPr>
            <p:ph type="title"/>
          </p:nvPr>
        </p:nvSpPr>
        <p:spPr>
          <a:xfrm>
            <a:off x="713225" y="5593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5"/>
          <p:cNvSpPr txBox="1">
            <a:spLocks noGrp="1"/>
          </p:cNvSpPr>
          <p:nvPr>
            <p:ph type="subTitle" idx="1"/>
          </p:nvPr>
        </p:nvSpPr>
        <p:spPr>
          <a:xfrm>
            <a:off x="1486073" y="1595100"/>
            <a:ext cx="28671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35" name="Google Shape;1135;p25"/>
          <p:cNvSpPr txBox="1">
            <a:spLocks noGrp="1"/>
          </p:cNvSpPr>
          <p:nvPr>
            <p:ph type="subTitle" idx="2"/>
          </p:nvPr>
        </p:nvSpPr>
        <p:spPr>
          <a:xfrm>
            <a:off x="1486073" y="2095500"/>
            <a:ext cx="2867100" cy="75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6" name="Google Shape;1136;p25"/>
          <p:cNvSpPr txBox="1">
            <a:spLocks noGrp="1"/>
          </p:cNvSpPr>
          <p:nvPr>
            <p:ph type="subTitle" idx="3"/>
          </p:nvPr>
        </p:nvSpPr>
        <p:spPr>
          <a:xfrm>
            <a:off x="5295071" y="2095500"/>
            <a:ext cx="2867100" cy="75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7" name="Google Shape;1137;p25"/>
          <p:cNvSpPr txBox="1">
            <a:spLocks noGrp="1"/>
          </p:cNvSpPr>
          <p:nvPr>
            <p:ph type="subTitle" idx="4"/>
          </p:nvPr>
        </p:nvSpPr>
        <p:spPr>
          <a:xfrm>
            <a:off x="1486073" y="3657600"/>
            <a:ext cx="2867100" cy="75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8" name="Google Shape;1138;p25"/>
          <p:cNvSpPr txBox="1">
            <a:spLocks noGrp="1"/>
          </p:cNvSpPr>
          <p:nvPr>
            <p:ph type="subTitle" idx="5"/>
          </p:nvPr>
        </p:nvSpPr>
        <p:spPr>
          <a:xfrm>
            <a:off x="5295071" y="3657600"/>
            <a:ext cx="2867100" cy="75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9" name="Google Shape;1139;p25"/>
          <p:cNvSpPr txBox="1">
            <a:spLocks noGrp="1"/>
          </p:cNvSpPr>
          <p:nvPr>
            <p:ph type="subTitle" idx="6"/>
          </p:nvPr>
        </p:nvSpPr>
        <p:spPr>
          <a:xfrm>
            <a:off x="1486073" y="3156800"/>
            <a:ext cx="28671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40" name="Google Shape;1140;p25"/>
          <p:cNvSpPr txBox="1">
            <a:spLocks noGrp="1"/>
          </p:cNvSpPr>
          <p:nvPr>
            <p:ph type="subTitle" idx="7"/>
          </p:nvPr>
        </p:nvSpPr>
        <p:spPr>
          <a:xfrm>
            <a:off x="5295048" y="1595100"/>
            <a:ext cx="28671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41" name="Google Shape;1141;p25"/>
          <p:cNvSpPr txBox="1">
            <a:spLocks noGrp="1"/>
          </p:cNvSpPr>
          <p:nvPr>
            <p:ph type="subTitle" idx="8"/>
          </p:nvPr>
        </p:nvSpPr>
        <p:spPr>
          <a:xfrm>
            <a:off x="5295048" y="3156800"/>
            <a:ext cx="2867100" cy="47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3" name="Google Shape;1143;p26"/>
          <p:cNvCxnSpPr/>
          <p:nvPr/>
        </p:nvCxnSpPr>
        <p:spPr>
          <a:xfrm rot="10800000" flipH="1">
            <a:off x="-234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44" name="Google Shape;1144;p26"/>
          <p:cNvPicPr preferRelativeResize="0"/>
          <p:nvPr/>
        </p:nvPicPr>
        <p:blipFill rotWithShape="1">
          <a:blip r:embed="rId2">
            <a:alphaModFix/>
          </a:blip>
          <a:srcRect t="39" b="39"/>
          <a:stretch/>
        </p:blipFill>
        <p:spPr>
          <a:xfrm rot="10800000">
            <a:off x="-1271501" y="-240078"/>
            <a:ext cx="2548554" cy="2171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grpSp>
        <p:nvGrpSpPr>
          <p:cNvPr id="1145" name="Google Shape;1145;p26"/>
          <p:cNvGrpSpPr/>
          <p:nvPr/>
        </p:nvGrpSpPr>
        <p:grpSpPr>
          <a:xfrm rot="-2706320">
            <a:off x="7455168" y="-1791703"/>
            <a:ext cx="4873761" cy="4421665"/>
            <a:chOff x="6377985" y="-1568335"/>
            <a:chExt cx="4873800" cy="4421700"/>
          </a:xfrm>
        </p:grpSpPr>
        <p:sp>
          <p:nvSpPr>
            <p:cNvPr id="1146" name="Google Shape;1146;p26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6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26"/>
          <p:cNvGrpSpPr/>
          <p:nvPr/>
        </p:nvGrpSpPr>
        <p:grpSpPr>
          <a:xfrm rot="-1490983">
            <a:off x="8222875" y="-71032"/>
            <a:ext cx="3209089" cy="2294449"/>
            <a:chOff x="3457625" y="2785575"/>
            <a:chExt cx="1052925" cy="752825"/>
          </a:xfrm>
        </p:grpSpPr>
        <p:sp>
          <p:nvSpPr>
            <p:cNvPr id="1149" name="Google Shape;1149;p26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6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6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6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6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6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6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6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6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6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6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6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6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6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6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6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6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6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3" name="Google Shape;1183;p2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10542596" flipH="1">
            <a:off x="7517129" y="-203202"/>
            <a:ext cx="916931" cy="150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26"/>
          <p:cNvSpPr txBox="1">
            <a:spLocks noGrp="1"/>
          </p:cNvSpPr>
          <p:nvPr>
            <p:ph type="title"/>
          </p:nvPr>
        </p:nvSpPr>
        <p:spPr>
          <a:xfrm>
            <a:off x="713225" y="559325"/>
            <a:ext cx="7708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26"/>
          <p:cNvSpPr txBox="1">
            <a:spLocks noGrp="1"/>
          </p:cNvSpPr>
          <p:nvPr>
            <p:ph type="subTitle" idx="1"/>
          </p:nvPr>
        </p:nvSpPr>
        <p:spPr>
          <a:xfrm>
            <a:off x="861101" y="2468710"/>
            <a:ext cx="2051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6" name="Google Shape;1186;p26"/>
          <p:cNvSpPr txBox="1">
            <a:spLocks noGrp="1"/>
          </p:cNvSpPr>
          <p:nvPr>
            <p:ph type="subTitle" idx="2"/>
          </p:nvPr>
        </p:nvSpPr>
        <p:spPr>
          <a:xfrm>
            <a:off x="3546300" y="2468710"/>
            <a:ext cx="2051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7" name="Google Shape;1187;p26"/>
          <p:cNvSpPr txBox="1">
            <a:spLocks noGrp="1"/>
          </p:cNvSpPr>
          <p:nvPr>
            <p:ph type="subTitle" idx="3"/>
          </p:nvPr>
        </p:nvSpPr>
        <p:spPr>
          <a:xfrm>
            <a:off x="6235699" y="2468710"/>
            <a:ext cx="2047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8" name="Google Shape;1188;p26"/>
          <p:cNvSpPr txBox="1">
            <a:spLocks noGrp="1"/>
          </p:cNvSpPr>
          <p:nvPr>
            <p:ph type="subTitle" idx="4"/>
          </p:nvPr>
        </p:nvSpPr>
        <p:spPr>
          <a:xfrm>
            <a:off x="861101" y="4104276"/>
            <a:ext cx="2051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9" name="Google Shape;1189;p26"/>
          <p:cNvSpPr txBox="1">
            <a:spLocks noGrp="1"/>
          </p:cNvSpPr>
          <p:nvPr>
            <p:ph type="subTitle" idx="5"/>
          </p:nvPr>
        </p:nvSpPr>
        <p:spPr>
          <a:xfrm>
            <a:off x="3546300" y="4104276"/>
            <a:ext cx="2051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0" name="Google Shape;1190;p26"/>
          <p:cNvSpPr txBox="1">
            <a:spLocks noGrp="1"/>
          </p:cNvSpPr>
          <p:nvPr>
            <p:ph type="subTitle" idx="6"/>
          </p:nvPr>
        </p:nvSpPr>
        <p:spPr>
          <a:xfrm>
            <a:off x="6235699" y="4104276"/>
            <a:ext cx="20472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1" name="Google Shape;1191;p26"/>
          <p:cNvSpPr txBox="1">
            <a:spLocks noGrp="1"/>
          </p:cNvSpPr>
          <p:nvPr>
            <p:ph type="subTitle" idx="7"/>
          </p:nvPr>
        </p:nvSpPr>
        <p:spPr>
          <a:xfrm>
            <a:off x="861101" y="2045850"/>
            <a:ext cx="20514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92" name="Google Shape;1192;p26"/>
          <p:cNvSpPr txBox="1">
            <a:spLocks noGrp="1"/>
          </p:cNvSpPr>
          <p:nvPr>
            <p:ph type="subTitle" idx="8"/>
          </p:nvPr>
        </p:nvSpPr>
        <p:spPr>
          <a:xfrm>
            <a:off x="3546300" y="2045850"/>
            <a:ext cx="20514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93" name="Google Shape;1193;p26"/>
          <p:cNvSpPr txBox="1">
            <a:spLocks noGrp="1"/>
          </p:cNvSpPr>
          <p:nvPr>
            <p:ph type="subTitle" idx="9"/>
          </p:nvPr>
        </p:nvSpPr>
        <p:spPr>
          <a:xfrm>
            <a:off x="6235699" y="2045850"/>
            <a:ext cx="20472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94" name="Google Shape;1194;p26"/>
          <p:cNvSpPr txBox="1">
            <a:spLocks noGrp="1"/>
          </p:cNvSpPr>
          <p:nvPr>
            <p:ph type="subTitle" idx="13"/>
          </p:nvPr>
        </p:nvSpPr>
        <p:spPr>
          <a:xfrm>
            <a:off x="861101" y="3676650"/>
            <a:ext cx="20514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95" name="Google Shape;1195;p26"/>
          <p:cNvSpPr txBox="1">
            <a:spLocks noGrp="1"/>
          </p:cNvSpPr>
          <p:nvPr>
            <p:ph type="subTitle" idx="14"/>
          </p:nvPr>
        </p:nvSpPr>
        <p:spPr>
          <a:xfrm>
            <a:off x="3546300" y="3676650"/>
            <a:ext cx="20514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196" name="Google Shape;1196;p26"/>
          <p:cNvSpPr txBox="1">
            <a:spLocks noGrp="1"/>
          </p:cNvSpPr>
          <p:nvPr>
            <p:ph type="subTitle" idx="15"/>
          </p:nvPr>
        </p:nvSpPr>
        <p:spPr>
          <a:xfrm>
            <a:off x="6235699" y="3676650"/>
            <a:ext cx="20472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skervville"/>
              <a:buNone/>
              <a:defRPr sz="28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7"/>
          <p:cNvSpPr txBox="1">
            <a:spLocks noGrp="1"/>
          </p:cNvSpPr>
          <p:nvPr>
            <p:ph type="ctrTitle"/>
          </p:nvPr>
        </p:nvSpPr>
        <p:spPr>
          <a:xfrm>
            <a:off x="2589450" y="628650"/>
            <a:ext cx="39651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99" name="Google Shape;1199;p27"/>
          <p:cNvSpPr txBox="1">
            <a:spLocks noGrp="1"/>
          </p:cNvSpPr>
          <p:nvPr>
            <p:ph type="subTitle" idx="1"/>
          </p:nvPr>
        </p:nvSpPr>
        <p:spPr>
          <a:xfrm>
            <a:off x="2589450" y="2077913"/>
            <a:ext cx="3965100" cy="11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senal"/>
                <a:ea typeface="Arsenal"/>
                <a:cs typeface="Arsenal"/>
                <a:sym typeface="Arsen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200" name="Google Shape;1200;p27"/>
          <p:cNvCxnSpPr/>
          <p:nvPr/>
        </p:nvCxnSpPr>
        <p:spPr>
          <a:xfrm rot="10800000">
            <a:off x="37857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1" name="Google Shape;1201;p27"/>
          <p:cNvCxnSpPr/>
          <p:nvPr/>
        </p:nvCxnSpPr>
        <p:spPr>
          <a:xfrm rot="10800000">
            <a:off x="-8838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2" name="Google Shape;1202;p27"/>
          <p:cNvSpPr txBox="1"/>
          <p:nvPr/>
        </p:nvSpPr>
        <p:spPr>
          <a:xfrm>
            <a:off x="2589450" y="3421350"/>
            <a:ext cx="3965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rPr>
              <a:t>CRÉDITOS: Esta plantilla para presentaciones es una creación de </a:t>
            </a:r>
            <a:r>
              <a:rPr lang="es" sz="1200" b="1">
                <a:solidFill>
                  <a:schemeClr val="dk2"/>
                </a:solidFill>
                <a:uFill>
                  <a:noFill/>
                </a:uFill>
                <a:latin typeface="Arsenal"/>
                <a:ea typeface="Arsenal"/>
                <a:cs typeface="Arsenal"/>
                <a:sym typeface="Arsen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200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rPr>
              <a:t>, e incluye iconos de </a:t>
            </a:r>
            <a:r>
              <a:rPr lang="es" sz="1200" b="1">
                <a:solidFill>
                  <a:schemeClr val="dk2"/>
                </a:solidFill>
                <a:uFill>
                  <a:noFill/>
                </a:uFill>
                <a:latin typeface="Arsenal"/>
                <a:ea typeface="Arsenal"/>
                <a:cs typeface="Arsenal"/>
                <a:sym typeface="Arsen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200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rPr>
              <a:t>, e infografías e imágenes de </a:t>
            </a:r>
            <a:r>
              <a:rPr lang="es" sz="1200" b="1">
                <a:solidFill>
                  <a:schemeClr val="dk2"/>
                </a:solidFill>
                <a:uFill>
                  <a:noFill/>
                </a:uFill>
                <a:latin typeface="Arsenal"/>
                <a:ea typeface="Arsenal"/>
                <a:cs typeface="Arsenal"/>
                <a:sym typeface="Arsen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200" b="1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rPr>
              <a:t> </a:t>
            </a:r>
            <a:endParaRPr sz="1200" b="1">
              <a:solidFill>
                <a:schemeClr val="dk2"/>
              </a:solidFill>
              <a:latin typeface="Arsenal"/>
              <a:ea typeface="Arsenal"/>
              <a:cs typeface="Arsenal"/>
              <a:sym typeface="Arsenal"/>
            </a:endParaRPr>
          </a:p>
        </p:txBody>
      </p:sp>
      <p:grpSp>
        <p:nvGrpSpPr>
          <p:cNvPr id="1203" name="Google Shape;1203;p27"/>
          <p:cNvGrpSpPr/>
          <p:nvPr/>
        </p:nvGrpSpPr>
        <p:grpSpPr>
          <a:xfrm flipH="1">
            <a:off x="5830053" y="3104341"/>
            <a:ext cx="3209105" cy="2294460"/>
            <a:chOff x="3457625" y="2785575"/>
            <a:chExt cx="1052925" cy="752825"/>
          </a:xfrm>
        </p:grpSpPr>
        <p:sp>
          <p:nvSpPr>
            <p:cNvPr id="1204" name="Google Shape;1204;p27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7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7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7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7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7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7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7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7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7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7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7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7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7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7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7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7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7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7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7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7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7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7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7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7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7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7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7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7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7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7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7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7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7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27"/>
          <p:cNvGrpSpPr/>
          <p:nvPr/>
        </p:nvGrpSpPr>
        <p:grpSpPr>
          <a:xfrm rot="5400000">
            <a:off x="-169610" y="-208146"/>
            <a:ext cx="3209105" cy="2294460"/>
            <a:chOff x="3457625" y="2785575"/>
            <a:chExt cx="1052925" cy="752825"/>
          </a:xfrm>
        </p:grpSpPr>
        <p:sp>
          <p:nvSpPr>
            <p:cNvPr id="1239" name="Google Shape;1239;p27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7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7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7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7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7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7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7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7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7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7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7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7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7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7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7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7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7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7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7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7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7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7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7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7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7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7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7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7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7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7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7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7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7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3" name="Google Shape;12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282438" y="3184705"/>
            <a:ext cx="1070425" cy="2857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1274" name="Google Shape;127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327837" y="-1281865"/>
            <a:ext cx="1777474" cy="38360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cxnSp>
        <p:nvCxnSpPr>
          <p:cNvPr id="1275" name="Google Shape;1275;p27"/>
          <p:cNvCxnSpPr/>
          <p:nvPr/>
        </p:nvCxnSpPr>
        <p:spPr>
          <a:xfrm rot="10800000">
            <a:off x="7615287" y="532994"/>
            <a:ext cx="1704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6" name="Google Shape;1276;p27"/>
          <p:cNvCxnSpPr/>
          <p:nvPr/>
        </p:nvCxnSpPr>
        <p:spPr>
          <a:xfrm rot="10800000">
            <a:off x="913800" y="4615356"/>
            <a:ext cx="4458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" name="Google Shape;1278;p28"/>
          <p:cNvGrpSpPr/>
          <p:nvPr/>
        </p:nvGrpSpPr>
        <p:grpSpPr>
          <a:xfrm>
            <a:off x="3771138" y="3622500"/>
            <a:ext cx="7033312" cy="1507450"/>
            <a:chOff x="3771138" y="3622500"/>
            <a:chExt cx="7033312" cy="1507450"/>
          </a:xfrm>
        </p:grpSpPr>
        <p:cxnSp>
          <p:nvCxnSpPr>
            <p:cNvPr id="1279" name="Google Shape;1279;p28"/>
            <p:cNvCxnSpPr/>
            <p:nvPr/>
          </p:nvCxnSpPr>
          <p:spPr>
            <a:xfrm>
              <a:off x="3771138" y="4615358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0" name="Google Shape;1280;p28"/>
            <p:cNvGrpSpPr/>
            <p:nvPr/>
          </p:nvGrpSpPr>
          <p:grpSpPr>
            <a:xfrm rot="10800000" flipH="1">
              <a:off x="6628700" y="3622500"/>
              <a:ext cx="4175750" cy="1507450"/>
              <a:chOff x="7553325" y="25550"/>
              <a:chExt cx="4175750" cy="1507450"/>
            </a:xfrm>
          </p:grpSpPr>
          <p:pic>
            <p:nvPicPr>
              <p:cNvPr id="1281" name="Google Shape;1281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89632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1282" name="Google Shape;1282;p28"/>
              <p:cNvCxnSpPr/>
              <p:nvPr/>
            </p:nvCxnSpPr>
            <p:spPr>
              <a:xfrm>
                <a:off x="7553325" y="535794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1283" name="Google Shape;1283;p28"/>
          <p:cNvCxnSpPr/>
          <p:nvPr/>
        </p:nvCxnSpPr>
        <p:spPr>
          <a:xfrm rot="10800000" flipH="1">
            <a:off x="-234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84" name="Google Shape;1284;p28"/>
          <p:cNvGrpSpPr/>
          <p:nvPr/>
        </p:nvGrpSpPr>
        <p:grpSpPr>
          <a:xfrm flipH="1">
            <a:off x="-1820075" y="25550"/>
            <a:ext cx="4128125" cy="1507450"/>
            <a:chOff x="6305550" y="25550"/>
            <a:chExt cx="4128125" cy="1507450"/>
          </a:xfrm>
        </p:grpSpPr>
        <p:pic>
          <p:nvPicPr>
            <p:cNvPr id="1285" name="Google Shape;1285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7667875" y="-1232800"/>
              <a:ext cx="1507450" cy="4024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1286" name="Google Shape;1286;p28"/>
            <p:cNvCxnSpPr/>
            <p:nvPr/>
          </p:nvCxnSpPr>
          <p:spPr>
            <a:xfrm>
              <a:off x="6305550" y="531031"/>
              <a:ext cx="671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7" name="Google Shape;1287;p28"/>
          <p:cNvGrpSpPr/>
          <p:nvPr/>
        </p:nvGrpSpPr>
        <p:grpSpPr>
          <a:xfrm rot="2693680">
            <a:off x="-1498332" y="3903697"/>
            <a:ext cx="4873761" cy="4421665"/>
            <a:chOff x="6377985" y="-1568335"/>
            <a:chExt cx="4873800" cy="4421700"/>
          </a:xfrm>
        </p:grpSpPr>
        <p:sp>
          <p:nvSpPr>
            <p:cNvPr id="1288" name="Google Shape;1288;p28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28"/>
          <p:cNvGrpSpPr/>
          <p:nvPr/>
        </p:nvGrpSpPr>
        <p:grpSpPr>
          <a:xfrm rot="3909017">
            <a:off x="-1323059" y="4902676"/>
            <a:ext cx="3209089" cy="2294449"/>
            <a:chOff x="3457625" y="2785575"/>
            <a:chExt cx="1052925" cy="752825"/>
          </a:xfrm>
        </p:grpSpPr>
        <p:sp>
          <p:nvSpPr>
            <p:cNvPr id="1291" name="Google Shape;1291;p28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8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8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8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8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8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8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8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8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8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8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8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8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8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8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8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8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8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8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8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8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8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8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8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8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8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8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8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8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8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25" name="Google Shape;1325;p28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3669716" flipH="1">
            <a:off x="177239" y="3444350"/>
            <a:ext cx="916931" cy="150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oogle Shape;1327;p29"/>
          <p:cNvGrpSpPr/>
          <p:nvPr/>
        </p:nvGrpSpPr>
        <p:grpSpPr>
          <a:xfrm flipH="1">
            <a:off x="-278218" y="-415908"/>
            <a:ext cx="5676447" cy="5635610"/>
            <a:chOff x="3798482" y="-415908"/>
            <a:chExt cx="5676447" cy="5635610"/>
          </a:xfrm>
        </p:grpSpPr>
        <p:pic>
          <p:nvPicPr>
            <p:cNvPr id="1328" name="Google Shape;1328;p29"/>
            <p:cNvPicPr preferRelativeResize="0"/>
            <p:nvPr/>
          </p:nvPicPr>
          <p:blipFill>
            <a:blip r:embed="rId2">
              <a:alphaModFix amt="36000"/>
            </a:blip>
            <a:stretch>
              <a:fillRect/>
            </a:stretch>
          </p:blipFill>
          <p:spPr>
            <a:xfrm flipH="1">
              <a:off x="6468571" y="76200"/>
              <a:ext cx="2383310" cy="514350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29" name="Google Shape;1329;p29"/>
            <p:cNvCxnSpPr/>
            <p:nvPr/>
          </p:nvCxnSpPr>
          <p:spPr>
            <a:xfrm rot="10800000">
              <a:off x="3798482" y="524875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30" name="Google Shape;1330;p29"/>
            <p:cNvGrpSpPr/>
            <p:nvPr/>
          </p:nvGrpSpPr>
          <p:grpSpPr>
            <a:xfrm rot="-5546678" flipH="1">
              <a:off x="5590567" y="1948841"/>
              <a:ext cx="4016102" cy="2337359"/>
              <a:chOff x="3192833" y="2771493"/>
              <a:chExt cx="1317717" cy="766907"/>
            </a:xfrm>
          </p:grpSpPr>
          <p:sp>
            <p:nvSpPr>
              <p:cNvPr id="1331" name="Google Shape;1331;p29"/>
              <p:cNvSpPr/>
              <p:nvPr/>
            </p:nvSpPr>
            <p:spPr>
              <a:xfrm>
                <a:off x="3591200" y="3058500"/>
                <a:ext cx="255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58" extrusionOk="0">
                    <a:moveTo>
                      <a:pt x="427" y="103"/>
                    </a:moveTo>
                    <a:cubicBezTo>
                      <a:pt x="65" y="187"/>
                      <a:pt x="0" y="679"/>
                      <a:pt x="334" y="855"/>
                    </a:cubicBezTo>
                    <a:cubicBezTo>
                      <a:pt x="409" y="921"/>
                      <a:pt x="511" y="958"/>
                      <a:pt x="613" y="958"/>
                    </a:cubicBezTo>
                    <a:cubicBezTo>
                      <a:pt x="678" y="948"/>
                      <a:pt x="743" y="921"/>
                      <a:pt x="790" y="883"/>
                    </a:cubicBezTo>
                    <a:cubicBezTo>
                      <a:pt x="938" y="790"/>
                      <a:pt x="1022" y="623"/>
                      <a:pt x="1013" y="456"/>
                    </a:cubicBezTo>
                    <a:cubicBezTo>
                      <a:pt x="976" y="177"/>
                      <a:pt x="688" y="1"/>
                      <a:pt x="427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9"/>
              <p:cNvSpPr/>
              <p:nvPr/>
            </p:nvSpPr>
            <p:spPr>
              <a:xfrm>
                <a:off x="3921950" y="2993475"/>
                <a:ext cx="230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958" extrusionOk="0">
                    <a:moveTo>
                      <a:pt x="335" y="93"/>
                    </a:moveTo>
                    <a:cubicBezTo>
                      <a:pt x="186" y="140"/>
                      <a:pt x="75" y="251"/>
                      <a:pt x="28" y="391"/>
                    </a:cubicBezTo>
                    <a:cubicBezTo>
                      <a:pt x="0" y="576"/>
                      <a:pt x="84" y="753"/>
                      <a:pt x="232" y="855"/>
                    </a:cubicBezTo>
                    <a:cubicBezTo>
                      <a:pt x="316" y="920"/>
                      <a:pt x="418" y="957"/>
                      <a:pt x="520" y="948"/>
                    </a:cubicBezTo>
                    <a:cubicBezTo>
                      <a:pt x="586" y="939"/>
                      <a:pt x="641" y="920"/>
                      <a:pt x="697" y="883"/>
                    </a:cubicBezTo>
                    <a:cubicBezTo>
                      <a:pt x="836" y="781"/>
                      <a:pt x="920" y="623"/>
                      <a:pt x="920" y="446"/>
                    </a:cubicBezTo>
                    <a:cubicBezTo>
                      <a:pt x="874" y="168"/>
                      <a:pt x="595" y="0"/>
                      <a:pt x="335" y="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9"/>
              <p:cNvSpPr/>
              <p:nvPr/>
            </p:nvSpPr>
            <p:spPr>
              <a:xfrm>
                <a:off x="3995575" y="3260125"/>
                <a:ext cx="230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21" h="958" extrusionOk="0">
                    <a:moveTo>
                      <a:pt x="335" y="93"/>
                    </a:moveTo>
                    <a:cubicBezTo>
                      <a:pt x="186" y="140"/>
                      <a:pt x="75" y="251"/>
                      <a:pt x="28" y="390"/>
                    </a:cubicBezTo>
                    <a:cubicBezTo>
                      <a:pt x="0" y="576"/>
                      <a:pt x="75" y="762"/>
                      <a:pt x="233" y="855"/>
                    </a:cubicBezTo>
                    <a:cubicBezTo>
                      <a:pt x="316" y="929"/>
                      <a:pt x="419" y="957"/>
                      <a:pt x="521" y="957"/>
                    </a:cubicBezTo>
                    <a:cubicBezTo>
                      <a:pt x="586" y="948"/>
                      <a:pt x="641" y="929"/>
                      <a:pt x="697" y="892"/>
                    </a:cubicBezTo>
                    <a:cubicBezTo>
                      <a:pt x="837" y="790"/>
                      <a:pt x="920" y="623"/>
                      <a:pt x="920" y="455"/>
                    </a:cubicBezTo>
                    <a:cubicBezTo>
                      <a:pt x="883" y="177"/>
                      <a:pt x="595" y="0"/>
                      <a:pt x="335" y="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9"/>
              <p:cNvSpPr/>
              <p:nvPr/>
            </p:nvSpPr>
            <p:spPr>
              <a:xfrm>
                <a:off x="3386500" y="3430499"/>
                <a:ext cx="1302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484" extrusionOk="0">
                    <a:moveTo>
                      <a:pt x="223" y="47"/>
                    </a:moveTo>
                    <a:cubicBezTo>
                      <a:pt x="28" y="93"/>
                      <a:pt x="0" y="344"/>
                      <a:pt x="168" y="428"/>
                    </a:cubicBezTo>
                    <a:cubicBezTo>
                      <a:pt x="214" y="465"/>
                      <a:pt x="261" y="484"/>
                      <a:pt x="316" y="474"/>
                    </a:cubicBezTo>
                    <a:cubicBezTo>
                      <a:pt x="344" y="474"/>
                      <a:pt x="372" y="465"/>
                      <a:pt x="400" y="447"/>
                    </a:cubicBezTo>
                    <a:cubicBezTo>
                      <a:pt x="474" y="400"/>
                      <a:pt x="521" y="316"/>
                      <a:pt x="521" y="224"/>
                    </a:cubicBezTo>
                    <a:cubicBezTo>
                      <a:pt x="502" y="84"/>
                      <a:pt x="353" y="1"/>
                      <a:pt x="223" y="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9"/>
              <p:cNvSpPr/>
              <p:nvPr/>
            </p:nvSpPr>
            <p:spPr>
              <a:xfrm>
                <a:off x="3777700" y="3419700"/>
                <a:ext cx="27675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115" extrusionOk="0">
                    <a:moveTo>
                      <a:pt x="409" y="102"/>
                    </a:moveTo>
                    <a:cubicBezTo>
                      <a:pt x="242" y="158"/>
                      <a:pt x="112" y="288"/>
                      <a:pt x="56" y="455"/>
                    </a:cubicBezTo>
                    <a:cubicBezTo>
                      <a:pt x="1" y="660"/>
                      <a:pt x="131" y="864"/>
                      <a:pt x="298" y="994"/>
                    </a:cubicBezTo>
                    <a:cubicBezTo>
                      <a:pt x="391" y="1068"/>
                      <a:pt x="502" y="1115"/>
                      <a:pt x="632" y="1106"/>
                    </a:cubicBezTo>
                    <a:cubicBezTo>
                      <a:pt x="707" y="1096"/>
                      <a:pt x="772" y="1068"/>
                      <a:pt x="837" y="1031"/>
                    </a:cubicBezTo>
                    <a:cubicBezTo>
                      <a:pt x="1004" y="911"/>
                      <a:pt x="1106" y="725"/>
                      <a:pt x="1097" y="520"/>
                    </a:cubicBezTo>
                    <a:cubicBezTo>
                      <a:pt x="1050" y="195"/>
                      <a:pt x="716" y="0"/>
                      <a:pt x="409" y="1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9"/>
              <p:cNvSpPr/>
              <p:nvPr/>
            </p:nvSpPr>
            <p:spPr>
              <a:xfrm>
                <a:off x="3215428" y="3003626"/>
                <a:ext cx="269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116" extrusionOk="0">
                    <a:moveTo>
                      <a:pt x="381" y="112"/>
                    </a:moveTo>
                    <a:cubicBezTo>
                      <a:pt x="214" y="168"/>
                      <a:pt x="84" y="298"/>
                      <a:pt x="28" y="466"/>
                    </a:cubicBezTo>
                    <a:cubicBezTo>
                      <a:pt x="0" y="670"/>
                      <a:pt x="93" y="884"/>
                      <a:pt x="270" y="1004"/>
                    </a:cubicBezTo>
                    <a:cubicBezTo>
                      <a:pt x="363" y="1079"/>
                      <a:pt x="484" y="1116"/>
                      <a:pt x="604" y="1116"/>
                    </a:cubicBezTo>
                    <a:cubicBezTo>
                      <a:pt x="679" y="1107"/>
                      <a:pt x="753" y="1079"/>
                      <a:pt x="809" y="1032"/>
                    </a:cubicBezTo>
                    <a:cubicBezTo>
                      <a:pt x="985" y="921"/>
                      <a:pt x="1078" y="726"/>
                      <a:pt x="1069" y="521"/>
                    </a:cubicBezTo>
                    <a:cubicBezTo>
                      <a:pt x="1022" y="205"/>
                      <a:pt x="688" y="1"/>
                      <a:pt x="381" y="1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9"/>
              <p:cNvSpPr/>
              <p:nvPr/>
            </p:nvSpPr>
            <p:spPr>
              <a:xfrm>
                <a:off x="3727525" y="3005550"/>
                <a:ext cx="151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58" extrusionOk="0">
                    <a:moveTo>
                      <a:pt x="252" y="56"/>
                    </a:moveTo>
                    <a:cubicBezTo>
                      <a:pt x="38" y="103"/>
                      <a:pt x="1" y="400"/>
                      <a:pt x="196" y="502"/>
                    </a:cubicBezTo>
                    <a:cubicBezTo>
                      <a:pt x="242" y="539"/>
                      <a:pt x="298" y="558"/>
                      <a:pt x="363" y="558"/>
                    </a:cubicBezTo>
                    <a:cubicBezTo>
                      <a:pt x="400" y="549"/>
                      <a:pt x="437" y="539"/>
                      <a:pt x="465" y="521"/>
                    </a:cubicBezTo>
                    <a:cubicBezTo>
                      <a:pt x="558" y="465"/>
                      <a:pt x="605" y="363"/>
                      <a:pt x="595" y="261"/>
                    </a:cubicBezTo>
                    <a:cubicBezTo>
                      <a:pt x="577" y="93"/>
                      <a:pt x="410" y="0"/>
                      <a:pt x="252" y="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9"/>
              <p:cNvSpPr/>
              <p:nvPr/>
            </p:nvSpPr>
            <p:spPr>
              <a:xfrm>
                <a:off x="3342825" y="3223774"/>
                <a:ext cx="388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81" extrusionOk="0">
                    <a:moveTo>
                      <a:pt x="567" y="159"/>
                    </a:moveTo>
                    <a:cubicBezTo>
                      <a:pt x="335" y="233"/>
                      <a:pt x="149" y="409"/>
                      <a:pt x="66" y="651"/>
                    </a:cubicBezTo>
                    <a:cubicBezTo>
                      <a:pt x="1" y="939"/>
                      <a:pt x="177" y="1227"/>
                      <a:pt x="409" y="1413"/>
                    </a:cubicBezTo>
                    <a:cubicBezTo>
                      <a:pt x="540" y="1515"/>
                      <a:pt x="707" y="1580"/>
                      <a:pt x="883" y="1571"/>
                    </a:cubicBezTo>
                    <a:cubicBezTo>
                      <a:pt x="986" y="1562"/>
                      <a:pt x="1088" y="1515"/>
                      <a:pt x="1171" y="1459"/>
                    </a:cubicBezTo>
                    <a:cubicBezTo>
                      <a:pt x="1413" y="1301"/>
                      <a:pt x="1552" y="1023"/>
                      <a:pt x="1543" y="735"/>
                    </a:cubicBezTo>
                    <a:cubicBezTo>
                      <a:pt x="1506" y="289"/>
                      <a:pt x="976" y="1"/>
                      <a:pt x="567" y="15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9"/>
              <p:cNvSpPr/>
              <p:nvPr/>
            </p:nvSpPr>
            <p:spPr>
              <a:xfrm>
                <a:off x="3826475" y="2974425"/>
                <a:ext cx="14900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58" extrusionOk="0">
                    <a:moveTo>
                      <a:pt x="512" y="158"/>
                    </a:moveTo>
                    <a:cubicBezTo>
                      <a:pt x="474" y="75"/>
                      <a:pt x="400" y="19"/>
                      <a:pt x="307" y="0"/>
                    </a:cubicBezTo>
                    <a:cubicBezTo>
                      <a:pt x="196" y="0"/>
                      <a:pt x="94" y="56"/>
                      <a:pt x="47" y="158"/>
                    </a:cubicBezTo>
                    <a:cubicBezTo>
                      <a:pt x="19" y="214"/>
                      <a:pt x="1" y="279"/>
                      <a:pt x="10" y="335"/>
                    </a:cubicBezTo>
                    <a:cubicBezTo>
                      <a:pt x="19" y="381"/>
                      <a:pt x="38" y="409"/>
                      <a:pt x="66" y="437"/>
                    </a:cubicBezTo>
                    <a:cubicBezTo>
                      <a:pt x="140" y="521"/>
                      <a:pt x="242" y="558"/>
                      <a:pt x="354" y="539"/>
                    </a:cubicBezTo>
                    <a:cubicBezTo>
                      <a:pt x="512" y="493"/>
                      <a:pt x="595" y="307"/>
                      <a:pt x="512" y="15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9"/>
              <p:cNvSpPr/>
              <p:nvPr/>
            </p:nvSpPr>
            <p:spPr>
              <a:xfrm>
                <a:off x="4495650" y="3484725"/>
                <a:ext cx="149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8" extrusionOk="0">
                    <a:moveTo>
                      <a:pt x="512" y="168"/>
                    </a:moveTo>
                    <a:cubicBezTo>
                      <a:pt x="474" y="84"/>
                      <a:pt x="400" y="19"/>
                      <a:pt x="307" y="10"/>
                    </a:cubicBezTo>
                    <a:cubicBezTo>
                      <a:pt x="196" y="0"/>
                      <a:pt x="94" y="65"/>
                      <a:pt x="47" y="168"/>
                    </a:cubicBezTo>
                    <a:cubicBezTo>
                      <a:pt x="19" y="223"/>
                      <a:pt x="1" y="288"/>
                      <a:pt x="10" y="344"/>
                    </a:cubicBezTo>
                    <a:cubicBezTo>
                      <a:pt x="19" y="381"/>
                      <a:pt x="38" y="419"/>
                      <a:pt x="66" y="446"/>
                    </a:cubicBezTo>
                    <a:cubicBezTo>
                      <a:pt x="140" y="530"/>
                      <a:pt x="242" y="567"/>
                      <a:pt x="354" y="549"/>
                    </a:cubicBezTo>
                    <a:cubicBezTo>
                      <a:pt x="512" y="502"/>
                      <a:pt x="595" y="316"/>
                      <a:pt x="512" y="1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9"/>
              <p:cNvSpPr/>
              <p:nvPr/>
            </p:nvSpPr>
            <p:spPr>
              <a:xfrm>
                <a:off x="3859700" y="3061050"/>
                <a:ext cx="2790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033" extrusionOk="0">
                    <a:moveTo>
                      <a:pt x="465" y="103"/>
                    </a:moveTo>
                    <a:cubicBezTo>
                      <a:pt x="65" y="196"/>
                      <a:pt x="0" y="726"/>
                      <a:pt x="363" y="921"/>
                    </a:cubicBezTo>
                    <a:cubicBezTo>
                      <a:pt x="446" y="995"/>
                      <a:pt x="558" y="1032"/>
                      <a:pt x="669" y="1032"/>
                    </a:cubicBezTo>
                    <a:cubicBezTo>
                      <a:pt x="744" y="1023"/>
                      <a:pt x="809" y="995"/>
                      <a:pt x="864" y="958"/>
                    </a:cubicBezTo>
                    <a:cubicBezTo>
                      <a:pt x="1022" y="846"/>
                      <a:pt x="1115" y="670"/>
                      <a:pt x="1106" y="484"/>
                    </a:cubicBezTo>
                    <a:cubicBezTo>
                      <a:pt x="1059" y="177"/>
                      <a:pt x="753" y="1"/>
                      <a:pt x="465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9"/>
              <p:cNvSpPr/>
              <p:nvPr/>
            </p:nvSpPr>
            <p:spPr>
              <a:xfrm>
                <a:off x="4284050" y="3272900"/>
                <a:ext cx="330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348" extrusionOk="0">
                    <a:moveTo>
                      <a:pt x="484" y="130"/>
                    </a:moveTo>
                    <a:cubicBezTo>
                      <a:pt x="279" y="195"/>
                      <a:pt x="121" y="353"/>
                      <a:pt x="56" y="558"/>
                    </a:cubicBezTo>
                    <a:cubicBezTo>
                      <a:pt x="1" y="799"/>
                      <a:pt x="149" y="1050"/>
                      <a:pt x="344" y="1199"/>
                    </a:cubicBezTo>
                    <a:cubicBezTo>
                      <a:pt x="456" y="1292"/>
                      <a:pt x="605" y="1347"/>
                      <a:pt x="744" y="1338"/>
                    </a:cubicBezTo>
                    <a:cubicBezTo>
                      <a:pt x="837" y="1329"/>
                      <a:pt x="920" y="1292"/>
                      <a:pt x="995" y="1245"/>
                    </a:cubicBezTo>
                    <a:cubicBezTo>
                      <a:pt x="1199" y="1106"/>
                      <a:pt x="1320" y="874"/>
                      <a:pt x="1311" y="632"/>
                    </a:cubicBezTo>
                    <a:cubicBezTo>
                      <a:pt x="1274" y="242"/>
                      <a:pt x="837" y="0"/>
                      <a:pt x="484" y="1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9"/>
              <p:cNvSpPr/>
              <p:nvPr/>
            </p:nvSpPr>
            <p:spPr>
              <a:xfrm>
                <a:off x="3336014" y="2771493"/>
                <a:ext cx="427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1682" extrusionOk="0">
                    <a:moveTo>
                      <a:pt x="1524" y="586"/>
                    </a:moveTo>
                    <a:cubicBezTo>
                      <a:pt x="1422" y="344"/>
                      <a:pt x="1236" y="121"/>
                      <a:pt x="976" y="65"/>
                    </a:cubicBezTo>
                    <a:cubicBezTo>
                      <a:pt x="660" y="0"/>
                      <a:pt x="353" y="205"/>
                      <a:pt x="168" y="465"/>
                    </a:cubicBezTo>
                    <a:cubicBezTo>
                      <a:pt x="56" y="604"/>
                      <a:pt x="0" y="790"/>
                      <a:pt x="10" y="976"/>
                    </a:cubicBezTo>
                    <a:cubicBezTo>
                      <a:pt x="28" y="1097"/>
                      <a:pt x="75" y="1199"/>
                      <a:pt x="149" y="1292"/>
                    </a:cubicBezTo>
                    <a:cubicBezTo>
                      <a:pt x="326" y="1543"/>
                      <a:pt x="623" y="1682"/>
                      <a:pt x="939" y="1654"/>
                    </a:cubicBezTo>
                    <a:cubicBezTo>
                      <a:pt x="1431" y="1598"/>
                      <a:pt x="1710" y="1032"/>
                      <a:pt x="1524" y="5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9"/>
              <p:cNvSpPr/>
              <p:nvPr/>
            </p:nvSpPr>
            <p:spPr>
              <a:xfrm>
                <a:off x="4138200" y="3364400"/>
                <a:ext cx="4297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19" h="1683" extrusionOk="0">
                    <a:moveTo>
                      <a:pt x="1533" y="586"/>
                    </a:moveTo>
                    <a:cubicBezTo>
                      <a:pt x="1440" y="335"/>
                      <a:pt x="1236" y="140"/>
                      <a:pt x="976" y="66"/>
                    </a:cubicBezTo>
                    <a:cubicBezTo>
                      <a:pt x="669" y="1"/>
                      <a:pt x="353" y="205"/>
                      <a:pt x="167" y="465"/>
                    </a:cubicBezTo>
                    <a:cubicBezTo>
                      <a:pt x="56" y="614"/>
                      <a:pt x="0" y="791"/>
                      <a:pt x="9" y="976"/>
                    </a:cubicBezTo>
                    <a:cubicBezTo>
                      <a:pt x="28" y="1097"/>
                      <a:pt x="74" y="1199"/>
                      <a:pt x="149" y="1292"/>
                    </a:cubicBezTo>
                    <a:cubicBezTo>
                      <a:pt x="325" y="1543"/>
                      <a:pt x="632" y="1682"/>
                      <a:pt x="938" y="1655"/>
                    </a:cubicBezTo>
                    <a:cubicBezTo>
                      <a:pt x="1431" y="1599"/>
                      <a:pt x="1719" y="1032"/>
                      <a:pt x="1533" y="58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9"/>
              <p:cNvSpPr/>
              <p:nvPr/>
            </p:nvSpPr>
            <p:spPr>
              <a:xfrm>
                <a:off x="3613950" y="3514225"/>
                <a:ext cx="2280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967" extrusionOk="0">
                    <a:moveTo>
                      <a:pt x="818" y="391"/>
                    </a:moveTo>
                    <a:cubicBezTo>
                      <a:pt x="725" y="47"/>
                      <a:pt x="251" y="0"/>
                      <a:pt x="93" y="326"/>
                    </a:cubicBezTo>
                    <a:cubicBezTo>
                      <a:pt x="28" y="400"/>
                      <a:pt x="1" y="502"/>
                      <a:pt x="10" y="595"/>
                    </a:cubicBezTo>
                    <a:cubicBezTo>
                      <a:pt x="19" y="660"/>
                      <a:pt x="47" y="716"/>
                      <a:pt x="84" y="762"/>
                    </a:cubicBezTo>
                    <a:cubicBezTo>
                      <a:pt x="177" y="902"/>
                      <a:pt x="335" y="967"/>
                      <a:pt x="502" y="957"/>
                    </a:cubicBezTo>
                    <a:cubicBezTo>
                      <a:pt x="762" y="911"/>
                      <a:pt x="911" y="641"/>
                      <a:pt x="818" y="3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9"/>
              <p:cNvSpPr/>
              <p:nvPr/>
            </p:nvSpPr>
            <p:spPr>
              <a:xfrm>
                <a:off x="4300775" y="3416200"/>
                <a:ext cx="230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967" extrusionOk="0">
                    <a:moveTo>
                      <a:pt x="818" y="391"/>
                    </a:moveTo>
                    <a:cubicBezTo>
                      <a:pt x="725" y="38"/>
                      <a:pt x="251" y="1"/>
                      <a:pt x="94" y="317"/>
                    </a:cubicBezTo>
                    <a:cubicBezTo>
                      <a:pt x="28" y="400"/>
                      <a:pt x="1" y="493"/>
                      <a:pt x="10" y="595"/>
                    </a:cubicBezTo>
                    <a:cubicBezTo>
                      <a:pt x="19" y="660"/>
                      <a:pt x="47" y="716"/>
                      <a:pt x="84" y="763"/>
                    </a:cubicBezTo>
                    <a:cubicBezTo>
                      <a:pt x="177" y="893"/>
                      <a:pt x="335" y="967"/>
                      <a:pt x="502" y="958"/>
                    </a:cubicBezTo>
                    <a:cubicBezTo>
                      <a:pt x="762" y="911"/>
                      <a:pt x="920" y="632"/>
                      <a:pt x="818" y="39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9"/>
              <p:cNvSpPr/>
              <p:nvPr/>
            </p:nvSpPr>
            <p:spPr>
              <a:xfrm>
                <a:off x="3832525" y="3172075"/>
                <a:ext cx="14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5" extrusionOk="0">
                    <a:moveTo>
                      <a:pt x="214" y="66"/>
                    </a:moveTo>
                    <a:cubicBezTo>
                      <a:pt x="121" y="94"/>
                      <a:pt x="47" y="159"/>
                      <a:pt x="19" y="252"/>
                    </a:cubicBezTo>
                    <a:cubicBezTo>
                      <a:pt x="0" y="373"/>
                      <a:pt x="56" y="484"/>
                      <a:pt x="149" y="549"/>
                    </a:cubicBezTo>
                    <a:cubicBezTo>
                      <a:pt x="205" y="586"/>
                      <a:pt x="270" y="614"/>
                      <a:pt x="335" y="614"/>
                    </a:cubicBezTo>
                    <a:cubicBezTo>
                      <a:pt x="372" y="605"/>
                      <a:pt x="418" y="586"/>
                      <a:pt x="446" y="568"/>
                    </a:cubicBezTo>
                    <a:cubicBezTo>
                      <a:pt x="539" y="503"/>
                      <a:pt x="595" y="400"/>
                      <a:pt x="595" y="289"/>
                    </a:cubicBezTo>
                    <a:cubicBezTo>
                      <a:pt x="567" y="112"/>
                      <a:pt x="381" y="1"/>
                      <a:pt x="214" y="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9"/>
              <p:cNvSpPr/>
              <p:nvPr/>
            </p:nvSpPr>
            <p:spPr>
              <a:xfrm>
                <a:off x="3999525" y="3021100"/>
                <a:ext cx="14875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5" extrusionOk="0">
                    <a:moveTo>
                      <a:pt x="214" y="66"/>
                    </a:moveTo>
                    <a:cubicBezTo>
                      <a:pt x="121" y="94"/>
                      <a:pt x="47" y="168"/>
                      <a:pt x="19" y="261"/>
                    </a:cubicBezTo>
                    <a:cubicBezTo>
                      <a:pt x="0" y="373"/>
                      <a:pt x="47" y="484"/>
                      <a:pt x="149" y="549"/>
                    </a:cubicBezTo>
                    <a:cubicBezTo>
                      <a:pt x="195" y="596"/>
                      <a:pt x="261" y="614"/>
                      <a:pt x="326" y="614"/>
                    </a:cubicBezTo>
                    <a:cubicBezTo>
                      <a:pt x="372" y="605"/>
                      <a:pt x="409" y="596"/>
                      <a:pt x="446" y="568"/>
                    </a:cubicBezTo>
                    <a:cubicBezTo>
                      <a:pt x="539" y="512"/>
                      <a:pt x="595" y="400"/>
                      <a:pt x="586" y="289"/>
                    </a:cubicBezTo>
                    <a:cubicBezTo>
                      <a:pt x="558" y="112"/>
                      <a:pt x="381" y="1"/>
                      <a:pt x="214" y="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9"/>
              <p:cNvSpPr/>
              <p:nvPr/>
            </p:nvSpPr>
            <p:spPr>
              <a:xfrm>
                <a:off x="3611875" y="3186791"/>
                <a:ext cx="369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96" extrusionOk="0">
                    <a:moveTo>
                      <a:pt x="549" y="139"/>
                    </a:moveTo>
                    <a:cubicBezTo>
                      <a:pt x="317" y="214"/>
                      <a:pt x="140" y="390"/>
                      <a:pt x="66" y="613"/>
                    </a:cubicBezTo>
                    <a:cubicBezTo>
                      <a:pt x="1" y="883"/>
                      <a:pt x="168" y="1171"/>
                      <a:pt x="391" y="1338"/>
                    </a:cubicBezTo>
                    <a:cubicBezTo>
                      <a:pt x="521" y="1440"/>
                      <a:pt x="679" y="1496"/>
                      <a:pt x="846" y="1496"/>
                    </a:cubicBezTo>
                    <a:cubicBezTo>
                      <a:pt x="939" y="1477"/>
                      <a:pt x="1041" y="1440"/>
                      <a:pt x="1125" y="1384"/>
                    </a:cubicBezTo>
                    <a:cubicBezTo>
                      <a:pt x="1348" y="1227"/>
                      <a:pt x="1478" y="966"/>
                      <a:pt x="1469" y="697"/>
                    </a:cubicBezTo>
                    <a:cubicBezTo>
                      <a:pt x="1432" y="270"/>
                      <a:pt x="939" y="0"/>
                      <a:pt x="549" y="1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9"/>
              <p:cNvSpPr/>
              <p:nvPr/>
            </p:nvSpPr>
            <p:spPr>
              <a:xfrm>
                <a:off x="3387684" y="3136641"/>
                <a:ext cx="16500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614" extrusionOk="0">
                    <a:moveTo>
                      <a:pt x="270" y="56"/>
                    </a:moveTo>
                    <a:cubicBezTo>
                      <a:pt x="37" y="112"/>
                      <a:pt x="0" y="428"/>
                      <a:pt x="214" y="548"/>
                    </a:cubicBezTo>
                    <a:cubicBezTo>
                      <a:pt x="260" y="586"/>
                      <a:pt x="325" y="613"/>
                      <a:pt x="390" y="604"/>
                    </a:cubicBezTo>
                    <a:cubicBezTo>
                      <a:pt x="437" y="604"/>
                      <a:pt x="474" y="586"/>
                      <a:pt x="511" y="567"/>
                    </a:cubicBezTo>
                    <a:cubicBezTo>
                      <a:pt x="604" y="502"/>
                      <a:pt x="660" y="400"/>
                      <a:pt x="651" y="288"/>
                    </a:cubicBezTo>
                    <a:cubicBezTo>
                      <a:pt x="623" y="102"/>
                      <a:pt x="437" y="0"/>
                      <a:pt x="270" y="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9"/>
              <p:cNvSpPr/>
              <p:nvPr/>
            </p:nvSpPr>
            <p:spPr>
              <a:xfrm>
                <a:off x="3307750" y="3336199"/>
                <a:ext cx="1047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91" extrusionOk="0">
                    <a:moveTo>
                      <a:pt x="177" y="38"/>
                    </a:moveTo>
                    <a:cubicBezTo>
                      <a:pt x="29" y="75"/>
                      <a:pt x="1" y="270"/>
                      <a:pt x="140" y="344"/>
                    </a:cubicBezTo>
                    <a:cubicBezTo>
                      <a:pt x="168" y="372"/>
                      <a:pt x="205" y="391"/>
                      <a:pt x="252" y="391"/>
                    </a:cubicBezTo>
                    <a:cubicBezTo>
                      <a:pt x="279" y="381"/>
                      <a:pt x="298" y="372"/>
                      <a:pt x="326" y="363"/>
                    </a:cubicBezTo>
                    <a:cubicBezTo>
                      <a:pt x="382" y="316"/>
                      <a:pt x="419" y="251"/>
                      <a:pt x="419" y="186"/>
                    </a:cubicBezTo>
                    <a:cubicBezTo>
                      <a:pt x="400" y="65"/>
                      <a:pt x="279" y="0"/>
                      <a:pt x="177" y="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9"/>
              <p:cNvSpPr/>
              <p:nvPr/>
            </p:nvSpPr>
            <p:spPr>
              <a:xfrm>
                <a:off x="3476554" y="2872580"/>
                <a:ext cx="135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540" h="559" extrusionOk="0">
                    <a:moveTo>
                      <a:pt x="195" y="57"/>
                    </a:moveTo>
                    <a:cubicBezTo>
                      <a:pt x="112" y="75"/>
                      <a:pt x="47" y="140"/>
                      <a:pt x="19" y="233"/>
                    </a:cubicBezTo>
                    <a:cubicBezTo>
                      <a:pt x="0" y="335"/>
                      <a:pt x="47" y="438"/>
                      <a:pt x="130" y="503"/>
                    </a:cubicBezTo>
                    <a:cubicBezTo>
                      <a:pt x="177" y="540"/>
                      <a:pt x="242" y="558"/>
                      <a:pt x="298" y="558"/>
                    </a:cubicBezTo>
                    <a:cubicBezTo>
                      <a:pt x="335" y="549"/>
                      <a:pt x="372" y="540"/>
                      <a:pt x="400" y="512"/>
                    </a:cubicBezTo>
                    <a:cubicBezTo>
                      <a:pt x="493" y="456"/>
                      <a:pt x="539" y="363"/>
                      <a:pt x="530" y="261"/>
                    </a:cubicBezTo>
                    <a:cubicBezTo>
                      <a:pt x="511" y="103"/>
                      <a:pt x="344" y="1"/>
                      <a:pt x="195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9"/>
              <p:cNvSpPr/>
              <p:nvPr/>
            </p:nvSpPr>
            <p:spPr>
              <a:xfrm>
                <a:off x="3649725" y="2992300"/>
                <a:ext cx="151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559" extrusionOk="0">
                    <a:moveTo>
                      <a:pt x="260" y="57"/>
                    </a:moveTo>
                    <a:cubicBezTo>
                      <a:pt x="37" y="103"/>
                      <a:pt x="0" y="391"/>
                      <a:pt x="205" y="503"/>
                    </a:cubicBezTo>
                    <a:cubicBezTo>
                      <a:pt x="251" y="540"/>
                      <a:pt x="307" y="558"/>
                      <a:pt x="372" y="558"/>
                    </a:cubicBezTo>
                    <a:cubicBezTo>
                      <a:pt x="409" y="549"/>
                      <a:pt x="437" y="540"/>
                      <a:pt x="474" y="512"/>
                    </a:cubicBezTo>
                    <a:cubicBezTo>
                      <a:pt x="558" y="456"/>
                      <a:pt x="604" y="363"/>
                      <a:pt x="604" y="261"/>
                    </a:cubicBezTo>
                    <a:cubicBezTo>
                      <a:pt x="576" y="94"/>
                      <a:pt x="409" y="1"/>
                      <a:pt x="260" y="5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9"/>
              <p:cNvSpPr/>
              <p:nvPr/>
            </p:nvSpPr>
            <p:spPr>
              <a:xfrm>
                <a:off x="3490584" y="3285066"/>
                <a:ext cx="209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800" extrusionOk="0">
                    <a:moveTo>
                      <a:pt x="669" y="567"/>
                    </a:moveTo>
                    <a:cubicBezTo>
                      <a:pt x="836" y="316"/>
                      <a:pt x="613" y="0"/>
                      <a:pt x="325" y="65"/>
                    </a:cubicBezTo>
                    <a:cubicBezTo>
                      <a:pt x="251" y="65"/>
                      <a:pt x="167" y="93"/>
                      <a:pt x="112" y="158"/>
                    </a:cubicBezTo>
                    <a:cubicBezTo>
                      <a:pt x="74" y="195"/>
                      <a:pt x="47" y="242"/>
                      <a:pt x="37" y="288"/>
                    </a:cubicBezTo>
                    <a:cubicBezTo>
                      <a:pt x="0" y="418"/>
                      <a:pt x="37" y="558"/>
                      <a:pt x="139" y="660"/>
                    </a:cubicBezTo>
                    <a:cubicBezTo>
                      <a:pt x="307" y="799"/>
                      <a:pt x="558" y="753"/>
                      <a:pt x="669" y="567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9"/>
              <p:cNvSpPr/>
              <p:nvPr/>
            </p:nvSpPr>
            <p:spPr>
              <a:xfrm>
                <a:off x="4149325" y="3181375"/>
                <a:ext cx="2395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58" h="884" extrusionOk="0">
                    <a:moveTo>
                      <a:pt x="400" y="84"/>
                    </a:moveTo>
                    <a:cubicBezTo>
                      <a:pt x="66" y="168"/>
                      <a:pt x="1" y="623"/>
                      <a:pt x="317" y="790"/>
                    </a:cubicBezTo>
                    <a:cubicBezTo>
                      <a:pt x="391" y="846"/>
                      <a:pt x="484" y="883"/>
                      <a:pt x="577" y="883"/>
                    </a:cubicBezTo>
                    <a:cubicBezTo>
                      <a:pt x="642" y="874"/>
                      <a:pt x="698" y="855"/>
                      <a:pt x="744" y="818"/>
                    </a:cubicBezTo>
                    <a:cubicBezTo>
                      <a:pt x="874" y="725"/>
                      <a:pt x="958" y="577"/>
                      <a:pt x="949" y="409"/>
                    </a:cubicBezTo>
                    <a:cubicBezTo>
                      <a:pt x="911" y="159"/>
                      <a:pt x="651" y="1"/>
                      <a:pt x="400" y="8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9"/>
              <p:cNvSpPr/>
              <p:nvPr/>
            </p:nvSpPr>
            <p:spPr>
              <a:xfrm>
                <a:off x="3676925" y="3243916"/>
                <a:ext cx="241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51" extrusionOk="0">
                    <a:moveTo>
                      <a:pt x="167" y="716"/>
                    </a:moveTo>
                    <a:cubicBezTo>
                      <a:pt x="353" y="1051"/>
                      <a:pt x="846" y="976"/>
                      <a:pt x="920" y="605"/>
                    </a:cubicBezTo>
                    <a:cubicBezTo>
                      <a:pt x="967" y="512"/>
                      <a:pt x="967" y="400"/>
                      <a:pt x="939" y="298"/>
                    </a:cubicBezTo>
                    <a:cubicBezTo>
                      <a:pt x="911" y="242"/>
                      <a:pt x="874" y="187"/>
                      <a:pt x="818" y="149"/>
                    </a:cubicBezTo>
                    <a:cubicBezTo>
                      <a:pt x="688" y="38"/>
                      <a:pt x="502" y="1"/>
                      <a:pt x="344" y="56"/>
                    </a:cubicBezTo>
                    <a:cubicBezTo>
                      <a:pt x="84" y="168"/>
                      <a:pt x="0" y="493"/>
                      <a:pt x="167" y="7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9"/>
              <p:cNvSpPr/>
              <p:nvPr/>
            </p:nvSpPr>
            <p:spPr>
              <a:xfrm>
                <a:off x="3961425" y="3388800"/>
                <a:ext cx="125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4" extrusionOk="0">
                    <a:moveTo>
                      <a:pt x="84" y="372"/>
                    </a:moveTo>
                    <a:cubicBezTo>
                      <a:pt x="131" y="437"/>
                      <a:pt x="205" y="474"/>
                      <a:pt x="279" y="483"/>
                    </a:cubicBezTo>
                    <a:cubicBezTo>
                      <a:pt x="372" y="465"/>
                      <a:pt x="447" y="400"/>
                      <a:pt x="484" y="316"/>
                    </a:cubicBezTo>
                    <a:cubicBezTo>
                      <a:pt x="502" y="260"/>
                      <a:pt x="502" y="205"/>
                      <a:pt x="484" y="158"/>
                    </a:cubicBezTo>
                    <a:cubicBezTo>
                      <a:pt x="474" y="121"/>
                      <a:pt x="456" y="103"/>
                      <a:pt x="428" y="75"/>
                    </a:cubicBezTo>
                    <a:cubicBezTo>
                      <a:pt x="363" y="19"/>
                      <a:pt x="261" y="0"/>
                      <a:pt x="177" y="28"/>
                    </a:cubicBezTo>
                    <a:cubicBezTo>
                      <a:pt x="47" y="93"/>
                      <a:pt x="1" y="251"/>
                      <a:pt x="84" y="37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9"/>
              <p:cNvSpPr/>
              <p:nvPr/>
            </p:nvSpPr>
            <p:spPr>
              <a:xfrm>
                <a:off x="3525184" y="3352191"/>
                <a:ext cx="39750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534" extrusionOk="0">
                    <a:moveTo>
                      <a:pt x="261" y="1189"/>
                    </a:moveTo>
                    <a:cubicBezTo>
                      <a:pt x="400" y="1394"/>
                      <a:pt x="623" y="1524"/>
                      <a:pt x="874" y="1533"/>
                    </a:cubicBezTo>
                    <a:cubicBezTo>
                      <a:pt x="1162" y="1524"/>
                      <a:pt x="1403" y="1273"/>
                      <a:pt x="1506" y="1004"/>
                    </a:cubicBezTo>
                    <a:cubicBezTo>
                      <a:pt x="1580" y="846"/>
                      <a:pt x="1589" y="660"/>
                      <a:pt x="1533" y="502"/>
                    </a:cubicBezTo>
                    <a:cubicBezTo>
                      <a:pt x="1496" y="400"/>
                      <a:pt x="1431" y="316"/>
                      <a:pt x="1348" y="251"/>
                    </a:cubicBezTo>
                    <a:cubicBezTo>
                      <a:pt x="1125" y="65"/>
                      <a:pt x="827" y="0"/>
                      <a:pt x="558" y="93"/>
                    </a:cubicBezTo>
                    <a:cubicBezTo>
                      <a:pt x="131" y="251"/>
                      <a:pt x="0" y="836"/>
                      <a:pt x="261" y="11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9"/>
              <p:cNvSpPr/>
              <p:nvPr/>
            </p:nvSpPr>
            <p:spPr>
              <a:xfrm>
                <a:off x="3785125" y="3343725"/>
                <a:ext cx="260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1153" extrusionOk="0">
                    <a:moveTo>
                      <a:pt x="215" y="828"/>
                    </a:moveTo>
                    <a:cubicBezTo>
                      <a:pt x="465" y="1153"/>
                      <a:pt x="986" y="995"/>
                      <a:pt x="1004" y="586"/>
                    </a:cubicBezTo>
                    <a:cubicBezTo>
                      <a:pt x="1041" y="475"/>
                      <a:pt x="1032" y="354"/>
                      <a:pt x="976" y="261"/>
                    </a:cubicBezTo>
                    <a:cubicBezTo>
                      <a:pt x="939" y="196"/>
                      <a:pt x="893" y="150"/>
                      <a:pt x="828" y="112"/>
                    </a:cubicBezTo>
                    <a:cubicBezTo>
                      <a:pt x="670" y="10"/>
                      <a:pt x="465" y="1"/>
                      <a:pt x="298" y="94"/>
                    </a:cubicBezTo>
                    <a:cubicBezTo>
                      <a:pt x="47" y="252"/>
                      <a:pt x="1" y="614"/>
                      <a:pt x="215" y="8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9"/>
              <p:cNvSpPr/>
              <p:nvPr/>
            </p:nvSpPr>
            <p:spPr>
              <a:xfrm>
                <a:off x="3192833" y="3426037"/>
                <a:ext cx="3787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60" extrusionOk="0">
                    <a:moveTo>
                      <a:pt x="260" y="1134"/>
                    </a:moveTo>
                    <a:cubicBezTo>
                      <a:pt x="381" y="1329"/>
                      <a:pt x="604" y="1450"/>
                      <a:pt x="836" y="1460"/>
                    </a:cubicBezTo>
                    <a:cubicBezTo>
                      <a:pt x="1115" y="1450"/>
                      <a:pt x="1338" y="1209"/>
                      <a:pt x="1440" y="949"/>
                    </a:cubicBezTo>
                    <a:cubicBezTo>
                      <a:pt x="1505" y="800"/>
                      <a:pt x="1515" y="633"/>
                      <a:pt x="1468" y="475"/>
                    </a:cubicBezTo>
                    <a:cubicBezTo>
                      <a:pt x="1431" y="382"/>
                      <a:pt x="1366" y="298"/>
                      <a:pt x="1292" y="233"/>
                    </a:cubicBezTo>
                    <a:cubicBezTo>
                      <a:pt x="1078" y="57"/>
                      <a:pt x="790" y="1"/>
                      <a:pt x="530" y="84"/>
                    </a:cubicBezTo>
                    <a:cubicBezTo>
                      <a:pt x="130" y="242"/>
                      <a:pt x="0" y="791"/>
                      <a:pt x="260" y="113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9"/>
              <p:cNvSpPr/>
              <p:nvPr/>
            </p:nvSpPr>
            <p:spPr>
              <a:xfrm>
                <a:off x="3857600" y="3442225"/>
                <a:ext cx="162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632" extrusionOk="0">
                    <a:moveTo>
                      <a:pt x="112" y="483"/>
                    </a:moveTo>
                    <a:cubicBezTo>
                      <a:pt x="168" y="576"/>
                      <a:pt x="261" y="623"/>
                      <a:pt x="363" y="632"/>
                    </a:cubicBezTo>
                    <a:cubicBezTo>
                      <a:pt x="484" y="613"/>
                      <a:pt x="586" y="530"/>
                      <a:pt x="623" y="409"/>
                    </a:cubicBezTo>
                    <a:cubicBezTo>
                      <a:pt x="651" y="344"/>
                      <a:pt x="651" y="270"/>
                      <a:pt x="632" y="205"/>
                    </a:cubicBezTo>
                    <a:cubicBezTo>
                      <a:pt x="614" y="167"/>
                      <a:pt x="586" y="130"/>
                      <a:pt x="558" y="102"/>
                    </a:cubicBezTo>
                    <a:cubicBezTo>
                      <a:pt x="465" y="28"/>
                      <a:pt x="344" y="0"/>
                      <a:pt x="233" y="37"/>
                    </a:cubicBezTo>
                    <a:cubicBezTo>
                      <a:pt x="56" y="112"/>
                      <a:pt x="1" y="335"/>
                      <a:pt x="112" y="48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9"/>
              <p:cNvSpPr/>
              <p:nvPr/>
            </p:nvSpPr>
            <p:spPr>
              <a:xfrm>
                <a:off x="3720575" y="3435475"/>
                <a:ext cx="1557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670" extrusionOk="0">
                    <a:moveTo>
                      <a:pt x="112" y="456"/>
                    </a:moveTo>
                    <a:cubicBezTo>
                      <a:pt x="223" y="670"/>
                      <a:pt x="539" y="623"/>
                      <a:pt x="595" y="382"/>
                    </a:cubicBezTo>
                    <a:cubicBezTo>
                      <a:pt x="613" y="326"/>
                      <a:pt x="623" y="252"/>
                      <a:pt x="604" y="196"/>
                    </a:cubicBezTo>
                    <a:cubicBezTo>
                      <a:pt x="585" y="159"/>
                      <a:pt x="557" y="122"/>
                      <a:pt x="530" y="94"/>
                    </a:cubicBezTo>
                    <a:cubicBezTo>
                      <a:pt x="446" y="29"/>
                      <a:pt x="325" y="1"/>
                      <a:pt x="223" y="38"/>
                    </a:cubicBezTo>
                    <a:cubicBezTo>
                      <a:pt x="56" y="112"/>
                      <a:pt x="0" y="317"/>
                      <a:pt x="112" y="4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9"/>
              <p:cNvSpPr/>
              <p:nvPr/>
            </p:nvSpPr>
            <p:spPr>
              <a:xfrm>
                <a:off x="3919850" y="3416900"/>
                <a:ext cx="95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73" extrusionOk="0">
                    <a:moveTo>
                      <a:pt x="66" y="289"/>
                    </a:moveTo>
                    <a:cubicBezTo>
                      <a:pt x="103" y="335"/>
                      <a:pt x="159" y="363"/>
                      <a:pt x="214" y="372"/>
                    </a:cubicBezTo>
                    <a:cubicBezTo>
                      <a:pt x="289" y="363"/>
                      <a:pt x="354" y="307"/>
                      <a:pt x="372" y="242"/>
                    </a:cubicBezTo>
                    <a:cubicBezTo>
                      <a:pt x="382" y="196"/>
                      <a:pt x="382" y="158"/>
                      <a:pt x="372" y="121"/>
                    </a:cubicBezTo>
                    <a:cubicBezTo>
                      <a:pt x="363" y="93"/>
                      <a:pt x="344" y="75"/>
                      <a:pt x="326" y="56"/>
                    </a:cubicBezTo>
                    <a:cubicBezTo>
                      <a:pt x="270" y="10"/>
                      <a:pt x="196" y="1"/>
                      <a:pt x="131" y="19"/>
                    </a:cubicBezTo>
                    <a:cubicBezTo>
                      <a:pt x="38" y="75"/>
                      <a:pt x="1" y="196"/>
                      <a:pt x="66" y="2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9"/>
              <p:cNvSpPr/>
              <p:nvPr/>
            </p:nvSpPr>
            <p:spPr>
              <a:xfrm>
                <a:off x="3833675" y="3291700"/>
                <a:ext cx="216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791" extrusionOk="0">
                    <a:moveTo>
                      <a:pt x="540" y="103"/>
                    </a:moveTo>
                    <a:cubicBezTo>
                      <a:pt x="252" y="1"/>
                      <a:pt x="1" y="307"/>
                      <a:pt x="149" y="567"/>
                    </a:cubicBezTo>
                    <a:cubicBezTo>
                      <a:pt x="177" y="642"/>
                      <a:pt x="224" y="716"/>
                      <a:pt x="298" y="753"/>
                    </a:cubicBezTo>
                    <a:cubicBezTo>
                      <a:pt x="344" y="772"/>
                      <a:pt x="391" y="790"/>
                      <a:pt x="447" y="781"/>
                    </a:cubicBezTo>
                    <a:cubicBezTo>
                      <a:pt x="577" y="781"/>
                      <a:pt x="707" y="707"/>
                      <a:pt x="772" y="586"/>
                    </a:cubicBezTo>
                    <a:cubicBezTo>
                      <a:pt x="865" y="391"/>
                      <a:pt x="753" y="149"/>
                      <a:pt x="540" y="103"/>
                    </a:cubicBezTo>
                    <a:close/>
                  </a:path>
                </a:pathLst>
              </a:custGeom>
              <a:gradFill>
                <a:gsLst>
                  <a:gs pos="0">
                    <a:srgbClr val="E0B762">
                      <a:alpha val="28627"/>
                    </a:srgbClr>
                  </a:gs>
                  <a:gs pos="100000">
                    <a:srgbClr val="B1880D">
                      <a:alpha val="45882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29"/>
            <p:cNvGrpSpPr/>
            <p:nvPr/>
          </p:nvGrpSpPr>
          <p:grpSpPr>
            <a:xfrm>
              <a:off x="5720951" y="-415908"/>
              <a:ext cx="3753978" cy="1739453"/>
              <a:chOff x="6068924" y="-325426"/>
              <a:chExt cx="3404351" cy="1577449"/>
            </a:xfrm>
          </p:grpSpPr>
          <p:pic>
            <p:nvPicPr>
              <p:cNvPr id="1366" name="Google Shape;1366;p2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6982375" y="-1238877"/>
                <a:ext cx="1577449" cy="34043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1367" name="Google Shape;1367;p29"/>
              <p:cNvCxnSpPr/>
              <p:nvPr/>
            </p:nvCxnSpPr>
            <p:spPr>
              <a:xfrm rot="10800000">
                <a:off x="6724167" y="533087"/>
                <a:ext cx="187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30"/>
          <p:cNvGrpSpPr/>
          <p:nvPr/>
        </p:nvGrpSpPr>
        <p:grpSpPr>
          <a:xfrm rot="-5400000" flipH="1">
            <a:off x="6267822" y="457312"/>
            <a:ext cx="3209000" cy="2294385"/>
            <a:chOff x="3457625" y="2785575"/>
            <a:chExt cx="1052925" cy="752825"/>
          </a:xfrm>
        </p:grpSpPr>
        <p:sp>
          <p:nvSpPr>
            <p:cNvPr id="1370" name="Google Shape;1370;p30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04" name="Google Shape;1404;p30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 flipH="1">
            <a:off x="7440155" y="-2457450"/>
            <a:ext cx="238331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5" name="Google Shape;1405;p30"/>
          <p:cNvGrpSpPr/>
          <p:nvPr/>
        </p:nvGrpSpPr>
        <p:grpSpPr>
          <a:xfrm flipH="1">
            <a:off x="7607050" y="-988085"/>
            <a:ext cx="4873800" cy="4421700"/>
            <a:chOff x="6377985" y="-1568335"/>
            <a:chExt cx="4873800" cy="4421700"/>
          </a:xfrm>
        </p:grpSpPr>
        <p:sp>
          <p:nvSpPr>
            <p:cNvPr id="1406" name="Google Shape;1406;p3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30"/>
          <p:cNvGrpSpPr/>
          <p:nvPr/>
        </p:nvGrpSpPr>
        <p:grpSpPr>
          <a:xfrm flipH="1">
            <a:off x="-356190" y="4108275"/>
            <a:ext cx="5737912" cy="1507450"/>
            <a:chOff x="3771138" y="4108275"/>
            <a:chExt cx="5737912" cy="1507450"/>
          </a:xfrm>
        </p:grpSpPr>
        <p:cxnSp>
          <p:nvCxnSpPr>
            <p:cNvPr id="1409" name="Google Shape;1409;p30"/>
            <p:cNvCxnSpPr/>
            <p:nvPr/>
          </p:nvCxnSpPr>
          <p:spPr>
            <a:xfrm rot="10800000" flipH="1">
              <a:off x="37711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10" name="Google Shape;1410;p30"/>
            <p:cNvGrpSpPr/>
            <p:nvPr/>
          </p:nvGrpSpPr>
          <p:grpSpPr>
            <a:xfrm>
              <a:off x="5380925" y="4108275"/>
              <a:ext cx="4128125" cy="1507450"/>
              <a:chOff x="6305550" y="25550"/>
              <a:chExt cx="4128125" cy="1507450"/>
            </a:xfrm>
          </p:grpSpPr>
          <p:pic>
            <p:nvPicPr>
              <p:cNvPr id="1411" name="Google Shape;1411;p3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1412" name="Google Shape;1412;p30"/>
              <p:cNvCxnSpPr/>
              <p:nvPr/>
            </p:nvCxnSpPr>
            <p:spPr>
              <a:xfrm>
                <a:off x="6305550" y="533413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5"/>
          <p:cNvGrpSpPr/>
          <p:nvPr/>
        </p:nvGrpSpPr>
        <p:grpSpPr>
          <a:xfrm rot="5400000">
            <a:off x="-457311" y="457312"/>
            <a:ext cx="3209000" cy="2294385"/>
            <a:chOff x="3457625" y="2785575"/>
            <a:chExt cx="1052925" cy="752825"/>
          </a:xfrm>
        </p:grpSpPr>
        <p:sp>
          <p:nvSpPr>
            <p:cNvPr id="180" name="Google Shape;180;p5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4" name="Google Shape;214;p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-803954" y="-2457450"/>
            <a:ext cx="2383310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5"/>
          <p:cNvGrpSpPr/>
          <p:nvPr/>
        </p:nvGrpSpPr>
        <p:grpSpPr>
          <a:xfrm>
            <a:off x="3771138" y="4108275"/>
            <a:ext cx="5737912" cy="1507450"/>
            <a:chOff x="3771138" y="4108275"/>
            <a:chExt cx="5737912" cy="1507450"/>
          </a:xfrm>
        </p:grpSpPr>
        <p:cxnSp>
          <p:nvCxnSpPr>
            <p:cNvPr id="216" name="Google Shape;216;p5"/>
            <p:cNvCxnSpPr/>
            <p:nvPr/>
          </p:nvCxnSpPr>
          <p:spPr>
            <a:xfrm rot="10800000" flipH="1">
              <a:off x="37711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7" name="Google Shape;217;p5"/>
            <p:cNvGrpSpPr/>
            <p:nvPr/>
          </p:nvGrpSpPr>
          <p:grpSpPr>
            <a:xfrm>
              <a:off x="5380925" y="4108275"/>
              <a:ext cx="4128125" cy="1507450"/>
              <a:chOff x="6305550" y="25550"/>
              <a:chExt cx="4128125" cy="1507450"/>
            </a:xfrm>
          </p:grpSpPr>
          <p:pic>
            <p:nvPicPr>
              <p:cNvPr id="218" name="Google Shape;218;p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5400000">
                <a:off x="7667875" y="-1232800"/>
                <a:ext cx="1507450" cy="40241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</p:pic>
          <p:cxnSp>
            <p:nvCxnSpPr>
              <p:cNvPr id="219" name="Google Shape;219;p5"/>
              <p:cNvCxnSpPr/>
              <p:nvPr/>
            </p:nvCxnSpPr>
            <p:spPr>
              <a:xfrm>
                <a:off x="6305550" y="533413"/>
                <a:ext cx="67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20" name="Google Shape;220;p5"/>
          <p:cNvGrpSpPr/>
          <p:nvPr/>
        </p:nvGrpSpPr>
        <p:grpSpPr>
          <a:xfrm>
            <a:off x="-3461340" y="-988085"/>
            <a:ext cx="4873800" cy="4421700"/>
            <a:chOff x="6377985" y="-1568335"/>
            <a:chExt cx="4873800" cy="4421700"/>
          </a:xfrm>
        </p:grpSpPr>
        <p:sp>
          <p:nvSpPr>
            <p:cNvPr id="221" name="Google Shape;221;p5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995375" y="2441403"/>
            <a:ext cx="32535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title" idx="2"/>
          </p:nvPr>
        </p:nvSpPr>
        <p:spPr>
          <a:xfrm>
            <a:off x="4895125" y="2441403"/>
            <a:ext cx="32535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ubTitle" idx="1"/>
          </p:nvPr>
        </p:nvSpPr>
        <p:spPr>
          <a:xfrm>
            <a:off x="4895125" y="3041385"/>
            <a:ext cx="32535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6" name="Google Shape;226;p5"/>
          <p:cNvSpPr txBox="1">
            <a:spLocks noGrp="1"/>
          </p:cNvSpPr>
          <p:nvPr>
            <p:ph type="subTitle" idx="3"/>
          </p:nvPr>
        </p:nvSpPr>
        <p:spPr>
          <a:xfrm>
            <a:off x="995375" y="3041384"/>
            <a:ext cx="32535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7" name="Google Shape;227;p5"/>
          <p:cNvSpPr txBox="1">
            <a:spLocks noGrp="1"/>
          </p:cNvSpPr>
          <p:nvPr>
            <p:ph type="title" idx="4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"/>
          <p:cNvSpPr txBox="1">
            <a:spLocks noGrp="1"/>
          </p:cNvSpPr>
          <p:nvPr>
            <p:ph type="title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30" name="Google Shape;230;p6"/>
          <p:cNvCxnSpPr/>
          <p:nvPr/>
        </p:nvCxnSpPr>
        <p:spPr>
          <a:xfrm rot="10800000">
            <a:off x="37857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1" name="Google Shape;231;p6"/>
          <p:cNvGrpSpPr/>
          <p:nvPr/>
        </p:nvGrpSpPr>
        <p:grpSpPr>
          <a:xfrm>
            <a:off x="6051648" y="-325426"/>
            <a:ext cx="3404351" cy="1577449"/>
            <a:chOff x="6051648" y="-325426"/>
            <a:chExt cx="3404351" cy="1577449"/>
          </a:xfrm>
        </p:grpSpPr>
        <p:pic>
          <p:nvPicPr>
            <p:cNvPr id="232" name="Google Shape;232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 flipH="1">
              <a:off x="6965100" y="-1238877"/>
              <a:ext cx="1577449" cy="340435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233" name="Google Shape;233;p6"/>
            <p:cNvCxnSpPr/>
            <p:nvPr/>
          </p:nvCxnSpPr>
          <p:spPr>
            <a:xfrm rot="10800000">
              <a:off x="6724175" y="533077"/>
              <a:ext cx="133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Google Shape;234;p6"/>
          <p:cNvGrpSpPr/>
          <p:nvPr/>
        </p:nvGrpSpPr>
        <p:grpSpPr>
          <a:xfrm rot="-1546027">
            <a:off x="-2140533" y="3652873"/>
            <a:ext cx="3537228" cy="3209110"/>
            <a:chOff x="6377985" y="-1568335"/>
            <a:chExt cx="4873800" cy="4421700"/>
          </a:xfrm>
        </p:grpSpPr>
        <p:sp>
          <p:nvSpPr>
            <p:cNvPr id="235" name="Google Shape;235;p6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6"/>
          <p:cNvGrpSpPr/>
          <p:nvPr/>
        </p:nvGrpSpPr>
        <p:grpSpPr>
          <a:xfrm rot="5400000" flipH="1">
            <a:off x="-1423993" y="2446229"/>
            <a:ext cx="3209105" cy="2294460"/>
            <a:chOff x="3457625" y="2785575"/>
            <a:chExt cx="1052925" cy="752825"/>
          </a:xfrm>
        </p:grpSpPr>
        <p:sp>
          <p:nvSpPr>
            <p:cNvPr id="238" name="Google Shape;238;p6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2" name="Google Shape;272;p6"/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 rot="-1829310">
            <a:off x="-1765979" y="769949"/>
            <a:ext cx="2383311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body" idx="1"/>
          </p:nvPr>
        </p:nvSpPr>
        <p:spPr>
          <a:xfrm>
            <a:off x="717550" y="1428750"/>
            <a:ext cx="3737700" cy="25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title"/>
          </p:nvPr>
        </p:nvSpPr>
        <p:spPr>
          <a:xfrm>
            <a:off x="717550" y="559325"/>
            <a:ext cx="77040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6" name="Google Shape;276;p7"/>
          <p:cNvGrpSpPr/>
          <p:nvPr/>
        </p:nvGrpSpPr>
        <p:grpSpPr>
          <a:xfrm>
            <a:off x="-382500" y="4078242"/>
            <a:ext cx="5755362" cy="1070425"/>
            <a:chOff x="-382500" y="4078242"/>
            <a:chExt cx="5755362" cy="1070425"/>
          </a:xfrm>
        </p:grpSpPr>
        <p:cxnSp>
          <p:nvCxnSpPr>
            <p:cNvPr id="277" name="Google Shape;277;p7"/>
            <p:cNvCxnSpPr/>
            <p:nvPr/>
          </p:nvCxnSpPr>
          <p:spPr>
            <a:xfrm rot="10800000">
              <a:off x="-8838" y="4608200"/>
              <a:ext cx="5381700" cy="105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78" name="Google Shape;27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511038" y="3184705"/>
              <a:ext cx="1070425" cy="2857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279" name="Google Shape;279;p7"/>
            <p:cNvCxnSpPr/>
            <p:nvPr/>
          </p:nvCxnSpPr>
          <p:spPr>
            <a:xfrm rot="10800000">
              <a:off x="1142400" y="4612969"/>
              <a:ext cx="4229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0" name="Google Shape;280;p7"/>
          <p:cNvGrpSpPr/>
          <p:nvPr/>
        </p:nvGrpSpPr>
        <p:grpSpPr>
          <a:xfrm rot="-5400000" flipH="1">
            <a:off x="6300107" y="676966"/>
            <a:ext cx="3209105" cy="2294460"/>
            <a:chOff x="3457625" y="2785575"/>
            <a:chExt cx="1052925" cy="752825"/>
          </a:xfrm>
        </p:grpSpPr>
        <p:sp>
          <p:nvSpPr>
            <p:cNvPr id="281" name="Google Shape;281;p7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8"/>
          <p:cNvCxnSpPr/>
          <p:nvPr/>
        </p:nvCxnSpPr>
        <p:spPr>
          <a:xfrm rot="10800000">
            <a:off x="376429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8"/>
          <p:cNvCxnSpPr/>
          <p:nvPr/>
        </p:nvCxnSpPr>
        <p:spPr>
          <a:xfrm rot="10800000">
            <a:off x="-30328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8" name="Google Shape;318;p8"/>
          <p:cNvGrpSpPr/>
          <p:nvPr/>
        </p:nvGrpSpPr>
        <p:grpSpPr>
          <a:xfrm flipH="1">
            <a:off x="4415558" y="-440800"/>
            <a:ext cx="5083628" cy="3298874"/>
            <a:chOff x="-376675" y="-440800"/>
            <a:chExt cx="5083628" cy="3298874"/>
          </a:xfrm>
        </p:grpSpPr>
        <p:pic>
          <p:nvPicPr>
            <p:cNvPr id="319" name="Google Shape;319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376675" y="-440800"/>
              <a:ext cx="5083628" cy="32988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16260000" algn="bl" rotWithShape="0">
                <a:schemeClr val="dk2">
                  <a:alpha val="47000"/>
                </a:schemeClr>
              </a:outerShdw>
            </a:effectLst>
          </p:spPr>
        </p:pic>
        <p:cxnSp>
          <p:nvCxnSpPr>
            <p:cNvPr id="320" name="Google Shape;320;p8"/>
            <p:cNvCxnSpPr/>
            <p:nvPr/>
          </p:nvCxnSpPr>
          <p:spPr>
            <a:xfrm>
              <a:off x="2581275" y="531025"/>
              <a:ext cx="985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1" name="Google Shape;321;p8"/>
          <p:cNvGrpSpPr/>
          <p:nvPr/>
        </p:nvGrpSpPr>
        <p:grpSpPr>
          <a:xfrm flipH="1">
            <a:off x="-575177" y="3760799"/>
            <a:ext cx="3404351" cy="1577449"/>
            <a:chOff x="6051648" y="-325426"/>
            <a:chExt cx="3404351" cy="1577449"/>
          </a:xfrm>
        </p:grpSpPr>
        <p:pic>
          <p:nvPicPr>
            <p:cNvPr id="322" name="Google Shape;322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 flipH="1">
              <a:off x="6965100" y="-1238877"/>
              <a:ext cx="1577449" cy="340435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323" name="Google Shape;323;p8"/>
            <p:cNvCxnSpPr/>
            <p:nvPr/>
          </p:nvCxnSpPr>
          <p:spPr>
            <a:xfrm rot="10800000">
              <a:off x="6724175" y="525933"/>
              <a:ext cx="1334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4" name="Google Shape;324;p8"/>
          <p:cNvGrpSpPr/>
          <p:nvPr/>
        </p:nvGrpSpPr>
        <p:grpSpPr>
          <a:xfrm flipH="1">
            <a:off x="5791267" y="3162866"/>
            <a:ext cx="3209105" cy="2294460"/>
            <a:chOff x="3457625" y="2785575"/>
            <a:chExt cx="1052925" cy="752825"/>
          </a:xfrm>
        </p:grpSpPr>
        <p:sp>
          <p:nvSpPr>
            <p:cNvPr id="325" name="Google Shape;325;p8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8"/>
          <p:cNvSpPr txBox="1">
            <a:spLocks noGrp="1"/>
          </p:cNvSpPr>
          <p:nvPr>
            <p:ph type="title"/>
          </p:nvPr>
        </p:nvSpPr>
        <p:spPr>
          <a:xfrm>
            <a:off x="713225" y="1177650"/>
            <a:ext cx="7702200" cy="27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0" name="Google Shape;3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"/>
          <p:cNvSpPr txBox="1">
            <a:spLocks noGrp="1"/>
          </p:cNvSpPr>
          <p:nvPr>
            <p:ph type="title"/>
          </p:nvPr>
        </p:nvSpPr>
        <p:spPr>
          <a:xfrm>
            <a:off x="713225" y="1390650"/>
            <a:ext cx="3782700" cy="12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3" name="Google Shape;363;p9"/>
          <p:cNvSpPr txBox="1">
            <a:spLocks noGrp="1"/>
          </p:cNvSpPr>
          <p:nvPr>
            <p:ph type="subTitle" idx="1"/>
          </p:nvPr>
        </p:nvSpPr>
        <p:spPr>
          <a:xfrm>
            <a:off x="713225" y="2616875"/>
            <a:ext cx="37827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64" name="Google Shape;364;p9"/>
          <p:cNvCxnSpPr/>
          <p:nvPr/>
        </p:nvCxnSpPr>
        <p:spPr>
          <a:xfrm rot="10800000" flipH="1">
            <a:off x="3771138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5" name="Google Shape;365;p9"/>
          <p:cNvGrpSpPr/>
          <p:nvPr/>
        </p:nvGrpSpPr>
        <p:grpSpPr>
          <a:xfrm rot="5973395">
            <a:off x="-769028" y="141947"/>
            <a:ext cx="3209102" cy="2294458"/>
            <a:chOff x="3457625" y="2785575"/>
            <a:chExt cx="1052925" cy="752825"/>
          </a:xfrm>
        </p:grpSpPr>
        <p:sp>
          <p:nvSpPr>
            <p:cNvPr id="366" name="Google Shape;366;p9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0" name="Google Shape;40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727087" y="2695423"/>
            <a:ext cx="1777474" cy="383605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grpSp>
        <p:nvGrpSpPr>
          <p:cNvPr id="401" name="Google Shape;401;p9"/>
          <p:cNvGrpSpPr/>
          <p:nvPr/>
        </p:nvGrpSpPr>
        <p:grpSpPr>
          <a:xfrm rot="10528897">
            <a:off x="6487665" y="-360748"/>
            <a:ext cx="3209075" cy="2294439"/>
            <a:chOff x="3457625" y="2785575"/>
            <a:chExt cx="1052925" cy="752825"/>
          </a:xfrm>
        </p:grpSpPr>
        <p:sp>
          <p:nvSpPr>
            <p:cNvPr id="402" name="Google Shape;402;p9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0" name="Google Shape;480;p11"/>
          <p:cNvSpPr txBox="1">
            <a:spLocks noGrp="1"/>
          </p:cNvSpPr>
          <p:nvPr>
            <p:ph type="subTitle" idx="1"/>
          </p:nvPr>
        </p:nvSpPr>
        <p:spPr>
          <a:xfrm>
            <a:off x="1284125" y="34114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81" name="Google Shape;481;p11"/>
          <p:cNvCxnSpPr/>
          <p:nvPr/>
        </p:nvCxnSpPr>
        <p:spPr>
          <a:xfrm rot="10800000" flipH="1">
            <a:off x="-23487" y="524875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Google Shape;482;p11"/>
          <p:cNvCxnSpPr/>
          <p:nvPr/>
        </p:nvCxnSpPr>
        <p:spPr>
          <a:xfrm rot="10800000" flipH="1">
            <a:off x="3771138" y="4608200"/>
            <a:ext cx="5381700" cy="105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3" name="Google Shape;483;p11"/>
          <p:cNvGrpSpPr/>
          <p:nvPr/>
        </p:nvGrpSpPr>
        <p:grpSpPr>
          <a:xfrm rot="10800000">
            <a:off x="-206600" y="152403"/>
            <a:ext cx="2193249" cy="1868773"/>
            <a:chOff x="7842025" y="3121303"/>
            <a:chExt cx="2193249" cy="1868773"/>
          </a:xfrm>
        </p:grpSpPr>
        <p:pic>
          <p:nvPicPr>
            <p:cNvPr id="484" name="Google Shape;484;p11"/>
            <p:cNvPicPr preferRelativeResize="0"/>
            <p:nvPr/>
          </p:nvPicPr>
          <p:blipFill rotWithShape="1">
            <a:blip r:embed="rId2">
              <a:alphaModFix/>
            </a:blip>
            <a:srcRect t="39" b="39"/>
            <a:stretch/>
          </p:blipFill>
          <p:spPr>
            <a:xfrm rot="10800000" flipH="1">
              <a:off x="7842025" y="3121303"/>
              <a:ext cx="2193249" cy="1868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485" name="Google Shape;485;p11"/>
            <p:cNvCxnSpPr/>
            <p:nvPr/>
          </p:nvCxnSpPr>
          <p:spPr>
            <a:xfrm>
              <a:off x="8480250" y="4610581"/>
              <a:ext cx="220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1"/>
            <p:cNvCxnSpPr/>
            <p:nvPr/>
          </p:nvCxnSpPr>
          <p:spPr>
            <a:xfrm>
              <a:off x="7870650" y="4610581"/>
              <a:ext cx="220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7" name="Google Shape;487;p11"/>
          <p:cNvGrpSpPr/>
          <p:nvPr/>
        </p:nvGrpSpPr>
        <p:grpSpPr>
          <a:xfrm>
            <a:off x="7537225" y="3121303"/>
            <a:ext cx="2193249" cy="1868773"/>
            <a:chOff x="7842025" y="3121303"/>
            <a:chExt cx="2193249" cy="1868773"/>
          </a:xfrm>
        </p:grpSpPr>
        <p:pic>
          <p:nvPicPr>
            <p:cNvPr id="488" name="Google Shape;488;p11"/>
            <p:cNvPicPr preferRelativeResize="0"/>
            <p:nvPr/>
          </p:nvPicPr>
          <p:blipFill rotWithShape="1">
            <a:blip r:embed="rId2">
              <a:alphaModFix/>
            </a:blip>
            <a:srcRect t="39" b="39"/>
            <a:stretch/>
          </p:blipFill>
          <p:spPr>
            <a:xfrm rot="10800000" flipH="1">
              <a:off x="7842025" y="3121303"/>
              <a:ext cx="2193249" cy="186877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</p:pic>
        <p:cxnSp>
          <p:nvCxnSpPr>
            <p:cNvPr id="489" name="Google Shape;489;p11"/>
            <p:cNvCxnSpPr/>
            <p:nvPr/>
          </p:nvCxnSpPr>
          <p:spPr>
            <a:xfrm>
              <a:off x="8480250" y="4610581"/>
              <a:ext cx="220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1"/>
            <p:cNvCxnSpPr/>
            <p:nvPr/>
          </p:nvCxnSpPr>
          <p:spPr>
            <a:xfrm>
              <a:off x="7870650" y="4610581"/>
              <a:ext cx="220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1" name="Google Shape;491;p11"/>
          <p:cNvGrpSpPr/>
          <p:nvPr/>
        </p:nvGrpSpPr>
        <p:grpSpPr>
          <a:xfrm rot="-10531951">
            <a:off x="5826427" y="-646"/>
            <a:ext cx="3209063" cy="2294430"/>
            <a:chOff x="3457625" y="2785575"/>
            <a:chExt cx="1052925" cy="752825"/>
          </a:xfrm>
        </p:grpSpPr>
        <p:sp>
          <p:nvSpPr>
            <p:cNvPr id="492" name="Google Shape;492;p11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Baskervville"/>
              <a:buNone/>
              <a:defRPr sz="3400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senal"/>
              <a:buChar char="●"/>
              <a:defRPr sz="1800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■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●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■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●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■"/>
              <a:defRPr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727" r:id="rId11"/>
    <p:sldLayoutId id="2147483661" r:id="rId12"/>
    <p:sldLayoutId id="2147483728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orient="horz" pos="340">
          <p15:clr>
            <a:srgbClr val="EA4335"/>
          </p15:clr>
        </p15:guide>
        <p15:guide id="5" pos="5305">
          <p15:clr>
            <a:srgbClr val="EA4335"/>
          </p15:clr>
        </p15:guide>
        <p15:guide id="6" orient="horz" pos="29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34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8960563">
            <a:off x="6601150" y="-271072"/>
            <a:ext cx="803775" cy="1321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4" name="Google Shape;1424;p34"/>
          <p:cNvGrpSpPr/>
          <p:nvPr/>
        </p:nvGrpSpPr>
        <p:grpSpPr>
          <a:xfrm>
            <a:off x="6377985" y="-1568335"/>
            <a:ext cx="4873800" cy="4421700"/>
            <a:chOff x="6377985" y="-1568335"/>
            <a:chExt cx="4873800" cy="4421700"/>
          </a:xfrm>
        </p:grpSpPr>
        <p:sp>
          <p:nvSpPr>
            <p:cNvPr id="1425" name="Google Shape;1425;p34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7" name="Google Shape;1427;p34"/>
          <p:cNvSpPr txBox="1">
            <a:spLocks noGrp="1"/>
          </p:cNvSpPr>
          <p:nvPr>
            <p:ph type="ctrTitle"/>
          </p:nvPr>
        </p:nvSpPr>
        <p:spPr>
          <a:xfrm>
            <a:off x="446148" y="1652616"/>
            <a:ext cx="6846000" cy="203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/>
              <a:t>Unit 1</a:t>
            </a:r>
            <a:br>
              <a:rPr lang="es" sz="6000" b="1" dirty="0"/>
            </a:br>
            <a:br>
              <a:rPr lang="es" sz="800" dirty="0"/>
            </a:br>
            <a:r>
              <a:rPr lang="es" sz="5400" b="1" dirty="0">
                <a:solidFill>
                  <a:srgbClr val="008000"/>
                </a:solidFill>
              </a:rPr>
              <a:t>Big Changes</a:t>
            </a:r>
            <a:br>
              <a:rPr lang="es" sz="3800" dirty="0">
                <a:solidFill>
                  <a:srgbClr val="339966"/>
                </a:solidFill>
              </a:rPr>
            </a:br>
            <a:r>
              <a:rPr lang="es" sz="1800" b="1" dirty="0"/>
              <a:t>Reading</a:t>
            </a:r>
            <a:r>
              <a:rPr lang="es" sz="3800" dirty="0"/>
              <a:t> </a:t>
            </a:r>
            <a:endParaRPr sz="3800" dirty="0"/>
          </a:p>
        </p:txBody>
      </p:sp>
      <p:sp>
        <p:nvSpPr>
          <p:cNvPr id="1428" name="Google Shape;1428;p34"/>
          <p:cNvSpPr txBox="1">
            <a:spLocks noGrp="1"/>
          </p:cNvSpPr>
          <p:nvPr>
            <p:ph type="subTitle" idx="1"/>
          </p:nvPr>
        </p:nvSpPr>
        <p:spPr>
          <a:xfrm>
            <a:off x="254070" y="4346969"/>
            <a:ext cx="3518791" cy="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Done by : </a:t>
            </a:r>
            <a:r>
              <a:rPr lang="es" b="1" dirty="0">
                <a:solidFill>
                  <a:srgbClr val="339966"/>
                </a:solidFill>
                <a:latin typeface="Arial Rounded MT Bold" panose="020F0704030504030204" pitchFamily="34" charset="0"/>
              </a:rPr>
              <a:t>Entisar Al-Obaidallah</a:t>
            </a:r>
            <a:endParaRPr b="1" dirty="0">
              <a:solidFill>
                <a:srgbClr val="3399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فني وفرة حالة وقفة سام لحن سيتركس وزارة الصحة - odettesteendijk.com">
            <a:extLst>
              <a:ext uri="{FF2B5EF4-FFF2-40B4-BE49-F238E27FC236}">
                <a16:creationId xmlns:a16="http://schemas.microsoft.com/office/drawing/2014/main" id="{9A489F54-1C53-D5E4-334B-44B11DB0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80" y="330413"/>
            <a:ext cx="2320578" cy="159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4"/>
          <p:cNvGrpSpPr/>
          <p:nvPr/>
        </p:nvGrpSpPr>
        <p:grpSpPr>
          <a:xfrm rot="-1557213" flipH="1">
            <a:off x="-967272" y="-1588990"/>
            <a:ext cx="4881123" cy="4428343"/>
            <a:chOff x="6377985" y="-1568335"/>
            <a:chExt cx="4873800" cy="4421700"/>
          </a:xfrm>
        </p:grpSpPr>
        <p:sp>
          <p:nvSpPr>
            <p:cNvPr id="1699" name="Google Shape;1699;p44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1" name="Google Shape;1701;p44"/>
          <p:cNvGrpSpPr/>
          <p:nvPr/>
        </p:nvGrpSpPr>
        <p:grpSpPr>
          <a:xfrm rot="5400000">
            <a:off x="-575687" y="571616"/>
            <a:ext cx="3209105" cy="2294460"/>
            <a:chOff x="3457625" y="2785575"/>
            <a:chExt cx="1052925" cy="752825"/>
          </a:xfrm>
        </p:grpSpPr>
        <p:sp>
          <p:nvSpPr>
            <p:cNvPr id="1702" name="Google Shape;1702;p44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36" name="Google Shape;1736;p44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8342361">
            <a:off x="-60723" y="1312162"/>
            <a:ext cx="916931" cy="15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CE686F9-8942-8AE5-ECCB-4EBFE31AA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79" b="-6056"/>
          <a:stretch/>
        </p:blipFill>
        <p:spPr>
          <a:xfrm>
            <a:off x="1545893" y="1406178"/>
            <a:ext cx="5154584" cy="152143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66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Reading new">
            <a:hlinkClick r:id="" action="ppaction://media"/>
            <a:extLst>
              <a:ext uri="{FF2B5EF4-FFF2-40B4-BE49-F238E27FC236}">
                <a16:creationId xmlns:a16="http://schemas.microsoft.com/office/drawing/2014/main" id="{F7634D31-FC2B-E901-0DF2-9E63F3BCC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85" end="156289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5156" y="161363"/>
            <a:ext cx="1036911" cy="97153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7FE3041-1288-821B-C2CA-959302A539AF}"/>
              </a:ext>
            </a:extLst>
          </p:cNvPr>
          <p:cNvSpPr/>
          <p:nvPr/>
        </p:nvSpPr>
        <p:spPr>
          <a:xfrm>
            <a:off x="312180" y="3265714"/>
            <a:ext cx="3531373" cy="745351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will we develop the economy?</a:t>
            </a: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B155C71-70B0-1A9A-956A-662093791F1D}"/>
              </a:ext>
            </a:extLst>
          </p:cNvPr>
          <p:cNvSpPr/>
          <p:nvPr/>
        </p:nvSpPr>
        <p:spPr>
          <a:xfrm>
            <a:off x="1967115" y="4195482"/>
            <a:ext cx="4525294" cy="781010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to encourage investment from other countries and international businesses</a:t>
            </a:r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FE52B092-3C68-E21D-2490-CE5172E44E81}"/>
              </a:ext>
            </a:extLst>
          </p:cNvPr>
          <p:cNvSpPr/>
          <p:nvPr/>
        </p:nvSpPr>
        <p:spPr>
          <a:xfrm>
            <a:off x="2006740" y="2358998"/>
            <a:ext cx="4063646" cy="41493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4" name="Google Shape;1864;p50"/>
          <p:cNvGrpSpPr/>
          <p:nvPr/>
        </p:nvGrpSpPr>
        <p:grpSpPr>
          <a:xfrm rot="767328">
            <a:off x="2954620" y="-1603786"/>
            <a:ext cx="4881333" cy="4428535"/>
            <a:chOff x="6377985" y="-1568335"/>
            <a:chExt cx="4873800" cy="4421700"/>
          </a:xfrm>
        </p:grpSpPr>
        <p:sp>
          <p:nvSpPr>
            <p:cNvPr id="1865" name="Google Shape;1865;p5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7" name="Google Shape;1867;p50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9290063" flipH="1">
            <a:off x="6874100" y="-139099"/>
            <a:ext cx="916931" cy="15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Google Shape;1868;p50"/>
          <p:cNvPicPr preferRelativeResize="0"/>
          <p:nvPr/>
        </p:nvPicPr>
        <p:blipFill>
          <a:blip r:embed="rId6">
            <a:alphaModFix amt="36000"/>
          </a:blip>
          <a:stretch>
            <a:fillRect/>
          </a:stretch>
        </p:blipFill>
        <p:spPr>
          <a:xfrm rot="1583568" flipH="1">
            <a:off x="1833001" y="-2004863"/>
            <a:ext cx="238330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9" name="Google Shape;1869;p50"/>
          <p:cNvGrpSpPr/>
          <p:nvPr/>
        </p:nvGrpSpPr>
        <p:grpSpPr>
          <a:xfrm rot="-3963133" flipH="1">
            <a:off x="752775" y="-208620"/>
            <a:ext cx="4016090" cy="2337352"/>
            <a:chOff x="3192833" y="2771493"/>
            <a:chExt cx="1317717" cy="766907"/>
          </a:xfrm>
        </p:grpSpPr>
        <p:sp>
          <p:nvSpPr>
            <p:cNvPr id="1870" name="Google Shape;1870;p50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0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0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0"/>
            <p:cNvSpPr/>
            <p:nvPr/>
          </p:nvSpPr>
          <p:spPr>
            <a:xfrm>
              <a:off x="3386500" y="3430499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0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0"/>
            <p:cNvSpPr/>
            <p:nvPr/>
          </p:nvSpPr>
          <p:spPr>
            <a:xfrm>
              <a:off x="3215428" y="3003626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0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0"/>
            <p:cNvSpPr/>
            <p:nvPr/>
          </p:nvSpPr>
          <p:spPr>
            <a:xfrm>
              <a:off x="3342825" y="3223774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0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0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0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0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0"/>
            <p:cNvSpPr/>
            <p:nvPr/>
          </p:nvSpPr>
          <p:spPr>
            <a:xfrm>
              <a:off x="3336014" y="2771493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0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0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0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0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0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0"/>
            <p:cNvSpPr/>
            <p:nvPr/>
          </p:nvSpPr>
          <p:spPr>
            <a:xfrm>
              <a:off x="3611875" y="3186791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0"/>
            <p:cNvSpPr/>
            <p:nvPr/>
          </p:nvSpPr>
          <p:spPr>
            <a:xfrm>
              <a:off x="3387684" y="3136641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0"/>
            <p:cNvSpPr/>
            <p:nvPr/>
          </p:nvSpPr>
          <p:spPr>
            <a:xfrm>
              <a:off x="3307750" y="3336199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0"/>
            <p:cNvSpPr/>
            <p:nvPr/>
          </p:nvSpPr>
          <p:spPr>
            <a:xfrm>
              <a:off x="3476554" y="287258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0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0"/>
            <p:cNvSpPr/>
            <p:nvPr/>
          </p:nvSpPr>
          <p:spPr>
            <a:xfrm>
              <a:off x="3490584" y="3285066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0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0"/>
            <p:cNvSpPr/>
            <p:nvPr/>
          </p:nvSpPr>
          <p:spPr>
            <a:xfrm>
              <a:off x="3676925" y="3243916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0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0"/>
            <p:cNvSpPr/>
            <p:nvPr/>
          </p:nvSpPr>
          <p:spPr>
            <a:xfrm>
              <a:off x="3525184" y="3352191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0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0"/>
            <p:cNvSpPr/>
            <p:nvPr/>
          </p:nvSpPr>
          <p:spPr>
            <a:xfrm>
              <a:off x="3192833" y="3426037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0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0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0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0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14AF04AA-7AED-0C89-C891-FB6FFF477B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" b="53343"/>
          <a:stretch/>
        </p:blipFill>
        <p:spPr>
          <a:xfrm>
            <a:off x="3557264" y="1460155"/>
            <a:ext cx="5356216" cy="1536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Reading new">
            <a:hlinkClick r:id="" action="ppaction://media"/>
            <a:extLst>
              <a:ext uri="{FF2B5EF4-FFF2-40B4-BE49-F238E27FC236}">
                <a16:creationId xmlns:a16="http://schemas.microsoft.com/office/drawing/2014/main" id="{C3835B77-61D2-F983-0C98-4368CA94F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812" end="138000.8125"/>
                </p14:media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250" y="169238"/>
            <a:ext cx="1011702" cy="9449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674CE005-33EC-D164-1ADB-A7BB4D99FE0D}"/>
              </a:ext>
            </a:extLst>
          </p:cNvPr>
          <p:cNvSpPr/>
          <p:nvPr/>
        </p:nvSpPr>
        <p:spPr>
          <a:xfrm>
            <a:off x="312180" y="3265714"/>
            <a:ext cx="3531373" cy="745351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 will we use our geographical position ?</a:t>
            </a: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1531390-400D-78B5-2763-BDAA802BEB88}"/>
              </a:ext>
            </a:extLst>
          </p:cNvPr>
          <p:cNvSpPr/>
          <p:nvPr/>
        </p:nvSpPr>
        <p:spPr>
          <a:xfrm>
            <a:off x="2474259" y="4195483"/>
            <a:ext cx="3772259" cy="781010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to improve trade and transport to and from our country</a:t>
            </a:r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8EFFCBA3-9CED-F7EB-94FD-1ED1FD317B82}"/>
              </a:ext>
            </a:extLst>
          </p:cNvPr>
          <p:cNvSpPr/>
          <p:nvPr/>
        </p:nvSpPr>
        <p:spPr>
          <a:xfrm>
            <a:off x="4035325" y="2658676"/>
            <a:ext cx="4063646" cy="2766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C6C81680-6151-4B42-22F3-7B45215EB746}"/>
              </a:ext>
            </a:extLst>
          </p:cNvPr>
          <p:cNvSpPr/>
          <p:nvPr/>
        </p:nvSpPr>
        <p:spPr>
          <a:xfrm>
            <a:off x="6608196" y="2403823"/>
            <a:ext cx="1483091" cy="23948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54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8960563" flipH="1">
            <a:off x="2022386" y="-118672"/>
            <a:ext cx="803775" cy="1321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2" name="Google Shape;2012;p54"/>
          <p:cNvGrpSpPr/>
          <p:nvPr/>
        </p:nvGrpSpPr>
        <p:grpSpPr>
          <a:xfrm flipH="1">
            <a:off x="-1872100" y="-1349260"/>
            <a:ext cx="4873800" cy="4421700"/>
            <a:chOff x="6377985" y="-1568335"/>
            <a:chExt cx="4873800" cy="4421700"/>
          </a:xfrm>
        </p:grpSpPr>
        <p:sp>
          <p:nvSpPr>
            <p:cNvPr id="2013" name="Google Shape;2013;p54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4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54"/>
          <p:cNvGrpSpPr/>
          <p:nvPr/>
        </p:nvGrpSpPr>
        <p:grpSpPr>
          <a:xfrm rot="5400000">
            <a:off x="-114899" y="630054"/>
            <a:ext cx="3209105" cy="2294460"/>
            <a:chOff x="3457625" y="2785575"/>
            <a:chExt cx="1052925" cy="752825"/>
          </a:xfrm>
        </p:grpSpPr>
        <p:sp>
          <p:nvSpPr>
            <p:cNvPr id="2016" name="Google Shape;2016;p54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4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4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4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4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4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4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4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4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4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4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4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4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4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4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4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4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4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4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4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4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4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4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4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4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4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4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4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4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4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4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4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4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4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22549A21-36AD-DFA1-1537-EE387636E5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" t="-3451" r="1" b="-5319"/>
          <a:stretch/>
        </p:blipFill>
        <p:spPr>
          <a:xfrm>
            <a:off x="275573" y="1000574"/>
            <a:ext cx="4468522" cy="2506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ading new">
            <a:hlinkClick r:id="" action="ppaction://media"/>
            <a:extLst>
              <a:ext uri="{FF2B5EF4-FFF2-40B4-BE49-F238E27FC236}">
                <a16:creationId xmlns:a16="http://schemas.microsoft.com/office/drawing/2014/main" id="{5C89FAAD-C00D-5588-B07E-496AF4AD44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100" end="109481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07471" y="92208"/>
            <a:ext cx="972751" cy="72998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8DB9F41-8615-77CE-AB3F-B397D5265043}"/>
              </a:ext>
            </a:extLst>
          </p:cNvPr>
          <p:cNvSpPr/>
          <p:nvPr/>
        </p:nvSpPr>
        <p:spPr>
          <a:xfrm>
            <a:off x="5268382" y="1542700"/>
            <a:ext cx="3531373" cy="877771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the 3 themes that Saudi Vision 2030 is built around? 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5F2FD2C-C728-D282-4568-9891EAFAA14C}"/>
              </a:ext>
            </a:extLst>
          </p:cNvPr>
          <p:cNvSpPr/>
          <p:nvPr/>
        </p:nvSpPr>
        <p:spPr>
          <a:xfrm>
            <a:off x="5237691" y="2711729"/>
            <a:ext cx="3483085" cy="1066054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a vibrant society, </a:t>
            </a:r>
          </a:p>
          <a:p>
            <a:pPr algn="ctr"/>
            <a:r>
              <a:rPr lang="en-US" sz="1800" b="1" dirty="0">
                <a:solidFill>
                  <a:srgbClr val="008000"/>
                </a:solidFill>
              </a:rPr>
              <a:t>a thriving economy </a:t>
            </a:r>
          </a:p>
          <a:p>
            <a:pPr algn="ctr"/>
            <a:r>
              <a:rPr lang="en-US" sz="1800" b="1" dirty="0">
                <a:solidFill>
                  <a:srgbClr val="008000"/>
                </a:solidFill>
              </a:rPr>
              <a:t>and an ambitious nation</a:t>
            </a:r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35FE3058-4959-701B-1427-629BF0EBCED3}"/>
              </a:ext>
            </a:extLst>
          </p:cNvPr>
          <p:cNvSpPr/>
          <p:nvPr/>
        </p:nvSpPr>
        <p:spPr>
          <a:xfrm>
            <a:off x="362357" y="2587315"/>
            <a:ext cx="3909965" cy="79366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FF7846AF-D23A-BFA3-7DB0-611A0510D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41" y="548641"/>
            <a:ext cx="4734184" cy="1101929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0C5D85-46CE-3EAB-18DE-CF35F2C71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92" y="1653461"/>
            <a:ext cx="4751309" cy="1829209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Reading new">
            <a:hlinkClick r:id="" action="ppaction://media"/>
            <a:extLst>
              <a:ext uri="{FF2B5EF4-FFF2-40B4-BE49-F238E27FC236}">
                <a16:creationId xmlns:a16="http://schemas.microsoft.com/office/drawing/2014/main" id="{61FD457B-D298-BBFB-A285-4356D9AF0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16" end="77348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9031" y="182879"/>
            <a:ext cx="1000030" cy="8840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FDE1870-AF66-7655-EDF5-38B5109293A6}"/>
              </a:ext>
            </a:extLst>
          </p:cNvPr>
          <p:cNvSpPr/>
          <p:nvPr/>
        </p:nvSpPr>
        <p:spPr>
          <a:xfrm>
            <a:off x="296813" y="1696381"/>
            <a:ext cx="3531373" cy="790575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is the government committed to?</a:t>
            </a:r>
            <a:r>
              <a:rPr lang="en-US" sz="1600" b="1" dirty="0"/>
              <a:t>?</a:t>
            </a: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41E65E05-ADEC-6E4B-6E41-22C11F20860D}"/>
              </a:ext>
            </a:extLst>
          </p:cNvPr>
          <p:cNvSpPr/>
          <p:nvPr/>
        </p:nvSpPr>
        <p:spPr>
          <a:xfrm>
            <a:off x="167029" y="2628940"/>
            <a:ext cx="3483085" cy="925293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supporting families and the </a:t>
            </a:r>
          </a:p>
          <a:p>
            <a:pPr algn="ctr"/>
            <a:r>
              <a:rPr lang="en-US" sz="1600" b="1" dirty="0">
                <a:solidFill>
                  <a:srgbClr val="008000"/>
                </a:solidFill>
              </a:rPr>
              <a:t>education and wellbeing of their children.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2A82EB5-2F70-B819-0E0D-1B1047C09C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5506" y="3727339"/>
            <a:ext cx="1850003" cy="1360502"/>
          </a:xfrm>
          <a:prstGeom prst="rect">
            <a:avLst/>
          </a:prstGeom>
        </p:spPr>
      </p:pic>
      <p:pic>
        <p:nvPicPr>
          <p:cNvPr id="1026" name="Picture 2" descr="Doing Better for Children - OECD">
            <a:extLst>
              <a:ext uri="{FF2B5EF4-FFF2-40B4-BE49-F238E27FC236}">
                <a16:creationId xmlns:a16="http://schemas.microsoft.com/office/drawing/2014/main" id="{5A90C576-2810-6D88-144D-9057C64A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052" y="3798942"/>
            <a:ext cx="2284095" cy="13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munity Support - Family Support Clipart - Png Download - Full Size  Clipart (#1473525) - PinClipart">
            <a:extLst>
              <a:ext uri="{FF2B5EF4-FFF2-40B4-BE49-F238E27FC236}">
                <a16:creationId xmlns:a16="http://schemas.microsoft.com/office/drawing/2014/main" id="{F281518D-D7E3-DC05-A614-6D3C530F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1" y="3673503"/>
            <a:ext cx="2099021" cy="13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DF771BC-4001-74CD-2CFE-7A3813555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570" y="3752850"/>
            <a:ext cx="3276600" cy="1390650"/>
          </a:xfrm>
          <a:prstGeom prst="rect">
            <a:avLst/>
          </a:prstGeom>
        </p:spPr>
      </p:pic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B1A0B90E-A4C6-550E-0DBB-59F2293A3DD8}"/>
              </a:ext>
            </a:extLst>
          </p:cNvPr>
          <p:cNvSpPr/>
          <p:nvPr/>
        </p:nvSpPr>
        <p:spPr>
          <a:xfrm>
            <a:off x="4349364" y="2957884"/>
            <a:ext cx="3904090" cy="485031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2" name="Google Shape;1852;p49"/>
          <p:cNvGrpSpPr/>
          <p:nvPr/>
        </p:nvGrpSpPr>
        <p:grpSpPr>
          <a:xfrm rot="1433466">
            <a:off x="155571" y="617957"/>
            <a:ext cx="4765500" cy="4323446"/>
            <a:chOff x="6377985" y="-1568335"/>
            <a:chExt cx="4873800" cy="4421700"/>
          </a:xfrm>
        </p:grpSpPr>
        <p:sp>
          <p:nvSpPr>
            <p:cNvPr id="1853" name="Google Shape;1853;p49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9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59" name="Google Shape;1859;p49"/>
          <p:cNvPicPr preferRelativeResize="0"/>
          <p:nvPr/>
        </p:nvPicPr>
        <p:blipFill>
          <a:blip r:embed="rId5">
            <a:alphaModFix amt="36000"/>
          </a:blip>
          <a:stretch>
            <a:fillRect/>
          </a:stretch>
        </p:blipFill>
        <p:spPr>
          <a:xfrm rot="-7173335">
            <a:off x="-227504" y="-968463"/>
            <a:ext cx="238331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2DC58FE4-0803-912D-600F-4D98347EE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" t="-2502" r="-1107" b="-2911"/>
          <a:stretch/>
        </p:blipFill>
        <p:spPr>
          <a:xfrm>
            <a:off x="407254" y="1744276"/>
            <a:ext cx="4241586" cy="2266790"/>
          </a:xfrm>
          <a:prstGeom prst="rect">
            <a:avLst/>
          </a:prstGeom>
          <a:ln w="127000" cap="rnd">
            <a:solidFill>
              <a:srgbClr val="0066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Reading new">
            <a:hlinkClick r:id="" action="ppaction://media"/>
            <a:extLst>
              <a:ext uri="{FF2B5EF4-FFF2-40B4-BE49-F238E27FC236}">
                <a16:creationId xmlns:a16="http://schemas.microsoft.com/office/drawing/2014/main" id="{1FC4773A-28C2-16A5-56EB-F9E2C9448D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751" end="55094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01969" y="153681"/>
            <a:ext cx="1107663" cy="9135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4C9FE559-6DBA-3EA2-DA62-0E04A00F272D}"/>
              </a:ext>
            </a:extLst>
          </p:cNvPr>
          <p:cNvSpPr/>
          <p:nvPr/>
        </p:nvSpPr>
        <p:spPr>
          <a:xfrm>
            <a:off x="5178914" y="2022385"/>
            <a:ext cx="3531373" cy="790575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Why</a:t>
            </a:r>
            <a:r>
              <a:rPr lang="en-US" sz="1600" b="1" dirty="0"/>
              <a:t> will we develop and diversify our economy 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45F287A3-0964-2BF8-B24B-4572018432D7}"/>
              </a:ext>
            </a:extLst>
          </p:cNvPr>
          <p:cNvSpPr/>
          <p:nvPr/>
        </p:nvSpPr>
        <p:spPr>
          <a:xfrm>
            <a:off x="4953715" y="2907236"/>
            <a:ext cx="3483085" cy="627419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 to create job opportunities. </a:t>
            </a:r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E250F387-D997-140F-F57A-06DE28FA112F}"/>
              </a:ext>
            </a:extLst>
          </p:cNvPr>
          <p:cNvSpPr/>
          <p:nvPr/>
        </p:nvSpPr>
        <p:spPr>
          <a:xfrm>
            <a:off x="1299811" y="3632344"/>
            <a:ext cx="2234844" cy="25577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EB31B71-1428-EE4C-99F0-B72C45437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116" y="176732"/>
            <a:ext cx="2034988" cy="130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CBB91F0-6FB1-801F-10AD-4EBD31468372}"/>
              </a:ext>
            </a:extLst>
          </p:cNvPr>
          <p:cNvGrpSpPr/>
          <p:nvPr/>
        </p:nvGrpSpPr>
        <p:grpSpPr>
          <a:xfrm>
            <a:off x="4733365" y="184417"/>
            <a:ext cx="1466991" cy="1363050"/>
            <a:chOff x="4015777" y="3164399"/>
            <a:chExt cx="2040654" cy="2040654"/>
          </a:xfrm>
        </p:grpSpPr>
        <p:pic>
          <p:nvPicPr>
            <p:cNvPr id="15" name="Picture 4" descr="Microeconomics - Ryan Gilliland's Resource Website">
              <a:extLst>
                <a:ext uri="{FF2B5EF4-FFF2-40B4-BE49-F238E27FC236}">
                  <a16:creationId xmlns:a16="http://schemas.microsoft.com/office/drawing/2014/main" id="{EF7DCEEC-39E8-E878-3920-C9730E573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777" y="3164399"/>
              <a:ext cx="2040654" cy="204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FA511FE0-7972-6704-3E1E-727C92CA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580" y="3262753"/>
              <a:ext cx="1200397" cy="12003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Google Shape;2056;p55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-3" flipH="1">
            <a:off x="2624820" y="3925222"/>
            <a:ext cx="803775" cy="1321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7" name="Google Shape;2057;p55"/>
          <p:cNvGrpSpPr/>
          <p:nvPr/>
        </p:nvGrpSpPr>
        <p:grpSpPr>
          <a:xfrm rot="-1386228" flipH="1">
            <a:off x="-1376190" y="2874786"/>
            <a:ext cx="4873824" cy="4421722"/>
            <a:chOff x="6377985" y="-1568335"/>
            <a:chExt cx="4873800" cy="4421700"/>
          </a:xfrm>
        </p:grpSpPr>
        <p:sp>
          <p:nvSpPr>
            <p:cNvPr id="2058" name="Google Shape;2058;p55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5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2" descr="Text&#10;&#10;Description automatically generated">
            <a:extLst>
              <a:ext uri="{FF2B5EF4-FFF2-40B4-BE49-F238E27FC236}">
                <a16:creationId xmlns:a16="http://schemas.microsoft.com/office/drawing/2014/main" id="{10763BA5-37CF-F569-0D9B-D3C78D2AF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0" y="1490703"/>
            <a:ext cx="4104762" cy="2222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0A96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ading new">
            <a:hlinkClick r:id="" action="ppaction://media"/>
            <a:extLst>
              <a:ext uri="{FF2B5EF4-FFF2-40B4-BE49-F238E27FC236}">
                <a16:creationId xmlns:a16="http://schemas.microsoft.com/office/drawing/2014/main" id="{7CF422E0-22E7-98F7-A8AC-B8A200DD1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005" end="29746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1195" y="111319"/>
            <a:ext cx="846916" cy="69176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C39479D2-A51B-802F-0099-0506606285C8}"/>
              </a:ext>
            </a:extLst>
          </p:cNvPr>
          <p:cNvSpPr/>
          <p:nvPr/>
        </p:nvSpPr>
        <p:spPr>
          <a:xfrm>
            <a:off x="5340278" y="1845652"/>
            <a:ext cx="3531373" cy="790575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/>
              <a:t>What is our third theme built on ?</a:t>
            </a:r>
            <a:endParaRPr lang="en-US" sz="1600" b="1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98B01A63-1071-0B3A-93DC-33C71C52C132}"/>
              </a:ext>
            </a:extLst>
          </p:cNvPr>
          <p:cNvSpPr/>
          <p:nvPr/>
        </p:nvSpPr>
        <p:spPr>
          <a:xfrm>
            <a:off x="5353285" y="2953342"/>
            <a:ext cx="3483085" cy="811032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 a responsible, transparent and </a:t>
            </a:r>
          </a:p>
          <a:p>
            <a:pPr algn="ctr"/>
            <a:r>
              <a:rPr lang="en-US" sz="1600" b="1" dirty="0">
                <a:solidFill>
                  <a:srgbClr val="008000"/>
                </a:solidFill>
              </a:rPr>
              <a:t>high-performing government. </a:t>
            </a:r>
          </a:p>
        </p:txBody>
      </p:sp>
      <p:sp>
        <p:nvSpPr>
          <p:cNvPr id="3" name="مستطيل: زوايا مستديرة 26">
            <a:extLst>
              <a:ext uri="{FF2B5EF4-FFF2-40B4-BE49-F238E27FC236}">
                <a16:creationId xmlns:a16="http://schemas.microsoft.com/office/drawing/2014/main" id="{30B8DEB8-CFAF-882C-F828-7ED71C0D8C35}"/>
              </a:ext>
            </a:extLst>
          </p:cNvPr>
          <p:cNvSpPr/>
          <p:nvPr/>
        </p:nvSpPr>
        <p:spPr>
          <a:xfrm>
            <a:off x="592880" y="1780490"/>
            <a:ext cx="3648708" cy="317251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3368625B-F870-3B9E-F079-7E2E4A281F80}"/>
              </a:ext>
            </a:extLst>
          </p:cNvPr>
          <p:cNvSpPr/>
          <p:nvPr/>
        </p:nvSpPr>
        <p:spPr>
          <a:xfrm>
            <a:off x="622334" y="2128477"/>
            <a:ext cx="929841" cy="25229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" name="Google Shape;2124;p58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2998718" flipH="1">
            <a:off x="505989" y="4212281"/>
            <a:ext cx="803774" cy="1321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5" name="Google Shape;2125;p58"/>
          <p:cNvGrpSpPr/>
          <p:nvPr/>
        </p:nvGrpSpPr>
        <p:grpSpPr>
          <a:xfrm rot="-2231309" flipH="1">
            <a:off x="-2587105" y="1061810"/>
            <a:ext cx="4873485" cy="4421415"/>
            <a:chOff x="6377985" y="-1568335"/>
            <a:chExt cx="4873800" cy="4421700"/>
          </a:xfrm>
        </p:grpSpPr>
        <p:sp>
          <p:nvSpPr>
            <p:cNvPr id="2126" name="Google Shape;2126;p58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8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" name="Google Shape;2128;p58"/>
          <p:cNvGrpSpPr/>
          <p:nvPr/>
        </p:nvGrpSpPr>
        <p:grpSpPr>
          <a:xfrm rot="658975">
            <a:off x="7321915" y="32871"/>
            <a:ext cx="4873383" cy="4421322"/>
            <a:chOff x="6377985" y="-1568335"/>
            <a:chExt cx="4873800" cy="4421700"/>
          </a:xfrm>
        </p:grpSpPr>
        <p:sp>
          <p:nvSpPr>
            <p:cNvPr id="2129" name="Google Shape;2129;p58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8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1" name="Google Shape;2131;p58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-7623941" flipH="1">
            <a:off x="8348765" y="-30068"/>
            <a:ext cx="803774" cy="132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 descr="Text&#10;&#10;Description automatically generated">
            <a:extLst>
              <a:ext uri="{FF2B5EF4-FFF2-40B4-BE49-F238E27FC236}">
                <a16:creationId xmlns:a16="http://schemas.microsoft.com/office/drawing/2014/main" id="{75EBBD09-64AD-2B4C-8344-2D9E89D39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00" y="1458052"/>
            <a:ext cx="4133333" cy="2323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Reading new">
            <a:hlinkClick r:id="" action="ppaction://media"/>
            <a:extLst>
              <a:ext uri="{FF2B5EF4-FFF2-40B4-BE49-F238E27FC236}">
                <a16:creationId xmlns:a16="http://schemas.microsoft.com/office/drawing/2014/main" id="{62AB2DC2-CC09-E804-7AE5-87BD8E75CA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353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8700" y="119269"/>
            <a:ext cx="1152378" cy="92974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8DE8AFF4-2170-21EE-87B0-44D6CED645FD}"/>
              </a:ext>
            </a:extLst>
          </p:cNvPr>
          <p:cNvSpPr/>
          <p:nvPr/>
        </p:nvSpPr>
        <p:spPr>
          <a:xfrm>
            <a:off x="4825448" y="1830284"/>
            <a:ext cx="3531373" cy="790575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overall theme of the text? </a:t>
            </a: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DF2BB8A6-9885-4541-1C8E-C04E20DB58C3}"/>
              </a:ext>
            </a:extLst>
          </p:cNvPr>
          <p:cNvSpPr/>
          <p:nvPr/>
        </p:nvSpPr>
        <p:spPr>
          <a:xfrm>
            <a:off x="4738563" y="2822714"/>
            <a:ext cx="3483085" cy="811032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008000"/>
                </a:solidFill>
              </a:rPr>
              <a:t>The future of Saudi Arabia and plans for its development and </a:t>
            </a:r>
          </a:p>
          <a:p>
            <a:pPr algn="ctr"/>
            <a:r>
              <a:rPr lang="en-US" sz="1600" b="1" dirty="0">
                <a:solidFill>
                  <a:srgbClr val="008000"/>
                </a:solidFill>
              </a:rPr>
              <a:t>growth</a:t>
            </a:r>
          </a:p>
        </p:txBody>
      </p:sp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4B36C1E7-D20E-C071-5C9C-085E9760E414}"/>
              </a:ext>
            </a:extLst>
          </p:cNvPr>
          <p:cNvSpPr/>
          <p:nvPr/>
        </p:nvSpPr>
        <p:spPr>
          <a:xfrm>
            <a:off x="2152739" y="1534601"/>
            <a:ext cx="1679790" cy="23853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2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Google Shape;2075;p57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3287894" flipH="1">
            <a:off x="-65141" y="3036508"/>
            <a:ext cx="803774" cy="1321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6" name="Google Shape;2076;p57"/>
          <p:cNvGrpSpPr/>
          <p:nvPr/>
        </p:nvGrpSpPr>
        <p:grpSpPr>
          <a:xfrm rot="-1579758" flipH="1">
            <a:off x="-2067815" y="3385568"/>
            <a:ext cx="4873475" cy="4421405"/>
            <a:chOff x="6377985" y="-1568335"/>
            <a:chExt cx="4873800" cy="4421700"/>
          </a:xfrm>
        </p:grpSpPr>
        <p:sp>
          <p:nvSpPr>
            <p:cNvPr id="2077" name="Google Shape;2077;p57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7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57"/>
          <p:cNvGrpSpPr/>
          <p:nvPr/>
        </p:nvGrpSpPr>
        <p:grpSpPr>
          <a:xfrm rot="327372">
            <a:off x="50073" y="2819203"/>
            <a:ext cx="3209114" cy="2294467"/>
            <a:chOff x="3457625" y="2785575"/>
            <a:chExt cx="1052925" cy="752825"/>
          </a:xfrm>
        </p:grpSpPr>
        <p:sp>
          <p:nvSpPr>
            <p:cNvPr id="2080" name="Google Shape;2080;p57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7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7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7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7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7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7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7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7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7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7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7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7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7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7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7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7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7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7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7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7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7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7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7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7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7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7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7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7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7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7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7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7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7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7396F891-0D8B-744D-0F43-4E2488472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1" b="1"/>
          <a:stretch/>
        </p:blipFill>
        <p:spPr>
          <a:xfrm>
            <a:off x="4292102" y="127756"/>
            <a:ext cx="4496700" cy="485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85CDC01-A2B3-1877-5353-B4CC561BA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44" t="18674" r="48991" b="20074"/>
          <a:stretch/>
        </p:blipFill>
        <p:spPr>
          <a:xfrm>
            <a:off x="4625789" y="852926"/>
            <a:ext cx="3050561" cy="3711389"/>
          </a:xfrm>
          <a:prstGeom prst="rect">
            <a:avLst/>
          </a:prstGeom>
          <a:ln w="127000" cap="sq">
            <a:solidFill>
              <a:srgbClr val="008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43C95E63-794D-9A54-CEB0-46363F2CAFDF}"/>
              </a:ext>
            </a:extLst>
          </p:cNvPr>
          <p:cNvSpPr/>
          <p:nvPr/>
        </p:nvSpPr>
        <p:spPr>
          <a:xfrm>
            <a:off x="283850" y="2126486"/>
            <a:ext cx="3531373" cy="790575"/>
          </a:xfrm>
          <a:prstGeom prst="wedgeRoundRectCallout">
            <a:avLst>
              <a:gd name="adj1" fmla="val 59618"/>
              <a:gd name="adj2" fmla="val -17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three pillars of Saudi Arabia’s vision for 2030?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F98FEEC6-CC41-9AC0-7983-F97EC9849A58}"/>
              </a:ext>
            </a:extLst>
          </p:cNvPr>
          <p:cNvSpPr/>
          <p:nvPr/>
        </p:nvSpPr>
        <p:spPr>
          <a:xfrm>
            <a:off x="384203" y="3065194"/>
            <a:ext cx="3788228" cy="1614383"/>
          </a:xfrm>
          <a:prstGeom prst="wedgeRoundRectCallout">
            <a:avLst>
              <a:gd name="adj1" fmla="val 49377"/>
              <a:gd name="adj2" fmla="val 14820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300" b="1" dirty="0">
                <a:solidFill>
                  <a:srgbClr val="008000"/>
                </a:solidFill>
              </a:rPr>
              <a:t>1. The country’s status at the heart of the Arab and Islamic worlds.</a:t>
            </a:r>
          </a:p>
          <a:p>
            <a:r>
              <a:rPr lang="en-US" sz="1300" b="1" dirty="0">
                <a:solidFill>
                  <a:srgbClr val="008000"/>
                </a:solidFill>
              </a:rPr>
              <a:t>2. determination to become a center for global business.</a:t>
            </a:r>
          </a:p>
          <a:p>
            <a:r>
              <a:rPr lang="en-US" sz="1300" b="1" dirty="0">
                <a:solidFill>
                  <a:srgbClr val="008000"/>
                </a:solidFill>
              </a:rPr>
              <a:t>3. transforming the unique geographical position into a global hub to connect 3 </a:t>
            </a:r>
            <a:r>
              <a:rPr lang="en-US" b="1" dirty="0">
                <a:solidFill>
                  <a:srgbClr val="008000"/>
                </a:solidFill>
              </a:rPr>
              <a:t>continents.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14CE50CB-B6A9-EAEF-7DE1-41FCFFD24D07}"/>
              </a:ext>
            </a:extLst>
          </p:cNvPr>
          <p:cNvSpPr/>
          <p:nvPr/>
        </p:nvSpPr>
        <p:spPr>
          <a:xfrm>
            <a:off x="4792572" y="1206393"/>
            <a:ext cx="2445788" cy="37651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: زوايا مستديرة 26">
            <a:extLst>
              <a:ext uri="{FF2B5EF4-FFF2-40B4-BE49-F238E27FC236}">
                <a16:creationId xmlns:a16="http://schemas.microsoft.com/office/drawing/2014/main" id="{47A81E16-0D58-2EAB-10F3-03401793D997}"/>
              </a:ext>
            </a:extLst>
          </p:cNvPr>
          <p:cNvSpPr/>
          <p:nvPr/>
        </p:nvSpPr>
        <p:spPr>
          <a:xfrm>
            <a:off x="4814343" y="2889197"/>
            <a:ext cx="2408649" cy="26894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: زوايا مستديرة 26">
            <a:extLst>
              <a:ext uri="{FF2B5EF4-FFF2-40B4-BE49-F238E27FC236}">
                <a16:creationId xmlns:a16="http://schemas.microsoft.com/office/drawing/2014/main" id="{2429F1D6-92E9-9CB7-BF5C-252919DE8AA4}"/>
              </a:ext>
            </a:extLst>
          </p:cNvPr>
          <p:cNvSpPr/>
          <p:nvPr/>
        </p:nvSpPr>
        <p:spPr>
          <a:xfrm>
            <a:off x="4782328" y="3126121"/>
            <a:ext cx="504288" cy="20875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607E4F2D-E0C8-D8C2-0D41-3C1B64574EAF}"/>
              </a:ext>
            </a:extLst>
          </p:cNvPr>
          <p:cNvSpPr/>
          <p:nvPr/>
        </p:nvSpPr>
        <p:spPr>
          <a:xfrm>
            <a:off x="4866851" y="3633268"/>
            <a:ext cx="2632766" cy="47000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A44C7E18-C4C7-1D0C-FE04-4F65071716BA}"/>
              </a:ext>
            </a:extLst>
          </p:cNvPr>
          <p:cNvSpPr/>
          <p:nvPr/>
        </p:nvSpPr>
        <p:spPr>
          <a:xfrm>
            <a:off x="4850204" y="4039239"/>
            <a:ext cx="382623" cy="23308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7479B4AE-89EA-49C5-F742-BE311BB3EA93}"/>
              </a:ext>
            </a:extLst>
          </p:cNvPr>
          <p:cNvSpPr/>
          <p:nvPr/>
        </p:nvSpPr>
        <p:spPr>
          <a:xfrm>
            <a:off x="4462605" y="1072055"/>
            <a:ext cx="360000" cy="38951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rtl="0"/>
            <a:r>
              <a:rPr lang="en-US" sz="1800" b="1" dirty="0">
                <a:latin typeface="+mj-lt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D3D9F06-B077-9807-EC18-437D602E06CE}"/>
              </a:ext>
            </a:extLst>
          </p:cNvPr>
          <p:cNvSpPr/>
          <p:nvPr/>
        </p:nvSpPr>
        <p:spPr>
          <a:xfrm>
            <a:off x="4445957" y="2784313"/>
            <a:ext cx="360000" cy="38951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rtl="0"/>
            <a:r>
              <a:rPr lang="en-US" sz="1800" b="1" dirty="0">
                <a:latin typeface="+mj-lt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8EBB91AF-190E-9D6F-C584-77EA00DCCBA6}"/>
              </a:ext>
            </a:extLst>
          </p:cNvPr>
          <p:cNvSpPr/>
          <p:nvPr/>
        </p:nvSpPr>
        <p:spPr>
          <a:xfrm>
            <a:off x="4422905" y="3568085"/>
            <a:ext cx="360000" cy="38951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rtl="0"/>
            <a:r>
              <a:rPr lang="en-US" sz="1800" b="1" dirty="0">
                <a:latin typeface="+mj-lt"/>
                <a:cs typeface="Aharoni" panose="02010803020104030203" pitchFamily="2" charset="-79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accel="30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0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1" accel="30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1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1" accel="3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AFEA20D-C1F2-237A-5545-214F4A630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1" b="1"/>
          <a:stretch/>
        </p:blipFill>
        <p:spPr>
          <a:xfrm>
            <a:off x="588398" y="143124"/>
            <a:ext cx="4496700" cy="485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043AD72-9967-3FB4-BB58-15F4CBCC9E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87" t="51324" r="49131" b="18531"/>
          <a:stretch/>
        </p:blipFill>
        <p:spPr>
          <a:xfrm>
            <a:off x="365759" y="2838615"/>
            <a:ext cx="3896140" cy="1884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0601B401-B351-9194-8205-0E42FA60DEE9}"/>
              </a:ext>
            </a:extLst>
          </p:cNvPr>
          <p:cNvSpPr/>
          <p:nvPr/>
        </p:nvSpPr>
        <p:spPr>
          <a:xfrm>
            <a:off x="5501309" y="1726917"/>
            <a:ext cx="3531373" cy="790575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themes is Saudi Arabia building its vision for future around? 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08D68276-2A43-820C-2198-FCFBB0F4B71D}"/>
              </a:ext>
            </a:extLst>
          </p:cNvPr>
          <p:cNvSpPr/>
          <p:nvPr/>
        </p:nvSpPr>
        <p:spPr>
          <a:xfrm>
            <a:off x="5414424" y="2949934"/>
            <a:ext cx="3483085" cy="1066054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a vibrant society, </a:t>
            </a:r>
          </a:p>
          <a:p>
            <a:pPr algn="ctr"/>
            <a:r>
              <a:rPr lang="en-US" sz="1800" b="1" dirty="0">
                <a:solidFill>
                  <a:srgbClr val="008000"/>
                </a:solidFill>
              </a:rPr>
              <a:t>a thriving economy </a:t>
            </a:r>
          </a:p>
          <a:p>
            <a:pPr algn="ctr"/>
            <a:r>
              <a:rPr lang="en-US" sz="1800" b="1" dirty="0">
                <a:solidFill>
                  <a:srgbClr val="008000"/>
                </a:solidFill>
              </a:rPr>
              <a:t>and an ambitious nation</a:t>
            </a:r>
          </a:p>
        </p:txBody>
      </p:sp>
      <p:sp>
        <p:nvSpPr>
          <p:cNvPr id="1728" name="مستطيل: زوايا مستديرة 26">
            <a:extLst>
              <a:ext uri="{FF2B5EF4-FFF2-40B4-BE49-F238E27FC236}">
                <a16:creationId xmlns:a16="http://schemas.microsoft.com/office/drawing/2014/main" id="{9CACDA30-1699-F256-2DFC-E59BC2842AB5}"/>
              </a:ext>
            </a:extLst>
          </p:cNvPr>
          <p:cNvSpPr/>
          <p:nvPr/>
        </p:nvSpPr>
        <p:spPr>
          <a:xfrm>
            <a:off x="696982" y="4007457"/>
            <a:ext cx="3119644" cy="62815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729" name="MG Bk 1 F-SA_'16_1-12 p12">
            <a:hlinkClick r:id="" action="ppaction://media"/>
            <a:extLst>
              <a:ext uri="{FF2B5EF4-FFF2-40B4-BE49-F238E27FC236}">
                <a16:creationId xmlns:a16="http://schemas.microsoft.com/office/drawing/2014/main" id="{70167ED1-5DA8-D9FA-6B77-39B75F4F4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93" end="30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7091" y="631269"/>
            <a:ext cx="6096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9"/>
                </p:tgtEl>
              </p:cMediaNode>
            </p:audio>
          </p:childTnLst>
        </p:cTn>
      </p:par>
    </p:tnLst>
    <p:bldLst>
      <p:bldP spid="23" grpId="0" animBg="1"/>
      <p:bldP spid="30" grpId="0" animBg="1"/>
      <p:bldP spid="17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D5BBB58C-A6E5-8D27-6179-96B5461E8736}"/>
              </a:ext>
            </a:extLst>
          </p:cNvPr>
          <p:cNvSpPr/>
          <p:nvPr/>
        </p:nvSpPr>
        <p:spPr>
          <a:xfrm>
            <a:off x="460182" y="1520183"/>
            <a:ext cx="3857376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Is the text </a:t>
            </a:r>
            <a:r>
              <a:rPr lang="en-US" sz="2000" b="1" dirty="0"/>
              <a:t>optimistic </a:t>
            </a:r>
            <a:r>
              <a:rPr lang="en-US" sz="1600" b="1" dirty="0"/>
              <a:t>about the future of Saudi Arabia? </a:t>
            </a:r>
            <a:endParaRPr lang="en-US" sz="1800" b="1" dirty="0"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B051D81-8247-D042-139E-1052054EA406}"/>
              </a:ext>
            </a:extLst>
          </p:cNvPr>
          <p:cNvSpPr/>
          <p:nvPr/>
        </p:nvSpPr>
        <p:spPr>
          <a:xfrm>
            <a:off x="517165" y="2412052"/>
            <a:ext cx="3800392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</a:t>
            </a:r>
            <a:r>
              <a:rPr lang="en-US" sz="2000" b="1" dirty="0"/>
              <a:t>words</a:t>
            </a:r>
            <a:r>
              <a:rPr lang="en-US" sz="1800" b="1" dirty="0"/>
              <a:t> or </a:t>
            </a:r>
            <a:r>
              <a:rPr lang="en-US" sz="2000" b="1" dirty="0"/>
              <a:t>phrases</a:t>
            </a:r>
            <a:r>
              <a:rPr lang="en-US" sz="1800" b="1" dirty="0"/>
              <a:t> </a:t>
            </a:r>
            <a:r>
              <a:rPr lang="en-US" sz="1600" b="1" dirty="0"/>
              <a:t>did you use as clues to decide this? </a:t>
            </a:r>
            <a:endParaRPr lang="en-US" sz="18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6131D3E-5F84-6BF3-0FF0-EDD9F2668E13}"/>
              </a:ext>
            </a:extLst>
          </p:cNvPr>
          <p:cNvSpPr txBox="1"/>
          <p:nvPr/>
        </p:nvSpPr>
        <p:spPr>
          <a:xfrm>
            <a:off x="159027" y="3399066"/>
            <a:ext cx="4102873" cy="1584857"/>
          </a:xfrm>
          <a:prstGeom prst="rect">
            <a:avLst/>
          </a:prstGeom>
          <a:solidFill>
            <a:srgbClr val="008000"/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endParaRPr lang="en-US" sz="9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Proxima Nova Light"/>
            </a:endParaRPr>
          </a:p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Successful</a:t>
            </a:r>
            <a:r>
              <a:rPr lang="en-US" b="1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 -</a:t>
            </a:r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Determination 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- nation’s pride</a:t>
            </a:r>
            <a:r>
              <a:rPr lang="en-US" b="1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Committed – 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opportunities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for all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responsible</a:t>
            </a:r>
            <a:r>
              <a:rPr lang="en-US" b="1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-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high-performing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-  </a:t>
            </a:r>
          </a:p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future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confident  - 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Optimistic</a:t>
            </a:r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 -  </a:t>
            </a:r>
          </a:p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huge </a:t>
            </a:r>
            <a:r>
              <a:rPr lang="en-US" b="1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promise</a:t>
            </a:r>
            <a:r>
              <a:rPr lang="en-US" dirty="0">
                <a:solidFill>
                  <a:schemeClr val="bg1"/>
                </a:solidFill>
                <a:effectLst/>
                <a:latin typeface="Congenial" panose="0200050304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- great potential </a:t>
            </a:r>
          </a:p>
        </p:txBody>
      </p:sp>
      <p:pic>
        <p:nvPicPr>
          <p:cNvPr id="12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2C2F4736-6AB0-70BD-BCB3-129484F87F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1" b="1"/>
          <a:stretch/>
        </p:blipFill>
        <p:spPr>
          <a:xfrm>
            <a:off x="4492488" y="143124"/>
            <a:ext cx="4496700" cy="485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CC6F3D1E-1BDA-30B1-B766-7A27992E7832}"/>
              </a:ext>
            </a:extLst>
          </p:cNvPr>
          <p:cNvSpPr/>
          <p:nvPr/>
        </p:nvSpPr>
        <p:spPr>
          <a:xfrm>
            <a:off x="4683318" y="810538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7CA5B81F-6473-5B9B-33F0-68D6140F3AD8}"/>
              </a:ext>
            </a:extLst>
          </p:cNvPr>
          <p:cNvSpPr/>
          <p:nvPr/>
        </p:nvSpPr>
        <p:spPr>
          <a:xfrm>
            <a:off x="4708497" y="2337684"/>
            <a:ext cx="539364" cy="11926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26">
            <a:extLst>
              <a:ext uri="{FF2B5EF4-FFF2-40B4-BE49-F238E27FC236}">
                <a16:creationId xmlns:a16="http://schemas.microsoft.com/office/drawing/2014/main" id="{9CAF109F-44AE-3276-BF31-6ED395A74E16}"/>
              </a:ext>
            </a:extLst>
          </p:cNvPr>
          <p:cNvSpPr/>
          <p:nvPr/>
        </p:nvSpPr>
        <p:spPr>
          <a:xfrm>
            <a:off x="5646751" y="3809505"/>
            <a:ext cx="515510" cy="1502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BF33AF18-FE71-983B-D2E8-A9212581628B}"/>
              </a:ext>
            </a:extLst>
          </p:cNvPr>
          <p:cNvSpPr/>
          <p:nvPr/>
        </p:nvSpPr>
        <p:spPr>
          <a:xfrm>
            <a:off x="6068170" y="4326339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6AA5ADFA-6608-DDB4-CF73-E7D2830D1D26}"/>
              </a:ext>
            </a:extLst>
          </p:cNvPr>
          <p:cNvSpPr/>
          <p:nvPr/>
        </p:nvSpPr>
        <p:spPr>
          <a:xfrm>
            <a:off x="8438984" y="471282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DBB489FD-1CB5-BAE2-590E-820EBE04B247}"/>
              </a:ext>
            </a:extLst>
          </p:cNvPr>
          <p:cNvSpPr/>
          <p:nvPr/>
        </p:nvSpPr>
        <p:spPr>
          <a:xfrm>
            <a:off x="7573617" y="766805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8FC29703-35E9-5B9A-8979-6D10AE0E59B6}"/>
              </a:ext>
            </a:extLst>
          </p:cNvPr>
          <p:cNvSpPr/>
          <p:nvPr/>
        </p:nvSpPr>
        <p:spPr>
          <a:xfrm>
            <a:off x="8448261" y="1021247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AF386F9E-60D6-AB05-37DD-B0D5469A1C53}"/>
              </a:ext>
            </a:extLst>
          </p:cNvPr>
          <p:cNvSpPr/>
          <p:nvPr/>
        </p:nvSpPr>
        <p:spPr>
          <a:xfrm>
            <a:off x="7072685" y="1116663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2D9017CA-73B3-DD10-A84B-3FF1D974472C}"/>
              </a:ext>
            </a:extLst>
          </p:cNvPr>
          <p:cNvSpPr/>
          <p:nvPr/>
        </p:nvSpPr>
        <p:spPr>
          <a:xfrm>
            <a:off x="7319175" y="1530130"/>
            <a:ext cx="743447" cy="123741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id="{BE8821F1-04FD-6A4F-2C22-458605F6BB20}"/>
              </a:ext>
            </a:extLst>
          </p:cNvPr>
          <p:cNvSpPr/>
          <p:nvPr/>
        </p:nvSpPr>
        <p:spPr>
          <a:xfrm>
            <a:off x="8344893" y="2873903"/>
            <a:ext cx="489006" cy="12374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5" name="مستطيل: زوايا مستديرة 26">
            <a:extLst>
              <a:ext uri="{FF2B5EF4-FFF2-40B4-BE49-F238E27FC236}">
                <a16:creationId xmlns:a16="http://schemas.microsoft.com/office/drawing/2014/main" id="{B042F10B-F7DD-64FE-C283-2BB729ED0080}"/>
              </a:ext>
            </a:extLst>
          </p:cNvPr>
          <p:cNvSpPr/>
          <p:nvPr/>
        </p:nvSpPr>
        <p:spPr>
          <a:xfrm>
            <a:off x="8106354" y="2357067"/>
            <a:ext cx="695740" cy="11579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: زوايا مستديرة 26">
            <a:extLst>
              <a:ext uri="{FF2B5EF4-FFF2-40B4-BE49-F238E27FC236}">
                <a16:creationId xmlns:a16="http://schemas.microsoft.com/office/drawing/2014/main" id="{04734AC7-67BA-B3A1-A480-1A08DC04FB07}"/>
              </a:ext>
            </a:extLst>
          </p:cNvPr>
          <p:cNvSpPr/>
          <p:nvPr/>
        </p:nvSpPr>
        <p:spPr>
          <a:xfrm>
            <a:off x="7247614" y="3223759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4B8ABD10-C438-92AB-4F2B-4F364F82A6CE}"/>
              </a:ext>
            </a:extLst>
          </p:cNvPr>
          <p:cNvSpPr/>
          <p:nvPr/>
        </p:nvSpPr>
        <p:spPr>
          <a:xfrm>
            <a:off x="7207858" y="3510006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: زوايا مستديرة 26">
            <a:extLst>
              <a:ext uri="{FF2B5EF4-FFF2-40B4-BE49-F238E27FC236}">
                <a16:creationId xmlns:a16="http://schemas.microsoft.com/office/drawing/2014/main" id="{3C77FE5C-6685-14DB-B7F3-2B5FB9AD3B20}"/>
              </a:ext>
            </a:extLst>
          </p:cNvPr>
          <p:cNvSpPr/>
          <p:nvPr/>
        </p:nvSpPr>
        <p:spPr>
          <a:xfrm>
            <a:off x="8289234" y="3629275"/>
            <a:ext cx="528763" cy="139643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: زوايا مستديرة 26">
            <a:extLst>
              <a:ext uri="{FF2B5EF4-FFF2-40B4-BE49-F238E27FC236}">
                <a16:creationId xmlns:a16="http://schemas.microsoft.com/office/drawing/2014/main" id="{0B0651E9-32E0-1632-0335-52FA2057F0A8}"/>
              </a:ext>
            </a:extLst>
          </p:cNvPr>
          <p:cNvSpPr/>
          <p:nvPr/>
        </p:nvSpPr>
        <p:spPr>
          <a:xfrm>
            <a:off x="8281283" y="4058646"/>
            <a:ext cx="413468" cy="14361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مستطيل: زوايا مستديرة 26">
            <a:extLst>
              <a:ext uri="{FF2B5EF4-FFF2-40B4-BE49-F238E27FC236}">
                <a16:creationId xmlns:a16="http://schemas.microsoft.com/office/drawing/2014/main" id="{3DEDE7AD-7C79-1AF5-C190-C45153271A6D}"/>
              </a:ext>
            </a:extLst>
          </p:cNvPr>
          <p:cNvSpPr/>
          <p:nvPr/>
        </p:nvSpPr>
        <p:spPr>
          <a:xfrm>
            <a:off x="7136294" y="3740593"/>
            <a:ext cx="592373" cy="187351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uiExpand="1" build="p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36"/>
          <p:cNvSpPr txBox="1">
            <a:spLocks noGrp="1"/>
          </p:cNvSpPr>
          <p:nvPr>
            <p:ph type="title" idx="8"/>
          </p:nvPr>
        </p:nvSpPr>
        <p:spPr>
          <a:xfrm>
            <a:off x="896053" y="16342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443" name="Google Shape;1443;p36"/>
          <p:cNvSpPr txBox="1">
            <a:spLocks noGrp="1"/>
          </p:cNvSpPr>
          <p:nvPr>
            <p:ph type="title"/>
          </p:nvPr>
        </p:nvSpPr>
        <p:spPr>
          <a:xfrm>
            <a:off x="1727454" y="1393725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Predict</a:t>
            </a:r>
            <a:endParaRPr b="1" dirty="0"/>
          </a:p>
        </p:txBody>
      </p:sp>
      <p:sp>
        <p:nvSpPr>
          <p:cNvPr id="1444" name="Google Shape;1444;p36"/>
          <p:cNvSpPr txBox="1">
            <a:spLocks noGrp="1"/>
          </p:cNvSpPr>
          <p:nvPr>
            <p:ph type="subTitle" idx="1"/>
          </p:nvPr>
        </p:nvSpPr>
        <p:spPr>
          <a:xfrm>
            <a:off x="1727454" y="1766737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s" dirty="0"/>
              <a:t>he topic of the text through the pictures</a:t>
            </a:r>
            <a:endParaRPr dirty="0"/>
          </a:p>
        </p:txBody>
      </p:sp>
      <p:sp>
        <p:nvSpPr>
          <p:cNvPr id="1445" name="Google Shape;1445;p36"/>
          <p:cNvSpPr txBox="1">
            <a:spLocks noGrp="1"/>
          </p:cNvSpPr>
          <p:nvPr>
            <p:ph type="title" idx="2"/>
          </p:nvPr>
        </p:nvSpPr>
        <p:spPr>
          <a:xfrm>
            <a:off x="1727454" y="2532869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Read</a:t>
            </a:r>
            <a:endParaRPr b="1" dirty="0"/>
          </a:p>
        </p:txBody>
      </p:sp>
      <p:sp>
        <p:nvSpPr>
          <p:cNvPr id="1446" name="Google Shape;1446;p36"/>
          <p:cNvSpPr txBox="1">
            <a:spLocks noGrp="1"/>
          </p:cNvSpPr>
          <p:nvPr>
            <p:ph type="subTitle" idx="3"/>
          </p:nvPr>
        </p:nvSpPr>
        <p:spPr>
          <a:xfrm>
            <a:off x="1727454" y="2905881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s" dirty="0"/>
              <a:t>he article for specific information</a:t>
            </a:r>
            <a:endParaRPr dirty="0"/>
          </a:p>
        </p:txBody>
      </p:sp>
      <p:sp>
        <p:nvSpPr>
          <p:cNvPr id="1447" name="Google Shape;1447;p36"/>
          <p:cNvSpPr txBox="1">
            <a:spLocks noGrp="1"/>
          </p:cNvSpPr>
          <p:nvPr>
            <p:ph type="title" idx="4"/>
          </p:nvPr>
        </p:nvSpPr>
        <p:spPr>
          <a:xfrm>
            <a:off x="1727454" y="3672012"/>
            <a:ext cx="2771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Deduce</a:t>
            </a:r>
            <a:endParaRPr b="1" dirty="0"/>
          </a:p>
        </p:txBody>
      </p:sp>
      <p:sp>
        <p:nvSpPr>
          <p:cNvPr id="1448" name="Google Shape;1448;p36"/>
          <p:cNvSpPr txBox="1">
            <a:spLocks noGrp="1"/>
          </p:cNvSpPr>
          <p:nvPr>
            <p:ph type="subTitle" idx="5"/>
          </p:nvPr>
        </p:nvSpPr>
        <p:spPr>
          <a:xfrm>
            <a:off x="1727454" y="4045024"/>
            <a:ext cx="2771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s" dirty="0"/>
              <a:t>he meaning of the new words</a:t>
            </a:r>
            <a:endParaRPr dirty="0"/>
          </a:p>
        </p:txBody>
      </p:sp>
      <p:sp>
        <p:nvSpPr>
          <p:cNvPr id="1449" name="Google Shape;1449;p36"/>
          <p:cNvSpPr txBox="1">
            <a:spLocks noGrp="1"/>
          </p:cNvSpPr>
          <p:nvPr>
            <p:ph type="title" idx="6"/>
          </p:nvPr>
        </p:nvSpPr>
        <p:spPr>
          <a:xfrm>
            <a:off x="5477447" y="1393720"/>
            <a:ext cx="27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Answer</a:t>
            </a:r>
            <a:r>
              <a:rPr lang="es" dirty="0"/>
              <a:t> </a:t>
            </a:r>
            <a:endParaRPr dirty="0"/>
          </a:p>
        </p:txBody>
      </p:sp>
      <p:sp>
        <p:nvSpPr>
          <p:cNvPr id="1450" name="Google Shape;1450;p36"/>
          <p:cNvSpPr txBox="1">
            <a:spLocks noGrp="1"/>
          </p:cNvSpPr>
          <p:nvPr>
            <p:ph type="subTitle" idx="7"/>
          </p:nvPr>
        </p:nvSpPr>
        <p:spPr>
          <a:xfrm>
            <a:off x="5477447" y="1766731"/>
            <a:ext cx="277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on the reading text</a:t>
            </a:r>
            <a:endParaRPr dirty="0"/>
          </a:p>
        </p:txBody>
      </p:sp>
      <p:sp>
        <p:nvSpPr>
          <p:cNvPr id="1451" name="Google Shape;1451;p36"/>
          <p:cNvSpPr txBox="1">
            <a:spLocks noGrp="1"/>
          </p:cNvSpPr>
          <p:nvPr>
            <p:ph type="title" idx="9"/>
          </p:nvPr>
        </p:nvSpPr>
        <p:spPr>
          <a:xfrm>
            <a:off x="896053" y="3893800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1452" name="Google Shape;1452;p36"/>
          <p:cNvSpPr txBox="1">
            <a:spLocks noGrp="1"/>
          </p:cNvSpPr>
          <p:nvPr>
            <p:ph type="title" idx="13"/>
          </p:nvPr>
        </p:nvSpPr>
        <p:spPr>
          <a:xfrm>
            <a:off x="896053" y="2764013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1453" name="Google Shape;1453;p36"/>
          <p:cNvSpPr txBox="1">
            <a:spLocks noGrp="1"/>
          </p:cNvSpPr>
          <p:nvPr>
            <p:ph type="title" idx="14"/>
          </p:nvPr>
        </p:nvSpPr>
        <p:spPr>
          <a:xfrm>
            <a:off x="4647256" y="16342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04</a:t>
            </a:r>
            <a:endParaRPr dirty="0"/>
          </a:p>
        </p:txBody>
      </p:sp>
      <p:sp>
        <p:nvSpPr>
          <p:cNvPr id="1454" name="Google Shape;1454;p36"/>
          <p:cNvSpPr txBox="1">
            <a:spLocks noGrp="1"/>
          </p:cNvSpPr>
          <p:nvPr>
            <p:ph type="title" idx="15"/>
          </p:nvPr>
        </p:nvSpPr>
        <p:spPr>
          <a:xfrm>
            <a:off x="5477447" y="2532863"/>
            <a:ext cx="27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Discuss</a:t>
            </a:r>
            <a:endParaRPr dirty="0"/>
          </a:p>
        </p:txBody>
      </p:sp>
      <p:sp>
        <p:nvSpPr>
          <p:cNvPr id="1455" name="Google Shape;1455;p36"/>
          <p:cNvSpPr txBox="1">
            <a:spLocks noGrp="1"/>
          </p:cNvSpPr>
          <p:nvPr>
            <p:ph type="subTitle" idx="16"/>
          </p:nvPr>
        </p:nvSpPr>
        <p:spPr>
          <a:xfrm>
            <a:off x="5477447" y="2905875"/>
            <a:ext cx="277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s" dirty="0"/>
              <a:t>he most important changes in Saudi Arabia</a:t>
            </a:r>
            <a:endParaRPr dirty="0"/>
          </a:p>
        </p:txBody>
      </p:sp>
      <p:sp>
        <p:nvSpPr>
          <p:cNvPr id="1456" name="Google Shape;1456;p36"/>
          <p:cNvSpPr txBox="1">
            <a:spLocks noGrp="1"/>
          </p:cNvSpPr>
          <p:nvPr>
            <p:ph type="title" idx="17"/>
          </p:nvPr>
        </p:nvSpPr>
        <p:spPr>
          <a:xfrm>
            <a:off x="4647256" y="2764025"/>
            <a:ext cx="74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05</a:t>
            </a:r>
            <a:endParaRPr dirty="0"/>
          </a:p>
        </p:txBody>
      </p:sp>
      <p:sp>
        <p:nvSpPr>
          <p:cNvPr id="1457" name="Google Shape;1457;p36"/>
          <p:cNvSpPr txBox="1">
            <a:spLocks noGrp="1"/>
          </p:cNvSpPr>
          <p:nvPr>
            <p:ph type="title" idx="18"/>
          </p:nvPr>
        </p:nvSpPr>
        <p:spPr>
          <a:xfrm>
            <a:off x="1329338" y="405646"/>
            <a:ext cx="49715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b="1" dirty="0">
                <a:solidFill>
                  <a:srgbClr val="008000"/>
                </a:solidFill>
              </a:rPr>
              <a:t>Lesson </a:t>
            </a:r>
            <a:r>
              <a:rPr lang="es" sz="4000" b="1" dirty="0">
                <a:solidFill>
                  <a:srgbClr val="008000"/>
                </a:solidFill>
              </a:rPr>
              <a:t>Obectives</a:t>
            </a:r>
            <a:endParaRPr sz="4400" b="1" dirty="0">
              <a:solidFill>
                <a:srgbClr val="008000"/>
              </a:solidFill>
            </a:endParaRPr>
          </a:p>
        </p:txBody>
      </p:sp>
      <p:grpSp>
        <p:nvGrpSpPr>
          <p:cNvPr id="1458" name="Google Shape;1458;p36"/>
          <p:cNvGrpSpPr/>
          <p:nvPr/>
        </p:nvGrpSpPr>
        <p:grpSpPr>
          <a:xfrm rot="1215376" flipH="1">
            <a:off x="4330786" y="3643844"/>
            <a:ext cx="4873522" cy="4421448"/>
            <a:chOff x="6377985" y="-1568335"/>
            <a:chExt cx="4873800" cy="4421700"/>
          </a:xfrm>
        </p:grpSpPr>
        <p:sp>
          <p:nvSpPr>
            <p:cNvPr id="1459" name="Google Shape;1459;p36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6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6"/>
          <p:cNvGrpSpPr/>
          <p:nvPr/>
        </p:nvGrpSpPr>
        <p:grpSpPr>
          <a:xfrm flipH="1">
            <a:off x="5845541" y="2807569"/>
            <a:ext cx="3209105" cy="2294460"/>
            <a:chOff x="3457625" y="2785575"/>
            <a:chExt cx="1052925" cy="752825"/>
          </a:xfrm>
        </p:grpSpPr>
        <p:sp>
          <p:nvSpPr>
            <p:cNvPr id="1462" name="Google Shape;1462;p36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6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6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6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6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6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6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6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6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6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6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6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6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6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6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6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6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6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6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6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6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6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6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6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6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6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6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6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6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6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6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6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6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6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6" name="Google Shape;1496;p36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1920320">
            <a:off x="7734537" y="3835900"/>
            <a:ext cx="916931" cy="150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0" name="Google Shape;1840;p48"/>
          <p:cNvGrpSpPr/>
          <p:nvPr/>
        </p:nvGrpSpPr>
        <p:grpSpPr>
          <a:xfrm rot="1433466">
            <a:off x="4194171" y="617957"/>
            <a:ext cx="4765500" cy="4323446"/>
            <a:chOff x="6377985" y="-1568335"/>
            <a:chExt cx="4873800" cy="4421700"/>
          </a:xfrm>
        </p:grpSpPr>
        <p:sp>
          <p:nvSpPr>
            <p:cNvPr id="1841" name="Google Shape;1841;p48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8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48"/>
          <p:cNvSpPr txBox="1">
            <a:spLocks noGrp="1"/>
          </p:cNvSpPr>
          <p:nvPr>
            <p:ph type="title" idx="2"/>
          </p:nvPr>
        </p:nvSpPr>
        <p:spPr>
          <a:xfrm>
            <a:off x="1189635" y="759110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dirty="0"/>
              <a:t>Open</a:t>
            </a:r>
            <a:endParaRPr sz="6600" b="1" dirty="0"/>
          </a:p>
        </p:txBody>
      </p:sp>
      <p:sp>
        <p:nvSpPr>
          <p:cNvPr id="1845" name="Google Shape;1845;p48"/>
          <p:cNvSpPr txBox="1">
            <a:spLocks noGrp="1"/>
          </p:cNvSpPr>
          <p:nvPr>
            <p:ph type="subTitle" idx="1"/>
          </p:nvPr>
        </p:nvSpPr>
        <p:spPr>
          <a:xfrm>
            <a:off x="1037344" y="2179606"/>
            <a:ext cx="2643309" cy="471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s" sz="20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p. </a:t>
            </a:r>
            <a:r>
              <a:rPr lang="es" sz="1800" b="1" dirty="0"/>
              <a:t>( 13)</a:t>
            </a:r>
            <a:endParaRPr sz="1800" b="1" dirty="0"/>
          </a:p>
        </p:txBody>
      </p:sp>
      <p:pic>
        <p:nvPicPr>
          <p:cNvPr id="1847" name="Google Shape;1847;p48"/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 flipH="1">
            <a:off x="7068646" y="-1266825"/>
            <a:ext cx="238331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D9C7701-1FE3-1404-C254-120FFF14F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22558" r="35210" b="7675"/>
          <a:stretch/>
        </p:blipFill>
        <p:spPr>
          <a:xfrm>
            <a:off x="5132934" y="955700"/>
            <a:ext cx="2789304" cy="358844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D971E34-F783-BB34-C743-F594561C5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" r="-1"/>
          <a:stretch/>
        </p:blipFill>
        <p:spPr>
          <a:xfrm>
            <a:off x="1113184" y="254442"/>
            <a:ext cx="7560150" cy="446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FBA4D6E-C1AA-6EC9-984F-D5213FBB55D9}"/>
              </a:ext>
            </a:extLst>
          </p:cNvPr>
          <p:cNvSpPr/>
          <p:nvPr/>
        </p:nvSpPr>
        <p:spPr>
          <a:xfrm>
            <a:off x="3512457" y="1461104"/>
            <a:ext cx="1838771" cy="343842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5B314969-D5B3-F596-4694-EC08D90ECA2A}"/>
              </a:ext>
            </a:extLst>
          </p:cNvPr>
          <p:cNvSpPr/>
          <p:nvPr/>
        </p:nvSpPr>
        <p:spPr>
          <a:xfrm>
            <a:off x="1518005" y="1899752"/>
            <a:ext cx="907143" cy="239150"/>
          </a:xfrm>
          <a:prstGeom prst="roundRect">
            <a:avLst/>
          </a:prstGeom>
          <a:noFill/>
          <a:ln w="38100">
            <a:solidFill>
              <a:srgbClr val="92B6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E0CC7F9C-B6E0-7663-2458-62AB51BB91D4}"/>
              </a:ext>
            </a:extLst>
          </p:cNvPr>
          <p:cNvSpPr/>
          <p:nvPr/>
        </p:nvSpPr>
        <p:spPr>
          <a:xfrm>
            <a:off x="1597518" y="2289365"/>
            <a:ext cx="1479637" cy="263004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E577D51-498B-FE4D-E792-6E8A68F8CBB5}"/>
              </a:ext>
            </a:extLst>
          </p:cNvPr>
          <p:cNvSpPr/>
          <p:nvPr/>
        </p:nvSpPr>
        <p:spPr>
          <a:xfrm>
            <a:off x="3586669" y="2704158"/>
            <a:ext cx="1852023" cy="293484"/>
          </a:xfrm>
          <a:prstGeom prst="roundRect">
            <a:avLst/>
          </a:prstGeom>
          <a:noFill/>
          <a:ln w="38100">
            <a:solidFill>
              <a:srgbClr val="92B6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8B5178C-8D43-7688-1BB6-220022A8D5EC}"/>
              </a:ext>
            </a:extLst>
          </p:cNvPr>
          <p:cNvSpPr/>
          <p:nvPr/>
        </p:nvSpPr>
        <p:spPr>
          <a:xfrm>
            <a:off x="1655828" y="3124863"/>
            <a:ext cx="1852023" cy="262393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C190979E-89EC-F22E-84BE-2F2A06AA6A61}"/>
              </a:ext>
            </a:extLst>
          </p:cNvPr>
          <p:cNvSpPr/>
          <p:nvPr/>
        </p:nvSpPr>
        <p:spPr>
          <a:xfrm>
            <a:off x="5529439" y="3523753"/>
            <a:ext cx="1157608" cy="300824"/>
          </a:xfrm>
          <a:prstGeom prst="roundRect">
            <a:avLst/>
          </a:prstGeom>
          <a:noFill/>
          <a:ln w="38100">
            <a:solidFill>
              <a:srgbClr val="92B6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7A474417-F472-A763-4726-318C3C5F962C}"/>
              </a:ext>
            </a:extLst>
          </p:cNvPr>
          <p:cNvSpPr/>
          <p:nvPr/>
        </p:nvSpPr>
        <p:spPr>
          <a:xfrm>
            <a:off x="1586917" y="3938546"/>
            <a:ext cx="1689019" cy="235889"/>
          </a:xfrm>
          <a:prstGeom prst="roundRect">
            <a:avLst/>
          </a:prstGeom>
          <a:noFill/>
          <a:ln w="38100"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D6F70FC-FDDF-FC60-796E-3EE78C275529}"/>
              </a:ext>
            </a:extLst>
          </p:cNvPr>
          <p:cNvSpPr/>
          <p:nvPr/>
        </p:nvSpPr>
        <p:spPr>
          <a:xfrm>
            <a:off x="5506910" y="4280452"/>
            <a:ext cx="1466384" cy="315402"/>
          </a:xfrm>
          <a:prstGeom prst="roundRect">
            <a:avLst/>
          </a:prstGeom>
          <a:noFill/>
          <a:ln w="38100">
            <a:solidFill>
              <a:srgbClr val="92B6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D543EBEB-72E7-78F0-FC00-D65D7E5A22F7}"/>
              </a:ext>
            </a:extLst>
          </p:cNvPr>
          <p:cNvSpPr/>
          <p:nvPr/>
        </p:nvSpPr>
        <p:spPr>
          <a:xfrm>
            <a:off x="1205864" y="1017270"/>
            <a:ext cx="4344146" cy="231084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EAD47EC-8B0C-D96F-FD93-39C86502C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4" y="1001865"/>
            <a:ext cx="8180952" cy="3347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3FAEE13-C877-F101-7E3B-A3E2443D6D9E}"/>
              </a:ext>
            </a:extLst>
          </p:cNvPr>
          <p:cNvSpPr txBox="1"/>
          <p:nvPr/>
        </p:nvSpPr>
        <p:spPr>
          <a:xfrm>
            <a:off x="956145" y="2102525"/>
            <a:ext cx="7901608" cy="32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0" i="0" u="none" strike="noStrike" baseline="0" dirty="0">
                <a:solidFill>
                  <a:srgbClr val="C00000"/>
                </a:solidFill>
                <a:latin typeface="Proxima Nova Light"/>
              </a:rPr>
              <a:t> </a:t>
            </a:r>
            <a:r>
              <a:rPr lang="en-US" b="0" i="0" u="none" strike="noStrike" baseline="0" dirty="0">
                <a:solidFill>
                  <a:schemeClr val="tx2"/>
                </a:solidFill>
                <a:latin typeface="Proxima Nova Light"/>
              </a:rPr>
              <a:t>expand and develop country to ensure Muslims from around the world can visit the Holy Sites. </a:t>
            </a:r>
            <a:endParaRPr lang="en-US" sz="1500" b="0" i="0" u="none" strike="noStrike" baseline="0" dirty="0">
              <a:solidFill>
                <a:schemeClr val="tx2"/>
              </a:solidFill>
              <a:latin typeface="Proxima Nova Light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E0F2BC-B099-3F79-64B1-B2C5880ADE58}"/>
              </a:ext>
            </a:extLst>
          </p:cNvPr>
          <p:cNvSpPr txBox="1"/>
          <p:nvPr/>
        </p:nvSpPr>
        <p:spPr>
          <a:xfrm>
            <a:off x="1051559" y="2388771"/>
            <a:ext cx="7957267" cy="323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b="0" i="0" u="none" strike="noStrike" baseline="0" dirty="0">
                <a:solidFill>
                  <a:srgbClr val="90A963"/>
                </a:solidFill>
                <a:latin typeface="Proxima Nova Light"/>
              </a:rPr>
              <a:t>develop economy to encourage investment from other countries and international businesses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B917BCB-B9D1-D604-0338-4D7B299038D4}"/>
              </a:ext>
            </a:extLst>
          </p:cNvPr>
          <p:cNvSpPr txBox="1"/>
          <p:nvPr/>
        </p:nvSpPr>
        <p:spPr>
          <a:xfrm>
            <a:off x="1075414" y="2668824"/>
            <a:ext cx="7319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008000"/>
                </a:solidFill>
                <a:latin typeface="Proxima Nova Light"/>
              </a:rPr>
              <a:t>use geographical position to improve trade and transport to and from our country </a:t>
            </a:r>
            <a:endParaRPr lang="ar-SA" dirty="0">
              <a:solidFill>
                <a:srgbClr val="008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81AE83A-464E-7FEF-CBC8-3E55636B9AF0}"/>
              </a:ext>
            </a:extLst>
          </p:cNvPr>
          <p:cNvSpPr txBox="1"/>
          <p:nvPr/>
        </p:nvSpPr>
        <p:spPr>
          <a:xfrm>
            <a:off x="1139025" y="2915315"/>
            <a:ext cx="7319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92B652"/>
                </a:solidFill>
                <a:latin typeface="Proxima Nova Light"/>
              </a:rPr>
              <a:t>support young people in finding jobs and training </a:t>
            </a:r>
            <a:endParaRPr lang="ar-SA" dirty="0">
              <a:solidFill>
                <a:srgbClr val="92B652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12057F5-80EF-B4B3-77A5-C105FE219728}"/>
              </a:ext>
            </a:extLst>
          </p:cNvPr>
          <p:cNvSpPr txBox="1"/>
          <p:nvPr/>
        </p:nvSpPr>
        <p:spPr>
          <a:xfrm>
            <a:off x="1033669" y="3153854"/>
            <a:ext cx="7283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baseline="0" dirty="0">
                <a:solidFill>
                  <a:srgbClr val="008000"/>
                </a:solidFill>
                <a:latin typeface="Proxima Nova Light"/>
              </a:rPr>
              <a:t>develop and diversify the economy to create job opportunities </a:t>
            </a:r>
            <a:endParaRPr lang="ar-SA" dirty="0">
              <a:solidFill>
                <a:srgbClr val="008000"/>
              </a:solidFill>
            </a:endParaRPr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AA5992C6-ADF5-225A-E2D4-DD21BF47CC94}"/>
              </a:ext>
            </a:extLst>
          </p:cNvPr>
          <p:cNvSpPr/>
          <p:nvPr/>
        </p:nvSpPr>
        <p:spPr>
          <a:xfrm>
            <a:off x="712884" y="1796499"/>
            <a:ext cx="4875558" cy="27953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DE61019-4EC5-480E-394F-90A41A81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03" y="661957"/>
            <a:ext cx="7617350" cy="342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8" name="Google Shape;2188;p62"/>
          <p:cNvGrpSpPr/>
          <p:nvPr/>
        </p:nvGrpSpPr>
        <p:grpSpPr>
          <a:xfrm rot="-327372" flipH="1">
            <a:off x="5545998" y="2857303"/>
            <a:ext cx="3209114" cy="2294467"/>
            <a:chOff x="3457625" y="2785575"/>
            <a:chExt cx="1052925" cy="752825"/>
          </a:xfrm>
        </p:grpSpPr>
        <p:sp>
          <p:nvSpPr>
            <p:cNvPr id="2189" name="Google Shape;2189;p62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2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2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2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2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2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2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2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2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62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62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62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62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62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62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62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62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62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62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62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62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62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62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62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62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62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62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62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62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62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62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62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62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62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4" name="Google Shape;2224;p62"/>
          <p:cNvSpPr txBox="1">
            <a:spLocks noGrp="1"/>
          </p:cNvSpPr>
          <p:nvPr>
            <p:ph type="title"/>
          </p:nvPr>
        </p:nvSpPr>
        <p:spPr>
          <a:xfrm>
            <a:off x="3691271" y="1258573"/>
            <a:ext cx="4200232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b="1" dirty="0"/>
              <a:t>Homework</a:t>
            </a:r>
            <a:endParaRPr sz="5400" b="1" dirty="0"/>
          </a:p>
        </p:txBody>
      </p:sp>
      <p:cxnSp>
        <p:nvCxnSpPr>
          <p:cNvPr id="2225" name="Google Shape;2225;p62"/>
          <p:cNvCxnSpPr/>
          <p:nvPr/>
        </p:nvCxnSpPr>
        <p:spPr>
          <a:xfrm rot="10800000">
            <a:off x="495350" y="533406"/>
            <a:ext cx="1100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26" name="Google Shape;2226;p62"/>
          <p:cNvGrpSpPr/>
          <p:nvPr/>
        </p:nvGrpSpPr>
        <p:grpSpPr>
          <a:xfrm rot="-1638181" flipH="1">
            <a:off x="5087572" y="3170467"/>
            <a:ext cx="4873838" cy="4421735"/>
            <a:chOff x="6377985" y="-1568335"/>
            <a:chExt cx="4873800" cy="4421700"/>
          </a:xfrm>
        </p:grpSpPr>
        <p:sp>
          <p:nvSpPr>
            <p:cNvPr id="2227" name="Google Shape;2227;p62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2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1561DFB-3156-EBDF-F287-E67DA0C23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3" t="12213" r="34087" b="16985"/>
          <a:stretch/>
        </p:blipFill>
        <p:spPr>
          <a:xfrm>
            <a:off x="530197" y="1029660"/>
            <a:ext cx="3211927" cy="3803597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008000"/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CC178FD-ABF0-00CD-72F8-95B5C0FB2898}"/>
              </a:ext>
            </a:extLst>
          </p:cNvPr>
          <p:cNvSpPr txBox="1"/>
          <p:nvPr/>
        </p:nvSpPr>
        <p:spPr>
          <a:xfrm>
            <a:off x="4502844" y="2565747"/>
            <a:ext cx="2362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Workbook , P</a:t>
            </a:r>
            <a:r>
              <a:rPr lang="en-US" sz="2000" b="1" dirty="0">
                <a:solidFill>
                  <a:srgbClr val="008000"/>
                </a:solidFill>
              </a:rPr>
              <a:t>.(83)</a:t>
            </a:r>
          </a:p>
          <a:p>
            <a:pPr algn="ctr"/>
            <a:r>
              <a:rPr lang="en-US" sz="2000" dirty="0"/>
              <a:t>Exercise </a:t>
            </a:r>
            <a:r>
              <a:rPr lang="en-US" sz="2000" b="1" dirty="0">
                <a:solidFill>
                  <a:schemeClr val="tx2"/>
                </a:solidFill>
              </a:rPr>
              <a:t>(I)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8" name="Google Shape;2138;p59"/>
          <p:cNvGrpSpPr/>
          <p:nvPr/>
        </p:nvGrpSpPr>
        <p:grpSpPr>
          <a:xfrm>
            <a:off x="2835409" y="745352"/>
            <a:ext cx="4618104" cy="3514169"/>
            <a:chOff x="4504425" y="1397600"/>
            <a:chExt cx="2842200" cy="2124625"/>
          </a:xfrm>
          <a:solidFill>
            <a:schemeClr val="tx1"/>
          </a:solidFill>
        </p:grpSpPr>
        <p:sp>
          <p:nvSpPr>
            <p:cNvPr id="2139" name="Google Shape;2139;p59"/>
            <p:cNvSpPr/>
            <p:nvPr/>
          </p:nvSpPr>
          <p:spPr>
            <a:xfrm>
              <a:off x="5588475" y="2765625"/>
              <a:ext cx="674100" cy="604200"/>
            </a:xfrm>
            <a:prstGeom prst="rect">
              <a:avLst/>
            </a:prstGeom>
            <a:grpFill/>
            <a:ln w="57150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/>
            <p:cNvSpPr/>
            <p:nvPr/>
          </p:nvSpPr>
          <p:spPr>
            <a:xfrm>
              <a:off x="4504425" y="1397600"/>
              <a:ext cx="2842200" cy="1688700"/>
            </a:xfrm>
            <a:prstGeom prst="rect">
              <a:avLst/>
            </a:prstGeom>
            <a:grpFill/>
            <a:ln w="57150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9"/>
            <p:cNvSpPr/>
            <p:nvPr/>
          </p:nvSpPr>
          <p:spPr>
            <a:xfrm>
              <a:off x="4988925" y="3369825"/>
              <a:ext cx="1873200" cy="152400"/>
            </a:xfrm>
            <a:prstGeom prst="rect">
              <a:avLst/>
            </a:prstGeom>
            <a:grpFill/>
            <a:ln w="57150" cap="flat" cmpd="sng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9"/>
          <p:cNvGrpSpPr/>
          <p:nvPr/>
        </p:nvGrpSpPr>
        <p:grpSpPr>
          <a:xfrm rot="4066187" flipH="1">
            <a:off x="-1601186" y="-2948874"/>
            <a:ext cx="4873425" cy="4421360"/>
            <a:chOff x="6377985" y="-1568335"/>
            <a:chExt cx="4873800" cy="4421700"/>
          </a:xfrm>
        </p:grpSpPr>
        <p:sp>
          <p:nvSpPr>
            <p:cNvPr id="2144" name="Google Shape;2144;p59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9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46" name="Google Shape;2146;p59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9862069">
            <a:off x="2050283" y="-299592"/>
            <a:ext cx="803775" cy="132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دواجن الوطنية på Twitter: &amp;quot;رب اجعل هذا البلد آمنا.. #نبايعك_يا_وطن  #اليوم_الوطني٨٧_ #اليوم_الوطني_السعودي87عام… &amp;quot;">
            <a:extLst>
              <a:ext uri="{FF2B5EF4-FFF2-40B4-BE49-F238E27FC236}">
                <a16:creationId xmlns:a16="http://schemas.microsoft.com/office/drawing/2014/main" id="{71FB0985-0334-9E58-335B-F03D30224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626"/>
          <a:stretch/>
        </p:blipFill>
        <p:spPr bwMode="auto">
          <a:xfrm>
            <a:off x="2973721" y="875980"/>
            <a:ext cx="4477185" cy="2551099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60"/>
          <p:cNvSpPr txBox="1">
            <a:spLocks noGrp="1"/>
          </p:cNvSpPr>
          <p:nvPr>
            <p:ph type="ctrTitle"/>
          </p:nvPr>
        </p:nvSpPr>
        <p:spPr>
          <a:xfrm>
            <a:off x="2287300" y="859238"/>
            <a:ext cx="39651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/>
              <a:t>Thanks!</a:t>
            </a:r>
            <a:endParaRPr sz="6000" b="1" dirty="0"/>
          </a:p>
        </p:txBody>
      </p:sp>
      <p:grpSp>
        <p:nvGrpSpPr>
          <p:cNvPr id="2153" name="Google Shape;2153;p60"/>
          <p:cNvGrpSpPr/>
          <p:nvPr/>
        </p:nvGrpSpPr>
        <p:grpSpPr>
          <a:xfrm flipH="1">
            <a:off x="-2551200" y="-2420400"/>
            <a:ext cx="4873800" cy="4421700"/>
            <a:chOff x="6377985" y="-1568335"/>
            <a:chExt cx="4873800" cy="4421700"/>
          </a:xfrm>
        </p:grpSpPr>
        <p:sp>
          <p:nvSpPr>
            <p:cNvPr id="2154" name="Google Shape;2154;p6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60"/>
          <p:cNvGrpSpPr/>
          <p:nvPr/>
        </p:nvGrpSpPr>
        <p:grpSpPr>
          <a:xfrm flipH="1">
            <a:off x="6897600" y="2761200"/>
            <a:ext cx="4873800" cy="4421700"/>
            <a:chOff x="6377985" y="-1568335"/>
            <a:chExt cx="4873800" cy="4421700"/>
          </a:xfrm>
        </p:grpSpPr>
        <p:sp>
          <p:nvSpPr>
            <p:cNvPr id="2157" name="Google Shape;2157;p6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76" name="Google Shape;2176;p60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9008993">
            <a:off x="838701" y="-1732477"/>
            <a:ext cx="1486799" cy="37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" name="Google Shape;2177;p60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1232547">
            <a:off x="6861837" y="3799225"/>
            <a:ext cx="916931" cy="15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others Day Morning Have Nice Day Stock Photo (Edit Now) 1044296086">
            <a:extLst>
              <a:ext uri="{FF2B5EF4-FFF2-40B4-BE49-F238E27FC236}">
                <a16:creationId xmlns:a16="http://schemas.microsoft.com/office/drawing/2014/main" id="{AE919984-44F1-CC16-8063-A42334252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2"/>
          <a:stretch/>
        </p:blipFill>
        <p:spPr bwMode="auto">
          <a:xfrm>
            <a:off x="2562042" y="1614114"/>
            <a:ext cx="4077298" cy="2727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or &amp; Fitch Case Study">
            <a:extLst>
              <a:ext uri="{FF2B5EF4-FFF2-40B4-BE49-F238E27FC236}">
                <a16:creationId xmlns:a16="http://schemas.microsoft.com/office/drawing/2014/main" id="{66DCECEE-1668-1C3A-5388-C905CE53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37" y="2177664"/>
            <a:ext cx="2107096" cy="134476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87425CE-5EBD-9F29-357E-DB8D3F0F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712" y="79513"/>
            <a:ext cx="1356691" cy="197192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01" name="Google Shape;1601;p41"/>
          <p:cNvGrpSpPr/>
          <p:nvPr/>
        </p:nvGrpSpPr>
        <p:grpSpPr>
          <a:xfrm rot="2089399">
            <a:off x="7088612" y="-410749"/>
            <a:ext cx="2535701" cy="2300486"/>
            <a:chOff x="6377985" y="-1568335"/>
            <a:chExt cx="4873800" cy="4421700"/>
          </a:xfrm>
        </p:grpSpPr>
        <p:sp>
          <p:nvSpPr>
            <p:cNvPr id="1602" name="Google Shape;1602;p41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 rot="163383">
              <a:off x="6726674" y="-1226477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19" name="Google Shape;1619;p41"/>
          <p:cNvCxnSpPr>
            <a:cxnSpLocks/>
            <a:endCxn id="1620" idx="6"/>
          </p:cNvCxnSpPr>
          <p:nvPr/>
        </p:nvCxnSpPr>
        <p:spPr>
          <a:xfrm flipH="1">
            <a:off x="8529878" y="482221"/>
            <a:ext cx="1664100" cy="147300"/>
          </a:xfrm>
          <a:prstGeom prst="bentConnector3">
            <a:avLst>
              <a:gd name="adj1" fmla="val 49998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29" name="Google Shape;1629;p41"/>
          <p:cNvGrpSpPr/>
          <p:nvPr/>
        </p:nvGrpSpPr>
        <p:grpSpPr>
          <a:xfrm rot="5546678">
            <a:off x="7271272" y="-39713"/>
            <a:ext cx="2017270" cy="2188196"/>
            <a:chOff x="3192833" y="2771493"/>
            <a:chExt cx="661883" cy="717965"/>
          </a:xfrm>
        </p:grpSpPr>
        <p:sp>
          <p:nvSpPr>
            <p:cNvPr id="1630" name="Google Shape;1630;p41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3386500" y="3430499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3827042" y="3461584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1"/>
            <p:cNvSpPr/>
            <p:nvPr/>
          </p:nvSpPr>
          <p:spPr>
            <a:xfrm>
              <a:off x="3215428" y="3003626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1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1"/>
            <p:cNvSpPr/>
            <p:nvPr/>
          </p:nvSpPr>
          <p:spPr>
            <a:xfrm>
              <a:off x="3342825" y="3223774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1"/>
            <p:cNvSpPr/>
            <p:nvPr/>
          </p:nvSpPr>
          <p:spPr>
            <a:xfrm>
              <a:off x="3336014" y="2771493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1"/>
            <p:cNvSpPr/>
            <p:nvPr/>
          </p:nvSpPr>
          <p:spPr>
            <a:xfrm>
              <a:off x="3611875" y="3186791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3387684" y="3136641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3307750" y="3336199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3476554" y="287258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3490584" y="3285066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3676925" y="3243916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1"/>
            <p:cNvSpPr/>
            <p:nvPr/>
          </p:nvSpPr>
          <p:spPr>
            <a:xfrm>
              <a:off x="3525184" y="3352191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1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3192833" y="3426037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0" name="Google Shape;1620;p41"/>
          <p:cNvSpPr/>
          <p:nvPr/>
        </p:nvSpPr>
        <p:spPr>
          <a:xfrm>
            <a:off x="8219136" y="474246"/>
            <a:ext cx="310800" cy="310800"/>
          </a:xfrm>
          <a:prstGeom prst="ellipse">
            <a:avLst/>
          </a:prstGeom>
          <a:gradFill>
            <a:gsLst>
              <a:gs pos="0">
                <a:srgbClr val="E0B762">
                  <a:alpha val="61176"/>
                </a:srgbClr>
              </a:gs>
              <a:gs pos="100000">
                <a:srgbClr val="B1880D">
                  <a:alpha val="82745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72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Baskervville"/>
              <a:ea typeface="Baskervville"/>
              <a:cs typeface="Baskervville"/>
              <a:sym typeface="Baskervville"/>
            </a:endParaRPr>
          </a:p>
        </p:txBody>
      </p:sp>
      <p:pic>
        <p:nvPicPr>
          <p:cNvPr id="4" name="عنصر نائب للصورة 13">
            <a:extLst>
              <a:ext uri="{FF2B5EF4-FFF2-40B4-BE49-F238E27FC236}">
                <a16:creationId xmlns:a16="http://schemas.microsoft.com/office/drawing/2014/main" id="{0621342B-54CE-47BD-1654-09AF30E14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121" y="1645920"/>
            <a:ext cx="2176466" cy="1494846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عنصر نائب للصورة 16">
            <a:extLst>
              <a:ext uri="{FF2B5EF4-FFF2-40B4-BE49-F238E27FC236}">
                <a16:creationId xmlns:a16="http://schemas.microsoft.com/office/drawing/2014/main" id="{76877388-D938-1E0D-78BC-4CF8CC5D5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12709" r="-1"/>
          <a:stretch/>
        </p:blipFill>
        <p:spPr>
          <a:xfrm>
            <a:off x="6375585" y="3562185"/>
            <a:ext cx="2378801" cy="139943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7C08BEC-4920-26CE-1120-593941F38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1244" y="151075"/>
            <a:ext cx="2030399" cy="131196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A year of momentous changes in Saudi Arabia - Saudi Gazette">
            <a:extLst>
              <a:ext uri="{FF2B5EF4-FFF2-40B4-BE49-F238E27FC236}">
                <a16:creationId xmlns:a16="http://schemas.microsoft.com/office/drawing/2014/main" id="{0C01C09A-DC76-8C1B-F31E-111E9D39B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08" y="3649648"/>
            <a:ext cx="2224819" cy="139942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7DC2AE4-275E-D7CE-F477-F320BA12C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2426" y="103367"/>
            <a:ext cx="1516062" cy="185961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Saudi Arabia will need an additional 20,000 hospital beds to meet demand -  Arabian Business">
            <a:extLst>
              <a:ext uri="{FF2B5EF4-FFF2-40B4-BE49-F238E27FC236}">
                <a16:creationId xmlns:a16="http://schemas.microsoft.com/office/drawing/2014/main" id="{2A8C2285-1707-FE9E-D923-F20DA1F6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3641697"/>
            <a:ext cx="2242268" cy="143123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1B94F34-B66A-2158-3D09-B0338843E4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7821" y="2488759"/>
            <a:ext cx="2212035" cy="142887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Google Shape;801;p72">
            <a:extLst>
              <a:ext uri="{FF2B5EF4-FFF2-40B4-BE49-F238E27FC236}">
                <a16:creationId xmlns:a16="http://schemas.microsoft.com/office/drawing/2014/main" id="{10429003-7A46-E727-A6FA-09AB24C8EFD4}"/>
              </a:ext>
            </a:extLst>
          </p:cNvPr>
          <p:cNvSpPr/>
          <p:nvPr/>
        </p:nvSpPr>
        <p:spPr>
          <a:xfrm>
            <a:off x="1214546" y="199852"/>
            <a:ext cx="2156808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/>
              <a:t>Warm up</a:t>
            </a:r>
            <a:endParaRPr lang="en-US" sz="2800" b="1" dirty="0"/>
          </a:p>
        </p:txBody>
      </p:sp>
      <p:pic>
        <p:nvPicPr>
          <p:cNvPr id="1028" name="Picture 4" descr="Kingdom of Saudi Arabia - Qiddiya Ground Breaking 2018">
            <a:extLst>
              <a:ext uri="{FF2B5EF4-FFF2-40B4-BE49-F238E27FC236}">
                <a16:creationId xmlns:a16="http://schemas.microsoft.com/office/drawing/2014/main" id="{39DAB975-62DD-E424-00A2-150F1060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3" y="1168844"/>
            <a:ext cx="2154805" cy="146304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سحابة 16">
            <a:extLst>
              <a:ext uri="{FF2B5EF4-FFF2-40B4-BE49-F238E27FC236}">
                <a16:creationId xmlns:a16="http://schemas.microsoft.com/office/drawing/2014/main" id="{FB7C6A3E-9097-B55B-808E-C8DBE6A964FC}"/>
              </a:ext>
            </a:extLst>
          </p:cNvPr>
          <p:cNvSpPr/>
          <p:nvPr/>
        </p:nvSpPr>
        <p:spPr>
          <a:xfrm>
            <a:off x="0" y="2224717"/>
            <a:ext cx="2888514" cy="1609055"/>
          </a:xfrm>
          <a:prstGeom prst="cloud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Arial Nova" panose="020B0504020202020204" pitchFamily="34" charset="0"/>
              </a:rPr>
              <a:t>Since 1932 until now what are</a:t>
            </a:r>
          </a:p>
          <a:p>
            <a:pPr algn="ctr"/>
            <a:r>
              <a:rPr lang="en-U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the most changes </a:t>
            </a:r>
            <a:r>
              <a:rPr lang="en-US" b="1" dirty="0">
                <a:latin typeface="Arial Nova" panose="020B0504020202020204" pitchFamily="34" charset="0"/>
              </a:rPr>
              <a:t>in Saudi’s progress?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01;p72">
            <a:extLst>
              <a:ext uri="{FF2B5EF4-FFF2-40B4-BE49-F238E27FC236}">
                <a16:creationId xmlns:a16="http://schemas.microsoft.com/office/drawing/2014/main" id="{B210D79B-B5B9-A6A9-5782-931971841E2C}"/>
              </a:ext>
            </a:extLst>
          </p:cNvPr>
          <p:cNvSpPr/>
          <p:nvPr/>
        </p:nvSpPr>
        <p:spPr>
          <a:xfrm>
            <a:off x="3162883" y="265331"/>
            <a:ext cx="2434436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/>
              <a:t>Vocabulary</a:t>
            </a:r>
            <a:endParaRPr lang="en-US" sz="2800" b="1" dirty="0"/>
          </a:p>
        </p:txBody>
      </p:sp>
      <p:pic>
        <p:nvPicPr>
          <p:cNvPr id="15" name="Google Shape;1832;p47">
            <a:extLst>
              <a:ext uri="{FF2B5EF4-FFF2-40B4-BE49-F238E27FC236}">
                <a16:creationId xmlns:a16="http://schemas.microsoft.com/office/drawing/2014/main" id="{C871C7E5-207D-5E80-B671-797E4622DD12}"/>
              </a:ext>
            </a:extLst>
          </p:cNvPr>
          <p:cNvPicPr preferRelativeResize="0"/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 rot="15231170">
            <a:off x="-364720" y="2476331"/>
            <a:ext cx="238331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525;p39">
            <a:extLst>
              <a:ext uri="{FF2B5EF4-FFF2-40B4-BE49-F238E27FC236}">
                <a16:creationId xmlns:a16="http://schemas.microsoft.com/office/drawing/2014/main" id="{F5B76956-5643-0746-BACC-50149F1E8F26}"/>
              </a:ext>
            </a:extLst>
          </p:cNvPr>
          <p:cNvSpPr txBox="1">
            <a:spLocks/>
          </p:cNvSpPr>
          <p:nvPr/>
        </p:nvSpPr>
        <p:spPr>
          <a:xfrm>
            <a:off x="1159018" y="1025717"/>
            <a:ext cx="2593997" cy="285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skervville"/>
              <a:buNone/>
              <a:defRPr sz="8000" b="0" i="0" u="none" strike="noStrike" cap="none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800" b="1" dirty="0"/>
          </a:p>
          <a:p>
            <a:r>
              <a:rPr lang="en-US" sz="2800" b="1" dirty="0"/>
              <a:t>Pillar</a:t>
            </a:r>
          </a:p>
          <a:p>
            <a:r>
              <a:rPr lang="en-US" sz="2800" b="1" dirty="0">
                <a:solidFill>
                  <a:srgbClr val="90A963"/>
                </a:solidFill>
              </a:rPr>
              <a:t>Theme</a:t>
            </a:r>
          </a:p>
          <a:p>
            <a:r>
              <a:rPr lang="en-US" sz="2800" b="1" dirty="0"/>
              <a:t>Transforming</a:t>
            </a:r>
          </a:p>
          <a:p>
            <a:r>
              <a:rPr lang="en-US" sz="2800" b="1" dirty="0">
                <a:solidFill>
                  <a:srgbClr val="90A963"/>
                </a:solidFill>
              </a:rPr>
              <a:t>Hub</a:t>
            </a:r>
          </a:p>
          <a:p>
            <a:r>
              <a:rPr lang="en-US" sz="2800" b="1" dirty="0"/>
              <a:t>Vibrant</a:t>
            </a:r>
          </a:p>
          <a:p>
            <a:endParaRPr lang="en-US" sz="2800" b="1" dirty="0"/>
          </a:p>
        </p:txBody>
      </p:sp>
      <p:sp>
        <p:nvSpPr>
          <p:cNvPr id="17" name="Google Shape;1525;p39">
            <a:extLst>
              <a:ext uri="{FF2B5EF4-FFF2-40B4-BE49-F238E27FC236}">
                <a16:creationId xmlns:a16="http://schemas.microsoft.com/office/drawing/2014/main" id="{D47480DB-20F6-7374-F311-DD5A8AF7F541}"/>
              </a:ext>
            </a:extLst>
          </p:cNvPr>
          <p:cNvSpPr txBox="1">
            <a:spLocks/>
          </p:cNvSpPr>
          <p:nvPr/>
        </p:nvSpPr>
        <p:spPr>
          <a:xfrm>
            <a:off x="5080338" y="987287"/>
            <a:ext cx="2593997" cy="285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askervville"/>
              <a:buNone/>
              <a:defRPr sz="8000" b="0" i="0" u="none" strike="noStrike" cap="none">
                <a:solidFill>
                  <a:schemeClr val="dk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/>
              <a:t>Ambitious</a:t>
            </a:r>
          </a:p>
          <a:p>
            <a:r>
              <a:rPr lang="en-US" sz="2800" b="1" dirty="0">
                <a:solidFill>
                  <a:srgbClr val="90A963"/>
                </a:solidFill>
              </a:rPr>
              <a:t>Enterprises</a:t>
            </a:r>
          </a:p>
          <a:p>
            <a:r>
              <a:rPr lang="en-US" sz="2800" b="1" dirty="0"/>
              <a:t>Transparent</a:t>
            </a:r>
          </a:p>
          <a:p>
            <a:r>
              <a:rPr lang="en-US" sz="2800" b="1" dirty="0">
                <a:solidFill>
                  <a:srgbClr val="90A963"/>
                </a:solidFill>
              </a:rPr>
              <a:t>Diversify</a:t>
            </a:r>
          </a:p>
          <a:p>
            <a:r>
              <a:rPr lang="en-US" sz="2800" b="1" dirty="0"/>
              <a:t>Thriving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604;p41">
            <a:extLst>
              <a:ext uri="{FF2B5EF4-FFF2-40B4-BE49-F238E27FC236}">
                <a16:creationId xmlns:a16="http://schemas.microsoft.com/office/drawing/2014/main" id="{5F83D797-F9DC-FA7C-326D-F12BBAEFA06C}"/>
              </a:ext>
            </a:extLst>
          </p:cNvPr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286951" y="293403"/>
            <a:ext cx="1743651" cy="1646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2" name="Google Shape;1512;p38"/>
          <p:cNvGrpSpPr/>
          <p:nvPr/>
        </p:nvGrpSpPr>
        <p:grpSpPr>
          <a:xfrm rot="1433466">
            <a:off x="4194171" y="617957"/>
            <a:ext cx="4765500" cy="4323446"/>
            <a:chOff x="6377985" y="-1568335"/>
            <a:chExt cx="4873800" cy="4421700"/>
          </a:xfrm>
        </p:grpSpPr>
        <p:sp>
          <p:nvSpPr>
            <p:cNvPr id="1513" name="Google Shape;1513;p38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18" name="Google Shape;1518;p38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 rot="2700000" flipH="1">
            <a:off x="6004726" y="2295526"/>
            <a:ext cx="203039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44;p48">
            <a:extLst>
              <a:ext uri="{FF2B5EF4-FFF2-40B4-BE49-F238E27FC236}">
                <a16:creationId xmlns:a16="http://schemas.microsoft.com/office/drawing/2014/main" id="{914B0A2F-EFC6-80EA-E868-0E1CC1794A9D}"/>
              </a:ext>
            </a:extLst>
          </p:cNvPr>
          <p:cNvSpPr txBox="1">
            <a:spLocks/>
          </p:cNvSpPr>
          <p:nvPr/>
        </p:nvSpPr>
        <p:spPr>
          <a:xfrm>
            <a:off x="928377" y="1120259"/>
            <a:ext cx="38587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>
                <a:solidFill>
                  <a:srgbClr val="006600"/>
                </a:solidFill>
              </a:rPr>
              <a:t>Open</a:t>
            </a:r>
          </a:p>
        </p:txBody>
      </p:sp>
      <p:sp>
        <p:nvSpPr>
          <p:cNvPr id="7" name="Google Shape;1845;p48">
            <a:extLst>
              <a:ext uri="{FF2B5EF4-FFF2-40B4-BE49-F238E27FC236}">
                <a16:creationId xmlns:a16="http://schemas.microsoft.com/office/drawing/2014/main" id="{2B290EA6-E9C3-9A02-CF39-7734E04B87E9}"/>
              </a:ext>
            </a:extLst>
          </p:cNvPr>
          <p:cNvSpPr txBox="1">
            <a:spLocks/>
          </p:cNvSpPr>
          <p:nvPr/>
        </p:nvSpPr>
        <p:spPr>
          <a:xfrm>
            <a:off x="1014292" y="2287182"/>
            <a:ext cx="2643309" cy="47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senal"/>
              <a:buChar char="●"/>
              <a:defRPr sz="16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■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●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■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●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senal"/>
              <a:buChar char="○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senal"/>
              <a:buChar char="■"/>
              <a:defRPr sz="1400" b="0" i="0" u="none" strike="noStrike" cap="none">
                <a:solidFill>
                  <a:schemeClr val="dk2"/>
                </a:solidFill>
                <a:latin typeface="Arsenal"/>
                <a:ea typeface="Arsenal"/>
                <a:cs typeface="Arsenal"/>
                <a:sym typeface="Arsenal"/>
              </a:defRPr>
            </a:lvl9pPr>
          </a:lstStyle>
          <a:p>
            <a:pPr marL="0" indent="0" algn="ctr">
              <a:buFont typeface="Arsenal"/>
              <a:buNone/>
            </a:pPr>
            <a:r>
              <a:rPr lang="en-US" sz="2000"/>
              <a:t>Your student’s book </a:t>
            </a:r>
          </a:p>
          <a:p>
            <a:pPr marL="0" indent="0" algn="ctr">
              <a:buFont typeface="Arsenal"/>
              <a:buNone/>
            </a:pPr>
            <a:r>
              <a:rPr lang="en-US" sz="1800"/>
              <a:t>p. </a:t>
            </a:r>
            <a:r>
              <a:rPr lang="en-US" sz="1800" b="1"/>
              <a:t>( 12)</a:t>
            </a:r>
            <a:endParaRPr lang="en-US" sz="18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344F656-EBF9-33D9-9F88-F19D11F0A4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45" t="20019" r="35042" b="8571"/>
          <a:stretch/>
        </p:blipFill>
        <p:spPr>
          <a:xfrm>
            <a:off x="5048409" y="722300"/>
            <a:ext cx="3127403" cy="390349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Google Shape;1981;p52">
            <a:extLst>
              <a:ext uri="{FF2B5EF4-FFF2-40B4-BE49-F238E27FC236}">
                <a16:creationId xmlns:a16="http://schemas.microsoft.com/office/drawing/2014/main" id="{54E43A4A-0B11-468E-7D93-9777C069D114}"/>
              </a:ext>
            </a:extLst>
          </p:cNvPr>
          <p:cNvPicPr preferRelativeResize="0"/>
          <p:nvPr/>
        </p:nvPicPr>
        <p:blipFill>
          <a:blip r:embed="rId6">
            <a:alphaModFix amt="41000"/>
          </a:blip>
          <a:stretch>
            <a:fillRect/>
          </a:stretch>
        </p:blipFill>
        <p:spPr>
          <a:xfrm rot="4106083" flipH="1">
            <a:off x="5934286" y="62537"/>
            <a:ext cx="577141" cy="94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81;p52">
            <a:extLst>
              <a:ext uri="{FF2B5EF4-FFF2-40B4-BE49-F238E27FC236}">
                <a16:creationId xmlns:a16="http://schemas.microsoft.com/office/drawing/2014/main" id="{0FB0280B-9075-830D-BC9E-7FFD22CFA983}"/>
              </a:ext>
            </a:extLst>
          </p:cNvPr>
          <p:cNvPicPr preferRelativeResize="0"/>
          <p:nvPr/>
        </p:nvPicPr>
        <p:blipFill>
          <a:blip r:embed="rId6">
            <a:alphaModFix amt="41000"/>
          </a:blip>
          <a:stretch>
            <a:fillRect/>
          </a:stretch>
        </p:blipFill>
        <p:spPr>
          <a:xfrm rot="18265181" flipH="1">
            <a:off x="557307" y="629874"/>
            <a:ext cx="577141" cy="948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40"/>
          <p:cNvGrpSpPr/>
          <p:nvPr/>
        </p:nvGrpSpPr>
        <p:grpSpPr>
          <a:xfrm rot="1557213">
            <a:off x="5090445" y="-1588990"/>
            <a:ext cx="4881123" cy="4428343"/>
            <a:chOff x="6377985" y="-1568335"/>
            <a:chExt cx="4873800" cy="4421700"/>
          </a:xfrm>
        </p:grpSpPr>
        <p:sp>
          <p:nvSpPr>
            <p:cNvPr id="1554" name="Google Shape;1554;p40"/>
            <p:cNvSpPr/>
            <p:nvPr/>
          </p:nvSpPr>
          <p:spPr>
            <a:xfrm rot="-650368">
              <a:off x="6686816" y="-1201047"/>
              <a:ext cx="4256138" cy="3687126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0"/>
            <p:cNvSpPr/>
            <p:nvPr/>
          </p:nvSpPr>
          <p:spPr>
            <a:xfrm rot="163383">
              <a:off x="6722099" y="-1200993"/>
              <a:ext cx="4256106" cy="3687250"/>
            </a:xfrm>
            <a:prstGeom prst="hexagon">
              <a:avLst>
                <a:gd name="adj" fmla="val 30367"/>
                <a:gd name="vf" fmla="val 115470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40"/>
          <p:cNvGrpSpPr/>
          <p:nvPr/>
        </p:nvGrpSpPr>
        <p:grpSpPr>
          <a:xfrm rot="-5400000" flipH="1">
            <a:off x="6370878" y="571616"/>
            <a:ext cx="3209105" cy="2294460"/>
            <a:chOff x="3457625" y="2785575"/>
            <a:chExt cx="1052925" cy="752825"/>
          </a:xfrm>
        </p:grpSpPr>
        <p:sp>
          <p:nvSpPr>
            <p:cNvPr id="1557" name="Google Shape;1557;p40"/>
            <p:cNvSpPr/>
            <p:nvPr/>
          </p:nvSpPr>
          <p:spPr>
            <a:xfrm>
              <a:off x="3591200" y="3058500"/>
              <a:ext cx="25550" cy="23950"/>
            </a:xfrm>
            <a:custGeom>
              <a:avLst/>
              <a:gdLst/>
              <a:ahLst/>
              <a:cxnLst/>
              <a:rect l="l" t="t" r="r" b="b"/>
              <a:pathLst>
                <a:path w="1022" h="958" extrusionOk="0">
                  <a:moveTo>
                    <a:pt x="427" y="103"/>
                  </a:moveTo>
                  <a:cubicBezTo>
                    <a:pt x="65" y="187"/>
                    <a:pt x="0" y="679"/>
                    <a:pt x="334" y="855"/>
                  </a:cubicBezTo>
                  <a:cubicBezTo>
                    <a:pt x="409" y="921"/>
                    <a:pt x="511" y="958"/>
                    <a:pt x="613" y="958"/>
                  </a:cubicBezTo>
                  <a:cubicBezTo>
                    <a:pt x="678" y="948"/>
                    <a:pt x="743" y="921"/>
                    <a:pt x="790" y="883"/>
                  </a:cubicBezTo>
                  <a:cubicBezTo>
                    <a:pt x="938" y="790"/>
                    <a:pt x="1022" y="623"/>
                    <a:pt x="1013" y="456"/>
                  </a:cubicBezTo>
                  <a:cubicBezTo>
                    <a:pt x="976" y="177"/>
                    <a:pt x="688" y="1"/>
                    <a:pt x="427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0"/>
            <p:cNvSpPr/>
            <p:nvPr/>
          </p:nvSpPr>
          <p:spPr>
            <a:xfrm>
              <a:off x="3921950" y="2993475"/>
              <a:ext cx="23000" cy="23950"/>
            </a:xfrm>
            <a:custGeom>
              <a:avLst/>
              <a:gdLst/>
              <a:ahLst/>
              <a:cxnLst/>
              <a:rect l="l" t="t" r="r" b="b"/>
              <a:pathLst>
                <a:path w="920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1"/>
                  </a:cubicBezTo>
                  <a:cubicBezTo>
                    <a:pt x="0" y="576"/>
                    <a:pt x="84" y="753"/>
                    <a:pt x="232" y="855"/>
                  </a:cubicBezTo>
                  <a:cubicBezTo>
                    <a:pt x="316" y="920"/>
                    <a:pt x="418" y="957"/>
                    <a:pt x="520" y="948"/>
                  </a:cubicBezTo>
                  <a:cubicBezTo>
                    <a:pt x="586" y="939"/>
                    <a:pt x="641" y="920"/>
                    <a:pt x="697" y="883"/>
                  </a:cubicBezTo>
                  <a:cubicBezTo>
                    <a:pt x="836" y="781"/>
                    <a:pt x="920" y="623"/>
                    <a:pt x="920" y="446"/>
                  </a:cubicBezTo>
                  <a:cubicBezTo>
                    <a:pt x="874" y="168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0"/>
            <p:cNvSpPr/>
            <p:nvPr/>
          </p:nvSpPr>
          <p:spPr>
            <a:xfrm>
              <a:off x="3995575" y="3260125"/>
              <a:ext cx="23025" cy="23950"/>
            </a:xfrm>
            <a:custGeom>
              <a:avLst/>
              <a:gdLst/>
              <a:ahLst/>
              <a:cxnLst/>
              <a:rect l="l" t="t" r="r" b="b"/>
              <a:pathLst>
                <a:path w="921" h="958" extrusionOk="0">
                  <a:moveTo>
                    <a:pt x="335" y="93"/>
                  </a:moveTo>
                  <a:cubicBezTo>
                    <a:pt x="186" y="140"/>
                    <a:pt x="75" y="251"/>
                    <a:pt x="28" y="390"/>
                  </a:cubicBezTo>
                  <a:cubicBezTo>
                    <a:pt x="0" y="576"/>
                    <a:pt x="75" y="762"/>
                    <a:pt x="233" y="855"/>
                  </a:cubicBezTo>
                  <a:cubicBezTo>
                    <a:pt x="316" y="929"/>
                    <a:pt x="419" y="957"/>
                    <a:pt x="521" y="957"/>
                  </a:cubicBezTo>
                  <a:cubicBezTo>
                    <a:pt x="586" y="948"/>
                    <a:pt x="641" y="929"/>
                    <a:pt x="697" y="892"/>
                  </a:cubicBezTo>
                  <a:cubicBezTo>
                    <a:pt x="837" y="790"/>
                    <a:pt x="920" y="623"/>
                    <a:pt x="920" y="455"/>
                  </a:cubicBezTo>
                  <a:cubicBezTo>
                    <a:pt x="883" y="177"/>
                    <a:pt x="595" y="0"/>
                    <a:pt x="335" y="9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0"/>
            <p:cNvSpPr/>
            <p:nvPr/>
          </p:nvSpPr>
          <p:spPr>
            <a:xfrm>
              <a:off x="3536375" y="3424100"/>
              <a:ext cx="13025" cy="12100"/>
            </a:xfrm>
            <a:custGeom>
              <a:avLst/>
              <a:gdLst/>
              <a:ahLst/>
              <a:cxnLst/>
              <a:rect l="l" t="t" r="r" b="b"/>
              <a:pathLst>
                <a:path w="521" h="484" extrusionOk="0">
                  <a:moveTo>
                    <a:pt x="223" y="47"/>
                  </a:moveTo>
                  <a:cubicBezTo>
                    <a:pt x="28" y="93"/>
                    <a:pt x="0" y="344"/>
                    <a:pt x="168" y="428"/>
                  </a:cubicBezTo>
                  <a:cubicBezTo>
                    <a:pt x="214" y="465"/>
                    <a:pt x="261" y="484"/>
                    <a:pt x="316" y="474"/>
                  </a:cubicBezTo>
                  <a:cubicBezTo>
                    <a:pt x="344" y="474"/>
                    <a:pt x="372" y="465"/>
                    <a:pt x="400" y="447"/>
                  </a:cubicBezTo>
                  <a:cubicBezTo>
                    <a:pt x="474" y="400"/>
                    <a:pt x="521" y="316"/>
                    <a:pt x="521" y="224"/>
                  </a:cubicBezTo>
                  <a:cubicBezTo>
                    <a:pt x="502" y="84"/>
                    <a:pt x="353" y="1"/>
                    <a:pt x="223" y="4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0"/>
            <p:cNvSpPr/>
            <p:nvPr/>
          </p:nvSpPr>
          <p:spPr>
            <a:xfrm>
              <a:off x="3777700" y="3419700"/>
              <a:ext cx="27675" cy="27875"/>
            </a:xfrm>
            <a:custGeom>
              <a:avLst/>
              <a:gdLst/>
              <a:ahLst/>
              <a:cxnLst/>
              <a:rect l="l" t="t" r="r" b="b"/>
              <a:pathLst>
                <a:path w="1107" h="1115" extrusionOk="0">
                  <a:moveTo>
                    <a:pt x="409" y="102"/>
                  </a:moveTo>
                  <a:cubicBezTo>
                    <a:pt x="242" y="158"/>
                    <a:pt x="112" y="288"/>
                    <a:pt x="56" y="455"/>
                  </a:cubicBezTo>
                  <a:cubicBezTo>
                    <a:pt x="1" y="660"/>
                    <a:pt x="131" y="864"/>
                    <a:pt x="298" y="994"/>
                  </a:cubicBezTo>
                  <a:cubicBezTo>
                    <a:pt x="391" y="1068"/>
                    <a:pt x="502" y="1115"/>
                    <a:pt x="632" y="1106"/>
                  </a:cubicBezTo>
                  <a:cubicBezTo>
                    <a:pt x="707" y="1096"/>
                    <a:pt x="772" y="1068"/>
                    <a:pt x="837" y="1031"/>
                  </a:cubicBezTo>
                  <a:cubicBezTo>
                    <a:pt x="1004" y="911"/>
                    <a:pt x="1106" y="725"/>
                    <a:pt x="1097" y="520"/>
                  </a:cubicBezTo>
                  <a:cubicBezTo>
                    <a:pt x="1050" y="195"/>
                    <a:pt x="716" y="0"/>
                    <a:pt x="409" y="10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3490150" y="2785575"/>
              <a:ext cx="26975" cy="27900"/>
            </a:xfrm>
            <a:custGeom>
              <a:avLst/>
              <a:gdLst/>
              <a:ahLst/>
              <a:cxnLst/>
              <a:rect l="l" t="t" r="r" b="b"/>
              <a:pathLst>
                <a:path w="1079" h="1116" extrusionOk="0">
                  <a:moveTo>
                    <a:pt x="381" y="112"/>
                  </a:moveTo>
                  <a:cubicBezTo>
                    <a:pt x="214" y="168"/>
                    <a:pt x="84" y="298"/>
                    <a:pt x="28" y="466"/>
                  </a:cubicBezTo>
                  <a:cubicBezTo>
                    <a:pt x="0" y="670"/>
                    <a:pt x="93" y="884"/>
                    <a:pt x="270" y="1004"/>
                  </a:cubicBezTo>
                  <a:cubicBezTo>
                    <a:pt x="363" y="1079"/>
                    <a:pt x="484" y="1116"/>
                    <a:pt x="604" y="1116"/>
                  </a:cubicBezTo>
                  <a:cubicBezTo>
                    <a:pt x="679" y="1107"/>
                    <a:pt x="753" y="1079"/>
                    <a:pt x="809" y="1032"/>
                  </a:cubicBezTo>
                  <a:cubicBezTo>
                    <a:pt x="985" y="921"/>
                    <a:pt x="1078" y="726"/>
                    <a:pt x="1069" y="521"/>
                  </a:cubicBezTo>
                  <a:cubicBezTo>
                    <a:pt x="1022" y="205"/>
                    <a:pt x="688" y="1"/>
                    <a:pt x="381" y="11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0"/>
            <p:cNvSpPr/>
            <p:nvPr/>
          </p:nvSpPr>
          <p:spPr>
            <a:xfrm>
              <a:off x="3727525" y="3005550"/>
              <a:ext cx="15125" cy="13950"/>
            </a:xfrm>
            <a:custGeom>
              <a:avLst/>
              <a:gdLst/>
              <a:ahLst/>
              <a:cxnLst/>
              <a:rect l="l" t="t" r="r" b="b"/>
              <a:pathLst>
                <a:path w="605" h="558" extrusionOk="0">
                  <a:moveTo>
                    <a:pt x="252" y="56"/>
                  </a:moveTo>
                  <a:cubicBezTo>
                    <a:pt x="38" y="103"/>
                    <a:pt x="1" y="400"/>
                    <a:pt x="196" y="502"/>
                  </a:cubicBezTo>
                  <a:cubicBezTo>
                    <a:pt x="242" y="539"/>
                    <a:pt x="298" y="558"/>
                    <a:pt x="363" y="558"/>
                  </a:cubicBezTo>
                  <a:cubicBezTo>
                    <a:pt x="400" y="549"/>
                    <a:pt x="437" y="539"/>
                    <a:pt x="465" y="521"/>
                  </a:cubicBezTo>
                  <a:cubicBezTo>
                    <a:pt x="558" y="465"/>
                    <a:pt x="605" y="363"/>
                    <a:pt x="595" y="261"/>
                  </a:cubicBezTo>
                  <a:cubicBezTo>
                    <a:pt x="577" y="93"/>
                    <a:pt x="410" y="0"/>
                    <a:pt x="252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0"/>
            <p:cNvSpPr/>
            <p:nvPr/>
          </p:nvSpPr>
          <p:spPr>
            <a:xfrm>
              <a:off x="3492700" y="3217375"/>
              <a:ext cx="38825" cy="39525"/>
            </a:xfrm>
            <a:custGeom>
              <a:avLst/>
              <a:gdLst/>
              <a:ahLst/>
              <a:cxnLst/>
              <a:rect l="l" t="t" r="r" b="b"/>
              <a:pathLst>
                <a:path w="1553" h="1581" extrusionOk="0">
                  <a:moveTo>
                    <a:pt x="567" y="159"/>
                  </a:moveTo>
                  <a:cubicBezTo>
                    <a:pt x="335" y="233"/>
                    <a:pt x="149" y="409"/>
                    <a:pt x="66" y="651"/>
                  </a:cubicBezTo>
                  <a:cubicBezTo>
                    <a:pt x="1" y="939"/>
                    <a:pt x="177" y="1227"/>
                    <a:pt x="409" y="1413"/>
                  </a:cubicBezTo>
                  <a:cubicBezTo>
                    <a:pt x="540" y="1515"/>
                    <a:pt x="707" y="1580"/>
                    <a:pt x="883" y="1571"/>
                  </a:cubicBezTo>
                  <a:cubicBezTo>
                    <a:pt x="986" y="1562"/>
                    <a:pt x="1088" y="1515"/>
                    <a:pt x="1171" y="1459"/>
                  </a:cubicBezTo>
                  <a:cubicBezTo>
                    <a:pt x="1413" y="1301"/>
                    <a:pt x="1552" y="1023"/>
                    <a:pt x="1543" y="735"/>
                  </a:cubicBezTo>
                  <a:cubicBezTo>
                    <a:pt x="1506" y="289"/>
                    <a:pt x="976" y="1"/>
                    <a:pt x="567" y="15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3826475" y="2974425"/>
              <a:ext cx="14900" cy="13950"/>
            </a:xfrm>
            <a:custGeom>
              <a:avLst/>
              <a:gdLst/>
              <a:ahLst/>
              <a:cxnLst/>
              <a:rect l="l" t="t" r="r" b="b"/>
              <a:pathLst>
                <a:path w="596" h="558" extrusionOk="0">
                  <a:moveTo>
                    <a:pt x="512" y="158"/>
                  </a:moveTo>
                  <a:cubicBezTo>
                    <a:pt x="474" y="75"/>
                    <a:pt x="400" y="19"/>
                    <a:pt x="307" y="0"/>
                  </a:cubicBezTo>
                  <a:cubicBezTo>
                    <a:pt x="196" y="0"/>
                    <a:pt x="94" y="56"/>
                    <a:pt x="47" y="158"/>
                  </a:cubicBezTo>
                  <a:cubicBezTo>
                    <a:pt x="19" y="214"/>
                    <a:pt x="1" y="279"/>
                    <a:pt x="10" y="335"/>
                  </a:cubicBezTo>
                  <a:cubicBezTo>
                    <a:pt x="19" y="381"/>
                    <a:pt x="38" y="409"/>
                    <a:pt x="66" y="437"/>
                  </a:cubicBezTo>
                  <a:cubicBezTo>
                    <a:pt x="140" y="521"/>
                    <a:pt x="242" y="558"/>
                    <a:pt x="354" y="539"/>
                  </a:cubicBezTo>
                  <a:cubicBezTo>
                    <a:pt x="512" y="493"/>
                    <a:pt x="595" y="307"/>
                    <a:pt x="512" y="15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4495650" y="3484725"/>
              <a:ext cx="14900" cy="14200"/>
            </a:xfrm>
            <a:custGeom>
              <a:avLst/>
              <a:gdLst/>
              <a:ahLst/>
              <a:cxnLst/>
              <a:rect l="l" t="t" r="r" b="b"/>
              <a:pathLst>
                <a:path w="596" h="568" extrusionOk="0">
                  <a:moveTo>
                    <a:pt x="512" y="168"/>
                  </a:moveTo>
                  <a:cubicBezTo>
                    <a:pt x="474" y="84"/>
                    <a:pt x="400" y="19"/>
                    <a:pt x="307" y="10"/>
                  </a:cubicBezTo>
                  <a:cubicBezTo>
                    <a:pt x="196" y="0"/>
                    <a:pt x="94" y="65"/>
                    <a:pt x="47" y="168"/>
                  </a:cubicBezTo>
                  <a:cubicBezTo>
                    <a:pt x="19" y="223"/>
                    <a:pt x="1" y="288"/>
                    <a:pt x="10" y="344"/>
                  </a:cubicBezTo>
                  <a:cubicBezTo>
                    <a:pt x="19" y="381"/>
                    <a:pt x="38" y="419"/>
                    <a:pt x="66" y="446"/>
                  </a:cubicBezTo>
                  <a:cubicBezTo>
                    <a:pt x="140" y="530"/>
                    <a:pt x="242" y="567"/>
                    <a:pt x="354" y="549"/>
                  </a:cubicBezTo>
                  <a:cubicBezTo>
                    <a:pt x="512" y="502"/>
                    <a:pt x="595" y="316"/>
                    <a:pt x="512" y="16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3859700" y="3061050"/>
              <a:ext cx="27900" cy="25825"/>
            </a:xfrm>
            <a:custGeom>
              <a:avLst/>
              <a:gdLst/>
              <a:ahLst/>
              <a:cxnLst/>
              <a:rect l="l" t="t" r="r" b="b"/>
              <a:pathLst>
                <a:path w="1116" h="1033" extrusionOk="0">
                  <a:moveTo>
                    <a:pt x="465" y="103"/>
                  </a:moveTo>
                  <a:cubicBezTo>
                    <a:pt x="65" y="196"/>
                    <a:pt x="0" y="726"/>
                    <a:pt x="363" y="921"/>
                  </a:cubicBezTo>
                  <a:cubicBezTo>
                    <a:pt x="446" y="995"/>
                    <a:pt x="558" y="1032"/>
                    <a:pt x="669" y="1032"/>
                  </a:cubicBezTo>
                  <a:cubicBezTo>
                    <a:pt x="744" y="1023"/>
                    <a:pt x="809" y="995"/>
                    <a:pt x="864" y="958"/>
                  </a:cubicBezTo>
                  <a:cubicBezTo>
                    <a:pt x="1022" y="846"/>
                    <a:pt x="1115" y="670"/>
                    <a:pt x="1106" y="484"/>
                  </a:cubicBezTo>
                  <a:cubicBezTo>
                    <a:pt x="1059" y="177"/>
                    <a:pt x="753" y="1"/>
                    <a:pt x="465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4284050" y="3272900"/>
              <a:ext cx="33000" cy="33700"/>
            </a:xfrm>
            <a:custGeom>
              <a:avLst/>
              <a:gdLst/>
              <a:ahLst/>
              <a:cxnLst/>
              <a:rect l="l" t="t" r="r" b="b"/>
              <a:pathLst>
                <a:path w="1320" h="1348" extrusionOk="0">
                  <a:moveTo>
                    <a:pt x="484" y="130"/>
                  </a:moveTo>
                  <a:cubicBezTo>
                    <a:pt x="279" y="195"/>
                    <a:pt x="121" y="353"/>
                    <a:pt x="56" y="558"/>
                  </a:cubicBezTo>
                  <a:cubicBezTo>
                    <a:pt x="1" y="799"/>
                    <a:pt x="149" y="1050"/>
                    <a:pt x="344" y="1199"/>
                  </a:cubicBezTo>
                  <a:cubicBezTo>
                    <a:pt x="456" y="1292"/>
                    <a:pt x="605" y="1347"/>
                    <a:pt x="744" y="1338"/>
                  </a:cubicBezTo>
                  <a:cubicBezTo>
                    <a:pt x="837" y="1329"/>
                    <a:pt x="920" y="1292"/>
                    <a:pt x="995" y="1245"/>
                  </a:cubicBezTo>
                  <a:cubicBezTo>
                    <a:pt x="1199" y="1106"/>
                    <a:pt x="1320" y="874"/>
                    <a:pt x="1311" y="632"/>
                  </a:cubicBezTo>
                  <a:cubicBezTo>
                    <a:pt x="1274" y="242"/>
                    <a:pt x="837" y="0"/>
                    <a:pt x="484" y="130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3518025" y="2882450"/>
              <a:ext cx="42750" cy="42050"/>
            </a:xfrm>
            <a:custGeom>
              <a:avLst/>
              <a:gdLst/>
              <a:ahLst/>
              <a:cxnLst/>
              <a:rect l="l" t="t" r="r" b="b"/>
              <a:pathLst>
                <a:path w="1710" h="1682" extrusionOk="0">
                  <a:moveTo>
                    <a:pt x="1524" y="586"/>
                  </a:moveTo>
                  <a:cubicBezTo>
                    <a:pt x="1422" y="344"/>
                    <a:pt x="1236" y="121"/>
                    <a:pt x="976" y="65"/>
                  </a:cubicBezTo>
                  <a:cubicBezTo>
                    <a:pt x="660" y="0"/>
                    <a:pt x="353" y="205"/>
                    <a:pt x="168" y="465"/>
                  </a:cubicBezTo>
                  <a:cubicBezTo>
                    <a:pt x="56" y="604"/>
                    <a:pt x="0" y="790"/>
                    <a:pt x="10" y="976"/>
                  </a:cubicBezTo>
                  <a:cubicBezTo>
                    <a:pt x="28" y="1097"/>
                    <a:pt x="75" y="1199"/>
                    <a:pt x="149" y="1292"/>
                  </a:cubicBezTo>
                  <a:cubicBezTo>
                    <a:pt x="326" y="1543"/>
                    <a:pt x="623" y="1682"/>
                    <a:pt x="939" y="1654"/>
                  </a:cubicBezTo>
                  <a:cubicBezTo>
                    <a:pt x="1431" y="1598"/>
                    <a:pt x="1710" y="1032"/>
                    <a:pt x="1524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4138200" y="3364400"/>
              <a:ext cx="42975" cy="42075"/>
            </a:xfrm>
            <a:custGeom>
              <a:avLst/>
              <a:gdLst/>
              <a:ahLst/>
              <a:cxnLst/>
              <a:rect l="l" t="t" r="r" b="b"/>
              <a:pathLst>
                <a:path w="1719" h="1683" extrusionOk="0">
                  <a:moveTo>
                    <a:pt x="1533" y="586"/>
                  </a:moveTo>
                  <a:cubicBezTo>
                    <a:pt x="1440" y="335"/>
                    <a:pt x="1236" y="140"/>
                    <a:pt x="976" y="66"/>
                  </a:cubicBezTo>
                  <a:cubicBezTo>
                    <a:pt x="669" y="1"/>
                    <a:pt x="353" y="205"/>
                    <a:pt x="167" y="465"/>
                  </a:cubicBezTo>
                  <a:cubicBezTo>
                    <a:pt x="56" y="614"/>
                    <a:pt x="0" y="791"/>
                    <a:pt x="9" y="976"/>
                  </a:cubicBezTo>
                  <a:cubicBezTo>
                    <a:pt x="28" y="1097"/>
                    <a:pt x="74" y="1199"/>
                    <a:pt x="149" y="1292"/>
                  </a:cubicBezTo>
                  <a:cubicBezTo>
                    <a:pt x="325" y="1543"/>
                    <a:pt x="632" y="1682"/>
                    <a:pt x="938" y="1655"/>
                  </a:cubicBezTo>
                  <a:cubicBezTo>
                    <a:pt x="1431" y="1599"/>
                    <a:pt x="1719" y="1032"/>
                    <a:pt x="1533" y="58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0"/>
            <p:cNvSpPr/>
            <p:nvPr/>
          </p:nvSpPr>
          <p:spPr>
            <a:xfrm>
              <a:off x="3613950" y="3514225"/>
              <a:ext cx="22800" cy="24175"/>
            </a:xfrm>
            <a:custGeom>
              <a:avLst/>
              <a:gdLst/>
              <a:ahLst/>
              <a:cxnLst/>
              <a:rect l="l" t="t" r="r" b="b"/>
              <a:pathLst>
                <a:path w="912" h="967" extrusionOk="0">
                  <a:moveTo>
                    <a:pt x="818" y="391"/>
                  </a:moveTo>
                  <a:cubicBezTo>
                    <a:pt x="725" y="47"/>
                    <a:pt x="251" y="0"/>
                    <a:pt x="93" y="326"/>
                  </a:cubicBezTo>
                  <a:cubicBezTo>
                    <a:pt x="28" y="400"/>
                    <a:pt x="1" y="502"/>
                    <a:pt x="10" y="595"/>
                  </a:cubicBezTo>
                  <a:cubicBezTo>
                    <a:pt x="19" y="660"/>
                    <a:pt x="47" y="716"/>
                    <a:pt x="84" y="762"/>
                  </a:cubicBezTo>
                  <a:cubicBezTo>
                    <a:pt x="177" y="902"/>
                    <a:pt x="335" y="967"/>
                    <a:pt x="502" y="957"/>
                  </a:cubicBezTo>
                  <a:cubicBezTo>
                    <a:pt x="762" y="911"/>
                    <a:pt x="911" y="641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0"/>
            <p:cNvSpPr/>
            <p:nvPr/>
          </p:nvSpPr>
          <p:spPr>
            <a:xfrm>
              <a:off x="4300775" y="3416200"/>
              <a:ext cx="23025" cy="24175"/>
            </a:xfrm>
            <a:custGeom>
              <a:avLst/>
              <a:gdLst/>
              <a:ahLst/>
              <a:cxnLst/>
              <a:rect l="l" t="t" r="r" b="b"/>
              <a:pathLst>
                <a:path w="921" h="967" extrusionOk="0">
                  <a:moveTo>
                    <a:pt x="818" y="391"/>
                  </a:moveTo>
                  <a:cubicBezTo>
                    <a:pt x="725" y="38"/>
                    <a:pt x="251" y="1"/>
                    <a:pt x="94" y="317"/>
                  </a:cubicBezTo>
                  <a:cubicBezTo>
                    <a:pt x="28" y="400"/>
                    <a:pt x="1" y="493"/>
                    <a:pt x="10" y="595"/>
                  </a:cubicBezTo>
                  <a:cubicBezTo>
                    <a:pt x="19" y="660"/>
                    <a:pt x="47" y="716"/>
                    <a:pt x="84" y="763"/>
                  </a:cubicBezTo>
                  <a:cubicBezTo>
                    <a:pt x="177" y="893"/>
                    <a:pt x="335" y="967"/>
                    <a:pt x="502" y="958"/>
                  </a:cubicBezTo>
                  <a:cubicBezTo>
                    <a:pt x="762" y="911"/>
                    <a:pt x="920" y="632"/>
                    <a:pt x="818" y="391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3832525" y="3172075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59"/>
                    <a:pt x="19" y="252"/>
                  </a:cubicBezTo>
                  <a:cubicBezTo>
                    <a:pt x="0" y="373"/>
                    <a:pt x="56" y="484"/>
                    <a:pt x="149" y="549"/>
                  </a:cubicBezTo>
                  <a:cubicBezTo>
                    <a:pt x="205" y="586"/>
                    <a:pt x="270" y="614"/>
                    <a:pt x="335" y="614"/>
                  </a:cubicBezTo>
                  <a:cubicBezTo>
                    <a:pt x="372" y="605"/>
                    <a:pt x="418" y="586"/>
                    <a:pt x="446" y="568"/>
                  </a:cubicBezTo>
                  <a:cubicBezTo>
                    <a:pt x="539" y="503"/>
                    <a:pt x="595" y="400"/>
                    <a:pt x="595" y="289"/>
                  </a:cubicBezTo>
                  <a:cubicBezTo>
                    <a:pt x="567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3999525" y="3021100"/>
              <a:ext cx="14875" cy="15375"/>
            </a:xfrm>
            <a:custGeom>
              <a:avLst/>
              <a:gdLst/>
              <a:ahLst/>
              <a:cxnLst/>
              <a:rect l="l" t="t" r="r" b="b"/>
              <a:pathLst>
                <a:path w="595" h="615" extrusionOk="0">
                  <a:moveTo>
                    <a:pt x="214" y="66"/>
                  </a:moveTo>
                  <a:cubicBezTo>
                    <a:pt x="121" y="94"/>
                    <a:pt x="47" y="168"/>
                    <a:pt x="19" y="261"/>
                  </a:cubicBezTo>
                  <a:cubicBezTo>
                    <a:pt x="0" y="373"/>
                    <a:pt x="47" y="484"/>
                    <a:pt x="149" y="549"/>
                  </a:cubicBezTo>
                  <a:cubicBezTo>
                    <a:pt x="195" y="596"/>
                    <a:pt x="261" y="614"/>
                    <a:pt x="326" y="614"/>
                  </a:cubicBezTo>
                  <a:cubicBezTo>
                    <a:pt x="372" y="605"/>
                    <a:pt x="409" y="596"/>
                    <a:pt x="446" y="568"/>
                  </a:cubicBezTo>
                  <a:cubicBezTo>
                    <a:pt x="539" y="512"/>
                    <a:pt x="595" y="400"/>
                    <a:pt x="586" y="289"/>
                  </a:cubicBezTo>
                  <a:cubicBezTo>
                    <a:pt x="558" y="112"/>
                    <a:pt x="381" y="1"/>
                    <a:pt x="214" y="6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3659700" y="3134700"/>
              <a:ext cx="36975" cy="37400"/>
            </a:xfrm>
            <a:custGeom>
              <a:avLst/>
              <a:gdLst/>
              <a:ahLst/>
              <a:cxnLst/>
              <a:rect l="l" t="t" r="r" b="b"/>
              <a:pathLst>
                <a:path w="1479" h="1496" extrusionOk="0">
                  <a:moveTo>
                    <a:pt x="549" y="139"/>
                  </a:moveTo>
                  <a:cubicBezTo>
                    <a:pt x="317" y="214"/>
                    <a:pt x="140" y="390"/>
                    <a:pt x="66" y="613"/>
                  </a:cubicBezTo>
                  <a:cubicBezTo>
                    <a:pt x="1" y="883"/>
                    <a:pt x="168" y="1171"/>
                    <a:pt x="391" y="1338"/>
                  </a:cubicBezTo>
                  <a:cubicBezTo>
                    <a:pt x="521" y="1440"/>
                    <a:pt x="679" y="1496"/>
                    <a:pt x="846" y="1496"/>
                  </a:cubicBezTo>
                  <a:cubicBezTo>
                    <a:pt x="939" y="1477"/>
                    <a:pt x="1041" y="1440"/>
                    <a:pt x="1125" y="1384"/>
                  </a:cubicBezTo>
                  <a:cubicBezTo>
                    <a:pt x="1348" y="1227"/>
                    <a:pt x="1478" y="966"/>
                    <a:pt x="1469" y="697"/>
                  </a:cubicBezTo>
                  <a:cubicBezTo>
                    <a:pt x="1432" y="270"/>
                    <a:pt x="939" y="0"/>
                    <a:pt x="549" y="13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3487600" y="3132375"/>
              <a:ext cx="16500" cy="15350"/>
            </a:xfrm>
            <a:custGeom>
              <a:avLst/>
              <a:gdLst/>
              <a:ahLst/>
              <a:cxnLst/>
              <a:rect l="l" t="t" r="r" b="b"/>
              <a:pathLst>
                <a:path w="660" h="614" extrusionOk="0">
                  <a:moveTo>
                    <a:pt x="270" y="56"/>
                  </a:moveTo>
                  <a:cubicBezTo>
                    <a:pt x="37" y="112"/>
                    <a:pt x="0" y="428"/>
                    <a:pt x="214" y="548"/>
                  </a:cubicBezTo>
                  <a:cubicBezTo>
                    <a:pt x="260" y="586"/>
                    <a:pt x="325" y="613"/>
                    <a:pt x="390" y="604"/>
                  </a:cubicBezTo>
                  <a:cubicBezTo>
                    <a:pt x="437" y="604"/>
                    <a:pt x="474" y="586"/>
                    <a:pt x="511" y="567"/>
                  </a:cubicBezTo>
                  <a:cubicBezTo>
                    <a:pt x="604" y="502"/>
                    <a:pt x="660" y="400"/>
                    <a:pt x="651" y="288"/>
                  </a:cubicBezTo>
                  <a:cubicBezTo>
                    <a:pt x="623" y="102"/>
                    <a:pt x="437" y="0"/>
                    <a:pt x="270" y="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3457625" y="3329800"/>
              <a:ext cx="10475" cy="9775"/>
            </a:xfrm>
            <a:custGeom>
              <a:avLst/>
              <a:gdLst/>
              <a:ahLst/>
              <a:cxnLst/>
              <a:rect l="l" t="t" r="r" b="b"/>
              <a:pathLst>
                <a:path w="419" h="391" extrusionOk="0">
                  <a:moveTo>
                    <a:pt x="177" y="38"/>
                  </a:moveTo>
                  <a:cubicBezTo>
                    <a:pt x="29" y="75"/>
                    <a:pt x="1" y="270"/>
                    <a:pt x="140" y="344"/>
                  </a:cubicBezTo>
                  <a:cubicBezTo>
                    <a:pt x="168" y="372"/>
                    <a:pt x="205" y="391"/>
                    <a:pt x="252" y="391"/>
                  </a:cubicBezTo>
                  <a:cubicBezTo>
                    <a:pt x="279" y="381"/>
                    <a:pt x="298" y="372"/>
                    <a:pt x="326" y="363"/>
                  </a:cubicBezTo>
                  <a:cubicBezTo>
                    <a:pt x="382" y="316"/>
                    <a:pt x="419" y="251"/>
                    <a:pt x="419" y="186"/>
                  </a:cubicBezTo>
                  <a:cubicBezTo>
                    <a:pt x="400" y="65"/>
                    <a:pt x="279" y="0"/>
                    <a:pt x="177" y="3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3487600" y="2998800"/>
              <a:ext cx="13500" cy="13975"/>
            </a:xfrm>
            <a:custGeom>
              <a:avLst/>
              <a:gdLst/>
              <a:ahLst/>
              <a:cxnLst/>
              <a:rect l="l" t="t" r="r" b="b"/>
              <a:pathLst>
                <a:path w="540" h="559" extrusionOk="0">
                  <a:moveTo>
                    <a:pt x="195" y="57"/>
                  </a:moveTo>
                  <a:cubicBezTo>
                    <a:pt x="112" y="75"/>
                    <a:pt x="47" y="140"/>
                    <a:pt x="19" y="233"/>
                  </a:cubicBezTo>
                  <a:cubicBezTo>
                    <a:pt x="0" y="335"/>
                    <a:pt x="47" y="438"/>
                    <a:pt x="130" y="503"/>
                  </a:cubicBezTo>
                  <a:cubicBezTo>
                    <a:pt x="177" y="540"/>
                    <a:pt x="242" y="558"/>
                    <a:pt x="298" y="558"/>
                  </a:cubicBezTo>
                  <a:cubicBezTo>
                    <a:pt x="335" y="549"/>
                    <a:pt x="372" y="540"/>
                    <a:pt x="400" y="512"/>
                  </a:cubicBezTo>
                  <a:cubicBezTo>
                    <a:pt x="493" y="456"/>
                    <a:pt x="539" y="363"/>
                    <a:pt x="530" y="261"/>
                  </a:cubicBezTo>
                  <a:cubicBezTo>
                    <a:pt x="511" y="103"/>
                    <a:pt x="344" y="1"/>
                    <a:pt x="195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3649725" y="2992300"/>
              <a:ext cx="15125" cy="13975"/>
            </a:xfrm>
            <a:custGeom>
              <a:avLst/>
              <a:gdLst/>
              <a:ahLst/>
              <a:cxnLst/>
              <a:rect l="l" t="t" r="r" b="b"/>
              <a:pathLst>
                <a:path w="605" h="559" extrusionOk="0">
                  <a:moveTo>
                    <a:pt x="260" y="57"/>
                  </a:moveTo>
                  <a:cubicBezTo>
                    <a:pt x="37" y="103"/>
                    <a:pt x="0" y="391"/>
                    <a:pt x="205" y="503"/>
                  </a:cubicBezTo>
                  <a:cubicBezTo>
                    <a:pt x="251" y="540"/>
                    <a:pt x="307" y="558"/>
                    <a:pt x="372" y="558"/>
                  </a:cubicBezTo>
                  <a:cubicBezTo>
                    <a:pt x="409" y="549"/>
                    <a:pt x="437" y="540"/>
                    <a:pt x="474" y="512"/>
                  </a:cubicBezTo>
                  <a:cubicBezTo>
                    <a:pt x="558" y="456"/>
                    <a:pt x="604" y="363"/>
                    <a:pt x="604" y="261"/>
                  </a:cubicBezTo>
                  <a:cubicBezTo>
                    <a:pt x="576" y="94"/>
                    <a:pt x="409" y="1"/>
                    <a:pt x="260" y="5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3590500" y="3280800"/>
              <a:ext cx="20925" cy="20000"/>
            </a:xfrm>
            <a:custGeom>
              <a:avLst/>
              <a:gdLst/>
              <a:ahLst/>
              <a:cxnLst/>
              <a:rect l="l" t="t" r="r" b="b"/>
              <a:pathLst>
                <a:path w="837" h="800" extrusionOk="0">
                  <a:moveTo>
                    <a:pt x="669" y="567"/>
                  </a:moveTo>
                  <a:cubicBezTo>
                    <a:pt x="836" y="316"/>
                    <a:pt x="613" y="0"/>
                    <a:pt x="325" y="65"/>
                  </a:cubicBezTo>
                  <a:cubicBezTo>
                    <a:pt x="251" y="65"/>
                    <a:pt x="167" y="93"/>
                    <a:pt x="112" y="158"/>
                  </a:cubicBezTo>
                  <a:cubicBezTo>
                    <a:pt x="74" y="195"/>
                    <a:pt x="47" y="242"/>
                    <a:pt x="37" y="288"/>
                  </a:cubicBezTo>
                  <a:cubicBezTo>
                    <a:pt x="0" y="418"/>
                    <a:pt x="37" y="558"/>
                    <a:pt x="139" y="660"/>
                  </a:cubicBezTo>
                  <a:cubicBezTo>
                    <a:pt x="307" y="799"/>
                    <a:pt x="558" y="753"/>
                    <a:pt x="669" y="567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4149325" y="3181375"/>
              <a:ext cx="23950" cy="22100"/>
            </a:xfrm>
            <a:custGeom>
              <a:avLst/>
              <a:gdLst/>
              <a:ahLst/>
              <a:cxnLst/>
              <a:rect l="l" t="t" r="r" b="b"/>
              <a:pathLst>
                <a:path w="958" h="884" extrusionOk="0">
                  <a:moveTo>
                    <a:pt x="400" y="84"/>
                  </a:moveTo>
                  <a:cubicBezTo>
                    <a:pt x="66" y="168"/>
                    <a:pt x="1" y="623"/>
                    <a:pt x="317" y="790"/>
                  </a:cubicBezTo>
                  <a:cubicBezTo>
                    <a:pt x="391" y="846"/>
                    <a:pt x="484" y="883"/>
                    <a:pt x="577" y="883"/>
                  </a:cubicBezTo>
                  <a:cubicBezTo>
                    <a:pt x="642" y="874"/>
                    <a:pt x="698" y="855"/>
                    <a:pt x="744" y="818"/>
                  </a:cubicBezTo>
                  <a:cubicBezTo>
                    <a:pt x="874" y="725"/>
                    <a:pt x="958" y="577"/>
                    <a:pt x="949" y="409"/>
                  </a:cubicBezTo>
                  <a:cubicBezTo>
                    <a:pt x="911" y="159"/>
                    <a:pt x="651" y="1"/>
                    <a:pt x="400" y="8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3724750" y="3191825"/>
              <a:ext cx="24175" cy="26275"/>
            </a:xfrm>
            <a:custGeom>
              <a:avLst/>
              <a:gdLst/>
              <a:ahLst/>
              <a:cxnLst/>
              <a:rect l="l" t="t" r="r" b="b"/>
              <a:pathLst>
                <a:path w="967" h="1051" extrusionOk="0">
                  <a:moveTo>
                    <a:pt x="167" y="716"/>
                  </a:moveTo>
                  <a:cubicBezTo>
                    <a:pt x="353" y="1051"/>
                    <a:pt x="846" y="976"/>
                    <a:pt x="920" y="605"/>
                  </a:cubicBezTo>
                  <a:cubicBezTo>
                    <a:pt x="967" y="512"/>
                    <a:pt x="967" y="400"/>
                    <a:pt x="939" y="298"/>
                  </a:cubicBezTo>
                  <a:cubicBezTo>
                    <a:pt x="911" y="242"/>
                    <a:pt x="874" y="187"/>
                    <a:pt x="818" y="149"/>
                  </a:cubicBezTo>
                  <a:cubicBezTo>
                    <a:pt x="688" y="38"/>
                    <a:pt x="502" y="1"/>
                    <a:pt x="344" y="56"/>
                  </a:cubicBezTo>
                  <a:cubicBezTo>
                    <a:pt x="84" y="168"/>
                    <a:pt x="0" y="493"/>
                    <a:pt x="167" y="71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3961425" y="3388800"/>
              <a:ext cx="12575" cy="12100"/>
            </a:xfrm>
            <a:custGeom>
              <a:avLst/>
              <a:gdLst/>
              <a:ahLst/>
              <a:cxnLst/>
              <a:rect l="l" t="t" r="r" b="b"/>
              <a:pathLst>
                <a:path w="503" h="484" extrusionOk="0">
                  <a:moveTo>
                    <a:pt x="84" y="372"/>
                  </a:moveTo>
                  <a:cubicBezTo>
                    <a:pt x="131" y="437"/>
                    <a:pt x="205" y="474"/>
                    <a:pt x="279" y="483"/>
                  </a:cubicBezTo>
                  <a:cubicBezTo>
                    <a:pt x="372" y="465"/>
                    <a:pt x="447" y="400"/>
                    <a:pt x="484" y="316"/>
                  </a:cubicBezTo>
                  <a:cubicBezTo>
                    <a:pt x="502" y="260"/>
                    <a:pt x="502" y="205"/>
                    <a:pt x="484" y="158"/>
                  </a:cubicBezTo>
                  <a:cubicBezTo>
                    <a:pt x="474" y="121"/>
                    <a:pt x="456" y="103"/>
                    <a:pt x="428" y="75"/>
                  </a:cubicBezTo>
                  <a:cubicBezTo>
                    <a:pt x="363" y="19"/>
                    <a:pt x="261" y="0"/>
                    <a:pt x="177" y="28"/>
                  </a:cubicBezTo>
                  <a:cubicBezTo>
                    <a:pt x="47" y="93"/>
                    <a:pt x="1" y="251"/>
                    <a:pt x="84" y="372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3625100" y="3347925"/>
              <a:ext cx="39750" cy="38350"/>
            </a:xfrm>
            <a:custGeom>
              <a:avLst/>
              <a:gdLst/>
              <a:ahLst/>
              <a:cxnLst/>
              <a:rect l="l" t="t" r="r" b="b"/>
              <a:pathLst>
                <a:path w="1590" h="1534" extrusionOk="0">
                  <a:moveTo>
                    <a:pt x="261" y="1189"/>
                  </a:moveTo>
                  <a:cubicBezTo>
                    <a:pt x="400" y="1394"/>
                    <a:pt x="623" y="1524"/>
                    <a:pt x="874" y="1533"/>
                  </a:cubicBezTo>
                  <a:cubicBezTo>
                    <a:pt x="1162" y="1524"/>
                    <a:pt x="1403" y="1273"/>
                    <a:pt x="1506" y="1004"/>
                  </a:cubicBezTo>
                  <a:cubicBezTo>
                    <a:pt x="1580" y="846"/>
                    <a:pt x="1589" y="660"/>
                    <a:pt x="1533" y="502"/>
                  </a:cubicBezTo>
                  <a:cubicBezTo>
                    <a:pt x="1496" y="400"/>
                    <a:pt x="1431" y="316"/>
                    <a:pt x="1348" y="251"/>
                  </a:cubicBezTo>
                  <a:cubicBezTo>
                    <a:pt x="1125" y="65"/>
                    <a:pt x="827" y="0"/>
                    <a:pt x="558" y="93"/>
                  </a:cubicBezTo>
                  <a:cubicBezTo>
                    <a:pt x="131" y="251"/>
                    <a:pt x="0" y="836"/>
                    <a:pt x="261" y="11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3785125" y="3343725"/>
              <a:ext cx="26050" cy="28825"/>
            </a:xfrm>
            <a:custGeom>
              <a:avLst/>
              <a:gdLst/>
              <a:ahLst/>
              <a:cxnLst/>
              <a:rect l="l" t="t" r="r" b="b"/>
              <a:pathLst>
                <a:path w="1042" h="1153" extrusionOk="0">
                  <a:moveTo>
                    <a:pt x="215" y="828"/>
                  </a:moveTo>
                  <a:cubicBezTo>
                    <a:pt x="465" y="1153"/>
                    <a:pt x="986" y="995"/>
                    <a:pt x="1004" y="586"/>
                  </a:cubicBezTo>
                  <a:cubicBezTo>
                    <a:pt x="1041" y="475"/>
                    <a:pt x="1032" y="354"/>
                    <a:pt x="976" y="261"/>
                  </a:cubicBezTo>
                  <a:cubicBezTo>
                    <a:pt x="939" y="196"/>
                    <a:pt x="893" y="150"/>
                    <a:pt x="828" y="112"/>
                  </a:cubicBezTo>
                  <a:cubicBezTo>
                    <a:pt x="670" y="10"/>
                    <a:pt x="465" y="1"/>
                    <a:pt x="298" y="94"/>
                  </a:cubicBezTo>
                  <a:cubicBezTo>
                    <a:pt x="47" y="252"/>
                    <a:pt x="1" y="614"/>
                    <a:pt x="215" y="828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3538700" y="3431525"/>
              <a:ext cx="37875" cy="36500"/>
            </a:xfrm>
            <a:custGeom>
              <a:avLst/>
              <a:gdLst/>
              <a:ahLst/>
              <a:cxnLst/>
              <a:rect l="l" t="t" r="r" b="b"/>
              <a:pathLst>
                <a:path w="1515" h="1460" extrusionOk="0">
                  <a:moveTo>
                    <a:pt x="260" y="1134"/>
                  </a:moveTo>
                  <a:cubicBezTo>
                    <a:pt x="381" y="1329"/>
                    <a:pt x="604" y="1450"/>
                    <a:pt x="836" y="1460"/>
                  </a:cubicBezTo>
                  <a:cubicBezTo>
                    <a:pt x="1115" y="1450"/>
                    <a:pt x="1338" y="1209"/>
                    <a:pt x="1440" y="949"/>
                  </a:cubicBezTo>
                  <a:cubicBezTo>
                    <a:pt x="1505" y="800"/>
                    <a:pt x="1515" y="633"/>
                    <a:pt x="1468" y="475"/>
                  </a:cubicBezTo>
                  <a:cubicBezTo>
                    <a:pt x="1431" y="382"/>
                    <a:pt x="1366" y="298"/>
                    <a:pt x="1292" y="233"/>
                  </a:cubicBezTo>
                  <a:cubicBezTo>
                    <a:pt x="1078" y="57"/>
                    <a:pt x="790" y="1"/>
                    <a:pt x="530" y="84"/>
                  </a:cubicBezTo>
                  <a:cubicBezTo>
                    <a:pt x="130" y="242"/>
                    <a:pt x="0" y="791"/>
                    <a:pt x="260" y="1134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3857600" y="3442225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112" y="483"/>
                  </a:moveTo>
                  <a:cubicBezTo>
                    <a:pt x="168" y="576"/>
                    <a:pt x="261" y="623"/>
                    <a:pt x="363" y="632"/>
                  </a:cubicBezTo>
                  <a:cubicBezTo>
                    <a:pt x="484" y="613"/>
                    <a:pt x="586" y="530"/>
                    <a:pt x="623" y="409"/>
                  </a:cubicBezTo>
                  <a:cubicBezTo>
                    <a:pt x="651" y="344"/>
                    <a:pt x="651" y="270"/>
                    <a:pt x="632" y="205"/>
                  </a:cubicBezTo>
                  <a:cubicBezTo>
                    <a:pt x="614" y="167"/>
                    <a:pt x="586" y="130"/>
                    <a:pt x="558" y="102"/>
                  </a:cubicBezTo>
                  <a:cubicBezTo>
                    <a:pt x="465" y="28"/>
                    <a:pt x="344" y="0"/>
                    <a:pt x="233" y="37"/>
                  </a:cubicBezTo>
                  <a:cubicBezTo>
                    <a:pt x="56" y="112"/>
                    <a:pt x="1" y="335"/>
                    <a:pt x="112" y="48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0"/>
            <p:cNvSpPr/>
            <p:nvPr/>
          </p:nvSpPr>
          <p:spPr>
            <a:xfrm>
              <a:off x="3720575" y="3435475"/>
              <a:ext cx="15575" cy="16750"/>
            </a:xfrm>
            <a:custGeom>
              <a:avLst/>
              <a:gdLst/>
              <a:ahLst/>
              <a:cxnLst/>
              <a:rect l="l" t="t" r="r" b="b"/>
              <a:pathLst>
                <a:path w="623" h="670" extrusionOk="0">
                  <a:moveTo>
                    <a:pt x="112" y="456"/>
                  </a:moveTo>
                  <a:cubicBezTo>
                    <a:pt x="223" y="670"/>
                    <a:pt x="539" y="623"/>
                    <a:pt x="595" y="382"/>
                  </a:cubicBezTo>
                  <a:cubicBezTo>
                    <a:pt x="613" y="326"/>
                    <a:pt x="623" y="252"/>
                    <a:pt x="604" y="196"/>
                  </a:cubicBezTo>
                  <a:cubicBezTo>
                    <a:pt x="585" y="159"/>
                    <a:pt x="557" y="122"/>
                    <a:pt x="530" y="94"/>
                  </a:cubicBezTo>
                  <a:cubicBezTo>
                    <a:pt x="446" y="29"/>
                    <a:pt x="325" y="1"/>
                    <a:pt x="223" y="38"/>
                  </a:cubicBezTo>
                  <a:cubicBezTo>
                    <a:pt x="56" y="112"/>
                    <a:pt x="0" y="317"/>
                    <a:pt x="112" y="456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0"/>
            <p:cNvSpPr/>
            <p:nvPr/>
          </p:nvSpPr>
          <p:spPr>
            <a:xfrm>
              <a:off x="3919850" y="3416900"/>
              <a:ext cx="9550" cy="9325"/>
            </a:xfrm>
            <a:custGeom>
              <a:avLst/>
              <a:gdLst/>
              <a:ahLst/>
              <a:cxnLst/>
              <a:rect l="l" t="t" r="r" b="b"/>
              <a:pathLst>
                <a:path w="382" h="373" extrusionOk="0">
                  <a:moveTo>
                    <a:pt x="66" y="289"/>
                  </a:moveTo>
                  <a:cubicBezTo>
                    <a:pt x="103" y="335"/>
                    <a:pt x="159" y="363"/>
                    <a:pt x="214" y="372"/>
                  </a:cubicBezTo>
                  <a:cubicBezTo>
                    <a:pt x="289" y="363"/>
                    <a:pt x="354" y="307"/>
                    <a:pt x="372" y="242"/>
                  </a:cubicBezTo>
                  <a:cubicBezTo>
                    <a:pt x="382" y="196"/>
                    <a:pt x="382" y="158"/>
                    <a:pt x="372" y="121"/>
                  </a:cubicBezTo>
                  <a:cubicBezTo>
                    <a:pt x="363" y="93"/>
                    <a:pt x="344" y="75"/>
                    <a:pt x="326" y="56"/>
                  </a:cubicBezTo>
                  <a:cubicBezTo>
                    <a:pt x="270" y="10"/>
                    <a:pt x="196" y="1"/>
                    <a:pt x="131" y="19"/>
                  </a:cubicBezTo>
                  <a:cubicBezTo>
                    <a:pt x="38" y="75"/>
                    <a:pt x="1" y="196"/>
                    <a:pt x="66" y="289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3833675" y="3291700"/>
              <a:ext cx="21625" cy="19775"/>
            </a:xfrm>
            <a:custGeom>
              <a:avLst/>
              <a:gdLst/>
              <a:ahLst/>
              <a:cxnLst/>
              <a:rect l="l" t="t" r="r" b="b"/>
              <a:pathLst>
                <a:path w="865" h="791" extrusionOk="0">
                  <a:moveTo>
                    <a:pt x="540" y="103"/>
                  </a:moveTo>
                  <a:cubicBezTo>
                    <a:pt x="252" y="1"/>
                    <a:pt x="1" y="307"/>
                    <a:pt x="149" y="567"/>
                  </a:cubicBezTo>
                  <a:cubicBezTo>
                    <a:pt x="177" y="642"/>
                    <a:pt x="224" y="716"/>
                    <a:pt x="298" y="753"/>
                  </a:cubicBezTo>
                  <a:cubicBezTo>
                    <a:pt x="344" y="772"/>
                    <a:pt x="391" y="790"/>
                    <a:pt x="447" y="781"/>
                  </a:cubicBezTo>
                  <a:cubicBezTo>
                    <a:pt x="577" y="781"/>
                    <a:pt x="707" y="707"/>
                    <a:pt x="772" y="586"/>
                  </a:cubicBezTo>
                  <a:cubicBezTo>
                    <a:pt x="865" y="391"/>
                    <a:pt x="753" y="149"/>
                    <a:pt x="540" y="103"/>
                  </a:cubicBezTo>
                  <a:close/>
                </a:path>
              </a:pathLst>
            </a:custGeom>
            <a:gradFill>
              <a:gsLst>
                <a:gs pos="0">
                  <a:srgbClr val="E0B762">
                    <a:alpha val="28627"/>
                  </a:srgbClr>
                </a:gs>
                <a:gs pos="100000">
                  <a:srgbClr val="B1880D">
                    <a:alpha val="4588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91" name="Google Shape;1591;p40"/>
          <p:cNvPicPr preferRelativeResize="0"/>
          <p:nvPr/>
        </p:nvPicPr>
        <p:blipFill>
          <a:blip r:embed="rId3">
            <a:alphaModFix amt="41000"/>
          </a:blip>
          <a:stretch>
            <a:fillRect/>
          </a:stretch>
        </p:blipFill>
        <p:spPr>
          <a:xfrm rot="-8342361" flipH="1">
            <a:off x="8319538" y="1312162"/>
            <a:ext cx="916931" cy="150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40"/>
          <p:cNvPicPr preferRelativeResize="0"/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-8100000" flipH="1">
            <a:off x="-982680" y="1816678"/>
            <a:ext cx="23833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E4FA6F-148B-80A9-36AC-BEBF6B4C0C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6" t="-1" r="-2203" b="-5899"/>
          <a:stretch/>
        </p:blipFill>
        <p:spPr>
          <a:xfrm>
            <a:off x="1967113" y="1774189"/>
            <a:ext cx="5816813" cy="2482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Google Shape;801;p72">
            <a:extLst>
              <a:ext uri="{FF2B5EF4-FFF2-40B4-BE49-F238E27FC236}">
                <a16:creationId xmlns:a16="http://schemas.microsoft.com/office/drawing/2014/main" id="{D04F59E5-13DB-960F-30E6-EB370A4BFEC4}"/>
              </a:ext>
            </a:extLst>
          </p:cNvPr>
          <p:cNvSpPr/>
          <p:nvPr/>
        </p:nvSpPr>
        <p:spPr>
          <a:xfrm>
            <a:off x="5357175" y="239608"/>
            <a:ext cx="3260035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/>
              <a:t>Before Reading</a:t>
            </a:r>
            <a:endParaRPr lang="en-US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B5ECFFEB-A16D-D607-524D-3638BD7A1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1" b="1"/>
          <a:stretch/>
        </p:blipFill>
        <p:spPr>
          <a:xfrm>
            <a:off x="4532244" y="151075"/>
            <a:ext cx="4369477" cy="4778734"/>
          </a:xfrm>
          <a:prstGeom prst="rect">
            <a:avLst/>
          </a:prstGeom>
          <a:ln w="127000" cap="rnd">
            <a:solidFill>
              <a:srgbClr val="008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C8742E9D-07E3-E432-043B-74A443B84168}"/>
              </a:ext>
            </a:extLst>
          </p:cNvPr>
          <p:cNvSpPr/>
          <p:nvPr/>
        </p:nvSpPr>
        <p:spPr>
          <a:xfrm>
            <a:off x="421419" y="1703469"/>
            <a:ext cx="3848431" cy="647700"/>
          </a:xfrm>
          <a:prstGeom prst="wedgeRoundRectCallout">
            <a:avLst>
              <a:gd name="adj1" fmla="val -58158"/>
              <a:gd name="adj2" fmla="val -18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is the title of the text? </a:t>
            </a:r>
            <a:endParaRPr lang="ar-SA" sz="1800" b="1" dirty="0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BAE3596C-A84A-A413-3273-A896863BF400}"/>
              </a:ext>
            </a:extLst>
          </p:cNvPr>
          <p:cNvSpPr/>
          <p:nvPr/>
        </p:nvSpPr>
        <p:spPr>
          <a:xfrm>
            <a:off x="461176" y="2433098"/>
            <a:ext cx="3706310" cy="548640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Progress Towards The Future</a:t>
            </a:r>
          </a:p>
        </p:txBody>
      </p:sp>
      <p:sp>
        <p:nvSpPr>
          <p:cNvPr id="1888" name="فقاعة الكلام: مستطيلة مستديرة الزوايا 1887">
            <a:extLst>
              <a:ext uri="{FF2B5EF4-FFF2-40B4-BE49-F238E27FC236}">
                <a16:creationId xmlns:a16="http://schemas.microsoft.com/office/drawing/2014/main" id="{C8580736-14B9-55DD-E2CF-1A21F578DB0C}"/>
              </a:ext>
            </a:extLst>
          </p:cNvPr>
          <p:cNvSpPr/>
          <p:nvPr/>
        </p:nvSpPr>
        <p:spPr>
          <a:xfrm>
            <a:off x="405517" y="3204012"/>
            <a:ext cx="3907486" cy="647700"/>
          </a:xfrm>
          <a:prstGeom prst="wedgeRoundRectCallout">
            <a:avLst>
              <a:gd name="adj1" fmla="val -57794"/>
              <a:gd name="adj2" fmla="val 208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think the text will be about?</a:t>
            </a:r>
            <a:endParaRPr lang="ar-SA" sz="1800" b="1" dirty="0"/>
          </a:p>
        </p:txBody>
      </p:sp>
      <p:sp>
        <p:nvSpPr>
          <p:cNvPr id="1889" name="فقاعة الكلام: مستطيلة مستديرة الزوايا 1888">
            <a:extLst>
              <a:ext uri="{FF2B5EF4-FFF2-40B4-BE49-F238E27FC236}">
                <a16:creationId xmlns:a16="http://schemas.microsoft.com/office/drawing/2014/main" id="{8B7725EF-4F65-183D-E7A8-435C1127529E}"/>
              </a:ext>
            </a:extLst>
          </p:cNvPr>
          <p:cNvSpPr/>
          <p:nvPr/>
        </p:nvSpPr>
        <p:spPr>
          <a:xfrm>
            <a:off x="477077" y="3942072"/>
            <a:ext cx="3645092" cy="647700"/>
          </a:xfrm>
          <a:prstGeom prst="wedgeRoundRectCallout">
            <a:avLst>
              <a:gd name="adj1" fmla="val 54428"/>
              <a:gd name="adj2" fmla="val -22088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Saudi Vision 2030</a:t>
            </a:r>
            <a:endParaRPr lang="ar-SA" sz="1800" dirty="0">
              <a:solidFill>
                <a:srgbClr val="008000"/>
              </a:solidFill>
            </a:endParaRPr>
          </a:p>
        </p:txBody>
      </p:sp>
      <p:sp>
        <p:nvSpPr>
          <p:cNvPr id="1899" name="Google Shape;801;p72">
            <a:extLst>
              <a:ext uri="{FF2B5EF4-FFF2-40B4-BE49-F238E27FC236}">
                <a16:creationId xmlns:a16="http://schemas.microsoft.com/office/drawing/2014/main" id="{ECEAF9FB-1FC9-60EC-289F-4D514FA48B5B}"/>
              </a:ext>
            </a:extLst>
          </p:cNvPr>
          <p:cNvSpPr/>
          <p:nvPr/>
        </p:nvSpPr>
        <p:spPr>
          <a:xfrm>
            <a:off x="1184745" y="247292"/>
            <a:ext cx="3260035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/>
              <a:t>READING STRATEGY</a:t>
            </a:r>
            <a:r>
              <a:rPr lang="en-US" sz="1600" b="1" dirty="0"/>
              <a:t>: Predicting</a:t>
            </a:r>
          </a:p>
        </p:txBody>
      </p:sp>
      <p:sp>
        <p:nvSpPr>
          <p:cNvPr id="1901" name="مستطيل: زوايا مستديرة 1900">
            <a:extLst>
              <a:ext uri="{FF2B5EF4-FFF2-40B4-BE49-F238E27FC236}">
                <a16:creationId xmlns:a16="http://schemas.microsoft.com/office/drawing/2014/main" id="{6FCBCC8F-49BD-7C1A-2081-A75CD6FE4CDF}"/>
              </a:ext>
            </a:extLst>
          </p:cNvPr>
          <p:cNvSpPr/>
          <p:nvPr/>
        </p:nvSpPr>
        <p:spPr>
          <a:xfrm>
            <a:off x="5412818" y="165042"/>
            <a:ext cx="2633902" cy="29613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AB53EE86-F1C9-4160-F4C5-CDC18A4B7160}"/>
              </a:ext>
            </a:extLst>
          </p:cNvPr>
          <p:cNvCxnSpPr/>
          <p:nvPr/>
        </p:nvCxnSpPr>
        <p:spPr>
          <a:xfrm>
            <a:off x="4707172" y="675861"/>
            <a:ext cx="139147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888" grpId="0" animBg="1"/>
      <p:bldP spid="1889" grpId="0" animBg="1"/>
      <p:bldP spid="19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18DFAE7B-5AAF-3ABD-26C2-67E2F5D6AD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1" b="1"/>
          <a:stretch/>
        </p:blipFill>
        <p:spPr>
          <a:xfrm>
            <a:off x="294198" y="278295"/>
            <a:ext cx="4584163" cy="4579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B65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Google Shape;801;p72">
            <a:extLst>
              <a:ext uri="{FF2B5EF4-FFF2-40B4-BE49-F238E27FC236}">
                <a16:creationId xmlns:a16="http://schemas.microsoft.com/office/drawing/2014/main" id="{B5EA77E9-24E4-AB8F-2CB1-85C995F1AC81}"/>
              </a:ext>
            </a:extLst>
          </p:cNvPr>
          <p:cNvSpPr/>
          <p:nvPr/>
        </p:nvSpPr>
        <p:spPr>
          <a:xfrm>
            <a:off x="5112689" y="2338484"/>
            <a:ext cx="3633745" cy="452424"/>
          </a:xfrm>
          <a:custGeom>
            <a:avLst/>
            <a:gdLst/>
            <a:ahLst/>
            <a:cxnLst/>
            <a:rect l="l" t="t" r="r" b="b"/>
            <a:pathLst>
              <a:path w="27424" h="7279" extrusionOk="0">
                <a:moveTo>
                  <a:pt x="416" y="1"/>
                </a:moveTo>
                <a:lnTo>
                  <a:pt x="416" y="209"/>
                </a:lnTo>
                <a:cubicBezTo>
                  <a:pt x="554" y="324"/>
                  <a:pt x="670" y="440"/>
                  <a:pt x="786" y="602"/>
                </a:cubicBezTo>
                <a:cubicBezTo>
                  <a:pt x="1063" y="971"/>
                  <a:pt x="832" y="1017"/>
                  <a:pt x="624" y="1272"/>
                </a:cubicBezTo>
                <a:cubicBezTo>
                  <a:pt x="0" y="2080"/>
                  <a:pt x="924" y="2265"/>
                  <a:pt x="1224" y="2496"/>
                </a:cubicBezTo>
                <a:cubicBezTo>
                  <a:pt x="462" y="3513"/>
                  <a:pt x="1224" y="4044"/>
                  <a:pt x="1479" y="4483"/>
                </a:cubicBezTo>
                <a:cubicBezTo>
                  <a:pt x="762" y="4645"/>
                  <a:pt x="416" y="4599"/>
                  <a:pt x="993" y="5430"/>
                </a:cubicBezTo>
                <a:cubicBezTo>
                  <a:pt x="1086" y="5569"/>
                  <a:pt x="1317" y="5638"/>
                  <a:pt x="1271" y="5823"/>
                </a:cubicBezTo>
                <a:cubicBezTo>
                  <a:pt x="1248" y="6008"/>
                  <a:pt x="878" y="6123"/>
                  <a:pt x="786" y="6308"/>
                </a:cubicBezTo>
                <a:cubicBezTo>
                  <a:pt x="924" y="6447"/>
                  <a:pt x="1063" y="6539"/>
                  <a:pt x="1224" y="6632"/>
                </a:cubicBezTo>
                <a:cubicBezTo>
                  <a:pt x="1040" y="6886"/>
                  <a:pt x="809" y="7094"/>
                  <a:pt x="531" y="7279"/>
                </a:cubicBezTo>
                <a:lnTo>
                  <a:pt x="27077" y="7279"/>
                </a:lnTo>
                <a:cubicBezTo>
                  <a:pt x="27054" y="7232"/>
                  <a:pt x="27031" y="7209"/>
                  <a:pt x="27008" y="7186"/>
                </a:cubicBezTo>
                <a:cubicBezTo>
                  <a:pt x="27355" y="7001"/>
                  <a:pt x="26615" y="6701"/>
                  <a:pt x="26592" y="6493"/>
                </a:cubicBezTo>
                <a:cubicBezTo>
                  <a:pt x="26592" y="6239"/>
                  <a:pt x="27054" y="6146"/>
                  <a:pt x="27216" y="6008"/>
                </a:cubicBezTo>
                <a:cubicBezTo>
                  <a:pt x="27193" y="5823"/>
                  <a:pt x="27031" y="5777"/>
                  <a:pt x="26939" y="5638"/>
                </a:cubicBezTo>
                <a:cubicBezTo>
                  <a:pt x="26846" y="5500"/>
                  <a:pt x="26893" y="5476"/>
                  <a:pt x="26916" y="5315"/>
                </a:cubicBezTo>
                <a:cubicBezTo>
                  <a:pt x="26939" y="5176"/>
                  <a:pt x="27008" y="5269"/>
                  <a:pt x="26962" y="5107"/>
                </a:cubicBezTo>
                <a:cubicBezTo>
                  <a:pt x="26916" y="4991"/>
                  <a:pt x="26800" y="4899"/>
                  <a:pt x="26662" y="4876"/>
                </a:cubicBezTo>
                <a:cubicBezTo>
                  <a:pt x="26754" y="4622"/>
                  <a:pt x="27193" y="4599"/>
                  <a:pt x="27262" y="4367"/>
                </a:cubicBezTo>
                <a:cubicBezTo>
                  <a:pt x="27332" y="4206"/>
                  <a:pt x="27031" y="4044"/>
                  <a:pt x="26985" y="3905"/>
                </a:cubicBezTo>
                <a:cubicBezTo>
                  <a:pt x="26893" y="3651"/>
                  <a:pt x="27216" y="3605"/>
                  <a:pt x="27193" y="3420"/>
                </a:cubicBezTo>
                <a:cubicBezTo>
                  <a:pt x="27193" y="3305"/>
                  <a:pt x="26846" y="3189"/>
                  <a:pt x="26754" y="3120"/>
                </a:cubicBezTo>
                <a:cubicBezTo>
                  <a:pt x="27008" y="2773"/>
                  <a:pt x="27424" y="2658"/>
                  <a:pt x="27193" y="2196"/>
                </a:cubicBezTo>
                <a:cubicBezTo>
                  <a:pt x="27124" y="2034"/>
                  <a:pt x="26985" y="1918"/>
                  <a:pt x="27031" y="1711"/>
                </a:cubicBezTo>
                <a:cubicBezTo>
                  <a:pt x="27054" y="1549"/>
                  <a:pt x="27193" y="1526"/>
                  <a:pt x="27239" y="1410"/>
                </a:cubicBezTo>
                <a:cubicBezTo>
                  <a:pt x="27332" y="1133"/>
                  <a:pt x="26893" y="948"/>
                  <a:pt x="26939" y="671"/>
                </a:cubicBezTo>
                <a:cubicBezTo>
                  <a:pt x="26985" y="371"/>
                  <a:pt x="27239" y="209"/>
                  <a:pt x="27424" y="1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/>
              <a:t>Read along as you listen</a:t>
            </a:r>
          </a:p>
        </p:txBody>
      </p:sp>
      <p:pic>
        <p:nvPicPr>
          <p:cNvPr id="6" name="Reading new">
            <a:hlinkClick r:id="" action="ppaction://media"/>
            <a:extLst>
              <a:ext uri="{FF2B5EF4-FFF2-40B4-BE49-F238E27FC236}">
                <a16:creationId xmlns:a16="http://schemas.microsoft.com/office/drawing/2014/main" id="{2BA57734-B2E2-330C-F49B-C55D0D075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8461" y="1192695"/>
            <a:ext cx="1102885" cy="8740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4" descr="Cute Headphones Emoji Sticker">
            <a:extLst>
              <a:ext uri="{FF2B5EF4-FFF2-40B4-BE49-F238E27FC236}">
                <a16:creationId xmlns:a16="http://schemas.microsoft.com/office/drawing/2014/main" id="{7E71D87E-995B-9E47-0227-3C74AE2B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29" y="3003431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0" name="Google Shape;1980;p52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3784982" flipH="1">
            <a:off x="368442" y="69225"/>
            <a:ext cx="577141" cy="94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Google Shape;1981;p52"/>
          <p:cNvPicPr preferRelativeResize="0"/>
          <p:nvPr/>
        </p:nvPicPr>
        <p:blipFill>
          <a:blip r:embed="rId5">
            <a:alphaModFix amt="41000"/>
          </a:blip>
          <a:stretch>
            <a:fillRect/>
          </a:stretch>
        </p:blipFill>
        <p:spPr>
          <a:xfrm rot="6831622" flipH="1">
            <a:off x="3463150" y="92834"/>
            <a:ext cx="577141" cy="94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639172-F062-BA8A-8EA1-F69D6063D6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5" r="5346" b="-2700"/>
          <a:stretch/>
        </p:blipFill>
        <p:spPr>
          <a:xfrm>
            <a:off x="4473032" y="1296063"/>
            <a:ext cx="4321111" cy="3228228"/>
          </a:xfrm>
          <a:prstGeom prst="rect">
            <a:avLst/>
          </a:prstGeom>
          <a:ln w="127000" cap="rnd">
            <a:solidFill>
              <a:srgbClr val="0066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Reading new">
            <a:hlinkClick r:id="" action="ppaction://media"/>
            <a:extLst>
              <a:ext uri="{FF2B5EF4-FFF2-40B4-BE49-F238E27FC236}">
                <a16:creationId xmlns:a16="http://schemas.microsoft.com/office/drawing/2014/main" id="{8AA268C6-D3B0-0BCD-70CC-30D9751CB8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" end="169015.8125"/>
                </p14:media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2066" y="143123"/>
            <a:ext cx="1017156" cy="88137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3C242696-16E4-43D0-F295-2CA26C1A9D01}"/>
              </a:ext>
            </a:extLst>
          </p:cNvPr>
          <p:cNvSpPr/>
          <p:nvPr/>
        </p:nvSpPr>
        <p:spPr>
          <a:xfrm>
            <a:off x="566622" y="1447137"/>
            <a:ext cx="3647570" cy="941862"/>
          </a:xfrm>
          <a:prstGeom prst="wedgeRoundRectCallout">
            <a:avLst>
              <a:gd name="adj1" fmla="val -57447"/>
              <a:gd name="adj2" fmla="val 20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the gift that Allah the Almighty has given to our country and more precious than oil ?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1CB2935F-B83D-FE4A-8B01-95F47F6635F0}"/>
              </a:ext>
            </a:extLst>
          </p:cNvPr>
          <p:cNvSpPr/>
          <p:nvPr/>
        </p:nvSpPr>
        <p:spPr>
          <a:xfrm>
            <a:off x="453224" y="2637027"/>
            <a:ext cx="3706310" cy="1004670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008000"/>
                </a:solidFill>
              </a:rPr>
              <a:t>Saudi Arabia is the Land of the Two Holy Mosques .</a:t>
            </a:r>
          </a:p>
        </p:txBody>
      </p:sp>
      <p:sp>
        <p:nvSpPr>
          <p:cNvPr id="8" name="مستطيل: زوايا مستديرة 26">
            <a:extLst>
              <a:ext uri="{FF2B5EF4-FFF2-40B4-BE49-F238E27FC236}">
                <a16:creationId xmlns:a16="http://schemas.microsoft.com/office/drawing/2014/main" id="{B5D24693-E530-7CF0-C480-FA8D9F94936C}"/>
              </a:ext>
            </a:extLst>
          </p:cNvPr>
          <p:cNvSpPr/>
          <p:nvPr/>
        </p:nvSpPr>
        <p:spPr>
          <a:xfrm>
            <a:off x="6929600" y="2690482"/>
            <a:ext cx="1538539" cy="22764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: زوايا مستديرة 26">
            <a:extLst>
              <a:ext uri="{FF2B5EF4-FFF2-40B4-BE49-F238E27FC236}">
                <a16:creationId xmlns:a16="http://schemas.microsoft.com/office/drawing/2014/main" id="{68B0146A-0CCC-3762-941F-47C137E38C16}"/>
              </a:ext>
            </a:extLst>
          </p:cNvPr>
          <p:cNvSpPr/>
          <p:nvPr/>
        </p:nvSpPr>
        <p:spPr>
          <a:xfrm>
            <a:off x="4847684" y="2906491"/>
            <a:ext cx="2214400" cy="291259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Elegant Romance Vines Newsletter by Slidesgo">
  <a:themeElements>
    <a:clrScheme name="Simple Light">
      <a:dk1>
        <a:srgbClr val="4D5D31"/>
      </a:dk1>
      <a:lt1>
        <a:srgbClr val="FFFDFA"/>
      </a:lt1>
      <a:dk2>
        <a:srgbClr val="4D4D4D"/>
      </a:dk2>
      <a:lt2>
        <a:srgbClr val="586F2F"/>
      </a:lt2>
      <a:accent1>
        <a:srgbClr val="7A9150"/>
      </a:accent1>
      <a:accent2>
        <a:srgbClr val="E0B762"/>
      </a:accent2>
      <a:accent3>
        <a:srgbClr val="B1880D"/>
      </a:accent3>
      <a:accent4>
        <a:srgbClr val="FFFFFF"/>
      </a:accent4>
      <a:accent5>
        <a:srgbClr val="FFFFFF"/>
      </a:accent5>
      <a:accent6>
        <a:srgbClr val="FFFFFF"/>
      </a:accent6>
      <a:hlink>
        <a:srgbClr val="4D4D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502</Words>
  <Application>Microsoft Office PowerPoint</Application>
  <PresentationFormat>عرض على الشاشة (16:9)</PresentationFormat>
  <Paragraphs>93</Paragraphs>
  <Slides>26</Slides>
  <Notes>26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4" baseType="lpstr">
      <vt:lpstr>Arial</vt:lpstr>
      <vt:lpstr>Baskervville</vt:lpstr>
      <vt:lpstr>Proxima Nova Light</vt:lpstr>
      <vt:lpstr>Arsenal</vt:lpstr>
      <vt:lpstr>Arial Nova</vt:lpstr>
      <vt:lpstr>Arial Rounded MT Bold</vt:lpstr>
      <vt:lpstr>Congenial</vt:lpstr>
      <vt:lpstr>Elegant Romance Vines Newsletter by Slidesgo</vt:lpstr>
      <vt:lpstr>Unit 1  Big Changes Reading </vt:lpstr>
      <vt:lpstr>01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Homework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Big Changes Reading </dc:title>
  <cp:lastModifiedBy>انتصار بنت العبيدالله</cp:lastModifiedBy>
  <cp:revision>10</cp:revision>
  <dcterms:modified xsi:type="dcterms:W3CDTF">2022-09-04T22:04:06Z</dcterms:modified>
</cp:coreProperties>
</file>