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9" r:id="rId3"/>
    <p:sldId id="257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EAF588-E25F-468A-8033-0C09E4605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B21402C-456F-4EB0-9E54-B196E96567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906415-C374-4D5F-8832-81DA7AD5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CACC23-B8D0-432F-850F-72A290B2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BEBB8E-3077-44CA-8D78-DA62816BF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597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4F0E31-832E-41D9-8242-B1E5932A8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3D189D0-3E49-43FE-849B-C326648EE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471F74-0C1D-4B93-AD3A-7A016FBA9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7D3DAAF-5F1B-4671-97F2-FAC8855B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703E3E-B49C-4C8B-ADAC-1DB811157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850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63186DB-59E1-4A1F-888E-D6C3E79A5C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EE299C4-BB3A-46CC-950D-7B75342DD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BEC8DC-39CF-45DA-BE09-E9CC182D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2F0F15-4537-40D4-97FF-D333A618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FBEA6E-7BDB-4B09-A1F2-A677E52D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761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2D7DAC-F6F3-48CA-B9D7-363E97719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3695DA5-95D6-45A2-918B-F42015539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F37860-2A01-4EF7-915F-FF8157F51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2BB5AA-20E3-4399-854F-2899D3A41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CEF65C-F260-434B-82B6-A716CA845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583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2298B7-61EC-49C6-8A69-8B33C2AB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786585B-F6C9-4705-B9B8-635C7966D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6290EF-B031-42C7-888F-78876EF6F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E19447E-17B0-482C-8265-3DE97C386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6D420C-067E-49EC-93C2-3A3337C4B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282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F7BF27-7EA3-4DED-8BBC-73DF9CB3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BE72C2C-3873-4752-AECD-9AB6037C0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DCA78E4-5BB3-451F-97D6-5AF2E02C5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A7FC45F-2A63-4B4A-80A7-6B8724883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42A421-8E8E-4339-9FA6-06B8AC01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78485C-7638-47FD-9E9A-A6575A239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465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4EFEAE-499C-4E56-B659-363618C1D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C19241-25EB-499B-8D05-A401299C6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5D14478-6EE6-48AB-A0BD-53F1B76CF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BBD854A-A8B6-4931-82CF-3DBAB3BC4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1071DC3-1D98-43B7-A0CE-E2A6913F70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7569486-0C0B-4BE3-ABE9-8F264B911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955BAA4-E52E-452E-8B42-6DB9C65E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37C651A-6686-4034-B3DE-B6BCC0E4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71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C2C552-62D4-4E03-9BD5-B1B01BE1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8098143-E104-451D-A9AD-D3698117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1F5FEA-AEA0-434E-996C-AC717DD59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5E4430B-C1A0-4217-ADA3-46F490A8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108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49B3181-77A2-4B4F-9B02-271997828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C5185FE-9FBC-4DEB-BDF1-2FC7D334A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E5959AF-329F-497E-88E5-25807C79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95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28EAEE-B121-4A86-9139-67E01A3F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08F2738-28C7-4CC5-A816-3A0E2C218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9CC2BB9-19BC-4DA1-B3AD-DA9CCD647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6B7F98-1CEC-447E-891F-FA6308BA8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B9F2194-F679-4E65-8F7E-D68273D35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BC025D1-87F6-4820-9F92-5704CC88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342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1E1792-081E-40FB-8D77-E5002FC6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034DEFD-D894-4429-95DA-5EDE30E1B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CE709BF-F61C-4A12-A145-A2F482AC1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BC00B3C-74B1-44E9-B3EE-BDE447FFD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61481B4-E720-4A9E-A413-EEBDEC77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45A9C2-8704-4D94-84C7-9D041D8D3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828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B26C298-A4AE-408E-867F-56891DC68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75857F4-95D6-4B07-A13A-6CAFE19E6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89B223-3E70-4B28-B851-845BFFC5A9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CF430-1FEA-427E-A9EA-0EC00FFE3CAC}" type="datetimeFigureOut">
              <a:rPr lang="ar-SA" smtClean="0"/>
              <a:t>29/02/43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1EA89F-BE59-495C-9569-4BF1183AA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29228F-054A-4285-A55C-4988E67FF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EB98B-8941-4A87-A7A8-A9C9F8DC5C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312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en.wikibooks.org/wiki/File:Solid_white.svg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4BBC58BF-9681-4903-BD12-5D391A191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662" y="408373"/>
            <a:ext cx="7643674" cy="5690585"/>
          </a:xfrm>
          <a:prstGeom prst="rect">
            <a:avLst/>
          </a:prstGeom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B5D27AA6-FD51-468F-8702-C95EF68E4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/>
        </p:blipFill>
        <p:spPr bwMode="auto">
          <a:xfrm>
            <a:off x="4270159" y="1651245"/>
            <a:ext cx="5255581" cy="1970844"/>
          </a:xfrm>
          <a:prstGeom prst="rect">
            <a:avLst/>
          </a:prstGeom>
          <a:ln w="76200" cap="sq">
            <a:solidFill>
              <a:schemeClr val="bg1">
                <a:lumMod val="6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مربع نص 18">
            <a:extLst>
              <a:ext uri="{FF2B5EF4-FFF2-40B4-BE49-F238E27FC236}">
                <a16:creationId xmlns:a16="http://schemas.microsoft.com/office/drawing/2014/main" id="{39202770-F748-4F98-AB94-075849A4DA76}"/>
              </a:ext>
            </a:extLst>
          </p:cNvPr>
          <p:cNvSpPr txBox="1"/>
          <p:nvPr/>
        </p:nvSpPr>
        <p:spPr>
          <a:xfrm>
            <a:off x="6597232" y="1571346"/>
            <a:ext cx="2928508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rgbClr val="C00000"/>
                </a:solidFill>
              </a:rPr>
              <a:t>اليوم /</a:t>
            </a:r>
          </a:p>
          <a:p>
            <a:r>
              <a:rPr lang="ar-SA" sz="3200" dirty="0">
                <a:solidFill>
                  <a:srgbClr val="C00000"/>
                </a:solidFill>
              </a:rPr>
              <a:t>التاريخ /</a:t>
            </a:r>
          </a:p>
          <a:p>
            <a:r>
              <a:rPr lang="ar-SA" sz="3200" dirty="0">
                <a:solidFill>
                  <a:srgbClr val="C00000"/>
                </a:solidFill>
              </a:rPr>
              <a:t>الصف /</a:t>
            </a:r>
          </a:p>
          <a:p>
            <a:r>
              <a:rPr lang="ar-SA" sz="3200" dirty="0">
                <a:solidFill>
                  <a:srgbClr val="C00000"/>
                </a:solidFill>
              </a:rPr>
              <a:t>الموضوع /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6013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D008E27-64E0-47F8-9FBC-A51ADF8F582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51655"/>
          <a:stretch/>
        </p:blipFill>
        <p:spPr>
          <a:xfrm>
            <a:off x="8745237" y="1044852"/>
            <a:ext cx="2936282" cy="4077564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416010F-F261-4F40-B96F-2E20D2123B1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0979"/>
          <a:stretch/>
        </p:blipFill>
        <p:spPr>
          <a:xfrm>
            <a:off x="3355759" y="1517664"/>
            <a:ext cx="4821658" cy="3604752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65A11D9C-D5B9-4DB7-8FF2-F6D44D28E403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94701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58D85A7-5477-4F18-890A-2C3A75B781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0" b="11990"/>
          <a:stretch/>
        </p:blipFill>
        <p:spPr>
          <a:xfrm>
            <a:off x="1429305" y="1645898"/>
            <a:ext cx="9374819" cy="40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719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DB4DB3DA-8CC5-4968-89E4-28B208D27E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2450" y="1406303"/>
            <a:ext cx="3870664" cy="4017953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B3813DD6-95DB-421B-A312-553C6E08E9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9895" y="1396392"/>
            <a:ext cx="6052555" cy="2967206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7D1E393E-43F6-4C00-A26B-1F71F43210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4097" y="4363598"/>
            <a:ext cx="6578353" cy="1531175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C9105FCC-30AD-40C8-97F5-ABF195613505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135213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AC1B6E6-240C-4F1F-B230-0CE16F00FB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5344" y="1211663"/>
            <a:ext cx="2568163" cy="360891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03359DB4-E8A6-4E5D-B0E4-D50AE0DB04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76053" y="1357273"/>
            <a:ext cx="2907975" cy="81184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16E8866-F6F1-4B7A-AFCF-C40131DF748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66987"/>
          <a:stretch/>
        </p:blipFill>
        <p:spPr>
          <a:xfrm>
            <a:off x="896645" y="2169118"/>
            <a:ext cx="7887383" cy="1396066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DDAB5ADC-0C7A-417E-B6B2-BB93BF50737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85223"/>
          <a:stretch/>
        </p:blipFill>
        <p:spPr>
          <a:xfrm>
            <a:off x="896645" y="3740464"/>
            <a:ext cx="7887383" cy="624894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DE06D273-C43B-4C60-A120-52FF6A2705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53739" y="1629982"/>
            <a:ext cx="1969095" cy="540697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525C0F60-E064-4B36-BBB0-2AA454ABF6A6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140335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78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6356775-9464-4901-B153-888504D4398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76430"/>
          <a:stretch/>
        </p:blipFill>
        <p:spPr>
          <a:xfrm>
            <a:off x="5882936" y="2008568"/>
            <a:ext cx="5618362" cy="64464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AA79278-8864-4E91-8C1E-6C647FD5C7E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0524" t="21214" b="55216"/>
          <a:stretch/>
        </p:blipFill>
        <p:spPr>
          <a:xfrm>
            <a:off x="1189608" y="2008567"/>
            <a:ext cx="4538245" cy="644647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31E87E0C-672D-4763-8476-39EC7007460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3047" t="1" b="66987"/>
          <a:stretch/>
        </p:blipFill>
        <p:spPr>
          <a:xfrm>
            <a:off x="646063" y="3118053"/>
            <a:ext cx="10974807" cy="1396066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3732A6F0-56AD-437D-9481-96A455BC3B0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3047" t="1" b="85223"/>
          <a:stretch/>
        </p:blipFill>
        <p:spPr>
          <a:xfrm>
            <a:off x="646063" y="4689399"/>
            <a:ext cx="10974807" cy="624894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AB6279FA-75C6-4505-8D24-D9114BC5D04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42740"/>
          <a:stretch/>
        </p:blipFill>
        <p:spPr>
          <a:xfrm>
            <a:off x="4428948" y="1543707"/>
            <a:ext cx="2907975" cy="464861"/>
          </a:xfrm>
          <a:prstGeom prst="rect">
            <a:avLst/>
          </a:prstGeom>
        </p:spPr>
      </p:pic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F8AC440-5DEF-40D8-A479-D562FCA8FBEE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216313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F74E7DD-9631-4D67-B899-C208948D136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1935"/>
          <a:stretch/>
        </p:blipFill>
        <p:spPr>
          <a:xfrm>
            <a:off x="3227033" y="1706122"/>
            <a:ext cx="5921406" cy="11363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A2595998-7232-4EA9-B525-3CB43C180E7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3047" t="1" b="66987"/>
          <a:stretch/>
        </p:blipFill>
        <p:spPr>
          <a:xfrm>
            <a:off x="2152308" y="3054080"/>
            <a:ext cx="7887383" cy="1396066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481D24F-4145-4096-BC9F-621955B2307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3047" t="1" b="85223"/>
          <a:stretch/>
        </p:blipFill>
        <p:spPr>
          <a:xfrm>
            <a:off x="2152308" y="4625426"/>
            <a:ext cx="7887383" cy="624894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7995A2E-E18E-4663-ADEC-285C38F649BC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199183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B47B677-6FF0-46BC-97D0-CFC74958FE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8613" y="1377319"/>
            <a:ext cx="2499626" cy="571391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5AC8907F-D10A-41D3-81F6-7AF8FD4E95A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2083" b="83186"/>
          <a:stretch/>
        </p:blipFill>
        <p:spPr>
          <a:xfrm>
            <a:off x="971593" y="1908697"/>
            <a:ext cx="5857327" cy="440389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61FBA496-C6F8-4EAD-B185-63392D994E6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66987"/>
          <a:stretch/>
        </p:blipFill>
        <p:spPr>
          <a:xfrm>
            <a:off x="646063" y="2958262"/>
            <a:ext cx="7172205" cy="1396066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30441873-9DB9-4F6B-859C-06CB4BA8F5BA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85223"/>
          <a:stretch/>
        </p:blipFill>
        <p:spPr>
          <a:xfrm>
            <a:off x="646063" y="4529608"/>
            <a:ext cx="7172205" cy="624894"/>
          </a:xfrm>
          <a:prstGeom prst="rect">
            <a:avLst/>
          </a:prstGeom>
        </p:spPr>
      </p:pic>
      <p:cxnSp>
        <p:nvCxnSpPr>
          <p:cNvPr id="20" name="موصل: على شكل مرفق 19">
            <a:extLst>
              <a:ext uri="{FF2B5EF4-FFF2-40B4-BE49-F238E27FC236}">
                <a16:creationId xmlns:a16="http://schemas.microsoft.com/office/drawing/2014/main" id="{33B75265-7A76-43D8-87B8-926F6E3034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4163622" y="2746312"/>
            <a:ext cx="2237173" cy="4318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موصل: على شكل مرفق 24">
            <a:extLst>
              <a:ext uri="{FF2B5EF4-FFF2-40B4-BE49-F238E27FC236}">
                <a16:creationId xmlns:a16="http://schemas.microsoft.com/office/drawing/2014/main" id="{8B7C7968-F0F0-4A5F-A947-2B36306825BF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337" y="2768939"/>
            <a:ext cx="2237173" cy="4318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صورة 27">
            <a:extLst>
              <a:ext uri="{FF2B5EF4-FFF2-40B4-BE49-F238E27FC236}">
                <a16:creationId xmlns:a16="http://schemas.microsoft.com/office/drawing/2014/main" id="{B699B483-E568-4E55-9FE8-0CAB7AF486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42851" y="1292574"/>
            <a:ext cx="3256446" cy="3998517"/>
          </a:xfrm>
          <a:prstGeom prst="rect">
            <a:avLst/>
          </a:prstGeom>
        </p:spPr>
      </p:pic>
      <p:sp>
        <p:nvSpPr>
          <p:cNvPr id="29" name="مربع نص 28">
            <a:extLst>
              <a:ext uri="{FF2B5EF4-FFF2-40B4-BE49-F238E27FC236}">
                <a16:creationId xmlns:a16="http://schemas.microsoft.com/office/drawing/2014/main" id="{79118F42-AB23-4E8D-AF1A-8B6A33B2C135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660252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C9106B23-F30D-4467-A2EC-91D7212499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62261" y="1367161"/>
            <a:ext cx="2499626" cy="57139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5412A22-36A5-467C-97F0-ACA3F78EC93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326" t="15727" r="42719" b="67765"/>
          <a:stretch/>
        </p:blipFill>
        <p:spPr>
          <a:xfrm>
            <a:off x="4838330" y="2043348"/>
            <a:ext cx="2879954" cy="502809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93AB9269-C8B5-40A8-89CB-3AE1D06BE04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9300" t="30020" b="53472"/>
          <a:stretch/>
        </p:blipFill>
        <p:spPr>
          <a:xfrm>
            <a:off x="1315377" y="1938552"/>
            <a:ext cx="2723963" cy="502809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FBE3337F-9175-497C-9FDE-4AC43F37C3B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66987"/>
          <a:stretch/>
        </p:blipFill>
        <p:spPr>
          <a:xfrm>
            <a:off x="646063" y="2967134"/>
            <a:ext cx="10974807" cy="139606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5EA5673D-3375-4D22-A3C7-084530344FB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85223"/>
          <a:stretch/>
        </p:blipFill>
        <p:spPr>
          <a:xfrm>
            <a:off x="646063" y="4538480"/>
            <a:ext cx="10974807" cy="624894"/>
          </a:xfrm>
          <a:prstGeom prst="rect">
            <a:avLst/>
          </a:prstGeom>
        </p:spPr>
      </p:pic>
      <p:cxnSp>
        <p:nvCxnSpPr>
          <p:cNvPr id="15" name="موصل: على شكل مرفق 14">
            <a:extLst>
              <a:ext uri="{FF2B5EF4-FFF2-40B4-BE49-F238E27FC236}">
                <a16:creationId xmlns:a16="http://schemas.microsoft.com/office/drawing/2014/main" id="{91CFEC75-077C-4919-8FC2-94DE424A55B5}"/>
              </a:ext>
            </a:extLst>
          </p:cNvPr>
          <p:cNvCxnSpPr>
            <a:cxnSpLocks/>
          </p:cNvCxnSpPr>
          <p:nvPr/>
        </p:nvCxnSpPr>
        <p:spPr>
          <a:xfrm rot="10800000" flipV="1">
            <a:off x="8460421" y="2746312"/>
            <a:ext cx="2237173" cy="4318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موصل: على شكل مرفق 15">
            <a:extLst>
              <a:ext uri="{FF2B5EF4-FFF2-40B4-BE49-F238E27FC236}">
                <a16:creationId xmlns:a16="http://schemas.microsoft.com/office/drawing/2014/main" id="{F4B586E5-F8EF-4D0B-A1A6-D9997E611290}"/>
              </a:ext>
            </a:extLst>
          </p:cNvPr>
          <p:cNvCxnSpPr>
            <a:cxnSpLocks/>
          </p:cNvCxnSpPr>
          <p:nvPr/>
        </p:nvCxnSpPr>
        <p:spPr>
          <a:xfrm rot="10800000" flipV="1">
            <a:off x="4573481" y="2739154"/>
            <a:ext cx="2237173" cy="4318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موصل: على شكل مرفق 16">
            <a:extLst>
              <a:ext uri="{FF2B5EF4-FFF2-40B4-BE49-F238E27FC236}">
                <a16:creationId xmlns:a16="http://schemas.microsoft.com/office/drawing/2014/main" id="{491C0BCE-687A-4C39-9812-7C7CF2CED374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50887" y="2739154"/>
            <a:ext cx="2237173" cy="43189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صورة 17">
            <a:extLst>
              <a:ext uri="{FF2B5EF4-FFF2-40B4-BE49-F238E27FC236}">
                <a16:creationId xmlns:a16="http://schemas.microsoft.com/office/drawing/2014/main" id="{0C53162F-8E50-4160-9383-F7A05BC6406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7971" t="16788" b="69063"/>
          <a:stretch/>
        </p:blipFill>
        <p:spPr>
          <a:xfrm>
            <a:off x="8569909" y="2094225"/>
            <a:ext cx="2884330" cy="316496"/>
          </a:xfrm>
          <a:prstGeom prst="rect">
            <a:avLst/>
          </a:prstGeom>
        </p:spPr>
      </p:pic>
      <p:sp>
        <p:nvSpPr>
          <p:cNvPr id="19" name="مربع نص 18">
            <a:extLst>
              <a:ext uri="{FF2B5EF4-FFF2-40B4-BE49-F238E27FC236}">
                <a16:creationId xmlns:a16="http://schemas.microsoft.com/office/drawing/2014/main" id="{DE7401F2-3122-41E3-945B-3C55D2E01081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165593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D0A1D48D-0E7F-4712-84CD-018BE7B3BD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7435835-8BF8-495C-9C14-DE65A626A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300" t="26699" r="6780" b="24835"/>
          <a:stretch/>
        </p:blipFill>
        <p:spPr>
          <a:xfrm>
            <a:off x="3947604" y="435005"/>
            <a:ext cx="3870664" cy="1038687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3A222E2-E96A-41F3-BAA2-831A95335FCC}"/>
              </a:ext>
            </a:extLst>
          </p:cNvPr>
          <p:cNvSpPr txBox="1"/>
          <p:nvPr/>
        </p:nvSpPr>
        <p:spPr>
          <a:xfrm>
            <a:off x="4909352" y="607211"/>
            <a:ext cx="25567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5">
                    <a:lumMod val="50000"/>
                  </a:schemeClr>
                </a:solidFill>
              </a:rPr>
              <a:t>تهيئة الفصل الثالث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BBD6138-48BB-4573-93E6-4855B13ED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5939" y="1473692"/>
            <a:ext cx="1564696" cy="46486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3DFA864-38B9-456E-A8CA-573BCF4B9A7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4818"/>
          <a:stretch/>
        </p:blipFill>
        <p:spPr>
          <a:xfrm>
            <a:off x="3344235" y="2169118"/>
            <a:ext cx="5077402" cy="125988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5804C76-D85A-40C1-8FB8-5CF7A673C8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6187" y="1473692"/>
            <a:ext cx="2499626" cy="43500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D420B00-F708-4212-AA1A-2893904522B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66987"/>
          <a:stretch/>
        </p:blipFill>
        <p:spPr>
          <a:xfrm>
            <a:off x="2152308" y="3595617"/>
            <a:ext cx="7887383" cy="1396066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DB71E0D6-50AA-4599-8078-37D2CE15AFA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3047" t="1" b="85223"/>
          <a:stretch/>
        </p:blipFill>
        <p:spPr>
          <a:xfrm>
            <a:off x="2152308" y="5166963"/>
            <a:ext cx="7887383" cy="624894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3F9A2157-1326-4100-BC5D-2A09DB877F27}"/>
              </a:ext>
            </a:extLst>
          </p:cNvPr>
          <p:cNvSpPr txBox="1"/>
          <p:nvPr/>
        </p:nvSpPr>
        <p:spPr>
          <a:xfrm>
            <a:off x="168676" y="6205491"/>
            <a:ext cx="168675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صفحة 83</a:t>
            </a:r>
          </a:p>
        </p:txBody>
      </p:sp>
    </p:spTree>
    <p:extLst>
      <p:ext uri="{BB962C8B-B14F-4D97-AF65-F5344CB8AC3E}">
        <p14:creationId xmlns:p14="http://schemas.microsoft.com/office/powerpoint/2010/main" val="94158815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48</Words>
  <Application>Microsoft Office PowerPoint</Application>
  <PresentationFormat>شاشة عريضة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عائشه الشهري</dc:creator>
  <cp:lastModifiedBy>عائشه الشهري</cp:lastModifiedBy>
  <cp:revision>3</cp:revision>
  <dcterms:created xsi:type="dcterms:W3CDTF">2021-10-06T05:07:01Z</dcterms:created>
  <dcterms:modified xsi:type="dcterms:W3CDTF">2021-10-07T06:13:35Z</dcterms:modified>
</cp:coreProperties>
</file>