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1"/>
  </p:notesMasterIdLst>
  <p:sldIdLst>
    <p:sldId id="256" r:id="rId2"/>
    <p:sldId id="258" r:id="rId3"/>
    <p:sldId id="279" r:id="rId4"/>
    <p:sldId id="257" r:id="rId5"/>
    <p:sldId id="320" r:id="rId6"/>
    <p:sldId id="293" r:id="rId7"/>
    <p:sldId id="269" r:id="rId8"/>
    <p:sldId id="287" r:id="rId9"/>
    <p:sldId id="260" r:id="rId10"/>
    <p:sldId id="301" r:id="rId11"/>
    <p:sldId id="323" r:id="rId12"/>
    <p:sldId id="267" r:id="rId13"/>
    <p:sldId id="296" r:id="rId14"/>
    <p:sldId id="324" r:id="rId15"/>
    <p:sldId id="325" r:id="rId16"/>
    <p:sldId id="326" r:id="rId17"/>
    <p:sldId id="327" r:id="rId18"/>
    <p:sldId id="281" r:id="rId19"/>
    <p:sldId id="328" r:id="rId20"/>
    <p:sldId id="271" r:id="rId21"/>
    <p:sldId id="329" r:id="rId22"/>
    <p:sldId id="290" r:id="rId23"/>
    <p:sldId id="264" r:id="rId24"/>
    <p:sldId id="298" r:id="rId25"/>
    <p:sldId id="303" r:id="rId26"/>
    <p:sldId id="285" r:id="rId27"/>
    <p:sldId id="295" r:id="rId28"/>
    <p:sldId id="311" r:id="rId29"/>
    <p:sldId id="315" r:id="rId30"/>
  </p:sldIdLst>
  <p:sldSz cx="9144000" cy="5143500" type="screen16x9"/>
  <p:notesSz cx="6858000" cy="9144000"/>
  <p:embeddedFontLst>
    <p:embeddedFont>
      <p:font typeface="Arial Rounded MT Bold" panose="020F0704030504030204" pitchFamily="34" charset="0"/>
      <p:regular r:id="rId32"/>
    </p:embeddedFont>
    <p:embeddedFont>
      <p:font typeface="Bebas Neue" panose="020B0606020202050201" pitchFamily="34" charset="0"/>
      <p:regular r:id="rId33"/>
    </p:embeddedFont>
    <p:embeddedFont>
      <p:font typeface="Bellota Text" panose="020B0604020202020204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</p:embeddedFont>
    <p:embeddedFont>
      <p:font typeface="Congenial" panose="02000503040000020004" pitchFamily="2" charset="0"/>
      <p:regular r:id="rId40"/>
      <p:bold r:id="rId41"/>
      <p:italic r:id="rId42"/>
      <p:boldItalic r:id="rId43"/>
    </p:embeddedFont>
    <p:embeddedFont>
      <p:font typeface="Maiandra GD" panose="020E0502030308020204" pitchFamily="34" charset="0"/>
      <p:regular r:id="rId44"/>
    </p:embeddedFont>
    <p:embeddedFont>
      <p:font typeface="Montserrat" panose="00000500000000000000" pitchFamily="2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AC54"/>
    <a:srgbClr val="F1BB73"/>
    <a:srgbClr val="9BE3ED"/>
    <a:srgbClr val="FFDE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B00C9E3-27B1-4DC0-8AE3-75791885918B}">
  <a:tblStyle styleId="{1B00C9E3-27B1-4DC0-8AE3-7579188591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D083AE6-46FA-4A59-8FB0-9F97EB10719F}" styleName="نمط فاتح 3 - تميي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5" autoAdjust="0"/>
    <p:restoredTop sz="94660"/>
  </p:normalViewPr>
  <p:slideViewPr>
    <p:cSldViewPr snapToGrid="0">
      <p:cViewPr varScale="1">
        <p:scale>
          <a:sx n="83" d="100"/>
          <a:sy n="83" d="100"/>
        </p:scale>
        <p:origin x="8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120c6853061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120c6853061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2" name="Google Shape;1922;g120d190e1dd_0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3" name="Google Shape;1923;g120d190e1dd_0_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Google Shape;1651;g120d190e1dd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2" name="Google Shape;1652;g120d190e1dd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64012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g120d190e1dd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7" name="Google Shape;1337;g120d190e1dd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Google Shape;1794;g120d190e1dd_0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5" name="Google Shape;1795;g120d190e1dd_0_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Google Shape;1794;g120d190e1dd_0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5" name="Google Shape;1795;g120d190e1dd_0_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53127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Google Shape;1794;g120d190e1dd_0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5" name="Google Shape;1795;g120d190e1dd_0_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42104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Google Shape;1794;g120d190e1dd_0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5" name="Google Shape;1795;g120d190e1dd_0_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44144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120d190e1dd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120d190e1dd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18982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Google Shape;1651;g120d190e1dd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2" name="Google Shape;1652;g120d190e1dd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120d190e1dd_0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1" name="Google Shape;1351;g120d190e1dd_0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4131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g120d190e1dd_0_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3" name="Google Shape;1393;g120d190e1dd_0_5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120d190e1dd_0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1" name="Google Shape;1351;g120d190e1dd_0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91049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g120d190e1dd_0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6" name="Google Shape;1716;g120d190e1dd_0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120eeeb9a8b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5" name="Google Shape;1315;g120eeeb9a8b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g120d190e1dd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4" name="Google Shape;1864;g120d190e1dd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Google Shape;1937;g120d190e1dd_0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8" name="Google Shape;1938;g120d190e1dd_0_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Google Shape;1677;g120d190e1dd_0_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8" name="Google Shape;1678;g120d190e1dd_0_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Google Shape;1786;g120d190e1dd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7" name="Google Shape;1787;g120d190e1dd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9" name="Google Shape;2019;g120d190e1dd_0_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0" name="Google Shape;2020;g120d190e1dd_0_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Google Shape;2060;g120d190e1dd_0_5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1" name="Google Shape;2061;g120d190e1dd_0_5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120d190e1dd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120d190e1dd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120d190e1d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3" name="Google Shape;1253;g120d190e1d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3" name="Google Shape;2113;g120eeeb9a8b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4" name="Google Shape;2114;g120eeeb9a8b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g120d190e1dd_0_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0" name="Google Shape;1750;g120d190e1dd_0_4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120d190e1dd_0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1" name="Google Shape;1351;g120d190e1dd_0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1" name="Google Shape;1691;g120d190e1dd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2" name="Google Shape;1692;g120d190e1dd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120d190e1d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120d190e1d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bit.ly/2TtBDfr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550593" y="412645"/>
            <a:ext cx="8043879" cy="4318941"/>
            <a:chOff x="372900" y="317225"/>
            <a:chExt cx="8399164" cy="4509701"/>
          </a:xfrm>
        </p:grpSpPr>
        <p:sp>
          <p:nvSpPr>
            <p:cNvPr id="11" name="Google Shape;11;p2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3" name="Google Shape;13;p2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5" name="Google Shape;45;p2"/>
          <p:cNvSpPr txBox="1">
            <a:spLocks noGrp="1"/>
          </p:cNvSpPr>
          <p:nvPr>
            <p:ph type="ctrTitle"/>
          </p:nvPr>
        </p:nvSpPr>
        <p:spPr>
          <a:xfrm>
            <a:off x="1977225" y="1668000"/>
            <a:ext cx="5190600" cy="15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6" name="Google Shape;46;p2"/>
          <p:cNvSpPr txBox="1">
            <a:spLocks noGrp="1"/>
          </p:cNvSpPr>
          <p:nvPr>
            <p:ph type="subTitle" idx="1"/>
          </p:nvPr>
        </p:nvSpPr>
        <p:spPr>
          <a:xfrm>
            <a:off x="2393213" y="3411900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47" name="Google Shape;47;p2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6301825" y="439240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2"/>
          <p:cNvPicPr preferRelativeResize="0"/>
          <p:nvPr/>
        </p:nvPicPr>
        <p:blipFill rotWithShape="1">
          <a:blip r:embed="rId3">
            <a:alphaModFix/>
          </a:blip>
          <a:srcRect l="9958" t="40088" r="80549" b="45104"/>
          <a:stretch/>
        </p:blipFill>
        <p:spPr>
          <a:xfrm>
            <a:off x="771175" y="21582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2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2131600" y="9282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2"/>
          <p:cNvPicPr preferRelativeResize="0"/>
          <p:nvPr/>
        </p:nvPicPr>
        <p:blipFill rotWithShape="1">
          <a:blip r:embed="rId3">
            <a:alphaModFix/>
          </a:blip>
          <a:srcRect l="88584" t="31186" b="55558"/>
          <a:stretch/>
        </p:blipFill>
        <p:spPr>
          <a:xfrm>
            <a:off x="8209150" y="2026199"/>
            <a:ext cx="261627" cy="303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4" name="Google Shape;514;p15"/>
          <p:cNvGrpSpPr/>
          <p:nvPr/>
        </p:nvGrpSpPr>
        <p:grpSpPr>
          <a:xfrm>
            <a:off x="372900" y="317225"/>
            <a:ext cx="8399164" cy="4509701"/>
            <a:chOff x="372900" y="317225"/>
            <a:chExt cx="8399164" cy="4509701"/>
          </a:xfrm>
        </p:grpSpPr>
        <p:sp>
          <p:nvSpPr>
            <p:cNvPr id="515" name="Google Shape;515;p15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6" name="Google Shape;516;p15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517" name="Google Shape;517;p15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15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9" name="Google Shape;519;p15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0" name="Google Shape;520;p15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1" name="Google Shape;521;p15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2" name="Google Shape;522;p15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3" name="Google Shape;523;p15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4" name="Google Shape;524;p15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15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15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15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15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15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15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15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15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15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15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5" name="Google Shape;535;p15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6" name="Google Shape;536;p15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7" name="Google Shape;537;p15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8" name="Google Shape;538;p15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9" name="Google Shape;539;p15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0" name="Google Shape;540;p15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1" name="Google Shape;541;p15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2" name="Google Shape;542;p15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3" name="Google Shape;543;p15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4" name="Google Shape;544;p15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5" name="Google Shape;545;p15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6" name="Google Shape;546;p15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7" name="Google Shape;547;p15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8" name="Google Shape;548;p15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49" name="Google Shape;549;p15"/>
          <p:cNvSpPr txBox="1">
            <a:spLocks noGrp="1"/>
          </p:cNvSpPr>
          <p:nvPr>
            <p:ph type="title"/>
          </p:nvPr>
        </p:nvSpPr>
        <p:spPr>
          <a:xfrm>
            <a:off x="715100" y="2359350"/>
            <a:ext cx="5444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0" name="Google Shape;550;p15"/>
          <p:cNvSpPr txBox="1">
            <a:spLocks noGrp="1"/>
          </p:cNvSpPr>
          <p:nvPr>
            <p:ph type="title" idx="2" hasCustomPrompt="1"/>
          </p:nvPr>
        </p:nvSpPr>
        <p:spPr>
          <a:xfrm>
            <a:off x="715088" y="1517550"/>
            <a:ext cx="1659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51" name="Google Shape;551;p15"/>
          <p:cNvSpPr txBox="1">
            <a:spLocks noGrp="1"/>
          </p:cNvSpPr>
          <p:nvPr>
            <p:ph type="subTitle" idx="1"/>
          </p:nvPr>
        </p:nvSpPr>
        <p:spPr>
          <a:xfrm>
            <a:off x="715088" y="3201150"/>
            <a:ext cx="4360200" cy="4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52" name="Google Shape;552;p15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7401500" y="11215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15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98875" y="1383674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15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7927550" y="1687300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15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7994300" y="1096263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15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981575" y="104450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15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2461075" y="935700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9" name="Google Shape;559;p16"/>
          <p:cNvGrpSpPr/>
          <p:nvPr/>
        </p:nvGrpSpPr>
        <p:grpSpPr>
          <a:xfrm>
            <a:off x="372900" y="317225"/>
            <a:ext cx="8399164" cy="4509701"/>
            <a:chOff x="372900" y="317225"/>
            <a:chExt cx="8399164" cy="4509701"/>
          </a:xfrm>
        </p:grpSpPr>
        <p:sp>
          <p:nvSpPr>
            <p:cNvPr id="560" name="Google Shape;560;p16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1" name="Google Shape;561;p16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562" name="Google Shape;562;p16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3" name="Google Shape;563;p16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4" name="Google Shape;564;p16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5" name="Google Shape;565;p16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6" name="Google Shape;566;p16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7" name="Google Shape;567;p16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8" name="Google Shape;568;p16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9" name="Google Shape;569;p16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0" name="Google Shape;570;p16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1" name="Google Shape;571;p16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2" name="Google Shape;572;p16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3" name="Google Shape;573;p16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4" name="Google Shape;574;p16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5" name="Google Shape;575;p16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6" name="Google Shape;576;p16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7" name="Google Shape;577;p16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8" name="Google Shape;578;p16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9" name="Google Shape;579;p16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0" name="Google Shape;580;p16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1" name="Google Shape;581;p16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2" name="Google Shape;582;p16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3" name="Google Shape;583;p16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4" name="Google Shape;584;p16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5" name="Google Shape;585;p16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6" name="Google Shape;586;p16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7" name="Google Shape;587;p16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8" name="Google Shape;588;p16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9" name="Google Shape;589;p16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0" name="Google Shape;590;p16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1" name="Google Shape;591;p16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2" name="Google Shape;592;p16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3" name="Google Shape;593;p16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94" name="Google Shape;594;p16"/>
          <p:cNvSpPr txBox="1">
            <a:spLocks noGrp="1"/>
          </p:cNvSpPr>
          <p:nvPr>
            <p:ph type="title"/>
          </p:nvPr>
        </p:nvSpPr>
        <p:spPr>
          <a:xfrm>
            <a:off x="2376125" y="2359350"/>
            <a:ext cx="6053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95" name="Google Shape;595;p16"/>
          <p:cNvSpPr txBox="1">
            <a:spLocks noGrp="1"/>
          </p:cNvSpPr>
          <p:nvPr>
            <p:ph type="title" idx="2" hasCustomPrompt="1"/>
          </p:nvPr>
        </p:nvSpPr>
        <p:spPr>
          <a:xfrm>
            <a:off x="6769288" y="1517550"/>
            <a:ext cx="1659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96" name="Google Shape;596;p16"/>
          <p:cNvSpPr txBox="1">
            <a:spLocks noGrp="1"/>
          </p:cNvSpPr>
          <p:nvPr>
            <p:ph type="subTitle" idx="1"/>
          </p:nvPr>
        </p:nvSpPr>
        <p:spPr>
          <a:xfrm>
            <a:off x="4068688" y="3201150"/>
            <a:ext cx="4360200" cy="4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97" name="Google Shape;597;p16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842525" y="14151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16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018875" y="9267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16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434925" y="15022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16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008875" y="41378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16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7407900" y="38819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16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7160525" y="4372850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3" name="Google Shape;683;p18"/>
          <p:cNvGrpSpPr/>
          <p:nvPr/>
        </p:nvGrpSpPr>
        <p:grpSpPr>
          <a:xfrm>
            <a:off x="128550" y="126893"/>
            <a:ext cx="8887995" cy="4890320"/>
            <a:chOff x="372900" y="317225"/>
            <a:chExt cx="8399164" cy="4509701"/>
          </a:xfrm>
        </p:grpSpPr>
        <p:sp>
          <p:nvSpPr>
            <p:cNvPr id="684" name="Google Shape;684;p18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5" name="Google Shape;685;p18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686" name="Google Shape;686;p18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0" name="Google Shape;700;p18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1" name="Google Shape;701;p18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2" name="Google Shape;702;p18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3" name="Google Shape;703;p18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4" name="Google Shape;704;p18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5" name="Google Shape;705;p18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18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18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18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18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18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18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18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3" name="Google Shape;713;p18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4" name="Google Shape;714;p18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18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18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18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718" name="Google Shape;718;p18"/>
          <p:cNvSpPr txBox="1">
            <a:spLocks noGrp="1"/>
          </p:cNvSpPr>
          <p:nvPr>
            <p:ph type="subTitle" idx="1"/>
          </p:nvPr>
        </p:nvSpPr>
        <p:spPr>
          <a:xfrm>
            <a:off x="715100" y="2624700"/>
            <a:ext cx="3376800" cy="9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title"/>
          </p:nvPr>
        </p:nvSpPr>
        <p:spPr>
          <a:xfrm>
            <a:off x="720000" y="1606200"/>
            <a:ext cx="2619900" cy="101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720" name="Google Shape;720;p18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7250" y="45872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18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413600" y="40988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18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29650" y="46743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18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548025" y="677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18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53225" y="11075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18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714850" y="160637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2_1"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1" name="Google Shape;771;p20"/>
          <p:cNvGrpSpPr/>
          <p:nvPr/>
        </p:nvGrpSpPr>
        <p:grpSpPr>
          <a:xfrm>
            <a:off x="372900" y="317225"/>
            <a:ext cx="8399164" cy="4509701"/>
            <a:chOff x="372900" y="317225"/>
            <a:chExt cx="8399164" cy="4509701"/>
          </a:xfrm>
        </p:grpSpPr>
        <p:sp>
          <p:nvSpPr>
            <p:cNvPr id="772" name="Google Shape;772;p20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3" name="Google Shape;773;p20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774" name="Google Shape;774;p20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20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20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20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8" name="Google Shape;778;p20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20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20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20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20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20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4" name="Google Shape;784;p20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5" name="Google Shape;785;p20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6" name="Google Shape;786;p20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7" name="Google Shape;787;p20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8" name="Google Shape;788;p20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9" name="Google Shape;789;p20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0" name="Google Shape;790;p20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1" name="Google Shape;791;p20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2" name="Google Shape;792;p20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3" name="Google Shape;793;p20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4" name="Google Shape;794;p20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5" name="Google Shape;795;p20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6" name="Google Shape;796;p20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7" name="Google Shape;797;p20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8" name="Google Shape;798;p20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9" name="Google Shape;799;p20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0" name="Google Shape;800;p20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1" name="Google Shape;801;p20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2" name="Google Shape;802;p20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3" name="Google Shape;803;p20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4" name="Google Shape;804;p20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5" name="Google Shape;805;p20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806" name="Google Shape;806;p20"/>
          <p:cNvSpPr txBox="1">
            <a:spLocks noGrp="1"/>
          </p:cNvSpPr>
          <p:nvPr>
            <p:ph type="subTitle" idx="1"/>
          </p:nvPr>
        </p:nvSpPr>
        <p:spPr>
          <a:xfrm>
            <a:off x="1947987" y="2656425"/>
            <a:ext cx="5255100" cy="7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20"/>
          <p:cNvSpPr txBox="1">
            <a:spLocks noGrp="1"/>
          </p:cNvSpPr>
          <p:nvPr>
            <p:ph type="title"/>
          </p:nvPr>
        </p:nvSpPr>
        <p:spPr>
          <a:xfrm>
            <a:off x="1940925" y="1693875"/>
            <a:ext cx="5255100" cy="9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808" name="Google Shape;808;p20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7305338" y="906324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20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2900" y="20354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20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351650" y="22839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20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081250" y="1445625"/>
            <a:ext cx="261627" cy="339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3" name="Google Shape;813;p21"/>
          <p:cNvGrpSpPr/>
          <p:nvPr/>
        </p:nvGrpSpPr>
        <p:grpSpPr>
          <a:xfrm>
            <a:off x="128550" y="126893"/>
            <a:ext cx="8887995" cy="4890320"/>
            <a:chOff x="372900" y="317225"/>
            <a:chExt cx="8399164" cy="4509701"/>
          </a:xfrm>
        </p:grpSpPr>
        <p:sp>
          <p:nvSpPr>
            <p:cNvPr id="814" name="Google Shape;814;p21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5" name="Google Shape;815;p21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816" name="Google Shape;816;p21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7" name="Google Shape;817;p21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8" name="Google Shape;818;p21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9" name="Google Shape;819;p21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0" name="Google Shape;820;p21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1" name="Google Shape;821;p21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2" name="Google Shape;822;p21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3" name="Google Shape;823;p21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4" name="Google Shape;824;p21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5" name="Google Shape;825;p21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6" name="Google Shape;826;p21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7" name="Google Shape;827;p21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8" name="Google Shape;828;p21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9" name="Google Shape;829;p21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0" name="Google Shape;830;p21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1" name="Google Shape;831;p21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2" name="Google Shape;832;p21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3" name="Google Shape;833;p21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4" name="Google Shape;834;p21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5" name="Google Shape;835;p21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6" name="Google Shape;836;p21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7" name="Google Shape;837;p21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8" name="Google Shape;838;p21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9" name="Google Shape;839;p21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0" name="Google Shape;840;p21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1" name="Google Shape;841;p21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2" name="Google Shape;842;p21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3" name="Google Shape;843;p21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4" name="Google Shape;844;p21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5" name="Google Shape;845;p21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6" name="Google Shape;846;p21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7" name="Google Shape;847;p21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848" name="Google Shape;848;p21"/>
          <p:cNvSpPr txBox="1">
            <a:spLocks noGrp="1"/>
          </p:cNvSpPr>
          <p:nvPr>
            <p:ph type="subTitle" idx="1"/>
          </p:nvPr>
        </p:nvSpPr>
        <p:spPr>
          <a:xfrm>
            <a:off x="1290763" y="2410875"/>
            <a:ext cx="2907600" cy="50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49" name="Google Shape;849;p21"/>
          <p:cNvSpPr txBox="1">
            <a:spLocks noGrp="1"/>
          </p:cNvSpPr>
          <p:nvPr>
            <p:ph type="subTitle" idx="2"/>
          </p:nvPr>
        </p:nvSpPr>
        <p:spPr>
          <a:xfrm>
            <a:off x="4945638" y="2410875"/>
            <a:ext cx="2907600" cy="50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50" name="Google Shape;850;p21"/>
          <p:cNvSpPr txBox="1">
            <a:spLocks noGrp="1"/>
          </p:cNvSpPr>
          <p:nvPr>
            <p:ph type="subTitle" idx="3"/>
          </p:nvPr>
        </p:nvSpPr>
        <p:spPr>
          <a:xfrm>
            <a:off x="1290763" y="2921675"/>
            <a:ext cx="2907600" cy="9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21"/>
          <p:cNvSpPr txBox="1">
            <a:spLocks noGrp="1"/>
          </p:cNvSpPr>
          <p:nvPr>
            <p:ph type="subTitle" idx="4"/>
          </p:nvPr>
        </p:nvSpPr>
        <p:spPr>
          <a:xfrm>
            <a:off x="4945638" y="2921675"/>
            <a:ext cx="2907600" cy="9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2" name="Google Shape;852;p21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853" name="Google Shape;853;p21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548025" y="677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21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7250" y="45872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21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53225" y="11075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21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413600" y="40988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21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29650" y="46743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21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714850" y="160637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" name="Google Shape;1064;p26"/>
          <p:cNvGrpSpPr/>
          <p:nvPr/>
        </p:nvGrpSpPr>
        <p:grpSpPr>
          <a:xfrm>
            <a:off x="128550" y="126893"/>
            <a:ext cx="8887995" cy="4890320"/>
            <a:chOff x="372900" y="317225"/>
            <a:chExt cx="8399164" cy="4509701"/>
          </a:xfrm>
        </p:grpSpPr>
        <p:sp>
          <p:nvSpPr>
            <p:cNvPr id="1065" name="Google Shape;1065;p26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66" name="Google Shape;1066;p26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067" name="Google Shape;1067;p26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8" name="Google Shape;1068;p26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9" name="Google Shape;1069;p26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0" name="Google Shape;1070;p26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1" name="Google Shape;1071;p26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2" name="Google Shape;1072;p26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3" name="Google Shape;1073;p26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4" name="Google Shape;1074;p26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5" name="Google Shape;1075;p26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6" name="Google Shape;1076;p26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7" name="Google Shape;1077;p26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8" name="Google Shape;1078;p26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9" name="Google Shape;1079;p26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0" name="Google Shape;1080;p26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1" name="Google Shape;1081;p26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2" name="Google Shape;1082;p26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3" name="Google Shape;1083;p26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4" name="Google Shape;1084;p26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5" name="Google Shape;1085;p26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6" name="Google Shape;1086;p26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7" name="Google Shape;1087;p26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8" name="Google Shape;1088;p26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9" name="Google Shape;1089;p26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0" name="Google Shape;1090;p26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1" name="Google Shape;1091;p26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2" name="Google Shape;1092;p26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3" name="Google Shape;1093;p26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4" name="Google Shape;1094;p26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5" name="Google Shape;1095;p26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6" name="Google Shape;1096;p26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7" name="Google Shape;1097;p26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8" name="Google Shape;1098;p26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099" name="Google Shape;1099;p26"/>
          <p:cNvSpPr txBox="1">
            <a:spLocks noGrp="1"/>
          </p:cNvSpPr>
          <p:nvPr>
            <p:ph type="title" hasCustomPrompt="1"/>
          </p:nvPr>
        </p:nvSpPr>
        <p:spPr>
          <a:xfrm>
            <a:off x="715100" y="1043013"/>
            <a:ext cx="3744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100" name="Google Shape;1100;p26"/>
          <p:cNvSpPr txBox="1">
            <a:spLocks noGrp="1"/>
          </p:cNvSpPr>
          <p:nvPr>
            <p:ph type="subTitle" idx="1"/>
          </p:nvPr>
        </p:nvSpPr>
        <p:spPr>
          <a:xfrm>
            <a:off x="715100" y="1749040"/>
            <a:ext cx="3744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1" name="Google Shape;1101;p26"/>
          <p:cNvSpPr txBox="1">
            <a:spLocks noGrp="1"/>
          </p:cNvSpPr>
          <p:nvPr>
            <p:ph type="title" idx="2" hasCustomPrompt="1"/>
          </p:nvPr>
        </p:nvSpPr>
        <p:spPr>
          <a:xfrm>
            <a:off x="4684900" y="1043013"/>
            <a:ext cx="3744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102" name="Google Shape;1102;p26"/>
          <p:cNvSpPr txBox="1">
            <a:spLocks noGrp="1"/>
          </p:cNvSpPr>
          <p:nvPr>
            <p:ph type="subTitle" idx="3"/>
          </p:nvPr>
        </p:nvSpPr>
        <p:spPr>
          <a:xfrm>
            <a:off x="4684900" y="1749038"/>
            <a:ext cx="3744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3" name="Google Shape;1103;p26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2949260"/>
            <a:ext cx="3744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104" name="Google Shape;1104;p26"/>
          <p:cNvSpPr txBox="1">
            <a:spLocks noGrp="1"/>
          </p:cNvSpPr>
          <p:nvPr>
            <p:ph type="subTitle" idx="5"/>
          </p:nvPr>
        </p:nvSpPr>
        <p:spPr>
          <a:xfrm>
            <a:off x="715100" y="3655288"/>
            <a:ext cx="3744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5" name="Google Shape;1105;p26"/>
          <p:cNvSpPr txBox="1">
            <a:spLocks noGrp="1"/>
          </p:cNvSpPr>
          <p:nvPr>
            <p:ph type="title" idx="6" hasCustomPrompt="1"/>
          </p:nvPr>
        </p:nvSpPr>
        <p:spPr>
          <a:xfrm>
            <a:off x="4684900" y="2949260"/>
            <a:ext cx="3744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106" name="Google Shape;1106;p26"/>
          <p:cNvSpPr txBox="1">
            <a:spLocks noGrp="1"/>
          </p:cNvSpPr>
          <p:nvPr>
            <p:ph type="subTitle" idx="7"/>
          </p:nvPr>
        </p:nvSpPr>
        <p:spPr>
          <a:xfrm>
            <a:off x="4684900" y="3655288"/>
            <a:ext cx="3744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07" name="Google Shape;1107;p26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7250" y="45872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8" name="Google Shape;1108;p26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413600" y="40988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9" name="Google Shape;1109;p26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29650" y="46743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Google Shape;1110;p26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548025" y="677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1" name="Google Shape;1111;p26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53225" y="11075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2" name="Google Shape;1112;p26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714850" y="160637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4" name="Google Shape;1114;p27"/>
          <p:cNvGrpSpPr/>
          <p:nvPr/>
        </p:nvGrpSpPr>
        <p:grpSpPr>
          <a:xfrm>
            <a:off x="156375" y="126593"/>
            <a:ext cx="8887995" cy="4890320"/>
            <a:chOff x="372900" y="317225"/>
            <a:chExt cx="8399164" cy="4509701"/>
          </a:xfrm>
        </p:grpSpPr>
        <p:sp>
          <p:nvSpPr>
            <p:cNvPr id="1115" name="Google Shape;1115;p27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16" name="Google Shape;1116;p27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117" name="Google Shape;1117;p27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8" name="Google Shape;1118;p27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9" name="Google Shape;1119;p27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0" name="Google Shape;1120;p27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1" name="Google Shape;1121;p27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2" name="Google Shape;1122;p27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3" name="Google Shape;1123;p27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4" name="Google Shape;1124;p27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5" name="Google Shape;1125;p27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6" name="Google Shape;1126;p27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7" name="Google Shape;1127;p27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8" name="Google Shape;1128;p27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9" name="Google Shape;1129;p27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0" name="Google Shape;1130;p27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1" name="Google Shape;1131;p27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2" name="Google Shape;1132;p27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3" name="Google Shape;1133;p27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4" name="Google Shape;1134;p27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5" name="Google Shape;1135;p27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6" name="Google Shape;1136;p27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7" name="Google Shape;1137;p27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8" name="Google Shape;1138;p27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9" name="Google Shape;1139;p27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0" name="Google Shape;1140;p27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1" name="Google Shape;1141;p27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2" name="Google Shape;1142;p27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3" name="Google Shape;1143;p27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4" name="Google Shape;1144;p27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5" name="Google Shape;1145;p27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6" name="Google Shape;1146;p27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7" name="Google Shape;1147;p27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8" name="Google Shape;1148;p27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149" name="Google Shape;1149;p27"/>
          <p:cNvSpPr txBox="1">
            <a:spLocks noGrp="1"/>
          </p:cNvSpPr>
          <p:nvPr>
            <p:ph type="ctrTitle"/>
          </p:nvPr>
        </p:nvSpPr>
        <p:spPr>
          <a:xfrm>
            <a:off x="2429950" y="669825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50" name="Google Shape;1150;p27"/>
          <p:cNvSpPr txBox="1">
            <a:spLocks noGrp="1"/>
          </p:cNvSpPr>
          <p:nvPr>
            <p:ph type="subTitle" idx="1"/>
          </p:nvPr>
        </p:nvSpPr>
        <p:spPr>
          <a:xfrm>
            <a:off x="2425075" y="1704550"/>
            <a:ext cx="4293900" cy="11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51" name="Google Shape;1151;p27"/>
          <p:cNvSpPr txBox="1"/>
          <p:nvPr/>
        </p:nvSpPr>
        <p:spPr>
          <a:xfrm>
            <a:off x="2160525" y="3626850"/>
            <a:ext cx="4822800" cy="4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, </a:t>
            </a:r>
            <a:r>
              <a:rPr lang="en" sz="12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and includes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pic>
        <p:nvPicPr>
          <p:cNvPr id="1152" name="Google Shape;1152;p27"/>
          <p:cNvPicPr preferRelativeResize="0"/>
          <p:nvPr/>
        </p:nvPicPr>
        <p:blipFill rotWithShape="1">
          <a:blip r:embed="rId5">
            <a:alphaModFix/>
          </a:blip>
          <a:srcRect t="23075" r="88584" b="62117"/>
          <a:stretch/>
        </p:blipFill>
        <p:spPr>
          <a:xfrm>
            <a:off x="8548025" y="677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27"/>
          <p:cNvPicPr preferRelativeResize="0"/>
          <p:nvPr/>
        </p:nvPicPr>
        <p:blipFill rotWithShape="1">
          <a:blip r:embed="rId5">
            <a:alphaModFix/>
          </a:blip>
          <a:srcRect l="9958" t="40088" r="80549" b="45104"/>
          <a:stretch/>
        </p:blipFill>
        <p:spPr>
          <a:xfrm>
            <a:off x="8453225" y="11075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4" name="Google Shape;1154;p27"/>
          <p:cNvPicPr preferRelativeResize="0"/>
          <p:nvPr/>
        </p:nvPicPr>
        <p:blipFill rotWithShape="1">
          <a:blip r:embed="rId6">
            <a:alphaModFix/>
          </a:blip>
          <a:srcRect l="86859" t="20960" b="68473"/>
          <a:stretch/>
        </p:blipFill>
        <p:spPr>
          <a:xfrm>
            <a:off x="8714850" y="1606375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5" name="Google Shape;1155;p27"/>
          <p:cNvPicPr preferRelativeResize="0"/>
          <p:nvPr/>
        </p:nvPicPr>
        <p:blipFill rotWithShape="1">
          <a:blip r:embed="rId5">
            <a:alphaModFix/>
          </a:blip>
          <a:srcRect l="9958" t="40088" r="80549" b="45104"/>
          <a:stretch/>
        </p:blipFill>
        <p:spPr>
          <a:xfrm>
            <a:off x="377700" y="232657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27"/>
          <p:cNvPicPr preferRelativeResize="0"/>
          <p:nvPr/>
        </p:nvPicPr>
        <p:blipFill rotWithShape="1">
          <a:blip r:embed="rId5">
            <a:alphaModFix/>
          </a:blip>
          <a:srcRect t="23075" r="88584" b="62117"/>
          <a:stretch/>
        </p:blipFill>
        <p:spPr>
          <a:xfrm>
            <a:off x="939250" y="2789138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7"/>
          <p:cNvPicPr preferRelativeResize="0"/>
          <p:nvPr/>
        </p:nvPicPr>
        <p:blipFill rotWithShape="1">
          <a:blip r:embed="rId6">
            <a:alphaModFix/>
          </a:blip>
          <a:srcRect l="86859" t="20960" b="68473"/>
          <a:stretch/>
        </p:blipFill>
        <p:spPr>
          <a:xfrm>
            <a:off x="1228075" y="232657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9" name="Google Shape;1159;p28"/>
          <p:cNvGrpSpPr/>
          <p:nvPr/>
        </p:nvGrpSpPr>
        <p:grpSpPr>
          <a:xfrm>
            <a:off x="372900" y="317225"/>
            <a:ext cx="8399164" cy="4509701"/>
            <a:chOff x="372900" y="317225"/>
            <a:chExt cx="8399164" cy="4509701"/>
          </a:xfrm>
        </p:grpSpPr>
        <p:sp>
          <p:nvSpPr>
            <p:cNvPr id="1160" name="Google Shape;1160;p28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1" name="Google Shape;1161;p28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162" name="Google Shape;1162;p28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3" name="Google Shape;1163;p28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4" name="Google Shape;1164;p28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5" name="Google Shape;1165;p28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6" name="Google Shape;1166;p28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7" name="Google Shape;1167;p28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8" name="Google Shape;1168;p28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9" name="Google Shape;1169;p28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0" name="Google Shape;1170;p28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1" name="Google Shape;1171;p28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2" name="Google Shape;1172;p28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3" name="Google Shape;1173;p28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4" name="Google Shape;1174;p28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5" name="Google Shape;1175;p28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6" name="Google Shape;1176;p28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7" name="Google Shape;1177;p28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8" name="Google Shape;1178;p28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9" name="Google Shape;1179;p28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0" name="Google Shape;1180;p28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1" name="Google Shape;1181;p28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2" name="Google Shape;1182;p28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3" name="Google Shape;1183;p28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4" name="Google Shape;1184;p28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5" name="Google Shape;1185;p28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6" name="Google Shape;1186;p28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7" name="Google Shape;1187;p28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8" name="Google Shape;1188;p28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9" name="Google Shape;1189;p28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0" name="Google Shape;1190;p28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1" name="Google Shape;1191;p28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2" name="Google Shape;1192;p28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3" name="Google Shape;1193;p28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5" name="Google Shape;1195;p29"/>
          <p:cNvGrpSpPr/>
          <p:nvPr/>
        </p:nvGrpSpPr>
        <p:grpSpPr>
          <a:xfrm>
            <a:off x="156375" y="126593"/>
            <a:ext cx="8887995" cy="4890320"/>
            <a:chOff x="372900" y="317225"/>
            <a:chExt cx="8399164" cy="4509701"/>
          </a:xfrm>
        </p:grpSpPr>
        <p:sp>
          <p:nvSpPr>
            <p:cNvPr id="1196" name="Google Shape;1196;p29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7" name="Google Shape;1197;p29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198" name="Google Shape;1198;p29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9" name="Google Shape;1199;p29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0" name="Google Shape;1200;p29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1" name="Google Shape;1201;p29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2" name="Google Shape;1202;p29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3" name="Google Shape;1203;p29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4" name="Google Shape;1204;p29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5" name="Google Shape;1205;p29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6" name="Google Shape;1206;p29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7" name="Google Shape;1207;p29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8" name="Google Shape;1208;p29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9" name="Google Shape;1209;p29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0" name="Google Shape;1210;p29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1" name="Google Shape;1211;p29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2" name="Google Shape;1212;p29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3" name="Google Shape;1213;p29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4" name="Google Shape;1214;p29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5" name="Google Shape;1215;p29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6" name="Google Shape;1216;p29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7" name="Google Shape;1217;p29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8" name="Google Shape;1218;p29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9" name="Google Shape;1219;p29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0" name="Google Shape;1220;p29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1" name="Google Shape;1221;p29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2" name="Google Shape;1222;p29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3" name="Google Shape;1223;p29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4" name="Google Shape;1224;p29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5" name="Google Shape;1225;p29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6" name="Google Shape;1226;p29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7" name="Google Shape;1227;p29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8" name="Google Shape;1228;p29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9" name="Google Shape;1229;p29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1230" name="Google Shape;1230;p29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7250" y="45872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1" name="Google Shape;1231;p29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413600" y="40988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2" name="Google Shape;1232;p29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29650" y="46743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3" name="Google Shape;1233;p29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548025" y="677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4" name="Google Shape;1234;p29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53225" y="11075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5" name="Google Shape;1235;p29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714850" y="160637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4"/>
          <p:cNvGrpSpPr/>
          <p:nvPr/>
        </p:nvGrpSpPr>
        <p:grpSpPr>
          <a:xfrm>
            <a:off x="128550" y="126893"/>
            <a:ext cx="8887995" cy="4890320"/>
            <a:chOff x="372900" y="317225"/>
            <a:chExt cx="8399164" cy="4509701"/>
          </a:xfrm>
        </p:grpSpPr>
        <p:sp>
          <p:nvSpPr>
            <p:cNvPr id="100" name="Google Shape;100;p4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1" name="Google Shape;101;p4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02" name="Google Shape;102;p4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" name="Google Shape;103;p4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" name="Google Shape;104;p4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" name="Google Shape;105;p4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" name="Google Shape;106;p4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" name="Google Shape;129;p4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" name="Google Shape;130;p4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" name="Google Shape;131;p4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" name="Google Shape;132;p4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" name="Google Shape;133;p4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4" name="Google Shape;13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4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137;p5"/>
          <p:cNvGrpSpPr/>
          <p:nvPr/>
        </p:nvGrpSpPr>
        <p:grpSpPr>
          <a:xfrm>
            <a:off x="128550" y="126893"/>
            <a:ext cx="8887995" cy="4890320"/>
            <a:chOff x="372900" y="317225"/>
            <a:chExt cx="8399164" cy="4509701"/>
          </a:xfrm>
        </p:grpSpPr>
        <p:sp>
          <p:nvSpPr>
            <p:cNvPr id="138" name="Google Shape;138;p5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9" name="Google Shape;139;p5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40" name="Google Shape;140;p5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" name="Google Shape;141;p5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" name="Google Shape;142;p5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" name="Google Shape;143;p5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4" name="Google Shape;144;p5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" name="Google Shape;145;p5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" name="Google Shape;146;p5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" name="Google Shape;147;p5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" name="Google Shape;148;p5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" name="Google Shape;149;p5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" name="Google Shape;150;p5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" name="Google Shape;151;p5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" name="Google Shape;152;p5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72" name="Google Shape;172;p5"/>
          <p:cNvSpPr txBox="1">
            <a:spLocks noGrp="1"/>
          </p:cNvSpPr>
          <p:nvPr>
            <p:ph type="subTitle" idx="1"/>
          </p:nvPr>
        </p:nvSpPr>
        <p:spPr>
          <a:xfrm>
            <a:off x="1532381" y="3222050"/>
            <a:ext cx="2424300" cy="52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3" name="Google Shape;173;p5"/>
          <p:cNvSpPr txBox="1">
            <a:spLocks noGrp="1"/>
          </p:cNvSpPr>
          <p:nvPr>
            <p:ph type="subTitle" idx="2"/>
          </p:nvPr>
        </p:nvSpPr>
        <p:spPr>
          <a:xfrm>
            <a:off x="5187306" y="3222050"/>
            <a:ext cx="2424300" cy="52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4" name="Google Shape;174;p5"/>
          <p:cNvSpPr txBox="1">
            <a:spLocks noGrp="1"/>
          </p:cNvSpPr>
          <p:nvPr>
            <p:ph type="subTitle" idx="3"/>
          </p:nvPr>
        </p:nvSpPr>
        <p:spPr>
          <a:xfrm>
            <a:off x="1532381" y="3670257"/>
            <a:ext cx="2424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5"/>
          <p:cNvSpPr txBox="1">
            <a:spLocks noGrp="1"/>
          </p:cNvSpPr>
          <p:nvPr>
            <p:ph type="subTitle" idx="4"/>
          </p:nvPr>
        </p:nvSpPr>
        <p:spPr>
          <a:xfrm>
            <a:off x="5187306" y="3670257"/>
            <a:ext cx="2424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5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77" name="Google Shape;177;p5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7250" y="45872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5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413600" y="40988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5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29650" y="46743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5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548025" y="677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5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53225" y="11075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5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714850" y="160637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6"/>
          <p:cNvGrpSpPr/>
          <p:nvPr/>
        </p:nvGrpSpPr>
        <p:grpSpPr>
          <a:xfrm>
            <a:off x="128550" y="126893"/>
            <a:ext cx="8887995" cy="4890320"/>
            <a:chOff x="372900" y="317225"/>
            <a:chExt cx="8399164" cy="4509701"/>
          </a:xfrm>
        </p:grpSpPr>
        <p:sp>
          <p:nvSpPr>
            <p:cNvPr id="185" name="Google Shape;185;p6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6" name="Google Shape;186;p6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87" name="Google Shape;187;p6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5" name="Google Shape;195;p6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" name="Google Shape;196;p6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" name="Google Shape;216;p6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" name="Google Shape;217;p6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" name="Google Shape;218;p6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19" name="Google Shape;219;p6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220" name="Google Shape;220;p6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548025" y="677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6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7250" y="45872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6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53225" y="11075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6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714850" y="1606375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6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413600" y="40988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6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29650" y="46743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6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7250" y="45872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6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413600" y="40988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6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29650" y="46743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6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548025" y="677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6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53225" y="11075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6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714850" y="160637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8"/>
          <p:cNvGrpSpPr/>
          <p:nvPr/>
        </p:nvGrpSpPr>
        <p:grpSpPr>
          <a:xfrm>
            <a:off x="372900" y="317225"/>
            <a:ext cx="8399164" cy="4509701"/>
            <a:chOff x="372900" y="317225"/>
            <a:chExt cx="8399164" cy="4509701"/>
          </a:xfrm>
        </p:grpSpPr>
        <p:sp>
          <p:nvSpPr>
            <p:cNvPr id="278" name="Google Shape;278;p8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9" name="Google Shape;279;p8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280" name="Google Shape;280;p8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8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8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8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8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8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8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8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8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8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8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8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12" name="Google Shape;312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313" name="Google Shape;313;p8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7519350" y="9679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8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1152675" y="3939224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8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7995525" y="11483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8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329025" y="345080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8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745075" y="4026275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8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7580575" y="1578900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9"/>
          <p:cNvGrpSpPr/>
          <p:nvPr/>
        </p:nvGrpSpPr>
        <p:grpSpPr>
          <a:xfrm>
            <a:off x="372900" y="317225"/>
            <a:ext cx="8399164" cy="4509701"/>
            <a:chOff x="372900" y="317225"/>
            <a:chExt cx="8399164" cy="4509701"/>
          </a:xfrm>
        </p:grpSpPr>
        <p:sp>
          <p:nvSpPr>
            <p:cNvPr id="321" name="Google Shape;321;p9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2" name="Google Shape;322;p9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323" name="Google Shape;323;p9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4" name="Google Shape;324;p9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5" name="Google Shape;325;p9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6" name="Google Shape;326;p9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7" name="Google Shape;327;p9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8" name="Google Shape;328;p9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9" name="Google Shape;329;p9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0" name="Google Shape;330;p9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1" name="Google Shape;331;p9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2" name="Google Shape;332;p9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3" name="Google Shape;333;p9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4" name="Google Shape;334;p9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5" name="Google Shape;335;p9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6" name="Google Shape;336;p9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55" name="Google Shape;355;p9"/>
          <p:cNvSpPr txBox="1">
            <a:spLocks noGrp="1"/>
          </p:cNvSpPr>
          <p:nvPr>
            <p:ph type="title"/>
          </p:nvPr>
        </p:nvSpPr>
        <p:spPr>
          <a:xfrm>
            <a:off x="2241450" y="1710425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56" name="Google Shape;356;p9"/>
          <p:cNvSpPr txBox="1">
            <a:spLocks noGrp="1"/>
          </p:cNvSpPr>
          <p:nvPr>
            <p:ph type="subTitle" idx="1"/>
          </p:nvPr>
        </p:nvSpPr>
        <p:spPr>
          <a:xfrm>
            <a:off x="2241450" y="2666260"/>
            <a:ext cx="4661100" cy="7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57" name="Google Shape;357;p9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744800" y="4211174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9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921150" y="37227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9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337200" y="4298225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9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084825" y="87260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9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7537825" y="101237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9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069025" y="149762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2" name="Google Shape;372;p11"/>
          <p:cNvGrpSpPr/>
          <p:nvPr/>
        </p:nvGrpSpPr>
        <p:grpSpPr>
          <a:xfrm>
            <a:off x="372900" y="317225"/>
            <a:ext cx="8399164" cy="4509701"/>
            <a:chOff x="372900" y="317225"/>
            <a:chExt cx="8399164" cy="4509701"/>
          </a:xfrm>
        </p:grpSpPr>
        <p:sp>
          <p:nvSpPr>
            <p:cNvPr id="373" name="Google Shape;373;p11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4" name="Google Shape;374;p11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375" name="Google Shape;375;p11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6" name="Google Shape;376;p11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7" name="Google Shape;377;p11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8" name="Google Shape;378;p11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9" name="Google Shape;379;p11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0" name="Google Shape;380;p11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" name="Google Shape;381;p11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" name="Google Shape;382;p11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3" name="Google Shape;383;p11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4" name="Google Shape;384;p11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5" name="Google Shape;385;p11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6" name="Google Shape;386;p11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7" name="Google Shape;387;p11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8" name="Google Shape;388;p11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9" name="Google Shape;389;p11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0" name="Google Shape;390;p11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1" name="Google Shape;391;p11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2" name="Google Shape;392;p11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3" name="Google Shape;393;p11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4" name="Google Shape;394;p11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5" name="Google Shape;395;p11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6" name="Google Shape;396;p11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7" name="Google Shape;397;p11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8" name="Google Shape;398;p11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9" name="Google Shape;399;p11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0" name="Google Shape;400;p11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1" name="Google Shape;401;p11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2" name="Google Shape;402;p11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3" name="Google Shape;403;p11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4" name="Google Shape;404;p11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5" name="Google Shape;405;p11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6" name="Google Shape;406;p11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07" name="Google Shape;407;p11"/>
          <p:cNvSpPr txBox="1">
            <a:spLocks noGrp="1"/>
          </p:cNvSpPr>
          <p:nvPr>
            <p:ph type="title" hasCustomPrompt="1"/>
          </p:nvPr>
        </p:nvSpPr>
        <p:spPr>
          <a:xfrm>
            <a:off x="1284488" y="1572600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 b="1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08" name="Google Shape;408;p11"/>
          <p:cNvSpPr txBox="1">
            <a:spLocks noGrp="1"/>
          </p:cNvSpPr>
          <p:nvPr>
            <p:ph type="subTitle" idx="1"/>
          </p:nvPr>
        </p:nvSpPr>
        <p:spPr>
          <a:xfrm>
            <a:off x="1284488" y="3083750"/>
            <a:ext cx="6576000" cy="4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409" name="Google Shape;409;p11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7551075" y="13330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11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959675" y="331684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11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6959350" y="1264300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11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136025" y="2828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11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552075" y="340390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11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7745600" y="193852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p13"/>
          <p:cNvGrpSpPr/>
          <p:nvPr/>
        </p:nvGrpSpPr>
        <p:grpSpPr>
          <a:xfrm>
            <a:off x="128550" y="126893"/>
            <a:ext cx="8887995" cy="4890320"/>
            <a:chOff x="372900" y="317225"/>
            <a:chExt cx="8399164" cy="4509701"/>
          </a:xfrm>
        </p:grpSpPr>
        <p:sp>
          <p:nvSpPr>
            <p:cNvPr id="418" name="Google Shape;418;p13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9" name="Google Shape;419;p13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420" name="Google Shape;420;p13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13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13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" name="Google Shape;423;p13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" name="Google Shape;424;p13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" name="Google Shape;425;p13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" name="Google Shape;426;p13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" name="Google Shape;427;p13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" name="Google Shape;428;p13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" name="Google Shape;429;p13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" name="Google Shape;430;p13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1" name="Google Shape;431;p13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52" name="Google Shape;452;p13"/>
          <p:cNvSpPr txBox="1">
            <a:spLocks noGrp="1"/>
          </p:cNvSpPr>
          <p:nvPr>
            <p:ph type="title"/>
          </p:nvPr>
        </p:nvSpPr>
        <p:spPr>
          <a:xfrm>
            <a:off x="1694125" y="1470350"/>
            <a:ext cx="3071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3" name="Google Shape;453;p13"/>
          <p:cNvSpPr txBox="1">
            <a:spLocks noGrp="1"/>
          </p:cNvSpPr>
          <p:nvPr>
            <p:ph type="title" idx="2" hasCustomPrompt="1"/>
          </p:nvPr>
        </p:nvSpPr>
        <p:spPr>
          <a:xfrm>
            <a:off x="740218" y="1423250"/>
            <a:ext cx="9537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4" name="Google Shape;454;p13"/>
          <p:cNvSpPr txBox="1">
            <a:spLocks noGrp="1"/>
          </p:cNvSpPr>
          <p:nvPr>
            <p:ph type="subTitle" idx="1"/>
          </p:nvPr>
        </p:nvSpPr>
        <p:spPr>
          <a:xfrm>
            <a:off x="1694125" y="22259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13"/>
          <p:cNvSpPr txBox="1">
            <a:spLocks noGrp="1"/>
          </p:cNvSpPr>
          <p:nvPr>
            <p:ph type="title" idx="3"/>
          </p:nvPr>
        </p:nvSpPr>
        <p:spPr>
          <a:xfrm>
            <a:off x="5735775" y="1470350"/>
            <a:ext cx="24582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6" name="Google Shape;456;p13"/>
          <p:cNvSpPr txBox="1">
            <a:spLocks noGrp="1"/>
          </p:cNvSpPr>
          <p:nvPr>
            <p:ph type="title" idx="4" hasCustomPrompt="1"/>
          </p:nvPr>
        </p:nvSpPr>
        <p:spPr>
          <a:xfrm>
            <a:off x="4775783" y="1423250"/>
            <a:ext cx="9600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7" name="Google Shape;457;p13"/>
          <p:cNvSpPr txBox="1">
            <a:spLocks noGrp="1"/>
          </p:cNvSpPr>
          <p:nvPr>
            <p:ph type="subTitle" idx="5"/>
          </p:nvPr>
        </p:nvSpPr>
        <p:spPr>
          <a:xfrm>
            <a:off x="5735775" y="22259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13"/>
          <p:cNvSpPr txBox="1">
            <a:spLocks noGrp="1"/>
          </p:cNvSpPr>
          <p:nvPr>
            <p:ph type="title" idx="6"/>
          </p:nvPr>
        </p:nvSpPr>
        <p:spPr>
          <a:xfrm>
            <a:off x="1689300" y="3015075"/>
            <a:ext cx="3071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9" name="Google Shape;459;p13"/>
          <p:cNvSpPr txBox="1">
            <a:spLocks noGrp="1"/>
          </p:cNvSpPr>
          <p:nvPr>
            <p:ph type="title" idx="7" hasCustomPrompt="1"/>
          </p:nvPr>
        </p:nvSpPr>
        <p:spPr>
          <a:xfrm>
            <a:off x="734025" y="2968025"/>
            <a:ext cx="9537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0" name="Google Shape;460;p13"/>
          <p:cNvSpPr txBox="1">
            <a:spLocks noGrp="1"/>
          </p:cNvSpPr>
          <p:nvPr>
            <p:ph type="subTitle" idx="8"/>
          </p:nvPr>
        </p:nvSpPr>
        <p:spPr>
          <a:xfrm>
            <a:off x="1689300" y="37706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13"/>
          <p:cNvSpPr txBox="1">
            <a:spLocks noGrp="1"/>
          </p:cNvSpPr>
          <p:nvPr>
            <p:ph type="title" idx="9"/>
          </p:nvPr>
        </p:nvSpPr>
        <p:spPr>
          <a:xfrm>
            <a:off x="5730950" y="3015075"/>
            <a:ext cx="2463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2" name="Google Shape;462;p13"/>
          <p:cNvSpPr txBox="1">
            <a:spLocks noGrp="1"/>
          </p:cNvSpPr>
          <p:nvPr>
            <p:ph type="title" idx="13" hasCustomPrompt="1"/>
          </p:nvPr>
        </p:nvSpPr>
        <p:spPr>
          <a:xfrm>
            <a:off x="4769550" y="2968025"/>
            <a:ext cx="9600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subTitle" idx="14"/>
          </p:nvPr>
        </p:nvSpPr>
        <p:spPr>
          <a:xfrm>
            <a:off x="5730950" y="37706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title" idx="15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465" name="Google Shape;465;p13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7250" y="45872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13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413600" y="40988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13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29650" y="46743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13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548025" y="677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13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53225" y="11075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13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714850" y="160637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" name="Google Shape;472;p14"/>
          <p:cNvGrpSpPr/>
          <p:nvPr/>
        </p:nvGrpSpPr>
        <p:grpSpPr>
          <a:xfrm>
            <a:off x="372900" y="317225"/>
            <a:ext cx="8399164" cy="4509701"/>
            <a:chOff x="372900" y="317225"/>
            <a:chExt cx="8399164" cy="4509701"/>
          </a:xfrm>
        </p:grpSpPr>
        <p:sp>
          <p:nvSpPr>
            <p:cNvPr id="473" name="Google Shape;473;p14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4" name="Google Shape;474;p14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475" name="Google Shape;475;p14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14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14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14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14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14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14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14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14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14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14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14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14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8" name="Google Shape;488;p14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9" name="Google Shape;489;p14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14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14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14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14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14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14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14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14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14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14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14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14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14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14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14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14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14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07" name="Google Shape;507;p14"/>
          <p:cNvSpPr txBox="1">
            <a:spLocks noGrp="1"/>
          </p:cNvSpPr>
          <p:nvPr>
            <p:ph type="title"/>
          </p:nvPr>
        </p:nvSpPr>
        <p:spPr>
          <a:xfrm>
            <a:off x="2290075" y="3175950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08" name="Google Shape;508;p14"/>
          <p:cNvSpPr txBox="1">
            <a:spLocks noGrp="1"/>
          </p:cNvSpPr>
          <p:nvPr>
            <p:ph type="subTitle" idx="1"/>
          </p:nvPr>
        </p:nvSpPr>
        <p:spPr>
          <a:xfrm>
            <a:off x="1458150" y="1435650"/>
            <a:ext cx="62277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pic>
        <p:nvPicPr>
          <p:cNvPr id="509" name="Google Shape;509;p14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8039463" y="23881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14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2900" y="20354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14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351650" y="22839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14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7800300" y="2895775"/>
            <a:ext cx="261627" cy="339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7" r:id="rId7"/>
    <p:sldLayoutId id="2147483659" r:id="rId8"/>
    <p:sldLayoutId id="2147483660" r:id="rId9"/>
    <p:sldLayoutId id="2147483661" r:id="rId10"/>
    <p:sldLayoutId id="2147483662" r:id="rId11"/>
    <p:sldLayoutId id="2147483664" r:id="rId12"/>
    <p:sldLayoutId id="2147483666" r:id="rId13"/>
    <p:sldLayoutId id="2147483667" r:id="rId14"/>
    <p:sldLayoutId id="2147483672" r:id="rId15"/>
    <p:sldLayoutId id="2147483673" r:id="rId16"/>
    <p:sldLayoutId id="2147483674" r:id="rId17"/>
    <p:sldLayoutId id="2147483675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Relationship Id="rId9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7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41.png"/><Relationship Id="rId4" Type="http://schemas.openxmlformats.org/officeDocument/2006/relationships/image" Target="../media/image18.svg"/><Relationship Id="rId9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4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Relationship Id="rId9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33"/>
          <p:cNvSpPr txBox="1">
            <a:spLocks noGrp="1"/>
          </p:cNvSpPr>
          <p:nvPr>
            <p:ph type="ctrTitle"/>
          </p:nvPr>
        </p:nvSpPr>
        <p:spPr>
          <a:xfrm>
            <a:off x="1869649" y="1498951"/>
            <a:ext cx="5190600" cy="15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latin typeface="Montserrat"/>
                <a:ea typeface="Montserrat"/>
                <a:cs typeface="Montserrat"/>
                <a:sym typeface="Montserrat"/>
              </a:rPr>
              <a:t>Unit 1</a:t>
            </a:r>
            <a:br>
              <a:rPr lang="en" sz="2400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5400" b="1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Big Changes</a:t>
            </a:r>
            <a:endParaRPr b="1" dirty="0">
              <a:solidFill>
                <a:schemeClr val="accent3"/>
              </a:solidFill>
            </a:endParaRPr>
          </a:p>
        </p:txBody>
      </p:sp>
      <p:sp>
        <p:nvSpPr>
          <p:cNvPr id="1247" name="Google Shape;1247;p33"/>
          <p:cNvSpPr txBox="1">
            <a:spLocks noGrp="1"/>
          </p:cNvSpPr>
          <p:nvPr>
            <p:ph type="subTitle" idx="1"/>
          </p:nvPr>
        </p:nvSpPr>
        <p:spPr>
          <a:xfrm>
            <a:off x="2247216" y="3119907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Form , Meaning &amp; Function</a:t>
            </a:r>
            <a:endParaRPr sz="2000" b="1" dirty="0"/>
          </a:p>
        </p:txBody>
      </p:sp>
      <p:pic>
        <p:nvPicPr>
          <p:cNvPr id="1248" name="Google Shape;1248;p33"/>
          <p:cNvPicPr preferRelativeResize="0"/>
          <p:nvPr/>
        </p:nvPicPr>
        <p:blipFill rotWithShape="1">
          <a:blip r:embed="rId4">
            <a:alphaModFix/>
          </a:blip>
          <a:srcRect l="13450" r="15908"/>
          <a:stretch/>
        </p:blipFill>
        <p:spPr>
          <a:xfrm rot="-878370">
            <a:off x="432171" y="193966"/>
            <a:ext cx="1503304" cy="2127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9" name="Google Shape;124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31418">
            <a:off x="6716965" y="2652761"/>
            <a:ext cx="2631427" cy="2631427"/>
          </a:xfrm>
          <a:prstGeom prst="rect">
            <a:avLst/>
          </a:prstGeom>
          <a:noFill/>
          <a:ln>
            <a:noFill/>
          </a:ln>
        </p:spPr>
      </p:pic>
      <p:sp>
        <p:nvSpPr>
          <p:cNvPr id="1250" name="Google Shape;1250;p33"/>
          <p:cNvSpPr txBox="1"/>
          <p:nvPr/>
        </p:nvSpPr>
        <p:spPr>
          <a:xfrm>
            <a:off x="6452550" y="928238"/>
            <a:ext cx="2382900" cy="420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Mega Goal 1.1</a:t>
            </a:r>
            <a:endParaRPr sz="100" b="1" dirty="0"/>
          </a:p>
        </p:txBody>
      </p:sp>
      <p:sp>
        <p:nvSpPr>
          <p:cNvPr id="2" name="Google Shape;1943;p80">
            <a:extLst>
              <a:ext uri="{FF2B5EF4-FFF2-40B4-BE49-F238E27FC236}">
                <a16:creationId xmlns:a16="http://schemas.microsoft.com/office/drawing/2014/main" id="{C47D2499-EC93-B27F-D5BE-924701CF4668}"/>
              </a:ext>
            </a:extLst>
          </p:cNvPr>
          <p:cNvSpPr txBox="1"/>
          <p:nvPr/>
        </p:nvSpPr>
        <p:spPr>
          <a:xfrm>
            <a:off x="679129" y="4232132"/>
            <a:ext cx="4738113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3">
                    <a:lumMod val="75000"/>
                  </a:schemeClr>
                </a:solidFill>
                <a:latin typeface="Bellota Text"/>
                <a:ea typeface="Bellota Text"/>
                <a:cs typeface="Bellota Text"/>
                <a:sym typeface="Bellota Text"/>
              </a:rPr>
              <a:t>Done by: </a:t>
            </a:r>
            <a:r>
              <a:rPr lang="en" sz="1600" b="1" dirty="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Entisar Al-Obaidallh</a:t>
            </a:r>
            <a:endParaRPr sz="1600" b="1" dirty="0">
              <a:solidFill>
                <a:schemeClr val="dk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24B145B7-B164-209D-FC77-64E06EEA8B1D}"/>
              </a:ext>
            </a:extLst>
          </p:cNvPr>
          <p:cNvSpPr txBox="1"/>
          <p:nvPr/>
        </p:nvSpPr>
        <p:spPr>
          <a:xfrm>
            <a:off x="2614364" y="1331267"/>
            <a:ext cx="751241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I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She           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He          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It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You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We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They</a:t>
            </a:r>
            <a:endParaRPr lang="ar-SA" b="1" dirty="0">
              <a:solidFill>
                <a:schemeClr val="bg2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EB576F3-FD30-C296-43A1-AFD6C8B43FC7}"/>
              </a:ext>
            </a:extLst>
          </p:cNvPr>
          <p:cNvSpPr txBox="1"/>
          <p:nvPr/>
        </p:nvSpPr>
        <p:spPr>
          <a:xfrm>
            <a:off x="435365" y="1960219"/>
            <a:ext cx="12397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2"/>
                </a:solidFill>
              </a:rPr>
              <a:t>Did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8" name="3 Artı">
            <a:extLst>
              <a:ext uri="{FF2B5EF4-FFF2-40B4-BE49-F238E27FC236}">
                <a16:creationId xmlns:a16="http://schemas.microsoft.com/office/drawing/2014/main" id="{4C4B717B-9B31-1D98-6FF2-7C03AA0B0B02}"/>
              </a:ext>
            </a:extLst>
          </p:cNvPr>
          <p:cNvSpPr/>
          <p:nvPr/>
        </p:nvSpPr>
        <p:spPr>
          <a:xfrm>
            <a:off x="1346175" y="1965831"/>
            <a:ext cx="674728" cy="639056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9" name="قوس كبير أيمن 8">
            <a:extLst>
              <a:ext uri="{FF2B5EF4-FFF2-40B4-BE49-F238E27FC236}">
                <a16:creationId xmlns:a16="http://schemas.microsoft.com/office/drawing/2014/main" id="{EE29E46E-54C9-83BC-F0B6-B42BF340234B}"/>
              </a:ext>
            </a:extLst>
          </p:cNvPr>
          <p:cNvSpPr/>
          <p:nvPr/>
        </p:nvSpPr>
        <p:spPr>
          <a:xfrm rot="10800000">
            <a:off x="2097741" y="1298600"/>
            <a:ext cx="607040" cy="2036269"/>
          </a:xfrm>
          <a:prstGeom prst="rightBrace">
            <a:avLst>
              <a:gd name="adj1" fmla="val 8333"/>
              <a:gd name="adj2" fmla="val 50649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قوس كبير أيمن 10">
            <a:extLst>
              <a:ext uri="{FF2B5EF4-FFF2-40B4-BE49-F238E27FC236}">
                <a16:creationId xmlns:a16="http://schemas.microsoft.com/office/drawing/2014/main" id="{D90E1EA5-AEE5-BE82-740C-DFE7438CABB0}"/>
              </a:ext>
            </a:extLst>
          </p:cNvPr>
          <p:cNvSpPr/>
          <p:nvPr/>
        </p:nvSpPr>
        <p:spPr>
          <a:xfrm>
            <a:off x="3114649" y="1312689"/>
            <a:ext cx="627475" cy="2036269"/>
          </a:xfrm>
          <a:prstGeom prst="rightBrace">
            <a:avLst>
              <a:gd name="adj1" fmla="val 8333"/>
              <a:gd name="adj2" fmla="val 52535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3 Artı">
            <a:extLst>
              <a:ext uri="{FF2B5EF4-FFF2-40B4-BE49-F238E27FC236}">
                <a16:creationId xmlns:a16="http://schemas.microsoft.com/office/drawing/2014/main" id="{F250B7C0-1220-7BD7-0727-90325161CEBF}"/>
              </a:ext>
            </a:extLst>
          </p:cNvPr>
          <p:cNvSpPr/>
          <p:nvPr/>
        </p:nvSpPr>
        <p:spPr>
          <a:xfrm>
            <a:off x="3796101" y="2072126"/>
            <a:ext cx="674728" cy="639056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822CAA2-52E6-AFDA-C9A0-F7D84A02AE40}"/>
              </a:ext>
            </a:extLst>
          </p:cNvPr>
          <p:cNvSpPr txBox="1"/>
          <p:nvPr/>
        </p:nvSpPr>
        <p:spPr>
          <a:xfrm>
            <a:off x="4370873" y="2038341"/>
            <a:ext cx="39048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2"/>
                </a:solidFill>
              </a:rPr>
              <a:t>Verb 1( infinitive)</a:t>
            </a:r>
            <a:endParaRPr lang="en-US" sz="2000" b="1" dirty="0">
              <a:solidFill>
                <a:schemeClr val="bg2"/>
              </a:solidFill>
            </a:endParaRPr>
          </a:p>
        </p:txBody>
      </p:sp>
      <p:pic>
        <p:nvPicPr>
          <p:cNvPr id="16" name="رسم 15" descr="علامة استفهام مع تعبئة خالصة">
            <a:extLst>
              <a:ext uri="{FF2B5EF4-FFF2-40B4-BE49-F238E27FC236}">
                <a16:creationId xmlns:a16="http://schemas.microsoft.com/office/drawing/2014/main" id="{B36A22F3-A0F3-3E3E-82C7-066A0911E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33657" y="1899397"/>
            <a:ext cx="914400" cy="914400"/>
          </a:xfrm>
          <a:prstGeom prst="rect">
            <a:avLst/>
          </a:prstGeom>
        </p:spPr>
      </p:pic>
      <p:pic>
        <p:nvPicPr>
          <p:cNvPr id="18" name="رسم 17" descr="شارة بشكل علامة استفهام مع تعبئة خالصة">
            <a:extLst>
              <a:ext uri="{FF2B5EF4-FFF2-40B4-BE49-F238E27FC236}">
                <a16:creationId xmlns:a16="http://schemas.microsoft.com/office/drawing/2014/main" id="{A3E843A1-748D-7EA7-D2A7-16E651450D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7415" y="508587"/>
            <a:ext cx="914400" cy="914400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36668228-95F3-F1E4-20AD-ED965A0DAD76}"/>
              </a:ext>
            </a:extLst>
          </p:cNvPr>
          <p:cNvSpPr txBox="1"/>
          <p:nvPr/>
        </p:nvSpPr>
        <p:spPr>
          <a:xfrm>
            <a:off x="1230903" y="709943"/>
            <a:ext cx="2365225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</a:rPr>
              <a:t>Questions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7AEE1CFF-EA93-1933-0181-B757895E5C17}"/>
              </a:ext>
            </a:extLst>
          </p:cNvPr>
          <p:cNvSpPr txBox="1"/>
          <p:nvPr/>
        </p:nvSpPr>
        <p:spPr>
          <a:xfrm>
            <a:off x="376696" y="3428810"/>
            <a:ext cx="1790202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</a:rPr>
              <a:t>Example: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24961FCF-9ECC-88E7-0AB5-1C4FD47A504A}"/>
              </a:ext>
            </a:extLst>
          </p:cNvPr>
          <p:cNvSpPr txBox="1"/>
          <p:nvPr/>
        </p:nvSpPr>
        <p:spPr>
          <a:xfrm>
            <a:off x="706933" y="3968595"/>
            <a:ext cx="2604886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She </a:t>
            </a:r>
            <a:r>
              <a:rPr lang="en-US" sz="1800" b="1" dirty="0">
                <a:solidFill>
                  <a:schemeClr val="accent4"/>
                </a:solidFill>
              </a:rPr>
              <a:t>cook</a:t>
            </a:r>
            <a:r>
              <a:rPr lang="en-US" sz="1800" b="1" dirty="0">
                <a:solidFill>
                  <a:schemeClr val="accent3"/>
                </a:solidFill>
              </a:rPr>
              <a:t>ed</a:t>
            </a:r>
            <a:r>
              <a:rPr lang="en-US" sz="1800" dirty="0"/>
              <a:t> the lunch. </a:t>
            </a:r>
            <a:endParaRPr lang="ar-SA" sz="1800" dirty="0"/>
          </a:p>
        </p:txBody>
      </p:sp>
      <p:pic>
        <p:nvPicPr>
          <p:cNvPr id="23" name="رسم 22" descr="سهم لليمين مع تعبئة خالصة">
            <a:extLst>
              <a:ext uri="{FF2B5EF4-FFF2-40B4-BE49-F238E27FC236}">
                <a16:creationId xmlns:a16="http://schemas.microsoft.com/office/drawing/2014/main" id="{E75BC19D-A934-7A5C-B702-3E7B94B662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77348" y="3705145"/>
            <a:ext cx="914400" cy="914400"/>
          </a:xfrm>
          <a:prstGeom prst="rect">
            <a:avLst/>
          </a:prstGeom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E017C564-176E-C0AD-6F5F-9158D54B36D7}"/>
              </a:ext>
            </a:extLst>
          </p:cNvPr>
          <p:cNvSpPr txBox="1"/>
          <p:nvPr/>
        </p:nvSpPr>
        <p:spPr>
          <a:xfrm>
            <a:off x="4117362" y="3944263"/>
            <a:ext cx="3282361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chemeClr val="accent4"/>
                </a:solidFill>
              </a:rPr>
              <a:t>Did</a:t>
            </a:r>
            <a:r>
              <a:rPr lang="en-US" sz="1800" dirty="0"/>
              <a:t> she </a:t>
            </a:r>
            <a:r>
              <a:rPr lang="en-US" sz="1800" b="1" dirty="0">
                <a:solidFill>
                  <a:schemeClr val="accent4"/>
                </a:solidFill>
              </a:rPr>
              <a:t>cook</a:t>
            </a:r>
            <a:r>
              <a:rPr lang="en-US" sz="1800" dirty="0"/>
              <a:t> the lunch </a:t>
            </a:r>
            <a:r>
              <a:rPr lang="en-US" sz="1800" b="1" dirty="0">
                <a:solidFill>
                  <a:schemeClr val="accent3"/>
                </a:solidFill>
              </a:rPr>
              <a:t>?</a:t>
            </a:r>
            <a:endParaRPr lang="ar-SA" sz="1800" b="1" dirty="0">
              <a:solidFill>
                <a:schemeClr val="accent3"/>
              </a:solidFill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22E94DA5-D309-D93D-21E0-C7509E1E7753}"/>
              </a:ext>
            </a:extLst>
          </p:cNvPr>
          <p:cNvSpPr txBox="1"/>
          <p:nvPr/>
        </p:nvSpPr>
        <p:spPr>
          <a:xfrm>
            <a:off x="664669" y="4352756"/>
            <a:ext cx="2785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He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D6763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FBED2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o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D6763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the homework . 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31" name="رسم 30" descr="سهم لليمين مع تعبئة خالصة">
            <a:extLst>
              <a:ext uri="{FF2B5EF4-FFF2-40B4-BE49-F238E27FC236}">
                <a16:creationId xmlns:a16="http://schemas.microsoft.com/office/drawing/2014/main" id="{59F11049-D30D-BECD-395A-D461F04790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45116" y="4141854"/>
            <a:ext cx="914400" cy="914400"/>
          </a:xfrm>
          <a:prstGeom prst="rect">
            <a:avLst/>
          </a:prstGeom>
        </p:spPr>
      </p:pic>
      <p:sp>
        <p:nvSpPr>
          <p:cNvPr id="1920" name="مربع نص 1919">
            <a:extLst>
              <a:ext uri="{FF2B5EF4-FFF2-40B4-BE49-F238E27FC236}">
                <a16:creationId xmlns:a16="http://schemas.microsoft.com/office/drawing/2014/main" id="{00B4BD85-C940-63D8-5B11-2659C7D544AC}"/>
              </a:ext>
            </a:extLst>
          </p:cNvPr>
          <p:cNvSpPr txBox="1"/>
          <p:nvPr/>
        </p:nvSpPr>
        <p:spPr>
          <a:xfrm>
            <a:off x="4292814" y="4396340"/>
            <a:ext cx="3282361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chemeClr val="accent4"/>
                </a:solidFill>
              </a:rPr>
              <a:t>Did</a:t>
            </a:r>
            <a:r>
              <a:rPr lang="en-US" sz="1800" dirty="0"/>
              <a:t> he </a:t>
            </a:r>
            <a:r>
              <a:rPr lang="en-US" sz="1800" b="1" dirty="0">
                <a:solidFill>
                  <a:schemeClr val="accent4"/>
                </a:solidFill>
              </a:rPr>
              <a:t>wr</a:t>
            </a:r>
            <a:r>
              <a:rPr lang="en-US" sz="1800" b="1" dirty="0">
                <a:solidFill>
                  <a:schemeClr val="accent3"/>
                </a:solidFill>
              </a:rPr>
              <a:t>i</a:t>
            </a:r>
            <a:r>
              <a:rPr lang="en-US" sz="1800" b="1" dirty="0">
                <a:solidFill>
                  <a:schemeClr val="accent4"/>
                </a:solidFill>
              </a:rPr>
              <a:t>te</a:t>
            </a:r>
            <a:r>
              <a:rPr lang="en-US" sz="1800" dirty="0"/>
              <a:t> the homework </a:t>
            </a:r>
            <a:r>
              <a:rPr lang="en-US" sz="1800" b="1" dirty="0">
                <a:solidFill>
                  <a:schemeClr val="accent3"/>
                </a:solidFill>
              </a:rPr>
              <a:t>?</a:t>
            </a:r>
            <a:endParaRPr lang="ar-SA" sz="1800" b="1" dirty="0">
              <a:solidFill>
                <a:schemeClr val="accent3"/>
              </a:solidFill>
            </a:endParaRPr>
          </a:p>
        </p:txBody>
      </p:sp>
      <p:pic>
        <p:nvPicPr>
          <p:cNvPr id="1921" name="Google Shape;1317;p41">
            <a:extLst>
              <a:ext uri="{FF2B5EF4-FFF2-40B4-BE49-F238E27FC236}">
                <a16:creationId xmlns:a16="http://schemas.microsoft.com/office/drawing/2014/main" id="{495DB4DB-4D24-4287-9106-DA3EC7E5D2C4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30245" y="2896880"/>
            <a:ext cx="1332354" cy="2165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  <p:bldP spid="9" grpId="0" animBg="1"/>
      <p:bldP spid="11" grpId="0" animBg="1"/>
      <p:bldP spid="12" grpId="0" animBg="1"/>
      <p:bldP spid="13" grpId="0"/>
      <p:bldP spid="19" grpId="0" animBg="1"/>
      <p:bldP spid="20" grpId="0" animBg="1"/>
      <p:bldP spid="21" grpId="0" animBg="1"/>
      <p:bldP spid="24" grpId="0" animBg="1"/>
      <p:bldP spid="30" grpId="0"/>
      <p:bldP spid="19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20947AAF-D22B-ADB9-B9A8-9BE205A444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22" t="39141" r="18656" b="29785"/>
          <a:stretch/>
        </p:blipFill>
        <p:spPr>
          <a:xfrm>
            <a:off x="1191026" y="883664"/>
            <a:ext cx="7015522" cy="1598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6" descr="Past time expressions (yesterday, last week, last night, two years ago)">
            <a:extLst>
              <a:ext uri="{FF2B5EF4-FFF2-40B4-BE49-F238E27FC236}">
                <a16:creationId xmlns:a16="http://schemas.microsoft.com/office/drawing/2014/main" id="{B5DD4FFC-A604-E9D8-FEDC-550B32B1C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57" y="2643307"/>
            <a:ext cx="2600802" cy="205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FAE5F888-393F-6FFE-4843-8FCE82430FD0}"/>
              </a:ext>
            </a:extLst>
          </p:cNvPr>
          <p:cNvGrpSpPr/>
          <p:nvPr/>
        </p:nvGrpSpPr>
        <p:grpSpPr>
          <a:xfrm>
            <a:off x="3254595" y="2643307"/>
            <a:ext cx="2639059" cy="2127143"/>
            <a:chOff x="1092606" y="3053971"/>
            <a:chExt cx="3362325" cy="3448050"/>
          </a:xfrm>
        </p:grpSpPr>
        <p:pic>
          <p:nvPicPr>
            <p:cNvPr id="5" name="Picture 2" descr="Past time expressions (yesterday, last week, last night, two years ago)">
              <a:extLst>
                <a:ext uri="{FF2B5EF4-FFF2-40B4-BE49-F238E27FC236}">
                  <a16:creationId xmlns:a16="http://schemas.microsoft.com/office/drawing/2014/main" id="{1EFB2234-0AC4-A48D-238E-7AC651031D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2606" y="3053971"/>
              <a:ext cx="3362325" cy="3448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شكل بيضاوي 6">
              <a:extLst>
                <a:ext uri="{FF2B5EF4-FFF2-40B4-BE49-F238E27FC236}">
                  <a16:creationId xmlns:a16="http://schemas.microsoft.com/office/drawing/2014/main" id="{1BAAAFB3-EF64-F695-0DFF-E1A3C5F1808D}"/>
                </a:ext>
              </a:extLst>
            </p:cNvPr>
            <p:cNvSpPr/>
            <p:nvPr/>
          </p:nvSpPr>
          <p:spPr>
            <a:xfrm>
              <a:off x="1384300" y="5156200"/>
              <a:ext cx="863600" cy="863600"/>
            </a:xfrm>
            <a:prstGeom prst="ellipse">
              <a:avLst/>
            </a:prstGeom>
            <a:gradFill flip="none" rotWithShape="1">
              <a:gsLst>
                <a:gs pos="0">
                  <a:srgbClr val="E2E1BC"/>
                </a:gs>
                <a:gs pos="79000">
                  <a:srgbClr val="D6D379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dirty="0">
                  <a:solidFill>
                    <a:srgbClr val="9B359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day</a:t>
              </a:r>
              <a:endParaRPr lang="ar-SA" sz="1400" dirty="0">
                <a:solidFill>
                  <a:srgbClr val="9B359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4" descr="Past time expressions (yesterday, last week, last night, two years ago)">
            <a:extLst>
              <a:ext uri="{FF2B5EF4-FFF2-40B4-BE49-F238E27FC236}">
                <a16:creationId xmlns:a16="http://schemas.microsoft.com/office/drawing/2014/main" id="{88E09D18-7ECE-1585-EA77-A5B60B4FD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071" y="2666361"/>
            <a:ext cx="2470291" cy="210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23">
            <a:extLst>
              <a:ext uri="{FF2B5EF4-FFF2-40B4-BE49-F238E27FC236}">
                <a16:creationId xmlns:a16="http://schemas.microsoft.com/office/drawing/2014/main" id="{A10FACCF-48BE-462E-E56F-CB2165D04AFC}"/>
              </a:ext>
            </a:extLst>
          </p:cNvPr>
          <p:cNvSpPr/>
          <p:nvPr/>
        </p:nvSpPr>
        <p:spPr>
          <a:xfrm>
            <a:off x="1480745" y="975872"/>
            <a:ext cx="2453480" cy="315046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: زوايا مستديرة 26">
            <a:extLst>
              <a:ext uri="{FF2B5EF4-FFF2-40B4-BE49-F238E27FC236}">
                <a16:creationId xmlns:a16="http://schemas.microsoft.com/office/drawing/2014/main" id="{DECF792C-8B6A-774E-A6F8-84C18D0516C2}"/>
              </a:ext>
            </a:extLst>
          </p:cNvPr>
          <p:cNvSpPr/>
          <p:nvPr/>
        </p:nvSpPr>
        <p:spPr>
          <a:xfrm>
            <a:off x="2853900" y="1376879"/>
            <a:ext cx="611599" cy="113824"/>
          </a:xfrm>
          <a:prstGeom prst="roundRect">
            <a:avLst/>
          </a:prstGeom>
          <a:solidFill>
            <a:schemeClr val="accent3">
              <a:lumMod val="60000"/>
              <a:lumOff val="4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ستطيل: زوايا مستديرة 26">
            <a:extLst>
              <a:ext uri="{FF2B5EF4-FFF2-40B4-BE49-F238E27FC236}">
                <a16:creationId xmlns:a16="http://schemas.microsoft.com/office/drawing/2014/main" id="{D751121D-1D34-D8A9-3B76-E3B125E66E36}"/>
              </a:ext>
            </a:extLst>
          </p:cNvPr>
          <p:cNvSpPr/>
          <p:nvPr/>
        </p:nvSpPr>
        <p:spPr>
          <a:xfrm>
            <a:off x="2927616" y="1622768"/>
            <a:ext cx="691563" cy="175296"/>
          </a:xfrm>
          <a:prstGeom prst="roundRect">
            <a:avLst/>
          </a:prstGeom>
          <a:solidFill>
            <a:schemeClr val="accent3">
              <a:lumMod val="60000"/>
              <a:lumOff val="4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: زوايا مستديرة 26">
            <a:extLst>
              <a:ext uri="{FF2B5EF4-FFF2-40B4-BE49-F238E27FC236}">
                <a16:creationId xmlns:a16="http://schemas.microsoft.com/office/drawing/2014/main" id="{7006F065-2331-EAF5-71DD-03EA6DFFFB5C}"/>
              </a:ext>
            </a:extLst>
          </p:cNvPr>
          <p:cNvSpPr/>
          <p:nvPr/>
        </p:nvSpPr>
        <p:spPr>
          <a:xfrm>
            <a:off x="5720045" y="1907077"/>
            <a:ext cx="719175" cy="167611"/>
          </a:xfrm>
          <a:prstGeom prst="roundRect">
            <a:avLst/>
          </a:prstGeom>
          <a:solidFill>
            <a:schemeClr val="accent3">
              <a:lumMod val="60000"/>
              <a:lumOff val="4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1322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2" name="Google Shape;134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9202" y="-352180"/>
            <a:ext cx="2306831" cy="2305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PRACTICE MAKES PERFECT by Mat Voyce on Dribbble">
            <a:extLst>
              <a:ext uri="{FF2B5EF4-FFF2-40B4-BE49-F238E27FC236}">
                <a16:creationId xmlns:a16="http://schemas.microsoft.com/office/drawing/2014/main" id="{587C8B4B-ED4D-5522-2FF3-A8E762F33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341" y="1213263"/>
            <a:ext cx="4747563" cy="3168352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oogle Shape;1342;p44">
            <a:extLst>
              <a:ext uri="{FF2B5EF4-FFF2-40B4-BE49-F238E27FC236}">
                <a16:creationId xmlns:a16="http://schemas.microsoft.com/office/drawing/2014/main" id="{6C8FAEE5-8B94-9BFA-B724-9AC709B1D0B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5238" y="3304139"/>
            <a:ext cx="2306831" cy="2305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04F97524-982D-0269-57FE-21E3D14CE48F}"/>
              </a:ext>
            </a:extLst>
          </p:cNvPr>
          <p:cNvSpPr/>
          <p:nvPr/>
        </p:nvSpPr>
        <p:spPr>
          <a:xfrm>
            <a:off x="1020515" y="716918"/>
            <a:ext cx="6018060" cy="620103"/>
          </a:xfrm>
          <a:prstGeom prst="wedgeRoundRectCallout">
            <a:avLst>
              <a:gd name="adj1" fmla="val 57525"/>
              <a:gd name="adj2" fmla="val 3826"/>
              <a:gd name="adj3" fmla="val 16667"/>
            </a:avLst>
          </a:prstGeom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  <a:sym typeface="Arial"/>
              </a:rPr>
              <a:t>Correct  the verb using “ Past Tense”: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3C4A775-029E-A535-B1A4-27E5BC131C33}"/>
              </a:ext>
            </a:extLst>
          </p:cNvPr>
          <p:cNvSpPr txBox="1"/>
          <p:nvPr/>
        </p:nvSpPr>
        <p:spPr>
          <a:xfrm>
            <a:off x="3888122" y="2307620"/>
            <a:ext cx="4925466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…..…………..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 watch )</a:t>
            </a: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TV at 10:00 </a:t>
            </a: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yesterday evening.</a:t>
            </a:r>
            <a:endParaRPr lang="ar-SA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28" name="Picture 4" descr="Smiling Kid Watching Tv Switching Channels Stock Vector (Royalty Free)  1331066870 | Shutterstock">
            <a:extLst>
              <a:ext uri="{FF2B5EF4-FFF2-40B4-BE49-F238E27FC236}">
                <a16:creationId xmlns:a16="http://schemas.microsoft.com/office/drawing/2014/main" id="{27A1835D-87A6-6D39-C9B5-D912475AEA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9"/>
          <a:stretch/>
        </p:blipFill>
        <p:spPr bwMode="auto">
          <a:xfrm>
            <a:off x="281667" y="1890272"/>
            <a:ext cx="3383616" cy="2197633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english.webstudio-idea.ru/wp-content/uploads/2013/02/ten-oclock.jpg">
            <a:extLst>
              <a:ext uri="{FF2B5EF4-FFF2-40B4-BE49-F238E27FC236}">
                <a16:creationId xmlns:a16="http://schemas.microsoft.com/office/drawing/2014/main" id="{9F01198E-D028-4B93-265B-E0EDC349D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641" y="1882589"/>
            <a:ext cx="729983" cy="65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3656325-22A8-44D5-C3F6-F4B3204C120D}"/>
              </a:ext>
            </a:extLst>
          </p:cNvPr>
          <p:cNvSpPr txBox="1"/>
          <p:nvPr/>
        </p:nvSpPr>
        <p:spPr>
          <a:xfrm>
            <a:off x="4583527" y="2547050"/>
            <a:ext cx="12332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watch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ed</a:t>
            </a:r>
            <a:endParaRPr lang="ar-SA" sz="1800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04F97524-982D-0269-57FE-21E3D14CE48F}"/>
              </a:ext>
            </a:extLst>
          </p:cNvPr>
          <p:cNvSpPr/>
          <p:nvPr/>
        </p:nvSpPr>
        <p:spPr>
          <a:xfrm>
            <a:off x="1020515" y="716918"/>
            <a:ext cx="6018060" cy="620103"/>
          </a:xfrm>
          <a:prstGeom prst="wedgeRoundRectCallout">
            <a:avLst>
              <a:gd name="adj1" fmla="val 57525"/>
              <a:gd name="adj2" fmla="val 3826"/>
              <a:gd name="adj3" fmla="val 16667"/>
            </a:avLst>
          </a:prstGeom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  <a:sym typeface="Arial"/>
              </a:rPr>
              <a:t>Correct  the verb using “ Past Tense”: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3C4A775-029E-A535-B1A4-27E5BC131C33}"/>
              </a:ext>
            </a:extLst>
          </p:cNvPr>
          <p:cNvSpPr txBox="1"/>
          <p:nvPr/>
        </p:nvSpPr>
        <p:spPr>
          <a:xfrm>
            <a:off x="3888122" y="2307620"/>
            <a:ext cx="4925466" cy="7694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</a:t>
            </a: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…..…………..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 </a:t>
            </a:r>
            <a:r>
              <a:rPr lang="en-US" sz="1600" b="1" kern="1200" dirty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break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his leg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two days ago.</a:t>
            </a:r>
            <a:endParaRPr lang="ar-SA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3656325-22A8-44D5-C3F6-F4B3204C120D}"/>
              </a:ext>
            </a:extLst>
          </p:cNvPr>
          <p:cNvSpPr txBox="1"/>
          <p:nvPr/>
        </p:nvSpPr>
        <p:spPr>
          <a:xfrm>
            <a:off x="4729523" y="2577786"/>
            <a:ext cx="12332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</a:t>
            </a:r>
            <a:endParaRPr lang="ar-SA" sz="1800" dirty="0">
              <a:solidFill>
                <a:schemeClr val="accent4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3F7964FE-970B-C06A-2075-2FDEC43A3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92" y="1751960"/>
            <a:ext cx="2917531" cy="238205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2017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04F97524-982D-0269-57FE-21E3D14CE48F}"/>
              </a:ext>
            </a:extLst>
          </p:cNvPr>
          <p:cNvSpPr/>
          <p:nvPr/>
        </p:nvSpPr>
        <p:spPr>
          <a:xfrm>
            <a:off x="1020515" y="716918"/>
            <a:ext cx="6018060" cy="620103"/>
          </a:xfrm>
          <a:prstGeom prst="wedgeRoundRectCallout">
            <a:avLst>
              <a:gd name="adj1" fmla="val 57525"/>
              <a:gd name="adj2" fmla="val 3826"/>
              <a:gd name="adj3" fmla="val 16667"/>
            </a:avLst>
          </a:prstGeom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  <a:sym typeface="Arial"/>
              </a:rPr>
              <a:t>Correct  the verb using “ Past Tense”: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3C4A775-029E-A535-B1A4-27E5BC131C33}"/>
              </a:ext>
            </a:extLst>
          </p:cNvPr>
          <p:cNvSpPr txBox="1"/>
          <p:nvPr/>
        </p:nvSpPr>
        <p:spPr>
          <a:xfrm>
            <a:off x="3888122" y="2307620"/>
            <a:ext cx="4925466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They</a:t>
            </a: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…..…………..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 </a:t>
            </a:r>
            <a:r>
              <a:rPr lang="en-US" sz="1600" b="1" kern="1200" dirty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not - played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basketball yesterday . They ……………… football.</a:t>
            </a:r>
            <a:endParaRPr lang="ar-SA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3656325-22A8-44D5-C3F6-F4B3204C120D}"/>
              </a:ext>
            </a:extLst>
          </p:cNvPr>
          <p:cNvSpPr txBox="1"/>
          <p:nvPr/>
        </p:nvSpPr>
        <p:spPr>
          <a:xfrm>
            <a:off x="4848626" y="2585470"/>
            <a:ext cx="13831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didn’t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play</a:t>
            </a:r>
            <a:endParaRPr lang="ar-SA" sz="1800" dirty="0">
              <a:solidFill>
                <a:schemeClr val="accent3"/>
              </a:solidFill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12B71CE-F76D-4FA4-FDF3-1FB02C95F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18" y="1590595"/>
            <a:ext cx="2971320" cy="243584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70EEF363-902B-5C06-6B55-695182A1FAD5}"/>
              </a:ext>
            </a:extLst>
          </p:cNvPr>
          <p:cNvSpPr txBox="1"/>
          <p:nvPr/>
        </p:nvSpPr>
        <p:spPr>
          <a:xfrm>
            <a:off x="6230470" y="2929972"/>
            <a:ext cx="13831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ed</a:t>
            </a:r>
            <a:endParaRPr lang="ar-SA" sz="18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01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04F97524-982D-0269-57FE-21E3D14CE48F}"/>
              </a:ext>
            </a:extLst>
          </p:cNvPr>
          <p:cNvSpPr/>
          <p:nvPr/>
        </p:nvSpPr>
        <p:spPr>
          <a:xfrm>
            <a:off x="1020515" y="716918"/>
            <a:ext cx="6018060" cy="620103"/>
          </a:xfrm>
          <a:prstGeom prst="wedgeRoundRectCallout">
            <a:avLst>
              <a:gd name="adj1" fmla="val 57525"/>
              <a:gd name="adj2" fmla="val 3826"/>
              <a:gd name="adj3" fmla="val 16667"/>
            </a:avLst>
          </a:prstGeom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  <a:sym typeface="Arial"/>
              </a:rPr>
              <a:t>Correct  the verb using “ Past Tense”: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3C4A775-029E-A535-B1A4-27E5BC131C33}"/>
              </a:ext>
            </a:extLst>
          </p:cNvPr>
          <p:cNvSpPr txBox="1"/>
          <p:nvPr/>
        </p:nvSpPr>
        <p:spPr>
          <a:xfrm>
            <a:off x="3780546" y="2077099"/>
            <a:ext cx="4925466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algn="ctr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…..………….. </a:t>
            </a:r>
            <a:r>
              <a:rPr lang="en-US" sz="1600" kern="1200" dirty="0">
                <a:solidFill>
                  <a:prstClr val="black"/>
                </a:solidFill>
                <a:latin typeface="+mj-lt"/>
                <a:ea typeface="+mj-ea"/>
                <a:cs typeface="+mj-cs"/>
              </a:rPr>
              <a:t>it …………….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 </a:t>
            </a:r>
            <a:r>
              <a:rPr lang="en-US" sz="1600" b="1" kern="1200" dirty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rained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</a:p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last week ?</a:t>
            </a:r>
            <a:endParaRPr lang="ar-SA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3656325-22A8-44D5-C3F6-F4B3204C120D}"/>
              </a:ext>
            </a:extLst>
          </p:cNvPr>
          <p:cNvSpPr txBox="1"/>
          <p:nvPr/>
        </p:nvSpPr>
        <p:spPr>
          <a:xfrm>
            <a:off x="4741050" y="2301161"/>
            <a:ext cx="6070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Did</a:t>
            </a:r>
            <a:endParaRPr lang="ar-SA" sz="1800" dirty="0">
              <a:solidFill>
                <a:schemeClr val="accent3"/>
              </a:solidFill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70EEF363-902B-5C06-6B55-695182A1FAD5}"/>
              </a:ext>
            </a:extLst>
          </p:cNvPr>
          <p:cNvSpPr txBox="1"/>
          <p:nvPr/>
        </p:nvSpPr>
        <p:spPr>
          <a:xfrm>
            <a:off x="6053737" y="2246093"/>
            <a:ext cx="7005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200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rain</a:t>
            </a:r>
            <a:endParaRPr lang="ar-SA" sz="18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E6F6A1E-24BF-7467-DE23-B0AACC960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43" y="1714779"/>
            <a:ext cx="1857375" cy="2466975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3956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Google Shape;1640;p56"/>
          <p:cNvSpPr txBox="1">
            <a:spLocks noGrp="1"/>
          </p:cNvSpPr>
          <p:nvPr>
            <p:ph type="title" idx="2"/>
          </p:nvPr>
        </p:nvSpPr>
        <p:spPr>
          <a:xfrm>
            <a:off x="715088" y="1517550"/>
            <a:ext cx="2658204" cy="8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Open</a:t>
            </a:r>
            <a:endParaRPr sz="6600" dirty="0"/>
          </a:p>
        </p:txBody>
      </p:sp>
      <p:sp>
        <p:nvSpPr>
          <p:cNvPr id="1641" name="Google Shape;1641;p56"/>
          <p:cNvSpPr txBox="1">
            <a:spLocks noGrp="1"/>
          </p:cNvSpPr>
          <p:nvPr>
            <p:ph type="subTitle" idx="1"/>
          </p:nvPr>
        </p:nvSpPr>
        <p:spPr>
          <a:xfrm>
            <a:off x="1045503" y="2448115"/>
            <a:ext cx="2212527" cy="4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B</a:t>
            </a:r>
            <a:r>
              <a:rPr lang="en" sz="2000" dirty="0"/>
              <a:t>ook , p</a:t>
            </a:r>
            <a:r>
              <a:rPr lang="en" sz="2000" b="1" dirty="0">
                <a:solidFill>
                  <a:schemeClr val="accent3"/>
                </a:solidFill>
              </a:rPr>
              <a:t>.( 17)</a:t>
            </a:r>
            <a:endParaRPr sz="2000" b="1" dirty="0">
              <a:solidFill>
                <a:schemeClr val="accent3"/>
              </a:solidFill>
            </a:endParaRPr>
          </a:p>
        </p:txBody>
      </p:sp>
      <p:pic>
        <p:nvPicPr>
          <p:cNvPr id="1643" name="Google Shape;1643;p56"/>
          <p:cNvPicPr preferRelativeResize="0"/>
          <p:nvPr/>
        </p:nvPicPr>
        <p:blipFill rotWithShape="1">
          <a:blip r:embed="rId3">
            <a:alphaModFix/>
          </a:blip>
          <a:srcRect t="11716" b="20519"/>
          <a:stretch/>
        </p:blipFill>
        <p:spPr>
          <a:xfrm>
            <a:off x="3626864" y="1206393"/>
            <a:ext cx="4817889" cy="35149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85347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B171E1A-E2D7-8A58-B09E-288969243E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617" b="57419"/>
          <a:stretch/>
        </p:blipFill>
        <p:spPr>
          <a:xfrm>
            <a:off x="676054" y="1256865"/>
            <a:ext cx="7784067" cy="2654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oogle Shape;2078;p92">
            <a:extLst>
              <a:ext uri="{FF2B5EF4-FFF2-40B4-BE49-F238E27FC236}">
                <a16:creationId xmlns:a16="http://schemas.microsoft.com/office/drawing/2014/main" id="{3838AF9B-1D48-7CDF-2584-E2646CD19FE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821438">
            <a:off x="7026493" y="800624"/>
            <a:ext cx="1743649" cy="20364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مستطيل: زوايا مستديرة 23">
            <a:extLst>
              <a:ext uri="{FF2B5EF4-FFF2-40B4-BE49-F238E27FC236}">
                <a16:creationId xmlns:a16="http://schemas.microsoft.com/office/drawing/2014/main" id="{B2C369E3-5FDE-EA86-0492-6F543C117089}"/>
              </a:ext>
            </a:extLst>
          </p:cNvPr>
          <p:cNvSpPr/>
          <p:nvPr/>
        </p:nvSpPr>
        <p:spPr>
          <a:xfrm>
            <a:off x="796866" y="1329337"/>
            <a:ext cx="2453480" cy="315046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0DA74DF0-78EC-BDB2-9EA1-884995F4EE15}"/>
              </a:ext>
            </a:extLst>
          </p:cNvPr>
          <p:cNvCxnSpPr/>
          <p:nvPr/>
        </p:nvCxnSpPr>
        <p:spPr>
          <a:xfrm>
            <a:off x="845244" y="1982481"/>
            <a:ext cx="117565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>
            <a:extLst>
              <a:ext uri="{FF2B5EF4-FFF2-40B4-BE49-F238E27FC236}">
                <a16:creationId xmlns:a16="http://schemas.microsoft.com/office/drawing/2014/main" id="{A3D4EE56-62B2-7648-11BB-278FCDD14412}"/>
              </a:ext>
            </a:extLst>
          </p:cNvPr>
          <p:cNvCxnSpPr/>
          <p:nvPr/>
        </p:nvCxnSpPr>
        <p:spPr>
          <a:xfrm>
            <a:off x="4117362" y="1996569"/>
            <a:ext cx="117565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7148F0B-9B3E-464C-0A42-37AA835AE5A0}"/>
              </a:ext>
            </a:extLst>
          </p:cNvPr>
          <p:cNvSpPr txBox="1"/>
          <p:nvPr/>
        </p:nvSpPr>
        <p:spPr>
          <a:xfrm>
            <a:off x="1061854" y="694575"/>
            <a:ext cx="2365225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</a:rPr>
              <a:t>Affirmative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A13A511E-B940-D26C-ABEB-B3C2D0B75E22}"/>
              </a:ext>
            </a:extLst>
          </p:cNvPr>
          <p:cNvSpPr txBox="1"/>
          <p:nvPr/>
        </p:nvSpPr>
        <p:spPr>
          <a:xfrm>
            <a:off x="263047" y="1323583"/>
            <a:ext cx="75124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I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She           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He          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It</a:t>
            </a:r>
          </a:p>
        </p:txBody>
      </p:sp>
      <p:sp>
        <p:nvSpPr>
          <p:cNvPr id="14" name="قوس كبير أيمن 13">
            <a:extLst>
              <a:ext uri="{FF2B5EF4-FFF2-40B4-BE49-F238E27FC236}">
                <a16:creationId xmlns:a16="http://schemas.microsoft.com/office/drawing/2014/main" id="{88929640-ACAA-1C95-9184-769FEFAE3523}"/>
              </a:ext>
            </a:extLst>
          </p:cNvPr>
          <p:cNvSpPr/>
          <p:nvPr/>
        </p:nvSpPr>
        <p:spPr>
          <a:xfrm>
            <a:off x="610934" y="1383126"/>
            <a:ext cx="426411" cy="1052713"/>
          </a:xfrm>
          <a:prstGeom prst="rightBrace">
            <a:avLst>
              <a:gd name="adj1" fmla="val 8333"/>
              <a:gd name="adj2" fmla="val 56309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504955D-3648-F8C8-22D1-A489F86D3726}"/>
              </a:ext>
            </a:extLst>
          </p:cNvPr>
          <p:cNvSpPr txBox="1"/>
          <p:nvPr/>
        </p:nvSpPr>
        <p:spPr>
          <a:xfrm>
            <a:off x="1520096" y="1746348"/>
            <a:ext cx="8926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was</a:t>
            </a:r>
            <a:endParaRPr lang="en-US" sz="1600" b="1" dirty="0">
              <a:solidFill>
                <a:schemeClr val="bg2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E991B8F0-310C-D9AB-79D6-FE8BBED57121}"/>
              </a:ext>
            </a:extLst>
          </p:cNvPr>
          <p:cNvSpPr txBox="1"/>
          <p:nvPr/>
        </p:nvSpPr>
        <p:spPr>
          <a:xfrm>
            <a:off x="4733541" y="662559"/>
            <a:ext cx="2365225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</a:rPr>
              <a:t>Negative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042115D-AFF9-3AC8-118B-F858ADF7B7C1}"/>
              </a:ext>
            </a:extLst>
          </p:cNvPr>
          <p:cNvSpPr txBox="1"/>
          <p:nvPr/>
        </p:nvSpPr>
        <p:spPr>
          <a:xfrm>
            <a:off x="3965472" y="1353038"/>
            <a:ext cx="75124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I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She           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He          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It</a:t>
            </a:r>
          </a:p>
        </p:txBody>
      </p:sp>
      <p:sp>
        <p:nvSpPr>
          <p:cNvPr id="19" name="قوس كبير أيمن 18">
            <a:extLst>
              <a:ext uri="{FF2B5EF4-FFF2-40B4-BE49-F238E27FC236}">
                <a16:creationId xmlns:a16="http://schemas.microsoft.com/office/drawing/2014/main" id="{06D8E8FE-1547-DB6F-4CE5-15152B6A94F2}"/>
              </a:ext>
            </a:extLst>
          </p:cNvPr>
          <p:cNvSpPr/>
          <p:nvPr/>
        </p:nvSpPr>
        <p:spPr>
          <a:xfrm>
            <a:off x="8990320" y="3395063"/>
            <a:ext cx="682597" cy="1960710"/>
          </a:xfrm>
          <a:prstGeom prst="rightBrace">
            <a:avLst>
              <a:gd name="adj1" fmla="val 8333"/>
              <a:gd name="adj2" fmla="val 56309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8A80BBE-F7BD-6C5D-5F85-2360592701E1}"/>
              </a:ext>
            </a:extLst>
          </p:cNvPr>
          <p:cNvSpPr txBox="1"/>
          <p:nvPr/>
        </p:nvSpPr>
        <p:spPr>
          <a:xfrm>
            <a:off x="5253255" y="1691278"/>
            <a:ext cx="14164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was not</a:t>
            </a:r>
          </a:p>
          <a:p>
            <a:r>
              <a:rPr lang="en-US" sz="2400" b="1" dirty="0">
                <a:solidFill>
                  <a:schemeClr val="bg2"/>
                </a:solidFill>
              </a:rPr>
              <a:t>wasn’t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22" name="3 Artı">
            <a:extLst>
              <a:ext uri="{FF2B5EF4-FFF2-40B4-BE49-F238E27FC236}">
                <a16:creationId xmlns:a16="http://schemas.microsoft.com/office/drawing/2014/main" id="{71A9FCE2-86AA-A97E-05F3-50417AE8021B}"/>
              </a:ext>
            </a:extLst>
          </p:cNvPr>
          <p:cNvSpPr/>
          <p:nvPr/>
        </p:nvSpPr>
        <p:spPr>
          <a:xfrm>
            <a:off x="1077234" y="1750679"/>
            <a:ext cx="521046" cy="523795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pic>
        <p:nvPicPr>
          <p:cNvPr id="3" name="رسم 2" descr="شارة المتابعة مع تعبئة خالصة">
            <a:extLst>
              <a:ext uri="{FF2B5EF4-FFF2-40B4-BE49-F238E27FC236}">
                <a16:creationId xmlns:a16="http://schemas.microsoft.com/office/drawing/2014/main" id="{C35805B2-95B3-EE6E-928F-543E891A5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155" y="424063"/>
            <a:ext cx="914400" cy="914400"/>
          </a:xfrm>
          <a:prstGeom prst="rect">
            <a:avLst/>
          </a:prstGeom>
        </p:spPr>
      </p:pic>
      <p:pic>
        <p:nvPicPr>
          <p:cNvPr id="5" name="رسم 4" descr="شارة إلغاء المتابعة مع تعبئة خالصة">
            <a:extLst>
              <a:ext uri="{FF2B5EF4-FFF2-40B4-BE49-F238E27FC236}">
                <a16:creationId xmlns:a16="http://schemas.microsoft.com/office/drawing/2014/main" id="{91F99DB9-8CB1-94C8-821D-1C7A571B07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30491" y="408695"/>
            <a:ext cx="914400" cy="91440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6E5F186E-4FE2-8E0A-FA5B-2619E3349134}"/>
              </a:ext>
            </a:extLst>
          </p:cNvPr>
          <p:cNvSpPr txBox="1"/>
          <p:nvPr/>
        </p:nvSpPr>
        <p:spPr>
          <a:xfrm>
            <a:off x="407254" y="4168380"/>
            <a:ext cx="2966037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He </a:t>
            </a:r>
            <a:r>
              <a:rPr lang="en-US" sz="1800" b="1" dirty="0">
                <a:solidFill>
                  <a:schemeClr val="accent4"/>
                </a:solidFill>
              </a:rPr>
              <a:t>was </a:t>
            </a:r>
            <a:r>
              <a:rPr lang="en-US" sz="1800" b="1" dirty="0">
                <a:solidFill>
                  <a:schemeClr val="accent3"/>
                </a:solidFill>
              </a:rPr>
              <a:t>sleep</a:t>
            </a:r>
            <a:r>
              <a:rPr lang="en-US" sz="1800" b="1" dirty="0">
                <a:solidFill>
                  <a:schemeClr val="accent4"/>
                </a:solidFill>
              </a:rPr>
              <a:t>ing</a:t>
            </a:r>
            <a:r>
              <a:rPr lang="en-US" sz="1800" b="1" dirty="0">
                <a:solidFill>
                  <a:schemeClr val="accent3"/>
                </a:solidFill>
              </a:rPr>
              <a:t>.</a:t>
            </a:r>
            <a:r>
              <a:rPr lang="en-US" sz="1800" dirty="0"/>
              <a:t> </a:t>
            </a:r>
            <a:endParaRPr lang="ar-SA" sz="1800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2110571-FB99-E7B9-7468-0F90AB899E20}"/>
              </a:ext>
            </a:extLst>
          </p:cNvPr>
          <p:cNvSpPr txBox="1"/>
          <p:nvPr/>
        </p:nvSpPr>
        <p:spPr>
          <a:xfrm>
            <a:off x="3725476" y="4120994"/>
            <a:ext cx="2636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He </a:t>
            </a:r>
            <a:r>
              <a:rPr lang="en-US" sz="1800" b="1" dirty="0">
                <a:solidFill>
                  <a:schemeClr val="accent4"/>
                </a:solidFill>
              </a:rPr>
              <a:t>was</a:t>
            </a:r>
            <a:r>
              <a:rPr lang="en-US" sz="1800" b="1" dirty="0">
                <a:solidFill>
                  <a:schemeClr val="accent3"/>
                </a:solidFill>
              </a:rPr>
              <a:t>n’t</a:t>
            </a:r>
            <a:r>
              <a:rPr lang="en-US" sz="1800" b="1" dirty="0">
                <a:solidFill>
                  <a:schemeClr val="accent4"/>
                </a:solidFill>
              </a:rPr>
              <a:t> </a:t>
            </a:r>
            <a:r>
              <a:rPr lang="en-US" sz="1800" b="1" dirty="0">
                <a:solidFill>
                  <a:schemeClr val="accent3"/>
                </a:solidFill>
              </a:rPr>
              <a:t>sleep</a:t>
            </a:r>
            <a:r>
              <a:rPr lang="en-US" sz="1800" b="1" dirty="0">
                <a:solidFill>
                  <a:schemeClr val="accent4"/>
                </a:solidFill>
              </a:rPr>
              <a:t>ing</a:t>
            </a:r>
            <a:endParaRPr lang="ar-SA" sz="1800" dirty="0">
              <a:solidFill>
                <a:schemeClr val="accent4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0E8B0A7-AC91-B588-AB55-3DE722807344}"/>
              </a:ext>
            </a:extLst>
          </p:cNvPr>
          <p:cNvSpPr txBox="1"/>
          <p:nvPr/>
        </p:nvSpPr>
        <p:spPr>
          <a:xfrm>
            <a:off x="315224" y="3651648"/>
            <a:ext cx="1790202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</a:rPr>
              <a:t>Example: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F569EC7-BDE3-5A9B-DA95-67F3CED4B517}"/>
              </a:ext>
            </a:extLst>
          </p:cNvPr>
          <p:cNvSpPr txBox="1"/>
          <p:nvPr/>
        </p:nvSpPr>
        <p:spPr>
          <a:xfrm>
            <a:off x="359869" y="4520595"/>
            <a:ext cx="2383331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They </a:t>
            </a:r>
            <a:r>
              <a:rPr lang="en-US" sz="1800" b="1" dirty="0">
                <a:solidFill>
                  <a:schemeClr val="accent4"/>
                </a:solidFill>
              </a:rPr>
              <a:t>were </a:t>
            </a:r>
            <a:r>
              <a:rPr lang="en-US" sz="1800" b="1" dirty="0">
                <a:solidFill>
                  <a:schemeClr val="accent3"/>
                </a:solidFill>
              </a:rPr>
              <a:t>play</a:t>
            </a:r>
            <a:r>
              <a:rPr lang="en-US" sz="1800" b="1" dirty="0">
                <a:solidFill>
                  <a:schemeClr val="accent4"/>
                </a:solidFill>
              </a:rPr>
              <a:t>ing</a:t>
            </a:r>
            <a:r>
              <a:rPr lang="en-US" sz="1800" dirty="0"/>
              <a:t> . </a:t>
            </a:r>
            <a:endParaRPr lang="ar-SA" sz="1800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58065B0-BDD3-CC00-B069-D239158AC41E}"/>
              </a:ext>
            </a:extLst>
          </p:cNvPr>
          <p:cNvSpPr txBox="1"/>
          <p:nvPr/>
        </p:nvSpPr>
        <p:spPr>
          <a:xfrm>
            <a:off x="3639672" y="4596125"/>
            <a:ext cx="2753446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They </a:t>
            </a:r>
            <a:r>
              <a:rPr lang="en-US" sz="1800" b="1" dirty="0">
                <a:solidFill>
                  <a:schemeClr val="accent4"/>
                </a:solidFill>
              </a:rPr>
              <a:t>weren’t </a:t>
            </a:r>
            <a:r>
              <a:rPr lang="en-US" sz="1800" b="1" dirty="0">
                <a:solidFill>
                  <a:schemeClr val="accent3"/>
                </a:solidFill>
              </a:rPr>
              <a:t>play</a:t>
            </a:r>
            <a:r>
              <a:rPr lang="en-US" sz="1800" b="1" dirty="0">
                <a:solidFill>
                  <a:schemeClr val="accent4"/>
                </a:solidFill>
              </a:rPr>
              <a:t>ing</a:t>
            </a:r>
            <a:r>
              <a:rPr lang="en-US" sz="1800" dirty="0"/>
              <a:t> .</a:t>
            </a:r>
            <a:endParaRPr lang="ar-SA" sz="1800" dirty="0"/>
          </a:p>
        </p:txBody>
      </p:sp>
      <p:pic>
        <p:nvPicPr>
          <p:cNvPr id="20" name="Google Shape;2090;p94">
            <a:extLst>
              <a:ext uri="{FF2B5EF4-FFF2-40B4-BE49-F238E27FC236}">
                <a16:creationId xmlns:a16="http://schemas.microsoft.com/office/drawing/2014/main" id="{7FBC4874-4504-1207-C0C4-F39C2E74B25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99669" y="3329597"/>
            <a:ext cx="1024376" cy="1669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رسم 22" descr="سهم لليمين مع تعبئة خالصة">
            <a:extLst>
              <a:ext uri="{FF2B5EF4-FFF2-40B4-BE49-F238E27FC236}">
                <a16:creationId xmlns:a16="http://schemas.microsoft.com/office/drawing/2014/main" id="{BF8714A3-B4E0-8496-D955-20B32156FF1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26873" b="30270"/>
          <a:stretch/>
        </p:blipFill>
        <p:spPr>
          <a:xfrm>
            <a:off x="2627939" y="4126326"/>
            <a:ext cx="1075765" cy="391886"/>
          </a:xfrm>
          <a:prstGeom prst="rect">
            <a:avLst/>
          </a:prstGeom>
        </p:spPr>
      </p:pic>
      <p:pic>
        <p:nvPicPr>
          <p:cNvPr id="27" name="رسم 26" descr="سهم لليمين مع تعبئة خالصة">
            <a:extLst>
              <a:ext uri="{FF2B5EF4-FFF2-40B4-BE49-F238E27FC236}">
                <a16:creationId xmlns:a16="http://schemas.microsoft.com/office/drawing/2014/main" id="{E4881AF6-D5A5-E4B3-3DC1-506B25526A1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26873" b="30270"/>
          <a:stretch/>
        </p:blipFill>
        <p:spPr>
          <a:xfrm>
            <a:off x="2658676" y="4601455"/>
            <a:ext cx="1037344" cy="391886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7C103CB9-DBC5-222F-6959-2A5BD5459276}"/>
              </a:ext>
            </a:extLst>
          </p:cNvPr>
          <p:cNvSpPr txBox="1"/>
          <p:nvPr/>
        </p:nvSpPr>
        <p:spPr>
          <a:xfrm>
            <a:off x="169049" y="2569809"/>
            <a:ext cx="7607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You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We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They</a:t>
            </a:r>
            <a:endParaRPr lang="ar-SA" sz="1800" b="1" dirty="0">
              <a:solidFill>
                <a:schemeClr val="bg2"/>
              </a:solidFill>
            </a:endParaRPr>
          </a:p>
        </p:txBody>
      </p:sp>
      <p:sp>
        <p:nvSpPr>
          <p:cNvPr id="6" name="3 Artı">
            <a:extLst>
              <a:ext uri="{FF2B5EF4-FFF2-40B4-BE49-F238E27FC236}">
                <a16:creationId xmlns:a16="http://schemas.microsoft.com/office/drawing/2014/main" id="{CB430D46-DE22-C086-66DE-733F3CEC54DB}"/>
              </a:ext>
            </a:extLst>
          </p:cNvPr>
          <p:cNvSpPr/>
          <p:nvPr/>
        </p:nvSpPr>
        <p:spPr>
          <a:xfrm>
            <a:off x="2274662" y="1741714"/>
            <a:ext cx="521046" cy="523795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6216AB0-5A13-4501-7672-7ABD64D38B74}"/>
              </a:ext>
            </a:extLst>
          </p:cNvPr>
          <p:cNvSpPr txBox="1"/>
          <p:nvPr/>
        </p:nvSpPr>
        <p:spPr>
          <a:xfrm>
            <a:off x="2755945" y="1737384"/>
            <a:ext cx="11398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V-</a:t>
            </a:r>
            <a:r>
              <a:rPr lang="en-US" sz="2400" b="1" dirty="0" err="1">
                <a:solidFill>
                  <a:schemeClr val="bg2"/>
                </a:solidFill>
              </a:rPr>
              <a:t>ing</a:t>
            </a:r>
            <a:endParaRPr lang="en-US" sz="1600" b="1" dirty="0">
              <a:solidFill>
                <a:schemeClr val="bg2"/>
              </a:solidFill>
            </a:endParaRPr>
          </a:p>
        </p:txBody>
      </p:sp>
      <p:sp>
        <p:nvSpPr>
          <p:cNvPr id="28" name="قوس كبير أيمن 27">
            <a:extLst>
              <a:ext uri="{FF2B5EF4-FFF2-40B4-BE49-F238E27FC236}">
                <a16:creationId xmlns:a16="http://schemas.microsoft.com/office/drawing/2014/main" id="{34BE9B8E-14E6-3AAE-A653-0D4B580DA749}"/>
              </a:ext>
            </a:extLst>
          </p:cNvPr>
          <p:cNvSpPr/>
          <p:nvPr/>
        </p:nvSpPr>
        <p:spPr>
          <a:xfrm>
            <a:off x="640389" y="2604887"/>
            <a:ext cx="426411" cy="891348"/>
          </a:xfrm>
          <a:prstGeom prst="rightBrace">
            <a:avLst>
              <a:gd name="adj1" fmla="val 8333"/>
              <a:gd name="adj2" fmla="val 56309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9" name="3 Artı">
            <a:extLst>
              <a:ext uri="{FF2B5EF4-FFF2-40B4-BE49-F238E27FC236}">
                <a16:creationId xmlns:a16="http://schemas.microsoft.com/office/drawing/2014/main" id="{4273BEBE-CAF2-CCE5-B62D-2FEAFAE14A21}"/>
              </a:ext>
            </a:extLst>
          </p:cNvPr>
          <p:cNvSpPr/>
          <p:nvPr/>
        </p:nvSpPr>
        <p:spPr>
          <a:xfrm>
            <a:off x="1060586" y="2817478"/>
            <a:ext cx="521046" cy="523795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9597A73A-E06B-2250-01B0-6E7BF1A87A48}"/>
              </a:ext>
            </a:extLst>
          </p:cNvPr>
          <p:cNvSpPr txBox="1"/>
          <p:nvPr/>
        </p:nvSpPr>
        <p:spPr>
          <a:xfrm>
            <a:off x="1495763" y="2851568"/>
            <a:ext cx="8926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were</a:t>
            </a:r>
            <a:endParaRPr lang="en-US" sz="1600" b="1" dirty="0">
              <a:solidFill>
                <a:schemeClr val="bg2"/>
              </a:solidFill>
            </a:endParaRPr>
          </a:p>
        </p:txBody>
      </p:sp>
      <p:sp>
        <p:nvSpPr>
          <p:cNvPr id="31" name="3 Artı">
            <a:extLst>
              <a:ext uri="{FF2B5EF4-FFF2-40B4-BE49-F238E27FC236}">
                <a16:creationId xmlns:a16="http://schemas.microsoft.com/office/drawing/2014/main" id="{2C828529-99D8-B069-012A-2FDE1D663367}"/>
              </a:ext>
            </a:extLst>
          </p:cNvPr>
          <p:cNvSpPr/>
          <p:nvPr/>
        </p:nvSpPr>
        <p:spPr>
          <a:xfrm>
            <a:off x="2296434" y="2854618"/>
            <a:ext cx="521046" cy="523795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DA00BDB1-D91B-B935-FCC4-1AA11347F105}"/>
              </a:ext>
            </a:extLst>
          </p:cNvPr>
          <p:cNvSpPr txBox="1"/>
          <p:nvPr/>
        </p:nvSpPr>
        <p:spPr>
          <a:xfrm>
            <a:off x="2754664" y="2873341"/>
            <a:ext cx="11398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V-</a:t>
            </a:r>
            <a:r>
              <a:rPr lang="en-US" sz="2400" b="1" dirty="0" err="1">
                <a:solidFill>
                  <a:schemeClr val="bg2"/>
                </a:solidFill>
              </a:rPr>
              <a:t>ing</a:t>
            </a:r>
            <a:endParaRPr lang="en-US" sz="1600" b="1" dirty="0">
              <a:solidFill>
                <a:schemeClr val="bg2"/>
              </a:solidFill>
            </a:endParaRPr>
          </a:p>
        </p:txBody>
      </p:sp>
      <p:sp>
        <p:nvSpPr>
          <p:cNvPr id="33" name="قوس كبير أيمن 32">
            <a:extLst>
              <a:ext uri="{FF2B5EF4-FFF2-40B4-BE49-F238E27FC236}">
                <a16:creationId xmlns:a16="http://schemas.microsoft.com/office/drawing/2014/main" id="{92E4C070-93CC-2A49-6C5D-0F07CA115292}"/>
              </a:ext>
            </a:extLst>
          </p:cNvPr>
          <p:cNvSpPr/>
          <p:nvPr/>
        </p:nvSpPr>
        <p:spPr>
          <a:xfrm>
            <a:off x="4321042" y="1458686"/>
            <a:ext cx="426411" cy="1052713"/>
          </a:xfrm>
          <a:prstGeom prst="rightBrace">
            <a:avLst>
              <a:gd name="adj1" fmla="val 8333"/>
              <a:gd name="adj2" fmla="val 56309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4" name="3 Artı">
            <a:extLst>
              <a:ext uri="{FF2B5EF4-FFF2-40B4-BE49-F238E27FC236}">
                <a16:creationId xmlns:a16="http://schemas.microsoft.com/office/drawing/2014/main" id="{5615FE5F-9CFC-7455-3AE8-8EA6915C83B4}"/>
              </a:ext>
            </a:extLst>
          </p:cNvPr>
          <p:cNvSpPr/>
          <p:nvPr/>
        </p:nvSpPr>
        <p:spPr>
          <a:xfrm>
            <a:off x="4801429" y="1740433"/>
            <a:ext cx="521046" cy="523795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35" name="3 Artı">
            <a:extLst>
              <a:ext uri="{FF2B5EF4-FFF2-40B4-BE49-F238E27FC236}">
                <a16:creationId xmlns:a16="http://schemas.microsoft.com/office/drawing/2014/main" id="{ABBCAA3F-8F82-EFC1-0411-B532F637140D}"/>
              </a:ext>
            </a:extLst>
          </p:cNvPr>
          <p:cNvSpPr/>
          <p:nvPr/>
        </p:nvSpPr>
        <p:spPr>
          <a:xfrm>
            <a:off x="6567476" y="1777573"/>
            <a:ext cx="521046" cy="523795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BB313D0B-99CB-B46E-A58F-BE1905FA91E1}"/>
              </a:ext>
            </a:extLst>
          </p:cNvPr>
          <p:cNvSpPr txBox="1"/>
          <p:nvPr/>
        </p:nvSpPr>
        <p:spPr>
          <a:xfrm>
            <a:off x="7088459" y="1766840"/>
            <a:ext cx="11398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V-</a:t>
            </a:r>
            <a:r>
              <a:rPr lang="en-US" sz="2400" b="1" dirty="0" err="1">
                <a:solidFill>
                  <a:schemeClr val="bg2"/>
                </a:solidFill>
              </a:rPr>
              <a:t>ing</a:t>
            </a:r>
            <a:endParaRPr lang="en-US" sz="1600" b="1" dirty="0">
              <a:solidFill>
                <a:schemeClr val="bg2"/>
              </a:solidFill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3306F5DD-B783-DC3D-135A-B38D5F3FD0A0}"/>
              </a:ext>
            </a:extLst>
          </p:cNvPr>
          <p:cNvSpPr txBox="1"/>
          <p:nvPr/>
        </p:nvSpPr>
        <p:spPr>
          <a:xfrm>
            <a:off x="3902208" y="2599265"/>
            <a:ext cx="7607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You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We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They</a:t>
            </a:r>
            <a:endParaRPr lang="ar-SA" sz="1800" b="1" dirty="0">
              <a:solidFill>
                <a:schemeClr val="bg2"/>
              </a:solidFill>
            </a:endParaRPr>
          </a:p>
        </p:txBody>
      </p:sp>
      <p:sp>
        <p:nvSpPr>
          <p:cNvPr id="38" name="قوس كبير أيمن 37">
            <a:extLst>
              <a:ext uri="{FF2B5EF4-FFF2-40B4-BE49-F238E27FC236}">
                <a16:creationId xmlns:a16="http://schemas.microsoft.com/office/drawing/2014/main" id="{49BD4594-34C5-EB86-4003-F302442AF846}"/>
              </a:ext>
            </a:extLst>
          </p:cNvPr>
          <p:cNvSpPr/>
          <p:nvPr/>
        </p:nvSpPr>
        <p:spPr>
          <a:xfrm>
            <a:off x="4373548" y="2634343"/>
            <a:ext cx="426411" cy="891348"/>
          </a:xfrm>
          <a:prstGeom prst="rightBrace">
            <a:avLst>
              <a:gd name="adj1" fmla="val 8333"/>
              <a:gd name="adj2" fmla="val 56309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9" name="3 Artı">
            <a:extLst>
              <a:ext uri="{FF2B5EF4-FFF2-40B4-BE49-F238E27FC236}">
                <a16:creationId xmlns:a16="http://schemas.microsoft.com/office/drawing/2014/main" id="{C9675E58-A8F3-2F15-F6C2-8F601E532034}"/>
              </a:ext>
            </a:extLst>
          </p:cNvPr>
          <p:cNvSpPr/>
          <p:nvPr/>
        </p:nvSpPr>
        <p:spPr>
          <a:xfrm>
            <a:off x="4869305" y="2868706"/>
            <a:ext cx="521046" cy="523795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7D3B325B-5CF1-3688-7DA8-6E6F3A04AFC1}"/>
              </a:ext>
            </a:extLst>
          </p:cNvPr>
          <p:cNvSpPr txBox="1"/>
          <p:nvPr/>
        </p:nvSpPr>
        <p:spPr>
          <a:xfrm>
            <a:off x="5336498" y="2781130"/>
            <a:ext cx="15176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were not</a:t>
            </a:r>
          </a:p>
          <a:p>
            <a:r>
              <a:rPr lang="en-US" sz="2400" b="1" dirty="0">
                <a:solidFill>
                  <a:schemeClr val="bg2"/>
                </a:solidFill>
              </a:rPr>
              <a:t>weren’t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41" name="3 Artı">
            <a:extLst>
              <a:ext uri="{FF2B5EF4-FFF2-40B4-BE49-F238E27FC236}">
                <a16:creationId xmlns:a16="http://schemas.microsoft.com/office/drawing/2014/main" id="{88544413-28A2-D23E-585C-A08C540D05E2}"/>
              </a:ext>
            </a:extLst>
          </p:cNvPr>
          <p:cNvSpPr/>
          <p:nvPr/>
        </p:nvSpPr>
        <p:spPr>
          <a:xfrm>
            <a:off x="6704509" y="2875108"/>
            <a:ext cx="521046" cy="523795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09EB12C8-8A60-8C75-3D8B-84B6BB961560}"/>
              </a:ext>
            </a:extLst>
          </p:cNvPr>
          <p:cNvSpPr txBox="1"/>
          <p:nvPr/>
        </p:nvSpPr>
        <p:spPr>
          <a:xfrm>
            <a:off x="7225491" y="2895113"/>
            <a:ext cx="11398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V-</a:t>
            </a:r>
            <a:r>
              <a:rPr lang="en-US" sz="2400" b="1" dirty="0" err="1">
                <a:solidFill>
                  <a:schemeClr val="bg2"/>
                </a:solidFill>
              </a:rPr>
              <a:t>ing</a:t>
            </a:r>
            <a:endParaRPr lang="en-US" sz="1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76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6" grpId="0"/>
      <p:bldP spid="17" grpId="0" animBg="1"/>
      <p:bldP spid="18" grpId="0"/>
      <p:bldP spid="19" grpId="0" animBg="1"/>
      <p:bldP spid="21" grpId="0"/>
      <p:bldP spid="22" grpId="0" animBg="1"/>
      <p:bldP spid="8" grpId="0" animBg="1"/>
      <p:bldP spid="9" grpId="0"/>
      <p:bldP spid="10" grpId="0" animBg="1"/>
      <p:bldP spid="11" grpId="0" animBg="1"/>
      <p:bldP spid="15" grpId="0" animBg="1"/>
      <p:bldP spid="4" grpId="0"/>
      <p:bldP spid="6" grpId="0" animBg="1"/>
      <p:bldP spid="7" grpId="0"/>
      <p:bldP spid="28" grpId="0" animBg="1"/>
      <p:bldP spid="29" grpId="0" animBg="1"/>
      <p:bldP spid="30" grpId="0"/>
      <p:bldP spid="31" grpId="0" animBg="1"/>
      <p:bldP spid="32" grpId="0"/>
      <p:bldP spid="33" grpId="0" animBg="1"/>
      <p:bldP spid="34" grpId="0" animBg="1"/>
      <p:bldP spid="35" grpId="0" animBg="1"/>
      <p:bldP spid="36" grpId="0"/>
      <p:bldP spid="37" grpId="0"/>
      <p:bldP spid="38" grpId="0" animBg="1"/>
      <p:bldP spid="39" grpId="0" animBg="1"/>
      <p:bldP spid="40" grpId="0"/>
      <p:bldP spid="41" grpId="0" animBg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35"/>
          <p:cNvSpPr txBox="1">
            <a:spLocks noGrp="1"/>
          </p:cNvSpPr>
          <p:nvPr>
            <p:ph type="title"/>
          </p:nvPr>
        </p:nvSpPr>
        <p:spPr>
          <a:xfrm>
            <a:off x="1694125" y="1470350"/>
            <a:ext cx="3071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3"/>
                </a:solidFill>
              </a:rPr>
              <a:t>Use</a:t>
            </a:r>
            <a:endParaRPr dirty="0"/>
          </a:p>
        </p:txBody>
      </p:sp>
      <p:sp>
        <p:nvSpPr>
          <p:cNvPr id="1265" name="Google Shape;1265;p35"/>
          <p:cNvSpPr txBox="1">
            <a:spLocks noGrp="1"/>
          </p:cNvSpPr>
          <p:nvPr>
            <p:ph type="title" idx="6"/>
          </p:nvPr>
        </p:nvSpPr>
        <p:spPr>
          <a:xfrm>
            <a:off x="1689300" y="3015075"/>
            <a:ext cx="3071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3"/>
                </a:solidFill>
              </a:rPr>
              <a:t>Use</a:t>
            </a:r>
            <a:endParaRPr dirty="0"/>
          </a:p>
        </p:txBody>
      </p:sp>
      <p:sp>
        <p:nvSpPr>
          <p:cNvPr id="1266" name="Google Shape;1266;p35"/>
          <p:cNvSpPr txBox="1">
            <a:spLocks noGrp="1"/>
          </p:cNvSpPr>
          <p:nvPr>
            <p:ph type="subTitle" idx="8"/>
          </p:nvPr>
        </p:nvSpPr>
        <p:spPr>
          <a:xfrm>
            <a:off x="1466463" y="3624629"/>
            <a:ext cx="2460078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Past Progressive +When + SimplePast Tense</a:t>
            </a:r>
            <a:endParaRPr sz="1600" dirty="0"/>
          </a:p>
        </p:txBody>
      </p:sp>
      <p:sp>
        <p:nvSpPr>
          <p:cNvPr id="1267" name="Google Shape;1267;p35"/>
          <p:cNvSpPr txBox="1">
            <a:spLocks noGrp="1"/>
          </p:cNvSpPr>
          <p:nvPr>
            <p:ph type="title" idx="9"/>
          </p:nvPr>
        </p:nvSpPr>
        <p:spPr>
          <a:xfrm>
            <a:off x="5730950" y="3015075"/>
            <a:ext cx="2463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3"/>
                </a:solidFill>
              </a:rPr>
              <a:t>Apply</a:t>
            </a:r>
            <a:endParaRPr dirty="0"/>
          </a:p>
        </p:txBody>
      </p:sp>
      <p:sp>
        <p:nvSpPr>
          <p:cNvPr id="1268" name="Google Shape;1268;p35"/>
          <p:cNvSpPr txBox="1">
            <a:spLocks noGrp="1"/>
          </p:cNvSpPr>
          <p:nvPr>
            <p:ph type="subTitle" idx="14"/>
          </p:nvPr>
        </p:nvSpPr>
        <p:spPr>
          <a:xfrm>
            <a:off x="5592637" y="3593892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T</a:t>
            </a:r>
            <a:r>
              <a:rPr lang="en" sz="1600" dirty="0"/>
              <a:t>he rules to do the exercises</a:t>
            </a:r>
            <a:endParaRPr sz="1600" dirty="0"/>
          </a:p>
        </p:txBody>
      </p:sp>
      <p:sp>
        <p:nvSpPr>
          <p:cNvPr id="1269" name="Google Shape;1269;p35"/>
          <p:cNvSpPr txBox="1">
            <a:spLocks noGrp="1"/>
          </p:cNvSpPr>
          <p:nvPr>
            <p:ph type="title" idx="2"/>
          </p:nvPr>
        </p:nvSpPr>
        <p:spPr>
          <a:xfrm>
            <a:off x="740218" y="1423250"/>
            <a:ext cx="9537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270" name="Google Shape;1270;p35"/>
          <p:cNvSpPr txBox="1">
            <a:spLocks noGrp="1"/>
          </p:cNvSpPr>
          <p:nvPr>
            <p:ph type="subTitle" idx="1"/>
          </p:nvPr>
        </p:nvSpPr>
        <p:spPr>
          <a:xfrm>
            <a:off x="1624968" y="1987720"/>
            <a:ext cx="2578197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simple past tense correctly</a:t>
            </a:r>
          </a:p>
        </p:txBody>
      </p:sp>
      <p:sp>
        <p:nvSpPr>
          <p:cNvPr id="1271" name="Google Shape;1271;p35"/>
          <p:cNvSpPr txBox="1">
            <a:spLocks noGrp="1"/>
          </p:cNvSpPr>
          <p:nvPr>
            <p:ph type="title" idx="3"/>
          </p:nvPr>
        </p:nvSpPr>
        <p:spPr>
          <a:xfrm>
            <a:off x="5735775" y="1470350"/>
            <a:ext cx="24582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3"/>
                </a:solidFill>
              </a:rPr>
              <a:t>Use</a:t>
            </a:r>
            <a:endParaRPr dirty="0"/>
          </a:p>
        </p:txBody>
      </p:sp>
      <p:sp>
        <p:nvSpPr>
          <p:cNvPr id="1272" name="Google Shape;1272;p35"/>
          <p:cNvSpPr txBox="1">
            <a:spLocks noGrp="1"/>
          </p:cNvSpPr>
          <p:nvPr>
            <p:ph type="title" idx="15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/>
              <a:t>Lesson</a:t>
            </a:r>
            <a:r>
              <a:rPr lang="en" sz="3600" dirty="0"/>
              <a:t> </a:t>
            </a:r>
            <a:r>
              <a:rPr lang="en" sz="3600" b="1" dirty="0">
                <a:solidFill>
                  <a:schemeClr val="accent3"/>
                </a:solidFill>
              </a:rPr>
              <a:t>Objectives</a:t>
            </a:r>
            <a:endParaRPr sz="3600" b="1" dirty="0">
              <a:solidFill>
                <a:schemeClr val="accent3"/>
              </a:solidFill>
            </a:endParaRPr>
          </a:p>
        </p:txBody>
      </p:sp>
      <p:sp>
        <p:nvSpPr>
          <p:cNvPr id="1273" name="Google Shape;1273;p35"/>
          <p:cNvSpPr txBox="1">
            <a:spLocks noGrp="1"/>
          </p:cNvSpPr>
          <p:nvPr>
            <p:ph type="subTitle" idx="5"/>
          </p:nvPr>
        </p:nvSpPr>
        <p:spPr>
          <a:xfrm>
            <a:off x="5728091" y="1972352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past progressive tense correctly</a:t>
            </a:r>
          </a:p>
        </p:txBody>
      </p:sp>
      <p:sp>
        <p:nvSpPr>
          <p:cNvPr id="1274" name="Google Shape;1274;p35"/>
          <p:cNvSpPr txBox="1">
            <a:spLocks noGrp="1"/>
          </p:cNvSpPr>
          <p:nvPr>
            <p:ph type="title" idx="4"/>
          </p:nvPr>
        </p:nvSpPr>
        <p:spPr>
          <a:xfrm>
            <a:off x="4775783" y="1423250"/>
            <a:ext cx="9600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275" name="Google Shape;1275;p35"/>
          <p:cNvSpPr txBox="1">
            <a:spLocks noGrp="1"/>
          </p:cNvSpPr>
          <p:nvPr>
            <p:ph type="title" idx="7"/>
          </p:nvPr>
        </p:nvSpPr>
        <p:spPr>
          <a:xfrm>
            <a:off x="734025" y="2968025"/>
            <a:ext cx="9537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276" name="Google Shape;1276;p35"/>
          <p:cNvSpPr txBox="1">
            <a:spLocks noGrp="1"/>
          </p:cNvSpPr>
          <p:nvPr>
            <p:ph type="title" idx="13"/>
          </p:nvPr>
        </p:nvSpPr>
        <p:spPr>
          <a:xfrm>
            <a:off x="4769550" y="2968025"/>
            <a:ext cx="9600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pic>
        <p:nvPicPr>
          <p:cNvPr id="1277" name="Google Shape;1277;p35"/>
          <p:cNvPicPr preferRelativeResize="0"/>
          <p:nvPr/>
        </p:nvPicPr>
        <p:blipFill rotWithShape="1">
          <a:blip r:embed="rId3">
            <a:alphaModFix/>
          </a:blip>
          <a:srcRect l="21938" t="18565" r="21938" b="18565"/>
          <a:stretch/>
        </p:blipFill>
        <p:spPr>
          <a:xfrm rot="611685">
            <a:off x="7896625" y="3882099"/>
            <a:ext cx="1177549" cy="131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A39611F-E58A-2010-9AC9-DCB16AD544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992" b="22166"/>
          <a:stretch/>
        </p:blipFill>
        <p:spPr>
          <a:xfrm>
            <a:off x="730224" y="1475334"/>
            <a:ext cx="7453032" cy="2343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oogle Shape;2078;p92">
            <a:extLst>
              <a:ext uri="{FF2B5EF4-FFF2-40B4-BE49-F238E27FC236}">
                <a16:creationId xmlns:a16="http://schemas.microsoft.com/office/drawing/2014/main" id="{973E60D7-D5A5-BA0A-84BE-08BC05D61C3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821438">
            <a:off x="6673028" y="662311"/>
            <a:ext cx="1743649" cy="203645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مستطيل: زوايا مستديرة 23">
            <a:extLst>
              <a:ext uri="{FF2B5EF4-FFF2-40B4-BE49-F238E27FC236}">
                <a16:creationId xmlns:a16="http://schemas.microsoft.com/office/drawing/2014/main" id="{32C3FB12-875A-9280-0DDA-81DD7A2B12E0}"/>
              </a:ext>
            </a:extLst>
          </p:cNvPr>
          <p:cNvSpPr/>
          <p:nvPr/>
        </p:nvSpPr>
        <p:spPr>
          <a:xfrm>
            <a:off x="827602" y="1652067"/>
            <a:ext cx="1569816" cy="315046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5" name="رابط مستقيم 4">
            <a:extLst>
              <a:ext uri="{FF2B5EF4-FFF2-40B4-BE49-F238E27FC236}">
                <a16:creationId xmlns:a16="http://schemas.microsoft.com/office/drawing/2014/main" id="{F36F807E-6A1C-A6A6-6AD8-28C01A55963B}"/>
              </a:ext>
            </a:extLst>
          </p:cNvPr>
          <p:cNvCxnSpPr>
            <a:cxnSpLocks/>
          </p:cNvCxnSpPr>
          <p:nvPr/>
        </p:nvCxnSpPr>
        <p:spPr>
          <a:xfrm>
            <a:off x="3158138" y="1967113"/>
            <a:ext cx="135239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7B641724-F3F3-B2F5-8990-D2B2086640C6}"/>
              </a:ext>
            </a:extLst>
          </p:cNvPr>
          <p:cNvCxnSpPr/>
          <p:nvPr/>
        </p:nvCxnSpPr>
        <p:spPr>
          <a:xfrm>
            <a:off x="5394192" y="1959429"/>
            <a:ext cx="117565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7148F0B-9B3E-464C-0A42-37AA835AE5A0}"/>
              </a:ext>
            </a:extLst>
          </p:cNvPr>
          <p:cNvSpPr txBox="1"/>
          <p:nvPr/>
        </p:nvSpPr>
        <p:spPr>
          <a:xfrm>
            <a:off x="1061854" y="694575"/>
            <a:ext cx="2365225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</a:rPr>
              <a:t>Questions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A13A511E-B940-D26C-ABEB-B3C2D0B75E22}"/>
              </a:ext>
            </a:extLst>
          </p:cNvPr>
          <p:cNvSpPr txBox="1"/>
          <p:nvPr/>
        </p:nvSpPr>
        <p:spPr>
          <a:xfrm>
            <a:off x="1999638" y="1331267"/>
            <a:ext cx="75124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I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She           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He          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It</a:t>
            </a:r>
          </a:p>
        </p:txBody>
      </p:sp>
      <p:sp>
        <p:nvSpPr>
          <p:cNvPr id="14" name="قوس كبير أيمن 13">
            <a:extLst>
              <a:ext uri="{FF2B5EF4-FFF2-40B4-BE49-F238E27FC236}">
                <a16:creationId xmlns:a16="http://schemas.microsoft.com/office/drawing/2014/main" id="{88929640-ACAA-1C95-9184-769FEFAE3523}"/>
              </a:ext>
            </a:extLst>
          </p:cNvPr>
          <p:cNvSpPr/>
          <p:nvPr/>
        </p:nvSpPr>
        <p:spPr>
          <a:xfrm>
            <a:off x="2339841" y="1406178"/>
            <a:ext cx="426411" cy="1052713"/>
          </a:xfrm>
          <a:prstGeom prst="rightBrace">
            <a:avLst>
              <a:gd name="adj1" fmla="val 8333"/>
              <a:gd name="adj2" fmla="val 56309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504955D-3648-F8C8-22D1-A489F86D3726}"/>
              </a:ext>
            </a:extLst>
          </p:cNvPr>
          <p:cNvSpPr txBox="1"/>
          <p:nvPr/>
        </p:nvSpPr>
        <p:spPr>
          <a:xfrm>
            <a:off x="244546" y="1631087"/>
            <a:ext cx="8926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Was</a:t>
            </a:r>
            <a:endParaRPr lang="en-US" sz="1600" b="1" dirty="0">
              <a:solidFill>
                <a:schemeClr val="bg2"/>
              </a:solidFill>
            </a:endParaRPr>
          </a:p>
        </p:txBody>
      </p:sp>
      <p:sp>
        <p:nvSpPr>
          <p:cNvPr id="22" name="3 Artı">
            <a:extLst>
              <a:ext uri="{FF2B5EF4-FFF2-40B4-BE49-F238E27FC236}">
                <a16:creationId xmlns:a16="http://schemas.microsoft.com/office/drawing/2014/main" id="{71A9FCE2-86AA-A97E-05F3-50417AE8021B}"/>
              </a:ext>
            </a:extLst>
          </p:cNvPr>
          <p:cNvSpPr/>
          <p:nvPr/>
        </p:nvSpPr>
        <p:spPr>
          <a:xfrm>
            <a:off x="1046497" y="1589314"/>
            <a:ext cx="521046" cy="523795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E5F186E-4FE2-8E0A-FA5B-2619E3349134}"/>
              </a:ext>
            </a:extLst>
          </p:cNvPr>
          <p:cNvSpPr txBox="1"/>
          <p:nvPr/>
        </p:nvSpPr>
        <p:spPr>
          <a:xfrm>
            <a:off x="3473184" y="4160696"/>
            <a:ext cx="2174581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4"/>
                </a:solidFill>
              </a:rPr>
              <a:t>Was </a:t>
            </a:r>
            <a:r>
              <a:rPr lang="en-US" sz="1800" dirty="0">
                <a:solidFill>
                  <a:schemeClr val="tx1"/>
                </a:solidFill>
              </a:rPr>
              <a:t>he</a:t>
            </a:r>
            <a:r>
              <a:rPr lang="en-US" sz="1800" b="1" dirty="0">
                <a:solidFill>
                  <a:schemeClr val="accent4"/>
                </a:solidFill>
              </a:rPr>
              <a:t> </a:t>
            </a:r>
            <a:r>
              <a:rPr lang="en-US" sz="1800" b="1" dirty="0">
                <a:solidFill>
                  <a:schemeClr val="accent3"/>
                </a:solidFill>
              </a:rPr>
              <a:t>sleep</a:t>
            </a:r>
            <a:r>
              <a:rPr lang="en-US" sz="1800" b="1" dirty="0">
                <a:solidFill>
                  <a:schemeClr val="accent4"/>
                </a:solidFill>
              </a:rPr>
              <a:t>ing</a:t>
            </a:r>
            <a:r>
              <a:rPr lang="en-US" sz="1800" b="1" dirty="0">
                <a:solidFill>
                  <a:schemeClr val="accent3"/>
                </a:solidFill>
              </a:rPr>
              <a:t>?</a:t>
            </a:r>
            <a:endParaRPr lang="ar-SA" sz="1800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2110571-FB99-E7B9-7468-0F90AB899E20}"/>
              </a:ext>
            </a:extLst>
          </p:cNvPr>
          <p:cNvSpPr txBox="1"/>
          <p:nvPr/>
        </p:nvSpPr>
        <p:spPr>
          <a:xfrm>
            <a:off x="375237" y="4167098"/>
            <a:ext cx="2106706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He </a:t>
            </a:r>
            <a:r>
              <a:rPr lang="en-US" sz="1800" b="1" dirty="0">
                <a:solidFill>
                  <a:schemeClr val="accent4"/>
                </a:solidFill>
              </a:rPr>
              <a:t>was</a:t>
            </a:r>
            <a:r>
              <a:rPr lang="en-US" sz="1800" b="1" dirty="0">
                <a:solidFill>
                  <a:schemeClr val="accent3"/>
                </a:solidFill>
              </a:rPr>
              <a:t>  sleep</a:t>
            </a:r>
            <a:r>
              <a:rPr lang="en-US" sz="1800" b="1" dirty="0">
                <a:solidFill>
                  <a:schemeClr val="accent4"/>
                </a:solidFill>
              </a:rPr>
              <a:t>ing.</a:t>
            </a:r>
            <a:endParaRPr lang="ar-SA" sz="1800" dirty="0">
              <a:solidFill>
                <a:schemeClr val="accent4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0E8B0A7-AC91-B588-AB55-3DE722807344}"/>
              </a:ext>
            </a:extLst>
          </p:cNvPr>
          <p:cNvSpPr txBox="1"/>
          <p:nvPr/>
        </p:nvSpPr>
        <p:spPr>
          <a:xfrm>
            <a:off x="315224" y="3651648"/>
            <a:ext cx="1790202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</a:rPr>
              <a:t>Example: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F569EC7-BDE3-5A9B-DA95-67F3CED4B517}"/>
              </a:ext>
            </a:extLst>
          </p:cNvPr>
          <p:cNvSpPr txBox="1"/>
          <p:nvPr/>
        </p:nvSpPr>
        <p:spPr>
          <a:xfrm>
            <a:off x="3464218" y="4589752"/>
            <a:ext cx="2383331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4"/>
                </a:solidFill>
              </a:rPr>
              <a:t>Were </a:t>
            </a:r>
            <a:r>
              <a:rPr lang="en-US" sz="1800" dirty="0">
                <a:solidFill>
                  <a:schemeClr val="tx1"/>
                </a:solidFill>
              </a:rPr>
              <a:t>they </a:t>
            </a:r>
            <a:r>
              <a:rPr lang="en-US" sz="1800" b="1" dirty="0">
                <a:solidFill>
                  <a:schemeClr val="accent4"/>
                </a:solidFill>
              </a:rPr>
              <a:t> </a:t>
            </a:r>
            <a:r>
              <a:rPr lang="en-US" sz="1800" b="1" dirty="0">
                <a:solidFill>
                  <a:schemeClr val="accent3"/>
                </a:solidFill>
              </a:rPr>
              <a:t>play</a:t>
            </a:r>
            <a:r>
              <a:rPr lang="en-US" sz="1800" b="1" dirty="0">
                <a:solidFill>
                  <a:schemeClr val="accent4"/>
                </a:solidFill>
              </a:rPr>
              <a:t>ing</a:t>
            </a:r>
            <a:r>
              <a:rPr lang="en-US" sz="1800" dirty="0"/>
              <a:t> </a:t>
            </a:r>
            <a:r>
              <a:rPr lang="en-US" sz="1800" b="1" dirty="0">
                <a:solidFill>
                  <a:schemeClr val="accent3"/>
                </a:solidFill>
              </a:rPr>
              <a:t>? </a:t>
            </a:r>
            <a:endParaRPr lang="ar-SA" sz="1800" b="1" dirty="0">
              <a:solidFill>
                <a:schemeClr val="accent3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58065B0-BDD3-CC00-B069-D239158AC41E}"/>
              </a:ext>
            </a:extLst>
          </p:cNvPr>
          <p:cNvSpPr txBox="1"/>
          <p:nvPr/>
        </p:nvSpPr>
        <p:spPr>
          <a:xfrm>
            <a:off x="320170" y="4557705"/>
            <a:ext cx="2753446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They </a:t>
            </a:r>
            <a:r>
              <a:rPr lang="en-US" sz="1800" b="1" dirty="0">
                <a:solidFill>
                  <a:schemeClr val="accent4"/>
                </a:solidFill>
              </a:rPr>
              <a:t>were </a:t>
            </a:r>
            <a:r>
              <a:rPr lang="en-US" sz="1800" b="1" dirty="0">
                <a:solidFill>
                  <a:schemeClr val="accent3"/>
                </a:solidFill>
              </a:rPr>
              <a:t>play</a:t>
            </a:r>
            <a:r>
              <a:rPr lang="en-US" sz="1800" b="1" dirty="0">
                <a:solidFill>
                  <a:schemeClr val="accent4"/>
                </a:solidFill>
              </a:rPr>
              <a:t>ing</a:t>
            </a:r>
            <a:r>
              <a:rPr lang="en-US" sz="1800" dirty="0"/>
              <a:t>.</a:t>
            </a:r>
            <a:endParaRPr lang="ar-SA" sz="1800" dirty="0"/>
          </a:p>
        </p:txBody>
      </p:sp>
      <p:pic>
        <p:nvPicPr>
          <p:cNvPr id="23" name="رسم 22" descr="سهم لليمين مع تعبئة خالصة">
            <a:extLst>
              <a:ext uri="{FF2B5EF4-FFF2-40B4-BE49-F238E27FC236}">
                <a16:creationId xmlns:a16="http://schemas.microsoft.com/office/drawing/2014/main" id="{BF8714A3-B4E0-8496-D955-20B32156FF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6873" b="30270"/>
          <a:stretch/>
        </p:blipFill>
        <p:spPr>
          <a:xfrm>
            <a:off x="2443522" y="4180114"/>
            <a:ext cx="1075765" cy="391886"/>
          </a:xfrm>
          <a:prstGeom prst="rect">
            <a:avLst/>
          </a:prstGeom>
        </p:spPr>
      </p:pic>
      <p:pic>
        <p:nvPicPr>
          <p:cNvPr id="27" name="رسم 26" descr="سهم لليمين مع تعبئة خالصة">
            <a:extLst>
              <a:ext uri="{FF2B5EF4-FFF2-40B4-BE49-F238E27FC236}">
                <a16:creationId xmlns:a16="http://schemas.microsoft.com/office/drawing/2014/main" id="{E4881AF6-D5A5-E4B3-3DC1-506B25526A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6873" b="30270"/>
          <a:stretch/>
        </p:blipFill>
        <p:spPr>
          <a:xfrm>
            <a:off x="2481943" y="4586087"/>
            <a:ext cx="1037344" cy="391886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7C103CB9-DBC5-222F-6959-2A5BD5459276}"/>
              </a:ext>
            </a:extLst>
          </p:cNvPr>
          <p:cNvSpPr txBox="1"/>
          <p:nvPr/>
        </p:nvSpPr>
        <p:spPr>
          <a:xfrm>
            <a:off x="1928694" y="2600545"/>
            <a:ext cx="7607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You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We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They</a:t>
            </a:r>
            <a:endParaRPr lang="ar-SA" sz="1800" b="1" dirty="0">
              <a:solidFill>
                <a:schemeClr val="bg2"/>
              </a:solidFill>
            </a:endParaRPr>
          </a:p>
        </p:txBody>
      </p:sp>
      <p:sp>
        <p:nvSpPr>
          <p:cNvPr id="6" name="3 Artı">
            <a:extLst>
              <a:ext uri="{FF2B5EF4-FFF2-40B4-BE49-F238E27FC236}">
                <a16:creationId xmlns:a16="http://schemas.microsoft.com/office/drawing/2014/main" id="{CB430D46-DE22-C086-66DE-733F3CEC54DB}"/>
              </a:ext>
            </a:extLst>
          </p:cNvPr>
          <p:cNvSpPr/>
          <p:nvPr/>
        </p:nvSpPr>
        <p:spPr>
          <a:xfrm>
            <a:off x="2835597" y="1695610"/>
            <a:ext cx="521046" cy="523795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6216AB0-5A13-4501-7672-7ABD64D38B74}"/>
              </a:ext>
            </a:extLst>
          </p:cNvPr>
          <p:cNvSpPr txBox="1"/>
          <p:nvPr/>
        </p:nvSpPr>
        <p:spPr>
          <a:xfrm>
            <a:off x="3339930" y="1768120"/>
            <a:ext cx="12090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V-</a:t>
            </a:r>
            <a:r>
              <a:rPr lang="en-US" sz="2400" b="1" dirty="0" err="1">
                <a:solidFill>
                  <a:schemeClr val="bg2"/>
                </a:solidFill>
              </a:rPr>
              <a:t>ing</a:t>
            </a:r>
            <a:endParaRPr lang="en-US" sz="1600" b="1" dirty="0">
              <a:solidFill>
                <a:schemeClr val="bg2"/>
              </a:solidFill>
            </a:endParaRPr>
          </a:p>
        </p:txBody>
      </p:sp>
      <p:sp>
        <p:nvSpPr>
          <p:cNvPr id="28" name="قوس كبير أيمن 27">
            <a:extLst>
              <a:ext uri="{FF2B5EF4-FFF2-40B4-BE49-F238E27FC236}">
                <a16:creationId xmlns:a16="http://schemas.microsoft.com/office/drawing/2014/main" id="{34BE9B8E-14E6-3AAE-A653-0D4B580DA749}"/>
              </a:ext>
            </a:extLst>
          </p:cNvPr>
          <p:cNvSpPr/>
          <p:nvPr/>
        </p:nvSpPr>
        <p:spPr>
          <a:xfrm>
            <a:off x="2392349" y="2627938"/>
            <a:ext cx="426411" cy="891348"/>
          </a:xfrm>
          <a:prstGeom prst="rightBrace">
            <a:avLst>
              <a:gd name="adj1" fmla="val 8333"/>
              <a:gd name="adj2" fmla="val 56309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9" name="3 Artı">
            <a:extLst>
              <a:ext uri="{FF2B5EF4-FFF2-40B4-BE49-F238E27FC236}">
                <a16:creationId xmlns:a16="http://schemas.microsoft.com/office/drawing/2014/main" id="{4273BEBE-CAF2-CCE5-B62D-2FEAFAE14A21}"/>
              </a:ext>
            </a:extLst>
          </p:cNvPr>
          <p:cNvSpPr/>
          <p:nvPr/>
        </p:nvSpPr>
        <p:spPr>
          <a:xfrm>
            <a:off x="1052902" y="2725270"/>
            <a:ext cx="521046" cy="523795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9597A73A-E06B-2250-01B0-6E7BF1A87A48}"/>
              </a:ext>
            </a:extLst>
          </p:cNvPr>
          <p:cNvSpPr txBox="1"/>
          <p:nvPr/>
        </p:nvSpPr>
        <p:spPr>
          <a:xfrm>
            <a:off x="181794" y="2767043"/>
            <a:ext cx="11398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Were</a:t>
            </a:r>
            <a:endParaRPr lang="en-US" sz="1600" b="1" dirty="0">
              <a:solidFill>
                <a:schemeClr val="bg2"/>
              </a:solidFill>
            </a:endParaRPr>
          </a:p>
        </p:txBody>
      </p:sp>
      <p:sp>
        <p:nvSpPr>
          <p:cNvPr id="31" name="3 Artı">
            <a:extLst>
              <a:ext uri="{FF2B5EF4-FFF2-40B4-BE49-F238E27FC236}">
                <a16:creationId xmlns:a16="http://schemas.microsoft.com/office/drawing/2014/main" id="{2C828529-99D8-B069-012A-2FDE1D663367}"/>
              </a:ext>
            </a:extLst>
          </p:cNvPr>
          <p:cNvSpPr/>
          <p:nvPr/>
        </p:nvSpPr>
        <p:spPr>
          <a:xfrm>
            <a:off x="2911156" y="2831566"/>
            <a:ext cx="521046" cy="523795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DA00BDB1-D91B-B935-FCC4-1AA11347F105}"/>
              </a:ext>
            </a:extLst>
          </p:cNvPr>
          <p:cNvSpPr txBox="1"/>
          <p:nvPr/>
        </p:nvSpPr>
        <p:spPr>
          <a:xfrm>
            <a:off x="3423174" y="2857972"/>
            <a:ext cx="11398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V-</a:t>
            </a:r>
            <a:r>
              <a:rPr lang="en-US" sz="2400" b="1" dirty="0" err="1">
                <a:solidFill>
                  <a:schemeClr val="bg2"/>
                </a:solidFill>
              </a:rPr>
              <a:t>ing</a:t>
            </a:r>
            <a:endParaRPr lang="en-US" sz="1600" b="1" dirty="0">
              <a:solidFill>
                <a:schemeClr val="bg2"/>
              </a:solidFill>
            </a:endParaRPr>
          </a:p>
        </p:txBody>
      </p:sp>
      <p:pic>
        <p:nvPicPr>
          <p:cNvPr id="2" name="رسم 1" descr="شارة بشكل علامة استفهام مع تعبئة خالصة">
            <a:extLst>
              <a:ext uri="{FF2B5EF4-FFF2-40B4-BE49-F238E27FC236}">
                <a16:creationId xmlns:a16="http://schemas.microsoft.com/office/drawing/2014/main" id="{75E83ED0-4DF7-892E-6ED5-291D3D070A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6786" y="431746"/>
            <a:ext cx="914400" cy="914400"/>
          </a:xfrm>
          <a:prstGeom prst="rect">
            <a:avLst/>
          </a:prstGeom>
        </p:spPr>
      </p:pic>
      <p:sp>
        <p:nvSpPr>
          <p:cNvPr id="25" name="قوس كبير أيمن 24">
            <a:extLst>
              <a:ext uri="{FF2B5EF4-FFF2-40B4-BE49-F238E27FC236}">
                <a16:creationId xmlns:a16="http://schemas.microsoft.com/office/drawing/2014/main" id="{98212AAE-BF00-2A66-788E-99287CF118C8}"/>
              </a:ext>
            </a:extLst>
          </p:cNvPr>
          <p:cNvSpPr/>
          <p:nvPr/>
        </p:nvSpPr>
        <p:spPr>
          <a:xfrm rot="10800000">
            <a:off x="1623946" y="1381846"/>
            <a:ext cx="426411" cy="1052713"/>
          </a:xfrm>
          <a:prstGeom prst="rightBrace">
            <a:avLst>
              <a:gd name="adj1" fmla="val 8333"/>
              <a:gd name="adj2" fmla="val 56309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6" name="3 Artı">
            <a:extLst>
              <a:ext uri="{FF2B5EF4-FFF2-40B4-BE49-F238E27FC236}">
                <a16:creationId xmlns:a16="http://schemas.microsoft.com/office/drawing/2014/main" id="{33C8674A-48AF-92F2-E571-F2E93C0C5655}"/>
              </a:ext>
            </a:extLst>
          </p:cNvPr>
          <p:cNvSpPr/>
          <p:nvPr/>
        </p:nvSpPr>
        <p:spPr>
          <a:xfrm>
            <a:off x="4225126" y="1732750"/>
            <a:ext cx="521046" cy="523795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 dirty="0"/>
          </a:p>
        </p:txBody>
      </p:sp>
      <p:pic>
        <p:nvPicPr>
          <p:cNvPr id="43" name="رسم 42" descr="علامة استفهام مع تعبئة خالصة">
            <a:extLst>
              <a:ext uri="{FF2B5EF4-FFF2-40B4-BE49-F238E27FC236}">
                <a16:creationId xmlns:a16="http://schemas.microsoft.com/office/drawing/2014/main" id="{EF5421DD-7642-A8D5-4E8B-AFD49754C8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83526" y="1515195"/>
            <a:ext cx="914400" cy="914400"/>
          </a:xfrm>
          <a:prstGeom prst="rect">
            <a:avLst/>
          </a:prstGeom>
        </p:spPr>
      </p:pic>
      <p:sp>
        <p:nvSpPr>
          <p:cNvPr id="44" name="قوس كبير أيمن 43">
            <a:extLst>
              <a:ext uri="{FF2B5EF4-FFF2-40B4-BE49-F238E27FC236}">
                <a16:creationId xmlns:a16="http://schemas.microsoft.com/office/drawing/2014/main" id="{3BD71F03-7E9E-7011-8B6B-D78209F87787}"/>
              </a:ext>
            </a:extLst>
          </p:cNvPr>
          <p:cNvSpPr/>
          <p:nvPr/>
        </p:nvSpPr>
        <p:spPr>
          <a:xfrm rot="10800000">
            <a:off x="1630348" y="2610010"/>
            <a:ext cx="467392" cy="886225"/>
          </a:xfrm>
          <a:prstGeom prst="rightBrace">
            <a:avLst>
              <a:gd name="adj1" fmla="val 8333"/>
              <a:gd name="adj2" fmla="val 56309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5" name="3 Artı">
            <a:extLst>
              <a:ext uri="{FF2B5EF4-FFF2-40B4-BE49-F238E27FC236}">
                <a16:creationId xmlns:a16="http://schemas.microsoft.com/office/drawing/2014/main" id="{193EB9D4-EF9F-D3A3-FCF4-35C9371EAFF5}"/>
              </a:ext>
            </a:extLst>
          </p:cNvPr>
          <p:cNvSpPr/>
          <p:nvPr/>
        </p:nvSpPr>
        <p:spPr>
          <a:xfrm>
            <a:off x="4316053" y="2776498"/>
            <a:ext cx="521046" cy="523795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 dirty="0"/>
          </a:p>
        </p:txBody>
      </p:sp>
      <p:pic>
        <p:nvPicPr>
          <p:cNvPr id="47" name="رسم 46" descr="علامة استفهام مع تعبئة خالصة">
            <a:extLst>
              <a:ext uri="{FF2B5EF4-FFF2-40B4-BE49-F238E27FC236}">
                <a16:creationId xmlns:a16="http://schemas.microsoft.com/office/drawing/2014/main" id="{AB1D778F-5ABC-AD04-3CA7-23746A3170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12982" y="2482103"/>
            <a:ext cx="914400" cy="914400"/>
          </a:xfrm>
          <a:prstGeom prst="rect">
            <a:avLst/>
          </a:prstGeom>
        </p:spPr>
      </p:pic>
      <p:pic>
        <p:nvPicPr>
          <p:cNvPr id="1026" name="Picture 2" descr="Sleep Kid Stock Illustrations – 24,138 Sleep Kid Stock Illustrations,  Vectors &amp; Clipart - Dreamstime">
            <a:extLst>
              <a:ext uri="{FF2B5EF4-FFF2-40B4-BE49-F238E27FC236}">
                <a16:creationId xmlns:a16="http://schemas.microsoft.com/office/drawing/2014/main" id="{686E7F61-162F-B200-3B30-3F1199677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442" y="831679"/>
            <a:ext cx="2316377" cy="1765526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صورة 50">
            <a:extLst>
              <a:ext uri="{FF2B5EF4-FFF2-40B4-BE49-F238E27FC236}">
                <a16:creationId xmlns:a16="http://schemas.microsoft.com/office/drawing/2014/main" id="{E0E3A9D1-1F96-9A09-6166-5B14F50DDB9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7675"/>
          <a:stretch/>
        </p:blipFill>
        <p:spPr>
          <a:xfrm>
            <a:off x="5962810" y="2935300"/>
            <a:ext cx="2305212" cy="1897956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9926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6" grpId="0"/>
      <p:bldP spid="22" grpId="0" animBg="1"/>
      <p:bldP spid="8" grpId="0" animBg="1"/>
      <p:bldP spid="9" grpId="0" animBg="1"/>
      <p:bldP spid="10" grpId="0" animBg="1"/>
      <p:bldP spid="11" grpId="0" animBg="1"/>
      <p:bldP spid="15" grpId="0" animBg="1"/>
      <p:bldP spid="4" grpId="0"/>
      <p:bldP spid="6" grpId="0" animBg="1"/>
      <p:bldP spid="7" grpId="0"/>
      <p:bldP spid="28" grpId="0" animBg="1"/>
      <p:bldP spid="29" grpId="0" animBg="1"/>
      <p:bldP spid="30" grpId="0"/>
      <p:bldP spid="31" grpId="0" animBg="1"/>
      <p:bldP spid="32" grpId="0"/>
      <p:bldP spid="25" grpId="0" animBg="1"/>
      <p:bldP spid="26" grpId="0" animBg="1"/>
      <p:bldP spid="44" grpId="0" animBg="1"/>
      <p:bldP spid="4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7E5E462-00FD-3B87-21C2-87B39172CD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29" t="21512" r="21009" b="25752"/>
          <a:stretch/>
        </p:blipFill>
        <p:spPr>
          <a:xfrm>
            <a:off x="968188" y="806824"/>
            <a:ext cx="7361303" cy="3842016"/>
          </a:xfrm>
          <a:prstGeom prst="roundRect">
            <a:avLst>
              <a:gd name="adj" fmla="val 16667"/>
            </a:avLst>
          </a:prstGeom>
          <a:ln w="76200">
            <a:solidFill>
              <a:schemeClr val="accent4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BE9168EE-CC31-F0C0-0A2B-952A5167A622}"/>
              </a:ext>
            </a:extLst>
          </p:cNvPr>
          <p:cNvSpPr txBox="1"/>
          <p:nvPr/>
        </p:nvSpPr>
        <p:spPr>
          <a:xfrm>
            <a:off x="2120464" y="2638384"/>
            <a:ext cx="701074" cy="184665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rtl="0"/>
            <a:r>
              <a:rPr lang="en-US" sz="2000" b="1" i="0" u="none" strike="noStrike" baseline="0" dirty="0">
                <a:solidFill>
                  <a:schemeClr val="accent3"/>
                </a:solidFill>
                <a:latin typeface="+mj-lt"/>
              </a:rPr>
              <a:t>f</a:t>
            </a:r>
          </a:p>
          <a:p>
            <a:pPr algn="ctr" rtl="0"/>
            <a:r>
              <a:rPr lang="en-US" sz="2000" b="1" dirty="0">
                <a:solidFill>
                  <a:schemeClr val="accent4"/>
                </a:solidFill>
                <a:latin typeface="+mj-lt"/>
              </a:rPr>
              <a:t>d</a:t>
            </a:r>
          </a:p>
          <a:p>
            <a:pPr algn="ctr" rtl="0"/>
            <a:r>
              <a:rPr lang="en-US" sz="2000" b="1" i="0" u="none" strike="noStrike" baseline="0" dirty="0">
                <a:solidFill>
                  <a:schemeClr val="accent3"/>
                </a:solidFill>
                <a:latin typeface="+mj-lt"/>
              </a:rPr>
              <a:t>e</a:t>
            </a:r>
          </a:p>
          <a:p>
            <a:pPr algn="ctr" rtl="0"/>
            <a:r>
              <a:rPr lang="en-US" sz="2000" b="1" dirty="0">
                <a:solidFill>
                  <a:schemeClr val="accent4"/>
                </a:solidFill>
                <a:latin typeface="+mj-lt"/>
              </a:rPr>
              <a:t>c</a:t>
            </a:r>
          </a:p>
          <a:p>
            <a:pPr algn="ctr" rtl="0"/>
            <a:r>
              <a:rPr lang="en-US" sz="2000" b="1" i="0" u="none" strike="noStrike" baseline="0" dirty="0">
                <a:solidFill>
                  <a:schemeClr val="accent3"/>
                </a:solidFill>
                <a:latin typeface="+mj-lt"/>
              </a:rPr>
              <a:t>b</a:t>
            </a:r>
          </a:p>
          <a:p>
            <a:pPr algn="ctr" rtl="0"/>
            <a:r>
              <a:rPr lang="en-US" sz="2000" b="1" dirty="0">
                <a:solidFill>
                  <a:schemeClr val="accent4"/>
                </a:solidFill>
                <a:latin typeface="+mj-lt"/>
              </a:rPr>
              <a:t>a</a:t>
            </a:r>
            <a:endParaRPr lang="en-US" sz="2900" b="1" i="0" u="none" strike="noStrike" baseline="0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5" name="مستطيل: زوايا مستديرة 26">
            <a:extLst>
              <a:ext uri="{FF2B5EF4-FFF2-40B4-BE49-F238E27FC236}">
                <a16:creationId xmlns:a16="http://schemas.microsoft.com/office/drawing/2014/main" id="{EE1D448F-EFD5-73DD-B7F1-25104AF2DE6B}"/>
              </a:ext>
            </a:extLst>
          </p:cNvPr>
          <p:cNvSpPr/>
          <p:nvPr/>
        </p:nvSpPr>
        <p:spPr>
          <a:xfrm>
            <a:off x="2113109" y="2306647"/>
            <a:ext cx="1997849" cy="244452"/>
          </a:xfrm>
          <a:prstGeom prst="roundRect">
            <a:avLst/>
          </a:prstGeom>
          <a:solidFill>
            <a:schemeClr val="accent3">
              <a:lumMod val="60000"/>
              <a:lumOff val="4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صورة 2048">
            <a:extLst>
              <a:ext uri="{FF2B5EF4-FFF2-40B4-BE49-F238E27FC236}">
                <a16:creationId xmlns:a16="http://schemas.microsoft.com/office/drawing/2014/main" id="{4B85922F-0C82-D253-F376-8633A12530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066" r="5854" b="11858"/>
          <a:stretch/>
        </p:blipFill>
        <p:spPr>
          <a:xfrm>
            <a:off x="1060396" y="2643308"/>
            <a:ext cx="3073614" cy="1644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61163064-281B-2C64-16ED-96E0496984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68" t="48552" r="10085" b="27694"/>
          <a:stretch/>
        </p:blipFill>
        <p:spPr>
          <a:xfrm>
            <a:off x="545568" y="891347"/>
            <a:ext cx="7484247" cy="1544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مستطيل: زوايا مستديرة 23">
            <a:extLst>
              <a:ext uri="{FF2B5EF4-FFF2-40B4-BE49-F238E27FC236}">
                <a16:creationId xmlns:a16="http://schemas.microsoft.com/office/drawing/2014/main" id="{BE0AD1E7-D439-6A18-41F9-69CDA797A101}"/>
              </a:ext>
            </a:extLst>
          </p:cNvPr>
          <p:cNvSpPr/>
          <p:nvPr/>
        </p:nvSpPr>
        <p:spPr>
          <a:xfrm>
            <a:off x="912127" y="1068079"/>
            <a:ext cx="3644505" cy="307362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مستطيل: زوايا مستديرة 26">
            <a:extLst>
              <a:ext uri="{FF2B5EF4-FFF2-40B4-BE49-F238E27FC236}">
                <a16:creationId xmlns:a16="http://schemas.microsoft.com/office/drawing/2014/main" id="{3DAE4AA5-071F-78D0-F8CE-83FF402758DD}"/>
              </a:ext>
            </a:extLst>
          </p:cNvPr>
          <p:cNvSpPr/>
          <p:nvPr/>
        </p:nvSpPr>
        <p:spPr>
          <a:xfrm>
            <a:off x="960504" y="1476770"/>
            <a:ext cx="5171355" cy="236768"/>
          </a:xfrm>
          <a:prstGeom prst="roundRect">
            <a:avLst/>
          </a:prstGeom>
          <a:solidFill>
            <a:schemeClr val="accent4">
              <a:lumMod val="60000"/>
              <a:lumOff val="4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9" name="مستطيل: زوايا مستديرة 26">
            <a:extLst>
              <a:ext uri="{FF2B5EF4-FFF2-40B4-BE49-F238E27FC236}">
                <a16:creationId xmlns:a16="http://schemas.microsoft.com/office/drawing/2014/main" id="{8C763CDE-EA0E-474A-BA08-80CE639D8727}"/>
              </a:ext>
            </a:extLst>
          </p:cNvPr>
          <p:cNvSpPr/>
          <p:nvPr/>
        </p:nvSpPr>
        <p:spPr>
          <a:xfrm>
            <a:off x="828596" y="2036426"/>
            <a:ext cx="6939964" cy="245733"/>
          </a:xfrm>
          <a:prstGeom prst="roundRect">
            <a:avLst/>
          </a:prstGeom>
          <a:solidFill>
            <a:schemeClr val="accent2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2050" name="Picture 2" descr="Past Progressive Form Español">
            <a:extLst>
              <a:ext uri="{FF2B5EF4-FFF2-40B4-BE49-F238E27FC236}">
                <a16:creationId xmlns:a16="http://schemas.microsoft.com/office/drawing/2014/main" id="{936B6FD5-D77D-8E30-A51A-2075E1190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370" y="2627938"/>
            <a:ext cx="3101909" cy="1657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ast Continuous FORM waswere gerund vb ing My">
            <a:extLst>
              <a:ext uri="{FF2B5EF4-FFF2-40B4-BE49-F238E27FC236}">
                <a16:creationId xmlns:a16="http://schemas.microsoft.com/office/drawing/2014/main" id="{EC0D47BE-A859-AE59-EBB6-BA8D99F6F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7" t="31607" r="11301" b="44959"/>
          <a:stretch/>
        </p:blipFill>
        <p:spPr bwMode="auto">
          <a:xfrm>
            <a:off x="5962810" y="691564"/>
            <a:ext cx="2881512" cy="637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مربع نص 30">
            <a:extLst>
              <a:ext uri="{FF2B5EF4-FFF2-40B4-BE49-F238E27FC236}">
                <a16:creationId xmlns:a16="http://schemas.microsoft.com/office/drawing/2014/main" id="{146E0E70-4CD1-260C-69D6-DC3531A87E87}"/>
              </a:ext>
            </a:extLst>
          </p:cNvPr>
          <p:cNvSpPr txBox="1"/>
          <p:nvPr/>
        </p:nvSpPr>
        <p:spPr>
          <a:xfrm>
            <a:off x="3988014" y="2990821"/>
            <a:ext cx="1559857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2"/>
                </a:solidFill>
              </a:rPr>
              <a:t>Examples:</a:t>
            </a:r>
          </a:p>
        </p:txBody>
      </p:sp>
      <p:sp>
        <p:nvSpPr>
          <p:cNvPr id="2048" name="مربع نص 2047">
            <a:extLst>
              <a:ext uri="{FF2B5EF4-FFF2-40B4-BE49-F238E27FC236}">
                <a16:creationId xmlns:a16="http://schemas.microsoft.com/office/drawing/2014/main" id="{EEE4D338-C850-B667-6F7B-9ACC16D6FD60}"/>
              </a:ext>
            </a:extLst>
          </p:cNvPr>
          <p:cNvSpPr txBox="1"/>
          <p:nvPr/>
        </p:nvSpPr>
        <p:spPr>
          <a:xfrm>
            <a:off x="5268465" y="4310724"/>
            <a:ext cx="3522069" cy="45653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1800" b="0" i="0" u="none" strike="noStrike" baseline="0" dirty="0">
                <a:latin typeface="+mj-lt"/>
              </a:rPr>
              <a:t> </a:t>
            </a:r>
            <a:r>
              <a:rPr lang="en-US" b="1" i="0" u="none" strike="noStrike" baseline="0" dirty="0">
                <a:solidFill>
                  <a:srgbClr val="FF0000"/>
                </a:solidFill>
                <a:latin typeface="+mj-lt"/>
              </a:rPr>
              <a:t>When</a:t>
            </a:r>
            <a:r>
              <a:rPr lang="en-US" b="1" i="0" u="none" strike="noStrike" baseline="0" dirty="0">
                <a:latin typeface="+mj-lt"/>
              </a:rPr>
              <a:t> </a:t>
            </a:r>
            <a:r>
              <a:rPr lang="en-US" b="0" i="0" u="none" strike="noStrike" baseline="0" dirty="0">
                <a:latin typeface="+mj-lt"/>
              </a:rPr>
              <a:t> </a:t>
            </a:r>
            <a:r>
              <a:rPr lang="en-US" b="1" i="0" u="none" strike="noStrike" baseline="0" dirty="0">
                <a:latin typeface="+mj-lt"/>
              </a:rPr>
              <a:t>she</a:t>
            </a:r>
            <a:r>
              <a:rPr lang="en-US" b="1" i="0" u="none" strike="noStrike" dirty="0">
                <a:latin typeface="+mj-lt"/>
              </a:rPr>
              <a:t> </a:t>
            </a:r>
            <a:r>
              <a:rPr lang="en-US" b="1" i="0" u="none" strike="noStrike" dirty="0">
                <a:solidFill>
                  <a:schemeClr val="accent4"/>
                </a:solidFill>
                <a:latin typeface="+mj-lt"/>
              </a:rPr>
              <a:t>call</a:t>
            </a:r>
            <a:r>
              <a:rPr lang="en-US" b="1" i="0" u="none" strike="noStrike" dirty="0">
                <a:solidFill>
                  <a:schemeClr val="accent3"/>
                </a:solidFill>
                <a:latin typeface="+mj-lt"/>
              </a:rPr>
              <a:t>ed</a:t>
            </a:r>
            <a:r>
              <a:rPr lang="en-US" b="1" i="0" u="none" strike="noStrike" dirty="0">
                <a:latin typeface="+mj-lt"/>
              </a:rPr>
              <a:t> </a:t>
            </a:r>
            <a:r>
              <a:rPr lang="en-US" b="0" i="0" u="none" strike="noStrike" baseline="0" dirty="0">
                <a:latin typeface="+mj-lt"/>
              </a:rPr>
              <a:t>, I </a:t>
            </a:r>
            <a:r>
              <a:rPr lang="en-US" b="1" i="0" u="none" strike="noStrike" baseline="0" dirty="0">
                <a:solidFill>
                  <a:schemeClr val="accent4"/>
                </a:solidFill>
                <a:latin typeface="+mj-lt"/>
              </a:rPr>
              <a:t>was</a:t>
            </a:r>
            <a:r>
              <a:rPr lang="en-US" b="1" i="0" u="none" strike="noStrike" baseline="0" dirty="0">
                <a:latin typeface="+mj-lt"/>
              </a:rPr>
              <a:t> </a:t>
            </a:r>
            <a:r>
              <a:rPr lang="en-US" b="1" i="0" u="none" strike="noStrike" baseline="0" dirty="0">
                <a:solidFill>
                  <a:schemeClr val="accent3"/>
                </a:solidFill>
                <a:latin typeface="+mj-lt"/>
              </a:rPr>
              <a:t>watch</a:t>
            </a:r>
            <a:r>
              <a:rPr lang="en-US" b="1" i="0" u="none" strike="noStrike" baseline="0" dirty="0">
                <a:solidFill>
                  <a:schemeClr val="accent4"/>
                </a:solidFill>
                <a:latin typeface="+mj-lt"/>
              </a:rPr>
              <a:t>ing</a:t>
            </a:r>
            <a:r>
              <a:rPr lang="en-US" b="1" i="0" u="none" strike="noStrike" baseline="0" dirty="0">
                <a:latin typeface="+mj-lt"/>
              </a:rPr>
              <a:t> </a:t>
            </a:r>
            <a:r>
              <a:rPr lang="en-US" dirty="0">
                <a:latin typeface="+mj-lt"/>
              </a:rPr>
              <a:t>TV</a:t>
            </a:r>
            <a:r>
              <a:rPr lang="en-US" b="0" i="0" u="none" strike="noStrike" baseline="0" dirty="0">
                <a:latin typeface="+mj-lt"/>
              </a:rPr>
              <a:t>.</a:t>
            </a:r>
            <a:endParaRPr lang="ar-SA" dirty="0">
              <a:latin typeface="+mj-lt"/>
            </a:endParaRPr>
          </a:p>
        </p:txBody>
      </p:sp>
      <p:sp>
        <p:nvSpPr>
          <p:cNvPr id="2051" name="مربع نص 2050">
            <a:extLst>
              <a:ext uri="{FF2B5EF4-FFF2-40B4-BE49-F238E27FC236}">
                <a16:creationId xmlns:a16="http://schemas.microsoft.com/office/drawing/2014/main" id="{C6DAAA97-89CA-84FB-000D-AFB05FC8FE8F}"/>
              </a:ext>
            </a:extLst>
          </p:cNvPr>
          <p:cNvSpPr txBox="1"/>
          <p:nvPr/>
        </p:nvSpPr>
        <p:spPr>
          <a:xfrm>
            <a:off x="426245" y="4401652"/>
            <a:ext cx="4706690" cy="37555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+mj-lt"/>
              </a:rPr>
              <a:t>The phone suddenly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dirty="0">
                <a:solidFill>
                  <a:schemeClr val="accent3"/>
                </a:solidFill>
                <a:latin typeface="+mj-lt"/>
              </a:rPr>
              <a:t>rang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when</a:t>
            </a:r>
            <a:r>
              <a:rPr lang="en-US" b="0" i="0" u="none" strike="noStrike" baseline="0" dirty="0">
                <a:latin typeface="+mj-lt"/>
              </a:rPr>
              <a:t> I </a:t>
            </a:r>
            <a:r>
              <a:rPr lang="en-US" b="1" i="0" u="none" strike="noStrike" baseline="0" dirty="0">
                <a:solidFill>
                  <a:schemeClr val="accent4"/>
                </a:solidFill>
                <a:latin typeface="+mj-lt"/>
              </a:rPr>
              <a:t>was</a:t>
            </a:r>
            <a:r>
              <a:rPr lang="en-US" b="1" i="0" u="none" strike="noStrike" baseline="0" dirty="0">
                <a:latin typeface="+mj-lt"/>
              </a:rPr>
              <a:t> </a:t>
            </a:r>
            <a:r>
              <a:rPr lang="en-US" b="1" dirty="0">
                <a:solidFill>
                  <a:schemeClr val="accent3"/>
                </a:solidFill>
                <a:latin typeface="+mj-lt"/>
              </a:rPr>
              <a:t>hav</a:t>
            </a:r>
            <a:r>
              <a:rPr lang="en-US" b="1" i="0" u="none" strike="noStrike" baseline="0" dirty="0">
                <a:solidFill>
                  <a:schemeClr val="accent4"/>
                </a:solidFill>
                <a:latin typeface="+mj-lt"/>
              </a:rPr>
              <a:t>ing</a:t>
            </a:r>
            <a:r>
              <a:rPr lang="en-US" b="1" i="0" u="none" strike="noStrike" baseline="0" dirty="0">
                <a:latin typeface="+mj-lt"/>
              </a:rPr>
              <a:t> </a:t>
            </a:r>
            <a:r>
              <a:rPr lang="en-US" dirty="0">
                <a:latin typeface="+mj-lt"/>
              </a:rPr>
              <a:t>breakfast</a:t>
            </a:r>
            <a:r>
              <a:rPr lang="en-US" b="0" i="0" u="none" strike="noStrike" baseline="0" dirty="0">
                <a:latin typeface="+mj-lt"/>
              </a:rPr>
              <a:t>.</a:t>
            </a:r>
            <a:endParaRPr lang="ar-SA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1" grpId="0" animBg="1"/>
      <p:bldP spid="2048" grpId="0"/>
      <p:bldP spid="205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3868637-2601-7EA1-587D-D0C594C56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325" y="1467651"/>
            <a:ext cx="4986938" cy="3299327"/>
          </a:xfrm>
          <a:prstGeom prst="rect">
            <a:avLst/>
          </a:prstGeom>
          <a:ln w="127000" cap="rnd">
            <a:solidFill>
              <a:schemeClr val="accent3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7 Başlık">
            <a:extLst>
              <a:ext uri="{FF2B5EF4-FFF2-40B4-BE49-F238E27FC236}">
                <a16:creationId xmlns:a16="http://schemas.microsoft.com/office/drawing/2014/main" id="{CDFC6A3C-727C-1D3E-510F-DC64B17F1C0F}"/>
              </a:ext>
            </a:extLst>
          </p:cNvPr>
          <p:cNvSpPr txBox="1">
            <a:spLocks/>
          </p:cNvSpPr>
          <p:nvPr/>
        </p:nvSpPr>
        <p:spPr bwMode="auto">
          <a:xfrm>
            <a:off x="2796990" y="668509"/>
            <a:ext cx="3088982" cy="5378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b="1" dirty="0">
                <a:solidFill>
                  <a:schemeClr val="bg1"/>
                </a:solidFill>
                <a:latin typeface="Calibri"/>
              </a:rPr>
              <a:t>More Example</a:t>
            </a:r>
            <a:endParaRPr kumimoji="0" lang="tr-TR" sz="23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6" name="Google Shape;1291;p37">
            <a:extLst>
              <a:ext uri="{FF2B5EF4-FFF2-40B4-BE49-F238E27FC236}">
                <a16:creationId xmlns:a16="http://schemas.microsoft.com/office/drawing/2014/main" id="{4E363AFA-250D-7F79-EA0A-2BDFE9FE9A4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9717" t="14663" b="14670"/>
          <a:stretch/>
        </p:blipFill>
        <p:spPr>
          <a:xfrm>
            <a:off x="7144184" y="3452081"/>
            <a:ext cx="1839877" cy="1618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317;p41">
            <a:extLst>
              <a:ext uri="{FF2B5EF4-FFF2-40B4-BE49-F238E27FC236}">
                <a16:creationId xmlns:a16="http://schemas.microsoft.com/office/drawing/2014/main" id="{C24C68BD-558B-7369-AE7F-9CAD3B7C680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9509" y="2896880"/>
            <a:ext cx="1178673" cy="2165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D57FB2A-FA46-4DE9-E536-4A48EA20A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6699" y="1160290"/>
            <a:ext cx="548640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A1D4AC23-0A87-DE1A-3C2B-D908C5E656FD}"/>
              </a:ext>
            </a:extLst>
          </p:cNvPr>
          <p:cNvSpPr txBox="1"/>
          <p:nvPr/>
        </p:nvSpPr>
        <p:spPr>
          <a:xfrm>
            <a:off x="1237130" y="606601"/>
            <a:ext cx="6623636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0"/>
            <a:r>
              <a:rPr lang="en-US" sz="1600" b="0" i="0" u="none" strike="noStrike" baseline="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We do not usually use the </a:t>
            </a:r>
            <a:r>
              <a:rPr lang="en-US" sz="1600" b="1" i="0" u="none" strike="noStrike" baseline="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progressive</a:t>
            </a:r>
            <a:r>
              <a:rPr lang="en-US" sz="1600" b="0" i="0" u="none" strike="noStrike" baseline="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 with verbs like the following:</a:t>
            </a:r>
            <a:endParaRPr lang="ar-SA" sz="1200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00F28522-6117-397E-6206-A3019450A18A}"/>
              </a:ext>
            </a:extLst>
          </p:cNvPr>
          <p:cNvSpPr/>
          <p:nvPr/>
        </p:nvSpPr>
        <p:spPr>
          <a:xfrm rot="20935768">
            <a:off x="527397" y="534469"/>
            <a:ext cx="851298" cy="510622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FYI</a:t>
            </a:r>
            <a:endParaRPr lang="ar-SA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2" name="Google Shape;168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014" y="825363"/>
            <a:ext cx="524923" cy="524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8449C2C-9754-F666-FC0D-917E50875A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00" t="15836" r="17262" b="15592"/>
          <a:stretch/>
        </p:blipFill>
        <p:spPr>
          <a:xfrm>
            <a:off x="1114184" y="929769"/>
            <a:ext cx="7084680" cy="3649915"/>
          </a:xfrm>
          <a:prstGeom prst="rect">
            <a:avLst/>
          </a:prstGeom>
          <a:ln w="1905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Google Shape;1656;p58">
            <a:extLst>
              <a:ext uri="{FF2B5EF4-FFF2-40B4-BE49-F238E27FC236}">
                <a16:creationId xmlns:a16="http://schemas.microsoft.com/office/drawing/2014/main" id="{17F33D4C-87BC-68DC-52E7-AD47CFE769B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-150094"/>
            <a:ext cx="2170132" cy="21690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مستطيل: زوايا مستديرة 26">
            <a:extLst>
              <a:ext uri="{FF2B5EF4-FFF2-40B4-BE49-F238E27FC236}">
                <a16:creationId xmlns:a16="http://schemas.microsoft.com/office/drawing/2014/main" id="{249FD310-DD97-122A-1AF7-E6A33B95DABB}"/>
              </a:ext>
            </a:extLst>
          </p:cNvPr>
          <p:cNvSpPr/>
          <p:nvPr/>
        </p:nvSpPr>
        <p:spPr>
          <a:xfrm>
            <a:off x="1828800" y="1223197"/>
            <a:ext cx="4756417" cy="198349"/>
          </a:xfrm>
          <a:prstGeom prst="roundRect">
            <a:avLst/>
          </a:prstGeom>
          <a:solidFill>
            <a:schemeClr val="accent4">
              <a:lumMod val="60000"/>
              <a:lumOff val="4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8FFC688F-DB2A-ED3B-947F-0F841A4B46BB}"/>
              </a:ext>
            </a:extLst>
          </p:cNvPr>
          <p:cNvSpPr txBox="1"/>
          <p:nvPr/>
        </p:nvSpPr>
        <p:spPr>
          <a:xfrm>
            <a:off x="2473995" y="1982289"/>
            <a:ext cx="1222025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300" b="1" i="0" u="none" strike="noStrike" baseline="0" dirty="0">
                <a:solidFill>
                  <a:schemeClr val="accent4"/>
                </a:solidFill>
                <a:latin typeface="+mj-lt"/>
              </a:rPr>
              <a:t>was sleeping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D015815-1DAA-4710-3BAB-0D35473F4037}"/>
              </a:ext>
            </a:extLst>
          </p:cNvPr>
          <p:cNvSpPr txBox="1"/>
          <p:nvPr/>
        </p:nvSpPr>
        <p:spPr>
          <a:xfrm>
            <a:off x="5131392" y="1982481"/>
            <a:ext cx="10388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b="1" dirty="0">
                <a:solidFill>
                  <a:schemeClr val="accent3"/>
                </a:solidFill>
                <a:latin typeface="+mj-lt"/>
              </a:rPr>
              <a:t>flooded</a:t>
            </a:r>
            <a:endParaRPr lang="en-US" b="1" i="0" u="none" strike="noStrike" baseline="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2B85659-9C27-2BF6-9172-E18CF3C247E6}"/>
              </a:ext>
            </a:extLst>
          </p:cNvPr>
          <p:cNvSpPr txBox="1"/>
          <p:nvPr/>
        </p:nvSpPr>
        <p:spPr>
          <a:xfrm>
            <a:off x="2333123" y="2196353"/>
            <a:ext cx="10388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b="1" dirty="0">
                <a:solidFill>
                  <a:schemeClr val="accent3"/>
                </a:solidFill>
                <a:latin typeface="+mj-lt"/>
              </a:rPr>
              <a:t>heard</a:t>
            </a:r>
            <a:endParaRPr lang="en-US" b="1" i="0" u="none" strike="noStrike" baseline="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9E1B47F-6E31-B1AB-06FC-DFD623CE4436}"/>
              </a:ext>
            </a:extLst>
          </p:cNvPr>
          <p:cNvSpPr txBox="1"/>
          <p:nvPr/>
        </p:nvSpPr>
        <p:spPr>
          <a:xfrm>
            <a:off x="6444081" y="2204037"/>
            <a:ext cx="10388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b="1" dirty="0">
                <a:solidFill>
                  <a:schemeClr val="accent3"/>
                </a:solidFill>
                <a:latin typeface="+mj-lt"/>
              </a:rPr>
              <a:t>was</a:t>
            </a:r>
            <a:endParaRPr lang="en-US" b="1" i="0" u="none" strike="noStrike" baseline="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CFBB5C7-07AC-0634-5D95-74A68C603F58}"/>
              </a:ext>
            </a:extLst>
          </p:cNvPr>
          <p:cNvSpPr txBox="1"/>
          <p:nvPr/>
        </p:nvSpPr>
        <p:spPr>
          <a:xfrm>
            <a:off x="2731674" y="2697096"/>
            <a:ext cx="14868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100" b="1" i="0" u="none" strike="noStrike" baseline="0" dirty="0">
                <a:solidFill>
                  <a:schemeClr val="accent4"/>
                </a:solidFill>
                <a:latin typeface="+mj-lt"/>
              </a:rPr>
              <a:t>weren’t rationing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80DE25D-C6D1-4EB0-822B-EBCB11BD5E34}"/>
              </a:ext>
            </a:extLst>
          </p:cNvPr>
          <p:cNvSpPr txBox="1"/>
          <p:nvPr/>
        </p:nvSpPr>
        <p:spPr>
          <a:xfrm>
            <a:off x="5974074" y="2679167"/>
            <a:ext cx="10388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b="1" dirty="0">
                <a:solidFill>
                  <a:schemeClr val="accent3"/>
                </a:solidFill>
                <a:latin typeface="+mj-lt"/>
              </a:rPr>
              <a:t>started</a:t>
            </a:r>
            <a:endParaRPr lang="en-US" b="1" i="0" u="none" strike="noStrike" baseline="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77C8642E-994C-0C57-62C2-8AEDD1F8DADA}"/>
              </a:ext>
            </a:extLst>
          </p:cNvPr>
          <p:cNvSpPr txBox="1"/>
          <p:nvPr/>
        </p:nvSpPr>
        <p:spPr>
          <a:xfrm>
            <a:off x="3499816" y="2902004"/>
            <a:ext cx="10388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b="1" dirty="0">
                <a:solidFill>
                  <a:schemeClr val="accent3"/>
                </a:solidFill>
                <a:latin typeface="+mj-lt"/>
              </a:rPr>
              <a:t>located</a:t>
            </a:r>
            <a:endParaRPr lang="en-US" b="1" i="0" u="none" strike="noStrike" baseline="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815D83A8-DC9B-83EE-AAD4-81F94D4CB01F}"/>
              </a:ext>
            </a:extLst>
          </p:cNvPr>
          <p:cNvSpPr txBox="1"/>
          <p:nvPr/>
        </p:nvSpPr>
        <p:spPr>
          <a:xfrm>
            <a:off x="5653904" y="2918460"/>
            <a:ext cx="136161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300" b="1" i="0" u="none" strike="noStrike" baseline="0" dirty="0">
                <a:solidFill>
                  <a:schemeClr val="accent4"/>
                </a:solidFill>
                <a:latin typeface="+mj-lt"/>
              </a:rPr>
              <a:t>was studying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A41C871-1B0C-E7EF-3633-3154C4605B27}"/>
              </a:ext>
            </a:extLst>
          </p:cNvPr>
          <p:cNvSpPr txBox="1"/>
          <p:nvPr/>
        </p:nvSpPr>
        <p:spPr>
          <a:xfrm>
            <a:off x="2225546" y="3378221"/>
            <a:ext cx="74049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300" b="1" dirty="0">
                <a:solidFill>
                  <a:schemeClr val="accent4"/>
                </a:solidFill>
                <a:latin typeface="+mj-lt"/>
              </a:rPr>
              <a:t>W</a:t>
            </a:r>
            <a:r>
              <a:rPr lang="en-US" sz="1300" b="1" i="0" u="none" strike="noStrike" baseline="0" dirty="0">
                <a:solidFill>
                  <a:schemeClr val="accent4"/>
                </a:solidFill>
                <a:latin typeface="+mj-lt"/>
              </a:rPr>
              <a:t>as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827752E1-1CC2-41F9-15A3-38C0C2C5F1C2}"/>
              </a:ext>
            </a:extLst>
          </p:cNvPr>
          <p:cNvSpPr txBox="1"/>
          <p:nvPr/>
        </p:nvSpPr>
        <p:spPr>
          <a:xfrm>
            <a:off x="3876594" y="3369240"/>
            <a:ext cx="10411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  <a:latin typeface="+mj-lt"/>
              </a:rPr>
              <a:t>travel</a:t>
            </a:r>
            <a:r>
              <a:rPr lang="en-US" sz="1400" b="1" i="0" u="none" strike="noStrike" baseline="0" dirty="0">
                <a:solidFill>
                  <a:schemeClr val="accent4"/>
                </a:solidFill>
                <a:latin typeface="+mj-lt"/>
              </a:rPr>
              <a:t>ing</a:t>
            </a:r>
            <a:endParaRPr lang="ar-SA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AE9AB9D-7995-0965-5E13-80DE919C1B17}"/>
              </a:ext>
            </a:extLst>
          </p:cNvPr>
          <p:cNvSpPr txBox="1"/>
          <p:nvPr/>
        </p:nvSpPr>
        <p:spPr>
          <a:xfrm>
            <a:off x="6481220" y="3363045"/>
            <a:ext cx="10388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b="1" dirty="0">
                <a:solidFill>
                  <a:schemeClr val="accent3"/>
                </a:solidFill>
                <a:latin typeface="+mj-lt"/>
              </a:rPr>
              <a:t>made</a:t>
            </a:r>
            <a:endParaRPr lang="en-US" b="1" i="0" u="none" strike="noStrike" baseline="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72B8C584-7AE6-80CB-E80E-4FD8CA967872}"/>
              </a:ext>
            </a:extLst>
          </p:cNvPr>
          <p:cNvSpPr txBox="1"/>
          <p:nvPr/>
        </p:nvSpPr>
        <p:spPr>
          <a:xfrm>
            <a:off x="2316475" y="4046924"/>
            <a:ext cx="10388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b="1" dirty="0">
                <a:solidFill>
                  <a:schemeClr val="accent3"/>
                </a:solidFill>
                <a:latin typeface="+mj-lt"/>
              </a:rPr>
              <a:t>flew</a:t>
            </a:r>
            <a:endParaRPr lang="en-US" b="1" i="0" u="none" strike="noStrike" baseline="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8D99D72-0E1B-523D-B15F-11F613036801}"/>
              </a:ext>
            </a:extLst>
          </p:cNvPr>
          <p:cNvSpPr txBox="1"/>
          <p:nvPr/>
        </p:nvSpPr>
        <p:spPr>
          <a:xfrm>
            <a:off x="4301513" y="3863596"/>
            <a:ext cx="16459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100" b="1" i="0" u="none" strike="noStrike" baseline="0" dirty="0">
                <a:solidFill>
                  <a:schemeClr val="accent4"/>
                </a:solidFill>
                <a:latin typeface="+mj-lt"/>
              </a:rPr>
              <a:t>was representing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1" name="Google Shape;1791;p72"/>
          <p:cNvSpPr txBox="1">
            <a:spLocks noGrp="1"/>
          </p:cNvSpPr>
          <p:nvPr>
            <p:ph type="subTitle" idx="1"/>
          </p:nvPr>
        </p:nvSpPr>
        <p:spPr>
          <a:xfrm>
            <a:off x="3676802" y="2686320"/>
            <a:ext cx="4360200" cy="4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/>
              <a:t>W</a:t>
            </a:r>
            <a:r>
              <a:rPr lang="en" sz="1800" b="1" dirty="0"/>
              <a:t>orkbook , p</a:t>
            </a:r>
            <a:r>
              <a:rPr lang="en" sz="1800" b="1" dirty="0">
                <a:solidFill>
                  <a:schemeClr val="accent4"/>
                </a:solidFill>
              </a:rPr>
              <a:t>.( 87) </a:t>
            </a:r>
            <a:r>
              <a:rPr lang="en" sz="1800" b="1" dirty="0"/>
              <a:t>, exercise </a:t>
            </a:r>
            <a:r>
              <a:rPr lang="en" sz="1800" b="1" dirty="0">
                <a:solidFill>
                  <a:schemeClr val="accent3"/>
                </a:solidFill>
              </a:rPr>
              <a:t>( N)</a:t>
            </a:r>
            <a:endParaRPr sz="1800" b="1" dirty="0">
              <a:solidFill>
                <a:schemeClr val="accent3"/>
              </a:solidFill>
            </a:endParaRPr>
          </a:p>
        </p:txBody>
      </p:sp>
      <p:pic>
        <p:nvPicPr>
          <p:cNvPr id="1792" name="Google Shape;1792;p72"/>
          <p:cNvPicPr preferRelativeResize="0"/>
          <p:nvPr/>
        </p:nvPicPr>
        <p:blipFill rotWithShape="1">
          <a:blip r:embed="rId3">
            <a:alphaModFix/>
          </a:blip>
          <a:srcRect t="13486" b="13493"/>
          <a:stretch/>
        </p:blipFill>
        <p:spPr>
          <a:xfrm>
            <a:off x="-242000" y="2650675"/>
            <a:ext cx="3491000" cy="25479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037;p89">
            <a:extLst>
              <a:ext uri="{FF2B5EF4-FFF2-40B4-BE49-F238E27FC236}">
                <a16:creationId xmlns:a16="http://schemas.microsoft.com/office/drawing/2014/main" id="{1F137057-56BC-2E73-4266-668D821243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42769" y="1361943"/>
            <a:ext cx="5371140" cy="9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 dirty="0"/>
              <a:t>Home </a:t>
            </a:r>
            <a:r>
              <a:rPr lang="en" sz="6600" b="1" dirty="0">
                <a:solidFill>
                  <a:schemeClr val="accent3"/>
                </a:solidFill>
              </a:rPr>
              <a:t>work</a:t>
            </a:r>
            <a:endParaRPr sz="6600" b="1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5" name="Google Shape;2025;p88"/>
          <p:cNvGrpSpPr/>
          <p:nvPr/>
        </p:nvGrpSpPr>
        <p:grpSpPr>
          <a:xfrm>
            <a:off x="2097740" y="998924"/>
            <a:ext cx="5186723" cy="3757493"/>
            <a:chOff x="4572031" y="1415284"/>
            <a:chExt cx="2875341" cy="2319341"/>
          </a:xfrm>
        </p:grpSpPr>
        <p:grpSp>
          <p:nvGrpSpPr>
            <p:cNvPr id="2026" name="Google Shape;2026;p88"/>
            <p:cNvGrpSpPr/>
            <p:nvPr/>
          </p:nvGrpSpPr>
          <p:grpSpPr>
            <a:xfrm>
              <a:off x="4572031" y="1415284"/>
              <a:ext cx="2875341" cy="1993075"/>
              <a:chOff x="3665860" y="822037"/>
              <a:chExt cx="4758136" cy="3243937"/>
            </a:xfrm>
          </p:grpSpPr>
          <p:grpSp>
            <p:nvGrpSpPr>
              <p:cNvPr id="2027" name="Google Shape;2027;p88"/>
              <p:cNvGrpSpPr/>
              <p:nvPr/>
            </p:nvGrpSpPr>
            <p:grpSpPr>
              <a:xfrm>
                <a:off x="3665860" y="822037"/>
                <a:ext cx="4758136" cy="3243937"/>
                <a:chOff x="518725" y="252435"/>
                <a:chExt cx="6524250" cy="4448015"/>
              </a:xfrm>
            </p:grpSpPr>
            <p:sp>
              <p:nvSpPr>
                <p:cNvPr id="2028" name="Google Shape;2028;p88"/>
                <p:cNvSpPr/>
                <p:nvPr/>
              </p:nvSpPr>
              <p:spPr>
                <a:xfrm>
                  <a:off x="518725" y="4131625"/>
                  <a:ext cx="6524250" cy="56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70" h="22753" extrusionOk="0">
                      <a:moveTo>
                        <a:pt x="0" y="14846"/>
                      </a:moveTo>
                      <a:cubicBezTo>
                        <a:pt x="0" y="19169"/>
                        <a:pt x="4039" y="22753"/>
                        <a:pt x="8305" y="22753"/>
                      </a:cubicBezTo>
                      <a:lnTo>
                        <a:pt x="253120" y="22753"/>
                      </a:lnTo>
                      <a:cubicBezTo>
                        <a:pt x="257443" y="22696"/>
                        <a:pt x="260913" y="19169"/>
                        <a:pt x="260970" y="14846"/>
                      </a:cubicBezTo>
                      <a:lnTo>
                        <a:pt x="26097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9" name="Google Shape;2029;p88"/>
                <p:cNvSpPr/>
                <p:nvPr/>
              </p:nvSpPr>
              <p:spPr>
                <a:xfrm>
                  <a:off x="518725" y="252435"/>
                  <a:ext cx="6524250" cy="389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70" h="155741" extrusionOk="0">
                      <a:moveTo>
                        <a:pt x="249594" y="9954"/>
                      </a:moveTo>
                      <a:lnTo>
                        <a:pt x="249594" y="144364"/>
                      </a:lnTo>
                      <a:lnTo>
                        <a:pt x="11376" y="144364"/>
                      </a:lnTo>
                      <a:lnTo>
                        <a:pt x="11376" y="9954"/>
                      </a:lnTo>
                      <a:close/>
                      <a:moveTo>
                        <a:pt x="8305" y="0"/>
                      </a:moveTo>
                      <a:cubicBezTo>
                        <a:pt x="4039" y="0"/>
                        <a:pt x="0" y="2844"/>
                        <a:pt x="0" y="7110"/>
                      </a:cubicBezTo>
                      <a:lnTo>
                        <a:pt x="0" y="155740"/>
                      </a:lnTo>
                      <a:lnTo>
                        <a:pt x="260970" y="155740"/>
                      </a:lnTo>
                      <a:lnTo>
                        <a:pt x="260970" y="7110"/>
                      </a:lnTo>
                      <a:cubicBezTo>
                        <a:pt x="260970" y="2844"/>
                        <a:pt x="257386" y="0"/>
                        <a:pt x="25312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030" name="Google Shape;2030;p88"/>
              <p:cNvSpPr/>
              <p:nvPr/>
            </p:nvSpPr>
            <p:spPr>
              <a:xfrm>
                <a:off x="5947879" y="3739978"/>
                <a:ext cx="194076" cy="166189"/>
              </a:xfrm>
              <a:custGeom>
                <a:avLst/>
                <a:gdLst/>
                <a:ahLst/>
                <a:cxnLst/>
                <a:rect l="l" t="t" r="r" b="b"/>
                <a:pathLst>
                  <a:path w="10627" h="9100" extrusionOk="0">
                    <a:moveTo>
                      <a:pt x="6092" y="0"/>
                    </a:moveTo>
                    <a:cubicBezTo>
                      <a:pt x="2020" y="0"/>
                      <a:pt x="0" y="4900"/>
                      <a:pt x="2881" y="7747"/>
                    </a:cubicBezTo>
                    <a:cubicBezTo>
                      <a:pt x="3804" y="8681"/>
                      <a:pt x="4944" y="9100"/>
                      <a:pt x="6063" y="9100"/>
                    </a:cubicBezTo>
                    <a:cubicBezTo>
                      <a:pt x="8391" y="9100"/>
                      <a:pt x="10627" y="7286"/>
                      <a:pt x="10627" y="4536"/>
                    </a:cubicBezTo>
                    <a:cubicBezTo>
                      <a:pt x="10627" y="2020"/>
                      <a:pt x="8608" y="0"/>
                      <a:pt x="60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31" name="Google Shape;2031;p88"/>
            <p:cNvSpPr/>
            <p:nvPr/>
          </p:nvSpPr>
          <p:spPr>
            <a:xfrm>
              <a:off x="5498909" y="3408351"/>
              <a:ext cx="1040944" cy="326273"/>
            </a:xfrm>
            <a:custGeom>
              <a:avLst/>
              <a:gdLst/>
              <a:ahLst/>
              <a:cxnLst/>
              <a:rect l="l" t="t" r="r" b="b"/>
              <a:pathLst>
                <a:path w="94481" h="29125" extrusionOk="0">
                  <a:moveTo>
                    <a:pt x="79805" y="18317"/>
                  </a:moveTo>
                  <a:cubicBezTo>
                    <a:pt x="74117" y="12515"/>
                    <a:pt x="73889" y="1"/>
                    <a:pt x="73889" y="1"/>
                  </a:cubicBezTo>
                  <a:lnTo>
                    <a:pt x="20592" y="1"/>
                  </a:lnTo>
                  <a:cubicBezTo>
                    <a:pt x="20592" y="1"/>
                    <a:pt x="20364" y="12515"/>
                    <a:pt x="14676" y="18317"/>
                  </a:cubicBezTo>
                  <a:cubicBezTo>
                    <a:pt x="8931" y="24175"/>
                    <a:pt x="1" y="29124"/>
                    <a:pt x="15529" y="29124"/>
                  </a:cubicBezTo>
                  <a:lnTo>
                    <a:pt x="78952" y="29124"/>
                  </a:lnTo>
                  <a:cubicBezTo>
                    <a:pt x="94480" y="29124"/>
                    <a:pt x="85493" y="24175"/>
                    <a:pt x="79805" y="183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 descr="31 Surah Luqman (Luqman)">
            <a:extLst>
              <a:ext uri="{FF2B5EF4-FFF2-40B4-BE49-F238E27FC236}">
                <a16:creationId xmlns:a16="http://schemas.microsoft.com/office/drawing/2014/main" id="{009B34EF-8541-0991-CBAC-2292CD26E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579" y="1198709"/>
            <a:ext cx="4756416" cy="2516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26">
            <a:extLst>
              <a:ext uri="{FF2B5EF4-FFF2-40B4-BE49-F238E27FC236}">
                <a16:creationId xmlns:a16="http://schemas.microsoft.com/office/drawing/2014/main" id="{8B74E6ED-A93F-CCB2-2DE5-785756A7CF48}"/>
              </a:ext>
            </a:extLst>
          </p:cNvPr>
          <p:cNvSpPr/>
          <p:nvPr/>
        </p:nvSpPr>
        <p:spPr>
          <a:xfrm>
            <a:off x="3480868" y="2752320"/>
            <a:ext cx="445674" cy="206034"/>
          </a:xfrm>
          <a:prstGeom prst="roundRect">
            <a:avLst/>
          </a:prstGeom>
          <a:solidFill>
            <a:schemeClr val="accent3">
              <a:lumMod val="60000"/>
              <a:lumOff val="4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مستطيل: زوايا مستديرة 26">
            <a:extLst>
              <a:ext uri="{FF2B5EF4-FFF2-40B4-BE49-F238E27FC236}">
                <a16:creationId xmlns:a16="http://schemas.microsoft.com/office/drawing/2014/main" id="{1B7A6680-C924-DF2F-4D86-7AF4356A6692}"/>
              </a:ext>
            </a:extLst>
          </p:cNvPr>
          <p:cNvSpPr/>
          <p:nvPr/>
        </p:nvSpPr>
        <p:spPr>
          <a:xfrm>
            <a:off x="4701347" y="3058400"/>
            <a:ext cx="539164" cy="176579"/>
          </a:xfrm>
          <a:prstGeom prst="roundRect">
            <a:avLst/>
          </a:prstGeom>
          <a:solidFill>
            <a:schemeClr val="accent3">
              <a:lumMod val="60000"/>
              <a:lumOff val="4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: زوايا مستديرة 26">
            <a:extLst>
              <a:ext uri="{FF2B5EF4-FFF2-40B4-BE49-F238E27FC236}">
                <a16:creationId xmlns:a16="http://schemas.microsoft.com/office/drawing/2014/main" id="{38092D8B-9130-7F13-7A2B-B12EBFD46317}"/>
              </a:ext>
            </a:extLst>
          </p:cNvPr>
          <p:cNvSpPr/>
          <p:nvPr/>
        </p:nvSpPr>
        <p:spPr>
          <a:xfrm>
            <a:off x="3870191" y="3157012"/>
            <a:ext cx="386764" cy="239331"/>
          </a:xfrm>
          <a:prstGeom prst="roundRect">
            <a:avLst/>
          </a:prstGeom>
          <a:solidFill>
            <a:schemeClr val="accent3">
              <a:lumMod val="60000"/>
              <a:lumOff val="4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ستطيل: زوايا مستديرة 26">
            <a:extLst>
              <a:ext uri="{FF2B5EF4-FFF2-40B4-BE49-F238E27FC236}">
                <a16:creationId xmlns:a16="http://schemas.microsoft.com/office/drawing/2014/main" id="{66033102-318F-438D-230B-CF0896934EC7}"/>
              </a:ext>
            </a:extLst>
          </p:cNvPr>
          <p:cNvSpPr/>
          <p:nvPr/>
        </p:nvSpPr>
        <p:spPr>
          <a:xfrm>
            <a:off x="2756006" y="3326061"/>
            <a:ext cx="539164" cy="176579"/>
          </a:xfrm>
          <a:prstGeom prst="roundRect">
            <a:avLst/>
          </a:prstGeom>
          <a:solidFill>
            <a:schemeClr val="accent3">
              <a:lumMod val="60000"/>
              <a:lumOff val="4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p92"/>
          <p:cNvSpPr txBox="1">
            <a:spLocks noGrp="1"/>
          </p:cNvSpPr>
          <p:nvPr>
            <p:ph type="ctrTitle"/>
          </p:nvPr>
        </p:nvSpPr>
        <p:spPr>
          <a:xfrm>
            <a:off x="2383846" y="523828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2"/>
                </a:solidFill>
              </a:rPr>
              <a:t>THANKS</a:t>
            </a:r>
            <a:endParaRPr b="1" dirty="0">
              <a:solidFill>
                <a:schemeClr val="dk2"/>
              </a:solidFill>
            </a:endParaRPr>
          </a:p>
        </p:txBody>
      </p:sp>
      <p:pic>
        <p:nvPicPr>
          <p:cNvPr id="2077" name="Google Shape;2077;p92"/>
          <p:cNvPicPr preferRelativeResize="0"/>
          <p:nvPr/>
        </p:nvPicPr>
        <p:blipFill rotWithShape="1">
          <a:blip r:embed="rId3">
            <a:alphaModFix/>
          </a:blip>
          <a:srcRect r="29750"/>
          <a:stretch/>
        </p:blipFill>
        <p:spPr>
          <a:xfrm>
            <a:off x="7268872" y="1866225"/>
            <a:ext cx="1381449" cy="1967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8" name="Google Shape;2078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22939">
            <a:off x="323322" y="687087"/>
            <a:ext cx="1628876" cy="162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27CCBEB-8668-603D-EB9B-5B789D00F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9321" y="1644383"/>
            <a:ext cx="4871677" cy="2968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Google Shape;1640;p56"/>
          <p:cNvSpPr txBox="1">
            <a:spLocks noGrp="1"/>
          </p:cNvSpPr>
          <p:nvPr>
            <p:ph type="title" idx="2"/>
          </p:nvPr>
        </p:nvSpPr>
        <p:spPr>
          <a:xfrm>
            <a:off x="715088" y="1517550"/>
            <a:ext cx="2658204" cy="8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Open</a:t>
            </a:r>
            <a:endParaRPr sz="6600" dirty="0"/>
          </a:p>
        </p:txBody>
      </p:sp>
      <p:sp>
        <p:nvSpPr>
          <p:cNvPr id="1641" name="Google Shape;1641;p56"/>
          <p:cNvSpPr txBox="1">
            <a:spLocks noGrp="1"/>
          </p:cNvSpPr>
          <p:nvPr>
            <p:ph type="subTitle" idx="1"/>
          </p:nvPr>
        </p:nvSpPr>
        <p:spPr>
          <a:xfrm>
            <a:off x="1045503" y="2448115"/>
            <a:ext cx="2212527" cy="4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B</a:t>
            </a:r>
            <a:r>
              <a:rPr lang="en" sz="2000" dirty="0"/>
              <a:t>ook , p</a:t>
            </a:r>
            <a:r>
              <a:rPr lang="en" sz="2000" b="1" dirty="0">
                <a:solidFill>
                  <a:schemeClr val="accent3"/>
                </a:solidFill>
              </a:rPr>
              <a:t>.( 16 - 17)</a:t>
            </a:r>
            <a:endParaRPr sz="2000" b="1" dirty="0">
              <a:solidFill>
                <a:schemeClr val="accent3"/>
              </a:solidFill>
            </a:endParaRPr>
          </a:p>
        </p:txBody>
      </p:sp>
      <p:pic>
        <p:nvPicPr>
          <p:cNvPr id="1643" name="Google Shape;1643;p56"/>
          <p:cNvPicPr preferRelativeResize="0"/>
          <p:nvPr/>
        </p:nvPicPr>
        <p:blipFill rotWithShape="1">
          <a:blip r:embed="rId3">
            <a:alphaModFix/>
          </a:blip>
          <a:srcRect t="11716" b="20519"/>
          <a:stretch/>
        </p:blipFill>
        <p:spPr>
          <a:xfrm>
            <a:off x="3626864" y="1206393"/>
            <a:ext cx="4817889" cy="3514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B0EAB36-A78A-1360-FBEC-643C77DDC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b="-243"/>
          <a:stretch/>
        </p:blipFill>
        <p:spPr>
          <a:xfrm>
            <a:off x="404852" y="76840"/>
            <a:ext cx="4000500" cy="491009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9F1576A-EAE2-B118-0340-F9865D46E1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7335" y="69157"/>
            <a:ext cx="3959353" cy="4856309"/>
          </a:xfrm>
          <a:prstGeom prst="rect">
            <a:avLst/>
          </a:prstGeom>
        </p:spPr>
      </p:pic>
      <p:grpSp>
        <p:nvGrpSpPr>
          <p:cNvPr id="9" name="Google Shape;3377;p59">
            <a:extLst>
              <a:ext uri="{FF2B5EF4-FFF2-40B4-BE49-F238E27FC236}">
                <a16:creationId xmlns:a16="http://schemas.microsoft.com/office/drawing/2014/main" id="{FBDF7A48-C887-AEFE-34F1-7DD487F6226D}"/>
              </a:ext>
            </a:extLst>
          </p:cNvPr>
          <p:cNvGrpSpPr/>
          <p:nvPr/>
        </p:nvGrpSpPr>
        <p:grpSpPr>
          <a:xfrm>
            <a:off x="2926244" y="1362192"/>
            <a:ext cx="2999225" cy="2019370"/>
            <a:chOff x="1483104" y="-548550"/>
            <a:chExt cx="6177600" cy="6378300"/>
          </a:xfrm>
          <a:solidFill>
            <a:schemeClr val="bg2">
              <a:lumMod val="20000"/>
              <a:lumOff val="80000"/>
            </a:schemeClr>
          </a:solidFill>
        </p:grpSpPr>
        <p:sp>
          <p:nvSpPr>
            <p:cNvPr id="10" name="Google Shape;3378;p59">
              <a:extLst>
                <a:ext uri="{FF2B5EF4-FFF2-40B4-BE49-F238E27FC236}">
                  <a16:creationId xmlns:a16="http://schemas.microsoft.com/office/drawing/2014/main" id="{A497DF92-E0BC-ABC7-8E46-E4807138E618}"/>
                </a:ext>
              </a:extLst>
            </p:cNvPr>
            <p:cNvSpPr/>
            <p:nvPr/>
          </p:nvSpPr>
          <p:spPr>
            <a:xfrm>
              <a:off x="1483104" y="-548550"/>
              <a:ext cx="6177600" cy="6378300"/>
            </a:xfrm>
            <a:prstGeom prst="ellipse">
              <a:avLst/>
            </a:prstGeom>
            <a:grpFill/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379;p59">
              <a:extLst>
                <a:ext uri="{FF2B5EF4-FFF2-40B4-BE49-F238E27FC236}">
                  <a16:creationId xmlns:a16="http://schemas.microsoft.com/office/drawing/2014/main" id="{C6A5B4C2-4A83-D744-FF04-6EACCFE664BE}"/>
                </a:ext>
              </a:extLst>
            </p:cNvPr>
            <p:cNvSpPr/>
            <p:nvPr/>
          </p:nvSpPr>
          <p:spPr>
            <a:xfrm>
              <a:off x="1802825" y="-128575"/>
              <a:ext cx="5538300" cy="5538300"/>
            </a:xfrm>
            <a:prstGeom prst="ellipse">
              <a:avLst/>
            </a:prstGeom>
            <a:grpFill/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380;p59">
              <a:extLst>
                <a:ext uri="{FF2B5EF4-FFF2-40B4-BE49-F238E27FC236}">
                  <a16:creationId xmlns:a16="http://schemas.microsoft.com/office/drawing/2014/main" id="{772D73DA-3BC7-E783-BBA4-2A0C7250CBD7}"/>
                </a:ext>
              </a:extLst>
            </p:cNvPr>
            <p:cNvSpPr/>
            <p:nvPr/>
          </p:nvSpPr>
          <p:spPr>
            <a:xfrm>
              <a:off x="2001033" y="145149"/>
              <a:ext cx="5142000" cy="4991100"/>
            </a:xfrm>
            <a:prstGeom prst="ellipse">
              <a:avLst/>
            </a:prstGeom>
            <a:grpFill/>
            <a:ln>
              <a:solidFill>
                <a:schemeClr val="accent4">
                  <a:lumMod val="40000"/>
                  <a:lumOff val="60000"/>
                </a:schemeClr>
              </a:solidFill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4" descr="Book Cartoon clipart - Book, Bible, Rectangle, transparent clip art">
            <a:extLst>
              <a:ext uri="{FF2B5EF4-FFF2-40B4-BE49-F238E27FC236}">
                <a16:creationId xmlns:a16="http://schemas.microsoft.com/office/drawing/2014/main" id="{75621790-46DD-D396-F04B-A41946352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975" y="1905640"/>
            <a:ext cx="2097741" cy="112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C9DD77C2-B676-80D3-8473-42C52342957C}"/>
              </a:ext>
            </a:extLst>
          </p:cNvPr>
          <p:cNvSpPr/>
          <p:nvPr/>
        </p:nvSpPr>
        <p:spPr>
          <a:xfrm>
            <a:off x="3771004" y="2155280"/>
            <a:ext cx="1312557" cy="442674"/>
          </a:xfrm>
          <a:prstGeom prst="roundRect">
            <a:avLst/>
          </a:prstGeom>
          <a:solidFill>
            <a:srgbClr val="6C4138"/>
          </a:solidFill>
          <a:ln w="38100" cap="flat" cmpd="sng" algn="ctr">
            <a:solidFill>
              <a:srgbClr val="E4B594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/>
                <a:ea typeface="+mn-ea"/>
                <a:cs typeface="Aharoni" panose="02010803020104030203" pitchFamily="2" charset="-79"/>
              </a:rPr>
              <a:t>16 - 17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65D30FD3-6024-6640-5E65-75A16CDB01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000"/>
          <a:stretch/>
        </p:blipFill>
        <p:spPr>
          <a:xfrm>
            <a:off x="595636" y="742033"/>
            <a:ext cx="8087322" cy="2262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7" name="Conector recto de flecha 3">
            <a:extLst>
              <a:ext uri="{FF2B5EF4-FFF2-40B4-BE49-F238E27FC236}">
                <a16:creationId xmlns:a16="http://schemas.microsoft.com/office/drawing/2014/main" id="{59F60B96-167D-9234-A014-43E6B27733CE}"/>
              </a:ext>
            </a:extLst>
          </p:cNvPr>
          <p:cNvCxnSpPr/>
          <p:nvPr/>
        </p:nvCxnSpPr>
        <p:spPr>
          <a:xfrm>
            <a:off x="1375026" y="4698370"/>
            <a:ext cx="7092779" cy="1235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5">
            <a:extLst>
              <a:ext uri="{FF2B5EF4-FFF2-40B4-BE49-F238E27FC236}">
                <a16:creationId xmlns:a16="http://schemas.microsoft.com/office/drawing/2014/main" id="{035DCE3E-B4ED-7943-6B04-80787095E0F3}"/>
              </a:ext>
            </a:extLst>
          </p:cNvPr>
          <p:cNvCxnSpPr>
            <a:cxnSpLocks/>
          </p:cNvCxnSpPr>
          <p:nvPr/>
        </p:nvCxnSpPr>
        <p:spPr>
          <a:xfrm>
            <a:off x="5029201" y="3688336"/>
            <a:ext cx="0" cy="1008062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echa circular 6">
            <a:extLst>
              <a:ext uri="{FF2B5EF4-FFF2-40B4-BE49-F238E27FC236}">
                <a16:creationId xmlns:a16="http://schemas.microsoft.com/office/drawing/2014/main" id="{393C1E4C-CBDD-6D5F-F613-6DA50A8A6F73}"/>
              </a:ext>
            </a:extLst>
          </p:cNvPr>
          <p:cNvSpPr/>
          <p:nvPr/>
        </p:nvSpPr>
        <p:spPr>
          <a:xfrm>
            <a:off x="2028169" y="3304134"/>
            <a:ext cx="2728247" cy="2761164"/>
          </a:xfrm>
          <a:prstGeom prst="circularArrow">
            <a:avLst/>
          </a:prstGeom>
          <a:solidFill>
            <a:srgbClr val="FF33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uadroTexto 8">
            <a:extLst>
              <a:ext uri="{FF2B5EF4-FFF2-40B4-BE49-F238E27FC236}">
                <a16:creationId xmlns:a16="http://schemas.microsoft.com/office/drawing/2014/main" id="{5C2FED1E-96F6-F2EF-A2DA-1FDDD94CCAC5}"/>
              </a:ext>
            </a:extLst>
          </p:cNvPr>
          <p:cNvSpPr txBox="1"/>
          <p:nvPr/>
        </p:nvSpPr>
        <p:spPr>
          <a:xfrm>
            <a:off x="1182925" y="3514697"/>
            <a:ext cx="1198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FF3300"/>
                </a:solidFill>
                <a:latin typeface="Maiandra GD" panose="020E0502030308020204" pitchFamily="34" charset="0"/>
              </a:rPr>
              <a:t>Past</a:t>
            </a:r>
            <a:r>
              <a:rPr lang="es-MX" sz="3200" dirty="0">
                <a:solidFill>
                  <a:srgbClr val="FF0000"/>
                </a:solidFill>
                <a:latin typeface="Maiandra GD" panose="020E0502030308020204" pitchFamily="34" charset="0"/>
              </a:rPr>
              <a:t> </a:t>
            </a:r>
            <a:r>
              <a:rPr lang="es-MX" sz="3200" dirty="0">
                <a:latin typeface="Maiandra GD" panose="020E0502030308020204" pitchFamily="34" charset="0"/>
              </a:rPr>
              <a:t> </a:t>
            </a:r>
            <a:endParaRPr lang="en-US" sz="3200" dirty="0">
              <a:latin typeface="Maiandra GD" panose="020E0502030308020204" pitchFamily="34" charset="0"/>
            </a:endParaRPr>
          </a:p>
        </p:txBody>
      </p:sp>
      <p:sp>
        <p:nvSpPr>
          <p:cNvPr id="12" name="CuadroTexto 7">
            <a:extLst>
              <a:ext uri="{FF2B5EF4-FFF2-40B4-BE49-F238E27FC236}">
                <a16:creationId xmlns:a16="http://schemas.microsoft.com/office/drawing/2014/main" id="{A3B0B272-F291-46CD-3E38-CDC5E330340D}"/>
              </a:ext>
            </a:extLst>
          </p:cNvPr>
          <p:cNvSpPr txBox="1"/>
          <p:nvPr/>
        </p:nvSpPr>
        <p:spPr>
          <a:xfrm>
            <a:off x="4207086" y="3053656"/>
            <a:ext cx="1773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err="1">
                <a:solidFill>
                  <a:srgbClr val="FF99FF"/>
                </a:solidFill>
                <a:latin typeface="Maiandra GD" panose="020E0502030308020204" pitchFamily="34" charset="0"/>
              </a:rPr>
              <a:t>Present</a:t>
            </a:r>
            <a:r>
              <a:rPr lang="es-MX" sz="3200" dirty="0">
                <a:latin typeface="Maiandra GD" panose="020E0502030308020204" pitchFamily="34" charset="0"/>
              </a:rPr>
              <a:t> </a:t>
            </a:r>
            <a:endParaRPr lang="en-US" sz="3200" dirty="0">
              <a:latin typeface="Maiandra GD" panose="020E0502030308020204" pitchFamily="34" charset="0"/>
            </a:endParaRPr>
          </a:p>
        </p:txBody>
      </p:sp>
      <p:sp>
        <p:nvSpPr>
          <p:cNvPr id="13" name="CuadroTexto 9">
            <a:extLst>
              <a:ext uri="{FF2B5EF4-FFF2-40B4-BE49-F238E27FC236}">
                <a16:creationId xmlns:a16="http://schemas.microsoft.com/office/drawing/2014/main" id="{624C73CC-0E46-0B53-46C3-512FCB1F074D}"/>
              </a:ext>
            </a:extLst>
          </p:cNvPr>
          <p:cNvSpPr txBox="1"/>
          <p:nvPr/>
        </p:nvSpPr>
        <p:spPr>
          <a:xfrm>
            <a:off x="5974129" y="4093513"/>
            <a:ext cx="3459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err="1">
                <a:solidFill>
                  <a:srgbClr val="00B050"/>
                </a:solidFill>
                <a:latin typeface="Maiandra GD" panose="020E0502030308020204" pitchFamily="34" charset="0"/>
              </a:rPr>
              <a:t>Future</a:t>
            </a:r>
            <a:r>
              <a:rPr lang="es-MX" sz="3200" dirty="0">
                <a:latin typeface="Maiandra GD" panose="020E0502030308020204" pitchFamily="34" charset="0"/>
              </a:rPr>
              <a:t> </a:t>
            </a:r>
            <a:endParaRPr lang="en-US" sz="3200" dirty="0">
              <a:latin typeface="Maiandra GD" panose="020E0502030308020204" pitchFamily="34" charset="0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04A57ED3-6E3F-18C7-89B1-68A8197F4F4F}"/>
              </a:ext>
            </a:extLst>
          </p:cNvPr>
          <p:cNvSpPr txBox="1"/>
          <p:nvPr/>
        </p:nvSpPr>
        <p:spPr>
          <a:xfrm>
            <a:off x="1346961" y="2420177"/>
            <a:ext cx="681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1800" b="1" i="0" u="none" strike="noStrike" baseline="0" dirty="0">
                <a:solidFill>
                  <a:srgbClr val="FF0000"/>
                </a:solidFill>
                <a:latin typeface="CVGAC S+ Proxima Nova"/>
              </a:rPr>
              <a:t>went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BEC977A0-5A6C-6777-7BB9-BF0F009E4BEC}"/>
              </a:ext>
            </a:extLst>
          </p:cNvPr>
          <p:cNvSpPr txBox="1"/>
          <p:nvPr/>
        </p:nvSpPr>
        <p:spPr>
          <a:xfrm>
            <a:off x="4304033" y="2395844"/>
            <a:ext cx="681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1800" b="1" i="0" u="none" strike="noStrike" baseline="0" dirty="0">
                <a:solidFill>
                  <a:srgbClr val="FF0000"/>
                </a:solidFill>
                <a:latin typeface="CVGAC S+ Proxima Nova"/>
              </a:rPr>
              <a:t>gone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7 Başlık">
            <a:extLst>
              <a:ext uri="{FF2B5EF4-FFF2-40B4-BE49-F238E27FC236}">
                <a16:creationId xmlns:a16="http://schemas.microsoft.com/office/drawing/2014/main" id="{6D259845-CF88-A91B-CEF2-69CEC82F6925}"/>
              </a:ext>
            </a:extLst>
          </p:cNvPr>
          <p:cNvSpPr txBox="1">
            <a:spLocks/>
          </p:cNvSpPr>
          <p:nvPr/>
        </p:nvSpPr>
        <p:spPr bwMode="auto">
          <a:xfrm>
            <a:off x="2916089" y="583986"/>
            <a:ext cx="3354081" cy="8797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VERB 2(PAST)</a:t>
            </a:r>
          </a:p>
        </p:txBody>
      </p:sp>
      <p:cxnSp>
        <p:nvCxnSpPr>
          <p:cNvPr id="6" name="16 Düz Ok Bağlayıcısı">
            <a:extLst>
              <a:ext uri="{FF2B5EF4-FFF2-40B4-BE49-F238E27FC236}">
                <a16:creationId xmlns:a16="http://schemas.microsoft.com/office/drawing/2014/main" id="{B577B5A4-9583-3D69-E1F2-213D6BAE7630}"/>
              </a:ext>
            </a:extLst>
          </p:cNvPr>
          <p:cNvCxnSpPr>
            <a:cxnSpLocks/>
          </p:cNvCxnSpPr>
          <p:nvPr/>
        </p:nvCxnSpPr>
        <p:spPr>
          <a:xfrm flipH="1">
            <a:off x="3434763" y="1489855"/>
            <a:ext cx="1133714" cy="707779"/>
          </a:xfrm>
          <a:prstGeom prst="straightConnector1">
            <a:avLst/>
          </a:prstGeom>
          <a:ln w="762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16 Düz Ok Bağlayıcısı">
            <a:extLst>
              <a:ext uri="{FF2B5EF4-FFF2-40B4-BE49-F238E27FC236}">
                <a16:creationId xmlns:a16="http://schemas.microsoft.com/office/drawing/2014/main" id="{E06BDE4A-EE5B-9413-5463-B61D19716F98}"/>
              </a:ext>
            </a:extLst>
          </p:cNvPr>
          <p:cNvCxnSpPr>
            <a:cxnSpLocks/>
          </p:cNvCxnSpPr>
          <p:nvPr/>
        </p:nvCxnSpPr>
        <p:spPr>
          <a:xfrm>
            <a:off x="4582564" y="1503943"/>
            <a:ext cx="972992" cy="693691"/>
          </a:xfrm>
          <a:prstGeom prst="straightConnector1">
            <a:avLst/>
          </a:prstGeom>
          <a:ln w="762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Group 47">
            <a:extLst>
              <a:ext uri="{FF2B5EF4-FFF2-40B4-BE49-F238E27FC236}">
                <a16:creationId xmlns:a16="http://schemas.microsoft.com/office/drawing/2014/main" id="{6031ABA4-D63E-ED39-2828-6A1A7747DB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7556776"/>
              </p:ext>
            </p:extLst>
          </p:nvPr>
        </p:nvGraphicFramePr>
        <p:xfrm>
          <a:off x="840962" y="2237350"/>
          <a:ext cx="7465478" cy="2549912"/>
        </p:xfrm>
        <a:graphic>
          <a:graphicData uri="http://schemas.openxmlformats.org/drawingml/2006/table">
            <a:tbl>
              <a:tblPr/>
              <a:tblGrid>
                <a:gridCol w="36388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6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56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genial" panose="02000503040000020004" pitchFamily="2" charset="0"/>
                          <a:cs typeface="Arial" charset="0"/>
                        </a:rPr>
                        <a:t>Regular Verbs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genial" panose="02000503040000020004" pitchFamily="2" charset="0"/>
                          <a:cs typeface="Arial" charset="0"/>
                        </a:rPr>
                        <a:t>Irregular verbs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E3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27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genial" panose="02000503040000020004" pitchFamily="2" charset="0"/>
                          <a:cs typeface="Arial" charset="0"/>
                        </a:rPr>
                        <a:t>add</a:t>
                      </a: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ongenial" panose="02000503040000020004" pitchFamily="2" charset="0"/>
                          <a:cs typeface="Arial" charset="0"/>
                        </a:rPr>
                        <a:t>  </a:t>
                      </a: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ongenial" panose="02000503040000020004" pitchFamily="2" charset="0"/>
                          <a:cs typeface="Arial" charset="0"/>
                        </a:rPr>
                        <a:t>-</a:t>
                      </a:r>
                      <a:r>
                        <a:rPr kumimoji="0" lang="es-E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ongenial" panose="02000503040000020004" pitchFamily="2" charset="0"/>
                          <a:cs typeface="Arial" charset="0"/>
                        </a:rPr>
                        <a:t>ed</a:t>
                      </a: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genial" panose="02000503040000020004" pitchFamily="2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genial" panose="02000503040000020004" pitchFamily="2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genial" panose="02000503040000020004" pitchFamily="2" charset="0"/>
                          <a:cs typeface="Arial" charset="0"/>
                          <a:sym typeface="Wingdings" pitchFamily="2" charset="2"/>
                        </a:rPr>
                        <a:t>Work </a:t>
                      </a:r>
                      <a:r>
                        <a:rPr kumimoji="0" lang="es-E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genial" panose="02000503040000020004" pitchFamily="2" charset="0"/>
                          <a:cs typeface="Arial" charset="0"/>
                          <a:sym typeface="Wingdings" pitchFamily="2" charset="2"/>
                        </a:rPr>
                        <a:t> </a:t>
                      </a:r>
                      <a:r>
                        <a:rPr kumimoji="0" lang="ca-E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genial" panose="02000503040000020004" pitchFamily="2" charset="0"/>
                          <a:cs typeface="Arial" charset="0"/>
                          <a:sym typeface="Wingdings" pitchFamily="2" charset="2"/>
                        </a:rPr>
                        <a:t>work</a:t>
                      </a:r>
                      <a:r>
                        <a:rPr kumimoji="0" lang="ca-E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genial" panose="02000503040000020004" pitchFamily="2" charset="0"/>
                          <a:cs typeface="Arial" charset="0"/>
                          <a:sym typeface="Wingdings" pitchFamily="2" charset="2"/>
                        </a:rPr>
                        <a:t>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genial" panose="02000503040000020004" pitchFamily="2" charset="0"/>
                          <a:cs typeface="Arial" charset="0"/>
                          <a:sym typeface="Wingdings" pitchFamily="2" charset="2"/>
                        </a:rPr>
                        <a:t>Stay </a:t>
                      </a:r>
                      <a:r>
                        <a:rPr kumimoji="0" lang="es-E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genial" panose="02000503040000020004" pitchFamily="2" charset="0"/>
                          <a:cs typeface="Arial" charset="0"/>
                          <a:sym typeface="Wingdings" pitchFamily="2" charset="2"/>
                        </a:rPr>
                        <a:t>  </a:t>
                      </a:r>
                      <a:r>
                        <a:rPr kumimoji="0" lang="ca-E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genial" panose="02000503040000020004" pitchFamily="2" charset="0"/>
                          <a:cs typeface="Arial" charset="0"/>
                          <a:sym typeface="Wingdings" pitchFamily="2" charset="2"/>
                        </a:rPr>
                        <a:t>stay</a:t>
                      </a:r>
                      <a:r>
                        <a:rPr kumimoji="0" lang="ca-E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genial" panose="02000503040000020004" pitchFamily="2" charset="0"/>
                          <a:cs typeface="Arial" charset="0"/>
                          <a:sym typeface="Wingdings" pitchFamily="2" charset="2"/>
                        </a:rPr>
                        <a:t>ed</a:t>
                      </a:r>
                      <a:r>
                        <a:rPr kumimoji="0" lang="ca-E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genial" panose="02000503040000020004" pitchFamily="2" charset="0"/>
                          <a:cs typeface="Arial" charset="0"/>
                          <a:sym typeface="Wingdings" pitchFamily="2" charset="2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genial" panose="02000503040000020004" pitchFamily="2" charset="0"/>
                          <a:cs typeface="Arial" charset="0"/>
                          <a:sym typeface="Wingdings" pitchFamily="2" charset="2"/>
                        </a:rPr>
                        <a:t>Listen </a:t>
                      </a:r>
                      <a:r>
                        <a:rPr kumimoji="0" lang="es-E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genial" panose="02000503040000020004" pitchFamily="2" charset="0"/>
                          <a:cs typeface="Arial" charset="0"/>
                          <a:sym typeface="Wingdings" pitchFamily="2" charset="2"/>
                        </a:rPr>
                        <a:t> </a:t>
                      </a:r>
                      <a:r>
                        <a:rPr kumimoji="0" lang="ca-E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genial" panose="02000503040000020004" pitchFamily="2" charset="0"/>
                          <a:cs typeface="Arial" charset="0"/>
                          <a:sym typeface="Wingdings" pitchFamily="2" charset="2"/>
                        </a:rPr>
                        <a:t>listen</a:t>
                      </a:r>
                      <a:r>
                        <a:rPr kumimoji="0" lang="ca-E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genial" panose="02000503040000020004" pitchFamily="2" charset="0"/>
                          <a:cs typeface="Arial" charset="0"/>
                          <a:sym typeface="Wingdings" pitchFamily="2" charset="2"/>
                        </a:rPr>
                        <a:t>ed</a:t>
                      </a:r>
                      <a:r>
                        <a:rPr kumimoji="0" lang="es-E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genial" panose="02000503040000020004" pitchFamily="2" charset="0"/>
                          <a:cs typeface="Arial" charset="0"/>
                          <a:sym typeface="Wingdings" pitchFamily="2" charset="2"/>
                        </a:rPr>
                        <a:t> 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genial" panose="02000503040000020004" pitchFamily="2" charset="0"/>
                          <a:cs typeface="Arial" charset="0"/>
                        </a:rPr>
                        <a:t>The</a:t>
                      </a:r>
                      <a:r>
                        <a:rPr kumimoji="0" lang="ca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genial" panose="02000503040000020004" pitchFamily="2" charset="0"/>
                          <a:cs typeface="Arial" charset="0"/>
                        </a:rPr>
                        <a:t> </a:t>
                      </a:r>
                      <a:r>
                        <a:rPr kumimoji="0" lang="ca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genial" panose="02000503040000020004" pitchFamily="2" charset="0"/>
                          <a:cs typeface="Arial" charset="0"/>
                        </a:rPr>
                        <a:t>form</a:t>
                      </a:r>
                      <a:r>
                        <a:rPr kumimoji="0" lang="ca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genial" panose="02000503040000020004" pitchFamily="2" charset="0"/>
                          <a:cs typeface="Arial" charset="0"/>
                        </a:rPr>
                        <a:t> </a:t>
                      </a:r>
                      <a:r>
                        <a:rPr kumimoji="0" lang="ca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genial" panose="02000503040000020004" pitchFamily="2" charset="0"/>
                          <a:cs typeface="Arial" charset="0"/>
                        </a:rPr>
                        <a:t>CHANGES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a-E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ongenial" panose="02000503040000020004" pitchFamily="2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genial" panose="02000503040000020004" pitchFamily="2" charset="0"/>
                          <a:cs typeface="Arial" charset="0"/>
                        </a:rPr>
                        <a:t>eat </a:t>
                      </a:r>
                      <a:r>
                        <a:rPr kumimoji="0" lang="ca-E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genial" panose="02000503040000020004" pitchFamily="2" charset="0"/>
                          <a:cs typeface="Arial" charset="0"/>
                          <a:sym typeface="Wingdings" pitchFamily="2" charset="2"/>
                        </a:rPr>
                        <a:t> </a:t>
                      </a:r>
                      <a:r>
                        <a:rPr kumimoji="0" lang="ca-E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genial" panose="02000503040000020004" pitchFamily="2" charset="0"/>
                          <a:cs typeface="Arial" charset="0"/>
                        </a:rPr>
                        <a:t>ate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genial" panose="02000503040000020004" pitchFamily="2" charset="0"/>
                          <a:cs typeface="Arial" charset="0"/>
                        </a:rPr>
                        <a:t>see </a:t>
                      </a:r>
                      <a:r>
                        <a:rPr kumimoji="0" lang="ca-E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genial" panose="02000503040000020004" pitchFamily="2" charset="0"/>
                          <a:cs typeface="Arial" charset="0"/>
                          <a:sym typeface="Wingdings" pitchFamily="2" charset="2"/>
                        </a:rPr>
                        <a:t> </a:t>
                      </a:r>
                      <a:r>
                        <a:rPr kumimoji="0" lang="ca-E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genial" panose="02000503040000020004" pitchFamily="2" charset="0"/>
                          <a:cs typeface="Arial" charset="0"/>
                        </a:rPr>
                        <a:t>saw</a:t>
                      </a:r>
                      <a:r>
                        <a:rPr kumimoji="0" lang="ca-E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ongenial" panose="02000503040000020004" pitchFamily="2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genial" panose="02000503040000020004" pitchFamily="2" charset="0"/>
                          <a:cs typeface="Arial" charset="0"/>
                        </a:rPr>
                        <a:t>fly </a:t>
                      </a:r>
                      <a:r>
                        <a:rPr kumimoji="0" lang="ca-E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genial" panose="02000503040000020004" pitchFamily="2" charset="0"/>
                          <a:cs typeface="Arial" charset="0"/>
                          <a:sym typeface="Wingdings" pitchFamily="2" charset="2"/>
                        </a:rPr>
                        <a:t> </a:t>
                      </a:r>
                      <a:r>
                        <a:rPr kumimoji="0" lang="ca-E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genial" panose="02000503040000020004" pitchFamily="2" charset="0"/>
                          <a:cs typeface="Arial" charset="0"/>
                        </a:rPr>
                        <a:t>flew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" name="Google Shape;1378;p46">
            <a:extLst>
              <a:ext uri="{FF2B5EF4-FFF2-40B4-BE49-F238E27FC236}">
                <a16:creationId xmlns:a16="http://schemas.microsoft.com/office/drawing/2014/main" id="{5C7ABA51-9CF9-6BA9-98FE-D5C722A5BD6A}"/>
              </a:ext>
            </a:extLst>
          </p:cNvPr>
          <p:cNvGrpSpPr/>
          <p:nvPr/>
        </p:nvGrpSpPr>
        <p:grpSpPr>
          <a:xfrm>
            <a:off x="681851" y="776474"/>
            <a:ext cx="370195" cy="300154"/>
            <a:chOff x="3952456" y="1524280"/>
            <a:chExt cx="370195" cy="300154"/>
          </a:xfrm>
        </p:grpSpPr>
        <p:sp>
          <p:nvSpPr>
            <p:cNvPr id="3" name="Google Shape;1379;p46">
              <a:extLst>
                <a:ext uri="{FF2B5EF4-FFF2-40B4-BE49-F238E27FC236}">
                  <a16:creationId xmlns:a16="http://schemas.microsoft.com/office/drawing/2014/main" id="{5ECFF086-4BE6-FAEB-E241-A075F0811168}"/>
                </a:ext>
              </a:extLst>
            </p:cNvPr>
            <p:cNvSpPr/>
            <p:nvPr/>
          </p:nvSpPr>
          <p:spPr>
            <a:xfrm>
              <a:off x="3952456" y="1550482"/>
              <a:ext cx="370195" cy="248064"/>
            </a:xfrm>
            <a:custGeom>
              <a:avLst/>
              <a:gdLst/>
              <a:ahLst/>
              <a:cxnLst/>
              <a:rect l="l" t="t" r="r" b="b"/>
              <a:pathLst>
                <a:path w="24725" h="16568" extrusionOk="0">
                  <a:moveTo>
                    <a:pt x="484" y="1"/>
                  </a:moveTo>
                  <a:cubicBezTo>
                    <a:pt x="211" y="1"/>
                    <a:pt x="0" y="232"/>
                    <a:pt x="0" y="505"/>
                  </a:cubicBezTo>
                  <a:lnTo>
                    <a:pt x="0" y="16063"/>
                  </a:lnTo>
                  <a:cubicBezTo>
                    <a:pt x="0" y="16337"/>
                    <a:pt x="211" y="16568"/>
                    <a:pt x="484" y="16568"/>
                  </a:cubicBezTo>
                  <a:lnTo>
                    <a:pt x="24241" y="16568"/>
                  </a:lnTo>
                  <a:cubicBezTo>
                    <a:pt x="24515" y="16568"/>
                    <a:pt x="24725" y="16337"/>
                    <a:pt x="24725" y="16063"/>
                  </a:cubicBezTo>
                  <a:lnTo>
                    <a:pt x="24725" y="15138"/>
                  </a:lnTo>
                  <a:lnTo>
                    <a:pt x="24725" y="505"/>
                  </a:lnTo>
                  <a:cubicBezTo>
                    <a:pt x="24725" y="232"/>
                    <a:pt x="24515" y="1"/>
                    <a:pt x="24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380;p46">
              <a:extLst>
                <a:ext uri="{FF2B5EF4-FFF2-40B4-BE49-F238E27FC236}">
                  <a16:creationId xmlns:a16="http://schemas.microsoft.com/office/drawing/2014/main" id="{4F14E9E7-511E-39AD-6716-85046AE9C854}"/>
                </a:ext>
              </a:extLst>
            </p:cNvPr>
            <p:cNvSpPr/>
            <p:nvPr/>
          </p:nvSpPr>
          <p:spPr>
            <a:xfrm>
              <a:off x="3977955" y="1550482"/>
              <a:ext cx="344697" cy="226669"/>
            </a:xfrm>
            <a:custGeom>
              <a:avLst/>
              <a:gdLst/>
              <a:ahLst/>
              <a:cxnLst/>
              <a:rect l="l" t="t" r="r" b="b"/>
              <a:pathLst>
                <a:path w="23022" h="15139" extrusionOk="0">
                  <a:moveTo>
                    <a:pt x="21" y="1"/>
                  </a:moveTo>
                  <a:lnTo>
                    <a:pt x="21" y="14634"/>
                  </a:lnTo>
                  <a:cubicBezTo>
                    <a:pt x="0" y="14907"/>
                    <a:pt x="232" y="15138"/>
                    <a:pt x="505" y="15138"/>
                  </a:cubicBezTo>
                  <a:lnTo>
                    <a:pt x="23022" y="15138"/>
                  </a:lnTo>
                  <a:lnTo>
                    <a:pt x="23022" y="505"/>
                  </a:lnTo>
                  <a:cubicBezTo>
                    <a:pt x="23022" y="232"/>
                    <a:pt x="22812" y="1"/>
                    <a:pt x="225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381;p46">
              <a:extLst>
                <a:ext uri="{FF2B5EF4-FFF2-40B4-BE49-F238E27FC236}">
                  <a16:creationId xmlns:a16="http://schemas.microsoft.com/office/drawing/2014/main" id="{D7F29357-44B8-52A4-821B-899B9BC78F3F}"/>
                </a:ext>
              </a:extLst>
            </p:cNvPr>
            <p:cNvSpPr/>
            <p:nvPr/>
          </p:nvSpPr>
          <p:spPr>
            <a:xfrm>
              <a:off x="3990232" y="1524280"/>
              <a:ext cx="294644" cy="251613"/>
            </a:xfrm>
            <a:custGeom>
              <a:avLst/>
              <a:gdLst/>
              <a:ahLst/>
              <a:cxnLst/>
              <a:rect l="l" t="t" r="r" b="b"/>
              <a:pathLst>
                <a:path w="19679" h="16805" extrusionOk="0">
                  <a:moveTo>
                    <a:pt x="4933" y="0"/>
                  </a:moveTo>
                  <a:cubicBezTo>
                    <a:pt x="3281" y="0"/>
                    <a:pt x="1628" y="347"/>
                    <a:pt x="84" y="1036"/>
                  </a:cubicBezTo>
                  <a:cubicBezTo>
                    <a:pt x="42" y="1057"/>
                    <a:pt x="0" y="1099"/>
                    <a:pt x="0" y="1141"/>
                  </a:cubicBezTo>
                  <a:lnTo>
                    <a:pt x="0" y="16615"/>
                  </a:lnTo>
                  <a:cubicBezTo>
                    <a:pt x="0" y="16688"/>
                    <a:pt x="79" y="16745"/>
                    <a:pt x="142" y="16745"/>
                  </a:cubicBezTo>
                  <a:cubicBezTo>
                    <a:pt x="151" y="16745"/>
                    <a:pt x="160" y="16744"/>
                    <a:pt x="168" y="16741"/>
                  </a:cubicBezTo>
                  <a:cubicBezTo>
                    <a:pt x="1684" y="16071"/>
                    <a:pt x="3301" y="15739"/>
                    <a:pt x="4918" y="15739"/>
                  </a:cubicBezTo>
                  <a:cubicBezTo>
                    <a:pt x="6597" y="15739"/>
                    <a:pt x="8276" y="16097"/>
                    <a:pt x="9840" y="16804"/>
                  </a:cubicBezTo>
                  <a:cubicBezTo>
                    <a:pt x="11404" y="16097"/>
                    <a:pt x="13082" y="15739"/>
                    <a:pt x="14762" y="15739"/>
                  </a:cubicBezTo>
                  <a:cubicBezTo>
                    <a:pt x="16378" y="15739"/>
                    <a:pt x="17995" y="16071"/>
                    <a:pt x="19511" y="16741"/>
                  </a:cubicBezTo>
                  <a:cubicBezTo>
                    <a:pt x="19519" y="16744"/>
                    <a:pt x="19528" y="16745"/>
                    <a:pt x="19537" y="16745"/>
                  </a:cubicBezTo>
                  <a:cubicBezTo>
                    <a:pt x="19600" y="16745"/>
                    <a:pt x="19679" y="16688"/>
                    <a:pt x="19679" y="16615"/>
                  </a:cubicBezTo>
                  <a:lnTo>
                    <a:pt x="19679" y="1141"/>
                  </a:lnTo>
                  <a:cubicBezTo>
                    <a:pt x="19679" y="1099"/>
                    <a:pt x="19637" y="1057"/>
                    <a:pt x="19595" y="1036"/>
                  </a:cubicBezTo>
                  <a:cubicBezTo>
                    <a:pt x="18051" y="347"/>
                    <a:pt x="16398" y="0"/>
                    <a:pt x="14747" y="0"/>
                  </a:cubicBezTo>
                  <a:cubicBezTo>
                    <a:pt x="13071" y="0"/>
                    <a:pt x="11396" y="358"/>
                    <a:pt x="9840" y="1078"/>
                  </a:cubicBezTo>
                  <a:cubicBezTo>
                    <a:pt x="8283" y="358"/>
                    <a:pt x="6609" y="0"/>
                    <a:pt x="49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382;p46">
              <a:extLst>
                <a:ext uri="{FF2B5EF4-FFF2-40B4-BE49-F238E27FC236}">
                  <a16:creationId xmlns:a16="http://schemas.microsoft.com/office/drawing/2014/main" id="{4406259D-CE85-68E4-BC8B-FC5782F197EF}"/>
                </a:ext>
              </a:extLst>
            </p:cNvPr>
            <p:cNvSpPr/>
            <p:nvPr/>
          </p:nvSpPr>
          <p:spPr>
            <a:xfrm>
              <a:off x="4003138" y="1524430"/>
              <a:ext cx="281738" cy="230367"/>
            </a:xfrm>
            <a:custGeom>
              <a:avLst/>
              <a:gdLst/>
              <a:ahLst/>
              <a:cxnLst/>
              <a:rect l="l" t="t" r="r" b="b"/>
              <a:pathLst>
                <a:path w="18817" h="15386" extrusionOk="0">
                  <a:moveTo>
                    <a:pt x="13885" y="1"/>
                  </a:moveTo>
                  <a:cubicBezTo>
                    <a:pt x="12209" y="1"/>
                    <a:pt x="10534" y="358"/>
                    <a:pt x="8978" y="1068"/>
                  </a:cubicBezTo>
                  <a:cubicBezTo>
                    <a:pt x="7423" y="360"/>
                    <a:pt x="5747" y="5"/>
                    <a:pt x="4069" y="5"/>
                  </a:cubicBezTo>
                  <a:cubicBezTo>
                    <a:pt x="2706" y="5"/>
                    <a:pt x="1343" y="239"/>
                    <a:pt x="42" y="711"/>
                  </a:cubicBezTo>
                  <a:lnTo>
                    <a:pt x="0" y="711"/>
                  </a:lnTo>
                  <a:lnTo>
                    <a:pt x="0" y="15196"/>
                  </a:lnTo>
                  <a:cubicBezTo>
                    <a:pt x="0" y="15262"/>
                    <a:pt x="51" y="15315"/>
                    <a:pt x="114" y="15315"/>
                  </a:cubicBezTo>
                  <a:cubicBezTo>
                    <a:pt x="132" y="15315"/>
                    <a:pt x="150" y="15311"/>
                    <a:pt x="168" y="15301"/>
                  </a:cubicBezTo>
                  <a:cubicBezTo>
                    <a:pt x="1858" y="14556"/>
                    <a:pt x="3381" y="14304"/>
                    <a:pt x="4666" y="14304"/>
                  </a:cubicBezTo>
                  <a:cubicBezTo>
                    <a:pt x="7332" y="14304"/>
                    <a:pt x="8978" y="15386"/>
                    <a:pt x="8978" y="15386"/>
                  </a:cubicBezTo>
                  <a:cubicBezTo>
                    <a:pt x="10765" y="14671"/>
                    <a:pt x="12657" y="14313"/>
                    <a:pt x="14570" y="14313"/>
                  </a:cubicBezTo>
                  <a:cubicBezTo>
                    <a:pt x="14626" y="14313"/>
                    <a:pt x="14682" y="14312"/>
                    <a:pt x="14738" y="14312"/>
                  </a:cubicBezTo>
                  <a:cubicBezTo>
                    <a:pt x="16131" y="14312"/>
                    <a:pt x="17503" y="14563"/>
                    <a:pt x="18817" y="15028"/>
                  </a:cubicBezTo>
                  <a:lnTo>
                    <a:pt x="18817" y="1131"/>
                  </a:lnTo>
                  <a:cubicBezTo>
                    <a:pt x="18817" y="1089"/>
                    <a:pt x="18775" y="1047"/>
                    <a:pt x="18733" y="1047"/>
                  </a:cubicBezTo>
                  <a:cubicBezTo>
                    <a:pt x="17189" y="348"/>
                    <a:pt x="15536" y="1"/>
                    <a:pt x="138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383;p46">
              <a:extLst>
                <a:ext uri="{FF2B5EF4-FFF2-40B4-BE49-F238E27FC236}">
                  <a16:creationId xmlns:a16="http://schemas.microsoft.com/office/drawing/2014/main" id="{B5AB551D-9710-BAD7-4F77-A0DF61E95400}"/>
                </a:ext>
              </a:extLst>
            </p:cNvPr>
            <p:cNvSpPr/>
            <p:nvPr/>
          </p:nvSpPr>
          <p:spPr>
            <a:xfrm>
              <a:off x="4137547" y="1524280"/>
              <a:ext cx="147329" cy="230517"/>
            </a:xfrm>
            <a:custGeom>
              <a:avLst/>
              <a:gdLst/>
              <a:ahLst/>
              <a:cxnLst/>
              <a:rect l="l" t="t" r="r" b="b"/>
              <a:pathLst>
                <a:path w="9840" h="15396" extrusionOk="0">
                  <a:moveTo>
                    <a:pt x="4908" y="0"/>
                  </a:moveTo>
                  <a:cubicBezTo>
                    <a:pt x="3232" y="0"/>
                    <a:pt x="1557" y="358"/>
                    <a:pt x="1" y="1078"/>
                  </a:cubicBezTo>
                  <a:lnTo>
                    <a:pt x="1" y="15396"/>
                  </a:lnTo>
                  <a:cubicBezTo>
                    <a:pt x="1788" y="14681"/>
                    <a:pt x="3680" y="14323"/>
                    <a:pt x="5593" y="14323"/>
                  </a:cubicBezTo>
                  <a:cubicBezTo>
                    <a:pt x="5649" y="14323"/>
                    <a:pt x="5705" y="14322"/>
                    <a:pt x="5761" y="14322"/>
                  </a:cubicBezTo>
                  <a:cubicBezTo>
                    <a:pt x="7154" y="14322"/>
                    <a:pt x="8526" y="14573"/>
                    <a:pt x="9840" y="15038"/>
                  </a:cubicBezTo>
                  <a:lnTo>
                    <a:pt x="9840" y="1141"/>
                  </a:lnTo>
                  <a:cubicBezTo>
                    <a:pt x="9840" y="1099"/>
                    <a:pt x="9798" y="1057"/>
                    <a:pt x="9756" y="1036"/>
                  </a:cubicBezTo>
                  <a:cubicBezTo>
                    <a:pt x="8212" y="347"/>
                    <a:pt x="6559" y="0"/>
                    <a:pt x="49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84;p46">
              <a:extLst>
                <a:ext uri="{FF2B5EF4-FFF2-40B4-BE49-F238E27FC236}">
                  <a16:creationId xmlns:a16="http://schemas.microsoft.com/office/drawing/2014/main" id="{6E4F23DB-B40F-58E5-0DDB-37B22D826631}"/>
                </a:ext>
              </a:extLst>
            </p:cNvPr>
            <p:cNvSpPr/>
            <p:nvPr/>
          </p:nvSpPr>
          <p:spPr>
            <a:xfrm>
              <a:off x="4137547" y="1766430"/>
              <a:ext cx="25828" cy="58003"/>
            </a:xfrm>
            <a:custGeom>
              <a:avLst/>
              <a:gdLst/>
              <a:ahLst/>
              <a:cxnLst/>
              <a:rect l="l" t="t" r="r" b="b"/>
              <a:pathLst>
                <a:path w="1725" h="3874" extrusionOk="0">
                  <a:moveTo>
                    <a:pt x="1725" y="0"/>
                  </a:moveTo>
                  <a:cubicBezTo>
                    <a:pt x="1136" y="148"/>
                    <a:pt x="547" y="379"/>
                    <a:pt x="1" y="631"/>
                  </a:cubicBezTo>
                  <a:lnTo>
                    <a:pt x="1" y="3743"/>
                  </a:lnTo>
                  <a:cubicBezTo>
                    <a:pt x="1" y="3819"/>
                    <a:pt x="67" y="3873"/>
                    <a:pt x="127" y="3873"/>
                  </a:cubicBezTo>
                  <a:cubicBezTo>
                    <a:pt x="150" y="3873"/>
                    <a:pt x="172" y="3865"/>
                    <a:pt x="190" y="3848"/>
                  </a:cubicBezTo>
                  <a:lnTo>
                    <a:pt x="799" y="3364"/>
                  </a:lnTo>
                  <a:cubicBezTo>
                    <a:pt x="821" y="3343"/>
                    <a:pt x="847" y="3333"/>
                    <a:pt x="876" y="3333"/>
                  </a:cubicBezTo>
                  <a:cubicBezTo>
                    <a:pt x="905" y="3333"/>
                    <a:pt x="936" y="3343"/>
                    <a:pt x="968" y="3364"/>
                  </a:cubicBezTo>
                  <a:lnTo>
                    <a:pt x="1514" y="3827"/>
                  </a:lnTo>
                  <a:cubicBezTo>
                    <a:pt x="1541" y="3847"/>
                    <a:pt x="1573" y="3857"/>
                    <a:pt x="1603" y="3857"/>
                  </a:cubicBezTo>
                  <a:cubicBezTo>
                    <a:pt x="1666" y="3857"/>
                    <a:pt x="1725" y="3814"/>
                    <a:pt x="1725" y="3743"/>
                  </a:cubicBezTo>
                  <a:lnTo>
                    <a:pt x="17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7148F0B-9B3E-464C-0A42-37AA835AE5A0}"/>
              </a:ext>
            </a:extLst>
          </p:cNvPr>
          <p:cNvSpPr txBox="1"/>
          <p:nvPr/>
        </p:nvSpPr>
        <p:spPr>
          <a:xfrm>
            <a:off x="1061854" y="694575"/>
            <a:ext cx="2365225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</a:rPr>
              <a:t>Affirmative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A13A511E-B940-D26C-ABEB-B3C2D0B75E22}"/>
              </a:ext>
            </a:extLst>
          </p:cNvPr>
          <p:cNvSpPr txBox="1"/>
          <p:nvPr/>
        </p:nvSpPr>
        <p:spPr>
          <a:xfrm>
            <a:off x="316837" y="1369687"/>
            <a:ext cx="751241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I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She           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He          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It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You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We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They</a:t>
            </a:r>
            <a:endParaRPr lang="ar-SA" b="1" dirty="0">
              <a:solidFill>
                <a:schemeClr val="bg2"/>
              </a:solidFill>
            </a:endParaRPr>
          </a:p>
        </p:txBody>
      </p:sp>
      <p:sp>
        <p:nvSpPr>
          <p:cNvPr id="14" name="قوس كبير أيمن 13">
            <a:extLst>
              <a:ext uri="{FF2B5EF4-FFF2-40B4-BE49-F238E27FC236}">
                <a16:creationId xmlns:a16="http://schemas.microsoft.com/office/drawing/2014/main" id="{88929640-ACAA-1C95-9184-769FEFAE3523}"/>
              </a:ext>
            </a:extLst>
          </p:cNvPr>
          <p:cNvSpPr/>
          <p:nvPr/>
        </p:nvSpPr>
        <p:spPr>
          <a:xfrm>
            <a:off x="695459" y="1436914"/>
            <a:ext cx="595459" cy="2036269"/>
          </a:xfrm>
          <a:prstGeom prst="rightBrace">
            <a:avLst>
              <a:gd name="adj1" fmla="val 8333"/>
              <a:gd name="adj2" fmla="val 56309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504955D-3648-F8C8-22D1-A489F86D3726}"/>
              </a:ext>
            </a:extLst>
          </p:cNvPr>
          <p:cNvSpPr txBox="1"/>
          <p:nvPr/>
        </p:nvSpPr>
        <p:spPr>
          <a:xfrm>
            <a:off x="1950402" y="2338018"/>
            <a:ext cx="17071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</a:rPr>
              <a:t>Verb 2</a:t>
            </a:r>
            <a:endParaRPr lang="en-US" sz="1600" b="1" dirty="0">
              <a:solidFill>
                <a:schemeClr val="bg2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E991B8F0-310C-D9AB-79D6-FE8BBED57121}"/>
              </a:ext>
            </a:extLst>
          </p:cNvPr>
          <p:cNvSpPr txBox="1"/>
          <p:nvPr/>
        </p:nvSpPr>
        <p:spPr>
          <a:xfrm>
            <a:off x="4733541" y="662559"/>
            <a:ext cx="2365225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</a:rPr>
              <a:t>Negative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042115D-AFF9-3AC8-118B-F858ADF7B7C1}"/>
              </a:ext>
            </a:extLst>
          </p:cNvPr>
          <p:cNvSpPr txBox="1"/>
          <p:nvPr/>
        </p:nvSpPr>
        <p:spPr>
          <a:xfrm>
            <a:off x="3965472" y="1353038"/>
            <a:ext cx="751241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I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She           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He          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It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You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We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They</a:t>
            </a:r>
            <a:endParaRPr lang="ar-SA" b="1" dirty="0">
              <a:solidFill>
                <a:schemeClr val="bg2"/>
              </a:solidFill>
            </a:endParaRPr>
          </a:p>
        </p:txBody>
      </p:sp>
      <p:sp>
        <p:nvSpPr>
          <p:cNvPr id="19" name="قوس كبير أيمن 18">
            <a:extLst>
              <a:ext uri="{FF2B5EF4-FFF2-40B4-BE49-F238E27FC236}">
                <a16:creationId xmlns:a16="http://schemas.microsoft.com/office/drawing/2014/main" id="{06D8E8FE-1547-DB6F-4CE5-15152B6A94F2}"/>
              </a:ext>
            </a:extLst>
          </p:cNvPr>
          <p:cNvSpPr/>
          <p:nvPr/>
        </p:nvSpPr>
        <p:spPr>
          <a:xfrm>
            <a:off x="4295375" y="1443318"/>
            <a:ext cx="682597" cy="1960710"/>
          </a:xfrm>
          <a:prstGeom prst="rightBrace">
            <a:avLst>
              <a:gd name="adj1" fmla="val 8333"/>
              <a:gd name="adj2" fmla="val 56309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8A80BBE-F7BD-6C5D-5F85-2360592701E1}"/>
              </a:ext>
            </a:extLst>
          </p:cNvPr>
          <p:cNvSpPr txBox="1"/>
          <p:nvPr/>
        </p:nvSpPr>
        <p:spPr>
          <a:xfrm>
            <a:off x="5591353" y="2090848"/>
            <a:ext cx="12397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Did not</a:t>
            </a:r>
          </a:p>
          <a:p>
            <a:r>
              <a:rPr lang="en-US" sz="2400" b="1" dirty="0">
                <a:solidFill>
                  <a:schemeClr val="bg2"/>
                </a:solidFill>
              </a:rPr>
              <a:t>Didn’t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22" name="3 Artı">
            <a:extLst>
              <a:ext uri="{FF2B5EF4-FFF2-40B4-BE49-F238E27FC236}">
                <a16:creationId xmlns:a16="http://schemas.microsoft.com/office/drawing/2014/main" id="{71A9FCE2-86AA-A97E-05F3-50417AE8021B}"/>
              </a:ext>
            </a:extLst>
          </p:cNvPr>
          <p:cNvSpPr/>
          <p:nvPr/>
        </p:nvSpPr>
        <p:spPr>
          <a:xfrm>
            <a:off x="1300070" y="2273194"/>
            <a:ext cx="674728" cy="639056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F3D748D2-9290-B314-C7EB-E2C9664F3377}"/>
              </a:ext>
            </a:extLst>
          </p:cNvPr>
          <p:cNvSpPr txBox="1"/>
          <p:nvPr/>
        </p:nvSpPr>
        <p:spPr>
          <a:xfrm>
            <a:off x="7406067" y="2183055"/>
            <a:ext cx="17994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Infinitive V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25" name="3 Artı">
            <a:extLst>
              <a:ext uri="{FF2B5EF4-FFF2-40B4-BE49-F238E27FC236}">
                <a16:creationId xmlns:a16="http://schemas.microsoft.com/office/drawing/2014/main" id="{DA9A5F45-87AD-BAD0-7DF2-C75A7D94ED0B}"/>
              </a:ext>
            </a:extLst>
          </p:cNvPr>
          <p:cNvSpPr/>
          <p:nvPr/>
        </p:nvSpPr>
        <p:spPr>
          <a:xfrm>
            <a:off x="4979441" y="2195071"/>
            <a:ext cx="674728" cy="639056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26" name="3 Artı">
            <a:extLst>
              <a:ext uri="{FF2B5EF4-FFF2-40B4-BE49-F238E27FC236}">
                <a16:creationId xmlns:a16="http://schemas.microsoft.com/office/drawing/2014/main" id="{302E720B-096C-2135-1EF9-75EC81CEA2DD}"/>
              </a:ext>
            </a:extLst>
          </p:cNvPr>
          <p:cNvSpPr/>
          <p:nvPr/>
        </p:nvSpPr>
        <p:spPr>
          <a:xfrm>
            <a:off x="6754452" y="2110548"/>
            <a:ext cx="674728" cy="639056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pic>
        <p:nvPicPr>
          <p:cNvPr id="3" name="رسم 2" descr="شارة المتابعة مع تعبئة خالصة">
            <a:extLst>
              <a:ext uri="{FF2B5EF4-FFF2-40B4-BE49-F238E27FC236}">
                <a16:creationId xmlns:a16="http://schemas.microsoft.com/office/drawing/2014/main" id="{C35805B2-95B3-EE6E-928F-543E891A5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155" y="424063"/>
            <a:ext cx="914400" cy="914400"/>
          </a:xfrm>
          <a:prstGeom prst="rect">
            <a:avLst/>
          </a:prstGeom>
        </p:spPr>
      </p:pic>
      <p:pic>
        <p:nvPicPr>
          <p:cNvPr id="5" name="رسم 4" descr="شارة إلغاء المتابعة مع تعبئة خالصة">
            <a:extLst>
              <a:ext uri="{FF2B5EF4-FFF2-40B4-BE49-F238E27FC236}">
                <a16:creationId xmlns:a16="http://schemas.microsoft.com/office/drawing/2014/main" id="{91F99DB9-8CB1-94C8-821D-1C7A571B07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30491" y="408695"/>
            <a:ext cx="914400" cy="91440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6E5F186E-4FE2-8E0A-FA5B-2619E3349134}"/>
              </a:ext>
            </a:extLst>
          </p:cNvPr>
          <p:cNvSpPr txBox="1"/>
          <p:nvPr/>
        </p:nvSpPr>
        <p:spPr>
          <a:xfrm>
            <a:off x="407254" y="4168380"/>
            <a:ext cx="2966037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He </a:t>
            </a:r>
            <a:r>
              <a:rPr lang="en-US" sz="1800" b="1" dirty="0">
                <a:solidFill>
                  <a:schemeClr val="accent4"/>
                </a:solidFill>
              </a:rPr>
              <a:t>call</a:t>
            </a:r>
            <a:r>
              <a:rPr lang="en-US" sz="1800" b="1" dirty="0">
                <a:solidFill>
                  <a:schemeClr val="accent3"/>
                </a:solidFill>
              </a:rPr>
              <a:t>ed</a:t>
            </a:r>
            <a:r>
              <a:rPr lang="en-US" sz="1800" dirty="0"/>
              <a:t> me yesterday </a:t>
            </a:r>
            <a:endParaRPr lang="ar-SA" sz="1800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2110571-FB99-E7B9-7468-0F90AB899E20}"/>
              </a:ext>
            </a:extLst>
          </p:cNvPr>
          <p:cNvSpPr txBox="1"/>
          <p:nvPr/>
        </p:nvSpPr>
        <p:spPr>
          <a:xfrm>
            <a:off x="3979049" y="4128679"/>
            <a:ext cx="39892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He </a:t>
            </a:r>
            <a:r>
              <a:rPr lang="en-US" sz="1800" b="1" dirty="0">
                <a:solidFill>
                  <a:schemeClr val="accent4"/>
                </a:solidFill>
              </a:rPr>
              <a:t>didn’t </a:t>
            </a:r>
            <a:r>
              <a:rPr lang="en-US" sz="1800" b="1" dirty="0">
                <a:solidFill>
                  <a:schemeClr val="accent3"/>
                </a:solidFill>
              </a:rPr>
              <a:t>call</a:t>
            </a:r>
            <a:r>
              <a:rPr lang="en-US" sz="1800" dirty="0">
                <a:solidFill>
                  <a:schemeClr val="accent3"/>
                </a:solidFill>
              </a:rPr>
              <a:t> </a:t>
            </a:r>
            <a:r>
              <a:rPr lang="en-US" sz="1800" dirty="0"/>
              <a:t>me yesterday </a:t>
            </a:r>
            <a:endParaRPr lang="ar-SA" sz="1800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0E8B0A7-AC91-B588-AB55-3DE722807344}"/>
              </a:ext>
            </a:extLst>
          </p:cNvPr>
          <p:cNvSpPr txBox="1"/>
          <p:nvPr/>
        </p:nvSpPr>
        <p:spPr>
          <a:xfrm>
            <a:off x="315224" y="3605543"/>
            <a:ext cx="1790202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</a:rPr>
              <a:t>Example: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F569EC7-BDE3-5A9B-DA95-67F3CED4B517}"/>
              </a:ext>
            </a:extLst>
          </p:cNvPr>
          <p:cNvSpPr txBox="1"/>
          <p:nvPr/>
        </p:nvSpPr>
        <p:spPr>
          <a:xfrm>
            <a:off x="413657" y="4589721"/>
            <a:ext cx="2875109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He </a:t>
            </a:r>
            <a:r>
              <a:rPr lang="en-US" sz="1800" b="1" dirty="0">
                <a:solidFill>
                  <a:schemeClr val="accent4"/>
                </a:solidFill>
              </a:rPr>
              <a:t>wr</a:t>
            </a:r>
            <a:r>
              <a:rPr lang="en-US" sz="1800" b="1" dirty="0">
                <a:solidFill>
                  <a:schemeClr val="accent3"/>
                </a:solidFill>
              </a:rPr>
              <a:t>o</a:t>
            </a:r>
            <a:r>
              <a:rPr lang="en-US" sz="1800" b="1" dirty="0">
                <a:solidFill>
                  <a:schemeClr val="accent4"/>
                </a:solidFill>
              </a:rPr>
              <a:t>te</a:t>
            </a:r>
            <a:r>
              <a:rPr lang="en-US" sz="1800" dirty="0"/>
              <a:t> the homework . </a:t>
            </a:r>
            <a:endParaRPr lang="ar-SA" sz="1800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58065B0-BDD3-CC00-B069-D239158AC41E}"/>
              </a:ext>
            </a:extLst>
          </p:cNvPr>
          <p:cNvSpPr txBox="1"/>
          <p:nvPr/>
        </p:nvSpPr>
        <p:spPr>
          <a:xfrm>
            <a:off x="4016188" y="4588441"/>
            <a:ext cx="3368169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He </a:t>
            </a:r>
            <a:r>
              <a:rPr lang="en-US" sz="1800" b="1" dirty="0">
                <a:solidFill>
                  <a:schemeClr val="accent4"/>
                </a:solidFill>
              </a:rPr>
              <a:t>didn’t </a:t>
            </a:r>
            <a:r>
              <a:rPr lang="en-US" sz="1800" b="1" dirty="0">
                <a:solidFill>
                  <a:schemeClr val="accent3"/>
                </a:solidFill>
              </a:rPr>
              <a:t>wr</a:t>
            </a:r>
            <a:r>
              <a:rPr lang="en-US" sz="1800" b="1" dirty="0">
                <a:solidFill>
                  <a:schemeClr val="accent4"/>
                </a:solidFill>
              </a:rPr>
              <a:t>i</a:t>
            </a:r>
            <a:r>
              <a:rPr lang="en-US" sz="1800" b="1" dirty="0">
                <a:solidFill>
                  <a:schemeClr val="accent3"/>
                </a:solidFill>
              </a:rPr>
              <a:t>te</a:t>
            </a:r>
            <a:r>
              <a:rPr lang="en-US" sz="1800" dirty="0"/>
              <a:t> the homework</a:t>
            </a:r>
            <a:endParaRPr lang="ar-SA" sz="1800" dirty="0"/>
          </a:p>
        </p:txBody>
      </p:sp>
      <p:pic>
        <p:nvPicPr>
          <p:cNvPr id="20" name="Google Shape;2090;p94">
            <a:extLst>
              <a:ext uri="{FF2B5EF4-FFF2-40B4-BE49-F238E27FC236}">
                <a16:creationId xmlns:a16="http://schemas.microsoft.com/office/drawing/2014/main" id="{7FBC4874-4504-1207-C0C4-F39C2E74B25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99669" y="3329597"/>
            <a:ext cx="1024376" cy="1669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رسم 22" descr="سهم لليمين مع تعبئة خالصة">
            <a:extLst>
              <a:ext uri="{FF2B5EF4-FFF2-40B4-BE49-F238E27FC236}">
                <a16:creationId xmlns:a16="http://schemas.microsoft.com/office/drawing/2014/main" id="{BF8714A3-B4E0-8496-D955-20B32156FF1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26873" b="30270"/>
          <a:stretch/>
        </p:blipFill>
        <p:spPr>
          <a:xfrm>
            <a:off x="3083859" y="4126326"/>
            <a:ext cx="914400" cy="391886"/>
          </a:xfrm>
          <a:prstGeom prst="rect">
            <a:avLst/>
          </a:prstGeom>
        </p:spPr>
      </p:pic>
      <p:pic>
        <p:nvPicPr>
          <p:cNvPr id="27" name="رسم 26" descr="سهم لليمين مع تعبئة خالصة">
            <a:extLst>
              <a:ext uri="{FF2B5EF4-FFF2-40B4-BE49-F238E27FC236}">
                <a16:creationId xmlns:a16="http://schemas.microsoft.com/office/drawing/2014/main" id="{E4881AF6-D5A5-E4B3-3DC1-506B25526A1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26873" b="30270"/>
          <a:stretch/>
        </p:blipFill>
        <p:spPr>
          <a:xfrm>
            <a:off x="3105630" y="4601455"/>
            <a:ext cx="914400" cy="3918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6" grpId="0"/>
      <p:bldP spid="17" grpId="0" animBg="1"/>
      <p:bldP spid="18" grpId="0"/>
      <p:bldP spid="19" grpId="0" animBg="1"/>
      <p:bldP spid="21" grpId="0"/>
      <p:bldP spid="22" grpId="0" animBg="1"/>
      <p:bldP spid="24" grpId="0"/>
      <p:bldP spid="25" grpId="0" animBg="1"/>
      <p:bldP spid="26" grpId="0" animBg="1"/>
      <p:bldP spid="8" grpId="0" animBg="1"/>
      <p:bldP spid="9" grpId="0"/>
      <p:bldP spid="10" grpId="0" animBg="1"/>
      <p:bldP spid="11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o 8">
            <a:extLst>
              <a:ext uri="{FF2B5EF4-FFF2-40B4-BE49-F238E27FC236}">
                <a16:creationId xmlns:a16="http://schemas.microsoft.com/office/drawing/2014/main" id="{0F1E95D3-31DF-AC1C-9252-BFA24EBB30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3264608"/>
              </p:ext>
            </p:extLst>
          </p:nvPr>
        </p:nvGraphicFramePr>
        <p:xfrm>
          <a:off x="476410" y="1367962"/>
          <a:ext cx="8275704" cy="2975363"/>
        </p:xfrm>
        <a:graphic>
          <a:graphicData uri="http://schemas.openxmlformats.org/drawingml/2006/table">
            <a:tbl>
              <a:tblPr bandCol="1">
                <a:tableStyleId>{ED083AE6-46FA-4A59-8FB0-9F97EB10719F}</a:tableStyleId>
              </a:tblPr>
              <a:tblGrid>
                <a:gridCol w="2068926">
                  <a:extLst>
                    <a:ext uri="{9D8B030D-6E8A-4147-A177-3AD203B41FA5}">
                      <a16:colId xmlns:a16="http://schemas.microsoft.com/office/drawing/2014/main" val="2129215829"/>
                    </a:ext>
                  </a:extLst>
                </a:gridCol>
                <a:gridCol w="2068926">
                  <a:extLst>
                    <a:ext uri="{9D8B030D-6E8A-4147-A177-3AD203B41FA5}">
                      <a16:colId xmlns:a16="http://schemas.microsoft.com/office/drawing/2014/main" val="4070264895"/>
                    </a:ext>
                  </a:extLst>
                </a:gridCol>
                <a:gridCol w="2068926">
                  <a:extLst>
                    <a:ext uri="{9D8B030D-6E8A-4147-A177-3AD203B41FA5}">
                      <a16:colId xmlns:a16="http://schemas.microsoft.com/office/drawing/2014/main" val="2918874581"/>
                    </a:ext>
                  </a:extLst>
                </a:gridCol>
                <a:gridCol w="2068926">
                  <a:extLst>
                    <a:ext uri="{9D8B030D-6E8A-4147-A177-3AD203B41FA5}">
                      <a16:colId xmlns:a16="http://schemas.microsoft.com/office/drawing/2014/main" val="212051937"/>
                    </a:ext>
                  </a:extLst>
                </a:gridCol>
              </a:tblGrid>
              <a:tr h="42729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800" dirty="0"/>
                        <a:t>I</a:t>
                      </a:r>
                      <a:endParaRPr lang="tr-TR" sz="1800" dirty="0">
                        <a:latin typeface="Congenial" panose="0200050304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800" dirty="0">
                          <a:solidFill>
                            <a:srgbClr val="C00000"/>
                          </a:solidFill>
                        </a:rPr>
                        <a:t>WENT*</a:t>
                      </a:r>
                      <a:endParaRPr lang="tr-TR" sz="1800" dirty="0">
                        <a:solidFill>
                          <a:srgbClr val="C00000"/>
                        </a:solidFill>
                        <a:latin typeface="Congenial" panose="02000503040000020004" pitchFamily="2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800" dirty="0"/>
                        <a:t>I</a:t>
                      </a:r>
                      <a:endParaRPr lang="tr-TR" sz="1800" dirty="0">
                        <a:latin typeface="Congenial" panose="0200050304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800" dirty="0"/>
                        <a:t>DIDN’T  </a:t>
                      </a:r>
                      <a:r>
                        <a:rPr lang="tr-TR" sz="1800" b="1" dirty="0"/>
                        <a:t>GO</a:t>
                      </a:r>
                      <a:endParaRPr lang="tr-TR" sz="1800" b="1" dirty="0">
                        <a:latin typeface="Congenial" panose="02000503040000020004" pitchFamily="2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4692371"/>
                  </a:ext>
                </a:extLst>
              </a:tr>
              <a:tr h="42729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800" dirty="0"/>
                        <a:t>HE</a:t>
                      </a:r>
                      <a:endParaRPr lang="tr-TR" sz="1800" dirty="0">
                        <a:latin typeface="Congenial" panose="0200050304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800" dirty="0">
                          <a:solidFill>
                            <a:srgbClr val="002060"/>
                          </a:solidFill>
                        </a:rPr>
                        <a:t>STUD</a:t>
                      </a:r>
                      <a:r>
                        <a:rPr lang="tr-TR" sz="1800" dirty="0">
                          <a:solidFill>
                            <a:srgbClr val="FF0000"/>
                          </a:solidFill>
                        </a:rPr>
                        <a:t>IED</a:t>
                      </a:r>
                      <a:endParaRPr lang="tr-TR" sz="1800" dirty="0">
                        <a:solidFill>
                          <a:srgbClr val="FF0000"/>
                        </a:solidFill>
                        <a:latin typeface="Congenial" panose="0200050304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800" dirty="0"/>
                        <a:t>HE</a:t>
                      </a:r>
                      <a:endParaRPr lang="tr-TR" sz="1800" dirty="0">
                        <a:latin typeface="Congenial" panose="0200050304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800" dirty="0"/>
                        <a:t>DIDN’T </a:t>
                      </a:r>
                      <a:r>
                        <a:rPr lang="tr-TR" sz="1800" b="1" dirty="0"/>
                        <a:t>STUDY</a:t>
                      </a:r>
                      <a:endParaRPr lang="tr-TR" sz="1800" b="1" dirty="0">
                        <a:latin typeface="Congenial" panose="0200050304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8436364"/>
                  </a:ext>
                </a:extLst>
              </a:tr>
              <a:tr h="42729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800" dirty="0"/>
                        <a:t>SHE</a:t>
                      </a:r>
                      <a:endParaRPr lang="tr-TR" sz="1800" dirty="0">
                        <a:latin typeface="Congenial" panose="0200050304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USE</a:t>
                      </a:r>
                      <a:r>
                        <a:rPr lang="tr-TR" sz="1800" dirty="0">
                          <a:solidFill>
                            <a:srgbClr val="FF0000"/>
                          </a:solidFill>
                        </a:rPr>
                        <a:t>D</a:t>
                      </a:r>
                      <a:endParaRPr lang="tr-TR" sz="1800" dirty="0">
                        <a:solidFill>
                          <a:srgbClr val="FF0000"/>
                        </a:solidFill>
                        <a:latin typeface="Congenial" panose="0200050304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800" dirty="0"/>
                        <a:t>SHE</a:t>
                      </a:r>
                      <a:endParaRPr lang="tr-TR" sz="1800" dirty="0">
                        <a:latin typeface="Congenial" panose="0200050304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800" dirty="0"/>
                        <a:t>DIDN’T </a:t>
                      </a:r>
                      <a:r>
                        <a:rPr lang="en-US" sz="1800" b="1" dirty="0"/>
                        <a:t>USE</a:t>
                      </a:r>
                      <a:endParaRPr lang="tr-TR" sz="1800" b="1" dirty="0">
                        <a:latin typeface="Congenial" panose="0200050304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6122248"/>
                  </a:ext>
                </a:extLst>
              </a:tr>
              <a:tr h="42729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800" dirty="0"/>
                        <a:t>IT</a:t>
                      </a:r>
                      <a:endParaRPr lang="tr-TR" sz="1800" dirty="0">
                        <a:latin typeface="Congenial" panose="0200050304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800" dirty="0">
                          <a:solidFill>
                            <a:srgbClr val="002060"/>
                          </a:solidFill>
                        </a:rPr>
                        <a:t>RAIN</a:t>
                      </a:r>
                      <a:r>
                        <a:rPr lang="tr-TR" sz="1800" dirty="0">
                          <a:solidFill>
                            <a:srgbClr val="FF0000"/>
                          </a:solidFill>
                        </a:rPr>
                        <a:t>ED</a:t>
                      </a:r>
                      <a:endParaRPr lang="tr-TR" sz="1800" dirty="0">
                        <a:solidFill>
                          <a:srgbClr val="FF0000"/>
                        </a:solidFill>
                        <a:latin typeface="Congenial" panose="0200050304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800" dirty="0"/>
                        <a:t>IT</a:t>
                      </a:r>
                      <a:endParaRPr lang="tr-TR" sz="1800" dirty="0">
                        <a:latin typeface="Congenial" panose="0200050304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800" dirty="0"/>
                        <a:t>DIDN’T </a:t>
                      </a:r>
                      <a:r>
                        <a:rPr lang="tr-TR" sz="1800" b="1" dirty="0"/>
                        <a:t>RAIN</a:t>
                      </a:r>
                      <a:endParaRPr lang="tr-TR" sz="1800" b="1" dirty="0">
                        <a:latin typeface="Congenial" panose="0200050304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533077"/>
                  </a:ext>
                </a:extLst>
              </a:tr>
              <a:tr h="41158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/>
                        <a:t>WE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800" dirty="0">
                          <a:solidFill>
                            <a:srgbClr val="C00000"/>
                          </a:solidFill>
                        </a:rPr>
                        <a:t>ATE*</a:t>
                      </a:r>
                      <a:endParaRPr lang="tr-TR" sz="1800" dirty="0">
                        <a:solidFill>
                          <a:srgbClr val="C00000"/>
                        </a:solidFill>
                        <a:latin typeface="Congenial" panose="02000503040000020004" pitchFamily="2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/>
                        <a:t>WE</a:t>
                      </a:r>
                      <a:endParaRPr lang="tr-TR" sz="1800" dirty="0">
                        <a:latin typeface="Congenial" panose="0200050304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800" dirty="0"/>
                        <a:t>DIDN’T </a:t>
                      </a:r>
                      <a:r>
                        <a:rPr lang="tr-TR" sz="1800" b="1" dirty="0"/>
                        <a:t>EAT</a:t>
                      </a:r>
                      <a:endParaRPr lang="tr-TR" sz="1800" b="1" dirty="0">
                        <a:latin typeface="Congenial" panose="02000503040000020004" pitchFamily="2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772832"/>
                  </a:ext>
                </a:extLst>
              </a:tr>
              <a:tr h="42729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800" dirty="0"/>
                        <a:t>YOU</a:t>
                      </a:r>
                      <a:endParaRPr lang="tr-TR" sz="1800" dirty="0">
                        <a:latin typeface="Congenial" panose="0200050304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800" dirty="0">
                          <a:solidFill>
                            <a:srgbClr val="C00000"/>
                          </a:solidFill>
                        </a:rPr>
                        <a:t>WROTE *</a:t>
                      </a:r>
                      <a:endParaRPr lang="tr-TR" sz="1800" dirty="0">
                        <a:solidFill>
                          <a:srgbClr val="C00000"/>
                        </a:solidFill>
                        <a:latin typeface="Congenial" panose="02000503040000020004" pitchFamily="2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800" dirty="0"/>
                        <a:t>YOU</a:t>
                      </a:r>
                      <a:endParaRPr lang="tr-TR" sz="1800" dirty="0">
                        <a:latin typeface="Congenial" panose="0200050304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800" dirty="0"/>
                        <a:t>DIDN’T </a:t>
                      </a:r>
                      <a:r>
                        <a:rPr lang="tr-TR" sz="1800" b="1" dirty="0"/>
                        <a:t>WRITE</a:t>
                      </a:r>
                      <a:endParaRPr lang="tr-TR" sz="1800" b="1" dirty="0">
                        <a:latin typeface="Congenial" panose="02000503040000020004" pitchFamily="2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247978"/>
                  </a:ext>
                </a:extLst>
              </a:tr>
              <a:tr h="42729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800" dirty="0"/>
                        <a:t>THEY</a:t>
                      </a:r>
                      <a:endParaRPr lang="tr-TR" sz="1800" dirty="0">
                        <a:latin typeface="Congenial" panose="0200050304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PLAY</a:t>
                      </a:r>
                      <a:r>
                        <a:rPr lang="tr-TR" sz="1800" dirty="0">
                          <a:solidFill>
                            <a:srgbClr val="FF0000"/>
                          </a:solidFill>
                        </a:rPr>
                        <a:t>ED</a:t>
                      </a:r>
                      <a:endParaRPr lang="tr-TR" sz="1800" dirty="0">
                        <a:solidFill>
                          <a:srgbClr val="FF0000"/>
                        </a:solidFill>
                        <a:latin typeface="Congenial" panose="0200050304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800" dirty="0"/>
                        <a:t>THEY</a:t>
                      </a:r>
                      <a:endParaRPr lang="tr-TR" sz="1800" dirty="0">
                        <a:latin typeface="Congenial" panose="0200050304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800" dirty="0"/>
                        <a:t>DIDN’T </a:t>
                      </a:r>
                      <a:r>
                        <a:rPr lang="en-US" sz="1800" b="1" dirty="0"/>
                        <a:t>PLAY</a:t>
                      </a:r>
                      <a:endParaRPr lang="tr-TR" sz="1800" b="1" dirty="0">
                        <a:latin typeface="Congenial" panose="0200050304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470498"/>
                  </a:ext>
                </a:extLst>
              </a:tr>
            </a:tbl>
          </a:graphicData>
        </a:graphic>
      </p:graphicFrame>
      <p:sp>
        <p:nvSpPr>
          <p:cNvPr id="19" name="Alt Bilgi Yer Tutucusu 2">
            <a:extLst>
              <a:ext uri="{FF2B5EF4-FFF2-40B4-BE49-F238E27FC236}">
                <a16:creationId xmlns:a16="http://schemas.microsoft.com/office/drawing/2014/main" id="{FC0F2A48-76EC-82BA-A7A9-5442AD12A050}"/>
              </a:ext>
            </a:extLst>
          </p:cNvPr>
          <p:cNvSpPr txBox="1">
            <a:spLocks/>
          </p:cNvSpPr>
          <p:nvPr/>
        </p:nvSpPr>
        <p:spPr>
          <a:xfrm>
            <a:off x="2786102" y="4496814"/>
            <a:ext cx="41148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sz="2400" dirty="0">
                <a:solidFill>
                  <a:schemeClr val="bg2">
                    <a:lumMod val="75000"/>
                  </a:schemeClr>
                </a:solidFill>
              </a:rPr>
              <a:t>* IRREGULAR VERBS</a:t>
            </a:r>
          </a:p>
        </p:txBody>
      </p:sp>
      <p:sp>
        <p:nvSpPr>
          <p:cNvPr id="2" name="7 Başlık">
            <a:extLst>
              <a:ext uri="{FF2B5EF4-FFF2-40B4-BE49-F238E27FC236}">
                <a16:creationId xmlns:a16="http://schemas.microsoft.com/office/drawing/2014/main" id="{05EF13D0-12F8-2978-0EAB-CE0098A1A065}"/>
              </a:ext>
            </a:extLst>
          </p:cNvPr>
          <p:cNvSpPr txBox="1">
            <a:spLocks/>
          </p:cNvSpPr>
          <p:nvPr/>
        </p:nvSpPr>
        <p:spPr bwMode="auto">
          <a:xfrm>
            <a:off x="2762409" y="591670"/>
            <a:ext cx="3354081" cy="5378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More Examples</a:t>
            </a:r>
            <a:endParaRPr kumimoji="0" lang="tr-TR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1" name="Google Shape;1291;p37"/>
          <p:cNvPicPr preferRelativeResize="0"/>
          <p:nvPr/>
        </p:nvPicPr>
        <p:blipFill rotWithShape="1">
          <a:blip r:embed="rId3">
            <a:alphaModFix/>
          </a:blip>
          <a:srcRect l="19717" t="14663" b="14670"/>
          <a:stretch/>
        </p:blipFill>
        <p:spPr>
          <a:xfrm>
            <a:off x="6907945" y="3649915"/>
            <a:ext cx="1600247" cy="1362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A3FC1055-C53A-B682-BC8E-2A9EEAEEAE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14" t="53782" r="6946" b="23437"/>
          <a:stretch/>
        </p:blipFill>
        <p:spPr>
          <a:xfrm>
            <a:off x="683879" y="1836485"/>
            <a:ext cx="7853083" cy="1582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7 Başlık">
            <a:extLst>
              <a:ext uri="{FF2B5EF4-FFF2-40B4-BE49-F238E27FC236}">
                <a16:creationId xmlns:a16="http://schemas.microsoft.com/office/drawing/2014/main" id="{9FEA5CFC-1012-52AC-15C3-2AD27EB3F8A5}"/>
              </a:ext>
            </a:extLst>
          </p:cNvPr>
          <p:cNvSpPr txBox="1">
            <a:spLocks/>
          </p:cNvSpPr>
          <p:nvPr/>
        </p:nvSpPr>
        <p:spPr bwMode="auto">
          <a:xfrm>
            <a:off x="2382050" y="760718"/>
            <a:ext cx="4218535" cy="5378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How to Ask Questions in the Past</a:t>
            </a:r>
            <a:endParaRPr kumimoji="0" lang="tr-TR" sz="23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6" name="مستطيل: زوايا مستديرة 23">
            <a:extLst>
              <a:ext uri="{FF2B5EF4-FFF2-40B4-BE49-F238E27FC236}">
                <a16:creationId xmlns:a16="http://schemas.microsoft.com/office/drawing/2014/main" id="{89320F4D-A77F-40FA-8D53-BD48802FEA44}"/>
              </a:ext>
            </a:extLst>
          </p:cNvPr>
          <p:cNvSpPr/>
          <p:nvPr/>
        </p:nvSpPr>
        <p:spPr>
          <a:xfrm>
            <a:off x="973599" y="2136161"/>
            <a:ext cx="1262455" cy="315046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: زوايا مستديرة 23">
            <a:extLst>
              <a:ext uri="{FF2B5EF4-FFF2-40B4-BE49-F238E27FC236}">
                <a16:creationId xmlns:a16="http://schemas.microsoft.com/office/drawing/2014/main" id="{E5EB6CA8-7F3D-2633-9024-A2F6392C57C7}"/>
              </a:ext>
            </a:extLst>
          </p:cNvPr>
          <p:cNvSpPr/>
          <p:nvPr/>
        </p:nvSpPr>
        <p:spPr>
          <a:xfrm>
            <a:off x="3961407" y="2127197"/>
            <a:ext cx="1262455" cy="315046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: زوايا مستديرة 23">
            <a:extLst>
              <a:ext uri="{FF2B5EF4-FFF2-40B4-BE49-F238E27FC236}">
                <a16:creationId xmlns:a16="http://schemas.microsoft.com/office/drawing/2014/main" id="{CC0E47A0-EC82-C921-CB20-88B0B938702B}"/>
              </a:ext>
            </a:extLst>
          </p:cNvPr>
          <p:cNvSpPr/>
          <p:nvPr/>
        </p:nvSpPr>
        <p:spPr>
          <a:xfrm>
            <a:off x="6059148" y="2134881"/>
            <a:ext cx="1262455" cy="315046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Grammar Subject for Elementary - 4th Grade: Ordering Adjectives by Slidesgo">
  <a:themeElements>
    <a:clrScheme name="Simple Light">
      <a:dk1>
        <a:srgbClr val="191919"/>
      </a:dk1>
      <a:lt1>
        <a:srgbClr val="FFFFFF"/>
      </a:lt1>
      <a:dk2>
        <a:srgbClr val="EB9B2E"/>
      </a:dk2>
      <a:lt2>
        <a:srgbClr val="FCB5A8"/>
      </a:lt2>
      <a:accent1>
        <a:srgbClr val="FD9889"/>
      </a:accent1>
      <a:accent2>
        <a:srgbClr val="A0E5EF"/>
      </a:accent2>
      <a:accent3>
        <a:srgbClr val="4FBED2"/>
      </a:accent3>
      <a:accent4>
        <a:srgbClr val="D67634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480</Words>
  <Application>Microsoft Office PowerPoint</Application>
  <PresentationFormat>عرض على الشاشة (16:9)</PresentationFormat>
  <Paragraphs>204</Paragraphs>
  <Slides>29</Slides>
  <Notes>29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29</vt:i4>
      </vt:variant>
    </vt:vector>
  </HeadingPairs>
  <TitlesOfParts>
    <vt:vector size="39" baseType="lpstr">
      <vt:lpstr>Montserrat</vt:lpstr>
      <vt:lpstr>Bebas Neue</vt:lpstr>
      <vt:lpstr>Bellota Text</vt:lpstr>
      <vt:lpstr>Calibri</vt:lpstr>
      <vt:lpstr>Arial</vt:lpstr>
      <vt:lpstr>Arial Rounded MT Bold</vt:lpstr>
      <vt:lpstr>Maiandra GD</vt:lpstr>
      <vt:lpstr>Congenial</vt:lpstr>
      <vt:lpstr>CVGAC S+ Proxima Nova</vt:lpstr>
      <vt:lpstr>Grammar Subject for Elementary - 4th Grade: Ordering Adjectives by Slidesgo</vt:lpstr>
      <vt:lpstr>Unit 1 Big Changes</vt:lpstr>
      <vt:lpstr>Use</vt:lpstr>
      <vt:lpstr>Open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Open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Home work</vt:lpstr>
      <vt:lpstr>عرض تقديمي في PowerPoint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 Big Changes</dc:title>
  <cp:lastModifiedBy>انتصار بنت العبيدالله</cp:lastModifiedBy>
  <cp:revision>12</cp:revision>
  <dcterms:modified xsi:type="dcterms:W3CDTF">2022-09-10T23:13:06Z</dcterms:modified>
</cp:coreProperties>
</file>