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94" r:id="rId2"/>
    <p:sldId id="276" r:id="rId3"/>
    <p:sldId id="310" r:id="rId4"/>
    <p:sldId id="274" r:id="rId5"/>
    <p:sldId id="278" r:id="rId6"/>
    <p:sldId id="286" r:id="rId7"/>
    <p:sldId id="285" r:id="rId8"/>
    <p:sldId id="287" r:id="rId9"/>
    <p:sldId id="289" r:id="rId10"/>
    <p:sldId id="290" r:id="rId11"/>
    <p:sldId id="279" r:id="rId12"/>
    <p:sldId id="280" r:id="rId13"/>
    <p:sldId id="282" r:id="rId14"/>
    <p:sldId id="291" r:id="rId15"/>
    <p:sldId id="296" r:id="rId16"/>
    <p:sldId id="297" r:id="rId17"/>
    <p:sldId id="298" r:id="rId18"/>
    <p:sldId id="299" r:id="rId19"/>
    <p:sldId id="302" r:id="rId20"/>
    <p:sldId id="301" r:id="rId21"/>
    <p:sldId id="303" r:id="rId22"/>
    <p:sldId id="306" r:id="rId23"/>
    <p:sldId id="308" r:id="rId24"/>
    <p:sldId id="307" r:id="rId25"/>
    <p:sldId id="281" r:id="rId26"/>
    <p:sldId id="309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15C4D"/>
    <a:srgbClr val="1E8A78"/>
    <a:srgbClr val="008000"/>
    <a:srgbClr val="0000FF"/>
    <a:srgbClr val="FFFFCC"/>
    <a:srgbClr val="D5B883"/>
    <a:srgbClr val="F79D93"/>
    <a:srgbClr val="E7D6B7"/>
    <a:srgbClr val="673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00" autoAdjust="0"/>
    <p:restoredTop sz="92012" autoAdjust="0"/>
  </p:normalViewPr>
  <p:slideViewPr>
    <p:cSldViewPr snapToGrid="0">
      <p:cViewPr varScale="1">
        <p:scale>
          <a:sx n="79" d="100"/>
          <a:sy n="79" d="100"/>
        </p:scale>
        <p:origin x="1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4:40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0,'21'0'282,"21"0"-251,-42-21-31,21 21 16,0 0-1,22 0 1,-22 0 62,21 0-62,-21 0 15,1 0-16,-22-21 17,21 21-32,0 0 15,42 0 1,-41 0 0,-1 0-1,0 0 32,0 0 31,0 0-47,0 0 1,1 0 140,-1 0-157,0 0 1,21 21-1,-21-21 1,1 0 47,-1 0-48,0 0 1,0 0-1,0 0 1,0 0 15,1 0-31,-1 0 16,0 0 15,0 0-15,0 0-1,0 0 1,22 0 0,-22 0-1,0 0 1,0 0 0,0 0-1,1 0 1,20 0-1,-21 0 48,0 0-16,0 0-32,1 0-15,-1 0 32,-21 21-32,21-21 15,0 0 1,0 0 0,0 0 15,1 0 47,-1 0-47,0 0-31,0 0 16,0 0-1,0 0 17,1 0 15,-1 0-32,0 0 1,0 0-1,0 0 1,0 0 0,1 0-1,-1 0 17,0 0-17,0 0 1,0 0-1,0 0 1,1 0 0,-1 0 15,0 0-15,0 0-1,0 0 1,0 0-1,1 0 32,-1 0-15,0 0-1,0 0 0,0 0 0,0 0 1,-21 21 14,22-21-46,-1 0 16,0 0 15,21 0 1,-21 0-1,1 0-16,-1 0 1,0 0 0,0 21 46,0-21-46,0 0-1,1 22 32,-1-22 16,0 0-16,-21 21 31,21-21-47,0 0 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46:33.7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0,'96'0'282,"99"0"-251,-195-21-31,95 21 16,1 0-1,102 0 1,-102 0 62,98 0-62,-98 0 15,5 0-16,-101-21 17,96 21-32,0 0 15,195 0 1,-190 0 0,-5 0-1,0 0 32,2 0 31,-2 0-47,0 0 1,5 0 140,-5 0-157,0 0 1,99 21-1,-99-21 1,5 0 47,-5 0-48,0 0 1,2 0-1,-2 0 1,0 0 15,6 0-31,-6 0 16,-1 0 15,4 0-15,-3 0-1,0 0 1,101 0 0,-101 0-1,3 0 1,-3 0 0,0 0-1,5 0 1,91 0-1,-94 0 48,-2 0-16,0 0-32,5 0-15,-5 0 32,-96 21-32,96-21 15,3 0 1,-3 0 0,0 0 15,5 0 47,-5 0-47,0 0-31,0 0 16,2 0-1,-2 0 17,6 0 15,-7 0-32,1 0 1,0 0-1,3 0 1,-3 0 0,5 0-1,-5 0 17,0 0-17,0 0 1,3 0-1,-3 0 1,5 0 0,-5 0 15,0 0-15,0 0-1,2 0 1,-2 0-1,5 0 32,-5 0-15,0 0-1,0 0 0,3 0 0,-3 0 1,-96 21 14,101-21-46,-5 0 16,0 0 15,98 0 1,-98 0-1,5 0-16,-5 0 1,0 0 0,0 21 46,3-21-46,-3 0-1,5 22 32,-5-22 16,0 0-16,-96 21 31,96-21-47,3 0 78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46:58.6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0,'106'0'282,"108"0"-251,-214-21-31,105 21 16,1 0-1,111 0 1,-112 0 62,109 0-62,-108 0 15,5 0-16,-111-21 17,105 21-32,1 0 15,214 0 1,-209 0 0,-6 0-1,1 0 32,2 0 31,-2 0-47,0 0 1,5 0 140,-6 0-157,1 0 1,108 21-1,-109-21 1,7 0 47,-7 0-48,1 0 1,2 0-1,-2 0 1,-1 0 15,7 0-31,-7 0 16,1 0 15,2 0-15,-2 0-1,-1 0 1,112 0 0,-111 0-1,2 0 1,-2 0 0,-1 0-1,7 0 1,99 0-1,-103 0 48,-2 0-16,-1 0-32,7 0-15,-7 0 32,-105 21-32,106-21 15,2 0 1,-2 0 0,-1 0 15,7 0 47,-7 0-47,1 0-31,-1 0 16,4 0-1,-4 0 17,6 0 15,-5 0-32,0 0 1,-1 0-1,4 0 1,-4 0 0,6 0-1,-5 0 17,0 0-17,-1 0 1,4 0-1,-4 0 1,6 0 0,-5 0 15,-1 0-15,1 0-1,2 0 1,-2 0-1,5 0 32,-5 0-15,-1 0-1,1 0 0,2 0 0,-2 0 1,-106 21 14,111-21-46,-5 0 16,-1 0 15,109 0 1,-108 0-1,5 0-16,-5 0 1,-1 0 0,1 21 46,2-21-46,-2 0-1,5 22 32,-5-22 16,-1 0-16,-105 21 31,106-21-47,2 0 78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47:07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0,'79'0'282,"82"0"-251,-161-21-31,79 21 16,1 0-1,83 0 1,-84 0 62,82 0-62,-82 0 15,5 0-16,-84-21 17,79 21-32,0 0 15,161 0 1,-156 0 0,-5 0-1,1 0 32,1 0 31,-2 0-47,1 0 1,3 0 140,-3 0-157,-1 0 1,82 21-1,-82-21 1,5 0 47,-5 0-48,0 0 1,3 0-1,-3 0 1,0 0 15,5 0-31,-5 0 16,0 0 15,3 0-15,-3 0-1,1 0 1,82 0 0,-82 0-1,1 0 1,-1 0 0,-1 0-1,4 0 1,76 0-1,-77 0 48,-3 0-16,0 0-32,5 0-15,-5 0 32,-79 21-32,79-21 15,3 0 1,-3 0 0,0 0 15,5 0 47,-5 0-47,1 0-31,-1 0 16,2 0-1,-1 0 17,3 0 15,-3 0-32,-1 0 1,0 0-1,3 0 1,-3 0 0,5 0-1,-5 0 17,0 0-17,1 0 1,1 0-1,-2 0 1,5 0 0,-5 0 15,1 0-15,-1 0-1,2 0 1,-1 0-1,3 0 32,-3 0-15,-1 0-1,0 0 0,3 0 0,-3 0 1,-79 21 14,84-21-46,-5 0 16,0 0 15,82 0 1,-82 0-1,5 0-16,-5 0 1,1 0 0,-1 21 46,2-21-46,-1 0-1,3 22 32,-3-22 16,-1 0-16,-79 21 31,79-21-47,3 0 78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48:55.2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0,'117'0'282,"114"0"-251,-231-21-31,117 21 16,0 0-1,123 0 1,-123 0 62,117 0-62,-115 0 15,1 0-16,-120-21 17,117 21-32,0 0 15,231 0 1,-222 0 0,-12 0-1,3 0 32,0 0 31,0 0-47,0 0 1,6 0 140,-6 0-157,0 0 1,114 21-1,-114-21 1,8 0 47,-11 0-48,3 0 1,0 0-1,0 0 1,0 0 15,6 0-31,-6 0 16,0 0 15,0 0-15,-3 0-1,3 0 1,125 0 0,-127 0-1,2 0 1,0 0 0,-1 0-1,7 0 1,111 0-1,-117 0 48,0 0-16,-3 0-32,12 0-15,-9 0 32,-117 21-32,114-21 15,3 0 1,0 0 0,0 0 15,3 0 47,-1 0-47,-2 0-31,0 0 16,0 0-1,-3 0 17,12 0 15,-9 0-32,0 0 1,-3 0-1,3 0 1,0 0 0,3 0-1,-3 0 17,3 0-17,-3 0 1,0 0-1,0 0 1,2 0 0,1 0 15,-3 0-15,-3 0-1,3 0 1,0 0-1,3 0 32,-3 0-15,3 0-1,-3 0 0,0 0 0,0 0 1,-117 21 14,120-21-46,-3 0 16,3 0 15,111 0 1,-114 0-1,5 0-16,-8 0 1,3 0 0,3 21 46,-3-21-46,0 0-1,3 22 32,-3-22 16,0 0-16,-117 21 31,120-21-47,-6 0 78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52:03.385"/>
    </inkml:context>
    <inkml:brush xml:id="br0">
      <inkml:brushProperty name="width" value="0.08819" units="cm"/>
      <inkml:brushProperty name="height" value="0.35278" units="cm"/>
      <inkml:brushProperty name="color" value="#66FFFF"/>
      <inkml:brushProperty name="tip" value="rectangle"/>
      <inkml:brushProperty name="rasterOp" value="maskPen"/>
    </inkml:brush>
  </inkml:definitions>
  <inkml:trace contextRef="#ctx0" brushRef="#br0">10880 8255 0,'97'0'282,"96"0"-251,-193-21-31,96 21 16,1 0-1,99 0 1,-99 0 62,96 0-62,-96 0 15,4 0-16,-101-21 17,96 21-32,1 0 15,193 0 1,-188 0 0,-7 0-1,3 0 32,-4 0 31,3 0-47,0 0 1,3 0 140,-3 0-157,1 0 1,95 21-1,-98-21 1,7 0 47,-5 0-48,0 0 1,-1 0-1,1 0 1,-3 0 15,8 0-31,-5 0 16,-1 0 15,1 0-15,0 0-1,-1 0 1,102 0 0,-102 0-1,1 0 1,-1 0 0,1 0-1,4 0 1,91 0-1,-95 0 48,-1 0-16,1 0-32,4 0-15,-5 0 32,-96 21-32,97-21 15,0 0 1,-1 0 0,1 0 15,4 0 47,-5 0-47,1 0-31,-1 0 16,0 0-1,1 0 17,3 0 15,-3 0-32,0 0 1,-1 0-1,1 0 1,-1 0 0,5 0-1,-3 0 17,-1 0-17,-1 0 1,1 0-1,-3 0 1,9 0 0,-7 0 15,-1 0-15,3 0-1,-1 0 1,-1 0-1,5 0 32,-4 0-15,-1 0-1,1 0 0,-1 0 0,1 0 1,-97 21 14,101-21-46,-4 0 16,-1 0 15,96 0 1,-95 0-1,4 0-16,-5 0 1,1 0 0,0 21 46,-1-21-46,1 0-1,4 22 32,-5-22 16,1 0-16,-97 21 31,96-21-47,1 0 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03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0,'34'0'282,"33"0"-251,-67-21-31,34 21 16,0 0-1,35 0 1,-35 0 62,34 0-62,-34 0 15,1 0-16,-35-21 17,34 21-32,0 0 15,67 0 1,-65 0 0,-3 0-1,1 0 32,0 0 31,0 0-47,0 0 1,1 0 140,-1 0-157,0 0 1,33 21-1,-33-21 1,2 0 47,-3 0-48,1 0 1,0 0-1,0 0 1,0 0 15,1 0-31,-1 0 16,0 0 15,0 0-15,-1 0-1,1 0 1,36 0 0,-37 0-1,1 0 1,0 0 0,0 0-1,1 0 1,33 0-1,-34 0 48,0 0-16,-1 0-32,3 0-15,-2 0 32,-34 21-32,33-21 15,1 0 1,0 0 0,0 0 15,1 0 47,-1 0-47,0 0-31,0 0 16,0 0-1,-1 0 17,3 0 15,-2 0-32,0 0 1,-1 0-1,1 0 1,0 0 0,1 0-1,-1 0 17,0 0-17,0 0 1,0 0-1,0 0 1,1 0 0,-1 0 15,0 0-15,-1 0-1,1 0 1,0 0-1,1 0 32,-1 0-15,0 0-1,0 0 0,0 0 0,0 0 1,-34 21 14,35-21-46,-1 0 16,0 0 15,33 0 1,-33 0-1,2 0-16,-3 0 1,1 0 0,0 21 46,0-21-46,0 0-1,1 22 32,-1-22 16,0 0-16,-34 21 31,34-21-47,-1 0 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55.3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0,'66'0'282,"66"0"-251,-132-21-31,66 21 16,0 0-1,68 0 1,-68 0 62,66 0-62,-66 0 15,3 0-16,-69-21 17,66 21-32,0 0 15,132 0 1,-129 0 0,-3 0-1,0 0 32,-1 0 31,1 0-47,0 0 1,3 0 140,-3 0-157,0 0 1,66 21-1,-66-21 1,3 0 47,-3 0-48,0 0 1,0 0-1,0 0 1,-1 0 15,4 0-31,-3 0 16,0 0 15,0 0-15,0 0-1,0 0 1,69 0 0,-69 0-1,0 0 1,0 0 0,0 0-1,3 0 1,62 0-1,-65 0 48,0 0-16,0 0-32,3 0-15,-3 0 32,-66 21-32,66-21 15,0 0 1,0 0 0,0 0 15,3 0 47,-3 0-47,0 0-31,0 0 16,-1 0-1,1 0 17,3 0 15,-3 0-32,0 0 1,0 0-1,0 0 1,0 0 0,3 0-1,-3 0 17,0 0-17,0 0 1,0 0-1,-1 0 1,5 0 0,-5 0 15,1 0-15,0 0-1,0 0 1,0 0-1,3 0 32,-3 0-15,0 0-1,0 0 0,0 0 0,0 0 1,-66 21 14,69-21-46,-3 0 16,0 0 15,65 0 1,-65 0-1,3 0-16,-3 0 1,0 0 0,0 21 46,0-21-46,0 0-1,3 22 32,-3-22 16,0 0-16,-66 21 31,66-21-47,0 0 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4:40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0,'37'0'282,"38"0"-251,-75-21-31,37 21 16,0 0-1,39 0 1,-39 0 62,38 0-62,-38 0 15,2 0-16,-39-21 17,37 21-32,0 0 15,75 0 1,-73 0 0,-2 0-1,0 0 32,1 0 31,-1 0-47,0 0 1,2 0 140,-2 0-157,0 0 1,38 21-1,-38-21 1,2 0 47,-2 0-48,0 0 1,1 0-1,-1 0 1,0 0 15,2 0-31,-2 0 16,0 0 15,1 0-15,-1 0-1,0 0 1,39 0 0,-39 0-1,1 0 1,-1 0 0,0 0-1,2 0 1,35 0-1,-36 0 48,-1 0-16,0 0-32,2 0-15,-2 0 32,-37 21-32,37-21 15,1 0 1,-1 0 0,0 0 15,2 0 47,-2 0-47,0 0-31,0 0 16,1 0-1,-1 0 17,2 0 15,-2 0-32,0 0 1,0 0-1,1 0 1,-1 0 0,2 0-1,-2 0 17,0 0-17,0 0 1,1 0-1,-1 0 1,2 0 0,-2 0 15,0 0-15,0 0-1,1 0 1,-1 0-1,2 0 32,-2 0-15,0 0-1,0 0 0,1 0 0,-1 0 1,-37 21 14,39-21-46,-2 0 16,0 0 15,38 0 1,-38 0-1,2 0-16,-2 0 1,0 0 0,0 21 46,1-21-46,-1 0-1,2 22 32,-2-22 16,0 0-16,-37 21 31,37-21-47,1 0 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03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0,'41'0'282,"40"0"-251,-81-21-31,41 21 16,0 0-1,43 0 1,-43 0 62,41 0-62,-40 0 15,0 0-16,-42-21 17,41 21-32,0 0 15,81 0 1,-78 0 0,-4 0-1,1 0 32,0 0 31,0 0-47,0 0 1,2 0 140,-2 0-157,0 0 1,40 21-1,-40-21 1,3 0 47,-4 0-48,1 0 1,0 0-1,0 0 1,0 0 15,2 0-31,-2 0 16,0 0 15,0 0-15,-1 0-1,1 0 1,44 0 0,-45 0-1,1 0 1,0 0 0,0 0-1,2 0 1,39 0-1,-41 0 48,0 0-16,-1 0-32,4 0-15,-3 0 32,-41 21-32,40-21 15,1 0 1,0 0 0,0 0 15,1 0 47,0 0-47,-1 0-31,0 0 16,0 0-1,-1 0 17,4 0 15,-3 0-32,0 0 1,-1 0-1,1 0 1,0 0 0,1 0-1,-1 0 17,1 0-17,-1 0 1,0 0-1,0 0 1,1 0 0,0 0 15,-1 0-15,-1 0-1,1 0 1,0 0-1,1 0 32,-1 0-15,1 0-1,-1 0 0,0 0 0,0 0 1,-41 21 14,42-21-46,-1 0 16,1 0 15,39 0 1,-40 0-1,2 0-16,-3 0 1,1 0 0,1 21 46,-1-21-46,0 0-1,1 22 32,-1-22 16,0 0-16,-41 21 31,42-21-47,-2 0 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55.3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0,'73'0'282,"72"0"-251,-145-21-31,72 21 16,1 0-1,74 0 1,-74 0 62,72 0-62,-72 0 15,3 0-16,-76-21 17,72 21-32,1 0 15,145 0 1,-142 0 0,-4 0-1,1 0 32,-2 0 31,2 0-47,0 0 1,2 0 140,-2 0-157,0 0 1,72 21-1,-73-21 1,4 0 47,-3 0-48,0 0 1,-1 0-1,1 0 1,-2 0 15,5 0-31,-3 0 16,-1 0 15,1 0-15,0 0-1,-1 0 1,77 0 0,-77 0-1,1 0 1,-1 0 0,1 0-1,3 0 1,68 0-1,-71 0 48,-1 0-16,1 0-32,3 0-15,-4 0 32,-72 21-32,73-21 15,0 0 1,-1 0 0,1 0 15,3 0 47,-4 0-47,1 0-31,-1 0 16,0 0-1,1 0 17,2 0 15,-2 0-32,0 0 1,-1 0-1,1 0 1,-1 0 0,4 0-1,-3 0 17,0 0-17,-1 0 1,1 0-1,-2 0 1,6 0 0,-5 0 15,0 0-15,1 0-1,0 0 1,-1 0-1,4 0 32,-3 0-15,-1 0-1,1 0 0,-1 0 0,1 0 1,-73 21 14,76-21-46,-3 0 16,-1 0 15,72 0 1,-71 0-1,3 0-16,-4 0 1,1 0 0,0 21 46,-1-21-46,1 0-1,3 22 32,-4-22 16,1 0-16,-73 21 31,72-21-47,1 0 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4:40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0,'45'0'282,"46"0"-251,-91-21-31,44 21 16,1 0-1,47 0 1,-47 0 62,46 0-62,-47 0 15,4 0-16,-48-21 17,44 21-32,1 0 15,91 0 1,-89 0 0,-2 0-1,-1 0 32,2 0 31,-1 0-47,0 0 1,2 0 140,-2 0-157,0 0 1,45 21-1,-45-21 1,2 0 47,-2 0-48,0 0 1,1 0-1,-1 0 1,-1 0 15,4 0-31,-4 0 16,1 0 15,1 0-15,-1 0-1,0 0 1,47 0 0,-48 0-1,2 0 1,-1 0 0,0 0-1,2 0 1,43 0-1,-44 0 48,-2 0-16,1 0-32,2 0-15,-2 0 32,-45 21-32,45-21 15,1 0 1,-1 0 0,-1 0 15,3 0 47,-2 0-47,0 0-31,0 0 16,1 0-1,-1 0 17,2 0 15,-2 0-32,-1 0 1,1 0-1,1 0 1,-1 0 0,2 0-1,-2 0 17,0 0-17,-1 0 1,2 0-1,-1 0 1,2 0 0,-2 0 15,0 0-15,0 0-1,1 0 1,-2 0-1,3 0 32,-2 0-15,0 0-1,0 0 0,1 0 0,-1 0 1,-45 21 14,47-21-46,-2 0 16,-1 0 15,47 0 1,-46 0-1,2 0-16,-2 0 1,0 0 0,-1 21 46,2-21-46,-1 0-1,2 22 32,-2-22 16,0 0-16,-45 21 31,45-21-47,1 0 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03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10880 8255 0,'41'0'282,"40"0"-251,-81-21-31,41 21 16,0 0-1,43 0 1,-43 0 62,41 0-62,-40 0 15,0 0-16,-42-21 17,41 21-32,0 0 15,81 0 1,-78 0 0,-4 0-1,1 0 32,0 0 31,0 0-47,0 0 1,2 0 140,-2 0-157,0 0 1,40 21-1,-40-21 1,3 0 47,-4 0-48,1 0 1,0 0-1,0 0 1,0 0 15,2 0-31,-2 0 16,0 0 15,0 0-15,-1 0-1,1 0 1,44 0 0,-45 0-1,1 0 1,0 0 0,0 0-1,2 0 1,39 0-1,-41 0 48,0 0-16,-1 0-32,4 0-15,-3 0 32,-41 21-32,40-21 15,1 0 1,0 0 0,0 0 15,1 0 47,0 0-47,-1 0-31,0 0 16,0 0-1,-1 0 17,4 0 15,-3 0-32,0 0 1,-1 0-1,1 0 1,0 0 0,1 0-1,-1 0 17,1 0-17,-1 0 1,0 0-1,0 0 1,1 0 0,0 0 15,-1 0-15,-1 0-1,1 0 1,0 0-1,1 0 32,-1 0-15,1 0-1,-1 0 0,0 0 0,0 0 1,-41 21 14,42-21-46,-1 0 16,1 0 15,39 0 1,-40 0-1,2 0-16,-3 0 1,1 0 0,1 21 46,-1-21-46,0 0-1,1 22 32,-1-22 16,0 0-16,-41 21 31,42-21-47,-2 0 78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09-17T15:05:55.353"/>
    </inkml:context>
    <inkml:brush xml:id="br0">
      <inkml:brushProperty name="width" value="0.08819" units="cm"/>
      <inkml:brushProperty name="height" value="0.35278" units="cm"/>
      <inkml:brushProperty name="color" value="#66FFFF"/>
      <inkml:brushProperty name="tip" value="rectangle"/>
      <inkml:brushProperty name="rasterOp" value="maskPen"/>
    </inkml:brush>
  </inkml:definitions>
  <inkml:trace contextRef="#ctx0" brushRef="#br0">10880 8255 0,'28'0'282,"28"0"-251,-56-21-31,28 21 16,0 0-1,29 0 1,-29 0 62,28 0-62,-28 0 15,1 0-16,-29-21 17,28 21-32,0 0 15,56 0 1,-55 0 0,-1 0-1,0 0 32,0 0 31,0 0-47,0 0 1,1 0 140,-1 0-157,0 0 1,28 21-1,-28-21 1,1 0 47,-1 0-48,0 0 1,0 0-1,0 0 1,0 0 15,1 0-31,-1 0 16,0 0 15,0 0-15,0 0-1,0 0 1,29 0 0,-29 0-1,0 0 1,0 0 0,0 0-1,1 0 1,27 0-1,-28 0 48,0 0-16,0 0-32,1 0-15,-1 0 32,-28 21-32,28-21 15,0 0 1,0 0 0,0 0 15,2 0 47,-3 0-47,2 0-31,-2 0 16,1 0-1,0 0 17,1 0 15,-1 0-32,0 0 1,0 0-1,0 0 1,0 0 0,1 0-1,-1 0 17,1 0-17,-2 0 1,2 0-1,-2 0 1,3 0 0,-3 0 15,1 0-15,0 0-1,0 0 1,0 0-1,1 0 32,0 0-15,-2 0-1,2 0 0,-2 0 0,1 0 1,-28 21 14,30-21-46,-2 0 16,0 0 15,27 0 1,-27 0-1,2 0-16,-3 0 1,1 0 0,1 21 46,-2-21-46,2 0-1,0 22 32,-1-22 16,0 0-16,-28 21 31,28-21-47,0 0 78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pPr algn="l" rtl="0"/>
            <a:r>
              <a:rPr lang="en-US" sz="1800" b="1" i="1" u="none" strike="noStrike" baseline="0" dirty="0">
                <a:latin typeface="Proxima Nova"/>
              </a:rPr>
              <a:t>A hospital clown visits sick children in the hospital and makes them laugh.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7890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800" b="1" i="1" u="none" strike="noStrike" baseline="0" dirty="0">
                <a:solidFill>
                  <a:srgbClr val="000000"/>
                </a:solidFill>
                <a:latin typeface="Proxima Nova"/>
              </a:rPr>
              <a:t>Where are they?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33CD"/>
                </a:solidFill>
                <a:latin typeface="ProximaNova-Bold"/>
              </a:rPr>
              <a:t>What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Proxima Nova"/>
              </a:rPr>
              <a:t> are they doing? </a:t>
            </a:r>
          </a:p>
          <a:p>
            <a:pPr algn="l" rtl="0"/>
            <a:r>
              <a:rPr lang="en-US" sz="1800" b="1" i="1" u="none" strike="noStrike" baseline="0" dirty="0">
                <a:solidFill>
                  <a:srgbClr val="000000"/>
                </a:solidFill>
                <a:latin typeface="Proxima Nova"/>
              </a:rPr>
              <a:t>How do you think each person feels right now?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2327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0"/>
            <a:endParaRPr lang="ar-SA" sz="1800" b="0" i="0" u="none" strike="noStrike" baseline="0" dirty="0">
              <a:solidFill>
                <a:srgbClr val="000000"/>
              </a:solidFill>
              <a:latin typeface="Proxima Nova Light"/>
            </a:endParaRPr>
          </a:p>
          <a:p>
            <a:pPr algn="l" rtl="0"/>
            <a:r>
              <a:rPr lang="en-US" sz="1800" b="1" i="0" u="none" strike="noStrike" baseline="0" dirty="0">
                <a:latin typeface="Proxima Nova Light"/>
              </a:rPr>
              <a:t>With books closed</a:t>
            </a:r>
            <a:r>
              <a:rPr lang="en-US" sz="1800" b="0" i="0" u="none" strike="noStrike" baseline="0" dirty="0">
                <a:latin typeface="Proxima Nova Light"/>
              </a:rPr>
              <a:t>, have students </a:t>
            </a:r>
            <a:r>
              <a:rPr lang="en-US" sz="1800" b="1" i="0" u="none" strike="noStrike" baseline="0" dirty="0">
                <a:latin typeface="Proxima Nova Light"/>
              </a:rPr>
              <a:t>summarize</a:t>
            </a:r>
            <a:r>
              <a:rPr lang="en-US" sz="1800" b="0" i="0" u="none" strike="noStrike" baseline="0" dirty="0">
                <a:latin typeface="Proxima Nova Light"/>
              </a:rPr>
              <a:t> what they found out about each person.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5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06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Doctor: (male and female)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Educated, </a:t>
            </a:r>
            <a:r>
              <a:rPr lang="en-US" sz="1800" dirty="0">
                <a:solidFill>
                  <a:srgbClr val="1A1A1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able to control emotions and feelings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able to work under stress ,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working in different fields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: e.</a:t>
            </a:r>
            <a:r>
              <a:rPr lang="en-US" sz="1800" b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292828"/>
                </a:solidFill>
                <a:effectLst/>
                <a:latin typeface="Montserrat" panose="020B0604020202020204" pitchFamily="2" charset="0"/>
              </a:rPr>
              <a:t>Ability to work long hours, </a:t>
            </a:r>
            <a:r>
              <a:rPr lang="en-US" sz="2800" b="0" i="0" dirty="0">
                <a:solidFill>
                  <a:srgbClr val="292828"/>
                </a:solidFill>
                <a:effectLst/>
                <a:latin typeface="Montserrat" panose="00000500000000000000" pitchFamily="2" charset="0"/>
              </a:rPr>
              <a:t>Ability to solve problems, </a:t>
            </a:r>
            <a:r>
              <a:rPr lang="en-US" sz="4000" b="0" i="0" dirty="0">
                <a:solidFill>
                  <a:srgbClr val="292828"/>
                </a:solidFill>
                <a:effectLst/>
                <a:latin typeface="Montserrat" panose="00000500000000000000" pitchFamily="2" charset="0"/>
              </a:rPr>
              <a:t>Communication skills, Time management, </a:t>
            </a:r>
            <a:r>
              <a:rPr lang="en-US" sz="5400" b="0" i="0" dirty="0">
                <a:solidFill>
                  <a:srgbClr val="202124"/>
                </a:solidFill>
                <a:effectLst/>
                <a:latin typeface="Helvetica Neue"/>
              </a:rPr>
              <a:t>Teamwork</a:t>
            </a:r>
            <a:endParaRPr lang="en-US" sz="4000" b="0" i="0" dirty="0">
              <a:solidFill>
                <a:srgbClr val="292828"/>
              </a:solidFill>
              <a:effectLst/>
              <a:latin typeface="Montserrat" panose="00000500000000000000" pitchFamily="2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1A1A1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1A1A1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Outdoor worker: (male)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working in different fields, </a:t>
            </a:r>
            <a:r>
              <a:rPr lang="en-US" sz="1800" dirty="0">
                <a:solidFill>
                  <a:srgbClr val="1A1A1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educated, tough skin, hard working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able to work under stress and in the sun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Skills: e.g.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Helvetica Neue"/>
              </a:rPr>
              <a:t>Problem-solving, Teamwork, </a:t>
            </a:r>
            <a:r>
              <a:rPr lang="en-US" sz="2800" b="0" i="0" dirty="0">
                <a:solidFill>
                  <a:srgbClr val="595959"/>
                </a:solidFill>
                <a:effectLst/>
                <a:latin typeface="Helvetica Neue"/>
              </a:rPr>
              <a:t>Leadership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329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956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THEN answer the followings ….</a:t>
            </a:r>
            <a:endParaRPr lang="zh-CN" altLang="en-US" sz="1200" b="1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l" rtl="0"/>
            <a:endParaRPr lang="en-US" dirty="0"/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</a:t>
            </a:r>
            <a:r>
              <a:rPr lang="en-US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facts = </a:t>
            </a:r>
            <a:endParaRPr lang="ar-SA" sz="1800" b="0" i="0" u="none" strike="noStrike" baseline="0" dirty="0">
              <a:solidFill>
                <a:srgbClr val="000000"/>
              </a:solidFill>
              <a:latin typeface="CVGAC S+ Proxima Nova"/>
            </a:endParaRPr>
          </a:p>
          <a:p>
            <a:pPr algn="l" rtl="0"/>
            <a:r>
              <a:rPr lang="en-US" sz="1800" b="0" i="0" u="none" strike="noStrike" baseline="0" dirty="0">
                <a:latin typeface="CVGAC S+ Proxima Nova"/>
              </a:rPr>
              <a:t>Find the sentences that say exactly what each person does in his job. </a:t>
            </a:r>
          </a:p>
          <a:p>
            <a:pPr algn="l" rtl="0"/>
            <a:endParaRPr lang="en-US" sz="1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knowing these facts will help Students understand the whole passage better. 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Remind them that </a:t>
            </a:r>
            <a:r>
              <a:rPr lang="en-US" sz="1800" b="0" i="1" u="none" strike="noStrike" baseline="0" dirty="0">
                <a:latin typeface="Proxima Nova Light"/>
              </a:rPr>
              <a:t>to scan </a:t>
            </a:r>
            <a:r>
              <a:rPr lang="en-US" sz="1800" b="0" i="0" u="none" strike="noStrike" baseline="0" dirty="0">
                <a:latin typeface="Proxima Nova Light"/>
              </a:rPr>
              <a:t>means to read quickly to find specific information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4483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THEN answer the followings ….</a:t>
            </a:r>
            <a:endParaRPr lang="zh-CN" altLang="en-US" sz="1200" b="1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l" rtl="0"/>
            <a:endParaRPr lang="en-US" dirty="0"/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</a:t>
            </a:r>
            <a:r>
              <a:rPr lang="en-US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facts = </a:t>
            </a:r>
            <a:endParaRPr lang="ar-SA" sz="1800" b="0" i="0" u="none" strike="noStrike" baseline="0" dirty="0">
              <a:solidFill>
                <a:srgbClr val="000000"/>
              </a:solidFill>
              <a:latin typeface="CVGAC S+ Proxima Nova"/>
            </a:endParaRPr>
          </a:p>
          <a:p>
            <a:pPr algn="l" rtl="0"/>
            <a:r>
              <a:rPr lang="en-US" sz="1800" b="0" i="0" u="none" strike="noStrike" baseline="0" dirty="0">
                <a:latin typeface="CVGAC S+ Proxima Nova"/>
              </a:rPr>
              <a:t>Find the sentences that say exactly what each person does in his job. </a:t>
            </a:r>
          </a:p>
          <a:p>
            <a:pPr algn="l" rtl="0"/>
            <a:endParaRPr lang="en-US" sz="1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knowing these facts will help Students understand the whole passage better. 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Remind them that </a:t>
            </a:r>
            <a:r>
              <a:rPr lang="en-US" sz="1800" b="0" i="1" u="none" strike="noStrike" baseline="0" dirty="0">
                <a:latin typeface="Proxima Nova Light"/>
              </a:rPr>
              <a:t>to scan </a:t>
            </a:r>
            <a:r>
              <a:rPr lang="en-US" sz="1800" b="0" i="0" u="none" strike="noStrike" baseline="0" dirty="0">
                <a:latin typeface="Proxima Nova Light"/>
              </a:rPr>
              <a:t>means to read quickly to find specific information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380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THEN answer the followings ….</a:t>
            </a:r>
            <a:endParaRPr lang="zh-CN" altLang="en-US" sz="1200" b="1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l" rtl="0"/>
            <a:endParaRPr lang="en-US" dirty="0"/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</a:t>
            </a:r>
            <a:r>
              <a:rPr lang="en-US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facts = </a:t>
            </a:r>
            <a:endParaRPr lang="ar-SA" sz="1800" b="0" i="0" u="none" strike="noStrike" baseline="0" dirty="0">
              <a:solidFill>
                <a:srgbClr val="000000"/>
              </a:solidFill>
              <a:latin typeface="CVGAC S+ Proxima Nova"/>
            </a:endParaRPr>
          </a:p>
          <a:p>
            <a:pPr algn="l" rtl="0"/>
            <a:r>
              <a:rPr lang="en-US" sz="1800" b="0" i="0" u="none" strike="noStrike" baseline="0" dirty="0">
                <a:latin typeface="CVGAC S+ Proxima Nova"/>
              </a:rPr>
              <a:t>Find the sentences that say exactly what each person does in his job. </a:t>
            </a:r>
          </a:p>
          <a:p>
            <a:pPr algn="l" rtl="0"/>
            <a:endParaRPr lang="en-US" sz="1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knowing these facts will help Students understand the whole passage better. 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Remind them that </a:t>
            </a:r>
            <a:r>
              <a:rPr lang="en-US" sz="1800" b="0" i="1" u="none" strike="noStrike" baseline="0" dirty="0">
                <a:latin typeface="Proxima Nova Light"/>
              </a:rPr>
              <a:t>to scan </a:t>
            </a:r>
            <a:r>
              <a:rPr lang="en-US" sz="1800" b="0" i="0" u="none" strike="noStrike" baseline="0" dirty="0">
                <a:latin typeface="Proxima Nova Light"/>
              </a:rPr>
              <a:t>means to read quickly to find specific information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979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THEN answer the followings ….</a:t>
            </a:r>
            <a:endParaRPr lang="zh-CN" altLang="en-US" sz="1200" b="1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l" rtl="0"/>
            <a:endParaRPr lang="en-US" dirty="0"/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</a:t>
            </a:r>
            <a:r>
              <a:rPr lang="en-US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facts = </a:t>
            </a:r>
            <a:endParaRPr lang="ar-SA" sz="1800" b="0" i="0" u="none" strike="noStrike" baseline="0" dirty="0">
              <a:solidFill>
                <a:srgbClr val="000000"/>
              </a:solidFill>
              <a:latin typeface="CVGAC S+ Proxima Nova"/>
            </a:endParaRPr>
          </a:p>
          <a:p>
            <a:pPr algn="l" rtl="0"/>
            <a:r>
              <a:rPr lang="en-US" sz="1800" b="0" i="0" u="none" strike="noStrike" baseline="0" dirty="0">
                <a:latin typeface="CVGAC S+ Proxima Nova"/>
              </a:rPr>
              <a:t>Find the sentences that say exactly what each person does in his job. </a:t>
            </a:r>
          </a:p>
          <a:p>
            <a:pPr algn="l" rtl="0"/>
            <a:endParaRPr lang="en-US" sz="1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knowing these facts will help Students understand the whole passage better. 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Remind them that </a:t>
            </a:r>
            <a:r>
              <a:rPr lang="en-US" sz="1800" b="0" i="1" u="none" strike="noStrike" baseline="0" dirty="0">
                <a:latin typeface="Proxima Nova Light"/>
              </a:rPr>
              <a:t>to scan </a:t>
            </a:r>
            <a:r>
              <a:rPr lang="en-US" sz="1800" b="0" i="0" u="none" strike="noStrike" baseline="0" dirty="0">
                <a:latin typeface="Proxima Nova Light"/>
              </a:rPr>
              <a:t>means to read quickly to find specific information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61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0"/>
            <a:endParaRPr lang="ar-SA" sz="1800" b="0" i="0" u="none" strike="noStrike" baseline="0" dirty="0">
              <a:solidFill>
                <a:srgbClr val="000000"/>
              </a:solidFill>
              <a:latin typeface="Proxima Nova Light"/>
            </a:endParaRPr>
          </a:p>
          <a:p>
            <a:pPr algn="l" rtl="0"/>
            <a:r>
              <a:rPr lang="en-US" sz="1800" b="1" i="0" u="none" strike="noStrike" baseline="0" dirty="0">
                <a:latin typeface="Proxima Nova Light"/>
              </a:rPr>
              <a:t>With books closed</a:t>
            </a:r>
            <a:r>
              <a:rPr lang="en-US" sz="1800" b="0" i="0" u="none" strike="noStrike" baseline="0" dirty="0">
                <a:latin typeface="Proxima Nova Light"/>
              </a:rPr>
              <a:t>, have students </a:t>
            </a:r>
            <a:r>
              <a:rPr lang="en-US" sz="1800" b="1" i="0" u="none" strike="noStrike" baseline="0" dirty="0">
                <a:latin typeface="Proxima Nova Light"/>
              </a:rPr>
              <a:t>summarize</a:t>
            </a:r>
            <a:r>
              <a:rPr lang="en-US" sz="1800" b="0" i="0" u="none" strike="noStrike" baseline="0" dirty="0">
                <a:latin typeface="Proxima Nova Light"/>
              </a:rPr>
              <a:t> what they found out about each person.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614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92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72" r:id="rId21"/>
    <p:sldLayoutId id="2147483680" r:id="rId22"/>
    <p:sldLayoutId id="2147483679" r:id="rId2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youtu.be/xb2J5CWKQc8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emf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emf"/><Relationship Id="rId11" Type="http://schemas.openxmlformats.org/officeDocument/2006/relationships/image" Target="../media/image32.png"/><Relationship Id="rId5" Type="http://schemas.openxmlformats.org/officeDocument/2006/relationships/image" Target="../media/image29.emf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0.emf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26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21" Type="http://schemas.openxmlformats.org/officeDocument/2006/relationships/customXml" Target="../ink/ink2.xml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emf"/><Relationship Id="rId24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openxmlformats.org/officeDocument/2006/relationships/customXml" Target="../ink/ink3.xml"/><Relationship Id="rId28" Type="http://schemas.openxmlformats.org/officeDocument/2006/relationships/image" Target="../media/image34.png"/><Relationship Id="rId10" Type="http://schemas.openxmlformats.org/officeDocument/2006/relationships/image" Target="../media/image27.emf"/><Relationship Id="rId19" Type="http://schemas.openxmlformats.org/officeDocument/2006/relationships/customXml" Target="../ink/ink1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emf"/><Relationship Id="rId14" Type="http://schemas.openxmlformats.org/officeDocument/2006/relationships/image" Target="../media/image28.emf"/><Relationship Id="rId22" Type="http://schemas.openxmlformats.org/officeDocument/2006/relationships/image" Target="../media/image41.png"/><Relationship Id="rId27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3.emf"/><Relationship Id="rId18" Type="http://schemas.openxmlformats.org/officeDocument/2006/relationships/customXml" Target="../ink/ink4.xml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46.png"/><Relationship Id="rId7" Type="http://schemas.openxmlformats.org/officeDocument/2006/relationships/image" Target="../media/image25.png"/><Relationship Id="rId12" Type="http://schemas.openxmlformats.org/officeDocument/2006/relationships/image" Target="../media/image28.emf"/><Relationship Id="rId17" Type="http://schemas.openxmlformats.org/officeDocument/2006/relationships/image" Target="../media/image38.png"/><Relationship Id="rId25" Type="http://schemas.microsoft.com/office/2007/relationships/hdphoto" Target="../media/hdphoto2.wdp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customXml" Target="../ink/ink5.xml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emf"/><Relationship Id="rId24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23" Type="http://schemas.openxmlformats.org/officeDocument/2006/relationships/image" Target="../media/image47.png"/><Relationship Id="rId28" Type="http://schemas.openxmlformats.org/officeDocument/2006/relationships/image" Target="../media/image10.png"/><Relationship Id="rId10" Type="http://schemas.openxmlformats.org/officeDocument/2006/relationships/image" Target="../media/image29.emf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Relationship Id="rId14" Type="http://schemas.openxmlformats.org/officeDocument/2006/relationships/image" Target="../media/image30.emf"/><Relationship Id="rId22" Type="http://schemas.openxmlformats.org/officeDocument/2006/relationships/customXml" Target="../ink/ink6.xml"/><Relationship Id="rId27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emf"/><Relationship Id="rId18" Type="http://schemas.openxmlformats.org/officeDocument/2006/relationships/customXml" Target="../ink/ink7.xml"/><Relationship Id="rId26" Type="http://schemas.openxmlformats.org/officeDocument/2006/relationships/customXml" Target="../ink/ink10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46.png"/><Relationship Id="rId7" Type="http://schemas.openxmlformats.org/officeDocument/2006/relationships/image" Target="../media/image25.png"/><Relationship Id="rId12" Type="http://schemas.openxmlformats.org/officeDocument/2006/relationships/image" Target="../media/image33.emf"/><Relationship Id="rId17" Type="http://schemas.openxmlformats.org/officeDocument/2006/relationships/image" Target="../media/image44.png"/><Relationship Id="rId25" Type="http://schemas.microsoft.com/office/2007/relationships/hdphoto" Target="../media/hdphoto2.wdp"/><Relationship Id="rId33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customXml" Target="../ink/ink8.xml"/><Relationship Id="rId29" Type="http://schemas.openxmlformats.org/officeDocument/2006/relationships/customXml" Target="../ink/ink13.xml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8.emf"/><Relationship Id="rId24" Type="http://schemas.openxmlformats.org/officeDocument/2006/relationships/image" Target="../media/image39.png"/><Relationship Id="rId32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image" Target="../media/image48.png"/><Relationship Id="rId28" Type="http://schemas.openxmlformats.org/officeDocument/2006/relationships/customXml" Target="../ink/ink12.xml"/><Relationship Id="rId10" Type="http://schemas.openxmlformats.org/officeDocument/2006/relationships/image" Target="../media/image27.emf"/><Relationship Id="rId19" Type="http://schemas.openxmlformats.org/officeDocument/2006/relationships/image" Target="../media/image45.png"/><Relationship Id="rId31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emf"/><Relationship Id="rId14" Type="http://schemas.openxmlformats.org/officeDocument/2006/relationships/image" Target="../media/image35.png"/><Relationship Id="rId22" Type="http://schemas.openxmlformats.org/officeDocument/2006/relationships/customXml" Target="../ink/ink9.xml"/><Relationship Id="rId27" Type="http://schemas.openxmlformats.org/officeDocument/2006/relationships/customXml" Target="../ink/ink11.xml"/><Relationship Id="rId30" Type="http://schemas.openxmlformats.org/officeDocument/2006/relationships/customXml" Target="../ink/ink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31.png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26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12" Type="http://schemas.openxmlformats.org/officeDocument/2006/relationships/image" Target="../media/image43.png"/><Relationship Id="rId17" Type="http://schemas.openxmlformats.org/officeDocument/2006/relationships/audio" Target="../media/audio2.wav"/><Relationship Id="rId2" Type="http://schemas.microsoft.com/office/2007/relationships/media" Target="../media/media2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microsoft.com/office/2007/relationships/hdphoto" Target="../media/hdphoto2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وطني الحبيب - محمد العريني - بدون ايقاع">
            <a:hlinkClick r:id="" action="ppaction://media"/>
            <a:extLst>
              <a:ext uri="{FF2B5EF4-FFF2-40B4-BE49-F238E27FC236}">
                <a16:creationId xmlns:a16="http://schemas.microsoft.com/office/drawing/2014/main" id="{AB3FFF6A-D0DD-4E23-94DB-363B2582D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00" end="152377"/>
                  <p14:fade in="3000" out="3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055" y="2517775"/>
            <a:ext cx="609600" cy="6096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13A4F12-3685-428D-96CD-FE64A6656985}"/>
              </a:ext>
            </a:extLst>
          </p:cNvPr>
          <p:cNvSpPr txBox="1"/>
          <p:nvPr/>
        </p:nvSpPr>
        <p:spPr>
          <a:xfrm>
            <a:off x="453286" y="4164873"/>
            <a:ext cx="2661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1400" dirty="0"/>
          </a:p>
        </p:txBody>
      </p:sp>
      <p:pic>
        <p:nvPicPr>
          <p:cNvPr id="11268" name="Picture 4" descr="هوية اليوم الوطني السعودي 91 هي لنا دار – موقع المحيط">
            <a:extLst>
              <a:ext uri="{FF2B5EF4-FFF2-40B4-BE49-F238E27FC236}">
                <a16:creationId xmlns:a16="http://schemas.microsoft.com/office/drawing/2014/main" id="{F1BD99AE-8870-4753-A0FA-9B4CFFF7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" y="1944893"/>
            <a:ext cx="2454602" cy="20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outube icon | Myiconfinder">
            <a:hlinkClick r:id="rId6"/>
            <a:extLst>
              <a:ext uri="{FF2B5EF4-FFF2-40B4-BE49-F238E27FC236}">
                <a16:creationId xmlns:a16="http://schemas.microsoft.com/office/drawing/2014/main" id="{E49B72F1-F646-4FCC-B84A-8D7AB3A3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10" y="4012956"/>
            <a:ext cx="902690" cy="9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صورة 108">
            <a:extLst>
              <a:ext uri="{FF2B5EF4-FFF2-40B4-BE49-F238E27FC236}">
                <a16:creationId xmlns:a16="http://schemas.microsoft.com/office/drawing/2014/main" id="{035C56B9-1741-4E2B-BC51-1A5E2F7787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9553" y="841440"/>
            <a:ext cx="4484772" cy="6016560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F3FE3B3F-30B4-4E1A-8BEB-9DB035D7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51" y="3732404"/>
            <a:ext cx="12600964" cy="3162942"/>
          </a:xfrm>
          <a:prstGeom prst="rect">
            <a:avLst/>
          </a:prstGeom>
        </p:spPr>
      </p:pic>
      <p:sp>
        <p:nvSpPr>
          <p:cNvPr id="102" name="the photo shows">
            <a:extLst>
              <a:ext uri="{FF2B5EF4-FFF2-40B4-BE49-F238E27FC236}">
                <a16:creationId xmlns:a16="http://schemas.microsoft.com/office/drawing/2014/main" id="{FEB3853F-CA95-4D99-9E0E-C625BF49B490}"/>
              </a:ext>
            </a:extLst>
          </p:cNvPr>
          <p:cNvSpPr/>
          <p:nvPr/>
        </p:nvSpPr>
        <p:spPr>
          <a:xfrm>
            <a:off x="4530489" y="1745368"/>
            <a:ext cx="3243607" cy="578882"/>
          </a:xfrm>
          <a:prstGeom prst="roundRect">
            <a:avLst/>
          </a:prstGeom>
          <a:solidFill>
            <a:srgbClr val="1E8A78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are good at ..?</a:t>
            </a:r>
          </a:p>
        </p:txBody>
      </p:sp>
      <p:sp>
        <p:nvSpPr>
          <p:cNvPr id="103" name="the photo shows">
            <a:extLst>
              <a:ext uri="{FF2B5EF4-FFF2-40B4-BE49-F238E27FC236}">
                <a16:creationId xmlns:a16="http://schemas.microsoft.com/office/drawing/2014/main" id="{FBA224D3-58FD-4C8F-889A-9700025A0072}"/>
              </a:ext>
            </a:extLst>
          </p:cNvPr>
          <p:cNvSpPr/>
          <p:nvPr/>
        </p:nvSpPr>
        <p:spPr>
          <a:xfrm>
            <a:off x="4678708" y="2561374"/>
            <a:ext cx="2947170" cy="578882"/>
          </a:xfrm>
          <a:prstGeom prst="roundRect">
            <a:avLst/>
          </a:prstGeom>
          <a:solidFill>
            <a:srgbClr val="1E8A78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SKILSS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you have?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12AC233-5472-4FEE-9258-9CB125A2289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94" y="2157059"/>
            <a:ext cx="3663106" cy="5016972"/>
          </a:xfrm>
          <a:prstGeom prst="rect">
            <a:avLst/>
          </a:prstGeom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id="{797C681C-8609-4CDC-BE55-4D604E41CD5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44" y="3364113"/>
            <a:ext cx="4947772" cy="34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6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مستدير16">
            <a:extLst>
              <a:ext uri="{FF2B5EF4-FFF2-40B4-BE49-F238E27FC236}">
                <a16:creationId xmlns:a16="http://schemas.microsoft.com/office/drawing/2014/main" id="{585DB463-AE48-437B-8D9F-E87380FE4EEA}"/>
              </a:ext>
            </a:extLst>
          </p:cNvPr>
          <p:cNvSpPr/>
          <p:nvPr/>
        </p:nvSpPr>
        <p:spPr>
          <a:xfrm>
            <a:off x="2748401" y="2154476"/>
            <a:ext cx="6695197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"</a:t>
            </a:r>
            <a:r>
              <a:rPr lang="ar-SA" sz="32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وَقُلِ اعْمَلُوا فَسَيَرَى اللَّهُ عَمَلَكُمْ وَرَسُولُهُ وَالْمُؤْمِنُونَ</a:t>
            </a:r>
            <a:r>
              <a:rPr lang="ar-SA" sz="32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" </a:t>
            </a:r>
            <a:r>
              <a:rPr lang="ar-SA" sz="1050" b="1" i="0" dirty="0">
                <a:solidFill>
                  <a:schemeClr val="bg1">
                    <a:lumMod val="50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التوبة 105 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" y="0"/>
            <a:ext cx="52959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CE0AA3-65D3-4BCE-AD1B-02900336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303520" cy="6858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54B8CA2-5AF8-452D-8857-05AE89955554}"/>
              </a:ext>
            </a:extLst>
          </p:cNvPr>
          <p:cNvSpPr/>
          <p:nvPr/>
        </p:nvSpPr>
        <p:spPr>
          <a:xfrm>
            <a:off x="12364720" y="7065840"/>
            <a:ext cx="2438400" cy="578882"/>
          </a:xfrm>
          <a:prstGeom prst="roundRect">
            <a:avLst/>
          </a:prstGeom>
          <a:solidFill>
            <a:srgbClr val="B367AA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 title?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AF3A266-F8DC-41E7-B86D-563F6E751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58" b="90900"/>
          <a:stretch/>
        </p:blipFill>
        <p:spPr>
          <a:xfrm>
            <a:off x="800100" y="0"/>
            <a:ext cx="1749881" cy="62411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2A5F5EA-4851-41A4-90F6-B7860B0C5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789" y="3568279"/>
            <a:ext cx="1306874" cy="87929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5B52A5-9C9F-47DF-A856-8252A744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906" y="5115381"/>
            <a:ext cx="1358296" cy="105720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BD65BEF-D2AF-4B9B-A377-D2BBDFE3F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719" y="4549262"/>
            <a:ext cx="1168399" cy="84665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C4CDA71-16DB-48CE-9CC7-032E995EFCD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1698" y="1378640"/>
            <a:ext cx="1013850" cy="1317050"/>
          </a:xfrm>
          <a:prstGeom prst="rect">
            <a:avLst/>
          </a:pr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0CFE924E-5BE6-40D2-BABA-FADCAAEA3156}"/>
              </a:ext>
            </a:extLst>
          </p:cNvPr>
          <p:cNvSpPr/>
          <p:nvPr/>
        </p:nvSpPr>
        <p:spPr>
          <a:xfrm>
            <a:off x="3848100" y="1460500"/>
            <a:ext cx="4495798" cy="3937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7" name="Picture 8" descr="المكتبة">
            <a:extLst>
              <a:ext uri="{FF2B5EF4-FFF2-40B4-BE49-F238E27FC236}">
                <a16:creationId xmlns:a16="http://schemas.microsoft.com/office/drawing/2014/main" id="{E3EB7EB8-26A7-4D64-B5F1-C4BC3BDA3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1562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A0DAF5D-C648-41BF-822A-6FA4E20B591B}"/>
              </a:ext>
            </a:extLst>
          </p:cNvPr>
          <p:cNvSpPr/>
          <p:nvPr/>
        </p:nvSpPr>
        <p:spPr>
          <a:xfrm>
            <a:off x="5537200" y="3011726"/>
            <a:ext cx="1168400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20-21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59B010D-A158-48D8-96F2-36678CCCE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638" y="1460500"/>
            <a:ext cx="3537482" cy="4445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1D1CC16-C862-4670-9292-F203D2E53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7096" y="4085508"/>
            <a:ext cx="421172" cy="2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064" y="-2068135"/>
            <a:ext cx="7755872" cy="1004357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05"/>
          <a:stretch/>
        </p:blipFill>
        <p:spPr>
          <a:xfrm>
            <a:off x="9973936" y="0"/>
            <a:ext cx="235450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804181" y="4082"/>
            <a:ext cx="2867486" cy="624115"/>
          </a:xfrm>
          <a:prstGeom prst="rect">
            <a:avLst/>
          </a:prstGeom>
        </p:spPr>
      </p:pic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449FCFAC-6183-4B97-8923-E73CF878ACE1}"/>
              </a:ext>
            </a:extLst>
          </p:cNvPr>
          <p:cNvSpPr/>
          <p:nvPr/>
        </p:nvSpPr>
        <p:spPr>
          <a:xfrm>
            <a:off x="-205739" y="1575770"/>
            <a:ext cx="4495798" cy="3937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4CE297B-C249-4034-8C9E-F88DAE70C810}"/>
              </a:ext>
            </a:extLst>
          </p:cNvPr>
          <p:cNvSpPr/>
          <p:nvPr/>
        </p:nvSpPr>
        <p:spPr>
          <a:xfrm>
            <a:off x="750854" y="2607583"/>
            <a:ext cx="2438400" cy="1055608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1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</a:t>
            </a:r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 to </a:t>
            </a:r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talk</a:t>
            </a:r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about</a:t>
            </a:r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...?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9EA8A6C-6DA0-452F-9342-B46CF767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575" y="3952009"/>
            <a:ext cx="3469414" cy="246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9AF9ED0-EA6D-4CCC-AE41-386C5725E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444" y="2017989"/>
            <a:ext cx="3478284" cy="239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707819-65C1-4946-87B9-DCF0F5233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026" y="4221993"/>
            <a:ext cx="3362974" cy="261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D7DC5B4-2CA8-46B4-BB84-22940A539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439" y="3513552"/>
            <a:ext cx="1260540" cy="80443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453FCFB-841F-48A7-B403-9CB2E49196A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7122" y="-201958"/>
            <a:ext cx="1698420" cy="220634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E47F97D-410B-4BE9-933D-B49D54012B0C}"/>
              </a:ext>
            </a:extLst>
          </p:cNvPr>
          <p:cNvSpPr/>
          <p:nvPr/>
        </p:nvSpPr>
        <p:spPr>
          <a:xfrm>
            <a:off x="470133" y="2781696"/>
            <a:ext cx="3063135" cy="851297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Guess</a:t>
            </a:r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each does for job</a:t>
            </a:r>
            <a:endParaRPr lang="en-US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8DDFAF9-1F01-417A-B2C2-21A78F554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2969" y="-2527870"/>
            <a:ext cx="391397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1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1852693" y="4082"/>
            <a:ext cx="2867486" cy="624115"/>
          </a:xfrm>
          <a:prstGeom prst="rect">
            <a:avLst/>
          </a:prstGeom>
        </p:spPr>
      </p:pic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2218064" y="-2068135"/>
            <a:ext cx="7755872" cy="89261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403"/>
          <a:stretch/>
        </p:blipFill>
        <p:spPr>
          <a:xfrm>
            <a:off x="9973936" y="0"/>
            <a:ext cx="2312162" cy="68580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9EA8A6C-6DA0-452F-9342-B46CF767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550" y="4518387"/>
            <a:ext cx="2272096" cy="161228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9AF9ED0-EA6D-4CCC-AE41-386C5725E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385" y="2602067"/>
            <a:ext cx="2634658" cy="18117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707819-65C1-4946-87B9-DCF0F5233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411" y="5401056"/>
            <a:ext cx="2228301" cy="156339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D7DC5B4-2CA8-46B4-BB84-22940A539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952" y="3721823"/>
            <a:ext cx="954808" cy="60932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453FCFB-841F-48A7-B403-9CB2E49196A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1" y="68196"/>
            <a:ext cx="1276048" cy="1657659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AAB7E46-228D-4D46-82D0-7551E2B4A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848" y="1435100"/>
            <a:ext cx="2081984" cy="3834199"/>
          </a:xfrm>
          <a:prstGeom prst="rect">
            <a:avLst/>
          </a:prstGeom>
        </p:spPr>
      </p:pic>
      <p:sp>
        <p:nvSpPr>
          <p:cNvPr id="32" name="副标题 2">
            <a:extLst>
              <a:ext uri="{FF2B5EF4-FFF2-40B4-BE49-F238E27FC236}">
                <a16:creationId xmlns:a16="http://schemas.microsoft.com/office/drawing/2014/main" id="{157BD96E-2249-444A-B04A-A12E697C788B}"/>
              </a:ext>
            </a:extLst>
          </p:cNvPr>
          <p:cNvSpPr txBox="1">
            <a:spLocks/>
          </p:cNvSpPr>
          <p:nvPr/>
        </p:nvSpPr>
        <p:spPr>
          <a:xfrm>
            <a:off x="9640093" y="6546102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449FCFAC-6183-4B97-8923-E73CF878ACE1}"/>
              </a:ext>
            </a:extLst>
          </p:cNvPr>
          <p:cNvSpPr/>
          <p:nvPr/>
        </p:nvSpPr>
        <p:spPr>
          <a:xfrm>
            <a:off x="1724850" y="1526475"/>
            <a:ext cx="4495798" cy="3937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4CE297B-C249-4034-8C9E-F88DAE70C810}"/>
              </a:ext>
            </a:extLst>
          </p:cNvPr>
          <p:cNvSpPr/>
          <p:nvPr/>
        </p:nvSpPr>
        <p:spPr>
          <a:xfrm>
            <a:off x="3087411" y="2180318"/>
            <a:ext cx="1855322" cy="612934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</a:t>
            </a:r>
            <a:r>
              <a:rPr lang="en-US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facts </a:t>
            </a:r>
            <a:r>
              <a:rPr lang="en-US" sz="1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about each person </a:t>
            </a:r>
            <a:endParaRPr lang="en-US" sz="2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44C8683-341D-484B-B2A4-C6B74DC95323}"/>
              </a:ext>
            </a:extLst>
          </p:cNvPr>
          <p:cNvSpPr txBox="1"/>
          <p:nvPr/>
        </p:nvSpPr>
        <p:spPr>
          <a:xfrm rot="14237306" flipH="1">
            <a:off x="553101" y="1736857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1383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584B0636-3992-4F70-B0D0-99B4A7C3B050}"/>
              </a:ext>
            </a:extLst>
          </p:cNvPr>
          <p:cNvSpPr txBox="1">
            <a:spLocks/>
          </p:cNvSpPr>
          <p:nvPr/>
        </p:nvSpPr>
        <p:spPr>
          <a:xfrm>
            <a:off x="750181" y="2513926"/>
            <a:ext cx="123090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FFFF00"/>
                </a:solidFill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Jigsaw Reading</a:t>
            </a:r>
            <a:endParaRPr lang="zh-CN" altLang="en-US" sz="1400" dirty="0">
              <a:solidFill>
                <a:srgbClr val="FFFF00"/>
              </a:solidFill>
              <a:latin typeface="+mj-lt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8" name="8">
            <a:extLst>
              <a:ext uri="{FF2B5EF4-FFF2-40B4-BE49-F238E27FC236}">
                <a16:creationId xmlns:a16="http://schemas.microsoft.com/office/drawing/2014/main" id="{DCBF6EB4-F2AB-43DD-B721-BB4F1699F8C6}"/>
              </a:ext>
            </a:extLst>
          </p:cNvPr>
          <p:cNvSpPr txBox="1">
            <a:spLocks/>
          </p:cNvSpPr>
          <p:nvPr/>
        </p:nvSpPr>
        <p:spPr>
          <a:xfrm>
            <a:off x="541242" y="3574444"/>
            <a:ext cx="1648785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2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individual Reading</a:t>
            </a:r>
            <a:endParaRPr lang="zh-CN" altLang="en-US" sz="16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765DAFF-7144-4A3B-AA28-0C11E5D942E2}"/>
              </a:ext>
            </a:extLst>
          </p:cNvPr>
          <p:cNvSpPr txBox="1"/>
          <p:nvPr/>
        </p:nvSpPr>
        <p:spPr>
          <a:xfrm>
            <a:off x="3015649" y="2807691"/>
            <a:ext cx="31270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Abadi" panose="020B0604020104020204" pitchFamily="34" charset="0"/>
              </a:rPr>
              <a:t>e.g.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Person’s name?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His job?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Where?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Skills needed?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Project’s type?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Work necessity?</a:t>
            </a:r>
            <a:endParaRPr lang="ar-SA" dirty="0">
              <a:latin typeface="Abadi" panose="020B0604020104020204" pitchFamily="34" charset="0"/>
            </a:endParaRPr>
          </a:p>
        </p:txBody>
      </p:sp>
      <p:pic>
        <p:nvPicPr>
          <p:cNvPr id="26" name="Picture 2" descr="Library of image black and white stock 2 minute png files ▻▻▻ Clipart Art  2019">
            <a:extLst>
              <a:ext uri="{FF2B5EF4-FFF2-40B4-BE49-F238E27FC236}">
                <a16:creationId xmlns:a16="http://schemas.microsoft.com/office/drawing/2014/main" id="{C7BE411D-3D50-4E7D-9F83-B1E84A7A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56" b="90000" l="4792" r="93073">
                        <a14:foregroundMark x1="21927" y1="40648" x2="21927" y2="40648"/>
                        <a14:foregroundMark x1="20573" y1="37407" x2="20573" y2="3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9" y="2969065"/>
            <a:ext cx="1361581" cy="7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A54057-F880-4B3D-8A99-33C0742609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99" y="851735"/>
            <a:ext cx="9803459" cy="111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5E6178E-F095-46D6-AB61-1CB84399BD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91" y="-132430"/>
            <a:ext cx="391397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1852693" y="4082"/>
            <a:ext cx="2867486" cy="624115"/>
          </a:xfrm>
          <a:prstGeom prst="rect">
            <a:avLst/>
          </a:prstGeom>
        </p:spPr>
      </p:pic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2218064" y="-2068135"/>
            <a:ext cx="7755872" cy="89261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403"/>
          <a:stretch/>
        </p:blipFill>
        <p:spPr>
          <a:xfrm>
            <a:off x="9973936" y="0"/>
            <a:ext cx="2312162" cy="68580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9EA8A6C-6DA0-452F-9342-B46CF7670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9550" y="4518387"/>
            <a:ext cx="2272096" cy="161228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9AF9ED0-EA6D-4CCC-AE41-386C5725E2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385" y="2602067"/>
            <a:ext cx="2634658" cy="181170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D7DC5B4-2CA8-46B4-BB84-22940A539E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3952" y="3721823"/>
            <a:ext cx="954808" cy="60932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453FCFB-841F-48A7-B403-9CB2E49196A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1" y="68196"/>
            <a:ext cx="1276048" cy="1657659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27C36397-88B7-49D1-AE19-60C4961725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7475" y="1495565"/>
            <a:ext cx="4060906" cy="295462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A707819-65C1-4946-87B9-DCF0F5233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331" y="3765352"/>
            <a:ext cx="2965868" cy="208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F4198AC-340B-4A90-B3AE-28CA09C1F5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5888" y="595116"/>
            <a:ext cx="3057893" cy="566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0984EF4-8F04-49D6-B728-51BEFE5B2B70}"/>
              </a:ext>
            </a:extLst>
          </p:cNvPr>
          <p:cNvGrpSpPr/>
          <p:nvPr/>
        </p:nvGrpSpPr>
        <p:grpSpPr>
          <a:xfrm>
            <a:off x="2331813" y="2314047"/>
            <a:ext cx="1582549" cy="1712440"/>
            <a:chOff x="841726" y="566303"/>
            <a:chExt cx="1582549" cy="1712440"/>
          </a:xfrm>
        </p:grpSpPr>
        <p:sp>
          <p:nvSpPr>
            <p:cNvPr id="9" name="فقاعة الكلام: مستطيلة 8">
              <a:extLst>
                <a:ext uri="{FF2B5EF4-FFF2-40B4-BE49-F238E27FC236}">
                  <a16:creationId xmlns:a16="http://schemas.microsoft.com/office/drawing/2014/main" id="{78CDF025-DFC9-41BA-9C03-D0ADA9CCEEF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A61F0398-8B03-4A5E-B5A8-8167FB526A76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person’s name? 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4CB9AA8-F404-4A07-82FB-D571996D3541}"/>
              </a:ext>
            </a:extLst>
          </p:cNvPr>
          <p:cNvGrpSpPr/>
          <p:nvPr/>
        </p:nvGrpSpPr>
        <p:grpSpPr>
          <a:xfrm>
            <a:off x="2121390" y="1880572"/>
            <a:ext cx="1582549" cy="1712440"/>
            <a:chOff x="841726" y="566303"/>
            <a:chExt cx="1582549" cy="1712440"/>
          </a:xfrm>
        </p:grpSpPr>
        <p:sp>
          <p:nvSpPr>
            <p:cNvPr id="34" name="فقاعة الكلام: مستطيلة 8">
              <a:extLst>
                <a:ext uri="{FF2B5EF4-FFF2-40B4-BE49-F238E27FC236}">
                  <a16:creationId xmlns:a16="http://schemas.microsoft.com/office/drawing/2014/main" id="{2B662FF4-C97C-4251-9C5C-B1A736BC3CD1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E845675-9896-42BB-A06A-FBD97BEC6264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200" b="1" i="1" u="none" strike="noStrike" baseline="0" dirty="0">
                  <a:solidFill>
                    <a:schemeClr val="tx1"/>
                  </a:solidFill>
                  <a:latin typeface="+mj-lt"/>
                </a:rPr>
                <a:t>What does</a:t>
              </a:r>
              <a:endParaRPr lang="en-US" sz="1800" b="1" i="1" u="none" strike="noStrike" baseline="0" dirty="0">
                <a:solidFill>
                  <a:schemeClr val="tx1"/>
                </a:solidFill>
                <a:latin typeface="+mj-lt"/>
              </a:endParaRPr>
            </a:p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he do?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37CB70FA-A492-4642-BEA8-F5583FCAD2C6}"/>
              </a:ext>
            </a:extLst>
          </p:cNvPr>
          <p:cNvGrpSpPr/>
          <p:nvPr/>
        </p:nvGrpSpPr>
        <p:grpSpPr>
          <a:xfrm>
            <a:off x="1648759" y="2348387"/>
            <a:ext cx="1582549" cy="1712440"/>
            <a:chOff x="841726" y="566303"/>
            <a:chExt cx="1582549" cy="1712440"/>
          </a:xfrm>
        </p:grpSpPr>
        <p:sp>
          <p:nvSpPr>
            <p:cNvPr id="41" name="فقاعة الكلام: مستطيلة 8">
              <a:extLst>
                <a:ext uri="{FF2B5EF4-FFF2-40B4-BE49-F238E27FC236}">
                  <a16:creationId xmlns:a16="http://schemas.microsoft.com/office/drawing/2014/main" id="{30AA9418-3861-4829-A1BB-4B00C61C409B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33B083C-CC23-4C20-AE7B-3BDD20CB2A68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Where?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46" name="صورة 45">
            <a:extLst>
              <a:ext uri="{FF2B5EF4-FFF2-40B4-BE49-F238E27FC236}">
                <a16:creationId xmlns:a16="http://schemas.microsoft.com/office/drawing/2014/main" id="{00C3CF06-54A3-410D-A2CE-07FADDB78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32">
            <a:off x="3855710" y="638170"/>
            <a:ext cx="564352" cy="564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14:cNvPr>
              <p14:cNvContentPartPr/>
              <p14:nvPr/>
            </p14:nvContentPartPr>
            <p14:xfrm>
              <a:off x="5308310" y="3163324"/>
              <a:ext cx="807840" cy="460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92470" y="3099964"/>
                <a:ext cx="8391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14:cNvPr>
              <p14:cNvContentPartPr/>
              <p14:nvPr/>
            </p14:nvContentPartPr>
            <p14:xfrm>
              <a:off x="5510381" y="3984559"/>
              <a:ext cx="1301035" cy="46080"/>
            </p14:xfrm>
          </p:contentPart>
        </mc:Choice>
        <mc:Fallback xmlns="">
          <p:pic>
            <p:nvPicPr>
              <p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94537" y="3921199"/>
                <a:ext cx="1332724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14:cNvPr>
              <p14:cNvContentPartPr/>
              <p14:nvPr/>
            </p14:nvContentPartPr>
            <p14:xfrm>
              <a:off x="4379133" y="4805794"/>
              <a:ext cx="2535350" cy="46080"/>
            </p14:xfrm>
          </p:contentPart>
        </mc:Choice>
        <mc:Fallback xmlns="">
          <p:pic>
            <p:nvPicPr>
              <p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63289" y="4742434"/>
                <a:ext cx="2566677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D4333B0A-FAF5-4F1A-A6E1-A0993BC0473C}"/>
              </a:ext>
            </a:extLst>
          </p:cNvPr>
          <p:cNvGrpSpPr/>
          <p:nvPr/>
        </p:nvGrpSpPr>
        <p:grpSpPr>
          <a:xfrm>
            <a:off x="7172888" y="1749883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فقاعة الكلام: مستطيلة 8">
              <a:extLst>
                <a:ext uri="{FF2B5EF4-FFF2-40B4-BE49-F238E27FC236}">
                  <a16:creationId xmlns:a16="http://schemas.microsoft.com/office/drawing/2014/main" id="{6ED12F1E-2AEC-447F-A360-8D7AFF98D72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F9CF5BA1-B9B6-43C4-B1F6-A64CEB5B82B5}"/>
                </a:ext>
              </a:extLst>
            </p:cNvPr>
            <p:cNvSpPr txBox="1"/>
            <p:nvPr/>
          </p:nvSpPr>
          <p:spPr>
            <a:xfrm>
              <a:off x="865500" y="739073"/>
              <a:ext cx="15402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any </a:t>
              </a:r>
              <a:r>
                <a:rPr lang="en-US" sz="2000" b="1" i="1" u="none" strike="noStrike" baseline="0" dirty="0">
                  <a:solidFill>
                    <a:schemeClr val="tx1"/>
                  </a:solidFill>
                  <a:latin typeface="+mj-lt"/>
                </a:rPr>
                <a:t>unfamiliar</a:t>
              </a:r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 words?</a:t>
              </a:r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E7682E0-1679-4DE5-A8CA-BDF02E6EDCA1}"/>
              </a:ext>
            </a:extLst>
          </p:cNvPr>
          <p:cNvGrpSpPr/>
          <p:nvPr/>
        </p:nvGrpSpPr>
        <p:grpSpPr>
          <a:xfrm>
            <a:off x="-35846" y="1096015"/>
            <a:ext cx="2835001" cy="1754783"/>
            <a:chOff x="-35846" y="1096015"/>
            <a:chExt cx="2835001" cy="1754783"/>
          </a:xfrm>
        </p:grpSpPr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3A38E999-E688-4A8D-8FCF-D93F84BD4067}"/>
                </a:ext>
              </a:extLst>
            </p:cNvPr>
            <p:cNvSpPr txBox="1"/>
            <p:nvPr/>
          </p:nvSpPr>
          <p:spPr>
            <a:xfrm>
              <a:off x="-35846" y="2019801"/>
              <a:ext cx="2835001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Listen &amp; </a:t>
              </a:r>
            </a:p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read along</a:t>
              </a:r>
              <a:endParaRPr lang="ko-KR" altLang="en-US" sz="2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Icon Reading #201906 - Free Icons Library">
              <a:extLst>
                <a:ext uri="{FF2B5EF4-FFF2-40B4-BE49-F238E27FC236}">
                  <a16:creationId xmlns:a16="http://schemas.microsoft.com/office/drawing/2014/main" id="{6EFE77BC-11B9-4855-B1A2-542AFE521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9" y="1096015"/>
              <a:ext cx="877135" cy="87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MG Bk 1 F-SA_'16_1-14 p20">
            <a:hlinkClick r:id="" action="ppaction://media"/>
            <a:extLst>
              <a:ext uri="{FF2B5EF4-FFF2-40B4-BE49-F238E27FC236}">
                <a16:creationId xmlns:a16="http://schemas.microsoft.com/office/drawing/2014/main" id="{8D43799D-0748-4284-A611-B67E69F602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60" end="161713.06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79284" y="2890119"/>
            <a:ext cx="609600" cy="60960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18A6FFEC-F697-43DD-AA73-3631CAAF1BB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2969" y="-2527870"/>
            <a:ext cx="391397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5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eech bubbl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1852693" y="4082"/>
            <a:ext cx="2867486" cy="624115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D3339D9-7C44-4E6C-8CE2-E0AE34235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712" y="4527544"/>
            <a:ext cx="4235934" cy="3089780"/>
          </a:xfrm>
          <a:prstGeom prst="rect">
            <a:avLst/>
          </a:prstGeom>
        </p:spPr>
      </p:pic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2218064" y="-2068135"/>
            <a:ext cx="7755872" cy="89261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403"/>
          <a:stretch/>
        </p:blipFill>
        <p:spPr>
          <a:xfrm>
            <a:off x="9973936" y="0"/>
            <a:ext cx="2312162" cy="68580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9EA8A6C-6DA0-452F-9342-B46CF7670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550" y="4518387"/>
            <a:ext cx="2272096" cy="161228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9AF9ED0-EA6D-4CCC-AE41-386C5725E2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5385" y="2602067"/>
            <a:ext cx="2634658" cy="18117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707819-65C1-4946-87B9-DCF0F5233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7411" y="5401056"/>
            <a:ext cx="2228301" cy="156339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D7DC5B4-2CA8-46B4-BB84-22940A539E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3952" y="3721823"/>
            <a:ext cx="954808" cy="60932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453FCFB-841F-48A7-B403-9CB2E49196A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1" y="68196"/>
            <a:ext cx="1276048" cy="165765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A080E0D-243A-4368-84E0-9AC6F6A9AB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4848" y="1435100"/>
            <a:ext cx="2081984" cy="3834199"/>
          </a:xfrm>
          <a:prstGeom prst="rect">
            <a:avLst/>
          </a:prstGeom>
        </p:spPr>
      </p:pic>
      <p:sp>
        <p:nvSpPr>
          <p:cNvPr id="50" name="副标题 2">
            <a:extLst>
              <a:ext uri="{FF2B5EF4-FFF2-40B4-BE49-F238E27FC236}">
                <a16:creationId xmlns:a16="http://schemas.microsoft.com/office/drawing/2014/main" id="{B400FCDC-231A-4696-9502-060A521F2C36}"/>
              </a:ext>
            </a:extLst>
          </p:cNvPr>
          <p:cNvSpPr txBox="1">
            <a:spLocks/>
          </p:cNvSpPr>
          <p:nvPr/>
        </p:nvSpPr>
        <p:spPr>
          <a:xfrm>
            <a:off x="9640093" y="6546102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-68196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0984EF4-8F04-49D6-B728-51BEFE5B2B70}"/>
              </a:ext>
            </a:extLst>
          </p:cNvPr>
          <p:cNvGrpSpPr/>
          <p:nvPr/>
        </p:nvGrpSpPr>
        <p:grpSpPr>
          <a:xfrm>
            <a:off x="1139091" y="2609934"/>
            <a:ext cx="1582549" cy="1712440"/>
            <a:chOff x="841726" y="566303"/>
            <a:chExt cx="1582549" cy="1712440"/>
          </a:xfrm>
        </p:grpSpPr>
        <p:sp>
          <p:nvSpPr>
            <p:cNvPr id="9" name="فقاعة الكلام: مستطيلة 8">
              <a:extLst>
                <a:ext uri="{FF2B5EF4-FFF2-40B4-BE49-F238E27FC236}">
                  <a16:creationId xmlns:a16="http://schemas.microsoft.com/office/drawing/2014/main" id="{78CDF025-DFC9-41BA-9C03-D0ADA9CCEEF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A61F0398-8B03-4A5E-B5A8-8167FB526A76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person’s name? 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4CB9AA8-F404-4A07-82FB-D571996D3541}"/>
              </a:ext>
            </a:extLst>
          </p:cNvPr>
          <p:cNvGrpSpPr/>
          <p:nvPr/>
        </p:nvGrpSpPr>
        <p:grpSpPr>
          <a:xfrm>
            <a:off x="1012238" y="2356987"/>
            <a:ext cx="1582549" cy="1712440"/>
            <a:chOff x="841726" y="566303"/>
            <a:chExt cx="1582549" cy="1712440"/>
          </a:xfrm>
        </p:grpSpPr>
        <p:sp>
          <p:nvSpPr>
            <p:cNvPr id="34" name="فقاعة الكلام: مستطيلة 8">
              <a:extLst>
                <a:ext uri="{FF2B5EF4-FFF2-40B4-BE49-F238E27FC236}">
                  <a16:creationId xmlns:a16="http://schemas.microsoft.com/office/drawing/2014/main" id="{2B662FF4-C97C-4251-9C5C-B1A736BC3CD1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E845675-9896-42BB-A06A-FBD97BEC6264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200" b="1" i="1" u="none" strike="noStrike" baseline="0" dirty="0">
                  <a:solidFill>
                    <a:schemeClr val="tx1"/>
                  </a:solidFill>
                  <a:latin typeface="+mj-lt"/>
                </a:rPr>
                <a:t>What does</a:t>
              </a:r>
              <a:endParaRPr lang="en-US" sz="1800" b="1" i="1" u="none" strike="noStrike" baseline="0" dirty="0">
                <a:solidFill>
                  <a:schemeClr val="tx1"/>
                </a:solidFill>
                <a:latin typeface="+mj-lt"/>
              </a:endParaRPr>
            </a:p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he do?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37CB70FA-A492-4642-BEA8-F5583FCAD2C6}"/>
              </a:ext>
            </a:extLst>
          </p:cNvPr>
          <p:cNvGrpSpPr/>
          <p:nvPr/>
        </p:nvGrpSpPr>
        <p:grpSpPr>
          <a:xfrm>
            <a:off x="694503" y="2353279"/>
            <a:ext cx="1582549" cy="1712440"/>
            <a:chOff x="841726" y="566303"/>
            <a:chExt cx="1582549" cy="1712440"/>
          </a:xfrm>
        </p:grpSpPr>
        <p:sp>
          <p:nvSpPr>
            <p:cNvPr id="41" name="فقاعة الكلام: مستطيلة 8">
              <a:extLst>
                <a:ext uri="{FF2B5EF4-FFF2-40B4-BE49-F238E27FC236}">
                  <a16:creationId xmlns:a16="http://schemas.microsoft.com/office/drawing/2014/main" id="{30AA9418-3861-4829-A1BB-4B00C61C409B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33B083C-CC23-4C20-AE7B-3BDD20CB2A68}"/>
                </a:ext>
              </a:extLst>
            </p:cNvPr>
            <p:cNvSpPr txBox="1"/>
            <p:nvPr/>
          </p:nvSpPr>
          <p:spPr>
            <a:xfrm>
              <a:off x="841726" y="897025"/>
              <a:ext cx="154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Where?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BB28F200-7428-4896-B048-1DBD9B2200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19122" y="966499"/>
            <a:ext cx="6985540" cy="531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14:cNvPr>
              <p14:cNvContentPartPr/>
              <p14:nvPr/>
            </p14:nvContentPartPr>
            <p14:xfrm>
              <a:off x="4376121" y="2442213"/>
              <a:ext cx="1431139" cy="460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60279" y="2378853"/>
                <a:ext cx="1462462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14:cNvPr>
              <p14:cNvContentPartPr/>
              <p14:nvPr/>
            </p14:nvContentPartPr>
            <p14:xfrm>
              <a:off x="7291761" y="2729183"/>
              <a:ext cx="1574253" cy="46080"/>
            </p14:xfrm>
          </p:contentPart>
        </mc:Choice>
        <mc:Fallback xmlns="">
          <p:pic>
            <p:nvPicPr>
              <p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75918" y="2665823"/>
                <a:ext cx="16055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14:cNvPr>
              <p14:cNvContentPartPr/>
              <p14:nvPr/>
            </p14:nvContentPartPr>
            <p14:xfrm>
              <a:off x="3482087" y="3059807"/>
              <a:ext cx="2788885" cy="46080"/>
            </p14:xfrm>
          </p:contentPart>
        </mc:Choice>
        <mc:Fallback xmlns="">
          <p:pic>
            <p:nvPicPr>
              <p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66243" y="2996447"/>
                <a:ext cx="2820213" cy="1728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صورة 45">
            <a:extLst>
              <a:ext uri="{FF2B5EF4-FFF2-40B4-BE49-F238E27FC236}">
                <a16:creationId xmlns:a16="http://schemas.microsoft.com/office/drawing/2014/main" id="{00C3CF06-54A3-410D-A2CE-07FADDB781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32">
            <a:off x="2367160" y="1039988"/>
            <a:ext cx="564352" cy="564352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F2522409-C7CF-44DE-BD96-ECD499905196}"/>
              </a:ext>
            </a:extLst>
          </p:cNvPr>
          <p:cNvGrpSpPr/>
          <p:nvPr/>
        </p:nvGrpSpPr>
        <p:grpSpPr>
          <a:xfrm>
            <a:off x="9700057" y="2108488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فقاعة الكلام: مستطيلة 8">
              <a:extLst>
                <a:ext uri="{FF2B5EF4-FFF2-40B4-BE49-F238E27FC236}">
                  <a16:creationId xmlns:a16="http://schemas.microsoft.com/office/drawing/2014/main" id="{5D96FFDE-36C0-4B7E-B646-2C4D98ACE02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F2612987-67A2-4162-80E0-39383CDA034F}"/>
                </a:ext>
              </a:extLst>
            </p:cNvPr>
            <p:cNvSpPr txBox="1"/>
            <p:nvPr/>
          </p:nvSpPr>
          <p:spPr>
            <a:xfrm>
              <a:off x="865500" y="739073"/>
              <a:ext cx="15402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any </a:t>
              </a:r>
              <a:r>
                <a:rPr lang="en-US" sz="2000" b="1" i="1" u="none" strike="noStrike" baseline="0" dirty="0">
                  <a:solidFill>
                    <a:schemeClr val="tx1"/>
                  </a:solidFill>
                  <a:latin typeface="+mj-lt"/>
                </a:rPr>
                <a:t>unfamiliar</a:t>
              </a:r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 words?</a:t>
              </a:r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F4F32B8E-B634-43B5-B3E3-F1F452C6D416}"/>
              </a:ext>
            </a:extLst>
          </p:cNvPr>
          <p:cNvGrpSpPr/>
          <p:nvPr/>
        </p:nvGrpSpPr>
        <p:grpSpPr>
          <a:xfrm>
            <a:off x="118892" y="1231096"/>
            <a:ext cx="2835001" cy="1754783"/>
            <a:chOff x="-35846" y="1096015"/>
            <a:chExt cx="2835001" cy="1754783"/>
          </a:xfrm>
        </p:grpSpPr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09088D92-44D6-49AE-BAFC-1B5F1D5011CE}"/>
                </a:ext>
              </a:extLst>
            </p:cNvPr>
            <p:cNvSpPr txBox="1"/>
            <p:nvPr/>
          </p:nvSpPr>
          <p:spPr>
            <a:xfrm>
              <a:off x="-35846" y="2019801"/>
              <a:ext cx="2835001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Listen &amp; </a:t>
              </a:r>
            </a:p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read along</a:t>
              </a:r>
              <a:endParaRPr lang="ko-KR" altLang="en-US" sz="2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5" name="Picture 2" descr="Icon Reading #201906 - Free Icons Library">
              <a:extLst>
                <a:ext uri="{FF2B5EF4-FFF2-40B4-BE49-F238E27FC236}">
                  <a16:creationId xmlns:a16="http://schemas.microsoft.com/office/drawing/2014/main" id="{09BA46BD-9BFE-43D1-BA93-36B1946EF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9" y="1096015"/>
              <a:ext cx="877135" cy="87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MG Bk 1 F-SA_'16_1-14 p20">
            <a:hlinkClick r:id="" action="ppaction://media"/>
            <a:extLst>
              <a:ext uri="{FF2B5EF4-FFF2-40B4-BE49-F238E27FC236}">
                <a16:creationId xmlns:a16="http://schemas.microsoft.com/office/drawing/2014/main" id="{B8122F9A-5C69-4E70-B419-CCE61A311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900" end="106265.06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69686" y="3000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eech bubbl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1852693" y="4082"/>
            <a:ext cx="2867486" cy="624115"/>
          </a:xfrm>
          <a:prstGeom prst="rect">
            <a:avLst/>
          </a:prstGeom>
        </p:spPr>
      </p:pic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2218064" y="-2068135"/>
            <a:ext cx="7755872" cy="89261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403"/>
          <a:stretch/>
        </p:blipFill>
        <p:spPr>
          <a:xfrm>
            <a:off x="9973936" y="0"/>
            <a:ext cx="2312162" cy="68580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9EA8A6C-6DA0-452F-9342-B46CF7670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9550" y="4518387"/>
            <a:ext cx="2272096" cy="161228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9AF9ED0-EA6D-4CCC-AE41-386C5725E2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385" y="2602067"/>
            <a:ext cx="2634658" cy="18117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707819-65C1-4946-87B9-DCF0F5233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7411" y="5401056"/>
            <a:ext cx="2228301" cy="156339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D7DC5B4-2CA8-46B4-BB84-22940A539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3952" y="3721823"/>
            <a:ext cx="954808" cy="60932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453FCFB-841F-48A7-B403-9CB2E4919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1" y="68196"/>
            <a:ext cx="1276048" cy="165765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A080E0D-243A-4368-84E0-9AC6F6A9AB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4848" y="1435100"/>
            <a:ext cx="2081984" cy="3834199"/>
          </a:xfrm>
          <a:prstGeom prst="rect">
            <a:avLst/>
          </a:prstGeom>
        </p:spPr>
      </p:pic>
      <p:sp>
        <p:nvSpPr>
          <p:cNvPr id="56" name="副标题 2">
            <a:extLst>
              <a:ext uri="{FF2B5EF4-FFF2-40B4-BE49-F238E27FC236}">
                <a16:creationId xmlns:a16="http://schemas.microsoft.com/office/drawing/2014/main" id="{CBC7C8FC-2997-4E80-A626-735F2754DB91}"/>
              </a:ext>
            </a:extLst>
          </p:cNvPr>
          <p:cNvSpPr txBox="1">
            <a:spLocks/>
          </p:cNvSpPr>
          <p:nvPr/>
        </p:nvSpPr>
        <p:spPr>
          <a:xfrm>
            <a:off x="-55619" y="6524044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3D39470D-8CF8-4479-8B6D-857585E63B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8425" y="1495565"/>
            <a:ext cx="4060906" cy="295462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-68196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F1FDEAFC-6DC1-4B85-96BF-EED664FA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2358" y="846962"/>
            <a:ext cx="7847284" cy="51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0984EF4-8F04-49D6-B728-51BEFE5B2B70}"/>
              </a:ext>
            </a:extLst>
          </p:cNvPr>
          <p:cNvGrpSpPr/>
          <p:nvPr/>
        </p:nvGrpSpPr>
        <p:grpSpPr>
          <a:xfrm>
            <a:off x="450197" y="1855821"/>
            <a:ext cx="1584142" cy="1712440"/>
            <a:chOff x="840133" y="566303"/>
            <a:chExt cx="1584142" cy="1712440"/>
          </a:xfrm>
        </p:grpSpPr>
        <p:sp>
          <p:nvSpPr>
            <p:cNvPr id="9" name="فقاعة الكلام: مستطيلة 8">
              <a:extLst>
                <a:ext uri="{FF2B5EF4-FFF2-40B4-BE49-F238E27FC236}">
                  <a16:creationId xmlns:a16="http://schemas.microsoft.com/office/drawing/2014/main" id="{78CDF025-DFC9-41BA-9C03-D0ADA9CCEEF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A61F0398-8B03-4A5E-B5A8-8167FB526A76}"/>
                </a:ext>
              </a:extLst>
            </p:cNvPr>
            <p:cNvSpPr txBox="1"/>
            <p:nvPr/>
          </p:nvSpPr>
          <p:spPr>
            <a:xfrm>
              <a:off x="840133" y="710376"/>
              <a:ext cx="1540276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latin typeface="+mj-lt"/>
                </a:rPr>
                <a:t>What skills </a:t>
              </a:r>
              <a:r>
                <a:rPr lang="en-US" sz="1100" i="1" dirty="0">
                  <a:latin typeface="+mj-lt"/>
                </a:rPr>
                <a:t>do</a:t>
              </a:r>
              <a:r>
                <a:rPr lang="en-US" sz="1600" i="1" dirty="0">
                  <a:latin typeface="+mj-lt"/>
                </a:rPr>
                <a:t> animators need to have?</a:t>
              </a:r>
              <a:endParaRPr lang="ar-SA" sz="1600" i="1" dirty="0">
                <a:latin typeface="+mj-lt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4CB9AA8-F404-4A07-82FB-D571996D3541}"/>
              </a:ext>
            </a:extLst>
          </p:cNvPr>
          <p:cNvGrpSpPr/>
          <p:nvPr/>
        </p:nvGrpSpPr>
        <p:grpSpPr>
          <a:xfrm>
            <a:off x="533826" y="1577427"/>
            <a:ext cx="1582549" cy="1712440"/>
            <a:chOff x="841726" y="566303"/>
            <a:chExt cx="1582549" cy="1712440"/>
          </a:xfrm>
        </p:grpSpPr>
        <p:sp>
          <p:nvSpPr>
            <p:cNvPr id="34" name="فقاعة الكلام: مستطيلة 8">
              <a:extLst>
                <a:ext uri="{FF2B5EF4-FFF2-40B4-BE49-F238E27FC236}">
                  <a16:creationId xmlns:a16="http://schemas.microsoft.com/office/drawing/2014/main" id="{2B662FF4-C97C-4251-9C5C-B1A736BC3CD1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E845675-9896-42BB-A06A-FBD97BEC6264}"/>
                </a:ext>
              </a:extLst>
            </p:cNvPr>
            <p:cNvSpPr txBox="1"/>
            <p:nvPr/>
          </p:nvSpPr>
          <p:spPr>
            <a:xfrm>
              <a:off x="865266" y="688369"/>
              <a:ext cx="15402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latin typeface="+mj-lt"/>
                </a:rPr>
                <a:t>What is necessary </a:t>
              </a:r>
              <a:r>
                <a:rPr lang="en-US" i="1" dirty="0">
                  <a:latin typeface="+mj-lt"/>
                </a:rPr>
                <a:t>to do their work? </a:t>
              </a:r>
              <a:endParaRPr lang="ar-SA" i="1" dirty="0">
                <a:latin typeface="+mj-lt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37CB70FA-A492-4642-BEA8-F5583FCAD2C6}"/>
              </a:ext>
            </a:extLst>
          </p:cNvPr>
          <p:cNvGrpSpPr/>
          <p:nvPr/>
        </p:nvGrpSpPr>
        <p:grpSpPr>
          <a:xfrm>
            <a:off x="531821" y="2052099"/>
            <a:ext cx="1582549" cy="1712440"/>
            <a:chOff x="841726" y="566303"/>
            <a:chExt cx="1582549" cy="1712440"/>
          </a:xfrm>
        </p:grpSpPr>
        <p:sp>
          <p:nvSpPr>
            <p:cNvPr id="41" name="فقاعة الكلام: مستطيلة 8">
              <a:extLst>
                <a:ext uri="{FF2B5EF4-FFF2-40B4-BE49-F238E27FC236}">
                  <a16:creationId xmlns:a16="http://schemas.microsoft.com/office/drawing/2014/main" id="{30AA9418-3861-4829-A1BB-4B00C61C409B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33B083C-CC23-4C20-AE7B-3BDD20CB2A68}"/>
                </a:ext>
              </a:extLst>
            </p:cNvPr>
            <p:cNvSpPr txBox="1"/>
            <p:nvPr/>
          </p:nvSpPr>
          <p:spPr>
            <a:xfrm>
              <a:off x="878690" y="587683"/>
              <a:ext cx="15402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latin typeface="+mj-lt"/>
                </a:rPr>
                <a:t>What projects </a:t>
              </a:r>
              <a:r>
                <a:rPr lang="en-US" i="1" dirty="0">
                  <a:latin typeface="+mj-lt"/>
                </a:rPr>
                <a:t>require an animator? </a:t>
              </a:r>
              <a:endParaRPr lang="ar-SA" i="1" dirty="0">
                <a:latin typeface="+mj-lt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14:cNvPr>
              <p14:cNvContentPartPr/>
              <p14:nvPr/>
            </p14:nvContentPartPr>
            <p14:xfrm>
              <a:off x="3913961" y="2434954"/>
              <a:ext cx="1731678" cy="460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BFF49075-9C01-4B32-ACE1-A96C2C2CD1E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98120" y="2371594"/>
                <a:ext cx="1762999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14:cNvPr>
              <p14:cNvContentPartPr/>
              <p14:nvPr/>
            </p14:nvContentPartPr>
            <p14:xfrm>
              <a:off x="7855973" y="4447424"/>
              <a:ext cx="1574253" cy="46080"/>
            </p14:xfrm>
          </p:contentPart>
        </mc:Choice>
        <mc:Fallback xmlns="">
          <p:pic>
            <p:nvPicPr>
              <p:cNvPr id="47" name="حبر 46">
                <a:extLst>
                  <a:ext uri="{FF2B5EF4-FFF2-40B4-BE49-F238E27FC236}">
                    <a16:creationId xmlns:a16="http://schemas.microsoft.com/office/drawing/2014/main" id="{83EA544C-36FB-44D2-9185-8462584E79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40130" y="4384064"/>
                <a:ext cx="16055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14:cNvPr>
              <p14:cNvContentPartPr/>
              <p14:nvPr/>
            </p14:nvContentPartPr>
            <p14:xfrm>
              <a:off x="8094200" y="4117395"/>
              <a:ext cx="1075235" cy="46080"/>
            </p14:xfrm>
          </p:contentPart>
        </mc:Choice>
        <mc:Fallback xmlns="">
          <p:pic>
            <p:nvPicPr>
              <p:cNvPr id="48" name="حبر 47">
                <a:extLst>
                  <a:ext uri="{FF2B5EF4-FFF2-40B4-BE49-F238E27FC236}">
                    <a16:creationId xmlns:a16="http://schemas.microsoft.com/office/drawing/2014/main" id="{52552545-D133-4B94-A619-2AF1693E7EE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78361" y="4054035"/>
                <a:ext cx="1106553" cy="1728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صورة 45">
            <a:extLst>
              <a:ext uri="{FF2B5EF4-FFF2-40B4-BE49-F238E27FC236}">
                <a16:creationId xmlns:a16="http://schemas.microsoft.com/office/drawing/2014/main" id="{00C3CF06-54A3-410D-A2CE-07FADDB781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32">
            <a:off x="1724743" y="982871"/>
            <a:ext cx="564352" cy="564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حبر 37">
                <a:extLst>
                  <a:ext uri="{FF2B5EF4-FFF2-40B4-BE49-F238E27FC236}">
                    <a16:creationId xmlns:a16="http://schemas.microsoft.com/office/drawing/2014/main" id="{4F66BCBF-8AD1-4862-BE32-A6F76A52E391}"/>
                  </a:ext>
                </a:extLst>
              </p14:cNvPr>
              <p14:cNvContentPartPr/>
              <p14:nvPr/>
            </p14:nvContentPartPr>
            <p14:xfrm>
              <a:off x="2193390" y="2749737"/>
              <a:ext cx="3712006" cy="46080"/>
            </p14:xfrm>
          </p:contentPart>
        </mc:Choice>
        <mc:Fallback xmlns="">
          <p:pic>
            <p:nvPicPr>
              <p:cNvPr id="38" name="حبر 37">
                <a:extLst>
                  <a:ext uri="{FF2B5EF4-FFF2-40B4-BE49-F238E27FC236}">
                    <a16:creationId xmlns:a16="http://schemas.microsoft.com/office/drawing/2014/main" id="{4F66BCBF-8AD1-4862-BE32-A6F76A52E3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7547" y="2686377"/>
                <a:ext cx="3743332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حبر 38">
                <a:extLst>
                  <a:ext uri="{FF2B5EF4-FFF2-40B4-BE49-F238E27FC236}">
                    <a16:creationId xmlns:a16="http://schemas.microsoft.com/office/drawing/2014/main" id="{CAE4B5B7-AA83-430A-B8A2-B926760284EC}"/>
                  </a:ext>
                </a:extLst>
              </p14:cNvPr>
              <p14:cNvContentPartPr/>
              <p14:nvPr/>
            </p14:nvContentPartPr>
            <p14:xfrm>
              <a:off x="2239206" y="3101847"/>
              <a:ext cx="4083207" cy="46080"/>
            </p14:xfrm>
          </p:contentPart>
        </mc:Choice>
        <mc:Fallback xmlns="">
          <p:pic>
            <p:nvPicPr>
              <p:cNvPr id="39" name="حبر 38">
                <a:extLst>
                  <a:ext uri="{FF2B5EF4-FFF2-40B4-BE49-F238E27FC236}">
                    <a16:creationId xmlns:a16="http://schemas.microsoft.com/office/drawing/2014/main" id="{CAE4B5B7-AA83-430A-B8A2-B926760284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23361" y="3038487"/>
                <a:ext cx="4114536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3" name="حبر 42">
                <a:extLst>
                  <a:ext uri="{FF2B5EF4-FFF2-40B4-BE49-F238E27FC236}">
                    <a16:creationId xmlns:a16="http://schemas.microsoft.com/office/drawing/2014/main" id="{12DA49D4-C6A8-4FEE-B2A8-DCE6FAFEE7FF}"/>
                  </a:ext>
                </a:extLst>
              </p14:cNvPr>
              <p14:cNvContentPartPr/>
              <p14:nvPr/>
            </p14:nvContentPartPr>
            <p14:xfrm>
              <a:off x="2288649" y="3418788"/>
              <a:ext cx="3067774" cy="46080"/>
            </p14:xfrm>
          </p:contentPart>
        </mc:Choice>
        <mc:Fallback xmlns="">
          <p:pic>
            <p:nvPicPr>
              <p:cNvPr id="43" name="حبر 42">
                <a:extLst>
                  <a:ext uri="{FF2B5EF4-FFF2-40B4-BE49-F238E27FC236}">
                    <a16:creationId xmlns:a16="http://schemas.microsoft.com/office/drawing/2014/main" id="{12DA49D4-C6A8-4FEE-B2A8-DCE6FAFEE7F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72806" y="3355428"/>
                <a:ext cx="30991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4" name="حبر 43">
                <a:extLst>
                  <a:ext uri="{FF2B5EF4-FFF2-40B4-BE49-F238E27FC236}">
                    <a16:creationId xmlns:a16="http://schemas.microsoft.com/office/drawing/2014/main" id="{53FA5BAF-04FD-4D9B-A9A7-CEAE55C90620}"/>
                  </a:ext>
                </a:extLst>
              </p14:cNvPr>
              <p14:cNvContentPartPr/>
              <p14:nvPr/>
            </p14:nvContentPartPr>
            <p14:xfrm>
              <a:off x="2326873" y="4795756"/>
              <a:ext cx="4491528" cy="46080"/>
            </p14:xfrm>
          </p:contentPart>
        </mc:Choice>
        <mc:Fallback xmlns="">
          <p:pic>
            <p:nvPicPr>
              <p:cNvPr id="44" name="حبر 43">
                <a:extLst>
                  <a:ext uri="{FF2B5EF4-FFF2-40B4-BE49-F238E27FC236}">
                    <a16:creationId xmlns:a16="http://schemas.microsoft.com/office/drawing/2014/main" id="{53FA5BAF-04FD-4D9B-A9A7-CEAE55C9062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11027" y="4732396"/>
                <a:ext cx="4522859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حبر 44">
                <a:extLst>
                  <a:ext uri="{FF2B5EF4-FFF2-40B4-BE49-F238E27FC236}">
                    <a16:creationId xmlns:a16="http://schemas.microsoft.com/office/drawing/2014/main" id="{7FA3D4EF-26F9-4BF9-AD17-E062D940524C}"/>
                  </a:ext>
                </a:extLst>
              </p14:cNvPr>
              <p14:cNvContentPartPr/>
              <p14:nvPr/>
            </p14:nvContentPartPr>
            <p14:xfrm>
              <a:off x="4449994" y="5135674"/>
              <a:ext cx="3712006" cy="46080"/>
            </p14:xfrm>
          </p:contentPart>
        </mc:Choice>
        <mc:Fallback xmlns="">
          <p:pic>
            <p:nvPicPr>
              <p:cNvPr id="45" name="حبر 44">
                <a:extLst>
                  <a:ext uri="{FF2B5EF4-FFF2-40B4-BE49-F238E27FC236}">
                    <a16:creationId xmlns:a16="http://schemas.microsoft.com/office/drawing/2014/main" id="{7FA3D4EF-26F9-4BF9-AD17-E062D940524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34149" y="5072314"/>
                <a:ext cx="3743336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B3114CD-7413-4F2C-B230-87A52E4EE286}"/>
              </a:ext>
            </a:extLst>
          </p:cNvPr>
          <p:cNvGrpSpPr/>
          <p:nvPr/>
        </p:nvGrpSpPr>
        <p:grpSpPr>
          <a:xfrm>
            <a:off x="8776554" y="1784793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540776C2-D276-4AF8-A72E-7922881AE43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8541040B-7E18-4EC6-B9CA-41F403044DB5}"/>
                </a:ext>
              </a:extLst>
            </p:cNvPr>
            <p:cNvSpPr txBox="1"/>
            <p:nvPr/>
          </p:nvSpPr>
          <p:spPr>
            <a:xfrm>
              <a:off x="865500" y="739073"/>
              <a:ext cx="15402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any </a:t>
              </a:r>
              <a:r>
                <a:rPr lang="en-US" sz="2000" b="1" i="1" u="none" strike="noStrike" baseline="0" dirty="0">
                  <a:solidFill>
                    <a:schemeClr val="tx1"/>
                  </a:solidFill>
                  <a:latin typeface="+mj-lt"/>
                </a:rPr>
                <a:t>unfamiliar</a:t>
              </a:r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 words?</a:t>
              </a:r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8A6349B1-FEEB-406E-8D7F-250FE16A191E}"/>
              </a:ext>
            </a:extLst>
          </p:cNvPr>
          <p:cNvGrpSpPr/>
          <p:nvPr/>
        </p:nvGrpSpPr>
        <p:grpSpPr>
          <a:xfrm>
            <a:off x="-188545" y="2108221"/>
            <a:ext cx="2835001" cy="1754783"/>
            <a:chOff x="-35846" y="1096015"/>
            <a:chExt cx="2835001" cy="1754783"/>
          </a:xfrm>
        </p:grpSpPr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D0914195-6CCC-455B-9873-228309D15604}"/>
                </a:ext>
              </a:extLst>
            </p:cNvPr>
            <p:cNvSpPr txBox="1"/>
            <p:nvPr/>
          </p:nvSpPr>
          <p:spPr>
            <a:xfrm>
              <a:off x="-35846" y="2019801"/>
              <a:ext cx="2835001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Listen &amp; </a:t>
              </a:r>
            </a:p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read along</a:t>
              </a:r>
              <a:endParaRPr lang="ko-KR" altLang="en-US" sz="2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Icon Reading #201906 - Free Icons Library">
              <a:extLst>
                <a:ext uri="{FF2B5EF4-FFF2-40B4-BE49-F238E27FC236}">
                  <a16:creationId xmlns:a16="http://schemas.microsoft.com/office/drawing/2014/main" id="{F9D4D956-6DEB-4FA8-B6A9-ED465EE70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9" y="1096015"/>
              <a:ext cx="877135" cy="87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MG Bk 1 F-SA_'16_1-14 p20">
            <a:hlinkClick r:id="" action="ppaction://media"/>
            <a:extLst>
              <a:ext uri="{FF2B5EF4-FFF2-40B4-BE49-F238E27FC236}">
                <a16:creationId xmlns:a16="http://schemas.microsoft.com/office/drawing/2014/main" id="{BCABE8E2-5467-4653-A245-68A374647E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220" end="51918.0625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4155" y="384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eech bubbl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ECB8DEB-B42D-41E8-96A7-3D86E108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56" b="90900"/>
          <a:stretch/>
        </p:blipFill>
        <p:spPr>
          <a:xfrm rot="16200000">
            <a:off x="1852693" y="4082"/>
            <a:ext cx="2867486" cy="624115"/>
          </a:xfrm>
          <a:prstGeom prst="rect">
            <a:avLst/>
          </a:prstGeom>
        </p:spPr>
      </p:pic>
      <p:pic>
        <p:nvPicPr>
          <p:cNvPr id="3" name="!!صورة 2">
            <a:extLst>
              <a:ext uri="{FF2B5EF4-FFF2-40B4-BE49-F238E27FC236}">
                <a16:creationId xmlns:a16="http://schemas.microsoft.com/office/drawing/2014/main" id="{BE6CCF6E-06CD-4EF0-BFEE-A28ACB9B9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2218064" y="-2068135"/>
            <a:ext cx="7755872" cy="89261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A7757-EAA7-47AE-B7BD-2BA946EF0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403"/>
          <a:stretch/>
        </p:blipFill>
        <p:spPr>
          <a:xfrm>
            <a:off x="9973936" y="0"/>
            <a:ext cx="2312162" cy="685800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D3339D9-7C44-4E6C-8CE2-E0AE34235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712" y="4527544"/>
            <a:ext cx="4235934" cy="3089780"/>
          </a:xfrm>
          <a:prstGeom prst="rect">
            <a:avLst/>
          </a:prstGeom>
        </p:spPr>
      </p:pic>
      <p:pic>
        <p:nvPicPr>
          <p:cNvPr id="55" name="!!صورة 2">
            <a:extLst>
              <a:ext uri="{FF2B5EF4-FFF2-40B4-BE49-F238E27FC236}">
                <a16:creationId xmlns:a16="http://schemas.microsoft.com/office/drawing/2014/main" id="{94411353-8433-4F19-BEE7-70C10538A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623" y="812441"/>
            <a:ext cx="4885329" cy="382385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-68196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E045B9-C95D-4F16-B695-BE161EB8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280" y="40703"/>
            <a:ext cx="5535318" cy="69553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D2E0865-3DBF-4530-9946-09558B7A4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52" y="0"/>
            <a:ext cx="667429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شكل حر: شكل 50">
            <a:extLst>
              <a:ext uri="{FF2B5EF4-FFF2-40B4-BE49-F238E27FC236}">
                <a16:creationId xmlns:a16="http://schemas.microsoft.com/office/drawing/2014/main" id="{B89920BA-8FA4-4BD1-B81F-784B6EAA24E8}"/>
              </a:ext>
            </a:extLst>
          </p:cNvPr>
          <p:cNvSpPr/>
          <p:nvPr/>
        </p:nvSpPr>
        <p:spPr>
          <a:xfrm>
            <a:off x="1396648" y="2491365"/>
            <a:ext cx="2201846" cy="1589056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FCC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B059C08-0A7A-4024-B4E7-9226872C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7764" y="3676675"/>
            <a:ext cx="759610" cy="7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6F9269D-7167-41C5-BCFC-5515B0A7D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8" y="2374131"/>
            <a:ext cx="2816596" cy="1688738"/>
          </a:xfrm>
          <a:prstGeom prst="rect">
            <a:avLst/>
          </a:prstGeom>
        </p:spPr>
      </p:pic>
      <p:pic>
        <p:nvPicPr>
          <p:cNvPr id="52" name="Picture 8" descr="المكتبة">
            <a:extLst>
              <a:ext uri="{FF2B5EF4-FFF2-40B4-BE49-F238E27FC236}">
                <a16:creationId xmlns:a16="http://schemas.microsoft.com/office/drawing/2014/main" id="{B48E2AEB-8FC1-42BE-BAB9-94CC3145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88" y="237413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3C6BA43B-4751-4CDB-892E-2E6E164567E3}"/>
              </a:ext>
            </a:extLst>
          </p:cNvPr>
          <p:cNvSpPr/>
          <p:nvPr/>
        </p:nvSpPr>
        <p:spPr>
          <a:xfrm>
            <a:off x="1880727" y="3197873"/>
            <a:ext cx="1333921" cy="68103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4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Books</a:t>
            </a:r>
          </a:p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1009010764"/>
      </p:ext>
    </p:extLst>
  </p:cSld>
  <p:clrMapOvr>
    <a:masterClrMapping/>
  </p:clrMapOvr>
  <p:transition spd="slow">
    <p:wipe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صورة 2">
            <a:extLst>
              <a:ext uri="{FF2B5EF4-FFF2-40B4-BE49-F238E27FC236}">
                <a16:creationId xmlns:a16="http://schemas.microsoft.com/office/drawing/2014/main" id="{5198309A-9F39-42AB-96CA-5434FB808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/>
          <a:stretch/>
        </p:blipFill>
        <p:spPr>
          <a:xfrm>
            <a:off x="-438151" y="0"/>
            <a:ext cx="3979635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0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!!صورة 2">
            <a:extLst>
              <a:ext uri="{FF2B5EF4-FFF2-40B4-BE49-F238E27FC236}">
                <a16:creationId xmlns:a16="http://schemas.microsoft.com/office/drawing/2014/main" id="{29AD9A31-2C51-4370-8BE9-A24F71CD1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137" y="0"/>
            <a:ext cx="8761726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60E211-D99A-4AF3-87AD-6918C94C5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32">
            <a:off x="1546943" y="373271"/>
            <a:ext cx="564352" cy="564352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C16B141-AC32-462C-9416-E201F73BA60F}"/>
              </a:ext>
            </a:extLst>
          </p:cNvPr>
          <p:cNvGrpSpPr/>
          <p:nvPr/>
        </p:nvGrpSpPr>
        <p:grpSpPr>
          <a:xfrm>
            <a:off x="6520490" y="2454789"/>
            <a:ext cx="1582549" cy="1712440"/>
            <a:chOff x="841726" y="566303"/>
            <a:chExt cx="1582549" cy="1712440"/>
          </a:xfrm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2DC0CB97-74D5-4AAD-BFCA-0D5E7CFCFCD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321D354B-4865-4966-813A-92F1C2338291}"/>
                </a:ext>
              </a:extLst>
            </p:cNvPr>
            <p:cNvSpPr txBox="1"/>
            <p:nvPr/>
          </p:nvSpPr>
          <p:spPr>
            <a:xfrm>
              <a:off x="862862" y="1098744"/>
              <a:ext cx="154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rgbClr val="FF0000"/>
                  </a:solidFill>
                  <a:latin typeface="+mj-lt"/>
                </a:rPr>
                <a:t>WHERE</a:t>
              </a:r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24010C-7CB1-4C51-B7D0-3EA058D1948D}"/>
              </a:ext>
            </a:extLst>
          </p:cNvPr>
          <p:cNvGrpSpPr/>
          <p:nvPr/>
        </p:nvGrpSpPr>
        <p:grpSpPr>
          <a:xfrm>
            <a:off x="6718888" y="2315676"/>
            <a:ext cx="1582549" cy="1712440"/>
            <a:chOff x="841726" y="566303"/>
            <a:chExt cx="1582549" cy="1712440"/>
          </a:xfrm>
        </p:grpSpPr>
        <p:sp>
          <p:nvSpPr>
            <p:cNvPr id="16" name="فقاعة الكلام: مستطيلة 8">
              <a:extLst>
                <a:ext uri="{FF2B5EF4-FFF2-40B4-BE49-F238E27FC236}">
                  <a16:creationId xmlns:a16="http://schemas.microsoft.com/office/drawing/2014/main" id="{B4A0A532-3690-454C-BBC1-1E98BD66B468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839219D7-ED93-48E2-B2AF-BB93DE7A6B03}"/>
                </a:ext>
              </a:extLst>
            </p:cNvPr>
            <p:cNvSpPr txBox="1"/>
            <p:nvPr/>
          </p:nvSpPr>
          <p:spPr>
            <a:xfrm>
              <a:off x="862862" y="914691"/>
              <a:ext cx="15402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rgbClr val="FF0000"/>
                  </a:solidFill>
                  <a:latin typeface="+mj-lt"/>
                </a:rPr>
                <a:t>Doing</a:t>
              </a:r>
            </a:p>
            <a:p>
              <a:pPr algn="ctr" rtl="0"/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what?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DA654FF-CDBC-494E-A444-A93A1EE48810}"/>
              </a:ext>
            </a:extLst>
          </p:cNvPr>
          <p:cNvGrpSpPr/>
          <p:nvPr/>
        </p:nvGrpSpPr>
        <p:grpSpPr>
          <a:xfrm>
            <a:off x="6565647" y="2315676"/>
            <a:ext cx="1582549" cy="1712440"/>
            <a:chOff x="841726" y="566303"/>
            <a:chExt cx="1582549" cy="1712440"/>
          </a:xfrm>
        </p:grpSpPr>
        <p:sp>
          <p:nvSpPr>
            <p:cNvPr id="20" name="فقاعة الكلام: مستطيلة 8">
              <a:extLst>
                <a:ext uri="{FF2B5EF4-FFF2-40B4-BE49-F238E27FC236}">
                  <a16:creationId xmlns:a16="http://schemas.microsoft.com/office/drawing/2014/main" id="{FE96C81C-66EA-4C62-BF3C-940D25B3C7A8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D6BE34E1-9E93-4C15-969A-B3900E1A28B3}"/>
                </a:ext>
              </a:extLst>
            </p:cNvPr>
            <p:cNvSpPr txBox="1"/>
            <p:nvPr/>
          </p:nvSpPr>
          <p:spPr>
            <a:xfrm>
              <a:off x="883999" y="692298"/>
              <a:ext cx="15402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i="1" dirty="0">
                  <a:latin typeface="+mj-lt"/>
                </a:rPr>
                <a:t>each</a:t>
              </a:r>
              <a:r>
                <a:rPr lang="en-US" b="1" i="1" dirty="0">
                  <a:latin typeface="+mj-lt"/>
                </a:rPr>
                <a:t> </a:t>
              </a:r>
              <a:r>
                <a:rPr lang="en-US" i="1" dirty="0">
                  <a:latin typeface="+mj-lt"/>
                </a:rPr>
                <a:t>person’s</a:t>
              </a:r>
              <a:r>
                <a:rPr lang="en-US" b="1" i="1" dirty="0">
                  <a:latin typeface="+mj-lt"/>
                </a:rPr>
                <a:t> </a:t>
              </a:r>
              <a:r>
                <a:rPr lang="en-US" b="1" i="1" dirty="0">
                  <a:solidFill>
                    <a:srgbClr val="FF0000"/>
                  </a:solidFill>
                  <a:latin typeface="+mj-lt"/>
                </a:rPr>
                <a:t>feelings</a:t>
              </a:r>
              <a:r>
                <a:rPr lang="en-US" sz="1800" b="1" i="1" u="none" strike="noStrike" baseline="0" dirty="0">
                  <a:solidFill>
                    <a:schemeClr val="tx1"/>
                  </a:solidFill>
                  <a:latin typeface="+mj-lt"/>
                </a:rPr>
                <a:t>?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D041C959-A619-4DC9-80D7-AD8F143613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98" y="71771"/>
            <a:ext cx="1249788" cy="542591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9595599-9E28-445D-A21B-4607437BF459}"/>
              </a:ext>
            </a:extLst>
          </p:cNvPr>
          <p:cNvGrpSpPr/>
          <p:nvPr/>
        </p:nvGrpSpPr>
        <p:grpSpPr>
          <a:xfrm>
            <a:off x="4410369" y="2182001"/>
            <a:ext cx="2166452" cy="2239394"/>
            <a:chOff x="841726" y="566303"/>
            <a:chExt cx="1582549" cy="16324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فقاعة الكلام: مستطيلة 8">
              <a:extLst>
                <a:ext uri="{FF2B5EF4-FFF2-40B4-BE49-F238E27FC236}">
                  <a16:creationId xmlns:a16="http://schemas.microsoft.com/office/drawing/2014/main" id="{80948127-4BBA-427D-9EFC-09FDF75AC543}"/>
                </a:ext>
              </a:extLst>
            </p:cNvPr>
            <p:cNvSpPr/>
            <p:nvPr/>
          </p:nvSpPr>
          <p:spPr>
            <a:xfrm>
              <a:off x="841726" y="566303"/>
              <a:ext cx="1582549" cy="163245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44051"/>
                <a:gd name="connsiteX1" fmla="*/ 560995 w 2204827"/>
                <a:gd name="connsiteY1" fmla="*/ 14515 h 2744051"/>
                <a:gd name="connsiteX2" fmla="*/ 560995 w 2204827"/>
                <a:gd name="connsiteY2" fmla="*/ 14515 h 2744051"/>
                <a:gd name="connsiteX3" fmla="*/ 1054144 w 2204827"/>
                <a:gd name="connsiteY3" fmla="*/ 14515 h 2744051"/>
                <a:gd name="connsiteX4" fmla="*/ 2204827 w 2204827"/>
                <a:gd name="connsiteY4" fmla="*/ 14515 h 2744051"/>
                <a:gd name="connsiteX5" fmla="*/ 2088713 w 2204827"/>
                <a:gd name="connsiteY5" fmla="*/ 2282731 h 2744051"/>
                <a:gd name="connsiteX6" fmla="*/ 1054144 w 2204827"/>
                <a:gd name="connsiteY6" fmla="*/ 2268217 h 2744051"/>
                <a:gd name="connsiteX7" fmla="*/ 1708215 w 2204827"/>
                <a:gd name="connsiteY7" fmla="*/ 2744051 h 2744051"/>
                <a:gd name="connsiteX8" fmla="*/ 735166 w 2204827"/>
                <a:gd name="connsiteY8" fmla="*/ 2282732 h 2744051"/>
                <a:gd name="connsiteX9" fmla="*/ 145142 w 2204827"/>
                <a:gd name="connsiteY9" fmla="*/ 2326274 h 2744051"/>
                <a:gd name="connsiteX10" fmla="*/ 0 w 2204827"/>
                <a:gd name="connsiteY10" fmla="*/ 0 h 274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4405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708215" y="274405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D957E4A4-D4E6-42FE-9879-FAFDDC3B36F3}"/>
                </a:ext>
              </a:extLst>
            </p:cNvPr>
            <p:cNvSpPr txBox="1"/>
            <p:nvPr/>
          </p:nvSpPr>
          <p:spPr>
            <a:xfrm>
              <a:off x="865500" y="739073"/>
              <a:ext cx="1540276" cy="796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100" i="1" u="none" strike="noStrike" baseline="0" dirty="0">
                  <a:latin typeface="+mj-lt"/>
                </a:rPr>
                <a:t>As a manager of a company,</a:t>
              </a:r>
            </a:p>
            <a:p>
              <a:pPr algn="ctr" rtl="0"/>
              <a:r>
                <a:rPr lang="en-US" sz="1200" i="1" dirty="0">
                  <a:latin typeface="+mj-lt"/>
                </a:rPr>
                <a:t>What are the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qualities</a:t>
              </a:r>
              <a:r>
                <a:rPr lang="en-US" i="1" dirty="0">
                  <a:latin typeface="+mj-lt"/>
                </a:rPr>
                <a:t> </a:t>
              </a:r>
              <a:r>
                <a:rPr lang="en-US" sz="1200" i="1" dirty="0">
                  <a:latin typeface="+mj-lt"/>
                </a:rPr>
                <a:t>you’re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looking for </a:t>
              </a:r>
              <a:r>
                <a:rPr lang="en-US" sz="1200" i="1" dirty="0">
                  <a:latin typeface="+mj-lt"/>
                </a:rPr>
                <a:t>in an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employee</a:t>
              </a:r>
              <a:r>
                <a:rPr lang="en-US" i="1" dirty="0">
                  <a:latin typeface="+mj-lt"/>
                </a:rPr>
                <a:t>?</a:t>
              </a:r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7" name="صورة 26">
            <a:extLst>
              <a:ext uri="{FF2B5EF4-FFF2-40B4-BE49-F238E27FC236}">
                <a16:creationId xmlns:a16="http://schemas.microsoft.com/office/drawing/2014/main" id="{7512C9DD-30DA-4BF7-8BD3-2E6124AD7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032">
            <a:off x="1588845" y="2107911"/>
            <a:ext cx="564352" cy="56435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9740E11B-5EC2-4A67-A14F-71667974E44F}"/>
              </a:ext>
            </a:extLst>
          </p:cNvPr>
          <p:cNvGrpSpPr/>
          <p:nvPr/>
        </p:nvGrpSpPr>
        <p:grpSpPr>
          <a:xfrm>
            <a:off x="-299869" y="2109838"/>
            <a:ext cx="2835001" cy="1754783"/>
            <a:chOff x="-35846" y="1096015"/>
            <a:chExt cx="2835001" cy="1754783"/>
          </a:xfrm>
        </p:grpSpPr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C777B113-EB3E-455C-9A84-87B53A002FF6}"/>
                </a:ext>
              </a:extLst>
            </p:cNvPr>
            <p:cNvSpPr txBox="1"/>
            <p:nvPr/>
          </p:nvSpPr>
          <p:spPr>
            <a:xfrm>
              <a:off x="-35846" y="2019801"/>
              <a:ext cx="2835001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Listen &amp; </a:t>
              </a:r>
            </a:p>
            <a:p>
              <a:pPr algn="ctr"/>
              <a:r>
                <a:rPr lang="en-US" altLang="ko-KR" sz="2400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read along</a:t>
              </a:r>
              <a:endParaRPr lang="ko-KR" altLang="en-US" sz="24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30" name="Picture 2" descr="Icon Reading #201906 - Free Icons Library">
              <a:extLst>
                <a:ext uri="{FF2B5EF4-FFF2-40B4-BE49-F238E27FC236}">
                  <a16:creationId xmlns:a16="http://schemas.microsoft.com/office/drawing/2014/main" id="{2AC576E0-0BE8-4FBE-B57E-DF4965965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9" y="1096015"/>
              <a:ext cx="877135" cy="87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MG Bk 1 F-SA_'16_1-14 p20">
            <a:hlinkClick r:id="" action="ppaction://media"/>
            <a:extLst>
              <a:ext uri="{FF2B5EF4-FFF2-40B4-BE49-F238E27FC236}">
                <a16:creationId xmlns:a16="http://schemas.microsoft.com/office/drawing/2014/main" id="{32EB8654-6B23-4A83-91E0-7127B2720D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785" end="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925" y="3879370"/>
            <a:ext cx="609600" cy="60960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B9C0026-A0D8-4AED-A54C-17F29159517F}"/>
              </a:ext>
            </a:extLst>
          </p:cNvPr>
          <p:cNvSpPr txBox="1"/>
          <p:nvPr/>
        </p:nvSpPr>
        <p:spPr>
          <a:xfrm rot="14237306" flipH="1">
            <a:off x="4262139" y="2237538"/>
            <a:ext cx="1901818" cy="2138022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1383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A8964E0D-5057-4F2C-84BA-032B4FA45402}"/>
              </a:ext>
            </a:extLst>
          </p:cNvPr>
          <p:cNvSpPr txBox="1">
            <a:spLocks/>
          </p:cNvSpPr>
          <p:nvPr/>
        </p:nvSpPr>
        <p:spPr>
          <a:xfrm>
            <a:off x="4526814" y="3104392"/>
            <a:ext cx="1486358" cy="521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The 21</a:t>
            </a:r>
            <a:r>
              <a:rPr lang="en-US" altLang="zh-CN" sz="1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st</a:t>
            </a:r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 century skills</a:t>
            </a:r>
            <a:endParaRPr lang="zh-CN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4" name="1">
            <a:extLst>
              <a:ext uri="{FF2B5EF4-FFF2-40B4-BE49-F238E27FC236}">
                <a16:creationId xmlns:a16="http://schemas.microsoft.com/office/drawing/2014/main" id="{697BB88C-1145-436D-9626-D91D4718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9604" y="2109838"/>
            <a:ext cx="448674" cy="6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7 L 0.0026 0.45347 " pathEditMode="relative" rAng="0" ptsTypes="AA" p14:bounceEnd="44000">
                                          <p:cBhvr>
                                            <p:cTn id="52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2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7 L 0.0026 0.45347 " pathEditMode="relative" rAng="0" ptsTypes="AA">
                                          <p:cBhvr>
                                            <p:cTn id="52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2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32" grpId="0" animBg="1"/>
          <p:bldP spid="3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584189" y="2228099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>
              <a:alpha val="9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710723" y="2378359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46115" y="3931286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عنوان">
            <a:extLst>
              <a:ext uri="{FF2B5EF4-FFF2-40B4-BE49-F238E27FC236}">
                <a16:creationId xmlns:a16="http://schemas.microsoft.com/office/drawing/2014/main" id="{D74AEB61-3D46-47A6-8BF9-CDB66B4600B3}"/>
              </a:ext>
            </a:extLst>
          </p:cNvPr>
          <p:cNvSpPr txBox="1">
            <a:spLocks/>
          </p:cNvSpPr>
          <p:nvPr/>
        </p:nvSpPr>
        <p:spPr>
          <a:xfrm>
            <a:off x="3710723" y="3328062"/>
            <a:ext cx="4953576" cy="466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1. Listen and Discuss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صورة 2">
            <a:extLst>
              <a:ext uri="{FF2B5EF4-FFF2-40B4-BE49-F238E27FC236}">
                <a16:creationId xmlns:a16="http://schemas.microsoft.com/office/drawing/2014/main" id="{5198309A-9F39-42AB-96CA-5434FB808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4415" y="0"/>
            <a:ext cx="52959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D425C98-03F7-4B54-B82C-B550CCDD78E4}"/>
              </a:ext>
            </a:extLst>
          </p:cNvPr>
          <p:cNvSpPr/>
          <p:nvPr/>
        </p:nvSpPr>
        <p:spPr>
          <a:xfrm>
            <a:off x="0" y="0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!!صورة 2">
            <a:extLst>
              <a:ext uri="{FF2B5EF4-FFF2-40B4-BE49-F238E27FC236}">
                <a16:creationId xmlns:a16="http://schemas.microsoft.com/office/drawing/2014/main" id="{1A082A2E-45C3-4B11-B8C0-17ADAF2D9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137" y="0"/>
            <a:ext cx="8761726" cy="6858000"/>
          </a:xfrm>
          <a:prstGeom prst="rect">
            <a:avLst/>
          </a:prstGeom>
        </p:spPr>
      </p:pic>
      <p:pic>
        <p:nvPicPr>
          <p:cNvPr id="20" name="عنصر نائب للصورة 18">
            <a:extLst>
              <a:ext uri="{FF2B5EF4-FFF2-40B4-BE49-F238E27FC236}">
                <a16:creationId xmlns:a16="http://schemas.microsoft.com/office/drawing/2014/main" id="{6B413EA4-CF67-415A-AD39-2CA070A22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4722" y="252118"/>
            <a:ext cx="2405261" cy="21240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21" name="عنصر نائب للصورة 18">
            <a:extLst>
              <a:ext uri="{FF2B5EF4-FFF2-40B4-BE49-F238E27FC236}">
                <a16:creationId xmlns:a16="http://schemas.microsoft.com/office/drawing/2014/main" id="{0D916153-3CD4-4740-A5DA-C2FA7032D7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3" t="-373" r="-2259" b="42817"/>
          <a:stretch/>
        </p:blipFill>
        <p:spPr>
          <a:xfrm>
            <a:off x="9573031" y="-2192195"/>
            <a:ext cx="2405261" cy="212399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22" name="عنصر نائب للصورة 18">
            <a:extLst>
              <a:ext uri="{FF2B5EF4-FFF2-40B4-BE49-F238E27FC236}">
                <a16:creationId xmlns:a16="http://schemas.microsoft.com/office/drawing/2014/main" id="{C312ACF5-A208-4E46-AC87-3E48F083B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8156" r="8156" b="8156"/>
          <a:stretch/>
        </p:blipFill>
        <p:spPr>
          <a:xfrm>
            <a:off x="9796077" y="7440676"/>
            <a:ext cx="2405261" cy="212399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8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صورة 18">
            <a:extLst>
              <a:ext uri="{FF2B5EF4-FFF2-40B4-BE49-F238E27FC236}">
                <a16:creationId xmlns:a16="http://schemas.microsoft.com/office/drawing/2014/main" id="{5D0158FC-1DAA-4960-8186-3CB21FA9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3032" y="281615"/>
            <a:ext cx="2405261" cy="21240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6" name="عنصر نائب للصورة 18">
            <a:extLst>
              <a:ext uri="{FF2B5EF4-FFF2-40B4-BE49-F238E27FC236}">
                <a16:creationId xmlns:a16="http://schemas.microsoft.com/office/drawing/2014/main" id="{7C182BC8-57DC-43CE-A3DD-BC4597EF60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3" t="-373" r="-2259" b="42817"/>
          <a:stretch/>
        </p:blipFill>
        <p:spPr>
          <a:xfrm>
            <a:off x="8075390" y="2315871"/>
            <a:ext cx="2405261" cy="212399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7" name="عنصر نائب للصورة 18">
            <a:extLst>
              <a:ext uri="{FF2B5EF4-FFF2-40B4-BE49-F238E27FC236}">
                <a16:creationId xmlns:a16="http://schemas.microsoft.com/office/drawing/2014/main" id="{C6699D1C-BEB8-4EA1-8107-55EBFD8B5A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8156" r="8156" b="8156"/>
          <a:stretch/>
        </p:blipFill>
        <p:spPr>
          <a:xfrm>
            <a:off x="9573032" y="4490999"/>
            <a:ext cx="2405261" cy="212399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6E55D90-CDA6-42CF-861A-898EDDFC2B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957"/>
          <a:stretch/>
        </p:blipFill>
        <p:spPr>
          <a:xfrm>
            <a:off x="467787" y="250342"/>
            <a:ext cx="5081610" cy="1696817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B7CF5D9-9177-4295-8860-69C7C31ED775}"/>
              </a:ext>
            </a:extLst>
          </p:cNvPr>
          <p:cNvSpPr txBox="1"/>
          <p:nvPr/>
        </p:nvSpPr>
        <p:spPr>
          <a:xfrm>
            <a:off x="467787" y="2082340"/>
            <a:ext cx="508161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i="0" u="none" strike="noStrike" baseline="0" dirty="0">
                <a:solidFill>
                  <a:srgbClr val="003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Twelve Qualities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skills (Verbal and Written)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Honesty / Integrity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work ethic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Motivation/Initiative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/ Adaptability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management skills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thinking and problem solving skills</a:t>
            </a: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F281EFB7-768A-45EB-BCC6-B17C5A9D6641}"/>
              </a:ext>
            </a:extLst>
          </p:cNvPr>
          <p:cNvSpPr txBox="1">
            <a:spLocks/>
          </p:cNvSpPr>
          <p:nvPr/>
        </p:nvSpPr>
        <p:spPr>
          <a:xfrm>
            <a:off x="9647768" y="1763084"/>
            <a:ext cx="2330526" cy="36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car sculptor</a:t>
            </a:r>
            <a:endParaRPr lang="zh-CN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18C406D6-20B6-44AF-BFDE-00AE8EB5A6FF}"/>
              </a:ext>
            </a:extLst>
          </p:cNvPr>
          <p:cNvSpPr txBox="1">
            <a:spLocks/>
          </p:cNvSpPr>
          <p:nvPr/>
        </p:nvSpPr>
        <p:spPr>
          <a:xfrm>
            <a:off x="8075390" y="3835955"/>
            <a:ext cx="2330526" cy="36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food scientist</a:t>
            </a:r>
            <a:endParaRPr lang="zh-CN" altLang="en-US" sz="2000" dirty="0"/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2F830B4E-56A3-4854-8A23-085A1C4230CA}"/>
              </a:ext>
            </a:extLst>
          </p:cNvPr>
          <p:cNvSpPr txBox="1">
            <a:spLocks/>
          </p:cNvSpPr>
          <p:nvPr/>
        </p:nvSpPr>
        <p:spPr>
          <a:xfrm>
            <a:off x="9573032" y="5788393"/>
            <a:ext cx="2405262" cy="36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animation designer</a:t>
            </a:r>
            <a:endParaRPr lang="zh-CN" altLang="en-US" sz="20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8C58CFF-34EE-44FA-9E39-70F91188A80B}"/>
              </a:ext>
            </a:extLst>
          </p:cNvPr>
          <p:cNvSpPr txBox="1"/>
          <p:nvPr/>
        </p:nvSpPr>
        <p:spPr>
          <a:xfrm>
            <a:off x="845871" y="5038471"/>
            <a:ext cx="25122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C1F826B-AA60-451E-A2A8-E0E10A47D901}"/>
              </a:ext>
            </a:extLst>
          </p:cNvPr>
          <p:cNvSpPr txBox="1"/>
          <p:nvPr/>
        </p:nvSpPr>
        <p:spPr>
          <a:xfrm>
            <a:off x="776299" y="3377871"/>
            <a:ext cx="25122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0989C6-BC11-4604-8B3D-67E1DA1A8F1F}"/>
              </a:ext>
            </a:extLst>
          </p:cNvPr>
          <p:cNvSpPr txBox="1"/>
          <p:nvPr/>
        </p:nvSpPr>
        <p:spPr>
          <a:xfrm>
            <a:off x="782779" y="3910869"/>
            <a:ext cx="25122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Motivation/Initiative</a:t>
            </a:r>
            <a:endParaRPr lang="ar-S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6771FFF-B070-4F33-9FA9-4F27FCAED6F4}"/>
              </a:ext>
            </a:extLst>
          </p:cNvPr>
          <p:cNvSpPr txBox="1"/>
          <p:nvPr/>
        </p:nvSpPr>
        <p:spPr>
          <a:xfrm>
            <a:off x="845871" y="4208775"/>
            <a:ext cx="259207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/ Adaptability</a:t>
            </a:r>
            <a:endParaRPr lang="ar-S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7F43BF5-6DBB-42DB-AAA2-B9B7433165E8}"/>
              </a:ext>
            </a:extLst>
          </p:cNvPr>
          <p:cNvSpPr txBox="1"/>
          <p:nvPr/>
        </p:nvSpPr>
        <p:spPr>
          <a:xfrm>
            <a:off x="801829" y="4735757"/>
            <a:ext cx="25122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5F2F7DD-3DC8-4A96-93B8-14CDF1B99D10}"/>
              </a:ext>
            </a:extLst>
          </p:cNvPr>
          <p:cNvSpPr txBox="1"/>
          <p:nvPr/>
        </p:nvSpPr>
        <p:spPr>
          <a:xfrm>
            <a:off x="782779" y="3088014"/>
            <a:ext cx="25122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3114D0E-FD46-4D34-8190-BA317AE42EEA}"/>
              </a:ext>
            </a:extLst>
          </p:cNvPr>
          <p:cNvSpPr txBox="1"/>
          <p:nvPr/>
        </p:nvSpPr>
        <p:spPr>
          <a:xfrm>
            <a:off x="7047039" y="1223960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A4A3703-0490-4BE0-AD06-46D7CEB0B4BC}"/>
              </a:ext>
            </a:extLst>
          </p:cNvPr>
          <p:cNvSpPr txBox="1"/>
          <p:nvPr/>
        </p:nvSpPr>
        <p:spPr>
          <a:xfrm>
            <a:off x="7047039" y="868596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91B68C6-BA85-4AFE-9230-DE896A8213B1}"/>
              </a:ext>
            </a:extLst>
          </p:cNvPr>
          <p:cNvSpPr txBox="1"/>
          <p:nvPr/>
        </p:nvSpPr>
        <p:spPr>
          <a:xfrm>
            <a:off x="5549397" y="2847903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/ Initiative</a:t>
            </a:r>
            <a:endParaRPr lang="ar-S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DBF5E5D-4DD2-4EA7-AC62-585FEDA7BEFD}"/>
              </a:ext>
            </a:extLst>
          </p:cNvPr>
          <p:cNvSpPr txBox="1"/>
          <p:nvPr/>
        </p:nvSpPr>
        <p:spPr>
          <a:xfrm>
            <a:off x="5549397" y="3247374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Flexibility/Adaptability</a:t>
            </a:r>
            <a:endParaRPr lang="ar-S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B04AE0A-BBE2-462F-A053-F0716A4CE188}"/>
              </a:ext>
            </a:extLst>
          </p:cNvPr>
          <p:cNvSpPr txBox="1"/>
          <p:nvPr/>
        </p:nvSpPr>
        <p:spPr>
          <a:xfrm>
            <a:off x="7047039" y="5337047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17061D0-318D-4FF4-B912-CF776AE40AD6}"/>
              </a:ext>
            </a:extLst>
          </p:cNvPr>
          <p:cNvSpPr txBox="1"/>
          <p:nvPr/>
        </p:nvSpPr>
        <p:spPr>
          <a:xfrm>
            <a:off x="7047039" y="4981683"/>
            <a:ext cx="246003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skills</a:t>
            </a:r>
            <a:endParaRPr lang="ar-S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26B4CDB1-B6CC-4173-99A1-F2D124346E5B}"/>
              </a:ext>
            </a:extLst>
          </p:cNvPr>
          <p:cNvGrpSpPr/>
          <p:nvPr/>
        </p:nvGrpSpPr>
        <p:grpSpPr>
          <a:xfrm>
            <a:off x="5132111" y="153842"/>
            <a:ext cx="1582549" cy="1236812"/>
            <a:chOff x="862861" y="888907"/>
            <a:chExt cx="1582549" cy="1236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فقاعة الكلام: مستطيلة 8">
              <a:extLst>
                <a:ext uri="{FF2B5EF4-FFF2-40B4-BE49-F238E27FC236}">
                  <a16:creationId xmlns:a16="http://schemas.microsoft.com/office/drawing/2014/main" id="{5004341E-28F3-4F33-97D0-1C9F9DF86EE7}"/>
                </a:ext>
              </a:extLst>
            </p:cNvPr>
            <p:cNvSpPr/>
            <p:nvPr/>
          </p:nvSpPr>
          <p:spPr>
            <a:xfrm>
              <a:off x="862861" y="888907"/>
              <a:ext cx="1582549" cy="123681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DF6ECBE0-4AC8-4AB2-8906-D2B8D0171F64}"/>
                </a:ext>
              </a:extLst>
            </p:cNvPr>
            <p:cNvSpPr txBox="1"/>
            <p:nvPr/>
          </p:nvSpPr>
          <p:spPr>
            <a:xfrm>
              <a:off x="862862" y="997824"/>
              <a:ext cx="15402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i="1" dirty="0">
                  <a:latin typeface="+mj-lt"/>
                </a:rPr>
                <a:t>Answers will vary</a:t>
              </a:r>
              <a:endParaRPr lang="ar-SA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61FC7F45-61B9-4AC0-A4A3-9E4D9480E658}"/>
              </a:ext>
            </a:extLst>
          </p:cNvPr>
          <p:cNvGrpSpPr/>
          <p:nvPr/>
        </p:nvGrpSpPr>
        <p:grpSpPr>
          <a:xfrm>
            <a:off x="3294997" y="2998915"/>
            <a:ext cx="2188439" cy="1904375"/>
            <a:chOff x="841726" y="566303"/>
            <a:chExt cx="1598610" cy="13882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فقاعة الكلام: مستطيلة 8">
              <a:extLst>
                <a:ext uri="{FF2B5EF4-FFF2-40B4-BE49-F238E27FC236}">
                  <a16:creationId xmlns:a16="http://schemas.microsoft.com/office/drawing/2014/main" id="{E3A2A4D4-705A-4B59-99F6-8A763E1A9A0A}"/>
                </a:ext>
              </a:extLst>
            </p:cNvPr>
            <p:cNvSpPr/>
            <p:nvPr/>
          </p:nvSpPr>
          <p:spPr>
            <a:xfrm>
              <a:off x="841726" y="566303"/>
              <a:ext cx="1582549" cy="1388233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59BBFEEF-824B-4B17-A0EC-607D9AEDDB52}"/>
                </a:ext>
              </a:extLst>
            </p:cNvPr>
            <p:cNvSpPr txBox="1"/>
            <p:nvPr/>
          </p:nvSpPr>
          <p:spPr>
            <a:xfrm>
              <a:off x="900060" y="638432"/>
              <a:ext cx="1540276" cy="87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Which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…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</a:t>
              </a:r>
            </a:p>
            <a:p>
              <a:pPr algn="ctr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strongest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1200" i="1" dirty="0">
                  <a:latin typeface="+mj-lt"/>
                </a:rPr>
                <a:t>and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weakest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qualities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244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A8118567-9291-42A0-9E7B-37FC26257EED}"/>
              </a:ext>
            </a:extLst>
          </p:cNvPr>
          <p:cNvSpPr/>
          <p:nvPr/>
        </p:nvSpPr>
        <p:spPr>
          <a:xfrm rot="5400000" flipV="1">
            <a:off x="9193853" y="4516476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F92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5767A2A0-AAD9-4425-86F2-A40D37D79D7B}"/>
              </a:ext>
            </a:extLst>
          </p:cNvPr>
          <p:cNvSpPr/>
          <p:nvPr/>
        </p:nvSpPr>
        <p:spPr>
          <a:xfrm rot="16200000" flipH="1" flipV="1">
            <a:off x="484109" y="1358464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F92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880F454-D275-43DE-9071-1B130DAEB9D4}"/>
              </a:ext>
            </a:extLst>
          </p:cNvPr>
          <p:cNvGrpSpPr/>
          <p:nvPr/>
        </p:nvGrpSpPr>
        <p:grpSpPr>
          <a:xfrm>
            <a:off x="1809152" y="156769"/>
            <a:ext cx="8573696" cy="5630061"/>
            <a:chOff x="1809152" y="156769"/>
            <a:chExt cx="8573696" cy="563006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24423D6-7D87-40B6-B910-9E9ECE194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152" y="156769"/>
              <a:ext cx="8573696" cy="563006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9A2567B6-3BA6-4C37-8025-0EF5317B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3205" y="2179185"/>
              <a:ext cx="1648341" cy="783826"/>
            </a:xfrm>
            <a:prstGeom prst="rect">
              <a:avLst/>
            </a:prstGeom>
          </p:spPr>
        </p:pic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A4C28F5-9ECE-4E8D-9B8B-C4F36EEA33F4}"/>
              </a:ext>
            </a:extLst>
          </p:cNvPr>
          <p:cNvSpPr/>
          <p:nvPr/>
        </p:nvSpPr>
        <p:spPr>
          <a:xfrm>
            <a:off x="8812604" y="1538613"/>
            <a:ext cx="1496106" cy="5954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sym typeface="Wingdings 2" panose="05020102010507070707" pitchFamily="18" charset="2"/>
              </a:rPr>
              <a:t> 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6FAD9AC-882D-43DC-98B6-0D6B7F38725F}"/>
              </a:ext>
            </a:extLst>
          </p:cNvPr>
          <p:cNvSpPr/>
          <p:nvPr/>
        </p:nvSpPr>
        <p:spPr>
          <a:xfrm>
            <a:off x="8812604" y="2307328"/>
            <a:ext cx="1496106" cy="5954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sym typeface="Wingdings 2" panose="05020102010507070707" pitchFamily="18" charset="2"/>
              </a:rPr>
              <a:t> 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E1F55CE-BCF8-411E-BA18-4ECAFA94ABC6}"/>
              </a:ext>
            </a:extLst>
          </p:cNvPr>
          <p:cNvSpPr/>
          <p:nvPr/>
        </p:nvSpPr>
        <p:spPr>
          <a:xfrm>
            <a:off x="8812604" y="3250886"/>
            <a:ext cx="1496106" cy="5954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sym typeface="Wingdings 2" panose="05020102010507070707" pitchFamily="18" charset="2"/>
              </a:rPr>
              <a:t> 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4D0C2D1-92B9-49B6-9659-D1250A053405}"/>
              </a:ext>
            </a:extLst>
          </p:cNvPr>
          <p:cNvSpPr/>
          <p:nvPr/>
        </p:nvSpPr>
        <p:spPr>
          <a:xfrm>
            <a:off x="8812604" y="4134201"/>
            <a:ext cx="1496106" cy="5954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sym typeface="Wingdings 2" panose="05020102010507070707" pitchFamily="18" charset="2"/>
              </a:rPr>
              <a:t> 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CD4AF20-A617-49FF-8D26-768A7179D30F}"/>
              </a:ext>
            </a:extLst>
          </p:cNvPr>
          <p:cNvSpPr/>
          <p:nvPr/>
        </p:nvSpPr>
        <p:spPr>
          <a:xfrm>
            <a:off x="8812604" y="4970525"/>
            <a:ext cx="1496106" cy="5954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sym typeface="Wingdings 2" panose="05020102010507070707" pitchFamily="18" charset="2"/>
              </a:rPr>
              <a:t> </a:t>
            </a:r>
            <a:endParaRPr lang="ar-SA" sz="2400" b="1" dirty="0">
              <a:solidFill>
                <a:schemeClr val="tx1"/>
              </a:solidFill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1834C5B-E5D8-464B-9431-70A779EC5C2B}"/>
              </a:ext>
            </a:extLst>
          </p:cNvPr>
          <p:cNvGrpSpPr/>
          <p:nvPr/>
        </p:nvGrpSpPr>
        <p:grpSpPr>
          <a:xfrm>
            <a:off x="10916410" y="5274799"/>
            <a:ext cx="1056324" cy="582332"/>
            <a:chOff x="639797" y="5846265"/>
            <a:chExt cx="805252" cy="492903"/>
          </a:xfrm>
        </p:grpSpPr>
        <p:pic>
          <p:nvPicPr>
            <p:cNvPr id="10" name="عين الكل" descr="عين">
              <a:extLst>
                <a:ext uri="{FF2B5EF4-FFF2-40B4-BE49-F238E27FC236}">
                  <a16:creationId xmlns:a16="http://schemas.microsoft.com/office/drawing/2014/main" id="{4087A8D8-284E-4B27-B384-DF4C05628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153" y="5846265"/>
              <a:ext cx="352541" cy="35254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EB2C0D7-2B25-421D-9F93-6D057D26E052}"/>
                </a:ext>
              </a:extLst>
            </p:cNvPr>
            <p:cNvSpPr txBox="1"/>
            <p:nvPr/>
          </p:nvSpPr>
          <p:spPr>
            <a:xfrm>
              <a:off x="639797" y="6104708"/>
              <a:ext cx="805252" cy="2344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Show all</a:t>
              </a:r>
              <a:endParaRPr lang="ar-SA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FFE79A5-97CC-423A-A120-22245642E9FE}"/>
              </a:ext>
            </a:extLst>
          </p:cNvPr>
          <p:cNvSpPr txBox="1"/>
          <p:nvPr/>
        </p:nvSpPr>
        <p:spPr>
          <a:xfrm>
            <a:off x="2665320" y="1975964"/>
            <a:ext cx="3773580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He makes clay model of cars</a:t>
            </a:r>
            <a:endParaRPr lang="ar-SA" sz="2000" dirty="0">
              <a:solidFill>
                <a:srgbClr val="0000FF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CFAF934-241C-46F9-9CBB-9653BF886132}"/>
              </a:ext>
            </a:extLst>
          </p:cNvPr>
          <p:cNvSpPr txBox="1"/>
          <p:nvPr/>
        </p:nvSpPr>
        <p:spPr>
          <a:xfrm>
            <a:off x="2665320" y="3702624"/>
            <a:ext cx="3772800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New flavors of ice-cream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5B3B762-6A0D-4BDE-9CBF-118BDA29ED49}"/>
              </a:ext>
            </a:extLst>
          </p:cNvPr>
          <p:cNvSpPr txBox="1"/>
          <p:nvPr/>
        </p:nvSpPr>
        <p:spPr>
          <a:xfrm>
            <a:off x="2665320" y="5377450"/>
            <a:ext cx="3772800" cy="4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They work with others.</a:t>
            </a:r>
            <a:endParaRPr lang="ar-SA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C1292CF-64C9-46A5-92FC-DF1E48584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47" y="6599557"/>
            <a:ext cx="2554445" cy="37798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BBF7704-50FC-4D08-8ED4-E878B308DA96}"/>
              </a:ext>
            </a:extLst>
          </p:cNvPr>
          <p:cNvSpPr txBox="1"/>
          <p:nvPr/>
        </p:nvSpPr>
        <p:spPr>
          <a:xfrm>
            <a:off x="2664540" y="2813377"/>
            <a:ext cx="3773580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Since he left college</a:t>
            </a:r>
            <a:endParaRPr lang="ar-SA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5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2" grpId="0" animBg="1"/>
      <p:bldP spid="22" grpId="1" animBg="1"/>
      <p:bldP spid="22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DA701034-5D0F-4D1D-A135-C702235843A5}"/>
              </a:ext>
            </a:extLst>
          </p:cNvPr>
          <p:cNvSpPr/>
          <p:nvPr/>
        </p:nvSpPr>
        <p:spPr>
          <a:xfrm rot="16200000" flipH="1" flipV="1">
            <a:off x="2498834" y="1368775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0778B03F-A7EA-4522-B580-0721362A4567}"/>
              </a:ext>
            </a:extLst>
          </p:cNvPr>
          <p:cNvSpPr/>
          <p:nvPr/>
        </p:nvSpPr>
        <p:spPr>
          <a:xfrm rot="5400000" flipV="1">
            <a:off x="7168789" y="5097883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1F77D5F-C903-4727-B427-CA4AEC998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63" y="184728"/>
            <a:ext cx="4585873" cy="62345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8CC0F9C-B228-4ECF-B507-BCF395DD097E}"/>
              </a:ext>
            </a:extLst>
          </p:cNvPr>
          <p:cNvGrpSpPr/>
          <p:nvPr/>
        </p:nvGrpSpPr>
        <p:grpSpPr>
          <a:xfrm>
            <a:off x="1237597" y="814515"/>
            <a:ext cx="2188439" cy="2120275"/>
            <a:chOff x="841726" y="566303"/>
            <a:chExt cx="1598610" cy="15456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15182FB9-4DAD-4560-8A22-B602FC69EA47}"/>
                </a:ext>
              </a:extLst>
            </p:cNvPr>
            <p:cNvSpPr/>
            <p:nvPr/>
          </p:nvSpPr>
          <p:spPr>
            <a:xfrm>
              <a:off x="841726" y="566303"/>
              <a:ext cx="1582549" cy="154561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04845"/>
                <a:gd name="connsiteX1" fmla="*/ 560995 w 2204827"/>
                <a:gd name="connsiteY1" fmla="*/ 14515 h 3204845"/>
                <a:gd name="connsiteX2" fmla="*/ 560995 w 2204827"/>
                <a:gd name="connsiteY2" fmla="*/ 14515 h 3204845"/>
                <a:gd name="connsiteX3" fmla="*/ 1054144 w 2204827"/>
                <a:gd name="connsiteY3" fmla="*/ 14515 h 3204845"/>
                <a:gd name="connsiteX4" fmla="*/ 2204827 w 2204827"/>
                <a:gd name="connsiteY4" fmla="*/ 14515 h 3204845"/>
                <a:gd name="connsiteX5" fmla="*/ 2088713 w 2204827"/>
                <a:gd name="connsiteY5" fmla="*/ 2282731 h 3204845"/>
                <a:gd name="connsiteX6" fmla="*/ 1054144 w 2204827"/>
                <a:gd name="connsiteY6" fmla="*/ 2268217 h 3204845"/>
                <a:gd name="connsiteX7" fmla="*/ 1381990 w 2204827"/>
                <a:gd name="connsiteY7" fmla="*/ 3204845 h 3204845"/>
                <a:gd name="connsiteX8" fmla="*/ 735166 w 2204827"/>
                <a:gd name="connsiteY8" fmla="*/ 2282732 h 3204845"/>
                <a:gd name="connsiteX9" fmla="*/ 145142 w 2204827"/>
                <a:gd name="connsiteY9" fmla="*/ 2326274 h 3204845"/>
                <a:gd name="connsiteX10" fmla="*/ 0 w 2204827"/>
                <a:gd name="connsiteY10" fmla="*/ 0 h 320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20484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381990" y="3204845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3802ADFA-F0C1-434B-872E-D89B0A8E74D8}"/>
                </a:ext>
              </a:extLst>
            </p:cNvPr>
            <p:cNvSpPr txBox="1"/>
            <p:nvPr/>
          </p:nvSpPr>
          <p:spPr>
            <a:xfrm>
              <a:off x="900060" y="638432"/>
              <a:ext cx="1540276" cy="87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Listen,</a:t>
              </a:r>
            </a:p>
            <a:p>
              <a:pPr algn="ctr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Repeat &amp;</a:t>
              </a:r>
            </a:p>
            <a:p>
              <a:pPr algn="ctr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Take turns</a:t>
              </a:r>
            </a:p>
          </p:txBody>
        </p:sp>
      </p:grpSp>
      <p:pic>
        <p:nvPicPr>
          <p:cNvPr id="7" name="MG Bk 1 F-SA_'16_1-15 p21">
            <a:hlinkClick r:id="" action="ppaction://media"/>
            <a:extLst>
              <a:ext uri="{FF2B5EF4-FFF2-40B4-BE49-F238E27FC236}">
                <a16:creationId xmlns:a16="http://schemas.microsoft.com/office/drawing/2014/main" id="{C3303456-63CB-4F38-A42C-2D99C5D3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7401" y="3022202"/>
            <a:ext cx="609600" cy="6096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FCC5ADB-02C7-478E-A849-8B90FD60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6" y="3429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77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مستدير16">
            <a:extLst>
              <a:ext uri="{FF2B5EF4-FFF2-40B4-BE49-F238E27FC236}">
                <a16:creationId xmlns:a16="http://schemas.microsoft.com/office/drawing/2014/main" id="{34A2817B-3A01-4CB0-940A-11DD93483442}"/>
              </a:ext>
            </a:extLst>
          </p:cNvPr>
          <p:cNvSpPr/>
          <p:nvPr/>
        </p:nvSpPr>
        <p:spPr>
          <a:xfrm>
            <a:off x="5260400" y="2659978"/>
            <a:ext cx="6141600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will support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young people in finding jobs and training.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will develop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and diversify our economy to create job opportunities.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3E53EFD-D877-48A6-AC2D-EF5A4644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6" y="2621742"/>
            <a:ext cx="3999135" cy="22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B5A9E17-915B-4147-BB21-BEBEDB97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765" y="5447838"/>
            <a:ext cx="7528392" cy="8229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8429DB-4217-449A-B9D9-C75A6208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55" y="91693"/>
            <a:ext cx="255444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4434CB5E-A724-4358-8A7B-AB9CDCDBA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804" y="-1424911"/>
            <a:ext cx="7528392" cy="8229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4" name="4">
            <a:extLst>
              <a:ext uri="{FF2B5EF4-FFF2-40B4-BE49-F238E27FC236}">
                <a16:creationId xmlns:a16="http://schemas.microsoft.com/office/drawing/2014/main" id="{40AA91E1-801B-432E-BFB7-F53558330B39}"/>
              </a:ext>
            </a:extLst>
          </p:cNvPr>
          <p:cNvGrpSpPr/>
          <p:nvPr/>
        </p:nvGrpSpPr>
        <p:grpSpPr>
          <a:xfrm>
            <a:off x="0" y="2988901"/>
            <a:ext cx="3114922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4">
              <a:extLst>
                <a:ext uri="{FF2B5EF4-FFF2-40B4-BE49-F238E27FC236}">
                  <a16:creationId xmlns:a16="http://schemas.microsoft.com/office/drawing/2014/main" id="{8F1C664D-640E-4177-AAC0-FCB1097946E3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138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4">
              <a:extLst>
                <a:ext uri="{FF2B5EF4-FFF2-40B4-BE49-F238E27FC236}">
                  <a16:creationId xmlns:a16="http://schemas.microsoft.com/office/drawing/2014/main" id="{DED5A627-C175-40D7-B614-71BFB11D9E8D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138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4">
            <a:extLst>
              <a:ext uri="{FF2B5EF4-FFF2-40B4-BE49-F238E27FC236}">
                <a16:creationId xmlns:a16="http://schemas.microsoft.com/office/drawing/2014/main" id="{5FB8ADDC-A843-47ED-A604-AC1F6A937FBF}"/>
              </a:ext>
            </a:extLst>
          </p:cNvPr>
          <p:cNvSpPr/>
          <p:nvPr/>
        </p:nvSpPr>
        <p:spPr>
          <a:xfrm>
            <a:off x="449247" y="3777251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C08699BB-B3AA-4CCE-B26F-B5B74CC603E9}"/>
              </a:ext>
            </a:extLst>
          </p:cNvPr>
          <p:cNvSpPr/>
          <p:nvPr/>
        </p:nvSpPr>
        <p:spPr>
          <a:xfrm>
            <a:off x="692182" y="378224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8BC3521C-775E-44FD-BD52-3ADD01955058}"/>
              </a:ext>
            </a:extLst>
          </p:cNvPr>
          <p:cNvSpPr txBox="1">
            <a:spLocks/>
          </p:cNvSpPr>
          <p:nvPr/>
        </p:nvSpPr>
        <p:spPr>
          <a:xfrm>
            <a:off x="202481" y="3054645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B719DFBF-4474-4503-9A8E-C210B5889EF5}"/>
              </a:ext>
            </a:extLst>
          </p:cNvPr>
          <p:cNvGrpSpPr/>
          <p:nvPr/>
        </p:nvGrpSpPr>
        <p:grpSpPr>
          <a:xfrm>
            <a:off x="16132" y="3032286"/>
            <a:ext cx="3025813" cy="1303884"/>
            <a:chOff x="6215185" y="2346725"/>
            <a:chExt cx="1891226" cy="1303884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483064B1-9C58-4517-8673-D3BBF32B3DF0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13839B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6D343FA0-853F-4F01-AE37-E0EC7ADCCF65}"/>
                </a:ext>
              </a:extLst>
            </p:cNvPr>
            <p:cNvSpPr txBox="1"/>
            <p:nvPr/>
          </p:nvSpPr>
          <p:spPr>
            <a:xfrm>
              <a:off x="6215185" y="2346725"/>
              <a:ext cx="1891226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 @</a:t>
              </a:r>
              <a:endParaRPr lang="zh-CN" altLang="en-US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746CD0B8-028B-4049-B836-AF0A169706E3}"/>
                </a:ext>
              </a:extLst>
            </p:cNvPr>
            <p:cNvSpPr txBox="1"/>
            <p:nvPr/>
          </p:nvSpPr>
          <p:spPr>
            <a:xfrm>
              <a:off x="6895560" y="3091690"/>
              <a:ext cx="802608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FFC000"/>
                  </a:solidFill>
                  <a:cs typeface="Arial" pitchFamily="34" charset="0"/>
                </a:rPr>
                <a:t>89</a:t>
              </a:r>
              <a:endParaRPr lang="ko-KR" altLang="en-US" sz="3600" b="1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34">
            <a:extLst>
              <a:ext uri="{FF2B5EF4-FFF2-40B4-BE49-F238E27FC236}">
                <a16:creationId xmlns:a16="http://schemas.microsoft.com/office/drawing/2014/main" id="{9DFE0ABA-08EC-4673-B06E-2FD68F199035}"/>
              </a:ext>
            </a:extLst>
          </p:cNvPr>
          <p:cNvGrpSpPr/>
          <p:nvPr/>
        </p:nvGrpSpPr>
        <p:grpSpPr>
          <a:xfrm>
            <a:off x="-8338" y="2369964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5" name="4">
              <a:extLst>
                <a:ext uri="{FF2B5EF4-FFF2-40B4-BE49-F238E27FC236}">
                  <a16:creationId xmlns:a16="http://schemas.microsoft.com/office/drawing/2014/main" id="{256D3A91-3248-4382-A213-808F04D2EB2F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6" name="36">
              <a:extLst>
                <a:ext uri="{FF2B5EF4-FFF2-40B4-BE49-F238E27FC236}">
                  <a16:creationId xmlns:a16="http://schemas.microsoft.com/office/drawing/2014/main" id="{D08597FD-5076-42AE-9A53-0E39C99DF394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7" name="HW">
            <a:extLst>
              <a:ext uri="{FF2B5EF4-FFF2-40B4-BE49-F238E27FC236}">
                <a16:creationId xmlns:a16="http://schemas.microsoft.com/office/drawing/2014/main" id="{2A1D3FA3-5A4A-4E36-BFE8-51A1D3CA9E34}"/>
              </a:ext>
            </a:extLst>
          </p:cNvPr>
          <p:cNvSpPr txBox="1">
            <a:spLocks/>
          </p:cNvSpPr>
          <p:nvPr/>
        </p:nvSpPr>
        <p:spPr>
          <a:xfrm>
            <a:off x="194143" y="2435708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2056517B-1068-4DC9-9484-FFC07B892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0F943B2-0232-45F3-ADC3-91736504DA98}"/>
              </a:ext>
            </a:extLst>
          </p:cNvPr>
          <p:cNvSpPr/>
          <p:nvPr/>
        </p:nvSpPr>
        <p:spPr>
          <a:xfrm rot="16200000" flipH="1" flipV="1">
            <a:off x="1717184" y="1513423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8" y="233527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1234376" y="245472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identify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2627676" y="2379988"/>
            <a:ext cx="639421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some jobs and the skills needed.</a:t>
            </a:r>
            <a:endParaRPr lang="zh-CN" altLang="en-US" sz="24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02391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1578162" y="314336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identify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2971462" y="3068628"/>
            <a:ext cx="639421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the 21</a:t>
            </a:r>
            <a:r>
              <a:rPr lang="en-US" altLang="zh-CN" sz="2400" baseline="300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st</a:t>
            </a: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 century skills.</a:t>
            </a:r>
            <a:endParaRPr lang="zh-CN" altLang="en-US" sz="24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D5ED77-1CE6-4F5D-BE08-C22AD05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20" y="371255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F47BC4D0-C5E3-438C-85DC-4E88A6BCAF66}"/>
              </a:ext>
            </a:extLst>
          </p:cNvPr>
          <p:cNvSpPr txBox="1">
            <a:spLocks/>
          </p:cNvSpPr>
          <p:nvPr/>
        </p:nvSpPr>
        <p:spPr>
          <a:xfrm>
            <a:off x="1921948" y="383200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answer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537A7920-0BC9-4C24-816E-6B730B877136}"/>
              </a:ext>
            </a:extLst>
          </p:cNvPr>
          <p:cNvSpPr txBox="1">
            <a:spLocks/>
          </p:cNvSpPr>
          <p:nvPr/>
        </p:nvSpPr>
        <p:spPr>
          <a:xfrm>
            <a:off x="3315248" y="3757268"/>
            <a:ext cx="639421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comprehension questions</a:t>
            </a:r>
            <a:endParaRPr lang="zh-CN" altLang="en-US" sz="24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F02713C-62B7-44D0-8745-7C0BD86E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06" y="440119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7220F690-89E9-47AB-B960-8FF707EBA4D1}"/>
              </a:ext>
            </a:extLst>
          </p:cNvPr>
          <p:cNvSpPr txBox="1">
            <a:spLocks/>
          </p:cNvSpPr>
          <p:nvPr/>
        </p:nvSpPr>
        <p:spPr>
          <a:xfrm>
            <a:off x="2265734" y="452064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practice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79D51302-6541-4404-9982-5ADF793B4EB4}"/>
              </a:ext>
            </a:extLst>
          </p:cNvPr>
          <p:cNvSpPr txBox="1">
            <a:spLocks/>
          </p:cNvSpPr>
          <p:nvPr/>
        </p:nvSpPr>
        <p:spPr>
          <a:xfrm>
            <a:off x="3659034" y="4445908"/>
            <a:ext cx="639421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conversation</a:t>
            </a:r>
            <a:endParaRPr lang="zh-CN" altLang="en-US" sz="24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5FB58DB-6128-47C0-98DF-DA556E2FDE08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1383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8">
            <a:extLst>
              <a:ext uri="{FF2B5EF4-FFF2-40B4-BE49-F238E27FC236}">
                <a16:creationId xmlns:a16="http://schemas.microsoft.com/office/drawing/2014/main" id="{DB51B989-2118-47F8-8037-922A60C510DA}"/>
              </a:ext>
            </a:extLst>
          </p:cNvPr>
          <p:cNvSpPr txBox="1">
            <a:spLocks/>
          </p:cNvSpPr>
          <p:nvPr/>
        </p:nvSpPr>
        <p:spPr>
          <a:xfrm>
            <a:off x="202481" y="721953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GUESS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A32FFE7-506A-41E9-A8F6-7C526032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1353" r="65547" b="69648"/>
          <a:stretch>
            <a:fillRect/>
          </a:stretch>
        </p:blipFill>
        <p:spPr>
          <a:xfrm>
            <a:off x="4025405" y="794762"/>
            <a:ext cx="1425023" cy="1561082"/>
          </a:xfrm>
          <a:custGeom>
            <a:avLst/>
            <a:gdLst>
              <a:gd name="connsiteX0" fmla="*/ 0 w 1425023"/>
              <a:gd name="connsiteY0" fmla="*/ 0 h 1561082"/>
              <a:gd name="connsiteX1" fmla="*/ 1425023 w 1425023"/>
              <a:gd name="connsiteY1" fmla="*/ 0 h 1561082"/>
              <a:gd name="connsiteX2" fmla="*/ 1425023 w 1425023"/>
              <a:gd name="connsiteY2" fmla="*/ 562221 h 1561082"/>
              <a:gd name="connsiteX3" fmla="*/ 1424301 w 1425023"/>
              <a:gd name="connsiteY3" fmla="*/ 569446 h 1561082"/>
              <a:gd name="connsiteX4" fmla="*/ 1422857 w 1425023"/>
              <a:gd name="connsiteY4" fmla="*/ 576014 h 1561082"/>
              <a:gd name="connsiteX5" fmla="*/ 1420692 w 1425023"/>
              <a:gd name="connsiteY5" fmla="*/ 581925 h 1561082"/>
              <a:gd name="connsiteX6" fmla="*/ 1418526 w 1425023"/>
              <a:gd name="connsiteY6" fmla="*/ 587179 h 1561082"/>
              <a:gd name="connsiteX7" fmla="*/ 1415638 w 1425023"/>
              <a:gd name="connsiteY7" fmla="*/ 591120 h 1561082"/>
              <a:gd name="connsiteX8" fmla="*/ 1411307 w 1425023"/>
              <a:gd name="connsiteY8" fmla="*/ 593747 h 1561082"/>
              <a:gd name="connsiteX9" fmla="*/ 1407698 w 1425023"/>
              <a:gd name="connsiteY9" fmla="*/ 595718 h 1561082"/>
              <a:gd name="connsiteX10" fmla="*/ 1402840 w 1425023"/>
              <a:gd name="connsiteY10" fmla="*/ 596980 h 1561082"/>
              <a:gd name="connsiteX11" fmla="*/ 1401173 w 1425023"/>
              <a:gd name="connsiteY11" fmla="*/ 596980 h 1561082"/>
              <a:gd name="connsiteX12" fmla="*/ 1396838 w 1425023"/>
              <a:gd name="connsiteY12" fmla="*/ 595667 h 1561082"/>
              <a:gd name="connsiteX13" fmla="*/ 1391057 w 1425023"/>
              <a:gd name="connsiteY13" fmla="*/ 593697 h 1561082"/>
              <a:gd name="connsiteX14" fmla="*/ 1386721 w 1425023"/>
              <a:gd name="connsiteY14" fmla="*/ 591070 h 1561082"/>
              <a:gd name="connsiteX15" fmla="*/ 1381662 w 1425023"/>
              <a:gd name="connsiteY15" fmla="*/ 587129 h 1561082"/>
              <a:gd name="connsiteX16" fmla="*/ 1377327 w 1425023"/>
              <a:gd name="connsiteY16" fmla="*/ 581875 h 1561082"/>
              <a:gd name="connsiteX17" fmla="*/ 1372991 w 1425023"/>
              <a:gd name="connsiteY17" fmla="*/ 575965 h 1561082"/>
              <a:gd name="connsiteX18" fmla="*/ 1368655 w 1425023"/>
              <a:gd name="connsiteY18" fmla="*/ 570054 h 1561082"/>
              <a:gd name="connsiteX19" fmla="*/ 1363597 w 1425023"/>
              <a:gd name="connsiteY19" fmla="*/ 561516 h 1561082"/>
              <a:gd name="connsiteX20" fmla="*/ 1357093 w 1425023"/>
              <a:gd name="connsiteY20" fmla="*/ 553635 h 1561082"/>
              <a:gd name="connsiteX21" fmla="*/ 1346254 w 1425023"/>
              <a:gd name="connsiteY21" fmla="*/ 543784 h 1561082"/>
              <a:gd name="connsiteX22" fmla="*/ 1340473 w 1425023"/>
              <a:gd name="connsiteY22" fmla="*/ 539187 h 1561082"/>
              <a:gd name="connsiteX23" fmla="*/ 1333246 w 1425023"/>
              <a:gd name="connsiteY23" fmla="*/ 533933 h 1561082"/>
              <a:gd name="connsiteX24" fmla="*/ 1325298 w 1425023"/>
              <a:gd name="connsiteY24" fmla="*/ 529336 h 1561082"/>
              <a:gd name="connsiteX25" fmla="*/ 1318071 w 1425023"/>
              <a:gd name="connsiteY25" fmla="*/ 525395 h 1561082"/>
              <a:gd name="connsiteX26" fmla="*/ 1307955 w 1425023"/>
              <a:gd name="connsiteY26" fmla="*/ 522112 h 1561082"/>
              <a:gd name="connsiteX27" fmla="*/ 1298560 w 1425023"/>
              <a:gd name="connsiteY27" fmla="*/ 519485 h 1561082"/>
              <a:gd name="connsiteX28" fmla="*/ 1286276 w 1425023"/>
              <a:gd name="connsiteY28" fmla="*/ 517514 h 1561082"/>
              <a:gd name="connsiteX29" fmla="*/ 1274714 w 1425023"/>
              <a:gd name="connsiteY29" fmla="*/ 517514 h 1561082"/>
              <a:gd name="connsiteX30" fmla="*/ 1273843 w 1425023"/>
              <a:gd name="connsiteY30" fmla="*/ 517558 h 1561082"/>
              <a:gd name="connsiteX31" fmla="*/ 1272703 w 1425023"/>
              <a:gd name="connsiteY31" fmla="*/ 517558 h 1561082"/>
              <a:gd name="connsiteX32" fmla="*/ 1258987 w 1425023"/>
              <a:gd name="connsiteY32" fmla="*/ 518215 h 1561082"/>
              <a:gd name="connsiteX33" fmla="*/ 1245993 w 1425023"/>
              <a:gd name="connsiteY33" fmla="*/ 520186 h 1561082"/>
              <a:gd name="connsiteX34" fmla="*/ 1232999 w 1425023"/>
              <a:gd name="connsiteY34" fmla="*/ 524126 h 1561082"/>
              <a:gd name="connsiteX35" fmla="*/ 1221448 w 1425023"/>
              <a:gd name="connsiteY35" fmla="*/ 529381 h 1561082"/>
              <a:gd name="connsiteX36" fmla="*/ 1209176 w 1425023"/>
              <a:gd name="connsiteY36" fmla="*/ 535292 h 1561082"/>
              <a:gd name="connsiteX37" fmla="*/ 1198348 w 1425023"/>
              <a:gd name="connsiteY37" fmla="*/ 543174 h 1561082"/>
              <a:gd name="connsiteX38" fmla="*/ 1187519 w 1425023"/>
              <a:gd name="connsiteY38" fmla="*/ 551712 h 1561082"/>
              <a:gd name="connsiteX39" fmla="*/ 1178135 w 1425023"/>
              <a:gd name="connsiteY39" fmla="*/ 561564 h 1561082"/>
              <a:gd name="connsiteX40" fmla="*/ 1169472 w 1425023"/>
              <a:gd name="connsiteY40" fmla="*/ 572073 h 1561082"/>
              <a:gd name="connsiteX41" fmla="*/ 1161531 w 1425023"/>
              <a:gd name="connsiteY41" fmla="*/ 583238 h 1561082"/>
              <a:gd name="connsiteX42" fmla="*/ 1155034 w 1425023"/>
              <a:gd name="connsiteY42" fmla="*/ 595718 h 1561082"/>
              <a:gd name="connsiteX43" fmla="*/ 1149981 w 1425023"/>
              <a:gd name="connsiteY43" fmla="*/ 609510 h 1561082"/>
              <a:gd name="connsiteX44" fmla="*/ 1145649 w 1425023"/>
              <a:gd name="connsiteY44" fmla="*/ 623303 h 1561082"/>
              <a:gd name="connsiteX45" fmla="*/ 1142040 w 1425023"/>
              <a:gd name="connsiteY45" fmla="*/ 637096 h 1561082"/>
              <a:gd name="connsiteX46" fmla="*/ 1140596 w 1425023"/>
              <a:gd name="connsiteY46" fmla="*/ 652859 h 1561082"/>
              <a:gd name="connsiteX47" fmla="*/ 1139152 w 1425023"/>
              <a:gd name="connsiteY47" fmla="*/ 667309 h 1561082"/>
              <a:gd name="connsiteX48" fmla="*/ 1140596 w 1425023"/>
              <a:gd name="connsiteY48" fmla="*/ 683072 h 1561082"/>
              <a:gd name="connsiteX49" fmla="*/ 1142040 w 1425023"/>
              <a:gd name="connsiteY49" fmla="*/ 698178 h 1561082"/>
              <a:gd name="connsiteX50" fmla="*/ 1145649 w 1425023"/>
              <a:gd name="connsiteY50" fmla="*/ 712628 h 1561082"/>
              <a:gd name="connsiteX51" fmla="*/ 1149981 w 1425023"/>
              <a:gd name="connsiteY51" fmla="*/ 726421 h 1561082"/>
              <a:gd name="connsiteX52" fmla="*/ 1155034 w 1425023"/>
              <a:gd name="connsiteY52" fmla="*/ 738900 h 1561082"/>
              <a:gd name="connsiteX53" fmla="*/ 1161531 w 1425023"/>
              <a:gd name="connsiteY53" fmla="*/ 752036 h 1561082"/>
              <a:gd name="connsiteX54" fmla="*/ 1169472 w 1425023"/>
              <a:gd name="connsiteY54" fmla="*/ 763858 h 1561082"/>
              <a:gd name="connsiteX55" fmla="*/ 1178135 w 1425023"/>
              <a:gd name="connsiteY55" fmla="*/ 774367 h 1561082"/>
              <a:gd name="connsiteX56" fmla="*/ 1187519 w 1425023"/>
              <a:gd name="connsiteY56" fmla="*/ 784219 h 1561082"/>
              <a:gd name="connsiteX57" fmla="*/ 1198348 w 1425023"/>
              <a:gd name="connsiteY57" fmla="*/ 792101 h 1561082"/>
              <a:gd name="connsiteX58" fmla="*/ 1209176 w 1425023"/>
              <a:gd name="connsiteY58" fmla="*/ 799982 h 1561082"/>
              <a:gd name="connsiteX59" fmla="*/ 1221448 w 1425023"/>
              <a:gd name="connsiteY59" fmla="*/ 807207 h 1561082"/>
              <a:gd name="connsiteX60" fmla="*/ 1232999 w 1425023"/>
              <a:gd name="connsiteY60" fmla="*/ 811805 h 1561082"/>
              <a:gd name="connsiteX61" fmla="*/ 1245993 w 1425023"/>
              <a:gd name="connsiteY61" fmla="*/ 815746 h 1561082"/>
              <a:gd name="connsiteX62" fmla="*/ 1258987 w 1425023"/>
              <a:gd name="connsiteY62" fmla="*/ 817716 h 1561082"/>
              <a:gd name="connsiteX63" fmla="*/ 1272703 w 1425023"/>
              <a:gd name="connsiteY63" fmla="*/ 819030 h 1561082"/>
              <a:gd name="connsiteX64" fmla="*/ 1273931 w 1425023"/>
              <a:gd name="connsiteY64" fmla="*/ 818881 h 1561082"/>
              <a:gd name="connsiteX65" fmla="*/ 1274714 w 1425023"/>
              <a:gd name="connsiteY65" fmla="*/ 818960 h 1561082"/>
              <a:gd name="connsiteX66" fmla="*/ 1286276 w 1425023"/>
              <a:gd name="connsiteY66" fmla="*/ 817647 h 1561082"/>
              <a:gd name="connsiteX67" fmla="*/ 1298560 w 1425023"/>
              <a:gd name="connsiteY67" fmla="*/ 815676 h 1561082"/>
              <a:gd name="connsiteX68" fmla="*/ 1307955 w 1425023"/>
              <a:gd name="connsiteY68" fmla="*/ 813706 h 1561082"/>
              <a:gd name="connsiteX69" fmla="*/ 1318071 w 1425023"/>
              <a:gd name="connsiteY69" fmla="*/ 809766 h 1561082"/>
              <a:gd name="connsiteX70" fmla="*/ 1325298 w 1425023"/>
              <a:gd name="connsiteY70" fmla="*/ 805825 h 1561082"/>
              <a:gd name="connsiteX71" fmla="*/ 1333246 w 1425023"/>
              <a:gd name="connsiteY71" fmla="*/ 801885 h 1561082"/>
              <a:gd name="connsiteX72" fmla="*/ 1340473 w 1425023"/>
              <a:gd name="connsiteY72" fmla="*/ 797288 h 1561082"/>
              <a:gd name="connsiteX73" fmla="*/ 1346254 w 1425023"/>
              <a:gd name="connsiteY73" fmla="*/ 792034 h 1561082"/>
              <a:gd name="connsiteX74" fmla="*/ 1357093 w 1425023"/>
              <a:gd name="connsiteY74" fmla="*/ 782182 h 1561082"/>
              <a:gd name="connsiteX75" fmla="*/ 1363597 w 1425023"/>
              <a:gd name="connsiteY75" fmla="*/ 773645 h 1561082"/>
              <a:gd name="connsiteX76" fmla="*/ 1368655 w 1425023"/>
              <a:gd name="connsiteY76" fmla="*/ 765764 h 1561082"/>
              <a:gd name="connsiteX77" fmla="*/ 1372991 w 1425023"/>
              <a:gd name="connsiteY77" fmla="*/ 758540 h 1561082"/>
              <a:gd name="connsiteX78" fmla="*/ 1377327 w 1425023"/>
              <a:gd name="connsiteY78" fmla="*/ 752629 h 1561082"/>
              <a:gd name="connsiteX79" fmla="*/ 1381662 w 1425023"/>
              <a:gd name="connsiteY79" fmla="*/ 748032 h 1561082"/>
              <a:gd name="connsiteX80" fmla="*/ 1386721 w 1425023"/>
              <a:gd name="connsiteY80" fmla="*/ 744091 h 1561082"/>
              <a:gd name="connsiteX81" fmla="*/ 1391057 w 1425023"/>
              <a:gd name="connsiteY81" fmla="*/ 740808 h 1561082"/>
              <a:gd name="connsiteX82" fmla="*/ 1396653 w 1425023"/>
              <a:gd name="connsiteY82" fmla="*/ 738900 h 1561082"/>
              <a:gd name="connsiteX83" fmla="*/ 1398313 w 1425023"/>
              <a:gd name="connsiteY83" fmla="*/ 738900 h 1561082"/>
              <a:gd name="connsiteX84" fmla="*/ 1402644 w 1425023"/>
              <a:gd name="connsiteY84" fmla="*/ 738900 h 1561082"/>
              <a:gd name="connsiteX85" fmla="*/ 1407698 w 1425023"/>
              <a:gd name="connsiteY85" fmla="*/ 740214 h 1561082"/>
              <a:gd name="connsiteX86" fmla="*/ 1411307 w 1425023"/>
              <a:gd name="connsiteY86" fmla="*/ 742184 h 1561082"/>
              <a:gd name="connsiteX87" fmla="*/ 1415638 w 1425023"/>
              <a:gd name="connsiteY87" fmla="*/ 744811 h 1561082"/>
              <a:gd name="connsiteX88" fmla="*/ 1418526 w 1425023"/>
              <a:gd name="connsiteY88" fmla="*/ 748752 h 1561082"/>
              <a:gd name="connsiteX89" fmla="*/ 1420692 w 1425023"/>
              <a:gd name="connsiteY89" fmla="*/ 752693 h 1561082"/>
              <a:gd name="connsiteX90" fmla="*/ 1422857 w 1425023"/>
              <a:gd name="connsiteY90" fmla="*/ 758604 h 1561082"/>
              <a:gd name="connsiteX91" fmla="*/ 1424301 w 1425023"/>
              <a:gd name="connsiteY91" fmla="*/ 765829 h 1561082"/>
              <a:gd name="connsiteX92" fmla="*/ 1425023 w 1425023"/>
              <a:gd name="connsiteY92" fmla="*/ 773710 h 1561082"/>
              <a:gd name="connsiteX93" fmla="*/ 1425023 w 1425023"/>
              <a:gd name="connsiteY93" fmla="*/ 1299697 h 1561082"/>
              <a:gd name="connsiteX94" fmla="*/ 1032634 w 1425023"/>
              <a:gd name="connsiteY94" fmla="*/ 1299697 h 1561082"/>
              <a:gd name="connsiteX95" fmla="*/ 1032634 w 1425023"/>
              <a:gd name="connsiteY95" fmla="*/ 1300354 h 1561082"/>
              <a:gd name="connsiteX96" fmla="*/ 851254 w 1425023"/>
              <a:gd name="connsiteY96" fmla="*/ 1300354 h 1561082"/>
              <a:gd name="connsiteX97" fmla="*/ 842583 w 1425023"/>
              <a:gd name="connsiteY97" fmla="*/ 1301667 h 1561082"/>
              <a:gd name="connsiteX98" fmla="*/ 835356 w 1425023"/>
              <a:gd name="connsiteY98" fmla="*/ 1302324 h 1561082"/>
              <a:gd name="connsiteX99" fmla="*/ 828853 w 1425023"/>
              <a:gd name="connsiteY99" fmla="*/ 1304294 h 1561082"/>
              <a:gd name="connsiteX100" fmla="*/ 823072 w 1425023"/>
              <a:gd name="connsiteY100" fmla="*/ 1306265 h 1561082"/>
              <a:gd name="connsiteX101" fmla="*/ 818736 w 1425023"/>
              <a:gd name="connsiteY101" fmla="*/ 1309548 h 1561082"/>
              <a:gd name="connsiteX102" fmla="*/ 815846 w 1425023"/>
              <a:gd name="connsiteY102" fmla="*/ 1313489 h 1561082"/>
              <a:gd name="connsiteX103" fmla="*/ 813678 w 1425023"/>
              <a:gd name="connsiteY103" fmla="*/ 1316116 h 1561082"/>
              <a:gd name="connsiteX104" fmla="*/ 812232 w 1425023"/>
              <a:gd name="connsiteY104" fmla="*/ 1320056 h 1561082"/>
              <a:gd name="connsiteX105" fmla="*/ 812232 w 1425023"/>
              <a:gd name="connsiteY105" fmla="*/ 1325310 h 1561082"/>
              <a:gd name="connsiteX106" fmla="*/ 812652 w 1425023"/>
              <a:gd name="connsiteY106" fmla="*/ 1326456 h 1561082"/>
              <a:gd name="connsiteX107" fmla="*/ 811411 w 1425023"/>
              <a:gd name="connsiteY107" fmla="*/ 1331531 h 1561082"/>
              <a:gd name="connsiteX108" fmla="*/ 813576 w 1425023"/>
              <a:gd name="connsiteY108" fmla="*/ 1338746 h 1561082"/>
              <a:gd name="connsiteX109" fmla="*/ 817186 w 1425023"/>
              <a:gd name="connsiteY109" fmla="*/ 1345305 h 1561082"/>
              <a:gd name="connsiteX110" fmla="*/ 822239 w 1425023"/>
              <a:gd name="connsiteY110" fmla="*/ 1351208 h 1561082"/>
              <a:gd name="connsiteX111" fmla="*/ 830902 w 1425023"/>
              <a:gd name="connsiteY111" fmla="*/ 1357111 h 1561082"/>
              <a:gd name="connsiteX112" fmla="*/ 841730 w 1425023"/>
              <a:gd name="connsiteY112" fmla="*/ 1363015 h 1561082"/>
              <a:gd name="connsiteX113" fmla="*/ 850393 w 1425023"/>
              <a:gd name="connsiteY113" fmla="*/ 1368262 h 1561082"/>
              <a:gd name="connsiteX114" fmla="*/ 859778 w 1425023"/>
              <a:gd name="connsiteY114" fmla="*/ 1374165 h 1561082"/>
              <a:gd name="connsiteX115" fmla="*/ 870606 w 1425023"/>
              <a:gd name="connsiteY115" fmla="*/ 1382692 h 1561082"/>
              <a:gd name="connsiteX116" fmla="*/ 876381 w 1425023"/>
              <a:gd name="connsiteY116" fmla="*/ 1388595 h 1561082"/>
              <a:gd name="connsiteX117" fmla="*/ 881435 w 1425023"/>
              <a:gd name="connsiteY117" fmla="*/ 1394499 h 1561082"/>
              <a:gd name="connsiteX118" fmla="*/ 885766 w 1425023"/>
              <a:gd name="connsiteY118" fmla="*/ 1401058 h 1561082"/>
              <a:gd name="connsiteX119" fmla="*/ 890097 w 1425023"/>
              <a:gd name="connsiteY119" fmla="*/ 1408929 h 1561082"/>
              <a:gd name="connsiteX120" fmla="*/ 894429 w 1425023"/>
              <a:gd name="connsiteY120" fmla="*/ 1418111 h 1561082"/>
              <a:gd name="connsiteX121" fmla="*/ 896594 w 1425023"/>
              <a:gd name="connsiteY121" fmla="*/ 1426638 h 1561082"/>
              <a:gd name="connsiteX122" fmla="*/ 898760 w 1425023"/>
              <a:gd name="connsiteY122" fmla="*/ 1436477 h 1561082"/>
              <a:gd name="connsiteX123" fmla="*/ 900179 w 1425023"/>
              <a:gd name="connsiteY123" fmla="*/ 1447437 h 1561082"/>
              <a:gd name="connsiteX124" fmla="*/ 899670 w 1425023"/>
              <a:gd name="connsiteY124" fmla="*/ 1452062 h 1561082"/>
              <a:gd name="connsiteX125" fmla="*/ 896780 w 1425023"/>
              <a:gd name="connsiteY125" fmla="*/ 1463883 h 1561082"/>
              <a:gd name="connsiteX126" fmla="*/ 893167 w 1425023"/>
              <a:gd name="connsiteY126" fmla="*/ 1475705 h 1561082"/>
              <a:gd name="connsiteX127" fmla="*/ 886663 w 1425023"/>
              <a:gd name="connsiteY127" fmla="*/ 1486213 h 1561082"/>
              <a:gd name="connsiteX128" fmla="*/ 880159 w 1425023"/>
              <a:gd name="connsiteY128" fmla="*/ 1496721 h 1561082"/>
              <a:gd name="connsiteX129" fmla="*/ 871488 w 1425023"/>
              <a:gd name="connsiteY129" fmla="*/ 1506572 h 1561082"/>
              <a:gd name="connsiteX130" fmla="*/ 862094 w 1425023"/>
              <a:gd name="connsiteY130" fmla="*/ 1516423 h 1561082"/>
              <a:gd name="connsiteX131" fmla="*/ 851977 w 1425023"/>
              <a:gd name="connsiteY131" fmla="*/ 1524304 h 1561082"/>
              <a:gd name="connsiteX132" fmla="*/ 840415 w 1425023"/>
              <a:gd name="connsiteY132" fmla="*/ 1532185 h 1561082"/>
              <a:gd name="connsiteX133" fmla="*/ 827408 w 1425023"/>
              <a:gd name="connsiteY133" fmla="*/ 1540066 h 1561082"/>
              <a:gd name="connsiteX134" fmla="*/ 813678 w 1425023"/>
              <a:gd name="connsiteY134" fmla="*/ 1545977 h 1561082"/>
              <a:gd name="connsiteX135" fmla="*/ 799225 w 1425023"/>
              <a:gd name="connsiteY135" fmla="*/ 1551231 h 1561082"/>
              <a:gd name="connsiteX136" fmla="*/ 784050 w 1425023"/>
              <a:gd name="connsiteY136" fmla="*/ 1555171 h 1561082"/>
              <a:gd name="connsiteX137" fmla="*/ 768152 w 1425023"/>
              <a:gd name="connsiteY137" fmla="*/ 1557798 h 1561082"/>
              <a:gd name="connsiteX138" fmla="*/ 751532 w 1425023"/>
              <a:gd name="connsiteY138" fmla="*/ 1559768 h 1561082"/>
              <a:gd name="connsiteX139" fmla="*/ 734189 w 1425023"/>
              <a:gd name="connsiteY139" fmla="*/ 1561082 h 1561082"/>
              <a:gd name="connsiteX140" fmla="*/ 717568 w 1425023"/>
              <a:gd name="connsiteY140" fmla="*/ 1559768 h 1561082"/>
              <a:gd name="connsiteX141" fmla="*/ 700948 w 1425023"/>
              <a:gd name="connsiteY141" fmla="*/ 1557798 h 1561082"/>
              <a:gd name="connsiteX142" fmla="*/ 685050 w 1425023"/>
              <a:gd name="connsiteY142" fmla="*/ 1555171 h 1561082"/>
              <a:gd name="connsiteX143" fmla="*/ 669875 w 1425023"/>
              <a:gd name="connsiteY143" fmla="*/ 1551231 h 1561082"/>
              <a:gd name="connsiteX144" fmla="*/ 655422 w 1425023"/>
              <a:gd name="connsiteY144" fmla="*/ 1545977 h 1561082"/>
              <a:gd name="connsiteX145" fmla="*/ 641692 w 1425023"/>
              <a:gd name="connsiteY145" fmla="*/ 1540066 h 1561082"/>
              <a:gd name="connsiteX146" fmla="*/ 628685 w 1425023"/>
              <a:gd name="connsiteY146" fmla="*/ 1532185 h 1561082"/>
              <a:gd name="connsiteX147" fmla="*/ 617846 w 1425023"/>
              <a:gd name="connsiteY147" fmla="*/ 1524304 h 1561082"/>
              <a:gd name="connsiteX148" fmla="*/ 607006 w 1425023"/>
              <a:gd name="connsiteY148" fmla="*/ 1516423 h 1561082"/>
              <a:gd name="connsiteX149" fmla="*/ 597612 w 1425023"/>
              <a:gd name="connsiteY149" fmla="*/ 1506572 h 1561082"/>
              <a:gd name="connsiteX150" fmla="*/ 588941 w 1425023"/>
              <a:gd name="connsiteY150" fmla="*/ 1496721 h 1561082"/>
              <a:gd name="connsiteX151" fmla="*/ 582437 w 1425023"/>
              <a:gd name="connsiteY151" fmla="*/ 1486213 h 1561082"/>
              <a:gd name="connsiteX152" fmla="*/ 575933 w 1425023"/>
              <a:gd name="connsiteY152" fmla="*/ 1475705 h 1561082"/>
              <a:gd name="connsiteX153" fmla="*/ 572320 w 1425023"/>
              <a:gd name="connsiteY153" fmla="*/ 1463883 h 1561082"/>
              <a:gd name="connsiteX154" fmla="*/ 569430 w 1425023"/>
              <a:gd name="connsiteY154" fmla="*/ 1452062 h 1561082"/>
              <a:gd name="connsiteX155" fmla="*/ 569430 w 1425023"/>
              <a:gd name="connsiteY155" fmla="*/ 1438927 h 1561082"/>
              <a:gd name="connsiteX156" fmla="*/ 569430 w 1425023"/>
              <a:gd name="connsiteY156" fmla="*/ 1433859 h 1561082"/>
              <a:gd name="connsiteX157" fmla="*/ 571019 w 1425023"/>
              <a:gd name="connsiteY157" fmla="*/ 1426638 h 1561082"/>
              <a:gd name="connsiteX158" fmla="*/ 573907 w 1425023"/>
              <a:gd name="connsiteY158" fmla="*/ 1418111 h 1561082"/>
              <a:gd name="connsiteX159" fmla="*/ 577516 w 1425023"/>
              <a:gd name="connsiteY159" fmla="*/ 1408929 h 1561082"/>
              <a:gd name="connsiteX160" fmla="*/ 581848 w 1425023"/>
              <a:gd name="connsiteY160" fmla="*/ 1401058 h 1561082"/>
              <a:gd name="connsiteX161" fmla="*/ 586901 w 1425023"/>
              <a:gd name="connsiteY161" fmla="*/ 1394499 h 1561082"/>
              <a:gd name="connsiteX162" fmla="*/ 591232 w 1425023"/>
              <a:gd name="connsiteY162" fmla="*/ 1388595 h 1561082"/>
              <a:gd name="connsiteX163" fmla="*/ 597008 w 1425023"/>
              <a:gd name="connsiteY163" fmla="*/ 1382692 h 1561082"/>
              <a:gd name="connsiteX164" fmla="*/ 607836 w 1425023"/>
              <a:gd name="connsiteY164" fmla="*/ 1374165 h 1561082"/>
              <a:gd name="connsiteX165" fmla="*/ 617221 w 1425023"/>
              <a:gd name="connsiteY165" fmla="*/ 1368262 h 1561082"/>
              <a:gd name="connsiteX166" fmla="*/ 625883 w 1425023"/>
              <a:gd name="connsiteY166" fmla="*/ 1363015 h 1561082"/>
              <a:gd name="connsiteX167" fmla="*/ 636712 w 1425023"/>
              <a:gd name="connsiteY167" fmla="*/ 1357111 h 1561082"/>
              <a:gd name="connsiteX168" fmla="*/ 645375 w 1425023"/>
              <a:gd name="connsiteY168" fmla="*/ 1351208 h 1561082"/>
              <a:gd name="connsiteX169" fmla="*/ 650428 w 1425023"/>
              <a:gd name="connsiteY169" fmla="*/ 1345305 h 1561082"/>
              <a:gd name="connsiteX170" fmla="*/ 654759 w 1425023"/>
              <a:gd name="connsiteY170" fmla="*/ 1338746 h 1561082"/>
              <a:gd name="connsiteX171" fmla="*/ 656203 w 1425023"/>
              <a:gd name="connsiteY171" fmla="*/ 1331531 h 1561082"/>
              <a:gd name="connsiteX172" fmla="*/ 655556 w 1425023"/>
              <a:gd name="connsiteY172" fmla="*/ 1328886 h 1561082"/>
              <a:gd name="connsiteX173" fmla="*/ 656868 w 1425023"/>
              <a:gd name="connsiteY173" fmla="*/ 1325310 h 1561082"/>
              <a:gd name="connsiteX174" fmla="*/ 656868 w 1425023"/>
              <a:gd name="connsiteY174" fmla="*/ 1320056 h 1561082"/>
              <a:gd name="connsiteX175" fmla="*/ 655422 w 1425023"/>
              <a:gd name="connsiteY175" fmla="*/ 1316116 h 1561082"/>
              <a:gd name="connsiteX176" fmla="*/ 653254 w 1425023"/>
              <a:gd name="connsiteY176" fmla="*/ 1313489 h 1561082"/>
              <a:gd name="connsiteX177" fmla="*/ 650364 w 1425023"/>
              <a:gd name="connsiteY177" fmla="*/ 1309548 h 1561082"/>
              <a:gd name="connsiteX178" fmla="*/ 646028 w 1425023"/>
              <a:gd name="connsiteY178" fmla="*/ 1306265 h 1561082"/>
              <a:gd name="connsiteX179" fmla="*/ 640247 w 1425023"/>
              <a:gd name="connsiteY179" fmla="*/ 1304294 h 1561082"/>
              <a:gd name="connsiteX180" fmla="*/ 633744 w 1425023"/>
              <a:gd name="connsiteY180" fmla="*/ 1302324 h 1561082"/>
              <a:gd name="connsiteX181" fmla="*/ 626517 w 1425023"/>
              <a:gd name="connsiteY181" fmla="*/ 1301667 h 1561082"/>
              <a:gd name="connsiteX182" fmla="*/ 617846 w 1425023"/>
              <a:gd name="connsiteY182" fmla="*/ 1300354 h 1561082"/>
              <a:gd name="connsiteX183" fmla="*/ 328072 w 1425023"/>
              <a:gd name="connsiteY183" fmla="*/ 1300354 h 1561082"/>
              <a:gd name="connsiteX184" fmla="*/ 328072 w 1425023"/>
              <a:gd name="connsiteY184" fmla="*/ 1299697 h 1561082"/>
              <a:gd name="connsiteX185" fmla="*/ 0 w 1425023"/>
              <a:gd name="connsiteY185" fmla="*/ 1299697 h 1561082"/>
              <a:gd name="connsiteX186" fmla="*/ 0 w 1425023"/>
              <a:gd name="connsiteY186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425023" h="1561082">
                <a:moveTo>
                  <a:pt x="0" y="0"/>
                </a:moveTo>
                <a:lnTo>
                  <a:pt x="1425023" y="0"/>
                </a:lnTo>
                <a:lnTo>
                  <a:pt x="1425023" y="562221"/>
                </a:lnTo>
                <a:lnTo>
                  <a:pt x="1424301" y="569446"/>
                </a:lnTo>
                <a:lnTo>
                  <a:pt x="1422857" y="576014"/>
                </a:lnTo>
                <a:lnTo>
                  <a:pt x="1420692" y="581925"/>
                </a:lnTo>
                <a:lnTo>
                  <a:pt x="1418526" y="587179"/>
                </a:lnTo>
                <a:lnTo>
                  <a:pt x="1415638" y="591120"/>
                </a:lnTo>
                <a:lnTo>
                  <a:pt x="1411307" y="593747"/>
                </a:lnTo>
                <a:lnTo>
                  <a:pt x="1407698" y="595718"/>
                </a:lnTo>
                <a:lnTo>
                  <a:pt x="1402840" y="596980"/>
                </a:lnTo>
                <a:lnTo>
                  <a:pt x="1401173" y="596980"/>
                </a:lnTo>
                <a:lnTo>
                  <a:pt x="1396838" y="595667"/>
                </a:lnTo>
                <a:lnTo>
                  <a:pt x="1391057" y="593697"/>
                </a:lnTo>
                <a:lnTo>
                  <a:pt x="1386721" y="591070"/>
                </a:lnTo>
                <a:lnTo>
                  <a:pt x="1381662" y="587129"/>
                </a:lnTo>
                <a:lnTo>
                  <a:pt x="1377327" y="581875"/>
                </a:lnTo>
                <a:lnTo>
                  <a:pt x="1372991" y="575965"/>
                </a:lnTo>
                <a:lnTo>
                  <a:pt x="1368655" y="570054"/>
                </a:lnTo>
                <a:lnTo>
                  <a:pt x="1363597" y="561516"/>
                </a:lnTo>
                <a:lnTo>
                  <a:pt x="1357093" y="553635"/>
                </a:lnTo>
                <a:lnTo>
                  <a:pt x="1346254" y="543784"/>
                </a:lnTo>
                <a:lnTo>
                  <a:pt x="1340473" y="539187"/>
                </a:lnTo>
                <a:lnTo>
                  <a:pt x="1333246" y="533933"/>
                </a:lnTo>
                <a:lnTo>
                  <a:pt x="1325298" y="529336"/>
                </a:lnTo>
                <a:lnTo>
                  <a:pt x="1318071" y="525395"/>
                </a:lnTo>
                <a:lnTo>
                  <a:pt x="1307955" y="522112"/>
                </a:lnTo>
                <a:lnTo>
                  <a:pt x="1298560" y="519485"/>
                </a:lnTo>
                <a:lnTo>
                  <a:pt x="1286276" y="517514"/>
                </a:lnTo>
                <a:lnTo>
                  <a:pt x="1274714" y="517514"/>
                </a:lnTo>
                <a:lnTo>
                  <a:pt x="1273843" y="517558"/>
                </a:lnTo>
                <a:lnTo>
                  <a:pt x="1272703" y="517558"/>
                </a:lnTo>
                <a:lnTo>
                  <a:pt x="1258987" y="518215"/>
                </a:lnTo>
                <a:lnTo>
                  <a:pt x="1245993" y="520186"/>
                </a:lnTo>
                <a:lnTo>
                  <a:pt x="1232999" y="524126"/>
                </a:lnTo>
                <a:lnTo>
                  <a:pt x="1221448" y="529381"/>
                </a:lnTo>
                <a:lnTo>
                  <a:pt x="1209176" y="535292"/>
                </a:lnTo>
                <a:lnTo>
                  <a:pt x="1198348" y="543174"/>
                </a:lnTo>
                <a:lnTo>
                  <a:pt x="1187519" y="551712"/>
                </a:lnTo>
                <a:lnTo>
                  <a:pt x="1178135" y="561564"/>
                </a:lnTo>
                <a:lnTo>
                  <a:pt x="1169472" y="572073"/>
                </a:lnTo>
                <a:lnTo>
                  <a:pt x="1161531" y="583238"/>
                </a:lnTo>
                <a:lnTo>
                  <a:pt x="1155034" y="595718"/>
                </a:lnTo>
                <a:lnTo>
                  <a:pt x="1149981" y="609510"/>
                </a:lnTo>
                <a:lnTo>
                  <a:pt x="1145649" y="623303"/>
                </a:lnTo>
                <a:lnTo>
                  <a:pt x="1142040" y="637096"/>
                </a:lnTo>
                <a:lnTo>
                  <a:pt x="1140596" y="652859"/>
                </a:lnTo>
                <a:lnTo>
                  <a:pt x="1139152" y="667309"/>
                </a:lnTo>
                <a:lnTo>
                  <a:pt x="1140596" y="683072"/>
                </a:lnTo>
                <a:lnTo>
                  <a:pt x="1142040" y="698178"/>
                </a:lnTo>
                <a:lnTo>
                  <a:pt x="1145649" y="712628"/>
                </a:lnTo>
                <a:lnTo>
                  <a:pt x="1149981" y="726421"/>
                </a:lnTo>
                <a:lnTo>
                  <a:pt x="1155034" y="738900"/>
                </a:lnTo>
                <a:lnTo>
                  <a:pt x="1161531" y="752036"/>
                </a:lnTo>
                <a:lnTo>
                  <a:pt x="1169472" y="763858"/>
                </a:lnTo>
                <a:lnTo>
                  <a:pt x="1178135" y="774367"/>
                </a:lnTo>
                <a:lnTo>
                  <a:pt x="1187519" y="784219"/>
                </a:lnTo>
                <a:lnTo>
                  <a:pt x="1198348" y="792101"/>
                </a:lnTo>
                <a:lnTo>
                  <a:pt x="1209176" y="799982"/>
                </a:lnTo>
                <a:lnTo>
                  <a:pt x="1221448" y="807207"/>
                </a:lnTo>
                <a:lnTo>
                  <a:pt x="1232999" y="811805"/>
                </a:lnTo>
                <a:lnTo>
                  <a:pt x="1245993" y="815746"/>
                </a:lnTo>
                <a:lnTo>
                  <a:pt x="1258987" y="817716"/>
                </a:lnTo>
                <a:lnTo>
                  <a:pt x="1272703" y="819030"/>
                </a:lnTo>
                <a:lnTo>
                  <a:pt x="1273931" y="818881"/>
                </a:lnTo>
                <a:lnTo>
                  <a:pt x="1274714" y="818960"/>
                </a:lnTo>
                <a:lnTo>
                  <a:pt x="1286276" y="817647"/>
                </a:lnTo>
                <a:lnTo>
                  <a:pt x="1298560" y="815676"/>
                </a:lnTo>
                <a:lnTo>
                  <a:pt x="1307955" y="813706"/>
                </a:lnTo>
                <a:lnTo>
                  <a:pt x="1318071" y="809766"/>
                </a:lnTo>
                <a:lnTo>
                  <a:pt x="1325298" y="805825"/>
                </a:lnTo>
                <a:lnTo>
                  <a:pt x="1333246" y="801885"/>
                </a:lnTo>
                <a:lnTo>
                  <a:pt x="1340473" y="797288"/>
                </a:lnTo>
                <a:lnTo>
                  <a:pt x="1346254" y="792034"/>
                </a:lnTo>
                <a:lnTo>
                  <a:pt x="1357093" y="782182"/>
                </a:lnTo>
                <a:lnTo>
                  <a:pt x="1363597" y="773645"/>
                </a:lnTo>
                <a:lnTo>
                  <a:pt x="1368655" y="765764"/>
                </a:lnTo>
                <a:lnTo>
                  <a:pt x="1372991" y="758540"/>
                </a:lnTo>
                <a:lnTo>
                  <a:pt x="1377327" y="752629"/>
                </a:lnTo>
                <a:lnTo>
                  <a:pt x="1381662" y="748032"/>
                </a:lnTo>
                <a:lnTo>
                  <a:pt x="1386721" y="744091"/>
                </a:lnTo>
                <a:lnTo>
                  <a:pt x="1391057" y="740808"/>
                </a:lnTo>
                <a:lnTo>
                  <a:pt x="1396653" y="738900"/>
                </a:lnTo>
                <a:lnTo>
                  <a:pt x="1398313" y="738900"/>
                </a:lnTo>
                <a:lnTo>
                  <a:pt x="1402644" y="738900"/>
                </a:lnTo>
                <a:lnTo>
                  <a:pt x="1407698" y="740214"/>
                </a:lnTo>
                <a:lnTo>
                  <a:pt x="1411307" y="742184"/>
                </a:lnTo>
                <a:lnTo>
                  <a:pt x="1415638" y="744811"/>
                </a:lnTo>
                <a:lnTo>
                  <a:pt x="1418526" y="748752"/>
                </a:lnTo>
                <a:lnTo>
                  <a:pt x="1420692" y="752693"/>
                </a:lnTo>
                <a:lnTo>
                  <a:pt x="1422857" y="758604"/>
                </a:lnTo>
                <a:lnTo>
                  <a:pt x="1424301" y="765829"/>
                </a:lnTo>
                <a:lnTo>
                  <a:pt x="1425023" y="773710"/>
                </a:lnTo>
                <a:lnTo>
                  <a:pt x="1425023" y="1299697"/>
                </a:lnTo>
                <a:lnTo>
                  <a:pt x="1032634" y="1299697"/>
                </a:lnTo>
                <a:lnTo>
                  <a:pt x="1032634" y="1300354"/>
                </a:lnTo>
                <a:lnTo>
                  <a:pt x="851254" y="1300354"/>
                </a:lnTo>
                <a:lnTo>
                  <a:pt x="842583" y="1301667"/>
                </a:lnTo>
                <a:lnTo>
                  <a:pt x="835356" y="1302324"/>
                </a:lnTo>
                <a:lnTo>
                  <a:pt x="828853" y="1304294"/>
                </a:lnTo>
                <a:lnTo>
                  <a:pt x="823072" y="1306265"/>
                </a:lnTo>
                <a:lnTo>
                  <a:pt x="818736" y="1309548"/>
                </a:lnTo>
                <a:lnTo>
                  <a:pt x="815846" y="1313489"/>
                </a:lnTo>
                <a:lnTo>
                  <a:pt x="813678" y="1316116"/>
                </a:lnTo>
                <a:lnTo>
                  <a:pt x="812232" y="1320056"/>
                </a:lnTo>
                <a:lnTo>
                  <a:pt x="812232" y="1325310"/>
                </a:lnTo>
                <a:lnTo>
                  <a:pt x="812652" y="1326456"/>
                </a:lnTo>
                <a:lnTo>
                  <a:pt x="811411" y="1331531"/>
                </a:lnTo>
                <a:lnTo>
                  <a:pt x="813576" y="1338746"/>
                </a:lnTo>
                <a:lnTo>
                  <a:pt x="817186" y="1345305"/>
                </a:lnTo>
                <a:lnTo>
                  <a:pt x="822239" y="1351208"/>
                </a:lnTo>
                <a:lnTo>
                  <a:pt x="830902" y="1357111"/>
                </a:lnTo>
                <a:lnTo>
                  <a:pt x="841730" y="1363015"/>
                </a:lnTo>
                <a:lnTo>
                  <a:pt x="850393" y="1368262"/>
                </a:lnTo>
                <a:lnTo>
                  <a:pt x="859778" y="1374165"/>
                </a:lnTo>
                <a:lnTo>
                  <a:pt x="870606" y="1382692"/>
                </a:lnTo>
                <a:lnTo>
                  <a:pt x="876381" y="1388595"/>
                </a:lnTo>
                <a:lnTo>
                  <a:pt x="881435" y="1394499"/>
                </a:lnTo>
                <a:lnTo>
                  <a:pt x="885766" y="1401058"/>
                </a:lnTo>
                <a:lnTo>
                  <a:pt x="890097" y="1408929"/>
                </a:lnTo>
                <a:lnTo>
                  <a:pt x="894429" y="1418111"/>
                </a:lnTo>
                <a:lnTo>
                  <a:pt x="896594" y="1426638"/>
                </a:lnTo>
                <a:lnTo>
                  <a:pt x="898760" y="1436477"/>
                </a:lnTo>
                <a:lnTo>
                  <a:pt x="900179" y="1447437"/>
                </a:lnTo>
                <a:lnTo>
                  <a:pt x="899670" y="1452062"/>
                </a:lnTo>
                <a:lnTo>
                  <a:pt x="896780" y="1463883"/>
                </a:lnTo>
                <a:lnTo>
                  <a:pt x="893167" y="1475705"/>
                </a:lnTo>
                <a:lnTo>
                  <a:pt x="886663" y="1486213"/>
                </a:lnTo>
                <a:lnTo>
                  <a:pt x="880159" y="1496721"/>
                </a:lnTo>
                <a:lnTo>
                  <a:pt x="871488" y="1506572"/>
                </a:lnTo>
                <a:lnTo>
                  <a:pt x="862094" y="1516423"/>
                </a:lnTo>
                <a:lnTo>
                  <a:pt x="851977" y="1524304"/>
                </a:lnTo>
                <a:lnTo>
                  <a:pt x="840415" y="1532185"/>
                </a:lnTo>
                <a:lnTo>
                  <a:pt x="827408" y="1540066"/>
                </a:lnTo>
                <a:lnTo>
                  <a:pt x="813678" y="1545977"/>
                </a:lnTo>
                <a:lnTo>
                  <a:pt x="799225" y="1551231"/>
                </a:lnTo>
                <a:lnTo>
                  <a:pt x="784050" y="1555171"/>
                </a:lnTo>
                <a:lnTo>
                  <a:pt x="768152" y="1557798"/>
                </a:lnTo>
                <a:lnTo>
                  <a:pt x="751532" y="1559768"/>
                </a:lnTo>
                <a:lnTo>
                  <a:pt x="734189" y="1561082"/>
                </a:lnTo>
                <a:lnTo>
                  <a:pt x="717568" y="1559768"/>
                </a:lnTo>
                <a:lnTo>
                  <a:pt x="700948" y="1557798"/>
                </a:lnTo>
                <a:lnTo>
                  <a:pt x="685050" y="1555171"/>
                </a:lnTo>
                <a:lnTo>
                  <a:pt x="669875" y="1551231"/>
                </a:lnTo>
                <a:lnTo>
                  <a:pt x="655422" y="1545977"/>
                </a:lnTo>
                <a:lnTo>
                  <a:pt x="641692" y="1540066"/>
                </a:lnTo>
                <a:lnTo>
                  <a:pt x="628685" y="1532185"/>
                </a:lnTo>
                <a:lnTo>
                  <a:pt x="617846" y="1524304"/>
                </a:lnTo>
                <a:lnTo>
                  <a:pt x="607006" y="1516423"/>
                </a:lnTo>
                <a:lnTo>
                  <a:pt x="597612" y="1506572"/>
                </a:lnTo>
                <a:lnTo>
                  <a:pt x="588941" y="1496721"/>
                </a:lnTo>
                <a:lnTo>
                  <a:pt x="582437" y="1486213"/>
                </a:lnTo>
                <a:lnTo>
                  <a:pt x="575933" y="1475705"/>
                </a:lnTo>
                <a:lnTo>
                  <a:pt x="572320" y="1463883"/>
                </a:lnTo>
                <a:lnTo>
                  <a:pt x="569430" y="1452062"/>
                </a:lnTo>
                <a:lnTo>
                  <a:pt x="569430" y="1438927"/>
                </a:lnTo>
                <a:lnTo>
                  <a:pt x="569430" y="1433859"/>
                </a:lnTo>
                <a:lnTo>
                  <a:pt x="571019" y="1426638"/>
                </a:lnTo>
                <a:lnTo>
                  <a:pt x="573907" y="1418111"/>
                </a:lnTo>
                <a:lnTo>
                  <a:pt x="577516" y="1408929"/>
                </a:lnTo>
                <a:lnTo>
                  <a:pt x="581848" y="1401058"/>
                </a:lnTo>
                <a:lnTo>
                  <a:pt x="586901" y="1394499"/>
                </a:lnTo>
                <a:lnTo>
                  <a:pt x="591232" y="1388595"/>
                </a:lnTo>
                <a:lnTo>
                  <a:pt x="597008" y="1382692"/>
                </a:lnTo>
                <a:lnTo>
                  <a:pt x="607836" y="1374165"/>
                </a:lnTo>
                <a:lnTo>
                  <a:pt x="617221" y="1368262"/>
                </a:lnTo>
                <a:lnTo>
                  <a:pt x="625883" y="1363015"/>
                </a:lnTo>
                <a:lnTo>
                  <a:pt x="636712" y="1357111"/>
                </a:lnTo>
                <a:lnTo>
                  <a:pt x="645375" y="1351208"/>
                </a:lnTo>
                <a:lnTo>
                  <a:pt x="650428" y="1345305"/>
                </a:lnTo>
                <a:lnTo>
                  <a:pt x="654759" y="1338746"/>
                </a:lnTo>
                <a:lnTo>
                  <a:pt x="656203" y="1331531"/>
                </a:lnTo>
                <a:lnTo>
                  <a:pt x="655556" y="1328886"/>
                </a:lnTo>
                <a:lnTo>
                  <a:pt x="656868" y="1325310"/>
                </a:lnTo>
                <a:lnTo>
                  <a:pt x="656868" y="1320056"/>
                </a:lnTo>
                <a:lnTo>
                  <a:pt x="655422" y="1316116"/>
                </a:lnTo>
                <a:lnTo>
                  <a:pt x="653254" y="1313489"/>
                </a:lnTo>
                <a:lnTo>
                  <a:pt x="650364" y="1309548"/>
                </a:lnTo>
                <a:lnTo>
                  <a:pt x="646028" y="1306265"/>
                </a:lnTo>
                <a:lnTo>
                  <a:pt x="640247" y="1304294"/>
                </a:lnTo>
                <a:lnTo>
                  <a:pt x="633744" y="1302324"/>
                </a:lnTo>
                <a:lnTo>
                  <a:pt x="626517" y="1301667"/>
                </a:lnTo>
                <a:lnTo>
                  <a:pt x="617846" y="1300354"/>
                </a:lnTo>
                <a:lnTo>
                  <a:pt x="328072" y="1300354"/>
                </a:lnTo>
                <a:lnTo>
                  <a:pt x="328072" y="1299697"/>
                </a:lnTo>
                <a:lnTo>
                  <a:pt x="0" y="12996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3FDE2A-DECE-404A-83A4-29F6B189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353" r="33577" b="74501"/>
          <a:stretch>
            <a:fillRect/>
          </a:stretch>
        </p:blipFill>
        <p:spPr>
          <a:xfrm>
            <a:off x="5167155" y="794762"/>
            <a:ext cx="1714071" cy="1299807"/>
          </a:xfrm>
          <a:custGeom>
            <a:avLst/>
            <a:gdLst>
              <a:gd name="connsiteX0" fmla="*/ 286161 w 1714071"/>
              <a:gd name="connsiteY0" fmla="*/ 0 h 1299807"/>
              <a:gd name="connsiteX1" fmla="*/ 1714071 w 1714071"/>
              <a:gd name="connsiteY1" fmla="*/ 0 h 1299807"/>
              <a:gd name="connsiteX2" fmla="*/ 1714071 w 1714071"/>
              <a:gd name="connsiteY2" fmla="*/ 581804 h 1299807"/>
              <a:gd name="connsiteX3" fmla="*/ 1710579 w 1714071"/>
              <a:gd name="connsiteY3" fmla="*/ 586883 h 1299807"/>
              <a:gd name="connsiteX4" fmla="*/ 1707690 w 1714071"/>
              <a:gd name="connsiteY4" fmla="*/ 590821 h 1299807"/>
              <a:gd name="connsiteX5" fmla="*/ 1704079 w 1714071"/>
              <a:gd name="connsiteY5" fmla="*/ 593447 h 1299807"/>
              <a:gd name="connsiteX6" fmla="*/ 1699746 w 1714071"/>
              <a:gd name="connsiteY6" fmla="*/ 595417 h 1299807"/>
              <a:gd name="connsiteX7" fmla="*/ 1695583 w 1714071"/>
              <a:gd name="connsiteY7" fmla="*/ 596678 h 1299807"/>
              <a:gd name="connsiteX8" fmla="*/ 1690249 w 1714071"/>
              <a:gd name="connsiteY8" fmla="*/ 595061 h 1299807"/>
              <a:gd name="connsiteX9" fmla="*/ 1683752 w 1714071"/>
              <a:gd name="connsiteY9" fmla="*/ 591120 h 1299807"/>
              <a:gd name="connsiteX10" fmla="*/ 1677976 w 1714071"/>
              <a:gd name="connsiteY10" fmla="*/ 585866 h 1299807"/>
              <a:gd name="connsiteX11" fmla="*/ 1672201 w 1714071"/>
              <a:gd name="connsiteY11" fmla="*/ 579298 h 1299807"/>
              <a:gd name="connsiteX12" fmla="*/ 1667148 w 1714071"/>
              <a:gd name="connsiteY12" fmla="*/ 570102 h 1299807"/>
              <a:gd name="connsiteX13" fmla="*/ 1661373 w 1714071"/>
              <a:gd name="connsiteY13" fmla="*/ 561564 h 1299807"/>
              <a:gd name="connsiteX14" fmla="*/ 1654876 w 1714071"/>
              <a:gd name="connsiteY14" fmla="*/ 553682 h 1299807"/>
              <a:gd name="connsiteX15" fmla="*/ 1645491 w 1714071"/>
              <a:gd name="connsiteY15" fmla="*/ 543830 h 1299807"/>
              <a:gd name="connsiteX16" fmla="*/ 1638994 w 1714071"/>
              <a:gd name="connsiteY16" fmla="*/ 539233 h 1299807"/>
              <a:gd name="connsiteX17" fmla="*/ 1632497 w 1714071"/>
              <a:gd name="connsiteY17" fmla="*/ 533978 h 1299807"/>
              <a:gd name="connsiteX18" fmla="*/ 1623834 w 1714071"/>
              <a:gd name="connsiteY18" fmla="*/ 530038 h 1299807"/>
              <a:gd name="connsiteX19" fmla="*/ 1615893 w 1714071"/>
              <a:gd name="connsiteY19" fmla="*/ 525440 h 1299807"/>
              <a:gd name="connsiteX20" fmla="*/ 1606509 w 1714071"/>
              <a:gd name="connsiteY20" fmla="*/ 522156 h 1299807"/>
              <a:gd name="connsiteX21" fmla="*/ 1596402 w 1714071"/>
              <a:gd name="connsiteY21" fmla="*/ 519529 h 1299807"/>
              <a:gd name="connsiteX22" fmla="*/ 1585574 w 1714071"/>
              <a:gd name="connsiteY22" fmla="*/ 518215 h 1299807"/>
              <a:gd name="connsiteX23" fmla="*/ 1574023 w 1714071"/>
              <a:gd name="connsiteY23" fmla="*/ 517558 h 1299807"/>
              <a:gd name="connsiteX24" fmla="*/ 1571849 w 1714071"/>
              <a:gd name="connsiteY24" fmla="*/ 517662 h 1299807"/>
              <a:gd name="connsiteX25" fmla="*/ 1565416 w 1714071"/>
              <a:gd name="connsiteY25" fmla="*/ 517297 h 1299807"/>
              <a:gd name="connsiteX26" fmla="*/ 1552417 w 1714071"/>
              <a:gd name="connsiteY26" fmla="*/ 517953 h 1299807"/>
              <a:gd name="connsiteX27" fmla="*/ 1537973 w 1714071"/>
              <a:gd name="connsiteY27" fmla="*/ 519923 h 1299807"/>
              <a:gd name="connsiteX28" fmla="*/ 1526418 w 1714071"/>
              <a:gd name="connsiteY28" fmla="*/ 523862 h 1299807"/>
              <a:gd name="connsiteX29" fmla="*/ 1513418 w 1714071"/>
              <a:gd name="connsiteY29" fmla="*/ 529113 h 1299807"/>
              <a:gd name="connsiteX30" fmla="*/ 1501141 w 1714071"/>
              <a:gd name="connsiteY30" fmla="*/ 535678 h 1299807"/>
              <a:gd name="connsiteX31" fmla="*/ 1490308 w 1714071"/>
              <a:gd name="connsiteY31" fmla="*/ 542899 h 1299807"/>
              <a:gd name="connsiteX32" fmla="*/ 1480919 w 1714071"/>
              <a:gd name="connsiteY32" fmla="*/ 551433 h 1299807"/>
              <a:gd name="connsiteX33" fmla="*/ 1471530 w 1714071"/>
              <a:gd name="connsiteY33" fmla="*/ 561280 h 1299807"/>
              <a:gd name="connsiteX34" fmla="*/ 1462864 w 1714071"/>
              <a:gd name="connsiteY34" fmla="*/ 571784 h 1299807"/>
              <a:gd name="connsiteX35" fmla="*/ 1454920 w 1714071"/>
              <a:gd name="connsiteY35" fmla="*/ 583600 h 1299807"/>
              <a:gd name="connsiteX36" fmla="*/ 1448420 w 1714071"/>
              <a:gd name="connsiteY36" fmla="*/ 595417 h 1299807"/>
              <a:gd name="connsiteX37" fmla="*/ 1443365 w 1714071"/>
              <a:gd name="connsiteY37" fmla="*/ 609202 h 1299807"/>
              <a:gd name="connsiteX38" fmla="*/ 1437587 w 1714071"/>
              <a:gd name="connsiteY38" fmla="*/ 622988 h 1299807"/>
              <a:gd name="connsiteX39" fmla="*/ 1434698 w 1714071"/>
              <a:gd name="connsiteY39" fmla="*/ 638087 h 1299807"/>
              <a:gd name="connsiteX40" fmla="*/ 1433254 w 1714071"/>
              <a:gd name="connsiteY40" fmla="*/ 652529 h 1299807"/>
              <a:gd name="connsiteX41" fmla="*/ 1432532 w 1714071"/>
              <a:gd name="connsiteY41" fmla="*/ 668285 h 1299807"/>
              <a:gd name="connsiteX42" fmla="*/ 1433254 w 1714071"/>
              <a:gd name="connsiteY42" fmla="*/ 682727 h 1299807"/>
              <a:gd name="connsiteX43" fmla="*/ 1434698 w 1714071"/>
              <a:gd name="connsiteY43" fmla="*/ 697826 h 1299807"/>
              <a:gd name="connsiteX44" fmla="*/ 1437587 w 1714071"/>
              <a:gd name="connsiteY44" fmla="*/ 712268 h 1299807"/>
              <a:gd name="connsiteX45" fmla="*/ 1443365 w 1714071"/>
              <a:gd name="connsiteY45" fmla="*/ 726054 h 1299807"/>
              <a:gd name="connsiteX46" fmla="*/ 1448420 w 1714071"/>
              <a:gd name="connsiteY46" fmla="*/ 739840 h 1299807"/>
              <a:gd name="connsiteX47" fmla="*/ 1454920 w 1714071"/>
              <a:gd name="connsiteY47" fmla="*/ 751656 h 1299807"/>
              <a:gd name="connsiteX48" fmla="*/ 1462864 w 1714071"/>
              <a:gd name="connsiteY48" fmla="*/ 763473 h 1299807"/>
              <a:gd name="connsiteX49" fmla="*/ 1471530 w 1714071"/>
              <a:gd name="connsiteY49" fmla="*/ 773976 h 1299807"/>
              <a:gd name="connsiteX50" fmla="*/ 1480919 w 1714071"/>
              <a:gd name="connsiteY50" fmla="*/ 783823 h 1299807"/>
              <a:gd name="connsiteX51" fmla="*/ 1490308 w 1714071"/>
              <a:gd name="connsiteY51" fmla="*/ 793014 h 1299807"/>
              <a:gd name="connsiteX52" fmla="*/ 1501141 w 1714071"/>
              <a:gd name="connsiteY52" fmla="*/ 799578 h 1299807"/>
              <a:gd name="connsiteX53" fmla="*/ 1513418 w 1714071"/>
              <a:gd name="connsiteY53" fmla="*/ 806800 h 1299807"/>
              <a:gd name="connsiteX54" fmla="*/ 1526418 w 1714071"/>
              <a:gd name="connsiteY54" fmla="*/ 811395 h 1299807"/>
              <a:gd name="connsiteX55" fmla="*/ 1537973 w 1714071"/>
              <a:gd name="connsiteY55" fmla="*/ 815334 h 1299807"/>
              <a:gd name="connsiteX56" fmla="*/ 1552417 w 1714071"/>
              <a:gd name="connsiteY56" fmla="*/ 817303 h 1299807"/>
              <a:gd name="connsiteX57" fmla="*/ 1565416 w 1714071"/>
              <a:gd name="connsiteY57" fmla="*/ 818616 h 1299807"/>
              <a:gd name="connsiteX58" fmla="*/ 1567377 w 1714071"/>
              <a:gd name="connsiteY58" fmla="*/ 818393 h 1299807"/>
              <a:gd name="connsiteX59" fmla="*/ 1574023 w 1714071"/>
              <a:gd name="connsiteY59" fmla="*/ 819030 h 1299807"/>
              <a:gd name="connsiteX60" fmla="*/ 1585574 w 1714071"/>
              <a:gd name="connsiteY60" fmla="*/ 817716 h 1299807"/>
              <a:gd name="connsiteX61" fmla="*/ 1596402 w 1714071"/>
              <a:gd name="connsiteY61" fmla="*/ 817059 h 1299807"/>
              <a:gd name="connsiteX62" fmla="*/ 1606509 w 1714071"/>
              <a:gd name="connsiteY62" fmla="*/ 813775 h 1299807"/>
              <a:gd name="connsiteX63" fmla="*/ 1615893 w 1714071"/>
              <a:gd name="connsiteY63" fmla="*/ 811148 h 1299807"/>
              <a:gd name="connsiteX64" fmla="*/ 1623834 w 1714071"/>
              <a:gd name="connsiteY64" fmla="*/ 807207 h 1299807"/>
              <a:gd name="connsiteX65" fmla="*/ 1632497 w 1714071"/>
              <a:gd name="connsiteY65" fmla="*/ 801953 h 1299807"/>
              <a:gd name="connsiteX66" fmla="*/ 1638994 w 1714071"/>
              <a:gd name="connsiteY66" fmla="*/ 797355 h 1299807"/>
              <a:gd name="connsiteX67" fmla="*/ 1645491 w 1714071"/>
              <a:gd name="connsiteY67" fmla="*/ 792101 h 1299807"/>
              <a:gd name="connsiteX68" fmla="*/ 1654876 w 1714071"/>
              <a:gd name="connsiteY68" fmla="*/ 782249 h 1299807"/>
              <a:gd name="connsiteX69" fmla="*/ 1661373 w 1714071"/>
              <a:gd name="connsiteY69" fmla="*/ 774367 h 1299807"/>
              <a:gd name="connsiteX70" fmla="*/ 1667148 w 1714071"/>
              <a:gd name="connsiteY70" fmla="*/ 765829 h 1299807"/>
              <a:gd name="connsiteX71" fmla="*/ 1672201 w 1714071"/>
              <a:gd name="connsiteY71" fmla="*/ 756634 h 1299807"/>
              <a:gd name="connsiteX72" fmla="*/ 1677976 w 1714071"/>
              <a:gd name="connsiteY72" fmla="*/ 750066 h 1299807"/>
              <a:gd name="connsiteX73" fmla="*/ 1683752 w 1714071"/>
              <a:gd name="connsiteY73" fmla="*/ 744811 h 1299807"/>
              <a:gd name="connsiteX74" fmla="*/ 1690249 w 1714071"/>
              <a:gd name="connsiteY74" fmla="*/ 740870 h 1299807"/>
              <a:gd name="connsiteX75" fmla="*/ 1696695 w 1714071"/>
              <a:gd name="connsiteY75" fmla="*/ 738916 h 1299807"/>
              <a:gd name="connsiteX76" fmla="*/ 1699746 w 1714071"/>
              <a:gd name="connsiteY76" fmla="*/ 739840 h 1299807"/>
              <a:gd name="connsiteX77" fmla="*/ 1704079 w 1714071"/>
              <a:gd name="connsiteY77" fmla="*/ 741809 h 1299807"/>
              <a:gd name="connsiteX78" fmla="*/ 1707690 w 1714071"/>
              <a:gd name="connsiteY78" fmla="*/ 744435 h 1299807"/>
              <a:gd name="connsiteX79" fmla="*/ 1710579 w 1714071"/>
              <a:gd name="connsiteY79" fmla="*/ 748374 h 1299807"/>
              <a:gd name="connsiteX80" fmla="*/ 1714071 w 1714071"/>
              <a:gd name="connsiteY80" fmla="*/ 753453 h 1299807"/>
              <a:gd name="connsiteX81" fmla="*/ 1714071 w 1714071"/>
              <a:gd name="connsiteY81" fmla="*/ 1299807 h 1299807"/>
              <a:gd name="connsiteX82" fmla="*/ 1071049 w 1714071"/>
              <a:gd name="connsiteY82" fmla="*/ 1299807 h 1299807"/>
              <a:gd name="connsiteX83" fmla="*/ 1068697 w 1714071"/>
              <a:gd name="connsiteY83" fmla="*/ 1297975 h 1299807"/>
              <a:gd name="connsiteX84" fmla="*/ 1065088 w 1714071"/>
              <a:gd name="connsiteY84" fmla="*/ 1292069 h 1299807"/>
              <a:gd name="connsiteX85" fmla="*/ 1065088 w 1714071"/>
              <a:gd name="connsiteY85" fmla="*/ 1286163 h 1299807"/>
              <a:gd name="connsiteX86" fmla="*/ 1066531 w 1714071"/>
              <a:gd name="connsiteY86" fmla="*/ 1279600 h 1299807"/>
              <a:gd name="connsiteX87" fmla="*/ 1069419 w 1714071"/>
              <a:gd name="connsiteY87" fmla="*/ 1273694 h 1299807"/>
              <a:gd name="connsiteX88" fmla="*/ 1075916 w 1714071"/>
              <a:gd name="connsiteY88" fmla="*/ 1266476 h 1299807"/>
              <a:gd name="connsiteX89" fmla="*/ 1083857 w 1714071"/>
              <a:gd name="connsiteY89" fmla="*/ 1260570 h 1299807"/>
              <a:gd name="connsiteX90" fmla="*/ 1094685 w 1714071"/>
              <a:gd name="connsiteY90" fmla="*/ 1255976 h 1299807"/>
              <a:gd name="connsiteX91" fmla="*/ 1104070 w 1714071"/>
              <a:gd name="connsiteY91" fmla="*/ 1250726 h 1299807"/>
              <a:gd name="connsiteX92" fmla="*/ 1112733 w 1714071"/>
              <a:gd name="connsiteY92" fmla="*/ 1244164 h 1299807"/>
              <a:gd name="connsiteX93" fmla="*/ 1123561 w 1714071"/>
              <a:gd name="connsiteY93" fmla="*/ 1234976 h 1299807"/>
              <a:gd name="connsiteX94" fmla="*/ 1129336 w 1714071"/>
              <a:gd name="connsiteY94" fmla="*/ 1229070 h 1299807"/>
              <a:gd name="connsiteX95" fmla="*/ 1134390 w 1714071"/>
              <a:gd name="connsiteY95" fmla="*/ 1223164 h 1299807"/>
              <a:gd name="connsiteX96" fmla="*/ 1138721 w 1714071"/>
              <a:gd name="connsiteY96" fmla="*/ 1216602 h 1299807"/>
              <a:gd name="connsiteX97" fmla="*/ 1143052 w 1714071"/>
              <a:gd name="connsiteY97" fmla="*/ 1208727 h 1299807"/>
              <a:gd name="connsiteX98" fmla="*/ 1147384 w 1714071"/>
              <a:gd name="connsiteY98" fmla="*/ 1200852 h 1299807"/>
              <a:gd name="connsiteX99" fmla="*/ 1150993 w 1714071"/>
              <a:gd name="connsiteY99" fmla="*/ 1191009 h 1299807"/>
              <a:gd name="connsiteX100" fmla="*/ 1151715 w 1714071"/>
              <a:gd name="connsiteY100" fmla="*/ 1181165 h 1299807"/>
              <a:gd name="connsiteX101" fmla="*/ 1153159 w 1714071"/>
              <a:gd name="connsiteY101" fmla="*/ 1170666 h 1299807"/>
              <a:gd name="connsiteX102" fmla="*/ 1151715 w 1714071"/>
              <a:gd name="connsiteY102" fmla="*/ 1158854 h 1299807"/>
              <a:gd name="connsiteX103" fmla="*/ 1149549 w 1714071"/>
              <a:gd name="connsiteY103" fmla="*/ 1145729 h 1299807"/>
              <a:gd name="connsiteX104" fmla="*/ 1145218 w 1714071"/>
              <a:gd name="connsiteY104" fmla="*/ 1133917 h 1299807"/>
              <a:gd name="connsiteX105" fmla="*/ 1140165 w 1714071"/>
              <a:gd name="connsiteY105" fmla="*/ 1123417 h 1299807"/>
              <a:gd name="connsiteX106" fmla="*/ 1132224 w 1714071"/>
              <a:gd name="connsiteY106" fmla="*/ 1112261 h 1299807"/>
              <a:gd name="connsiteX107" fmla="*/ 1125005 w 1714071"/>
              <a:gd name="connsiteY107" fmla="*/ 1103074 h 1299807"/>
              <a:gd name="connsiteX108" fmla="*/ 1114898 w 1714071"/>
              <a:gd name="connsiteY108" fmla="*/ 1093887 h 1299807"/>
              <a:gd name="connsiteX109" fmla="*/ 1104070 w 1714071"/>
              <a:gd name="connsiteY109" fmla="*/ 1085356 h 1299807"/>
              <a:gd name="connsiteX110" fmla="*/ 1092520 w 1714071"/>
              <a:gd name="connsiteY110" fmla="*/ 1077481 h 1299807"/>
              <a:gd name="connsiteX111" fmla="*/ 1079525 w 1714071"/>
              <a:gd name="connsiteY111" fmla="*/ 1070262 h 1299807"/>
              <a:gd name="connsiteX112" fmla="*/ 1066531 w 1714071"/>
              <a:gd name="connsiteY112" fmla="*/ 1064356 h 1299807"/>
              <a:gd name="connsiteX113" fmla="*/ 1051371 w 1714071"/>
              <a:gd name="connsiteY113" fmla="*/ 1059763 h 1299807"/>
              <a:gd name="connsiteX114" fmla="*/ 1036212 w 1714071"/>
              <a:gd name="connsiteY114" fmla="*/ 1054513 h 1299807"/>
              <a:gd name="connsiteX115" fmla="*/ 1031061 w 1714071"/>
              <a:gd name="connsiteY115" fmla="*/ 1053662 h 1299807"/>
              <a:gd name="connsiteX116" fmla="*/ 1026826 w 1714071"/>
              <a:gd name="connsiteY116" fmla="*/ 1052194 h 1299807"/>
              <a:gd name="connsiteX117" fmla="*/ 1010944 w 1714071"/>
              <a:gd name="connsiteY117" fmla="*/ 1049566 h 1299807"/>
              <a:gd name="connsiteX118" fmla="*/ 994341 w 1714071"/>
              <a:gd name="connsiteY118" fmla="*/ 1047596 h 1299807"/>
              <a:gd name="connsiteX119" fmla="*/ 977015 w 1714071"/>
              <a:gd name="connsiteY119" fmla="*/ 1047596 h 1299807"/>
              <a:gd name="connsiteX120" fmla="*/ 961134 w 1714071"/>
              <a:gd name="connsiteY120" fmla="*/ 1047596 h 1299807"/>
              <a:gd name="connsiteX121" fmla="*/ 943808 w 1714071"/>
              <a:gd name="connsiteY121" fmla="*/ 1049566 h 1299807"/>
              <a:gd name="connsiteX122" fmla="*/ 928648 w 1714071"/>
              <a:gd name="connsiteY122" fmla="*/ 1052194 h 1299807"/>
              <a:gd name="connsiteX123" fmla="*/ 912767 w 1714071"/>
              <a:gd name="connsiteY123" fmla="*/ 1057448 h 1299807"/>
              <a:gd name="connsiteX124" fmla="*/ 898329 w 1714071"/>
              <a:gd name="connsiteY124" fmla="*/ 1062045 h 1299807"/>
              <a:gd name="connsiteX125" fmla="*/ 884613 w 1714071"/>
              <a:gd name="connsiteY125" fmla="*/ 1067957 h 1299807"/>
              <a:gd name="connsiteX126" fmla="*/ 872340 w 1714071"/>
              <a:gd name="connsiteY126" fmla="*/ 1075181 h 1299807"/>
              <a:gd name="connsiteX127" fmla="*/ 860790 w 1714071"/>
              <a:gd name="connsiteY127" fmla="*/ 1083063 h 1299807"/>
              <a:gd name="connsiteX128" fmla="*/ 849962 w 1714071"/>
              <a:gd name="connsiteY128" fmla="*/ 1091601 h 1299807"/>
              <a:gd name="connsiteX129" fmla="*/ 839855 w 1714071"/>
              <a:gd name="connsiteY129" fmla="*/ 1100797 h 1299807"/>
              <a:gd name="connsiteX130" fmla="*/ 831914 w 1714071"/>
              <a:gd name="connsiteY130" fmla="*/ 1109992 h 1299807"/>
              <a:gd name="connsiteX131" fmla="*/ 825417 w 1714071"/>
              <a:gd name="connsiteY131" fmla="*/ 1121157 h 1299807"/>
              <a:gd name="connsiteX132" fmla="*/ 819642 w 1714071"/>
              <a:gd name="connsiteY132" fmla="*/ 1131666 h 1299807"/>
              <a:gd name="connsiteX133" fmla="*/ 815311 w 1714071"/>
              <a:gd name="connsiteY133" fmla="*/ 1143489 h 1299807"/>
              <a:gd name="connsiteX134" fmla="*/ 813145 w 1714071"/>
              <a:gd name="connsiteY134" fmla="*/ 1155311 h 1299807"/>
              <a:gd name="connsiteX135" fmla="*/ 812423 w 1714071"/>
              <a:gd name="connsiteY135" fmla="*/ 1168447 h 1299807"/>
              <a:gd name="connsiteX136" fmla="*/ 812423 w 1714071"/>
              <a:gd name="connsiteY136" fmla="*/ 1178956 h 1299807"/>
              <a:gd name="connsiteX137" fmla="*/ 814589 w 1714071"/>
              <a:gd name="connsiteY137" fmla="*/ 1188808 h 1299807"/>
              <a:gd name="connsiteX138" fmla="*/ 817476 w 1714071"/>
              <a:gd name="connsiteY138" fmla="*/ 1198660 h 1299807"/>
              <a:gd name="connsiteX139" fmla="*/ 821086 w 1714071"/>
              <a:gd name="connsiteY139" fmla="*/ 1206541 h 1299807"/>
              <a:gd name="connsiteX140" fmla="*/ 825417 w 1714071"/>
              <a:gd name="connsiteY140" fmla="*/ 1214423 h 1299807"/>
              <a:gd name="connsiteX141" fmla="*/ 830470 w 1714071"/>
              <a:gd name="connsiteY141" fmla="*/ 1220991 h 1299807"/>
              <a:gd name="connsiteX142" fmla="*/ 836246 w 1714071"/>
              <a:gd name="connsiteY142" fmla="*/ 1226902 h 1299807"/>
              <a:gd name="connsiteX143" fmla="*/ 841299 w 1714071"/>
              <a:gd name="connsiteY143" fmla="*/ 1232813 h 1299807"/>
              <a:gd name="connsiteX144" fmla="*/ 850683 w 1714071"/>
              <a:gd name="connsiteY144" fmla="*/ 1242009 h 1299807"/>
              <a:gd name="connsiteX145" fmla="*/ 860790 w 1714071"/>
              <a:gd name="connsiteY145" fmla="*/ 1248577 h 1299807"/>
              <a:gd name="connsiteX146" fmla="*/ 869453 w 1714071"/>
              <a:gd name="connsiteY146" fmla="*/ 1253831 h 1299807"/>
              <a:gd name="connsiteX147" fmla="*/ 880281 w 1714071"/>
              <a:gd name="connsiteY147" fmla="*/ 1258429 h 1299807"/>
              <a:gd name="connsiteX148" fmla="*/ 888944 w 1714071"/>
              <a:gd name="connsiteY148" fmla="*/ 1264340 h 1299807"/>
              <a:gd name="connsiteX149" fmla="*/ 893997 w 1714071"/>
              <a:gd name="connsiteY149" fmla="*/ 1271565 h 1299807"/>
              <a:gd name="connsiteX150" fmla="*/ 898329 w 1714071"/>
              <a:gd name="connsiteY150" fmla="*/ 1277476 h 1299807"/>
              <a:gd name="connsiteX151" fmla="*/ 899772 w 1714071"/>
              <a:gd name="connsiteY151" fmla="*/ 1284044 h 1299807"/>
              <a:gd name="connsiteX152" fmla="*/ 898329 w 1714071"/>
              <a:gd name="connsiteY152" fmla="*/ 1289955 h 1299807"/>
              <a:gd name="connsiteX153" fmla="*/ 895441 w 1714071"/>
              <a:gd name="connsiteY153" fmla="*/ 1295209 h 1299807"/>
              <a:gd name="connsiteX154" fmla="*/ 889666 w 1714071"/>
              <a:gd name="connsiteY154" fmla="*/ 1299807 h 1299807"/>
              <a:gd name="connsiteX155" fmla="*/ 283273 w 1714071"/>
              <a:gd name="connsiteY155" fmla="*/ 1299807 h 1299807"/>
              <a:gd name="connsiteX156" fmla="*/ 283273 w 1714071"/>
              <a:gd name="connsiteY156" fmla="*/ 1299697 h 1299807"/>
              <a:gd name="connsiteX157" fmla="*/ 286161 w 1714071"/>
              <a:gd name="connsiteY157" fmla="*/ 1299697 h 1299807"/>
              <a:gd name="connsiteX158" fmla="*/ 286161 w 1714071"/>
              <a:gd name="connsiteY158" fmla="*/ 773645 h 1299807"/>
              <a:gd name="connsiteX159" fmla="*/ 285438 w 1714071"/>
              <a:gd name="connsiteY159" fmla="*/ 765764 h 1299807"/>
              <a:gd name="connsiteX160" fmla="*/ 283993 w 1714071"/>
              <a:gd name="connsiteY160" fmla="*/ 758540 h 1299807"/>
              <a:gd name="connsiteX161" fmla="*/ 281825 w 1714071"/>
              <a:gd name="connsiteY161" fmla="*/ 752629 h 1299807"/>
              <a:gd name="connsiteX162" fmla="*/ 279657 w 1714071"/>
              <a:gd name="connsiteY162" fmla="*/ 748688 h 1299807"/>
              <a:gd name="connsiteX163" fmla="*/ 276766 w 1714071"/>
              <a:gd name="connsiteY163" fmla="*/ 744748 h 1299807"/>
              <a:gd name="connsiteX164" fmla="*/ 272431 w 1714071"/>
              <a:gd name="connsiteY164" fmla="*/ 742121 h 1299807"/>
              <a:gd name="connsiteX165" fmla="*/ 268095 w 1714071"/>
              <a:gd name="connsiteY165" fmla="*/ 740151 h 1299807"/>
              <a:gd name="connsiteX166" fmla="*/ 263759 w 1714071"/>
              <a:gd name="connsiteY166" fmla="*/ 738837 h 1299807"/>
              <a:gd name="connsiteX167" fmla="*/ 259423 w 1714071"/>
              <a:gd name="connsiteY167" fmla="*/ 738837 h 1299807"/>
              <a:gd name="connsiteX168" fmla="*/ 255088 w 1714071"/>
              <a:gd name="connsiteY168" fmla="*/ 738837 h 1299807"/>
              <a:gd name="connsiteX169" fmla="*/ 254903 w 1714071"/>
              <a:gd name="connsiteY169" fmla="*/ 738900 h 1299807"/>
              <a:gd name="connsiteX170" fmla="*/ 252232 w 1714071"/>
              <a:gd name="connsiteY170" fmla="*/ 738900 h 1299807"/>
              <a:gd name="connsiteX171" fmla="*/ 246456 w 1714071"/>
              <a:gd name="connsiteY171" fmla="*/ 740870 h 1299807"/>
              <a:gd name="connsiteX172" fmla="*/ 242125 w 1714071"/>
              <a:gd name="connsiteY172" fmla="*/ 744154 h 1299807"/>
              <a:gd name="connsiteX173" fmla="*/ 237072 w 1714071"/>
              <a:gd name="connsiteY173" fmla="*/ 748095 h 1299807"/>
              <a:gd name="connsiteX174" fmla="*/ 232740 w 1714071"/>
              <a:gd name="connsiteY174" fmla="*/ 752693 h 1299807"/>
              <a:gd name="connsiteX175" fmla="*/ 228409 w 1714071"/>
              <a:gd name="connsiteY175" fmla="*/ 758604 h 1299807"/>
              <a:gd name="connsiteX176" fmla="*/ 224078 w 1714071"/>
              <a:gd name="connsiteY176" fmla="*/ 765829 h 1299807"/>
              <a:gd name="connsiteX177" fmla="*/ 218302 w 1714071"/>
              <a:gd name="connsiteY177" fmla="*/ 773710 h 1299807"/>
              <a:gd name="connsiteX178" fmla="*/ 211805 w 1714071"/>
              <a:gd name="connsiteY178" fmla="*/ 782249 h 1299807"/>
              <a:gd name="connsiteX179" fmla="*/ 201699 w 1714071"/>
              <a:gd name="connsiteY179" fmla="*/ 792101 h 1299807"/>
              <a:gd name="connsiteX180" fmla="*/ 195924 w 1714071"/>
              <a:gd name="connsiteY180" fmla="*/ 797355 h 1299807"/>
              <a:gd name="connsiteX181" fmla="*/ 188705 w 1714071"/>
              <a:gd name="connsiteY181" fmla="*/ 801953 h 1299807"/>
              <a:gd name="connsiteX182" fmla="*/ 180764 w 1714071"/>
              <a:gd name="connsiteY182" fmla="*/ 805894 h 1299807"/>
              <a:gd name="connsiteX183" fmla="*/ 173545 w 1714071"/>
              <a:gd name="connsiteY183" fmla="*/ 809834 h 1299807"/>
              <a:gd name="connsiteX184" fmla="*/ 163438 w 1714071"/>
              <a:gd name="connsiteY184" fmla="*/ 813775 h 1299807"/>
              <a:gd name="connsiteX185" fmla="*/ 154054 w 1714071"/>
              <a:gd name="connsiteY185" fmla="*/ 815746 h 1299807"/>
              <a:gd name="connsiteX186" fmla="*/ 141781 w 1714071"/>
              <a:gd name="connsiteY186" fmla="*/ 817716 h 1299807"/>
              <a:gd name="connsiteX187" fmla="*/ 132181 w 1714071"/>
              <a:gd name="connsiteY187" fmla="*/ 818881 h 1299807"/>
              <a:gd name="connsiteX188" fmla="*/ 119956 w 1714071"/>
              <a:gd name="connsiteY188" fmla="*/ 817647 h 1299807"/>
              <a:gd name="connsiteX189" fmla="*/ 106949 w 1714071"/>
              <a:gd name="connsiteY189" fmla="*/ 815676 h 1299807"/>
              <a:gd name="connsiteX190" fmla="*/ 93942 w 1714071"/>
              <a:gd name="connsiteY190" fmla="*/ 811736 h 1299807"/>
              <a:gd name="connsiteX191" fmla="*/ 82380 w 1714071"/>
              <a:gd name="connsiteY191" fmla="*/ 807139 h 1299807"/>
              <a:gd name="connsiteX192" fmla="*/ 70095 w 1714071"/>
              <a:gd name="connsiteY192" fmla="*/ 799915 h 1299807"/>
              <a:gd name="connsiteX193" fmla="*/ 59256 w 1714071"/>
              <a:gd name="connsiteY193" fmla="*/ 792034 h 1299807"/>
              <a:gd name="connsiteX194" fmla="*/ 48416 w 1714071"/>
              <a:gd name="connsiteY194" fmla="*/ 784153 h 1299807"/>
              <a:gd name="connsiteX195" fmla="*/ 39022 w 1714071"/>
              <a:gd name="connsiteY195" fmla="*/ 774302 h 1299807"/>
              <a:gd name="connsiteX196" fmla="*/ 30351 w 1714071"/>
              <a:gd name="connsiteY196" fmla="*/ 763794 h 1299807"/>
              <a:gd name="connsiteX197" fmla="*/ 22402 w 1714071"/>
              <a:gd name="connsiteY197" fmla="*/ 751972 h 1299807"/>
              <a:gd name="connsiteX198" fmla="*/ 15898 w 1714071"/>
              <a:gd name="connsiteY198" fmla="*/ 738837 h 1299807"/>
              <a:gd name="connsiteX199" fmla="*/ 10840 w 1714071"/>
              <a:gd name="connsiteY199" fmla="*/ 726359 h 1299807"/>
              <a:gd name="connsiteX200" fmla="*/ 6504 w 1714071"/>
              <a:gd name="connsiteY200" fmla="*/ 712568 h 1299807"/>
              <a:gd name="connsiteX201" fmla="*/ 3613 w 1714071"/>
              <a:gd name="connsiteY201" fmla="*/ 698119 h 1299807"/>
              <a:gd name="connsiteX202" fmla="*/ 1446 w 1714071"/>
              <a:gd name="connsiteY202" fmla="*/ 683014 h 1299807"/>
              <a:gd name="connsiteX203" fmla="*/ 0 w 1714071"/>
              <a:gd name="connsiteY203" fmla="*/ 667252 h 1299807"/>
              <a:gd name="connsiteX204" fmla="*/ 1446 w 1714071"/>
              <a:gd name="connsiteY204" fmla="*/ 652804 h 1299807"/>
              <a:gd name="connsiteX205" fmla="*/ 3613 w 1714071"/>
              <a:gd name="connsiteY205" fmla="*/ 637042 h 1299807"/>
              <a:gd name="connsiteX206" fmla="*/ 6504 w 1714071"/>
              <a:gd name="connsiteY206" fmla="*/ 623250 h 1299807"/>
              <a:gd name="connsiteX207" fmla="*/ 10840 w 1714071"/>
              <a:gd name="connsiteY207" fmla="*/ 609459 h 1299807"/>
              <a:gd name="connsiteX208" fmla="*/ 15898 w 1714071"/>
              <a:gd name="connsiteY208" fmla="*/ 595667 h 1299807"/>
              <a:gd name="connsiteX209" fmla="*/ 22402 w 1714071"/>
              <a:gd name="connsiteY209" fmla="*/ 583189 h 1299807"/>
              <a:gd name="connsiteX210" fmla="*/ 30351 w 1714071"/>
              <a:gd name="connsiteY210" fmla="*/ 572024 h 1299807"/>
              <a:gd name="connsiteX211" fmla="*/ 39022 w 1714071"/>
              <a:gd name="connsiteY211" fmla="*/ 561516 h 1299807"/>
              <a:gd name="connsiteX212" fmla="*/ 48416 w 1714071"/>
              <a:gd name="connsiteY212" fmla="*/ 551665 h 1299807"/>
              <a:gd name="connsiteX213" fmla="*/ 59256 w 1714071"/>
              <a:gd name="connsiteY213" fmla="*/ 543127 h 1299807"/>
              <a:gd name="connsiteX214" fmla="*/ 70095 w 1714071"/>
              <a:gd name="connsiteY214" fmla="*/ 535246 h 1299807"/>
              <a:gd name="connsiteX215" fmla="*/ 82380 w 1714071"/>
              <a:gd name="connsiteY215" fmla="*/ 529336 h 1299807"/>
              <a:gd name="connsiteX216" fmla="*/ 93942 w 1714071"/>
              <a:gd name="connsiteY216" fmla="*/ 524082 h 1299807"/>
              <a:gd name="connsiteX217" fmla="*/ 106949 w 1714071"/>
              <a:gd name="connsiteY217" fmla="*/ 520141 h 1299807"/>
              <a:gd name="connsiteX218" fmla="*/ 119956 w 1714071"/>
              <a:gd name="connsiteY218" fmla="*/ 518171 h 1299807"/>
              <a:gd name="connsiteX219" fmla="*/ 132093 w 1714071"/>
              <a:gd name="connsiteY219" fmla="*/ 517558 h 1299807"/>
              <a:gd name="connsiteX220" fmla="*/ 141781 w 1714071"/>
              <a:gd name="connsiteY220" fmla="*/ 517558 h 1299807"/>
              <a:gd name="connsiteX221" fmla="*/ 154054 w 1714071"/>
              <a:gd name="connsiteY221" fmla="*/ 519529 h 1299807"/>
              <a:gd name="connsiteX222" fmla="*/ 163438 w 1714071"/>
              <a:gd name="connsiteY222" fmla="*/ 522156 h 1299807"/>
              <a:gd name="connsiteX223" fmla="*/ 173545 w 1714071"/>
              <a:gd name="connsiteY223" fmla="*/ 525440 h 1299807"/>
              <a:gd name="connsiteX224" fmla="*/ 180764 w 1714071"/>
              <a:gd name="connsiteY224" fmla="*/ 529381 h 1299807"/>
              <a:gd name="connsiteX225" fmla="*/ 188705 w 1714071"/>
              <a:gd name="connsiteY225" fmla="*/ 533978 h 1299807"/>
              <a:gd name="connsiteX226" fmla="*/ 195924 w 1714071"/>
              <a:gd name="connsiteY226" fmla="*/ 539233 h 1299807"/>
              <a:gd name="connsiteX227" fmla="*/ 201699 w 1714071"/>
              <a:gd name="connsiteY227" fmla="*/ 543830 h 1299807"/>
              <a:gd name="connsiteX228" fmla="*/ 211805 w 1714071"/>
              <a:gd name="connsiteY228" fmla="*/ 553682 h 1299807"/>
              <a:gd name="connsiteX229" fmla="*/ 218302 w 1714071"/>
              <a:gd name="connsiteY229" fmla="*/ 561564 h 1299807"/>
              <a:gd name="connsiteX230" fmla="*/ 224078 w 1714071"/>
              <a:gd name="connsiteY230" fmla="*/ 570102 h 1299807"/>
              <a:gd name="connsiteX231" fmla="*/ 228409 w 1714071"/>
              <a:gd name="connsiteY231" fmla="*/ 576014 h 1299807"/>
              <a:gd name="connsiteX232" fmla="*/ 232740 w 1714071"/>
              <a:gd name="connsiteY232" fmla="*/ 581925 h 1299807"/>
              <a:gd name="connsiteX233" fmla="*/ 237072 w 1714071"/>
              <a:gd name="connsiteY233" fmla="*/ 587179 h 1299807"/>
              <a:gd name="connsiteX234" fmla="*/ 242125 w 1714071"/>
              <a:gd name="connsiteY234" fmla="*/ 591120 h 1299807"/>
              <a:gd name="connsiteX235" fmla="*/ 246456 w 1714071"/>
              <a:gd name="connsiteY235" fmla="*/ 593747 h 1299807"/>
              <a:gd name="connsiteX236" fmla="*/ 252232 w 1714071"/>
              <a:gd name="connsiteY236" fmla="*/ 595718 h 1299807"/>
              <a:gd name="connsiteX237" fmla="*/ 256563 w 1714071"/>
              <a:gd name="connsiteY237" fmla="*/ 597031 h 1299807"/>
              <a:gd name="connsiteX238" fmla="*/ 260894 w 1714071"/>
              <a:gd name="connsiteY238" fmla="*/ 597031 h 1299807"/>
              <a:gd name="connsiteX239" fmla="*/ 261090 w 1714071"/>
              <a:gd name="connsiteY239" fmla="*/ 596980 h 1299807"/>
              <a:gd name="connsiteX240" fmla="*/ 263759 w 1714071"/>
              <a:gd name="connsiteY240" fmla="*/ 596980 h 1299807"/>
              <a:gd name="connsiteX241" fmla="*/ 268095 w 1714071"/>
              <a:gd name="connsiteY241" fmla="*/ 595667 h 1299807"/>
              <a:gd name="connsiteX242" fmla="*/ 272431 w 1714071"/>
              <a:gd name="connsiteY242" fmla="*/ 593697 h 1299807"/>
              <a:gd name="connsiteX243" fmla="*/ 276766 w 1714071"/>
              <a:gd name="connsiteY243" fmla="*/ 591070 h 1299807"/>
              <a:gd name="connsiteX244" fmla="*/ 279657 w 1714071"/>
              <a:gd name="connsiteY244" fmla="*/ 587129 h 1299807"/>
              <a:gd name="connsiteX245" fmla="*/ 281825 w 1714071"/>
              <a:gd name="connsiteY245" fmla="*/ 581875 h 1299807"/>
              <a:gd name="connsiteX246" fmla="*/ 283993 w 1714071"/>
              <a:gd name="connsiteY246" fmla="*/ 575965 h 1299807"/>
              <a:gd name="connsiteX247" fmla="*/ 285438 w 1714071"/>
              <a:gd name="connsiteY247" fmla="*/ 569397 h 1299807"/>
              <a:gd name="connsiteX248" fmla="*/ 286161 w 1714071"/>
              <a:gd name="connsiteY248" fmla="*/ 562173 h 1299807"/>
              <a:gd name="connsiteX249" fmla="*/ 286161 w 1714071"/>
              <a:gd name="connsiteY249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714071" h="1299807">
                <a:moveTo>
                  <a:pt x="286161" y="0"/>
                </a:moveTo>
                <a:lnTo>
                  <a:pt x="1714071" y="0"/>
                </a:lnTo>
                <a:lnTo>
                  <a:pt x="1714071" y="581804"/>
                </a:lnTo>
                <a:lnTo>
                  <a:pt x="1710579" y="586883"/>
                </a:lnTo>
                <a:lnTo>
                  <a:pt x="1707690" y="590821"/>
                </a:lnTo>
                <a:lnTo>
                  <a:pt x="1704079" y="593447"/>
                </a:lnTo>
                <a:lnTo>
                  <a:pt x="1699746" y="595417"/>
                </a:lnTo>
                <a:lnTo>
                  <a:pt x="1695583" y="596678"/>
                </a:lnTo>
                <a:lnTo>
                  <a:pt x="1690249" y="595061"/>
                </a:lnTo>
                <a:lnTo>
                  <a:pt x="1683752" y="591120"/>
                </a:lnTo>
                <a:lnTo>
                  <a:pt x="1677976" y="585866"/>
                </a:lnTo>
                <a:lnTo>
                  <a:pt x="1672201" y="579298"/>
                </a:lnTo>
                <a:lnTo>
                  <a:pt x="1667148" y="570102"/>
                </a:lnTo>
                <a:lnTo>
                  <a:pt x="1661373" y="561564"/>
                </a:lnTo>
                <a:lnTo>
                  <a:pt x="1654876" y="553682"/>
                </a:lnTo>
                <a:lnTo>
                  <a:pt x="1645491" y="543830"/>
                </a:lnTo>
                <a:lnTo>
                  <a:pt x="1638994" y="539233"/>
                </a:lnTo>
                <a:lnTo>
                  <a:pt x="1632497" y="533978"/>
                </a:lnTo>
                <a:lnTo>
                  <a:pt x="1623834" y="530038"/>
                </a:lnTo>
                <a:lnTo>
                  <a:pt x="1615893" y="525440"/>
                </a:lnTo>
                <a:lnTo>
                  <a:pt x="1606509" y="522156"/>
                </a:lnTo>
                <a:lnTo>
                  <a:pt x="1596402" y="519529"/>
                </a:lnTo>
                <a:lnTo>
                  <a:pt x="1585574" y="518215"/>
                </a:lnTo>
                <a:lnTo>
                  <a:pt x="1574023" y="517558"/>
                </a:lnTo>
                <a:lnTo>
                  <a:pt x="1571849" y="517662"/>
                </a:lnTo>
                <a:lnTo>
                  <a:pt x="1565416" y="517297"/>
                </a:lnTo>
                <a:lnTo>
                  <a:pt x="1552417" y="517953"/>
                </a:lnTo>
                <a:lnTo>
                  <a:pt x="1537973" y="519923"/>
                </a:lnTo>
                <a:lnTo>
                  <a:pt x="1526418" y="523862"/>
                </a:lnTo>
                <a:lnTo>
                  <a:pt x="1513418" y="529113"/>
                </a:lnTo>
                <a:lnTo>
                  <a:pt x="1501141" y="535678"/>
                </a:lnTo>
                <a:lnTo>
                  <a:pt x="1490308" y="542899"/>
                </a:lnTo>
                <a:lnTo>
                  <a:pt x="1480919" y="551433"/>
                </a:lnTo>
                <a:lnTo>
                  <a:pt x="1471530" y="561280"/>
                </a:lnTo>
                <a:lnTo>
                  <a:pt x="1462864" y="571784"/>
                </a:lnTo>
                <a:lnTo>
                  <a:pt x="1454920" y="583600"/>
                </a:lnTo>
                <a:lnTo>
                  <a:pt x="1448420" y="595417"/>
                </a:lnTo>
                <a:lnTo>
                  <a:pt x="1443365" y="609202"/>
                </a:lnTo>
                <a:lnTo>
                  <a:pt x="1437587" y="622988"/>
                </a:lnTo>
                <a:lnTo>
                  <a:pt x="1434698" y="638087"/>
                </a:lnTo>
                <a:lnTo>
                  <a:pt x="1433254" y="652529"/>
                </a:lnTo>
                <a:lnTo>
                  <a:pt x="1432532" y="668285"/>
                </a:lnTo>
                <a:lnTo>
                  <a:pt x="1433254" y="682727"/>
                </a:lnTo>
                <a:lnTo>
                  <a:pt x="1434698" y="697826"/>
                </a:lnTo>
                <a:lnTo>
                  <a:pt x="1437587" y="712268"/>
                </a:lnTo>
                <a:lnTo>
                  <a:pt x="1443365" y="726054"/>
                </a:lnTo>
                <a:lnTo>
                  <a:pt x="1448420" y="739840"/>
                </a:lnTo>
                <a:lnTo>
                  <a:pt x="1454920" y="751656"/>
                </a:lnTo>
                <a:lnTo>
                  <a:pt x="1462864" y="763473"/>
                </a:lnTo>
                <a:lnTo>
                  <a:pt x="1471530" y="773976"/>
                </a:lnTo>
                <a:lnTo>
                  <a:pt x="1480919" y="783823"/>
                </a:lnTo>
                <a:lnTo>
                  <a:pt x="1490308" y="793014"/>
                </a:lnTo>
                <a:lnTo>
                  <a:pt x="1501141" y="799578"/>
                </a:lnTo>
                <a:lnTo>
                  <a:pt x="1513418" y="806800"/>
                </a:lnTo>
                <a:lnTo>
                  <a:pt x="1526418" y="811395"/>
                </a:lnTo>
                <a:lnTo>
                  <a:pt x="1537973" y="815334"/>
                </a:lnTo>
                <a:lnTo>
                  <a:pt x="1552417" y="817303"/>
                </a:lnTo>
                <a:lnTo>
                  <a:pt x="1565416" y="818616"/>
                </a:lnTo>
                <a:lnTo>
                  <a:pt x="1567377" y="818393"/>
                </a:lnTo>
                <a:lnTo>
                  <a:pt x="1574023" y="819030"/>
                </a:lnTo>
                <a:lnTo>
                  <a:pt x="1585574" y="817716"/>
                </a:lnTo>
                <a:lnTo>
                  <a:pt x="1596402" y="817059"/>
                </a:lnTo>
                <a:lnTo>
                  <a:pt x="1606509" y="813775"/>
                </a:lnTo>
                <a:lnTo>
                  <a:pt x="1615893" y="811148"/>
                </a:lnTo>
                <a:lnTo>
                  <a:pt x="1623834" y="807207"/>
                </a:lnTo>
                <a:lnTo>
                  <a:pt x="1632497" y="801953"/>
                </a:lnTo>
                <a:lnTo>
                  <a:pt x="1638994" y="797355"/>
                </a:lnTo>
                <a:lnTo>
                  <a:pt x="1645491" y="792101"/>
                </a:lnTo>
                <a:lnTo>
                  <a:pt x="1654876" y="782249"/>
                </a:lnTo>
                <a:lnTo>
                  <a:pt x="1661373" y="774367"/>
                </a:lnTo>
                <a:lnTo>
                  <a:pt x="1667148" y="765829"/>
                </a:lnTo>
                <a:lnTo>
                  <a:pt x="1672201" y="756634"/>
                </a:lnTo>
                <a:lnTo>
                  <a:pt x="1677976" y="750066"/>
                </a:lnTo>
                <a:lnTo>
                  <a:pt x="1683752" y="744811"/>
                </a:lnTo>
                <a:lnTo>
                  <a:pt x="1690249" y="740870"/>
                </a:lnTo>
                <a:lnTo>
                  <a:pt x="1696695" y="738916"/>
                </a:lnTo>
                <a:lnTo>
                  <a:pt x="1699746" y="739840"/>
                </a:lnTo>
                <a:lnTo>
                  <a:pt x="1704079" y="741809"/>
                </a:lnTo>
                <a:lnTo>
                  <a:pt x="1707690" y="744435"/>
                </a:lnTo>
                <a:lnTo>
                  <a:pt x="1710579" y="748374"/>
                </a:lnTo>
                <a:lnTo>
                  <a:pt x="1714071" y="753453"/>
                </a:lnTo>
                <a:lnTo>
                  <a:pt x="1714071" y="1299807"/>
                </a:lnTo>
                <a:lnTo>
                  <a:pt x="1071049" y="1299807"/>
                </a:lnTo>
                <a:lnTo>
                  <a:pt x="1068697" y="1297975"/>
                </a:lnTo>
                <a:lnTo>
                  <a:pt x="1065088" y="1292069"/>
                </a:lnTo>
                <a:lnTo>
                  <a:pt x="1065088" y="1286163"/>
                </a:lnTo>
                <a:lnTo>
                  <a:pt x="1066531" y="1279600"/>
                </a:lnTo>
                <a:lnTo>
                  <a:pt x="1069419" y="1273694"/>
                </a:lnTo>
                <a:lnTo>
                  <a:pt x="1075916" y="1266476"/>
                </a:lnTo>
                <a:lnTo>
                  <a:pt x="1083857" y="1260570"/>
                </a:lnTo>
                <a:lnTo>
                  <a:pt x="1094685" y="1255976"/>
                </a:lnTo>
                <a:lnTo>
                  <a:pt x="1104070" y="1250726"/>
                </a:lnTo>
                <a:lnTo>
                  <a:pt x="1112733" y="1244164"/>
                </a:lnTo>
                <a:lnTo>
                  <a:pt x="1123561" y="1234976"/>
                </a:lnTo>
                <a:lnTo>
                  <a:pt x="1129336" y="1229070"/>
                </a:lnTo>
                <a:lnTo>
                  <a:pt x="1134390" y="1223164"/>
                </a:lnTo>
                <a:lnTo>
                  <a:pt x="1138721" y="1216602"/>
                </a:lnTo>
                <a:lnTo>
                  <a:pt x="1143052" y="1208727"/>
                </a:lnTo>
                <a:lnTo>
                  <a:pt x="1147384" y="1200852"/>
                </a:lnTo>
                <a:lnTo>
                  <a:pt x="1150993" y="1191009"/>
                </a:lnTo>
                <a:lnTo>
                  <a:pt x="1151715" y="1181165"/>
                </a:lnTo>
                <a:lnTo>
                  <a:pt x="1153159" y="1170666"/>
                </a:lnTo>
                <a:lnTo>
                  <a:pt x="1151715" y="1158854"/>
                </a:lnTo>
                <a:lnTo>
                  <a:pt x="1149549" y="1145729"/>
                </a:lnTo>
                <a:lnTo>
                  <a:pt x="1145218" y="1133917"/>
                </a:lnTo>
                <a:lnTo>
                  <a:pt x="1140165" y="1123417"/>
                </a:lnTo>
                <a:lnTo>
                  <a:pt x="1132224" y="1112261"/>
                </a:lnTo>
                <a:lnTo>
                  <a:pt x="1125005" y="1103074"/>
                </a:lnTo>
                <a:lnTo>
                  <a:pt x="1114898" y="1093887"/>
                </a:lnTo>
                <a:lnTo>
                  <a:pt x="1104070" y="1085356"/>
                </a:lnTo>
                <a:lnTo>
                  <a:pt x="1092520" y="1077481"/>
                </a:lnTo>
                <a:lnTo>
                  <a:pt x="1079525" y="1070262"/>
                </a:lnTo>
                <a:lnTo>
                  <a:pt x="1066531" y="1064356"/>
                </a:lnTo>
                <a:lnTo>
                  <a:pt x="1051371" y="1059763"/>
                </a:lnTo>
                <a:lnTo>
                  <a:pt x="1036212" y="1054513"/>
                </a:lnTo>
                <a:lnTo>
                  <a:pt x="1031061" y="1053662"/>
                </a:lnTo>
                <a:lnTo>
                  <a:pt x="1026826" y="1052194"/>
                </a:lnTo>
                <a:lnTo>
                  <a:pt x="1010944" y="1049566"/>
                </a:lnTo>
                <a:lnTo>
                  <a:pt x="994341" y="1047596"/>
                </a:lnTo>
                <a:lnTo>
                  <a:pt x="977015" y="1047596"/>
                </a:lnTo>
                <a:lnTo>
                  <a:pt x="961134" y="1047596"/>
                </a:lnTo>
                <a:lnTo>
                  <a:pt x="943808" y="1049566"/>
                </a:lnTo>
                <a:lnTo>
                  <a:pt x="928648" y="1052194"/>
                </a:lnTo>
                <a:lnTo>
                  <a:pt x="912767" y="1057448"/>
                </a:lnTo>
                <a:lnTo>
                  <a:pt x="898329" y="1062045"/>
                </a:lnTo>
                <a:lnTo>
                  <a:pt x="884613" y="1067957"/>
                </a:lnTo>
                <a:lnTo>
                  <a:pt x="872340" y="1075181"/>
                </a:lnTo>
                <a:lnTo>
                  <a:pt x="860790" y="1083063"/>
                </a:lnTo>
                <a:lnTo>
                  <a:pt x="849962" y="1091601"/>
                </a:lnTo>
                <a:lnTo>
                  <a:pt x="839855" y="1100797"/>
                </a:lnTo>
                <a:lnTo>
                  <a:pt x="831914" y="1109992"/>
                </a:lnTo>
                <a:lnTo>
                  <a:pt x="825417" y="1121157"/>
                </a:lnTo>
                <a:lnTo>
                  <a:pt x="819642" y="1131666"/>
                </a:lnTo>
                <a:lnTo>
                  <a:pt x="815311" y="1143489"/>
                </a:lnTo>
                <a:lnTo>
                  <a:pt x="813145" y="1155311"/>
                </a:lnTo>
                <a:lnTo>
                  <a:pt x="812423" y="1168447"/>
                </a:lnTo>
                <a:lnTo>
                  <a:pt x="812423" y="1178956"/>
                </a:lnTo>
                <a:lnTo>
                  <a:pt x="814589" y="1188808"/>
                </a:lnTo>
                <a:lnTo>
                  <a:pt x="817476" y="1198660"/>
                </a:lnTo>
                <a:lnTo>
                  <a:pt x="821086" y="1206541"/>
                </a:lnTo>
                <a:lnTo>
                  <a:pt x="825417" y="1214423"/>
                </a:lnTo>
                <a:lnTo>
                  <a:pt x="830470" y="1220991"/>
                </a:lnTo>
                <a:lnTo>
                  <a:pt x="836246" y="1226902"/>
                </a:lnTo>
                <a:lnTo>
                  <a:pt x="841299" y="1232813"/>
                </a:lnTo>
                <a:lnTo>
                  <a:pt x="850683" y="1242009"/>
                </a:lnTo>
                <a:lnTo>
                  <a:pt x="860790" y="1248577"/>
                </a:lnTo>
                <a:lnTo>
                  <a:pt x="869453" y="1253831"/>
                </a:lnTo>
                <a:lnTo>
                  <a:pt x="880281" y="1258429"/>
                </a:lnTo>
                <a:lnTo>
                  <a:pt x="888944" y="1264340"/>
                </a:lnTo>
                <a:lnTo>
                  <a:pt x="893997" y="1271565"/>
                </a:lnTo>
                <a:lnTo>
                  <a:pt x="898329" y="1277476"/>
                </a:lnTo>
                <a:lnTo>
                  <a:pt x="899772" y="1284044"/>
                </a:lnTo>
                <a:lnTo>
                  <a:pt x="898329" y="1289955"/>
                </a:lnTo>
                <a:lnTo>
                  <a:pt x="895441" y="1295209"/>
                </a:lnTo>
                <a:lnTo>
                  <a:pt x="889666" y="1299807"/>
                </a:lnTo>
                <a:lnTo>
                  <a:pt x="283273" y="1299807"/>
                </a:lnTo>
                <a:lnTo>
                  <a:pt x="283273" y="1299697"/>
                </a:lnTo>
                <a:lnTo>
                  <a:pt x="286161" y="1299697"/>
                </a:lnTo>
                <a:lnTo>
                  <a:pt x="286161" y="773645"/>
                </a:lnTo>
                <a:lnTo>
                  <a:pt x="285438" y="765764"/>
                </a:lnTo>
                <a:lnTo>
                  <a:pt x="283993" y="758540"/>
                </a:lnTo>
                <a:lnTo>
                  <a:pt x="281825" y="752629"/>
                </a:lnTo>
                <a:lnTo>
                  <a:pt x="279657" y="748688"/>
                </a:lnTo>
                <a:lnTo>
                  <a:pt x="276766" y="744748"/>
                </a:lnTo>
                <a:lnTo>
                  <a:pt x="272431" y="742121"/>
                </a:lnTo>
                <a:lnTo>
                  <a:pt x="268095" y="740151"/>
                </a:lnTo>
                <a:lnTo>
                  <a:pt x="263759" y="738837"/>
                </a:lnTo>
                <a:lnTo>
                  <a:pt x="259423" y="738837"/>
                </a:lnTo>
                <a:lnTo>
                  <a:pt x="255088" y="738837"/>
                </a:lnTo>
                <a:lnTo>
                  <a:pt x="254903" y="738900"/>
                </a:lnTo>
                <a:lnTo>
                  <a:pt x="252232" y="738900"/>
                </a:lnTo>
                <a:lnTo>
                  <a:pt x="246456" y="740870"/>
                </a:lnTo>
                <a:lnTo>
                  <a:pt x="242125" y="744154"/>
                </a:lnTo>
                <a:lnTo>
                  <a:pt x="237072" y="748095"/>
                </a:lnTo>
                <a:lnTo>
                  <a:pt x="232740" y="752693"/>
                </a:lnTo>
                <a:lnTo>
                  <a:pt x="228409" y="758604"/>
                </a:lnTo>
                <a:lnTo>
                  <a:pt x="224078" y="765829"/>
                </a:lnTo>
                <a:lnTo>
                  <a:pt x="218302" y="773710"/>
                </a:lnTo>
                <a:lnTo>
                  <a:pt x="211805" y="782249"/>
                </a:lnTo>
                <a:lnTo>
                  <a:pt x="201699" y="792101"/>
                </a:lnTo>
                <a:lnTo>
                  <a:pt x="195924" y="797355"/>
                </a:lnTo>
                <a:lnTo>
                  <a:pt x="188705" y="801953"/>
                </a:lnTo>
                <a:lnTo>
                  <a:pt x="180764" y="805894"/>
                </a:lnTo>
                <a:lnTo>
                  <a:pt x="173545" y="809834"/>
                </a:lnTo>
                <a:lnTo>
                  <a:pt x="163438" y="813775"/>
                </a:lnTo>
                <a:lnTo>
                  <a:pt x="154054" y="815746"/>
                </a:lnTo>
                <a:lnTo>
                  <a:pt x="141781" y="817716"/>
                </a:lnTo>
                <a:lnTo>
                  <a:pt x="132181" y="818881"/>
                </a:lnTo>
                <a:lnTo>
                  <a:pt x="119956" y="817647"/>
                </a:lnTo>
                <a:lnTo>
                  <a:pt x="106949" y="815676"/>
                </a:lnTo>
                <a:lnTo>
                  <a:pt x="93942" y="811736"/>
                </a:lnTo>
                <a:lnTo>
                  <a:pt x="82380" y="807139"/>
                </a:lnTo>
                <a:lnTo>
                  <a:pt x="70095" y="799915"/>
                </a:lnTo>
                <a:lnTo>
                  <a:pt x="59256" y="792034"/>
                </a:lnTo>
                <a:lnTo>
                  <a:pt x="48416" y="784153"/>
                </a:lnTo>
                <a:lnTo>
                  <a:pt x="39022" y="774302"/>
                </a:lnTo>
                <a:lnTo>
                  <a:pt x="30351" y="763794"/>
                </a:lnTo>
                <a:lnTo>
                  <a:pt x="22402" y="751972"/>
                </a:lnTo>
                <a:lnTo>
                  <a:pt x="15898" y="738837"/>
                </a:lnTo>
                <a:lnTo>
                  <a:pt x="10840" y="726359"/>
                </a:lnTo>
                <a:lnTo>
                  <a:pt x="6504" y="712568"/>
                </a:lnTo>
                <a:lnTo>
                  <a:pt x="3613" y="698119"/>
                </a:lnTo>
                <a:lnTo>
                  <a:pt x="1446" y="683014"/>
                </a:lnTo>
                <a:lnTo>
                  <a:pt x="0" y="667252"/>
                </a:lnTo>
                <a:lnTo>
                  <a:pt x="1446" y="652804"/>
                </a:lnTo>
                <a:lnTo>
                  <a:pt x="3613" y="637042"/>
                </a:lnTo>
                <a:lnTo>
                  <a:pt x="6504" y="623250"/>
                </a:lnTo>
                <a:lnTo>
                  <a:pt x="10840" y="609459"/>
                </a:lnTo>
                <a:lnTo>
                  <a:pt x="15898" y="595667"/>
                </a:lnTo>
                <a:lnTo>
                  <a:pt x="22402" y="583189"/>
                </a:lnTo>
                <a:lnTo>
                  <a:pt x="30351" y="572024"/>
                </a:lnTo>
                <a:lnTo>
                  <a:pt x="39022" y="561516"/>
                </a:lnTo>
                <a:lnTo>
                  <a:pt x="48416" y="551665"/>
                </a:lnTo>
                <a:lnTo>
                  <a:pt x="59256" y="543127"/>
                </a:lnTo>
                <a:lnTo>
                  <a:pt x="70095" y="535246"/>
                </a:lnTo>
                <a:lnTo>
                  <a:pt x="82380" y="529336"/>
                </a:lnTo>
                <a:lnTo>
                  <a:pt x="93942" y="524082"/>
                </a:lnTo>
                <a:lnTo>
                  <a:pt x="106949" y="520141"/>
                </a:lnTo>
                <a:lnTo>
                  <a:pt x="119956" y="518171"/>
                </a:lnTo>
                <a:lnTo>
                  <a:pt x="132093" y="517558"/>
                </a:lnTo>
                <a:lnTo>
                  <a:pt x="141781" y="517558"/>
                </a:lnTo>
                <a:lnTo>
                  <a:pt x="154054" y="519529"/>
                </a:lnTo>
                <a:lnTo>
                  <a:pt x="163438" y="522156"/>
                </a:lnTo>
                <a:lnTo>
                  <a:pt x="173545" y="525440"/>
                </a:lnTo>
                <a:lnTo>
                  <a:pt x="180764" y="529381"/>
                </a:lnTo>
                <a:lnTo>
                  <a:pt x="188705" y="533978"/>
                </a:lnTo>
                <a:lnTo>
                  <a:pt x="195924" y="539233"/>
                </a:lnTo>
                <a:lnTo>
                  <a:pt x="201699" y="543830"/>
                </a:lnTo>
                <a:lnTo>
                  <a:pt x="211805" y="553682"/>
                </a:lnTo>
                <a:lnTo>
                  <a:pt x="218302" y="561564"/>
                </a:lnTo>
                <a:lnTo>
                  <a:pt x="224078" y="570102"/>
                </a:lnTo>
                <a:lnTo>
                  <a:pt x="228409" y="576014"/>
                </a:lnTo>
                <a:lnTo>
                  <a:pt x="232740" y="581925"/>
                </a:lnTo>
                <a:lnTo>
                  <a:pt x="237072" y="587179"/>
                </a:lnTo>
                <a:lnTo>
                  <a:pt x="242125" y="591120"/>
                </a:lnTo>
                <a:lnTo>
                  <a:pt x="246456" y="593747"/>
                </a:lnTo>
                <a:lnTo>
                  <a:pt x="252232" y="595718"/>
                </a:lnTo>
                <a:lnTo>
                  <a:pt x="256563" y="597031"/>
                </a:lnTo>
                <a:lnTo>
                  <a:pt x="260894" y="597031"/>
                </a:lnTo>
                <a:lnTo>
                  <a:pt x="261090" y="596980"/>
                </a:lnTo>
                <a:lnTo>
                  <a:pt x="263759" y="596980"/>
                </a:lnTo>
                <a:lnTo>
                  <a:pt x="268095" y="595667"/>
                </a:lnTo>
                <a:lnTo>
                  <a:pt x="272431" y="593697"/>
                </a:lnTo>
                <a:lnTo>
                  <a:pt x="276766" y="591070"/>
                </a:lnTo>
                <a:lnTo>
                  <a:pt x="279657" y="587129"/>
                </a:lnTo>
                <a:lnTo>
                  <a:pt x="281825" y="581875"/>
                </a:lnTo>
                <a:lnTo>
                  <a:pt x="283993" y="575965"/>
                </a:lnTo>
                <a:lnTo>
                  <a:pt x="285438" y="569397"/>
                </a:lnTo>
                <a:lnTo>
                  <a:pt x="286161" y="562173"/>
                </a:lnTo>
                <a:lnTo>
                  <a:pt x="286161" y="0"/>
                </a:lnTo>
                <a:close/>
              </a:path>
            </a:pathLst>
          </a:cu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B59556-925A-4592-A819-BDDA9D83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 t="1353" r="1543" b="74550"/>
          <a:stretch>
            <a:fillRect/>
          </a:stretch>
        </p:blipFill>
        <p:spPr>
          <a:xfrm>
            <a:off x="6607628" y="794762"/>
            <a:ext cx="1707284" cy="1297182"/>
          </a:xfrm>
          <a:custGeom>
            <a:avLst/>
            <a:gdLst>
              <a:gd name="connsiteX0" fmla="*/ 278050 w 1707284"/>
              <a:gd name="connsiteY0" fmla="*/ 0 h 1297182"/>
              <a:gd name="connsiteX1" fmla="*/ 1707284 w 1707284"/>
              <a:gd name="connsiteY1" fmla="*/ 0 h 1297182"/>
              <a:gd name="connsiteX2" fmla="*/ 1707284 w 1707284"/>
              <a:gd name="connsiteY2" fmla="*/ 1297182 h 1297182"/>
              <a:gd name="connsiteX3" fmla="*/ 1089803 w 1707284"/>
              <a:gd name="connsiteY3" fmla="*/ 1297182 h 1297182"/>
              <a:gd name="connsiteX4" fmla="*/ 1081136 w 1707284"/>
              <a:gd name="connsiteY4" fmla="*/ 1297182 h 1297182"/>
              <a:gd name="connsiteX5" fmla="*/ 1073914 w 1707284"/>
              <a:gd name="connsiteY5" fmla="*/ 1295212 h 1297182"/>
              <a:gd name="connsiteX6" fmla="*/ 1067415 w 1707284"/>
              <a:gd name="connsiteY6" fmla="*/ 1294556 h 1297182"/>
              <a:gd name="connsiteX7" fmla="*/ 1063081 w 1707284"/>
              <a:gd name="connsiteY7" fmla="*/ 1291273 h 1297182"/>
              <a:gd name="connsiteX8" fmla="*/ 1058748 w 1707284"/>
              <a:gd name="connsiteY8" fmla="*/ 1288647 h 1297182"/>
              <a:gd name="connsiteX9" fmla="*/ 1055137 w 1707284"/>
              <a:gd name="connsiteY9" fmla="*/ 1285365 h 1297182"/>
              <a:gd name="connsiteX10" fmla="*/ 1052971 w 1707284"/>
              <a:gd name="connsiteY10" fmla="*/ 1281426 h 1297182"/>
              <a:gd name="connsiteX11" fmla="*/ 1052442 w 1707284"/>
              <a:gd name="connsiteY11" fmla="*/ 1278541 h 1297182"/>
              <a:gd name="connsiteX12" fmla="*/ 1054414 w 1707284"/>
              <a:gd name="connsiteY12" fmla="*/ 1273761 h 1297182"/>
              <a:gd name="connsiteX13" fmla="*/ 1057303 w 1707284"/>
              <a:gd name="connsiteY13" fmla="*/ 1269824 h 1297182"/>
              <a:gd name="connsiteX14" fmla="*/ 1061636 w 1707284"/>
              <a:gd name="connsiteY14" fmla="*/ 1265230 h 1297182"/>
              <a:gd name="connsiteX15" fmla="*/ 1067414 w 1707284"/>
              <a:gd name="connsiteY15" fmla="*/ 1261293 h 1297182"/>
              <a:gd name="connsiteX16" fmla="*/ 1073914 w 1707284"/>
              <a:gd name="connsiteY16" fmla="*/ 1257356 h 1297182"/>
              <a:gd name="connsiteX17" fmla="*/ 1081136 w 1707284"/>
              <a:gd name="connsiteY17" fmla="*/ 1253419 h 1297182"/>
              <a:gd name="connsiteX18" fmla="*/ 1089802 w 1707284"/>
              <a:gd name="connsiteY18" fmla="*/ 1248169 h 1297182"/>
              <a:gd name="connsiteX19" fmla="*/ 1099191 w 1707284"/>
              <a:gd name="connsiteY19" fmla="*/ 1242263 h 1297182"/>
              <a:gd name="connsiteX20" fmla="*/ 1110024 w 1707284"/>
              <a:gd name="connsiteY20" fmla="*/ 1233733 h 1297182"/>
              <a:gd name="connsiteX21" fmla="*/ 1115801 w 1707284"/>
              <a:gd name="connsiteY21" fmla="*/ 1227827 h 1297182"/>
              <a:gd name="connsiteX22" fmla="*/ 1120857 w 1707284"/>
              <a:gd name="connsiteY22" fmla="*/ 1221922 h 1297182"/>
              <a:gd name="connsiteX23" fmla="*/ 1125190 w 1707284"/>
              <a:gd name="connsiteY23" fmla="*/ 1214703 h 1297182"/>
              <a:gd name="connsiteX24" fmla="*/ 1129523 w 1707284"/>
              <a:gd name="connsiteY24" fmla="*/ 1206829 h 1297182"/>
              <a:gd name="connsiteX25" fmla="*/ 1133856 w 1707284"/>
              <a:gd name="connsiteY25" fmla="*/ 1198299 h 1297182"/>
              <a:gd name="connsiteX26" fmla="*/ 1136023 w 1707284"/>
              <a:gd name="connsiteY26" fmla="*/ 1189768 h 1297182"/>
              <a:gd name="connsiteX27" fmla="*/ 1138190 w 1707284"/>
              <a:gd name="connsiteY27" fmla="*/ 1179925 h 1297182"/>
              <a:gd name="connsiteX28" fmla="*/ 1139634 w 1707284"/>
              <a:gd name="connsiteY28" fmla="*/ 1168770 h 1297182"/>
              <a:gd name="connsiteX29" fmla="*/ 1139017 w 1707284"/>
              <a:gd name="connsiteY29" fmla="*/ 1163441 h 1297182"/>
              <a:gd name="connsiteX30" fmla="*/ 1139635 w 1707284"/>
              <a:gd name="connsiteY30" fmla="*/ 1158667 h 1297182"/>
              <a:gd name="connsiteX31" fmla="*/ 1138190 w 1707284"/>
              <a:gd name="connsiteY31" fmla="*/ 1146194 h 1297182"/>
              <a:gd name="connsiteX32" fmla="*/ 1136024 w 1707284"/>
              <a:gd name="connsiteY32" fmla="*/ 1134377 h 1297182"/>
              <a:gd name="connsiteX33" fmla="*/ 1131690 w 1707284"/>
              <a:gd name="connsiteY33" fmla="*/ 1122561 h 1297182"/>
              <a:gd name="connsiteX34" fmla="*/ 1126635 w 1707284"/>
              <a:gd name="connsiteY34" fmla="*/ 1111401 h 1297182"/>
              <a:gd name="connsiteX35" fmla="*/ 1118691 w 1707284"/>
              <a:gd name="connsiteY35" fmla="*/ 1100897 h 1297182"/>
              <a:gd name="connsiteX36" fmla="*/ 1111469 w 1707284"/>
              <a:gd name="connsiteY36" fmla="*/ 1091050 h 1297182"/>
              <a:gd name="connsiteX37" fmla="*/ 1101358 w 1707284"/>
              <a:gd name="connsiteY37" fmla="*/ 1082516 h 1297182"/>
              <a:gd name="connsiteX38" fmla="*/ 1090525 w 1707284"/>
              <a:gd name="connsiteY38" fmla="*/ 1073326 h 1297182"/>
              <a:gd name="connsiteX39" fmla="*/ 1078970 w 1707284"/>
              <a:gd name="connsiteY39" fmla="*/ 1065448 h 1297182"/>
              <a:gd name="connsiteX40" fmla="*/ 1065970 w 1707284"/>
              <a:gd name="connsiteY40" fmla="*/ 1058883 h 1297182"/>
              <a:gd name="connsiteX41" fmla="*/ 1052248 w 1707284"/>
              <a:gd name="connsiteY41" fmla="*/ 1052975 h 1297182"/>
              <a:gd name="connsiteX42" fmla="*/ 1037804 w 1707284"/>
              <a:gd name="connsiteY42" fmla="*/ 1047067 h 1297182"/>
              <a:gd name="connsiteX43" fmla="*/ 1022638 w 1707284"/>
              <a:gd name="connsiteY43" fmla="*/ 1043128 h 1297182"/>
              <a:gd name="connsiteX44" fmla="*/ 1006750 w 1707284"/>
              <a:gd name="connsiteY44" fmla="*/ 1039846 h 1297182"/>
              <a:gd name="connsiteX45" fmla="*/ 990139 w 1707284"/>
              <a:gd name="connsiteY45" fmla="*/ 1037876 h 1297182"/>
              <a:gd name="connsiteX46" fmla="*/ 973529 w 1707284"/>
              <a:gd name="connsiteY46" fmla="*/ 1037876 h 1297182"/>
              <a:gd name="connsiteX47" fmla="*/ 956918 w 1707284"/>
              <a:gd name="connsiteY47" fmla="*/ 1037876 h 1297182"/>
              <a:gd name="connsiteX48" fmla="*/ 939585 w 1707284"/>
              <a:gd name="connsiteY48" fmla="*/ 1039846 h 1297182"/>
              <a:gd name="connsiteX49" fmla="*/ 924419 w 1707284"/>
              <a:gd name="connsiteY49" fmla="*/ 1043128 h 1297182"/>
              <a:gd name="connsiteX50" fmla="*/ 909253 w 1707284"/>
              <a:gd name="connsiteY50" fmla="*/ 1047067 h 1297182"/>
              <a:gd name="connsiteX51" fmla="*/ 894087 w 1707284"/>
              <a:gd name="connsiteY51" fmla="*/ 1052975 h 1297182"/>
              <a:gd name="connsiteX52" fmla="*/ 880365 w 1707284"/>
              <a:gd name="connsiteY52" fmla="*/ 1058883 h 1297182"/>
              <a:gd name="connsiteX53" fmla="*/ 868810 w 1707284"/>
              <a:gd name="connsiteY53" fmla="*/ 1065448 h 1297182"/>
              <a:gd name="connsiteX54" fmla="*/ 856532 w 1707284"/>
              <a:gd name="connsiteY54" fmla="*/ 1073326 h 1297182"/>
              <a:gd name="connsiteX55" fmla="*/ 845699 w 1707284"/>
              <a:gd name="connsiteY55" fmla="*/ 1082516 h 1297182"/>
              <a:gd name="connsiteX56" fmla="*/ 836311 w 1707284"/>
              <a:gd name="connsiteY56" fmla="*/ 1091050 h 1297182"/>
              <a:gd name="connsiteX57" fmla="*/ 827644 w 1707284"/>
              <a:gd name="connsiteY57" fmla="*/ 1100897 h 1297182"/>
              <a:gd name="connsiteX58" fmla="*/ 821144 w 1707284"/>
              <a:gd name="connsiteY58" fmla="*/ 1111401 h 1297182"/>
              <a:gd name="connsiteX59" fmla="*/ 815367 w 1707284"/>
              <a:gd name="connsiteY59" fmla="*/ 1122561 h 1297182"/>
              <a:gd name="connsiteX60" fmla="*/ 811034 w 1707284"/>
              <a:gd name="connsiteY60" fmla="*/ 1134377 h 1297182"/>
              <a:gd name="connsiteX61" fmla="*/ 808867 w 1707284"/>
              <a:gd name="connsiteY61" fmla="*/ 1146194 h 1297182"/>
              <a:gd name="connsiteX62" fmla="*/ 808145 w 1707284"/>
              <a:gd name="connsiteY62" fmla="*/ 1158667 h 1297182"/>
              <a:gd name="connsiteX63" fmla="*/ 808145 w 1707284"/>
              <a:gd name="connsiteY63" fmla="*/ 1168753 h 1297182"/>
              <a:gd name="connsiteX64" fmla="*/ 808144 w 1707284"/>
              <a:gd name="connsiteY64" fmla="*/ 1168770 h 1297182"/>
              <a:gd name="connsiteX65" fmla="*/ 808144 w 1707284"/>
              <a:gd name="connsiteY65" fmla="*/ 1179925 h 1297182"/>
              <a:gd name="connsiteX66" fmla="*/ 810310 w 1707284"/>
              <a:gd name="connsiteY66" fmla="*/ 1189768 h 1297182"/>
              <a:gd name="connsiteX67" fmla="*/ 813199 w 1707284"/>
              <a:gd name="connsiteY67" fmla="*/ 1198299 h 1297182"/>
              <a:gd name="connsiteX68" fmla="*/ 816810 w 1707284"/>
              <a:gd name="connsiteY68" fmla="*/ 1206829 h 1297182"/>
              <a:gd name="connsiteX69" fmla="*/ 821143 w 1707284"/>
              <a:gd name="connsiteY69" fmla="*/ 1214703 h 1297182"/>
              <a:gd name="connsiteX70" fmla="*/ 826199 w 1707284"/>
              <a:gd name="connsiteY70" fmla="*/ 1221922 h 1297182"/>
              <a:gd name="connsiteX71" fmla="*/ 831976 w 1707284"/>
              <a:gd name="connsiteY71" fmla="*/ 1227827 h 1297182"/>
              <a:gd name="connsiteX72" fmla="*/ 837032 w 1707284"/>
              <a:gd name="connsiteY72" fmla="*/ 1233733 h 1297182"/>
              <a:gd name="connsiteX73" fmla="*/ 847865 w 1707284"/>
              <a:gd name="connsiteY73" fmla="*/ 1242263 h 1297182"/>
              <a:gd name="connsiteX74" fmla="*/ 856531 w 1707284"/>
              <a:gd name="connsiteY74" fmla="*/ 1248169 h 1297182"/>
              <a:gd name="connsiteX75" fmla="*/ 866642 w 1707284"/>
              <a:gd name="connsiteY75" fmla="*/ 1253419 h 1297182"/>
              <a:gd name="connsiteX76" fmla="*/ 873142 w 1707284"/>
              <a:gd name="connsiteY76" fmla="*/ 1257356 h 1297182"/>
              <a:gd name="connsiteX77" fmla="*/ 878919 w 1707284"/>
              <a:gd name="connsiteY77" fmla="*/ 1261293 h 1297182"/>
              <a:gd name="connsiteX78" fmla="*/ 884697 w 1707284"/>
              <a:gd name="connsiteY78" fmla="*/ 1265230 h 1297182"/>
              <a:gd name="connsiteX79" fmla="*/ 889030 w 1707284"/>
              <a:gd name="connsiteY79" fmla="*/ 1269824 h 1297182"/>
              <a:gd name="connsiteX80" fmla="*/ 891919 w 1707284"/>
              <a:gd name="connsiteY80" fmla="*/ 1273761 h 1297182"/>
              <a:gd name="connsiteX81" fmla="*/ 894086 w 1707284"/>
              <a:gd name="connsiteY81" fmla="*/ 1279010 h 1297182"/>
              <a:gd name="connsiteX82" fmla="*/ 894530 w 1707284"/>
              <a:gd name="connsiteY82" fmla="*/ 1280219 h 1297182"/>
              <a:gd name="connsiteX83" fmla="*/ 894087 w 1707284"/>
              <a:gd name="connsiteY83" fmla="*/ 1281426 h 1297182"/>
              <a:gd name="connsiteX84" fmla="*/ 891920 w 1707284"/>
              <a:gd name="connsiteY84" fmla="*/ 1285365 h 1297182"/>
              <a:gd name="connsiteX85" fmla="*/ 889031 w 1707284"/>
              <a:gd name="connsiteY85" fmla="*/ 1288647 h 1297182"/>
              <a:gd name="connsiteX86" fmla="*/ 884698 w 1707284"/>
              <a:gd name="connsiteY86" fmla="*/ 1291273 h 1297182"/>
              <a:gd name="connsiteX87" fmla="*/ 878920 w 1707284"/>
              <a:gd name="connsiteY87" fmla="*/ 1294556 h 1297182"/>
              <a:gd name="connsiteX88" fmla="*/ 873143 w 1707284"/>
              <a:gd name="connsiteY88" fmla="*/ 1295212 h 1297182"/>
              <a:gd name="connsiteX89" fmla="*/ 865199 w 1707284"/>
              <a:gd name="connsiteY89" fmla="*/ 1297182 h 1297182"/>
              <a:gd name="connsiteX90" fmla="*/ 857977 w 1707284"/>
              <a:gd name="connsiteY90" fmla="*/ 1297182 h 1297182"/>
              <a:gd name="connsiteX91" fmla="*/ 278050 w 1707284"/>
              <a:gd name="connsiteY91" fmla="*/ 1297182 h 1297182"/>
              <a:gd name="connsiteX92" fmla="*/ 278050 w 1707284"/>
              <a:gd name="connsiteY92" fmla="*/ 938093 h 1297182"/>
              <a:gd name="connsiteX93" fmla="*/ 276605 w 1707284"/>
              <a:gd name="connsiteY93" fmla="*/ 938093 h 1297182"/>
              <a:gd name="connsiteX94" fmla="*/ 276605 w 1707284"/>
              <a:gd name="connsiteY94" fmla="*/ 773320 h 1297182"/>
              <a:gd name="connsiteX95" fmla="*/ 276605 w 1707284"/>
              <a:gd name="connsiteY95" fmla="*/ 765442 h 1297182"/>
              <a:gd name="connsiteX96" fmla="*/ 275883 w 1707284"/>
              <a:gd name="connsiteY96" fmla="*/ 759534 h 1297182"/>
              <a:gd name="connsiteX97" fmla="*/ 273717 w 1707284"/>
              <a:gd name="connsiteY97" fmla="*/ 753626 h 1297182"/>
              <a:gd name="connsiteX98" fmla="*/ 273598 w 1707284"/>
              <a:gd name="connsiteY98" fmla="*/ 753453 h 1297182"/>
              <a:gd name="connsiteX99" fmla="*/ 273598 w 1707284"/>
              <a:gd name="connsiteY99" fmla="*/ 742841 h 1297182"/>
              <a:gd name="connsiteX100" fmla="*/ 268545 w 1707284"/>
              <a:gd name="connsiteY100" fmla="*/ 740214 h 1297182"/>
              <a:gd name="connsiteX101" fmla="*/ 262770 w 1707284"/>
              <a:gd name="connsiteY101" fmla="*/ 738900 h 1297182"/>
              <a:gd name="connsiteX102" fmla="*/ 256273 w 1707284"/>
              <a:gd name="connsiteY102" fmla="*/ 738900 h 1297182"/>
              <a:gd name="connsiteX103" fmla="*/ 256222 w 1707284"/>
              <a:gd name="connsiteY103" fmla="*/ 738916 h 1297182"/>
              <a:gd name="connsiteX104" fmla="*/ 254939 w 1707284"/>
              <a:gd name="connsiteY104" fmla="*/ 738527 h 1297182"/>
              <a:gd name="connsiteX105" fmla="*/ 250606 w 1707284"/>
              <a:gd name="connsiteY105" fmla="*/ 738527 h 1297182"/>
              <a:gd name="connsiteX106" fmla="*/ 245551 w 1707284"/>
              <a:gd name="connsiteY106" fmla="*/ 739840 h 1297182"/>
              <a:gd name="connsiteX107" fmla="*/ 241218 w 1707284"/>
              <a:gd name="connsiteY107" fmla="*/ 741809 h 1297182"/>
              <a:gd name="connsiteX108" fmla="*/ 236162 w 1707284"/>
              <a:gd name="connsiteY108" fmla="*/ 744435 h 1297182"/>
              <a:gd name="connsiteX109" fmla="*/ 231829 w 1707284"/>
              <a:gd name="connsiteY109" fmla="*/ 747717 h 1297182"/>
              <a:gd name="connsiteX110" fmla="*/ 226051 w 1707284"/>
              <a:gd name="connsiteY110" fmla="*/ 752313 h 1297182"/>
              <a:gd name="connsiteX111" fmla="*/ 221718 w 1707284"/>
              <a:gd name="connsiteY111" fmla="*/ 758221 h 1297182"/>
              <a:gd name="connsiteX112" fmla="*/ 218829 w 1707284"/>
              <a:gd name="connsiteY112" fmla="*/ 765442 h 1297182"/>
              <a:gd name="connsiteX113" fmla="*/ 213052 w 1707284"/>
              <a:gd name="connsiteY113" fmla="*/ 773976 h 1297182"/>
              <a:gd name="connsiteX114" fmla="*/ 205830 w 1707284"/>
              <a:gd name="connsiteY114" fmla="*/ 781854 h 1297182"/>
              <a:gd name="connsiteX115" fmla="*/ 195719 w 1707284"/>
              <a:gd name="connsiteY115" fmla="*/ 791701 h 1297182"/>
              <a:gd name="connsiteX116" fmla="*/ 189219 w 1707284"/>
              <a:gd name="connsiteY116" fmla="*/ 796953 h 1297182"/>
              <a:gd name="connsiteX117" fmla="*/ 182719 w 1707284"/>
              <a:gd name="connsiteY117" fmla="*/ 801548 h 1297182"/>
              <a:gd name="connsiteX118" fmla="*/ 175497 w 1707284"/>
              <a:gd name="connsiteY118" fmla="*/ 806800 h 1297182"/>
              <a:gd name="connsiteX119" fmla="*/ 166831 w 1707284"/>
              <a:gd name="connsiteY119" fmla="*/ 810738 h 1297182"/>
              <a:gd name="connsiteX120" fmla="*/ 158165 w 1707284"/>
              <a:gd name="connsiteY120" fmla="*/ 813364 h 1297182"/>
              <a:gd name="connsiteX121" fmla="*/ 147332 w 1707284"/>
              <a:gd name="connsiteY121" fmla="*/ 816647 h 1297182"/>
              <a:gd name="connsiteX122" fmla="*/ 136499 w 1707284"/>
              <a:gd name="connsiteY122" fmla="*/ 817303 h 1297182"/>
              <a:gd name="connsiteX123" fmla="*/ 126904 w 1707284"/>
              <a:gd name="connsiteY123" fmla="*/ 818393 h 1297182"/>
              <a:gd name="connsiteX124" fmla="*/ 119834 w 1707284"/>
              <a:gd name="connsiteY124" fmla="*/ 817716 h 1297182"/>
              <a:gd name="connsiteX125" fmla="*/ 106840 w 1707284"/>
              <a:gd name="connsiteY125" fmla="*/ 815746 h 1297182"/>
              <a:gd name="connsiteX126" fmla="*/ 93846 w 1707284"/>
              <a:gd name="connsiteY126" fmla="*/ 811805 h 1297182"/>
              <a:gd name="connsiteX127" fmla="*/ 81574 w 1707284"/>
              <a:gd name="connsiteY127" fmla="*/ 807207 h 1297182"/>
              <a:gd name="connsiteX128" fmla="*/ 70024 w 1707284"/>
              <a:gd name="connsiteY128" fmla="*/ 799982 h 1297182"/>
              <a:gd name="connsiteX129" fmla="*/ 59195 w 1707284"/>
              <a:gd name="connsiteY129" fmla="*/ 793414 h 1297182"/>
              <a:gd name="connsiteX130" fmla="*/ 48367 w 1707284"/>
              <a:gd name="connsiteY130" fmla="*/ 784219 h 1297182"/>
              <a:gd name="connsiteX131" fmla="*/ 38260 w 1707284"/>
              <a:gd name="connsiteY131" fmla="*/ 774367 h 1297182"/>
              <a:gd name="connsiteX132" fmla="*/ 31041 w 1707284"/>
              <a:gd name="connsiteY132" fmla="*/ 763858 h 1297182"/>
              <a:gd name="connsiteX133" fmla="*/ 22378 w 1707284"/>
              <a:gd name="connsiteY133" fmla="*/ 752036 h 1297182"/>
              <a:gd name="connsiteX134" fmla="*/ 15881 w 1707284"/>
              <a:gd name="connsiteY134" fmla="*/ 740214 h 1297182"/>
              <a:gd name="connsiteX135" fmla="*/ 10828 w 1707284"/>
              <a:gd name="connsiteY135" fmla="*/ 726421 h 1297182"/>
              <a:gd name="connsiteX136" fmla="*/ 6497 w 1707284"/>
              <a:gd name="connsiteY136" fmla="*/ 712628 h 1297182"/>
              <a:gd name="connsiteX137" fmla="*/ 2887 w 1707284"/>
              <a:gd name="connsiteY137" fmla="*/ 698178 h 1297182"/>
              <a:gd name="connsiteX138" fmla="*/ 721 w 1707284"/>
              <a:gd name="connsiteY138" fmla="*/ 683072 h 1297182"/>
              <a:gd name="connsiteX139" fmla="*/ 0 w 1707284"/>
              <a:gd name="connsiteY139" fmla="*/ 668622 h 1297182"/>
              <a:gd name="connsiteX140" fmla="*/ 721 w 1707284"/>
              <a:gd name="connsiteY140" fmla="*/ 652859 h 1297182"/>
              <a:gd name="connsiteX141" fmla="*/ 2887 w 1707284"/>
              <a:gd name="connsiteY141" fmla="*/ 638410 h 1297182"/>
              <a:gd name="connsiteX142" fmla="*/ 6497 w 1707284"/>
              <a:gd name="connsiteY142" fmla="*/ 623303 h 1297182"/>
              <a:gd name="connsiteX143" fmla="*/ 10828 w 1707284"/>
              <a:gd name="connsiteY143" fmla="*/ 609510 h 1297182"/>
              <a:gd name="connsiteX144" fmla="*/ 15881 w 1707284"/>
              <a:gd name="connsiteY144" fmla="*/ 595718 h 1297182"/>
              <a:gd name="connsiteX145" fmla="*/ 22378 w 1707284"/>
              <a:gd name="connsiteY145" fmla="*/ 583895 h 1297182"/>
              <a:gd name="connsiteX146" fmla="*/ 31041 w 1707284"/>
              <a:gd name="connsiteY146" fmla="*/ 572073 h 1297182"/>
              <a:gd name="connsiteX147" fmla="*/ 38260 w 1707284"/>
              <a:gd name="connsiteY147" fmla="*/ 561564 h 1297182"/>
              <a:gd name="connsiteX148" fmla="*/ 48367 w 1707284"/>
              <a:gd name="connsiteY148" fmla="*/ 551712 h 1297182"/>
              <a:gd name="connsiteX149" fmla="*/ 59195 w 1707284"/>
              <a:gd name="connsiteY149" fmla="*/ 543174 h 1297182"/>
              <a:gd name="connsiteX150" fmla="*/ 70024 w 1707284"/>
              <a:gd name="connsiteY150" fmla="*/ 535949 h 1297182"/>
              <a:gd name="connsiteX151" fmla="*/ 81574 w 1707284"/>
              <a:gd name="connsiteY151" fmla="*/ 529381 h 1297182"/>
              <a:gd name="connsiteX152" fmla="*/ 93846 w 1707284"/>
              <a:gd name="connsiteY152" fmla="*/ 524126 h 1297182"/>
              <a:gd name="connsiteX153" fmla="*/ 106840 w 1707284"/>
              <a:gd name="connsiteY153" fmla="*/ 520186 h 1297182"/>
              <a:gd name="connsiteX154" fmla="*/ 119834 w 1707284"/>
              <a:gd name="connsiteY154" fmla="*/ 518215 h 1297182"/>
              <a:gd name="connsiteX155" fmla="*/ 131376 w 1707284"/>
              <a:gd name="connsiteY155" fmla="*/ 517662 h 1297182"/>
              <a:gd name="connsiteX156" fmla="*/ 136499 w 1707284"/>
              <a:gd name="connsiteY156" fmla="*/ 517953 h 1297182"/>
              <a:gd name="connsiteX157" fmla="*/ 147332 w 1707284"/>
              <a:gd name="connsiteY157" fmla="*/ 519266 h 1297182"/>
              <a:gd name="connsiteX158" fmla="*/ 158165 w 1707284"/>
              <a:gd name="connsiteY158" fmla="*/ 521892 h 1297182"/>
              <a:gd name="connsiteX159" fmla="*/ 166831 w 1707284"/>
              <a:gd name="connsiteY159" fmla="*/ 525174 h 1297182"/>
              <a:gd name="connsiteX160" fmla="*/ 175497 w 1707284"/>
              <a:gd name="connsiteY160" fmla="*/ 529770 h 1297182"/>
              <a:gd name="connsiteX161" fmla="*/ 182719 w 1707284"/>
              <a:gd name="connsiteY161" fmla="*/ 533709 h 1297182"/>
              <a:gd name="connsiteX162" fmla="*/ 189219 w 1707284"/>
              <a:gd name="connsiteY162" fmla="*/ 538960 h 1297182"/>
              <a:gd name="connsiteX163" fmla="*/ 195719 w 1707284"/>
              <a:gd name="connsiteY163" fmla="*/ 543556 h 1297182"/>
              <a:gd name="connsiteX164" fmla="*/ 205830 w 1707284"/>
              <a:gd name="connsiteY164" fmla="*/ 553403 h 1297182"/>
              <a:gd name="connsiteX165" fmla="*/ 213052 w 1707284"/>
              <a:gd name="connsiteY165" fmla="*/ 561280 h 1297182"/>
              <a:gd name="connsiteX166" fmla="*/ 218829 w 1707284"/>
              <a:gd name="connsiteY166" fmla="*/ 569814 h 1297182"/>
              <a:gd name="connsiteX167" fmla="*/ 221718 w 1707284"/>
              <a:gd name="connsiteY167" fmla="*/ 577036 h 1297182"/>
              <a:gd name="connsiteX168" fmla="*/ 226051 w 1707284"/>
              <a:gd name="connsiteY168" fmla="*/ 582944 h 1297182"/>
              <a:gd name="connsiteX169" fmla="*/ 231829 w 1707284"/>
              <a:gd name="connsiteY169" fmla="*/ 587539 h 1297182"/>
              <a:gd name="connsiteX170" fmla="*/ 236162 w 1707284"/>
              <a:gd name="connsiteY170" fmla="*/ 590821 h 1297182"/>
              <a:gd name="connsiteX171" fmla="*/ 241218 w 1707284"/>
              <a:gd name="connsiteY171" fmla="*/ 593447 h 1297182"/>
              <a:gd name="connsiteX172" fmla="*/ 245551 w 1707284"/>
              <a:gd name="connsiteY172" fmla="*/ 595417 h 1297182"/>
              <a:gd name="connsiteX173" fmla="*/ 250606 w 1707284"/>
              <a:gd name="connsiteY173" fmla="*/ 596730 h 1297182"/>
              <a:gd name="connsiteX174" fmla="*/ 254939 w 1707284"/>
              <a:gd name="connsiteY174" fmla="*/ 596730 h 1297182"/>
              <a:gd name="connsiteX175" fmla="*/ 255110 w 1707284"/>
              <a:gd name="connsiteY175" fmla="*/ 596678 h 1297182"/>
              <a:gd name="connsiteX176" fmla="*/ 256273 w 1707284"/>
              <a:gd name="connsiteY176" fmla="*/ 597031 h 1297182"/>
              <a:gd name="connsiteX177" fmla="*/ 262770 w 1707284"/>
              <a:gd name="connsiteY177" fmla="*/ 597031 h 1297182"/>
              <a:gd name="connsiteX178" fmla="*/ 268545 w 1707284"/>
              <a:gd name="connsiteY178" fmla="*/ 595718 h 1297182"/>
              <a:gd name="connsiteX179" fmla="*/ 273598 w 1707284"/>
              <a:gd name="connsiteY179" fmla="*/ 593090 h 1297182"/>
              <a:gd name="connsiteX180" fmla="*/ 273598 w 1707284"/>
              <a:gd name="connsiteY180" fmla="*/ 581804 h 1297182"/>
              <a:gd name="connsiteX181" fmla="*/ 273717 w 1707284"/>
              <a:gd name="connsiteY181" fmla="*/ 581631 h 1297182"/>
              <a:gd name="connsiteX182" fmla="*/ 275883 w 1707284"/>
              <a:gd name="connsiteY182" fmla="*/ 575723 h 1297182"/>
              <a:gd name="connsiteX183" fmla="*/ 276605 w 1707284"/>
              <a:gd name="connsiteY183" fmla="*/ 569814 h 1297182"/>
              <a:gd name="connsiteX184" fmla="*/ 276605 w 1707284"/>
              <a:gd name="connsiteY184" fmla="*/ 561937 h 1297182"/>
              <a:gd name="connsiteX185" fmla="*/ 276605 w 1707284"/>
              <a:gd name="connsiteY185" fmla="*/ 298036 h 1297182"/>
              <a:gd name="connsiteX186" fmla="*/ 278050 w 1707284"/>
              <a:gd name="connsiteY186" fmla="*/ 298036 h 1297182"/>
              <a:gd name="connsiteX187" fmla="*/ 278050 w 1707284"/>
              <a:gd name="connsiteY187" fmla="*/ 0 h 12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07284" h="1297182">
                <a:moveTo>
                  <a:pt x="278050" y="0"/>
                </a:moveTo>
                <a:lnTo>
                  <a:pt x="1707284" y="0"/>
                </a:lnTo>
                <a:lnTo>
                  <a:pt x="1707284" y="1297182"/>
                </a:lnTo>
                <a:lnTo>
                  <a:pt x="1089803" y="1297182"/>
                </a:lnTo>
                <a:lnTo>
                  <a:pt x="1081136" y="1297182"/>
                </a:lnTo>
                <a:lnTo>
                  <a:pt x="1073914" y="1295212"/>
                </a:lnTo>
                <a:lnTo>
                  <a:pt x="1067415" y="1294556"/>
                </a:lnTo>
                <a:lnTo>
                  <a:pt x="1063081" y="1291273"/>
                </a:lnTo>
                <a:lnTo>
                  <a:pt x="1058748" y="1288647"/>
                </a:lnTo>
                <a:lnTo>
                  <a:pt x="1055137" y="1285365"/>
                </a:lnTo>
                <a:lnTo>
                  <a:pt x="1052971" y="1281426"/>
                </a:lnTo>
                <a:lnTo>
                  <a:pt x="1052442" y="1278541"/>
                </a:lnTo>
                <a:lnTo>
                  <a:pt x="1054414" y="1273761"/>
                </a:lnTo>
                <a:lnTo>
                  <a:pt x="1057303" y="1269824"/>
                </a:lnTo>
                <a:lnTo>
                  <a:pt x="1061636" y="1265230"/>
                </a:lnTo>
                <a:lnTo>
                  <a:pt x="1067414" y="1261293"/>
                </a:lnTo>
                <a:lnTo>
                  <a:pt x="1073914" y="1257356"/>
                </a:lnTo>
                <a:lnTo>
                  <a:pt x="1081136" y="1253419"/>
                </a:lnTo>
                <a:lnTo>
                  <a:pt x="1089802" y="1248169"/>
                </a:lnTo>
                <a:lnTo>
                  <a:pt x="1099191" y="1242263"/>
                </a:lnTo>
                <a:lnTo>
                  <a:pt x="1110024" y="1233733"/>
                </a:lnTo>
                <a:lnTo>
                  <a:pt x="1115801" y="1227827"/>
                </a:lnTo>
                <a:lnTo>
                  <a:pt x="1120857" y="1221922"/>
                </a:lnTo>
                <a:lnTo>
                  <a:pt x="1125190" y="1214703"/>
                </a:lnTo>
                <a:lnTo>
                  <a:pt x="1129523" y="1206829"/>
                </a:lnTo>
                <a:lnTo>
                  <a:pt x="1133856" y="1198299"/>
                </a:lnTo>
                <a:lnTo>
                  <a:pt x="1136023" y="1189768"/>
                </a:lnTo>
                <a:lnTo>
                  <a:pt x="1138190" y="1179925"/>
                </a:lnTo>
                <a:lnTo>
                  <a:pt x="1139634" y="1168770"/>
                </a:lnTo>
                <a:lnTo>
                  <a:pt x="1139017" y="1163441"/>
                </a:lnTo>
                <a:lnTo>
                  <a:pt x="1139635" y="1158667"/>
                </a:lnTo>
                <a:lnTo>
                  <a:pt x="1138190" y="1146194"/>
                </a:lnTo>
                <a:lnTo>
                  <a:pt x="1136024" y="1134377"/>
                </a:lnTo>
                <a:lnTo>
                  <a:pt x="1131690" y="1122561"/>
                </a:lnTo>
                <a:lnTo>
                  <a:pt x="1126635" y="1111401"/>
                </a:lnTo>
                <a:lnTo>
                  <a:pt x="1118691" y="1100897"/>
                </a:lnTo>
                <a:lnTo>
                  <a:pt x="1111469" y="1091050"/>
                </a:lnTo>
                <a:lnTo>
                  <a:pt x="1101358" y="1082516"/>
                </a:lnTo>
                <a:lnTo>
                  <a:pt x="1090525" y="1073326"/>
                </a:lnTo>
                <a:lnTo>
                  <a:pt x="1078970" y="1065448"/>
                </a:lnTo>
                <a:lnTo>
                  <a:pt x="1065970" y="1058883"/>
                </a:lnTo>
                <a:lnTo>
                  <a:pt x="1052248" y="1052975"/>
                </a:lnTo>
                <a:lnTo>
                  <a:pt x="1037804" y="1047067"/>
                </a:lnTo>
                <a:lnTo>
                  <a:pt x="1022638" y="1043128"/>
                </a:lnTo>
                <a:lnTo>
                  <a:pt x="1006750" y="1039846"/>
                </a:lnTo>
                <a:lnTo>
                  <a:pt x="990139" y="1037876"/>
                </a:lnTo>
                <a:lnTo>
                  <a:pt x="973529" y="1037876"/>
                </a:lnTo>
                <a:lnTo>
                  <a:pt x="956918" y="1037876"/>
                </a:lnTo>
                <a:lnTo>
                  <a:pt x="939585" y="1039846"/>
                </a:lnTo>
                <a:lnTo>
                  <a:pt x="924419" y="1043128"/>
                </a:lnTo>
                <a:lnTo>
                  <a:pt x="909253" y="1047067"/>
                </a:lnTo>
                <a:lnTo>
                  <a:pt x="894087" y="1052975"/>
                </a:lnTo>
                <a:lnTo>
                  <a:pt x="880365" y="1058883"/>
                </a:lnTo>
                <a:lnTo>
                  <a:pt x="868810" y="1065448"/>
                </a:lnTo>
                <a:lnTo>
                  <a:pt x="856532" y="1073326"/>
                </a:lnTo>
                <a:lnTo>
                  <a:pt x="845699" y="1082516"/>
                </a:lnTo>
                <a:lnTo>
                  <a:pt x="836311" y="1091050"/>
                </a:lnTo>
                <a:lnTo>
                  <a:pt x="827644" y="1100897"/>
                </a:lnTo>
                <a:lnTo>
                  <a:pt x="821144" y="1111401"/>
                </a:lnTo>
                <a:lnTo>
                  <a:pt x="815367" y="1122561"/>
                </a:lnTo>
                <a:lnTo>
                  <a:pt x="811034" y="1134377"/>
                </a:lnTo>
                <a:lnTo>
                  <a:pt x="808867" y="1146194"/>
                </a:lnTo>
                <a:lnTo>
                  <a:pt x="808145" y="1158667"/>
                </a:lnTo>
                <a:lnTo>
                  <a:pt x="808145" y="1168753"/>
                </a:lnTo>
                <a:lnTo>
                  <a:pt x="808144" y="1168770"/>
                </a:lnTo>
                <a:lnTo>
                  <a:pt x="808144" y="1179925"/>
                </a:lnTo>
                <a:lnTo>
                  <a:pt x="810310" y="1189768"/>
                </a:lnTo>
                <a:lnTo>
                  <a:pt x="813199" y="1198299"/>
                </a:lnTo>
                <a:lnTo>
                  <a:pt x="816810" y="1206829"/>
                </a:lnTo>
                <a:lnTo>
                  <a:pt x="821143" y="1214703"/>
                </a:lnTo>
                <a:lnTo>
                  <a:pt x="826199" y="1221922"/>
                </a:lnTo>
                <a:lnTo>
                  <a:pt x="831976" y="1227827"/>
                </a:lnTo>
                <a:lnTo>
                  <a:pt x="837032" y="1233733"/>
                </a:lnTo>
                <a:lnTo>
                  <a:pt x="847865" y="1242263"/>
                </a:lnTo>
                <a:lnTo>
                  <a:pt x="856531" y="1248169"/>
                </a:lnTo>
                <a:lnTo>
                  <a:pt x="866642" y="1253419"/>
                </a:lnTo>
                <a:lnTo>
                  <a:pt x="873142" y="1257356"/>
                </a:lnTo>
                <a:lnTo>
                  <a:pt x="878919" y="1261293"/>
                </a:lnTo>
                <a:lnTo>
                  <a:pt x="884697" y="1265230"/>
                </a:lnTo>
                <a:lnTo>
                  <a:pt x="889030" y="1269824"/>
                </a:lnTo>
                <a:lnTo>
                  <a:pt x="891919" y="1273761"/>
                </a:lnTo>
                <a:lnTo>
                  <a:pt x="894086" y="1279010"/>
                </a:lnTo>
                <a:lnTo>
                  <a:pt x="894530" y="1280219"/>
                </a:lnTo>
                <a:lnTo>
                  <a:pt x="894087" y="1281426"/>
                </a:lnTo>
                <a:lnTo>
                  <a:pt x="891920" y="1285365"/>
                </a:lnTo>
                <a:lnTo>
                  <a:pt x="889031" y="1288647"/>
                </a:lnTo>
                <a:lnTo>
                  <a:pt x="884698" y="1291273"/>
                </a:lnTo>
                <a:lnTo>
                  <a:pt x="878920" y="1294556"/>
                </a:lnTo>
                <a:lnTo>
                  <a:pt x="873143" y="1295212"/>
                </a:lnTo>
                <a:lnTo>
                  <a:pt x="865199" y="1297182"/>
                </a:lnTo>
                <a:lnTo>
                  <a:pt x="857977" y="1297182"/>
                </a:lnTo>
                <a:lnTo>
                  <a:pt x="278050" y="1297182"/>
                </a:lnTo>
                <a:lnTo>
                  <a:pt x="278050" y="938093"/>
                </a:lnTo>
                <a:lnTo>
                  <a:pt x="276605" y="938093"/>
                </a:lnTo>
                <a:lnTo>
                  <a:pt x="276605" y="773320"/>
                </a:lnTo>
                <a:lnTo>
                  <a:pt x="276605" y="765442"/>
                </a:lnTo>
                <a:lnTo>
                  <a:pt x="275883" y="759534"/>
                </a:lnTo>
                <a:lnTo>
                  <a:pt x="273717" y="753626"/>
                </a:lnTo>
                <a:lnTo>
                  <a:pt x="273598" y="753453"/>
                </a:lnTo>
                <a:lnTo>
                  <a:pt x="273598" y="742841"/>
                </a:lnTo>
                <a:lnTo>
                  <a:pt x="268545" y="740214"/>
                </a:lnTo>
                <a:lnTo>
                  <a:pt x="262770" y="738900"/>
                </a:lnTo>
                <a:lnTo>
                  <a:pt x="256273" y="738900"/>
                </a:lnTo>
                <a:lnTo>
                  <a:pt x="256222" y="738916"/>
                </a:lnTo>
                <a:lnTo>
                  <a:pt x="254939" y="738527"/>
                </a:lnTo>
                <a:lnTo>
                  <a:pt x="250606" y="738527"/>
                </a:lnTo>
                <a:lnTo>
                  <a:pt x="245551" y="739840"/>
                </a:lnTo>
                <a:lnTo>
                  <a:pt x="241218" y="741809"/>
                </a:lnTo>
                <a:lnTo>
                  <a:pt x="236162" y="744435"/>
                </a:lnTo>
                <a:lnTo>
                  <a:pt x="231829" y="747717"/>
                </a:lnTo>
                <a:lnTo>
                  <a:pt x="226051" y="752313"/>
                </a:lnTo>
                <a:lnTo>
                  <a:pt x="221718" y="758221"/>
                </a:lnTo>
                <a:lnTo>
                  <a:pt x="218829" y="765442"/>
                </a:lnTo>
                <a:lnTo>
                  <a:pt x="213052" y="773976"/>
                </a:lnTo>
                <a:lnTo>
                  <a:pt x="205830" y="781854"/>
                </a:lnTo>
                <a:lnTo>
                  <a:pt x="195719" y="791701"/>
                </a:lnTo>
                <a:lnTo>
                  <a:pt x="189219" y="796953"/>
                </a:lnTo>
                <a:lnTo>
                  <a:pt x="182719" y="801548"/>
                </a:lnTo>
                <a:lnTo>
                  <a:pt x="175497" y="806800"/>
                </a:lnTo>
                <a:lnTo>
                  <a:pt x="166831" y="810738"/>
                </a:lnTo>
                <a:lnTo>
                  <a:pt x="158165" y="813364"/>
                </a:lnTo>
                <a:lnTo>
                  <a:pt x="147332" y="816647"/>
                </a:lnTo>
                <a:lnTo>
                  <a:pt x="136499" y="817303"/>
                </a:lnTo>
                <a:lnTo>
                  <a:pt x="126904" y="818393"/>
                </a:lnTo>
                <a:lnTo>
                  <a:pt x="119834" y="817716"/>
                </a:lnTo>
                <a:lnTo>
                  <a:pt x="106840" y="815746"/>
                </a:lnTo>
                <a:lnTo>
                  <a:pt x="93846" y="811805"/>
                </a:lnTo>
                <a:lnTo>
                  <a:pt x="81574" y="807207"/>
                </a:lnTo>
                <a:lnTo>
                  <a:pt x="70024" y="799982"/>
                </a:lnTo>
                <a:lnTo>
                  <a:pt x="59195" y="793414"/>
                </a:lnTo>
                <a:lnTo>
                  <a:pt x="48367" y="784219"/>
                </a:lnTo>
                <a:lnTo>
                  <a:pt x="38260" y="774367"/>
                </a:lnTo>
                <a:lnTo>
                  <a:pt x="31041" y="763858"/>
                </a:lnTo>
                <a:lnTo>
                  <a:pt x="22378" y="752036"/>
                </a:lnTo>
                <a:lnTo>
                  <a:pt x="15881" y="740214"/>
                </a:lnTo>
                <a:lnTo>
                  <a:pt x="10828" y="726421"/>
                </a:lnTo>
                <a:lnTo>
                  <a:pt x="6497" y="712628"/>
                </a:lnTo>
                <a:lnTo>
                  <a:pt x="2887" y="698178"/>
                </a:lnTo>
                <a:lnTo>
                  <a:pt x="721" y="683072"/>
                </a:lnTo>
                <a:lnTo>
                  <a:pt x="0" y="668622"/>
                </a:lnTo>
                <a:lnTo>
                  <a:pt x="721" y="652859"/>
                </a:lnTo>
                <a:lnTo>
                  <a:pt x="2887" y="638410"/>
                </a:lnTo>
                <a:lnTo>
                  <a:pt x="6497" y="623303"/>
                </a:lnTo>
                <a:lnTo>
                  <a:pt x="10828" y="609510"/>
                </a:lnTo>
                <a:lnTo>
                  <a:pt x="15881" y="595718"/>
                </a:lnTo>
                <a:lnTo>
                  <a:pt x="22378" y="583895"/>
                </a:lnTo>
                <a:lnTo>
                  <a:pt x="31041" y="572073"/>
                </a:lnTo>
                <a:lnTo>
                  <a:pt x="38260" y="561564"/>
                </a:lnTo>
                <a:lnTo>
                  <a:pt x="48367" y="551712"/>
                </a:lnTo>
                <a:lnTo>
                  <a:pt x="59195" y="543174"/>
                </a:lnTo>
                <a:lnTo>
                  <a:pt x="70024" y="535949"/>
                </a:lnTo>
                <a:lnTo>
                  <a:pt x="81574" y="529381"/>
                </a:lnTo>
                <a:lnTo>
                  <a:pt x="93846" y="524126"/>
                </a:lnTo>
                <a:lnTo>
                  <a:pt x="106840" y="520186"/>
                </a:lnTo>
                <a:lnTo>
                  <a:pt x="119834" y="518215"/>
                </a:lnTo>
                <a:lnTo>
                  <a:pt x="131376" y="517662"/>
                </a:lnTo>
                <a:lnTo>
                  <a:pt x="136499" y="517953"/>
                </a:lnTo>
                <a:lnTo>
                  <a:pt x="147332" y="519266"/>
                </a:lnTo>
                <a:lnTo>
                  <a:pt x="158165" y="521892"/>
                </a:lnTo>
                <a:lnTo>
                  <a:pt x="166831" y="525174"/>
                </a:lnTo>
                <a:lnTo>
                  <a:pt x="175497" y="529770"/>
                </a:lnTo>
                <a:lnTo>
                  <a:pt x="182719" y="533709"/>
                </a:lnTo>
                <a:lnTo>
                  <a:pt x="189219" y="538960"/>
                </a:lnTo>
                <a:lnTo>
                  <a:pt x="195719" y="543556"/>
                </a:lnTo>
                <a:lnTo>
                  <a:pt x="205830" y="553403"/>
                </a:lnTo>
                <a:lnTo>
                  <a:pt x="213052" y="561280"/>
                </a:lnTo>
                <a:lnTo>
                  <a:pt x="218829" y="569814"/>
                </a:lnTo>
                <a:lnTo>
                  <a:pt x="221718" y="577036"/>
                </a:lnTo>
                <a:lnTo>
                  <a:pt x="226051" y="582944"/>
                </a:lnTo>
                <a:lnTo>
                  <a:pt x="231829" y="587539"/>
                </a:lnTo>
                <a:lnTo>
                  <a:pt x="236162" y="590821"/>
                </a:lnTo>
                <a:lnTo>
                  <a:pt x="241218" y="593447"/>
                </a:lnTo>
                <a:lnTo>
                  <a:pt x="245551" y="595417"/>
                </a:lnTo>
                <a:lnTo>
                  <a:pt x="250606" y="596730"/>
                </a:lnTo>
                <a:lnTo>
                  <a:pt x="254939" y="596730"/>
                </a:lnTo>
                <a:lnTo>
                  <a:pt x="255110" y="596678"/>
                </a:lnTo>
                <a:lnTo>
                  <a:pt x="256273" y="597031"/>
                </a:lnTo>
                <a:lnTo>
                  <a:pt x="262770" y="597031"/>
                </a:lnTo>
                <a:lnTo>
                  <a:pt x="268545" y="595718"/>
                </a:lnTo>
                <a:lnTo>
                  <a:pt x="273598" y="593090"/>
                </a:lnTo>
                <a:lnTo>
                  <a:pt x="273598" y="581804"/>
                </a:lnTo>
                <a:lnTo>
                  <a:pt x="273717" y="581631"/>
                </a:lnTo>
                <a:lnTo>
                  <a:pt x="275883" y="575723"/>
                </a:lnTo>
                <a:lnTo>
                  <a:pt x="276605" y="569814"/>
                </a:lnTo>
                <a:lnTo>
                  <a:pt x="276605" y="561937"/>
                </a:lnTo>
                <a:lnTo>
                  <a:pt x="276605" y="298036"/>
                </a:lnTo>
                <a:lnTo>
                  <a:pt x="278050" y="298036"/>
                </a:lnTo>
                <a:lnTo>
                  <a:pt x="278050" y="0"/>
                </a:lnTo>
                <a:close/>
              </a:path>
            </a:pathLst>
          </a:cu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C033B1-623A-43F9-82C6-A2A45AF61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20821" r="1543" b="50203"/>
          <a:stretch>
            <a:fillRect/>
          </a:stretch>
        </p:blipFill>
        <p:spPr>
          <a:xfrm>
            <a:off x="6602575" y="1842793"/>
            <a:ext cx="1712337" cy="1559769"/>
          </a:xfrm>
          <a:custGeom>
            <a:avLst/>
            <a:gdLst>
              <a:gd name="connsiteX0" fmla="*/ 961970 w 1712337"/>
              <a:gd name="connsiteY0" fmla="*/ 0 h 1559769"/>
              <a:gd name="connsiteX1" fmla="*/ 978581 w 1712337"/>
              <a:gd name="connsiteY1" fmla="*/ 0 h 1559769"/>
              <a:gd name="connsiteX2" fmla="*/ 995191 w 1712337"/>
              <a:gd name="connsiteY2" fmla="*/ 0 h 1559769"/>
              <a:gd name="connsiteX3" fmla="*/ 1011802 w 1712337"/>
              <a:gd name="connsiteY3" fmla="*/ 1968 h 1559769"/>
              <a:gd name="connsiteX4" fmla="*/ 1027690 w 1712337"/>
              <a:gd name="connsiteY4" fmla="*/ 5249 h 1559769"/>
              <a:gd name="connsiteX5" fmla="*/ 1042857 w 1712337"/>
              <a:gd name="connsiteY5" fmla="*/ 9186 h 1559769"/>
              <a:gd name="connsiteX6" fmla="*/ 1057301 w 1712337"/>
              <a:gd name="connsiteY6" fmla="*/ 13780 h 1559769"/>
              <a:gd name="connsiteX7" fmla="*/ 1071022 w 1712337"/>
              <a:gd name="connsiteY7" fmla="*/ 20998 h 1559769"/>
              <a:gd name="connsiteX8" fmla="*/ 1084022 w 1712337"/>
              <a:gd name="connsiteY8" fmla="*/ 27560 h 1559769"/>
              <a:gd name="connsiteX9" fmla="*/ 1095577 w 1712337"/>
              <a:gd name="connsiteY9" fmla="*/ 35434 h 1559769"/>
              <a:gd name="connsiteX10" fmla="*/ 1106410 w 1712337"/>
              <a:gd name="connsiteY10" fmla="*/ 43308 h 1559769"/>
              <a:gd name="connsiteX11" fmla="*/ 1116521 w 1712337"/>
              <a:gd name="connsiteY11" fmla="*/ 53151 h 1559769"/>
              <a:gd name="connsiteX12" fmla="*/ 1123743 w 1712337"/>
              <a:gd name="connsiteY12" fmla="*/ 62994 h 1559769"/>
              <a:gd name="connsiteX13" fmla="*/ 1131687 w 1712337"/>
              <a:gd name="connsiteY13" fmla="*/ 73493 h 1559769"/>
              <a:gd name="connsiteX14" fmla="*/ 1136743 w 1712337"/>
              <a:gd name="connsiteY14" fmla="*/ 84648 h 1559769"/>
              <a:gd name="connsiteX15" fmla="*/ 1141076 w 1712337"/>
              <a:gd name="connsiteY15" fmla="*/ 96460 h 1559769"/>
              <a:gd name="connsiteX16" fmla="*/ 1143243 w 1712337"/>
              <a:gd name="connsiteY16" fmla="*/ 108271 h 1559769"/>
              <a:gd name="connsiteX17" fmla="*/ 1144070 w 1712337"/>
              <a:gd name="connsiteY17" fmla="*/ 115410 h 1559769"/>
              <a:gd name="connsiteX18" fmla="*/ 1143243 w 1712337"/>
              <a:gd name="connsiteY18" fmla="*/ 121796 h 1559769"/>
              <a:gd name="connsiteX19" fmla="*/ 1141077 w 1712337"/>
              <a:gd name="connsiteY19" fmla="*/ 131643 h 1559769"/>
              <a:gd name="connsiteX20" fmla="*/ 1138910 w 1712337"/>
              <a:gd name="connsiteY20" fmla="*/ 140177 h 1559769"/>
              <a:gd name="connsiteX21" fmla="*/ 1134577 w 1712337"/>
              <a:gd name="connsiteY21" fmla="*/ 149367 h 1559769"/>
              <a:gd name="connsiteX22" fmla="*/ 1130244 w 1712337"/>
              <a:gd name="connsiteY22" fmla="*/ 156588 h 1559769"/>
              <a:gd name="connsiteX23" fmla="*/ 1125910 w 1712337"/>
              <a:gd name="connsiteY23" fmla="*/ 163810 h 1559769"/>
              <a:gd name="connsiteX24" fmla="*/ 1120855 w 1712337"/>
              <a:gd name="connsiteY24" fmla="*/ 169718 h 1559769"/>
              <a:gd name="connsiteX25" fmla="*/ 1115077 w 1712337"/>
              <a:gd name="connsiteY25" fmla="*/ 175626 h 1559769"/>
              <a:gd name="connsiteX26" fmla="*/ 1104244 w 1712337"/>
              <a:gd name="connsiteY26" fmla="*/ 184160 h 1559769"/>
              <a:gd name="connsiteX27" fmla="*/ 1094856 w 1712337"/>
              <a:gd name="connsiteY27" fmla="*/ 190068 h 1559769"/>
              <a:gd name="connsiteX28" fmla="*/ 1086189 w 1712337"/>
              <a:gd name="connsiteY28" fmla="*/ 195320 h 1559769"/>
              <a:gd name="connsiteX29" fmla="*/ 1078967 w 1712337"/>
              <a:gd name="connsiteY29" fmla="*/ 199259 h 1559769"/>
              <a:gd name="connsiteX30" fmla="*/ 1072468 w 1712337"/>
              <a:gd name="connsiteY30" fmla="*/ 203198 h 1559769"/>
              <a:gd name="connsiteX31" fmla="*/ 1066690 w 1712337"/>
              <a:gd name="connsiteY31" fmla="*/ 207793 h 1559769"/>
              <a:gd name="connsiteX32" fmla="*/ 1062357 w 1712337"/>
              <a:gd name="connsiteY32" fmla="*/ 211732 h 1559769"/>
              <a:gd name="connsiteX33" fmla="*/ 1059468 w 1712337"/>
              <a:gd name="connsiteY33" fmla="*/ 216984 h 1559769"/>
              <a:gd name="connsiteX34" fmla="*/ 1057301 w 1712337"/>
              <a:gd name="connsiteY34" fmla="*/ 220922 h 1559769"/>
              <a:gd name="connsiteX35" fmla="*/ 1057301 w 1712337"/>
              <a:gd name="connsiteY35" fmla="*/ 225518 h 1559769"/>
              <a:gd name="connsiteX36" fmla="*/ 1057301 w 1712337"/>
              <a:gd name="connsiteY36" fmla="*/ 229457 h 1559769"/>
              <a:gd name="connsiteX37" fmla="*/ 1057495 w 1712337"/>
              <a:gd name="connsiteY37" fmla="*/ 230510 h 1559769"/>
              <a:gd name="connsiteX38" fmla="*/ 1057301 w 1712337"/>
              <a:gd name="connsiteY38" fmla="*/ 230979 h 1559769"/>
              <a:gd name="connsiteX39" fmla="*/ 1057301 w 1712337"/>
              <a:gd name="connsiteY39" fmla="*/ 234916 h 1559769"/>
              <a:gd name="connsiteX40" fmla="*/ 1057301 w 1712337"/>
              <a:gd name="connsiteY40" fmla="*/ 239510 h 1559769"/>
              <a:gd name="connsiteX41" fmla="*/ 1058023 w 1712337"/>
              <a:gd name="connsiteY41" fmla="*/ 243447 h 1559769"/>
              <a:gd name="connsiteX42" fmla="*/ 1060189 w 1712337"/>
              <a:gd name="connsiteY42" fmla="*/ 247384 h 1559769"/>
              <a:gd name="connsiteX43" fmla="*/ 1063800 w 1712337"/>
              <a:gd name="connsiteY43" fmla="*/ 250665 h 1559769"/>
              <a:gd name="connsiteX44" fmla="*/ 1068134 w 1712337"/>
              <a:gd name="connsiteY44" fmla="*/ 253290 h 1559769"/>
              <a:gd name="connsiteX45" fmla="*/ 1072467 w 1712337"/>
              <a:gd name="connsiteY45" fmla="*/ 255258 h 1559769"/>
              <a:gd name="connsiteX46" fmla="*/ 1078967 w 1712337"/>
              <a:gd name="connsiteY46" fmla="*/ 257227 h 1559769"/>
              <a:gd name="connsiteX47" fmla="*/ 1086189 w 1712337"/>
              <a:gd name="connsiteY47" fmla="*/ 257883 h 1559769"/>
              <a:gd name="connsiteX48" fmla="*/ 1094855 w 1712337"/>
              <a:gd name="connsiteY48" fmla="*/ 259196 h 1559769"/>
              <a:gd name="connsiteX49" fmla="*/ 1712337 w 1712337"/>
              <a:gd name="connsiteY49" fmla="*/ 259196 h 1559769"/>
              <a:gd name="connsiteX50" fmla="*/ 1712337 w 1712337"/>
              <a:gd name="connsiteY50" fmla="*/ 1559769 h 1559769"/>
              <a:gd name="connsiteX51" fmla="*/ 1065967 w 1712337"/>
              <a:gd name="connsiteY51" fmla="*/ 1559769 h 1559769"/>
              <a:gd name="connsiteX52" fmla="*/ 1060189 w 1712337"/>
              <a:gd name="connsiteY52" fmla="*/ 1555175 h 1559769"/>
              <a:gd name="connsiteX53" fmla="*/ 1057301 w 1712337"/>
              <a:gd name="connsiteY53" fmla="*/ 1549926 h 1559769"/>
              <a:gd name="connsiteX54" fmla="*/ 1056189 w 1712337"/>
              <a:gd name="connsiteY54" fmla="*/ 1545381 h 1559769"/>
              <a:gd name="connsiteX55" fmla="*/ 1057210 w 1712337"/>
              <a:gd name="connsiteY55" fmla="*/ 1542907 h 1559769"/>
              <a:gd name="connsiteX56" fmla="*/ 1060099 w 1712337"/>
              <a:gd name="connsiteY56" fmla="*/ 1538970 h 1559769"/>
              <a:gd name="connsiteX57" fmla="*/ 1064432 w 1712337"/>
              <a:gd name="connsiteY57" fmla="*/ 1534376 h 1559769"/>
              <a:gd name="connsiteX58" fmla="*/ 1070210 w 1712337"/>
              <a:gd name="connsiteY58" fmla="*/ 1530439 h 1559769"/>
              <a:gd name="connsiteX59" fmla="*/ 1076710 w 1712337"/>
              <a:gd name="connsiteY59" fmla="*/ 1526502 h 1559769"/>
              <a:gd name="connsiteX60" fmla="*/ 1083932 w 1712337"/>
              <a:gd name="connsiteY60" fmla="*/ 1522565 h 1559769"/>
              <a:gd name="connsiteX61" fmla="*/ 1092598 w 1712337"/>
              <a:gd name="connsiteY61" fmla="*/ 1517315 h 1559769"/>
              <a:gd name="connsiteX62" fmla="*/ 1101987 w 1712337"/>
              <a:gd name="connsiteY62" fmla="*/ 1511410 h 1559769"/>
              <a:gd name="connsiteX63" fmla="*/ 1112820 w 1712337"/>
              <a:gd name="connsiteY63" fmla="*/ 1502879 h 1559769"/>
              <a:gd name="connsiteX64" fmla="*/ 1118597 w 1712337"/>
              <a:gd name="connsiteY64" fmla="*/ 1496973 h 1559769"/>
              <a:gd name="connsiteX65" fmla="*/ 1123653 w 1712337"/>
              <a:gd name="connsiteY65" fmla="*/ 1491068 h 1559769"/>
              <a:gd name="connsiteX66" fmla="*/ 1127986 w 1712337"/>
              <a:gd name="connsiteY66" fmla="*/ 1483849 h 1559769"/>
              <a:gd name="connsiteX67" fmla="*/ 1132319 w 1712337"/>
              <a:gd name="connsiteY67" fmla="*/ 1475975 h 1559769"/>
              <a:gd name="connsiteX68" fmla="*/ 1136652 w 1712337"/>
              <a:gd name="connsiteY68" fmla="*/ 1467445 h 1559769"/>
              <a:gd name="connsiteX69" fmla="*/ 1138819 w 1712337"/>
              <a:gd name="connsiteY69" fmla="*/ 1458914 h 1559769"/>
              <a:gd name="connsiteX70" fmla="*/ 1140922 w 1712337"/>
              <a:gd name="connsiteY70" fmla="*/ 1449362 h 1559769"/>
              <a:gd name="connsiteX71" fmla="*/ 1141076 w 1712337"/>
              <a:gd name="connsiteY71" fmla="*/ 1448872 h 1559769"/>
              <a:gd name="connsiteX72" fmla="*/ 1143243 w 1712337"/>
              <a:gd name="connsiteY72" fmla="*/ 1439029 h 1559769"/>
              <a:gd name="connsiteX73" fmla="*/ 1143243 w 1712337"/>
              <a:gd name="connsiteY73" fmla="*/ 1428530 h 1559769"/>
              <a:gd name="connsiteX74" fmla="*/ 1143243 w 1712337"/>
              <a:gd name="connsiteY74" fmla="*/ 1415406 h 1559769"/>
              <a:gd name="connsiteX75" fmla="*/ 1140354 w 1712337"/>
              <a:gd name="connsiteY75" fmla="*/ 1403595 h 1559769"/>
              <a:gd name="connsiteX76" fmla="*/ 1136743 w 1712337"/>
              <a:gd name="connsiteY76" fmla="*/ 1391783 h 1559769"/>
              <a:gd name="connsiteX77" fmla="*/ 1130243 w 1712337"/>
              <a:gd name="connsiteY77" fmla="*/ 1381284 h 1559769"/>
              <a:gd name="connsiteX78" fmla="*/ 1123743 w 1712337"/>
              <a:gd name="connsiteY78" fmla="*/ 1370785 h 1559769"/>
              <a:gd name="connsiteX79" fmla="*/ 1115077 w 1712337"/>
              <a:gd name="connsiteY79" fmla="*/ 1360942 h 1559769"/>
              <a:gd name="connsiteX80" fmla="*/ 1105688 w 1712337"/>
              <a:gd name="connsiteY80" fmla="*/ 1351756 h 1559769"/>
              <a:gd name="connsiteX81" fmla="*/ 1094855 w 1712337"/>
              <a:gd name="connsiteY81" fmla="*/ 1343225 h 1559769"/>
              <a:gd name="connsiteX82" fmla="*/ 1084022 w 1712337"/>
              <a:gd name="connsiteY82" fmla="*/ 1335351 h 1559769"/>
              <a:gd name="connsiteX83" fmla="*/ 1071022 w 1712337"/>
              <a:gd name="connsiteY83" fmla="*/ 1328133 h 1559769"/>
              <a:gd name="connsiteX84" fmla="*/ 1057301 w 1712337"/>
              <a:gd name="connsiteY84" fmla="*/ 1322227 h 1559769"/>
              <a:gd name="connsiteX85" fmla="*/ 1042857 w 1712337"/>
              <a:gd name="connsiteY85" fmla="*/ 1316321 h 1559769"/>
              <a:gd name="connsiteX86" fmla="*/ 1027690 w 1712337"/>
              <a:gd name="connsiteY86" fmla="*/ 1312384 h 1559769"/>
              <a:gd name="connsiteX87" fmla="*/ 1011802 w 1712337"/>
              <a:gd name="connsiteY87" fmla="*/ 1309759 h 1559769"/>
              <a:gd name="connsiteX88" fmla="*/ 995191 w 1712337"/>
              <a:gd name="connsiteY88" fmla="*/ 1307791 h 1559769"/>
              <a:gd name="connsiteX89" fmla="*/ 978581 w 1712337"/>
              <a:gd name="connsiteY89" fmla="*/ 1307791 h 1559769"/>
              <a:gd name="connsiteX90" fmla="*/ 961248 w 1712337"/>
              <a:gd name="connsiteY90" fmla="*/ 1307791 h 1559769"/>
              <a:gd name="connsiteX91" fmla="*/ 944637 w 1712337"/>
              <a:gd name="connsiteY91" fmla="*/ 1309759 h 1559769"/>
              <a:gd name="connsiteX92" fmla="*/ 928749 w 1712337"/>
              <a:gd name="connsiteY92" fmla="*/ 1312384 h 1559769"/>
              <a:gd name="connsiteX93" fmla="*/ 913583 w 1712337"/>
              <a:gd name="connsiteY93" fmla="*/ 1316321 h 1559769"/>
              <a:gd name="connsiteX94" fmla="*/ 899139 w 1712337"/>
              <a:gd name="connsiteY94" fmla="*/ 1322227 h 1559769"/>
              <a:gd name="connsiteX95" fmla="*/ 885417 w 1712337"/>
              <a:gd name="connsiteY95" fmla="*/ 1328133 h 1559769"/>
              <a:gd name="connsiteX96" fmla="*/ 872417 w 1712337"/>
              <a:gd name="connsiteY96" fmla="*/ 1335351 h 1559769"/>
              <a:gd name="connsiteX97" fmla="*/ 860862 w 1712337"/>
              <a:gd name="connsiteY97" fmla="*/ 1343225 h 1559769"/>
              <a:gd name="connsiteX98" fmla="*/ 850751 w 1712337"/>
              <a:gd name="connsiteY98" fmla="*/ 1351756 h 1559769"/>
              <a:gd name="connsiteX99" fmla="*/ 841363 w 1712337"/>
              <a:gd name="connsiteY99" fmla="*/ 1360942 h 1559769"/>
              <a:gd name="connsiteX100" fmla="*/ 832696 w 1712337"/>
              <a:gd name="connsiteY100" fmla="*/ 1370785 h 1559769"/>
              <a:gd name="connsiteX101" fmla="*/ 826196 w 1712337"/>
              <a:gd name="connsiteY101" fmla="*/ 1381284 h 1559769"/>
              <a:gd name="connsiteX102" fmla="*/ 819697 w 1712337"/>
              <a:gd name="connsiteY102" fmla="*/ 1391783 h 1559769"/>
              <a:gd name="connsiteX103" fmla="*/ 816086 w 1712337"/>
              <a:gd name="connsiteY103" fmla="*/ 1403595 h 1559769"/>
              <a:gd name="connsiteX104" fmla="*/ 813197 w 1712337"/>
              <a:gd name="connsiteY104" fmla="*/ 1415406 h 1559769"/>
              <a:gd name="connsiteX105" fmla="*/ 813197 w 1712337"/>
              <a:gd name="connsiteY105" fmla="*/ 1417082 h 1559769"/>
              <a:gd name="connsiteX106" fmla="*/ 811662 w 1712337"/>
              <a:gd name="connsiteY106" fmla="*/ 1425448 h 1559769"/>
              <a:gd name="connsiteX107" fmla="*/ 810940 w 1712337"/>
              <a:gd name="connsiteY107" fmla="*/ 1437916 h 1559769"/>
              <a:gd name="connsiteX108" fmla="*/ 810940 w 1712337"/>
              <a:gd name="connsiteY108" fmla="*/ 1449071 h 1559769"/>
              <a:gd name="connsiteX109" fmla="*/ 813106 w 1712337"/>
              <a:gd name="connsiteY109" fmla="*/ 1458914 h 1559769"/>
              <a:gd name="connsiteX110" fmla="*/ 815995 w 1712337"/>
              <a:gd name="connsiteY110" fmla="*/ 1467445 h 1559769"/>
              <a:gd name="connsiteX111" fmla="*/ 819606 w 1712337"/>
              <a:gd name="connsiteY111" fmla="*/ 1475975 h 1559769"/>
              <a:gd name="connsiteX112" fmla="*/ 823939 w 1712337"/>
              <a:gd name="connsiteY112" fmla="*/ 1483849 h 1559769"/>
              <a:gd name="connsiteX113" fmla="*/ 828995 w 1712337"/>
              <a:gd name="connsiteY113" fmla="*/ 1491068 h 1559769"/>
              <a:gd name="connsiteX114" fmla="*/ 834772 w 1712337"/>
              <a:gd name="connsiteY114" fmla="*/ 1496973 h 1559769"/>
              <a:gd name="connsiteX115" fmla="*/ 839828 w 1712337"/>
              <a:gd name="connsiteY115" fmla="*/ 1502879 h 1559769"/>
              <a:gd name="connsiteX116" fmla="*/ 850661 w 1712337"/>
              <a:gd name="connsiteY116" fmla="*/ 1511410 h 1559769"/>
              <a:gd name="connsiteX117" fmla="*/ 859327 w 1712337"/>
              <a:gd name="connsiteY117" fmla="*/ 1517315 h 1559769"/>
              <a:gd name="connsiteX118" fmla="*/ 869438 w 1712337"/>
              <a:gd name="connsiteY118" fmla="*/ 1522565 h 1559769"/>
              <a:gd name="connsiteX119" fmla="*/ 875938 w 1712337"/>
              <a:gd name="connsiteY119" fmla="*/ 1526502 h 1559769"/>
              <a:gd name="connsiteX120" fmla="*/ 881715 w 1712337"/>
              <a:gd name="connsiteY120" fmla="*/ 1530439 h 1559769"/>
              <a:gd name="connsiteX121" fmla="*/ 887493 w 1712337"/>
              <a:gd name="connsiteY121" fmla="*/ 1534376 h 1559769"/>
              <a:gd name="connsiteX122" fmla="*/ 891826 w 1712337"/>
              <a:gd name="connsiteY122" fmla="*/ 1538970 h 1559769"/>
              <a:gd name="connsiteX123" fmla="*/ 894715 w 1712337"/>
              <a:gd name="connsiteY123" fmla="*/ 1542907 h 1559769"/>
              <a:gd name="connsiteX124" fmla="*/ 896882 w 1712337"/>
              <a:gd name="connsiteY124" fmla="*/ 1548156 h 1559769"/>
              <a:gd name="connsiteX125" fmla="*/ 898174 w 1712337"/>
              <a:gd name="connsiteY125" fmla="*/ 1551679 h 1559769"/>
              <a:gd name="connsiteX126" fmla="*/ 896250 w 1712337"/>
              <a:gd name="connsiteY126" fmla="*/ 1555175 h 1559769"/>
              <a:gd name="connsiteX127" fmla="*/ 890472 w 1712337"/>
              <a:gd name="connsiteY127" fmla="*/ 1559769 h 1559769"/>
              <a:gd name="connsiteX128" fmla="*/ 285871 w 1712337"/>
              <a:gd name="connsiteY128" fmla="*/ 1559769 h 1559769"/>
              <a:gd name="connsiteX129" fmla="*/ 285871 w 1712337"/>
              <a:gd name="connsiteY129" fmla="*/ 1034797 h 1559769"/>
              <a:gd name="connsiteX130" fmla="*/ 285268 w 1712337"/>
              <a:gd name="connsiteY130" fmla="*/ 1028220 h 1559769"/>
              <a:gd name="connsiteX131" fmla="*/ 285268 w 1712337"/>
              <a:gd name="connsiteY131" fmla="*/ 1026284 h 1559769"/>
              <a:gd name="connsiteX132" fmla="*/ 283824 w 1712337"/>
              <a:gd name="connsiteY132" fmla="*/ 1019066 h 1559769"/>
              <a:gd name="connsiteX133" fmla="*/ 281657 w 1712337"/>
              <a:gd name="connsiteY133" fmla="*/ 1013161 h 1559769"/>
              <a:gd name="connsiteX134" fmla="*/ 278768 w 1712337"/>
              <a:gd name="connsiteY134" fmla="*/ 1008567 h 1559769"/>
              <a:gd name="connsiteX135" fmla="*/ 277062 w 1712337"/>
              <a:gd name="connsiteY135" fmla="*/ 1006707 h 1559769"/>
              <a:gd name="connsiteX136" fmla="*/ 276487 w 1712337"/>
              <a:gd name="connsiteY136" fmla="*/ 1005923 h 1559769"/>
              <a:gd name="connsiteX137" fmla="*/ 276055 w 1712337"/>
              <a:gd name="connsiteY137" fmla="*/ 1005609 h 1559769"/>
              <a:gd name="connsiteX138" fmla="*/ 275157 w 1712337"/>
              <a:gd name="connsiteY138" fmla="*/ 1004630 h 1559769"/>
              <a:gd name="connsiteX139" fmla="*/ 272268 w 1712337"/>
              <a:gd name="connsiteY139" fmla="*/ 1001349 h 1559769"/>
              <a:gd name="connsiteX140" fmla="*/ 267935 w 1712337"/>
              <a:gd name="connsiteY140" fmla="*/ 999380 h 1559769"/>
              <a:gd name="connsiteX141" fmla="*/ 263602 w 1712337"/>
              <a:gd name="connsiteY141" fmla="*/ 998724 h 1559769"/>
              <a:gd name="connsiteX142" fmla="*/ 259269 w 1712337"/>
              <a:gd name="connsiteY142" fmla="*/ 998724 h 1559769"/>
              <a:gd name="connsiteX143" fmla="*/ 253491 w 1712337"/>
              <a:gd name="connsiteY143" fmla="*/ 999380 h 1559769"/>
              <a:gd name="connsiteX144" fmla="*/ 249158 w 1712337"/>
              <a:gd name="connsiteY144" fmla="*/ 1001349 h 1559769"/>
              <a:gd name="connsiteX145" fmla="*/ 244103 w 1712337"/>
              <a:gd name="connsiteY145" fmla="*/ 1004630 h 1559769"/>
              <a:gd name="connsiteX146" fmla="*/ 239769 w 1712337"/>
              <a:gd name="connsiteY146" fmla="*/ 1008567 h 1559769"/>
              <a:gd name="connsiteX147" fmla="*/ 234714 w 1712337"/>
              <a:gd name="connsiteY147" fmla="*/ 1013161 h 1559769"/>
              <a:gd name="connsiteX148" fmla="*/ 230381 w 1712337"/>
              <a:gd name="connsiteY148" fmla="*/ 1019066 h 1559769"/>
              <a:gd name="connsiteX149" fmla="*/ 226770 w 1712337"/>
              <a:gd name="connsiteY149" fmla="*/ 1026284 h 1559769"/>
              <a:gd name="connsiteX150" fmla="*/ 221714 w 1712337"/>
              <a:gd name="connsiteY150" fmla="*/ 1034159 h 1559769"/>
              <a:gd name="connsiteX151" fmla="*/ 213770 w 1712337"/>
              <a:gd name="connsiteY151" fmla="*/ 1042689 h 1559769"/>
              <a:gd name="connsiteX152" fmla="*/ 204382 w 1712337"/>
              <a:gd name="connsiteY152" fmla="*/ 1052532 h 1559769"/>
              <a:gd name="connsiteX153" fmla="*/ 197882 w 1712337"/>
              <a:gd name="connsiteY153" fmla="*/ 1057782 h 1559769"/>
              <a:gd name="connsiteX154" fmla="*/ 191382 w 1712337"/>
              <a:gd name="connsiteY154" fmla="*/ 1062375 h 1559769"/>
              <a:gd name="connsiteX155" fmla="*/ 183438 w 1712337"/>
              <a:gd name="connsiteY155" fmla="*/ 1066312 h 1559769"/>
              <a:gd name="connsiteX156" fmla="*/ 174771 w 1712337"/>
              <a:gd name="connsiteY156" fmla="*/ 1070249 h 1559769"/>
              <a:gd name="connsiteX157" fmla="*/ 166105 w 1712337"/>
              <a:gd name="connsiteY157" fmla="*/ 1074186 h 1559769"/>
              <a:gd name="connsiteX158" fmla="*/ 155272 w 1712337"/>
              <a:gd name="connsiteY158" fmla="*/ 1076155 h 1559769"/>
              <a:gd name="connsiteX159" fmla="*/ 144439 w 1712337"/>
              <a:gd name="connsiteY159" fmla="*/ 1078124 h 1559769"/>
              <a:gd name="connsiteX160" fmla="*/ 132884 w 1712337"/>
              <a:gd name="connsiteY160" fmla="*/ 1079436 h 1559769"/>
              <a:gd name="connsiteX161" fmla="*/ 119162 w 1712337"/>
              <a:gd name="connsiteY161" fmla="*/ 1078124 h 1559769"/>
              <a:gd name="connsiteX162" fmla="*/ 106162 w 1712337"/>
              <a:gd name="connsiteY162" fmla="*/ 1075499 h 1559769"/>
              <a:gd name="connsiteX163" fmla="*/ 93163 w 1712337"/>
              <a:gd name="connsiteY163" fmla="*/ 1072218 h 1559769"/>
              <a:gd name="connsiteX164" fmla="*/ 80885 w 1712337"/>
              <a:gd name="connsiteY164" fmla="*/ 1066312 h 1559769"/>
              <a:gd name="connsiteX165" fmla="*/ 69330 w 1712337"/>
              <a:gd name="connsiteY165" fmla="*/ 1060406 h 1559769"/>
              <a:gd name="connsiteX166" fmla="*/ 58497 w 1712337"/>
              <a:gd name="connsiteY166" fmla="*/ 1052532 h 1559769"/>
              <a:gd name="connsiteX167" fmla="*/ 48386 w 1712337"/>
              <a:gd name="connsiteY167" fmla="*/ 1044002 h 1559769"/>
              <a:gd name="connsiteX168" fmla="*/ 43338 w 1712337"/>
              <a:gd name="connsiteY168" fmla="*/ 1039062 h 1559769"/>
              <a:gd name="connsiteX169" fmla="*/ 40427 w 1712337"/>
              <a:gd name="connsiteY169" fmla="*/ 1035453 h 1559769"/>
              <a:gd name="connsiteX170" fmla="*/ 31764 w 1712337"/>
              <a:gd name="connsiteY170" fmla="*/ 1024954 h 1559769"/>
              <a:gd name="connsiteX171" fmla="*/ 23823 w 1712337"/>
              <a:gd name="connsiteY171" fmla="*/ 1013141 h 1559769"/>
              <a:gd name="connsiteX172" fmla="*/ 19822 w 1712337"/>
              <a:gd name="connsiteY172" fmla="*/ 1005867 h 1559769"/>
              <a:gd name="connsiteX173" fmla="*/ 16609 w 1712337"/>
              <a:gd name="connsiteY173" fmla="*/ 999380 h 1559769"/>
              <a:gd name="connsiteX174" fmla="*/ 13923 w 1712337"/>
              <a:gd name="connsiteY174" fmla="*/ 994228 h 1559769"/>
              <a:gd name="connsiteX175" fmla="*/ 10829 w 1712337"/>
              <a:gd name="connsiteY175" fmla="*/ 987548 h 1559769"/>
              <a:gd name="connsiteX176" fmla="*/ 6497 w 1712337"/>
              <a:gd name="connsiteY176" fmla="*/ 973768 h 1559769"/>
              <a:gd name="connsiteX177" fmla="*/ 3610 w 1712337"/>
              <a:gd name="connsiteY177" fmla="*/ 959330 h 1559769"/>
              <a:gd name="connsiteX178" fmla="*/ 1444 w 1712337"/>
              <a:gd name="connsiteY178" fmla="*/ 944237 h 1559769"/>
              <a:gd name="connsiteX179" fmla="*/ 0 w 1712337"/>
              <a:gd name="connsiteY179" fmla="*/ 928488 h 1559769"/>
              <a:gd name="connsiteX180" fmla="*/ 1444 w 1712337"/>
              <a:gd name="connsiteY180" fmla="*/ 914050 h 1559769"/>
              <a:gd name="connsiteX181" fmla="*/ 3610 w 1712337"/>
              <a:gd name="connsiteY181" fmla="*/ 898301 h 1559769"/>
              <a:gd name="connsiteX182" fmla="*/ 6497 w 1712337"/>
              <a:gd name="connsiteY182" fmla="*/ 884520 h 1559769"/>
              <a:gd name="connsiteX183" fmla="*/ 10829 w 1712337"/>
              <a:gd name="connsiteY183" fmla="*/ 870739 h 1559769"/>
              <a:gd name="connsiteX184" fmla="*/ 16604 w 1712337"/>
              <a:gd name="connsiteY184" fmla="*/ 856958 h 1559769"/>
              <a:gd name="connsiteX185" fmla="*/ 23823 w 1712337"/>
              <a:gd name="connsiteY185" fmla="*/ 844490 h 1559769"/>
              <a:gd name="connsiteX186" fmla="*/ 31764 w 1712337"/>
              <a:gd name="connsiteY186" fmla="*/ 833334 h 1559769"/>
              <a:gd name="connsiteX187" fmla="*/ 40427 w 1712337"/>
              <a:gd name="connsiteY187" fmla="*/ 822834 h 1559769"/>
              <a:gd name="connsiteX188" fmla="*/ 48367 w 1712337"/>
              <a:gd name="connsiteY188" fmla="*/ 812991 h 1559769"/>
              <a:gd name="connsiteX189" fmla="*/ 59196 w 1712337"/>
              <a:gd name="connsiteY189" fmla="*/ 804460 h 1559769"/>
              <a:gd name="connsiteX190" fmla="*/ 70024 w 1712337"/>
              <a:gd name="connsiteY190" fmla="*/ 796585 h 1559769"/>
              <a:gd name="connsiteX191" fmla="*/ 82296 w 1712337"/>
              <a:gd name="connsiteY191" fmla="*/ 790679 h 1559769"/>
              <a:gd name="connsiteX192" fmla="*/ 93847 w 1712337"/>
              <a:gd name="connsiteY192" fmla="*/ 785429 h 1559769"/>
              <a:gd name="connsiteX193" fmla="*/ 106841 w 1712337"/>
              <a:gd name="connsiteY193" fmla="*/ 781492 h 1559769"/>
              <a:gd name="connsiteX194" fmla="*/ 119835 w 1712337"/>
              <a:gd name="connsiteY194" fmla="*/ 779523 h 1559769"/>
              <a:gd name="connsiteX195" fmla="*/ 134273 w 1712337"/>
              <a:gd name="connsiteY195" fmla="*/ 778867 h 1559769"/>
              <a:gd name="connsiteX196" fmla="*/ 145823 w 1712337"/>
              <a:gd name="connsiteY196" fmla="*/ 778867 h 1559769"/>
              <a:gd name="connsiteX197" fmla="*/ 156652 w 1712337"/>
              <a:gd name="connsiteY197" fmla="*/ 780835 h 1559769"/>
              <a:gd name="connsiteX198" fmla="*/ 166036 w 1712337"/>
              <a:gd name="connsiteY198" fmla="*/ 783460 h 1559769"/>
              <a:gd name="connsiteX199" fmla="*/ 176141 w 1712337"/>
              <a:gd name="connsiteY199" fmla="*/ 786741 h 1559769"/>
              <a:gd name="connsiteX200" fmla="*/ 176861 w 1712337"/>
              <a:gd name="connsiteY200" fmla="*/ 787067 h 1559769"/>
              <a:gd name="connsiteX201" fmla="*/ 183456 w 1712337"/>
              <a:gd name="connsiteY201" fmla="*/ 790065 h 1559769"/>
              <a:gd name="connsiteX202" fmla="*/ 187681 w 1712337"/>
              <a:gd name="connsiteY202" fmla="*/ 792508 h 1559769"/>
              <a:gd name="connsiteX203" fmla="*/ 192025 w 1712337"/>
              <a:gd name="connsiteY203" fmla="*/ 795272 h 1559769"/>
              <a:gd name="connsiteX204" fmla="*/ 198522 w 1712337"/>
              <a:gd name="connsiteY204" fmla="*/ 800522 h 1559769"/>
              <a:gd name="connsiteX205" fmla="*/ 205019 w 1712337"/>
              <a:gd name="connsiteY205" fmla="*/ 805116 h 1559769"/>
              <a:gd name="connsiteX206" fmla="*/ 215125 w 1712337"/>
              <a:gd name="connsiteY206" fmla="*/ 814959 h 1559769"/>
              <a:gd name="connsiteX207" fmla="*/ 221622 w 1712337"/>
              <a:gd name="connsiteY207" fmla="*/ 822834 h 1559769"/>
              <a:gd name="connsiteX208" fmla="*/ 226676 w 1712337"/>
              <a:gd name="connsiteY208" fmla="*/ 831365 h 1559769"/>
              <a:gd name="connsiteX209" fmla="*/ 231007 w 1712337"/>
              <a:gd name="connsiteY209" fmla="*/ 838584 h 1559769"/>
              <a:gd name="connsiteX210" fmla="*/ 234593 w 1712337"/>
              <a:gd name="connsiteY210" fmla="*/ 842386 h 1559769"/>
              <a:gd name="connsiteX211" fmla="*/ 234714 w 1712337"/>
              <a:gd name="connsiteY211" fmla="*/ 842551 h 1559769"/>
              <a:gd name="connsiteX212" fmla="*/ 239047 w 1712337"/>
              <a:gd name="connsiteY212" fmla="*/ 847800 h 1559769"/>
              <a:gd name="connsiteX213" fmla="*/ 239343 w 1712337"/>
              <a:gd name="connsiteY213" fmla="*/ 848030 h 1559769"/>
              <a:gd name="connsiteX214" fmla="*/ 239670 w 1712337"/>
              <a:gd name="connsiteY214" fmla="*/ 848427 h 1559769"/>
              <a:gd name="connsiteX215" fmla="*/ 241136 w 1712337"/>
              <a:gd name="connsiteY215" fmla="*/ 849427 h 1559769"/>
              <a:gd name="connsiteX216" fmla="*/ 244103 w 1712337"/>
              <a:gd name="connsiteY216" fmla="*/ 851737 h 1559769"/>
              <a:gd name="connsiteX217" fmla="*/ 248436 w 1712337"/>
              <a:gd name="connsiteY217" fmla="*/ 854362 h 1559769"/>
              <a:gd name="connsiteX218" fmla="*/ 249287 w 1712337"/>
              <a:gd name="connsiteY218" fmla="*/ 854693 h 1559769"/>
              <a:gd name="connsiteX219" fmla="*/ 249776 w 1712337"/>
              <a:gd name="connsiteY219" fmla="*/ 854990 h 1559769"/>
              <a:gd name="connsiteX220" fmla="*/ 254830 w 1712337"/>
              <a:gd name="connsiteY220" fmla="*/ 856958 h 1559769"/>
              <a:gd name="connsiteX221" fmla="*/ 259161 w 1712337"/>
              <a:gd name="connsiteY221" fmla="*/ 858271 h 1559769"/>
              <a:gd name="connsiteX222" fmla="*/ 264214 w 1712337"/>
              <a:gd name="connsiteY222" fmla="*/ 858271 h 1559769"/>
              <a:gd name="connsiteX223" fmla="*/ 268546 w 1712337"/>
              <a:gd name="connsiteY223" fmla="*/ 856958 h 1559769"/>
              <a:gd name="connsiteX224" fmla="*/ 272877 w 1712337"/>
              <a:gd name="connsiteY224" fmla="*/ 854990 h 1559769"/>
              <a:gd name="connsiteX225" fmla="*/ 276487 w 1712337"/>
              <a:gd name="connsiteY225" fmla="*/ 852365 h 1559769"/>
              <a:gd name="connsiteX226" fmla="*/ 279374 w 1712337"/>
              <a:gd name="connsiteY226" fmla="*/ 848427 h 1559769"/>
              <a:gd name="connsiteX227" fmla="*/ 281540 w 1712337"/>
              <a:gd name="connsiteY227" fmla="*/ 843177 h 1559769"/>
              <a:gd name="connsiteX228" fmla="*/ 283706 w 1712337"/>
              <a:gd name="connsiteY228" fmla="*/ 837271 h 1559769"/>
              <a:gd name="connsiteX229" fmla="*/ 285149 w 1712337"/>
              <a:gd name="connsiteY229" fmla="*/ 830709 h 1559769"/>
              <a:gd name="connsiteX230" fmla="*/ 285871 w 1712337"/>
              <a:gd name="connsiteY230" fmla="*/ 823490 h 1559769"/>
              <a:gd name="connsiteX231" fmla="*/ 285871 w 1712337"/>
              <a:gd name="connsiteY231" fmla="*/ 261756 h 1559769"/>
              <a:gd name="connsiteX232" fmla="*/ 283111 w 1712337"/>
              <a:gd name="connsiteY232" fmla="*/ 261756 h 1559769"/>
              <a:gd name="connsiteX233" fmla="*/ 283101 w 1712337"/>
              <a:gd name="connsiteY233" fmla="*/ 259196 h 1559769"/>
              <a:gd name="connsiteX234" fmla="*/ 863029 w 1712337"/>
              <a:gd name="connsiteY234" fmla="*/ 259196 h 1559769"/>
              <a:gd name="connsiteX235" fmla="*/ 870251 w 1712337"/>
              <a:gd name="connsiteY235" fmla="*/ 257883 h 1559769"/>
              <a:gd name="connsiteX236" fmla="*/ 878195 w 1712337"/>
              <a:gd name="connsiteY236" fmla="*/ 257227 h 1559769"/>
              <a:gd name="connsiteX237" fmla="*/ 883972 w 1712337"/>
              <a:gd name="connsiteY237" fmla="*/ 255258 h 1559769"/>
              <a:gd name="connsiteX238" fmla="*/ 889750 w 1712337"/>
              <a:gd name="connsiteY238" fmla="*/ 253290 h 1559769"/>
              <a:gd name="connsiteX239" fmla="*/ 894083 w 1712337"/>
              <a:gd name="connsiteY239" fmla="*/ 250665 h 1559769"/>
              <a:gd name="connsiteX240" fmla="*/ 896972 w 1712337"/>
              <a:gd name="connsiteY240" fmla="*/ 247384 h 1559769"/>
              <a:gd name="connsiteX241" fmla="*/ 899139 w 1712337"/>
              <a:gd name="connsiteY241" fmla="*/ 243447 h 1559769"/>
              <a:gd name="connsiteX242" fmla="*/ 900583 w 1712337"/>
              <a:gd name="connsiteY242" fmla="*/ 239510 h 1559769"/>
              <a:gd name="connsiteX243" fmla="*/ 900583 w 1712337"/>
              <a:gd name="connsiteY243" fmla="*/ 234916 h 1559769"/>
              <a:gd name="connsiteX244" fmla="*/ 899583 w 1712337"/>
              <a:gd name="connsiteY244" fmla="*/ 232188 h 1559769"/>
              <a:gd name="connsiteX245" fmla="*/ 900584 w 1712337"/>
              <a:gd name="connsiteY245" fmla="*/ 229457 h 1559769"/>
              <a:gd name="connsiteX246" fmla="*/ 900584 w 1712337"/>
              <a:gd name="connsiteY246" fmla="*/ 225518 h 1559769"/>
              <a:gd name="connsiteX247" fmla="*/ 899140 w 1712337"/>
              <a:gd name="connsiteY247" fmla="*/ 220922 h 1559769"/>
              <a:gd name="connsiteX248" fmla="*/ 896973 w 1712337"/>
              <a:gd name="connsiteY248" fmla="*/ 216984 h 1559769"/>
              <a:gd name="connsiteX249" fmla="*/ 894084 w 1712337"/>
              <a:gd name="connsiteY249" fmla="*/ 211732 h 1559769"/>
              <a:gd name="connsiteX250" fmla="*/ 889751 w 1712337"/>
              <a:gd name="connsiteY250" fmla="*/ 207793 h 1559769"/>
              <a:gd name="connsiteX251" fmla="*/ 883973 w 1712337"/>
              <a:gd name="connsiteY251" fmla="*/ 203198 h 1559769"/>
              <a:gd name="connsiteX252" fmla="*/ 878196 w 1712337"/>
              <a:gd name="connsiteY252" fmla="*/ 199259 h 1559769"/>
              <a:gd name="connsiteX253" fmla="*/ 871696 w 1712337"/>
              <a:gd name="connsiteY253" fmla="*/ 195320 h 1559769"/>
              <a:gd name="connsiteX254" fmla="*/ 861585 w 1712337"/>
              <a:gd name="connsiteY254" fmla="*/ 190068 h 1559769"/>
              <a:gd name="connsiteX255" fmla="*/ 852919 w 1712337"/>
              <a:gd name="connsiteY255" fmla="*/ 184160 h 1559769"/>
              <a:gd name="connsiteX256" fmla="*/ 842086 w 1712337"/>
              <a:gd name="connsiteY256" fmla="*/ 175626 h 1559769"/>
              <a:gd name="connsiteX257" fmla="*/ 837030 w 1712337"/>
              <a:gd name="connsiteY257" fmla="*/ 169718 h 1559769"/>
              <a:gd name="connsiteX258" fmla="*/ 831253 w 1712337"/>
              <a:gd name="connsiteY258" fmla="*/ 163810 h 1559769"/>
              <a:gd name="connsiteX259" fmla="*/ 826197 w 1712337"/>
              <a:gd name="connsiteY259" fmla="*/ 156588 h 1559769"/>
              <a:gd name="connsiteX260" fmla="*/ 821864 w 1712337"/>
              <a:gd name="connsiteY260" fmla="*/ 149367 h 1559769"/>
              <a:gd name="connsiteX261" fmla="*/ 818253 w 1712337"/>
              <a:gd name="connsiteY261" fmla="*/ 140177 h 1559769"/>
              <a:gd name="connsiteX262" fmla="*/ 815364 w 1712337"/>
              <a:gd name="connsiteY262" fmla="*/ 131643 h 1559769"/>
              <a:gd name="connsiteX263" fmla="*/ 813198 w 1712337"/>
              <a:gd name="connsiteY263" fmla="*/ 121796 h 1559769"/>
              <a:gd name="connsiteX264" fmla="*/ 813198 w 1712337"/>
              <a:gd name="connsiteY264" fmla="*/ 120722 h 1559769"/>
              <a:gd name="connsiteX265" fmla="*/ 813919 w 1712337"/>
              <a:gd name="connsiteY265" fmla="*/ 108271 h 1559769"/>
              <a:gd name="connsiteX266" fmla="*/ 816086 w 1712337"/>
              <a:gd name="connsiteY266" fmla="*/ 96460 h 1559769"/>
              <a:gd name="connsiteX267" fmla="*/ 820419 w 1712337"/>
              <a:gd name="connsiteY267" fmla="*/ 84648 h 1559769"/>
              <a:gd name="connsiteX268" fmla="*/ 826196 w 1712337"/>
              <a:gd name="connsiteY268" fmla="*/ 73493 h 1559769"/>
              <a:gd name="connsiteX269" fmla="*/ 832696 w 1712337"/>
              <a:gd name="connsiteY269" fmla="*/ 62994 h 1559769"/>
              <a:gd name="connsiteX270" fmla="*/ 841363 w 1712337"/>
              <a:gd name="connsiteY270" fmla="*/ 53151 h 1559769"/>
              <a:gd name="connsiteX271" fmla="*/ 850751 w 1712337"/>
              <a:gd name="connsiteY271" fmla="*/ 43308 h 1559769"/>
              <a:gd name="connsiteX272" fmla="*/ 861584 w 1712337"/>
              <a:gd name="connsiteY272" fmla="*/ 35434 h 1559769"/>
              <a:gd name="connsiteX273" fmla="*/ 873862 w 1712337"/>
              <a:gd name="connsiteY273" fmla="*/ 27560 h 1559769"/>
              <a:gd name="connsiteX274" fmla="*/ 885417 w 1712337"/>
              <a:gd name="connsiteY274" fmla="*/ 20998 h 1559769"/>
              <a:gd name="connsiteX275" fmla="*/ 899139 w 1712337"/>
              <a:gd name="connsiteY275" fmla="*/ 13780 h 1559769"/>
              <a:gd name="connsiteX276" fmla="*/ 914305 w 1712337"/>
              <a:gd name="connsiteY276" fmla="*/ 9186 h 1559769"/>
              <a:gd name="connsiteX277" fmla="*/ 929471 w 1712337"/>
              <a:gd name="connsiteY277" fmla="*/ 5249 h 1559769"/>
              <a:gd name="connsiteX278" fmla="*/ 944637 w 1712337"/>
              <a:gd name="connsiteY278" fmla="*/ 1968 h 1559769"/>
              <a:gd name="connsiteX279" fmla="*/ 961970 w 1712337"/>
              <a:gd name="connsiteY279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712337" h="1559769">
                <a:moveTo>
                  <a:pt x="961970" y="0"/>
                </a:moveTo>
                <a:lnTo>
                  <a:pt x="978581" y="0"/>
                </a:lnTo>
                <a:lnTo>
                  <a:pt x="995191" y="0"/>
                </a:lnTo>
                <a:lnTo>
                  <a:pt x="1011802" y="1968"/>
                </a:lnTo>
                <a:lnTo>
                  <a:pt x="1027690" y="5249"/>
                </a:lnTo>
                <a:lnTo>
                  <a:pt x="1042857" y="9186"/>
                </a:lnTo>
                <a:lnTo>
                  <a:pt x="1057301" y="13780"/>
                </a:lnTo>
                <a:lnTo>
                  <a:pt x="1071022" y="20998"/>
                </a:lnTo>
                <a:lnTo>
                  <a:pt x="1084022" y="27560"/>
                </a:lnTo>
                <a:lnTo>
                  <a:pt x="1095577" y="35434"/>
                </a:lnTo>
                <a:lnTo>
                  <a:pt x="1106410" y="43308"/>
                </a:lnTo>
                <a:lnTo>
                  <a:pt x="1116521" y="53151"/>
                </a:lnTo>
                <a:lnTo>
                  <a:pt x="1123743" y="62994"/>
                </a:lnTo>
                <a:lnTo>
                  <a:pt x="1131687" y="73493"/>
                </a:lnTo>
                <a:lnTo>
                  <a:pt x="1136743" y="84648"/>
                </a:lnTo>
                <a:lnTo>
                  <a:pt x="1141076" y="96460"/>
                </a:lnTo>
                <a:lnTo>
                  <a:pt x="1143243" y="108271"/>
                </a:lnTo>
                <a:lnTo>
                  <a:pt x="1144070" y="115410"/>
                </a:lnTo>
                <a:lnTo>
                  <a:pt x="1143243" y="121796"/>
                </a:lnTo>
                <a:lnTo>
                  <a:pt x="1141077" y="131643"/>
                </a:lnTo>
                <a:lnTo>
                  <a:pt x="1138910" y="140177"/>
                </a:lnTo>
                <a:lnTo>
                  <a:pt x="1134577" y="149367"/>
                </a:lnTo>
                <a:lnTo>
                  <a:pt x="1130244" y="156588"/>
                </a:lnTo>
                <a:lnTo>
                  <a:pt x="1125910" y="163810"/>
                </a:lnTo>
                <a:lnTo>
                  <a:pt x="1120855" y="169718"/>
                </a:lnTo>
                <a:lnTo>
                  <a:pt x="1115077" y="175626"/>
                </a:lnTo>
                <a:lnTo>
                  <a:pt x="1104244" y="184160"/>
                </a:lnTo>
                <a:lnTo>
                  <a:pt x="1094856" y="190068"/>
                </a:lnTo>
                <a:lnTo>
                  <a:pt x="1086189" y="195320"/>
                </a:lnTo>
                <a:lnTo>
                  <a:pt x="1078967" y="199259"/>
                </a:lnTo>
                <a:lnTo>
                  <a:pt x="1072468" y="203198"/>
                </a:lnTo>
                <a:lnTo>
                  <a:pt x="1066690" y="207793"/>
                </a:lnTo>
                <a:lnTo>
                  <a:pt x="1062357" y="211732"/>
                </a:lnTo>
                <a:lnTo>
                  <a:pt x="1059468" y="216984"/>
                </a:lnTo>
                <a:lnTo>
                  <a:pt x="1057301" y="220922"/>
                </a:lnTo>
                <a:lnTo>
                  <a:pt x="1057301" y="225518"/>
                </a:lnTo>
                <a:lnTo>
                  <a:pt x="1057301" y="229457"/>
                </a:lnTo>
                <a:lnTo>
                  <a:pt x="1057495" y="230510"/>
                </a:lnTo>
                <a:lnTo>
                  <a:pt x="1057301" y="230979"/>
                </a:lnTo>
                <a:lnTo>
                  <a:pt x="1057301" y="234916"/>
                </a:lnTo>
                <a:lnTo>
                  <a:pt x="1057301" y="239510"/>
                </a:lnTo>
                <a:lnTo>
                  <a:pt x="1058023" y="243447"/>
                </a:lnTo>
                <a:lnTo>
                  <a:pt x="1060189" y="247384"/>
                </a:lnTo>
                <a:lnTo>
                  <a:pt x="1063800" y="250665"/>
                </a:lnTo>
                <a:lnTo>
                  <a:pt x="1068134" y="253290"/>
                </a:lnTo>
                <a:lnTo>
                  <a:pt x="1072467" y="255258"/>
                </a:lnTo>
                <a:lnTo>
                  <a:pt x="1078967" y="257227"/>
                </a:lnTo>
                <a:lnTo>
                  <a:pt x="1086189" y="257883"/>
                </a:lnTo>
                <a:lnTo>
                  <a:pt x="1094855" y="259196"/>
                </a:lnTo>
                <a:lnTo>
                  <a:pt x="1712337" y="259196"/>
                </a:lnTo>
                <a:lnTo>
                  <a:pt x="1712337" y="1559769"/>
                </a:lnTo>
                <a:lnTo>
                  <a:pt x="1065967" y="1559769"/>
                </a:lnTo>
                <a:lnTo>
                  <a:pt x="1060189" y="1555175"/>
                </a:lnTo>
                <a:lnTo>
                  <a:pt x="1057301" y="1549926"/>
                </a:lnTo>
                <a:lnTo>
                  <a:pt x="1056189" y="1545381"/>
                </a:lnTo>
                <a:lnTo>
                  <a:pt x="1057210" y="1542907"/>
                </a:lnTo>
                <a:lnTo>
                  <a:pt x="1060099" y="1538970"/>
                </a:lnTo>
                <a:lnTo>
                  <a:pt x="1064432" y="1534376"/>
                </a:lnTo>
                <a:lnTo>
                  <a:pt x="1070210" y="1530439"/>
                </a:lnTo>
                <a:lnTo>
                  <a:pt x="1076710" y="1526502"/>
                </a:lnTo>
                <a:lnTo>
                  <a:pt x="1083932" y="1522565"/>
                </a:lnTo>
                <a:lnTo>
                  <a:pt x="1092598" y="1517315"/>
                </a:lnTo>
                <a:lnTo>
                  <a:pt x="1101987" y="1511410"/>
                </a:lnTo>
                <a:lnTo>
                  <a:pt x="1112820" y="1502879"/>
                </a:lnTo>
                <a:lnTo>
                  <a:pt x="1118597" y="1496973"/>
                </a:lnTo>
                <a:lnTo>
                  <a:pt x="1123653" y="1491068"/>
                </a:lnTo>
                <a:lnTo>
                  <a:pt x="1127986" y="1483849"/>
                </a:lnTo>
                <a:lnTo>
                  <a:pt x="1132319" y="1475975"/>
                </a:lnTo>
                <a:lnTo>
                  <a:pt x="1136652" y="1467445"/>
                </a:lnTo>
                <a:lnTo>
                  <a:pt x="1138819" y="1458914"/>
                </a:lnTo>
                <a:lnTo>
                  <a:pt x="1140922" y="1449362"/>
                </a:lnTo>
                <a:lnTo>
                  <a:pt x="1141076" y="1448872"/>
                </a:lnTo>
                <a:lnTo>
                  <a:pt x="1143243" y="1439029"/>
                </a:lnTo>
                <a:lnTo>
                  <a:pt x="1143243" y="1428530"/>
                </a:lnTo>
                <a:lnTo>
                  <a:pt x="1143243" y="1415406"/>
                </a:lnTo>
                <a:lnTo>
                  <a:pt x="1140354" y="1403595"/>
                </a:lnTo>
                <a:lnTo>
                  <a:pt x="1136743" y="1391783"/>
                </a:lnTo>
                <a:lnTo>
                  <a:pt x="1130243" y="1381284"/>
                </a:lnTo>
                <a:lnTo>
                  <a:pt x="1123743" y="1370785"/>
                </a:lnTo>
                <a:lnTo>
                  <a:pt x="1115077" y="1360942"/>
                </a:lnTo>
                <a:lnTo>
                  <a:pt x="1105688" y="1351756"/>
                </a:lnTo>
                <a:lnTo>
                  <a:pt x="1094855" y="1343225"/>
                </a:lnTo>
                <a:lnTo>
                  <a:pt x="1084022" y="1335351"/>
                </a:lnTo>
                <a:lnTo>
                  <a:pt x="1071022" y="1328133"/>
                </a:lnTo>
                <a:lnTo>
                  <a:pt x="1057301" y="1322227"/>
                </a:lnTo>
                <a:lnTo>
                  <a:pt x="1042857" y="1316321"/>
                </a:lnTo>
                <a:lnTo>
                  <a:pt x="1027690" y="1312384"/>
                </a:lnTo>
                <a:lnTo>
                  <a:pt x="1011802" y="1309759"/>
                </a:lnTo>
                <a:lnTo>
                  <a:pt x="995191" y="1307791"/>
                </a:lnTo>
                <a:lnTo>
                  <a:pt x="978581" y="1307791"/>
                </a:lnTo>
                <a:lnTo>
                  <a:pt x="961248" y="1307791"/>
                </a:lnTo>
                <a:lnTo>
                  <a:pt x="944637" y="1309759"/>
                </a:lnTo>
                <a:lnTo>
                  <a:pt x="928749" y="1312384"/>
                </a:lnTo>
                <a:lnTo>
                  <a:pt x="913583" y="1316321"/>
                </a:lnTo>
                <a:lnTo>
                  <a:pt x="899139" y="1322227"/>
                </a:lnTo>
                <a:lnTo>
                  <a:pt x="885417" y="1328133"/>
                </a:lnTo>
                <a:lnTo>
                  <a:pt x="872417" y="1335351"/>
                </a:lnTo>
                <a:lnTo>
                  <a:pt x="860862" y="1343225"/>
                </a:lnTo>
                <a:lnTo>
                  <a:pt x="850751" y="1351756"/>
                </a:lnTo>
                <a:lnTo>
                  <a:pt x="841363" y="1360942"/>
                </a:lnTo>
                <a:lnTo>
                  <a:pt x="832696" y="1370785"/>
                </a:lnTo>
                <a:lnTo>
                  <a:pt x="826196" y="1381284"/>
                </a:lnTo>
                <a:lnTo>
                  <a:pt x="819697" y="1391783"/>
                </a:lnTo>
                <a:lnTo>
                  <a:pt x="816086" y="1403595"/>
                </a:lnTo>
                <a:lnTo>
                  <a:pt x="813197" y="1415406"/>
                </a:lnTo>
                <a:lnTo>
                  <a:pt x="813197" y="1417082"/>
                </a:lnTo>
                <a:lnTo>
                  <a:pt x="811662" y="1425448"/>
                </a:lnTo>
                <a:lnTo>
                  <a:pt x="810940" y="1437916"/>
                </a:lnTo>
                <a:lnTo>
                  <a:pt x="810940" y="1449071"/>
                </a:lnTo>
                <a:lnTo>
                  <a:pt x="813106" y="1458914"/>
                </a:lnTo>
                <a:lnTo>
                  <a:pt x="815995" y="1467445"/>
                </a:lnTo>
                <a:lnTo>
                  <a:pt x="819606" y="1475975"/>
                </a:lnTo>
                <a:lnTo>
                  <a:pt x="823939" y="1483849"/>
                </a:lnTo>
                <a:lnTo>
                  <a:pt x="828995" y="1491068"/>
                </a:lnTo>
                <a:lnTo>
                  <a:pt x="834772" y="1496973"/>
                </a:lnTo>
                <a:lnTo>
                  <a:pt x="839828" y="1502879"/>
                </a:lnTo>
                <a:lnTo>
                  <a:pt x="850661" y="1511410"/>
                </a:lnTo>
                <a:lnTo>
                  <a:pt x="859327" y="1517315"/>
                </a:lnTo>
                <a:lnTo>
                  <a:pt x="869438" y="1522565"/>
                </a:lnTo>
                <a:lnTo>
                  <a:pt x="875938" y="1526502"/>
                </a:lnTo>
                <a:lnTo>
                  <a:pt x="881715" y="1530439"/>
                </a:lnTo>
                <a:lnTo>
                  <a:pt x="887493" y="1534376"/>
                </a:lnTo>
                <a:lnTo>
                  <a:pt x="891826" y="1538970"/>
                </a:lnTo>
                <a:lnTo>
                  <a:pt x="894715" y="1542907"/>
                </a:lnTo>
                <a:lnTo>
                  <a:pt x="896882" y="1548156"/>
                </a:lnTo>
                <a:lnTo>
                  <a:pt x="898174" y="1551679"/>
                </a:lnTo>
                <a:lnTo>
                  <a:pt x="896250" y="1555175"/>
                </a:lnTo>
                <a:lnTo>
                  <a:pt x="890472" y="1559769"/>
                </a:lnTo>
                <a:lnTo>
                  <a:pt x="285871" y="1559769"/>
                </a:lnTo>
                <a:lnTo>
                  <a:pt x="285871" y="1034797"/>
                </a:lnTo>
                <a:lnTo>
                  <a:pt x="285268" y="1028220"/>
                </a:lnTo>
                <a:lnTo>
                  <a:pt x="285268" y="1026284"/>
                </a:lnTo>
                <a:lnTo>
                  <a:pt x="283824" y="1019066"/>
                </a:lnTo>
                <a:lnTo>
                  <a:pt x="281657" y="1013161"/>
                </a:lnTo>
                <a:lnTo>
                  <a:pt x="278768" y="1008567"/>
                </a:lnTo>
                <a:lnTo>
                  <a:pt x="277062" y="1006707"/>
                </a:lnTo>
                <a:lnTo>
                  <a:pt x="276487" y="1005923"/>
                </a:lnTo>
                <a:lnTo>
                  <a:pt x="276055" y="1005609"/>
                </a:lnTo>
                <a:lnTo>
                  <a:pt x="275157" y="1004630"/>
                </a:lnTo>
                <a:lnTo>
                  <a:pt x="272268" y="1001349"/>
                </a:lnTo>
                <a:lnTo>
                  <a:pt x="267935" y="999380"/>
                </a:lnTo>
                <a:lnTo>
                  <a:pt x="263602" y="998724"/>
                </a:lnTo>
                <a:lnTo>
                  <a:pt x="259269" y="998724"/>
                </a:lnTo>
                <a:lnTo>
                  <a:pt x="253491" y="999380"/>
                </a:lnTo>
                <a:lnTo>
                  <a:pt x="249158" y="1001349"/>
                </a:lnTo>
                <a:lnTo>
                  <a:pt x="244103" y="1004630"/>
                </a:lnTo>
                <a:lnTo>
                  <a:pt x="239769" y="1008567"/>
                </a:lnTo>
                <a:lnTo>
                  <a:pt x="234714" y="1013161"/>
                </a:lnTo>
                <a:lnTo>
                  <a:pt x="230381" y="1019066"/>
                </a:lnTo>
                <a:lnTo>
                  <a:pt x="226770" y="1026284"/>
                </a:lnTo>
                <a:lnTo>
                  <a:pt x="221714" y="1034159"/>
                </a:lnTo>
                <a:lnTo>
                  <a:pt x="213770" y="1042689"/>
                </a:lnTo>
                <a:lnTo>
                  <a:pt x="204382" y="1052532"/>
                </a:lnTo>
                <a:lnTo>
                  <a:pt x="197882" y="1057782"/>
                </a:lnTo>
                <a:lnTo>
                  <a:pt x="191382" y="1062375"/>
                </a:lnTo>
                <a:lnTo>
                  <a:pt x="183438" y="1066312"/>
                </a:lnTo>
                <a:lnTo>
                  <a:pt x="174771" y="1070249"/>
                </a:lnTo>
                <a:lnTo>
                  <a:pt x="166105" y="1074186"/>
                </a:lnTo>
                <a:lnTo>
                  <a:pt x="155272" y="1076155"/>
                </a:lnTo>
                <a:lnTo>
                  <a:pt x="144439" y="1078124"/>
                </a:lnTo>
                <a:lnTo>
                  <a:pt x="132884" y="1079436"/>
                </a:lnTo>
                <a:lnTo>
                  <a:pt x="119162" y="1078124"/>
                </a:lnTo>
                <a:lnTo>
                  <a:pt x="106162" y="1075499"/>
                </a:lnTo>
                <a:lnTo>
                  <a:pt x="93163" y="1072218"/>
                </a:lnTo>
                <a:lnTo>
                  <a:pt x="80885" y="1066312"/>
                </a:lnTo>
                <a:lnTo>
                  <a:pt x="69330" y="1060406"/>
                </a:lnTo>
                <a:lnTo>
                  <a:pt x="58497" y="1052532"/>
                </a:lnTo>
                <a:lnTo>
                  <a:pt x="48386" y="1044002"/>
                </a:lnTo>
                <a:lnTo>
                  <a:pt x="43338" y="1039062"/>
                </a:lnTo>
                <a:lnTo>
                  <a:pt x="40427" y="1035453"/>
                </a:lnTo>
                <a:lnTo>
                  <a:pt x="31764" y="1024954"/>
                </a:lnTo>
                <a:lnTo>
                  <a:pt x="23823" y="1013141"/>
                </a:lnTo>
                <a:lnTo>
                  <a:pt x="19822" y="1005867"/>
                </a:lnTo>
                <a:lnTo>
                  <a:pt x="16609" y="999380"/>
                </a:lnTo>
                <a:lnTo>
                  <a:pt x="13923" y="994228"/>
                </a:lnTo>
                <a:lnTo>
                  <a:pt x="10829" y="987548"/>
                </a:lnTo>
                <a:lnTo>
                  <a:pt x="6497" y="973768"/>
                </a:lnTo>
                <a:lnTo>
                  <a:pt x="3610" y="959330"/>
                </a:lnTo>
                <a:lnTo>
                  <a:pt x="1444" y="944237"/>
                </a:lnTo>
                <a:lnTo>
                  <a:pt x="0" y="928488"/>
                </a:lnTo>
                <a:lnTo>
                  <a:pt x="1444" y="914050"/>
                </a:lnTo>
                <a:lnTo>
                  <a:pt x="3610" y="898301"/>
                </a:lnTo>
                <a:lnTo>
                  <a:pt x="6497" y="884520"/>
                </a:lnTo>
                <a:lnTo>
                  <a:pt x="10829" y="870739"/>
                </a:lnTo>
                <a:lnTo>
                  <a:pt x="16604" y="856958"/>
                </a:lnTo>
                <a:lnTo>
                  <a:pt x="23823" y="844490"/>
                </a:lnTo>
                <a:lnTo>
                  <a:pt x="31764" y="833334"/>
                </a:lnTo>
                <a:lnTo>
                  <a:pt x="40427" y="822834"/>
                </a:lnTo>
                <a:lnTo>
                  <a:pt x="48367" y="812991"/>
                </a:lnTo>
                <a:lnTo>
                  <a:pt x="59196" y="804460"/>
                </a:lnTo>
                <a:lnTo>
                  <a:pt x="70024" y="796585"/>
                </a:lnTo>
                <a:lnTo>
                  <a:pt x="82296" y="790679"/>
                </a:lnTo>
                <a:lnTo>
                  <a:pt x="93847" y="785429"/>
                </a:lnTo>
                <a:lnTo>
                  <a:pt x="106841" y="781492"/>
                </a:lnTo>
                <a:lnTo>
                  <a:pt x="119835" y="779523"/>
                </a:lnTo>
                <a:lnTo>
                  <a:pt x="134273" y="778867"/>
                </a:lnTo>
                <a:lnTo>
                  <a:pt x="145823" y="778867"/>
                </a:lnTo>
                <a:lnTo>
                  <a:pt x="156652" y="780835"/>
                </a:lnTo>
                <a:lnTo>
                  <a:pt x="166036" y="783460"/>
                </a:lnTo>
                <a:lnTo>
                  <a:pt x="176141" y="786741"/>
                </a:lnTo>
                <a:lnTo>
                  <a:pt x="176861" y="787067"/>
                </a:lnTo>
                <a:lnTo>
                  <a:pt x="183456" y="790065"/>
                </a:lnTo>
                <a:lnTo>
                  <a:pt x="187681" y="792508"/>
                </a:lnTo>
                <a:lnTo>
                  <a:pt x="192025" y="795272"/>
                </a:lnTo>
                <a:lnTo>
                  <a:pt x="198522" y="800522"/>
                </a:lnTo>
                <a:lnTo>
                  <a:pt x="205019" y="805116"/>
                </a:lnTo>
                <a:lnTo>
                  <a:pt x="215125" y="814959"/>
                </a:lnTo>
                <a:lnTo>
                  <a:pt x="221622" y="822834"/>
                </a:lnTo>
                <a:lnTo>
                  <a:pt x="226676" y="831365"/>
                </a:lnTo>
                <a:lnTo>
                  <a:pt x="231007" y="838584"/>
                </a:lnTo>
                <a:lnTo>
                  <a:pt x="234593" y="842386"/>
                </a:lnTo>
                <a:lnTo>
                  <a:pt x="234714" y="842551"/>
                </a:lnTo>
                <a:lnTo>
                  <a:pt x="239047" y="847800"/>
                </a:lnTo>
                <a:lnTo>
                  <a:pt x="239343" y="848030"/>
                </a:lnTo>
                <a:lnTo>
                  <a:pt x="239670" y="848427"/>
                </a:lnTo>
                <a:lnTo>
                  <a:pt x="241136" y="849427"/>
                </a:lnTo>
                <a:lnTo>
                  <a:pt x="244103" y="851737"/>
                </a:lnTo>
                <a:lnTo>
                  <a:pt x="248436" y="854362"/>
                </a:lnTo>
                <a:lnTo>
                  <a:pt x="249287" y="854693"/>
                </a:lnTo>
                <a:lnTo>
                  <a:pt x="249776" y="854990"/>
                </a:lnTo>
                <a:lnTo>
                  <a:pt x="254830" y="856958"/>
                </a:lnTo>
                <a:lnTo>
                  <a:pt x="259161" y="858271"/>
                </a:lnTo>
                <a:lnTo>
                  <a:pt x="264214" y="858271"/>
                </a:lnTo>
                <a:lnTo>
                  <a:pt x="268546" y="856958"/>
                </a:lnTo>
                <a:lnTo>
                  <a:pt x="272877" y="854990"/>
                </a:lnTo>
                <a:lnTo>
                  <a:pt x="276487" y="852365"/>
                </a:lnTo>
                <a:lnTo>
                  <a:pt x="279374" y="848427"/>
                </a:lnTo>
                <a:lnTo>
                  <a:pt x="281540" y="843177"/>
                </a:lnTo>
                <a:lnTo>
                  <a:pt x="283706" y="837271"/>
                </a:lnTo>
                <a:lnTo>
                  <a:pt x="285149" y="830709"/>
                </a:lnTo>
                <a:lnTo>
                  <a:pt x="285871" y="823490"/>
                </a:lnTo>
                <a:lnTo>
                  <a:pt x="285871" y="261756"/>
                </a:lnTo>
                <a:lnTo>
                  <a:pt x="283111" y="261756"/>
                </a:lnTo>
                <a:lnTo>
                  <a:pt x="283101" y="259196"/>
                </a:lnTo>
                <a:lnTo>
                  <a:pt x="863029" y="259196"/>
                </a:lnTo>
                <a:lnTo>
                  <a:pt x="870251" y="257883"/>
                </a:lnTo>
                <a:lnTo>
                  <a:pt x="878195" y="257227"/>
                </a:lnTo>
                <a:lnTo>
                  <a:pt x="883972" y="255258"/>
                </a:lnTo>
                <a:lnTo>
                  <a:pt x="889750" y="253290"/>
                </a:lnTo>
                <a:lnTo>
                  <a:pt x="894083" y="250665"/>
                </a:lnTo>
                <a:lnTo>
                  <a:pt x="896972" y="247384"/>
                </a:lnTo>
                <a:lnTo>
                  <a:pt x="899139" y="243447"/>
                </a:lnTo>
                <a:lnTo>
                  <a:pt x="900583" y="239510"/>
                </a:lnTo>
                <a:lnTo>
                  <a:pt x="900583" y="234916"/>
                </a:lnTo>
                <a:lnTo>
                  <a:pt x="899583" y="232188"/>
                </a:lnTo>
                <a:lnTo>
                  <a:pt x="900584" y="229457"/>
                </a:lnTo>
                <a:lnTo>
                  <a:pt x="900584" y="225518"/>
                </a:lnTo>
                <a:lnTo>
                  <a:pt x="899140" y="220922"/>
                </a:lnTo>
                <a:lnTo>
                  <a:pt x="896973" y="216984"/>
                </a:lnTo>
                <a:lnTo>
                  <a:pt x="894084" y="211732"/>
                </a:lnTo>
                <a:lnTo>
                  <a:pt x="889751" y="207793"/>
                </a:lnTo>
                <a:lnTo>
                  <a:pt x="883973" y="203198"/>
                </a:lnTo>
                <a:lnTo>
                  <a:pt x="878196" y="199259"/>
                </a:lnTo>
                <a:lnTo>
                  <a:pt x="871696" y="195320"/>
                </a:lnTo>
                <a:lnTo>
                  <a:pt x="861585" y="190068"/>
                </a:lnTo>
                <a:lnTo>
                  <a:pt x="852919" y="184160"/>
                </a:lnTo>
                <a:lnTo>
                  <a:pt x="842086" y="175626"/>
                </a:lnTo>
                <a:lnTo>
                  <a:pt x="837030" y="169718"/>
                </a:lnTo>
                <a:lnTo>
                  <a:pt x="831253" y="163810"/>
                </a:lnTo>
                <a:lnTo>
                  <a:pt x="826197" y="156588"/>
                </a:lnTo>
                <a:lnTo>
                  <a:pt x="821864" y="149367"/>
                </a:lnTo>
                <a:lnTo>
                  <a:pt x="818253" y="140177"/>
                </a:lnTo>
                <a:lnTo>
                  <a:pt x="815364" y="131643"/>
                </a:lnTo>
                <a:lnTo>
                  <a:pt x="813198" y="121796"/>
                </a:lnTo>
                <a:lnTo>
                  <a:pt x="813198" y="120722"/>
                </a:lnTo>
                <a:lnTo>
                  <a:pt x="813919" y="108271"/>
                </a:lnTo>
                <a:lnTo>
                  <a:pt x="816086" y="96460"/>
                </a:lnTo>
                <a:lnTo>
                  <a:pt x="820419" y="84648"/>
                </a:lnTo>
                <a:lnTo>
                  <a:pt x="826196" y="73493"/>
                </a:lnTo>
                <a:lnTo>
                  <a:pt x="832696" y="62994"/>
                </a:lnTo>
                <a:lnTo>
                  <a:pt x="841363" y="53151"/>
                </a:lnTo>
                <a:lnTo>
                  <a:pt x="850751" y="43308"/>
                </a:lnTo>
                <a:lnTo>
                  <a:pt x="861584" y="35434"/>
                </a:lnTo>
                <a:lnTo>
                  <a:pt x="873862" y="27560"/>
                </a:lnTo>
                <a:lnTo>
                  <a:pt x="885417" y="20998"/>
                </a:lnTo>
                <a:lnTo>
                  <a:pt x="899139" y="13780"/>
                </a:lnTo>
                <a:lnTo>
                  <a:pt x="914305" y="9186"/>
                </a:lnTo>
                <a:lnTo>
                  <a:pt x="929471" y="5249"/>
                </a:lnTo>
                <a:lnTo>
                  <a:pt x="944637" y="1968"/>
                </a:lnTo>
                <a:lnTo>
                  <a:pt x="961970" y="0"/>
                </a:lnTo>
                <a:close/>
              </a:path>
            </a:pathLst>
          </a:cu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9B7A6C-2913-49ED-B98F-B2CD45F0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20856" r="33416" b="45339"/>
          <a:stretch>
            <a:fillRect/>
          </a:stretch>
        </p:blipFill>
        <p:spPr>
          <a:xfrm>
            <a:off x="5461979" y="1844681"/>
            <a:ext cx="1426467" cy="1819731"/>
          </a:xfrm>
          <a:custGeom>
            <a:avLst/>
            <a:gdLst>
              <a:gd name="connsiteX0" fmla="*/ 691577 w 1426467"/>
              <a:gd name="connsiteY0" fmla="*/ 0 h 1819731"/>
              <a:gd name="connsiteX1" fmla="*/ 708902 w 1426467"/>
              <a:gd name="connsiteY1" fmla="*/ 656 h 1819731"/>
              <a:gd name="connsiteX2" fmla="*/ 725506 w 1426467"/>
              <a:gd name="connsiteY2" fmla="*/ 1969 h 1819731"/>
              <a:gd name="connsiteX3" fmla="*/ 736237 w 1426467"/>
              <a:gd name="connsiteY3" fmla="*/ 3743 h 1819731"/>
              <a:gd name="connsiteX4" fmla="*/ 747162 w 1426467"/>
              <a:gd name="connsiteY4" fmla="*/ 7529 h 1819731"/>
              <a:gd name="connsiteX5" fmla="*/ 760878 w 1426467"/>
              <a:gd name="connsiteY5" fmla="*/ 12126 h 1819731"/>
              <a:gd name="connsiteX6" fmla="*/ 775316 w 1426467"/>
              <a:gd name="connsiteY6" fmla="*/ 18038 h 1819731"/>
              <a:gd name="connsiteX7" fmla="*/ 788310 w 1426467"/>
              <a:gd name="connsiteY7" fmla="*/ 25262 h 1819731"/>
              <a:gd name="connsiteX8" fmla="*/ 799860 w 1426467"/>
              <a:gd name="connsiteY8" fmla="*/ 33144 h 1819731"/>
              <a:gd name="connsiteX9" fmla="*/ 810689 w 1426467"/>
              <a:gd name="connsiteY9" fmla="*/ 41682 h 1819731"/>
              <a:gd name="connsiteX10" fmla="*/ 819352 w 1426467"/>
              <a:gd name="connsiteY10" fmla="*/ 50878 h 1819731"/>
              <a:gd name="connsiteX11" fmla="*/ 828014 w 1426467"/>
              <a:gd name="connsiteY11" fmla="*/ 60073 h 1819731"/>
              <a:gd name="connsiteX12" fmla="*/ 835955 w 1426467"/>
              <a:gd name="connsiteY12" fmla="*/ 71238 h 1819731"/>
              <a:gd name="connsiteX13" fmla="*/ 841008 w 1426467"/>
              <a:gd name="connsiteY13" fmla="*/ 81747 h 1819731"/>
              <a:gd name="connsiteX14" fmla="*/ 845340 w 1426467"/>
              <a:gd name="connsiteY14" fmla="*/ 93570 h 1819731"/>
              <a:gd name="connsiteX15" fmla="*/ 847505 w 1426467"/>
              <a:gd name="connsiteY15" fmla="*/ 105392 h 1819731"/>
              <a:gd name="connsiteX16" fmla="*/ 848949 w 1426467"/>
              <a:gd name="connsiteY16" fmla="*/ 118528 h 1819731"/>
              <a:gd name="connsiteX17" fmla="*/ 847505 w 1426467"/>
              <a:gd name="connsiteY17" fmla="*/ 129037 h 1819731"/>
              <a:gd name="connsiteX18" fmla="*/ 845340 w 1426467"/>
              <a:gd name="connsiteY18" fmla="*/ 138889 h 1819731"/>
              <a:gd name="connsiteX19" fmla="*/ 843174 w 1426467"/>
              <a:gd name="connsiteY19" fmla="*/ 148741 h 1819731"/>
              <a:gd name="connsiteX20" fmla="*/ 838843 w 1426467"/>
              <a:gd name="connsiteY20" fmla="*/ 156622 h 1819731"/>
              <a:gd name="connsiteX21" fmla="*/ 834511 w 1426467"/>
              <a:gd name="connsiteY21" fmla="*/ 164504 h 1819731"/>
              <a:gd name="connsiteX22" fmla="*/ 830180 w 1426467"/>
              <a:gd name="connsiteY22" fmla="*/ 171072 h 1819731"/>
              <a:gd name="connsiteX23" fmla="*/ 825127 w 1426467"/>
              <a:gd name="connsiteY23" fmla="*/ 176983 h 1819731"/>
              <a:gd name="connsiteX24" fmla="*/ 819352 w 1426467"/>
              <a:gd name="connsiteY24" fmla="*/ 182894 h 1819731"/>
              <a:gd name="connsiteX25" fmla="*/ 808523 w 1426467"/>
              <a:gd name="connsiteY25" fmla="*/ 192090 h 1819731"/>
              <a:gd name="connsiteX26" fmla="*/ 799138 w 1426467"/>
              <a:gd name="connsiteY26" fmla="*/ 198658 h 1819731"/>
              <a:gd name="connsiteX27" fmla="*/ 790476 w 1426467"/>
              <a:gd name="connsiteY27" fmla="*/ 203912 h 1819731"/>
              <a:gd name="connsiteX28" fmla="*/ 779647 w 1426467"/>
              <a:gd name="connsiteY28" fmla="*/ 208510 h 1819731"/>
              <a:gd name="connsiteX29" fmla="*/ 771706 w 1426467"/>
              <a:gd name="connsiteY29" fmla="*/ 214421 h 1819731"/>
              <a:gd name="connsiteX30" fmla="*/ 765209 w 1426467"/>
              <a:gd name="connsiteY30" fmla="*/ 221646 h 1819731"/>
              <a:gd name="connsiteX31" fmla="*/ 762322 w 1426467"/>
              <a:gd name="connsiteY31" fmla="*/ 227557 h 1819731"/>
              <a:gd name="connsiteX32" fmla="*/ 760156 w 1426467"/>
              <a:gd name="connsiteY32" fmla="*/ 234125 h 1819731"/>
              <a:gd name="connsiteX33" fmla="*/ 760878 w 1426467"/>
              <a:gd name="connsiteY33" fmla="*/ 240036 h 1819731"/>
              <a:gd name="connsiteX34" fmla="*/ 764487 w 1426467"/>
              <a:gd name="connsiteY34" fmla="*/ 245290 h 1819731"/>
              <a:gd name="connsiteX35" fmla="*/ 769541 w 1426467"/>
              <a:gd name="connsiteY35" fmla="*/ 249888 h 1819731"/>
              <a:gd name="connsiteX36" fmla="*/ 776225 w 1426467"/>
              <a:gd name="connsiteY36" fmla="*/ 249888 h 1819731"/>
              <a:gd name="connsiteX37" fmla="*/ 778926 w 1426467"/>
              <a:gd name="connsiteY37" fmla="*/ 251993 h 1819731"/>
              <a:gd name="connsiteX38" fmla="*/ 784701 w 1426467"/>
              <a:gd name="connsiteY38" fmla="*/ 254618 h 1819731"/>
              <a:gd name="connsiteX39" fmla="*/ 791199 w 1426467"/>
              <a:gd name="connsiteY39" fmla="*/ 256587 h 1819731"/>
              <a:gd name="connsiteX40" fmla="*/ 799861 w 1426467"/>
              <a:gd name="connsiteY40" fmla="*/ 258555 h 1819731"/>
              <a:gd name="connsiteX41" fmla="*/ 808524 w 1426467"/>
              <a:gd name="connsiteY41" fmla="*/ 258555 h 1819731"/>
              <a:gd name="connsiteX42" fmla="*/ 1098726 w 1426467"/>
              <a:gd name="connsiteY42" fmla="*/ 258555 h 1819731"/>
              <a:gd name="connsiteX43" fmla="*/ 1098726 w 1426467"/>
              <a:gd name="connsiteY43" fmla="*/ 259868 h 1819731"/>
              <a:gd name="connsiteX44" fmla="*/ 1423707 w 1426467"/>
              <a:gd name="connsiteY44" fmla="*/ 259868 h 1819731"/>
              <a:gd name="connsiteX45" fmla="*/ 1425864 w 1426467"/>
              <a:gd name="connsiteY45" fmla="*/ 822289 h 1819731"/>
              <a:gd name="connsiteX46" fmla="*/ 1424420 w 1426467"/>
              <a:gd name="connsiteY46" fmla="*/ 828851 h 1819731"/>
              <a:gd name="connsiteX47" fmla="*/ 1423697 w 1426467"/>
              <a:gd name="connsiteY47" fmla="*/ 836069 h 1819731"/>
              <a:gd name="connsiteX48" fmla="*/ 1421531 w 1426467"/>
              <a:gd name="connsiteY48" fmla="*/ 841975 h 1819731"/>
              <a:gd name="connsiteX49" fmla="*/ 1419364 w 1426467"/>
              <a:gd name="connsiteY49" fmla="*/ 845912 h 1819731"/>
              <a:gd name="connsiteX50" fmla="*/ 1415753 w 1426467"/>
              <a:gd name="connsiteY50" fmla="*/ 849849 h 1819731"/>
              <a:gd name="connsiteX51" fmla="*/ 1411420 w 1426467"/>
              <a:gd name="connsiteY51" fmla="*/ 852474 h 1819731"/>
              <a:gd name="connsiteX52" fmla="*/ 1408531 w 1426467"/>
              <a:gd name="connsiteY52" fmla="*/ 854443 h 1819731"/>
              <a:gd name="connsiteX53" fmla="*/ 1404198 w 1426467"/>
              <a:gd name="connsiteY53" fmla="*/ 855755 h 1819731"/>
              <a:gd name="connsiteX54" fmla="*/ 1398420 w 1426467"/>
              <a:gd name="connsiteY54" fmla="*/ 855755 h 1819731"/>
              <a:gd name="connsiteX55" fmla="*/ 1394087 w 1426467"/>
              <a:gd name="connsiteY55" fmla="*/ 854443 h 1819731"/>
              <a:gd name="connsiteX56" fmla="*/ 1389883 w 1426467"/>
              <a:gd name="connsiteY56" fmla="*/ 852805 h 1819731"/>
              <a:gd name="connsiteX57" fmla="*/ 1386041 w 1426467"/>
              <a:gd name="connsiteY57" fmla="*/ 850477 h 1819731"/>
              <a:gd name="connsiteX58" fmla="*/ 1381732 w 1426467"/>
              <a:gd name="connsiteY58" fmla="*/ 847539 h 1819731"/>
              <a:gd name="connsiteX59" fmla="*/ 1379939 w 1426467"/>
              <a:gd name="connsiteY59" fmla="*/ 846142 h 1819731"/>
              <a:gd name="connsiteX60" fmla="*/ 1375935 w 1426467"/>
              <a:gd name="connsiteY60" fmla="*/ 841289 h 1819731"/>
              <a:gd name="connsiteX61" fmla="*/ 1375189 w 1426467"/>
              <a:gd name="connsiteY61" fmla="*/ 840498 h 1819731"/>
              <a:gd name="connsiteX62" fmla="*/ 1370977 w 1426467"/>
              <a:gd name="connsiteY62" fmla="*/ 834757 h 1819731"/>
              <a:gd name="connsiteX63" fmla="*/ 1367366 w 1426467"/>
              <a:gd name="connsiteY63" fmla="*/ 828195 h 1819731"/>
              <a:gd name="connsiteX64" fmla="*/ 1362310 w 1426467"/>
              <a:gd name="connsiteY64" fmla="*/ 820321 h 1819731"/>
              <a:gd name="connsiteX65" fmla="*/ 1354366 w 1426467"/>
              <a:gd name="connsiteY65" fmla="*/ 811134 h 1819731"/>
              <a:gd name="connsiteX66" fmla="*/ 1344978 w 1426467"/>
              <a:gd name="connsiteY66" fmla="*/ 801947 h 1819731"/>
              <a:gd name="connsiteX67" fmla="*/ 1338478 w 1426467"/>
              <a:gd name="connsiteY67" fmla="*/ 796698 h 1819731"/>
              <a:gd name="connsiteX68" fmla="*/ 1331978 w 1426467"/>
              <a:gd name="connsiteY68" fmla="*/ 792760 h 1819731"/>
              <a:gd name="connsiteX69" fmla="*/ 1328277 w 1426467"/>
              <a:gd name="connsiteY69" fmla="*/ 790620 h 1819731"/>
              <a:gd name="connsiteX70" fmla="*/ 1325402 w 1426467"/>
              <a:gd name="connsiteY70" fmla="*/ 788791 h 1819731"/>
              <a:gd name="connsiteX71" fmla="*/ 1324052 w 1426467"/>
              <a:gd name="connsiteY71" fmla="*/ 788177 h 1819731"/>
              <a:gd name="connsiteX72" fmla="*/ 1324034 w 1426467"/>
              <a:gd name="connsiteY72" fmla="*/ 788167 h 1819731"/>
              <a:gd name="connsiteX73" fmla="*/ 1317457 w 1426467"/>
              <a:gd name="connsiteY73" fmla="*/ 785179 h 1819731"/>
              <a:gd name="connsiteX74" fmla="*/ 1316739 w 1426467"/>
              <a:gd name="connsiteY74" fmla="*/ 784853 h 1819731"/>
              <a:gd name="connsiteX75" fmla="*/ 1316737 w 1426467"/>
              <a:gd name="connsiteY75" fmla="*/ 784853 h 1819731"/>
              <a:gd name="connsiteX76" fmla="*/ 1315367 w 1426467"/>
              <a:gd name="connsiteY76" fmla="*/ 784230 h 1819731"/>
              <a:gd name="connsiteX77" fmla="*/ 1306701 w 1426467"/>
              <a:gd name="connsiteY77" fmla="*/ 780949 h 1819731"/>
              <a:gd name="connsiteX78" fmla="*/ 1295868 w 1426467"/>
              <a:gd name="connsiteY78" fmla="*/ 778324 h 1819731"/>
              <a:gd name="connsiteX79" fmla="*/ 1285035 w 1426467"/>
              <a:gd name="connsiteY79" fmla="*/ 776356 h 1819731"/>
              <a:gd name="connsiteX80" fmla="*/ 1273480 w 1426467"/>
              <a:gd name="connsiteY80" fmla="*/ 776356 h 1819731"/>
              <a:gd name="connsiteX81" fmla="*/ 1259758 w 1426467"/>
              <a:gd name="connsiteY81" fmla="*/ 776356 h 1819731"/>
              <a:gd name="connsiteX82" fmla="*/ 1246758 w 1426467"/>
              <a:gd name="connsiteY82" fmla="*/ 778980 h 1819731"/>
              <a:gd name="connsiteX83" fmla="*/ 1233759 w 1426467"/>
              <a:gd name="connsiteY83" fmla="*/ 782918 h 1819731"/>
              <a:gd name="connsiteX84" fmla="*/ 1221481 w 1426467"/>
              <a:gd name="connsiteY84" fmla="*/ 788167 h 1819731"/>
              <a:gd name="connsiteX85" fmla="*/ 1209926 w 1426467"/>
              <a:gd name="connsiteY85" fmla="*/ 794073 h 1819731"/>
              <a:gd name="connsiteX86" fmla="*/ 1199093 w 1426467"/>
              <a:gd name="connsiteY86" fmla="*/ 801947 h 1819731"/>
              <a:gd name="connsiteX87" fmla="*/ 1188982 w 1426467"/>
              <a:gd name="connsiteY87" fmla="*/ 810478 h 1819731"/>
              <a:gd name="connsiteX88" fmla="*/ 1179594 w 1426467"/>
              <a:gd name="connsiteY88" fmla="*/ 820321 h 1819731"/>
              <a:gd name="connsiteX89" fmla="*/ 1170927 w 1426467"/>
              <a:gd name="connsiteY89" fmla="*/ 830163 h 1819731"/>
              <a:gd name="connsiteX90" fmla="*/ 1163705 w 1426467"/>
              <a:gd name="connsiteY90" fmla="*/ 841975 h 1819731"/>
              <a:gd name="connsiteX91" fmla="*/ 1157205 w 1426467"/>
              <a:gd name="connsiteY91" fmla="*/ 854443 h 1819731"/>
              <a:gd name="connsiteX92" fmla="*/ 1150705 w 1426467"/>
              <a:gd name="connsiteY92" fmla="*/ 867566 h 1819731"/>
              <a:gd name="connsiteX93" fmla="*/ 1146372 w 1426467"/>
              <a:gd name="connsiteY93" fmla="*/ 881346 h 1819731"/>
              <a:gd name="connsiteX94" fmla="*/ 1142761 w 1426467"/>
              <a:gd name="connsiteY94" fmla="*/ 895783 h 1819731"/>
              <a:gd name="connsiteX95" fmla="*/ 1140595 w 1426467"/>
              <a:gd name="connsiteY95" fmla="*/ 910219 h 1819731"/>
              <a:gd name="connsiteX96" fmla="*/ 1140595 w 1426467"/>
              <a:gd name="connsiteY96" fmla="*/ 925968 h 1819731"/>
              <a:gd name="connsiteX97" fmla="*/ 1140595 w 1426467"/>
              <a:gd name="connsiteY97" fmla="*/ 941716 h 1819731"/>
              <a:gd name="connsiteX98" fmla="*/ 1142761 w 1426467"/>
              <a:gd name="connsiteY98" fmla="*/ 956809 h 1819731"/>
              <a:gd name="connsiteX99" fmla="*/ 1146372 w 1426467"/>
              <a:gd name="connsiteY99" fmla="*/ 971245 h 1819731"/>
              <a:gd name="connsiteX100" fmla="*/ 1150705 w 1426467"/>
              <a:gd name="connsiteY100" fmla="*/ 985025 h 1819731"/>
              <a:gd name="connsiteX101" fmla="*/ 1154519 w 1426467"/>
              <a:gd name="connsiteY101" fmla="*/ 992340 h 1819731"/>
              <a:gd name="connsiteX102" fmla="*/ 1157200 w 1426467"/>
              <a:gd name="connsiteY102" fmla="*/ 998129 h 1819731"/>
              <a:gd name="connsiteX103" fmla="*/ 1160418 w 1426467"/>
              <a:gd name="connsiteY103" fmla="*/ 1003979 h 1819731"/>
              <a:gd name="connsiteX104" fmla="*/ 1163705 w 1426467"/>
              <a:gd name="connsiteY104" fmla="*/ 1010616 h 1819731"/>
              <a:gd name="connsiteX105" fmla="*/ 1170927 w 1426467"/>
              <a:gd name="connsiteY105" fmla="*/ 1022428 h 1819731"/>
              <a:gd name="connsiteX106" fmla="*/ 1179594 w 1426467"/>
              <a:gd name="connsiteY106" fmla="*/ 1032927 h 1819731"/>
              <a:gd name="connsiteX107" fmla="*/ 1183934 w 1426467"/>
              <a:gd name="connsiteY107" fmla="*/ 1037174 h 1819731"/>
              <a:gd name="connsiteX108" fmla="*/ 1188963 w 1426467"/>
              <a:gd name="connsiteY108" fmla="*/ 1043409 h 1819731"/>
              <a:gd name="connsiteX109" fmla="*/ 1199792 w 1426467"/>
              <a:gd name="connsiteY109" fmla="*/ 1052596 h 1819731"/>
              <a:gd name="connsiteX110" fmla="*/ 1210620 w 1426467"/>
              <a:gd name="connsiteY110" fmla="*/ 1059158 h 1819731"/>
              <a:gd name="connsiteX111" fmla="*/ 1222892 w 1426467"/>
              <a:gd name="connsiteY111" fmla="*/ 1066377 h 1819731"/>
              <a:gd name="connsiteX112" fmla="*/ 1234443 w 1426467"/>
              <a:gd name="connsiteY112" fmla="*/ 1070971 h 1819731"/>
              <a:gd name="connsiteX113" fmla="*/ 1247437 w 1426467"/>
              <a:gd name="connsiteY113" fmla="*/ 1074908 h 1819731"/>
              <a:gd name="connsiteX114" fmla="*/ 1260431 w 1426467"/>
              <a:gd name="connsiteY114" fmla="*/ 1076877 h 1819731"/>
              <a:gd name="connsiteX115" fmla="*/ 1274869 w 1426467"/>
              <a:gd name="connsiteY115" fmla="*/ 1078189 h 1819731"/>
              <a:gd name="connsiteX116" fmla="*/ 1286419 w 1426467"/>
              <a:gd name="connsiteY116" fmla="*/ 1076877 h 1819731"/>
              <a:gd name="connsiteX117" fmla="*/ 1297248 w 1426467"/>
              <a:gd name="connsiteY117" fmla="*/ 1074908 h 1819731"/>
              <a:gd name="connsiteX118" fmla="*/ 1306632 w 1426467"/>
              <a:gd name="connsiteY118" fmla="*/ 1072939 h 1819731"/>
              <a:gd name="connsiteX119" fmla="*/ 1316739 w 1426467"/>
              <a:gd name="connsiteY119" fmla="*/ 1069002 h 1819731"/>
              <a:gd name="connsiteX120" fmla="*/ 1325402 w 1426467"/>
              <a:gd name="connsiteY120" fmla="*/ 1065065 h 1819731"/>
              <a:gd name="connsiteX121" fmla="*/ 1332621 w 1426467"/>
              <a:gd name="connsiteY121" fmla="*/ 1061127 h 1819731"/>
              <a:gd name="connsiteX122" fmla="*/ 1339118 w 1426467"/>
              <a:gd name="connsiteY122" fmla="*/ 1056534 h 1819731"/>
              <a:gd name="connsiteX123" fmla="*/ 1345615 w 1426467"/>
              <a:gd name="connsiteY123" fmla="*/ 1051284 h 1819731"/>
              <a:gd name="connsiteX124" fmla="*/ 1355721 w 1426467"/>
              <a:gd name="connsiteY124" fmla="*/ 1041440 h 1819731"/>
              <a:gd name="connsiteX125" fmla="*/ 1362218 w 1426467"/>
              <a:gd name="connsiteY125" fmla="*/ 1032909 h 1819731"/>
              <a:gd name="connsiteX126" fmla="*/ 1367272 w 1426467"/>
              <a:gd name="connsiteY126" fmla="*/ 1025034 h 1819731"/>
              <a:gd name="connsiteX127" fmla="*/ 1371603 w 1426467"/>
              <a:gd name="connsiteY127" fmla="*/ 1017816 h 1819731"/>
              <a:gd name="connsiteX128" fmla="*/ 1375935 w 1426467"/>
              <a:gd name="connsiteY128" fmla="*/ 1011910 h 1819731"/>
              <a:gd name="connsiteX129" fmla="*/ 1380266 w 1426467"/>
              <a:gd name="connsiteY129" fmla="*/ 1007316 h 1819731"/>
              <a:gd name="connsiteX130" fmla="*/ 1386041 w 1426467"/>
              <a:gd name="connsiteY130" fmla="*/ 1003379 h 1819731"/>
              <a:gd name="connsiteX131" fmla="*/ 1390372 w 1426467"/>
              <a:gd name="connsiteY131" fmla="*/ 1000098 h 1819731"/>
              <a:gd name="connsiteX132" fmla="*/ 1395426 w 1426467"/>
              <a:gd name="connsiteY132" fmla="*/ 999441 h 1819731"/>
              <a:gd name="connsiteX133" fmla="*/ 1399757 w 1426467"/>
              <a:gd name="connsiteY133" fmla="*/ 998129 h 1819731"/>
              <a:gd name="connsiteX134" fmla="*/ 1404810 w 1426467"/>
              <a:gd name="connsiteY134" fmla="*/ 998129 h 1819731"/>
              <a:gd name="connsiteX135" fmla="*/ 1409142 w 1426467"/>
              <a:gd name="connsiteY135" fmla="*/ 999441 h 1819731"/>
              <a:gd name="connsiteX136" fmla="*/ 1413473 w 1426467"/>
              <a:gd name="connsiteY136" fmla="*/ 1001410 h 1819731"/>
              <a:gd name="connsiteX137" fmla="*/ 1416651 w 1426467"/>
              <a:gd name="connsiteY137" fmla="*/ 1003721 h 1819731"/>
              <a:gd name="connsiteX138" fmla="*/ 1417658 w 1426467"/>
              <a:gd name="connsiteY138" fmla="*/ 1004819 h 1819731"/>
              <a:gd name="connsiteX139" fmla="*/ 1419970 w 1426467"/>
              <a:gd name="connsiteY139" fmla="*/ 1007972 h 1819731"/>
              <a:gd name="connsiteX140" fmla="*/ 1422136 w 1426467"/>
              <a:gd name="connsiteY140" fmla="*/ 1011910 h 1819731"/>
              <a:gd name="connsiteX141" fmla="*/ 1424302 w 1426467"/>
              <a:gd name="connsiteY141" fmla="*/ 1017816 h 1819731"/>
              <a:gd name="connsiteX142" fmla="*/ 1425745 w 1426467"/>
              <a:gd name="connsiteY142" fmla="*/ 1025034 h 1819731"/>
              <a:gd name="connsiteX143" fmla="*/ 1425864 w 1426467"/>
              <a:gd name="connsiteY143" fmla="*/ 1026332 h 1819731"/>
              <a:gd name="connsiteX144" fmla="*/ 1425864 w 1426467"/>
              <a:gd name="connsiteY144" fmla="*/ 1032271 h 1819731"/>
              <a:gd name="connsiteX145" fmla="*/ 1425864 w 1426467"/>
              <a:gd name="connsiteY145" fmla="*/ 1557881 h 1819731"/>
              <a:gd name="connsiteX146" fmla="*/ 1426467 w 1426467"/>
              <a:gd name="connsiteY146" fmla="*/ 1557881 h 1819731"/>
              <a:gd name="connsiteX147" fmla="*/ 1426467 w 1426467"/>
              <a:gd name="connsiteY147" fmla="*/ 1558551 h 1819731"/>
              <a:gd name="connsiteX148" fmla="*/ 1031590 w 1426467"/>
              <a:gd name="connsiteY148" fmla="*/ 1558551 h 1819731"/>
              <a:gd name="connsiteX149" fmla="*/ 1031590 w 1426467"/>
              <a:gd name="connsiteY149" fmla="*/ 1559207 h 1819731"/>
              <a:gd name="connsiteX150" fmla="*/ 850394 w 1426467"/>
              <a:gd name="connsiteY150" fmla="*/ 1559207 h 1819731"/>
              <a:gd name="connsiteX151" fmla="*/ 841731 w 1426467"/>
              <a:gd name="connsiteY151" fmla="*/ 1560520 h 1819731"/>
              <a:gd name="connsiteX152" fmla="*/ 833068 w 1426467"/>
              <a:gd name="connsiteY152" fmla="*/ 1561176 h 1819731"/>
              <a:gd name="connsiteX153" fmla="*/ 826571 w 1426467"/>
              <a:gd name="connsiteY153" fmla="*/ 1563145 h 1819731"/>
              <a:gd name="connsiteX154" fmla="*/ 821518 w 1426467"/>
              <a:gd name="connsiteY154" fmla="*/ 1566426 h 1819731"/>
              <a:gd name="connsiteX155" fmla="*/ 815743 w 1426467"/>
              <a:gd name="connsiteY155" fmla="*/ 1571019 h 1819731"/>
              <a:gd name="connsiteX156" fmla="*/ 815612 w 1426467"/>
              <a:gd name="connsiteY156" fmla="*/ 1571287 h 1819731"/>
              <a:gd name="connsiteX157" fmla="*/ 812261 w 1426467"/>
              <a:gd name="connsiteY157" fmla="*/ 1571287 h 1819731"/>
              <a:gd name="connsiteX158" fmla="*/ 807079 w 1426467"/>
              <a:gd name="connsiteY158" fmla="*/ 1575408 h 1819731"/>
              <a:gd name="connsiteX159" fmla="*/ 804191 w 1426467"/>
              <a:gd name="connsiteY159" fmla="*/ 1581315 h 1819731"/>
              <a:gd name="connsiteX160" fmla="*/ 804191 w 1426467"/>
              <a:gd name="connsiteY160" fmla="*/ 1587221 h 1819731"/>
              <a:gd name="connsiteX161" fmla="*/ 804913 w 1426467"/>
              <a:gd name="connsiteY161" fmla="*/ 1593127 h 1819731"/>
              <a:gd name="connsiteX162" fmla="*/ 808523 w 1426467"/>
              <a:gd name="connsiteY162" fmla="*/ 1600345 h 1819731"/>
              <a:gd name="connsiteX163" fmla="*/ 815020 w 1426467"/>
              <a:gd name="connsiteY163" fmla="*/ 1606251 h 1819731"/>
              <a:gd name="connsiteX164" fmla="*/ 822239 w 1426467"/>
              <a:gd name="connsiteY164" fmla="*/ 1612157 h 1819731"/>
              <a:gd name="connsiteX165" fmla="*/ 833067 w 1426467"/>
              <a:gd name="connsiteY165" fmla="*/ 1618064 h 1819731"/>
              <a:gd name="connsiteX166" fmla="*/ 841730 w 1426467"/>
              <a:gd name="connsiteY166" fmla="*/ 1622657 h 1819731"/>
              <a:gd name="connsiteX167" fmla="*/ 851837 w 1426467"/>
              <a:gd name="connsiteY167" fmla="*/ 1628563 h 1819731"/>
              <a:gd name="connsiteX168" fmla="*/ 861943 w 1426467"/>
              <a:gd name="connsiteY168" fmla="*/ 1637750 h 1819731"/>
              <a:gd name="connsiteX169" fmla="*/ 867718 w 1426467"/>
              <a:gd name="connsiteY169" fmla="*/ 1643657 h 1819731"/>
              <a:gd name="connsiteX170" fmla="*/ 872772 w 1426467"/>
              <a:gd name="connsiteY170" fmla="*/ 1649563 h 1819731"/>
              <a:gd name="connsiteX171" fmla="*/ 877103 w 1426467"/>
              <a:gd name="connsiteY171" fmla="*/ 1656781 h 1819731"/>
              <a:gd name="connsiteX172" fmla="*/ 881435 w 1426467"/>
              <a:gd name="connsiteY172" fmla="*/ 1664000 h 1819731"/>
              <a:gd name="connsiteX173" fmla="*/ 885766 w 1426467"/>
              <a:gd name="connsiteY173" fmla="*/ 1672531 h 1819731"/>
              <a:gd name="connsiteX174" fmla="*/ 887931 w 1426467"/>
              <a:gd name="connsiteY174" fmla="*/ 1681718 h 1819731"/>
              <a:gd name="connsiteX175" fmla="*/ 890098 w 1426467"/>
              <a:gd name="connsiteY175" fmla="*/ 1691562 h 1819731"/>
              <a:gd name="connsiteX176" fmla="*/ 891541 w 1426467"/>
              <a:gd name="connsiteY176" fmla="*/ 1702061 h 1819731"/>
              <a:gd name="connsiteX177" fmla="*/ 890098 w 1426467"/>
              <a:gd name="connsiteY177" fmla="*/ 1715185 h 1819731"/>
              <a:gd name="connsiteX178" fmla="*/ 887931 w 1426467"/>
              <a:gd name="connsiteY178" fmla="*/ 1726998 h 1819731"/>
              <a:gd name="connsiteX179" fmla="*/ 883600 w 1426467"/>
              <a:gd name="connsiteY179" fmla="*/ 1738810 h 1819731"/>
              <a:gd name="connsiteX180" fmla="*/ 878547 w 1426467"/>
              <a:gd name="connsiteY180" fmla="*/ 1749309 h 1819731"/>
              <a:gd name="connsiteX181" fmla="*/ 870606 w 1426467"/>
              <a:gd name="connsiteY181" fmla="*/ 1759810 h 1819731"/>
              <a:gd name="connsiteX182" fmla="*/ 863387 w 1426467"/>
              <a:gd name="connsiteY182" fmla="*/ 1769653 h 1819731"/>
              <a:gd name="connsiteX183" fmla="*/ 854002 w 1426467"/>
              <a:gd name="connsiteY183" fmla="*/ 1779497 h 1819731"/>
              <a:gd name="connsiteX184" fmla="*/ 843174 w 1426467"/>
              <a:gd name="connsiteY184" fmla="*/ 1788683 h 1819731"/>
              <a:gd name="connsiteX185" fmla="*/ 830902 w 1426467"/>
              <a:gd name="connsiteY185" fmla="*/ 1795246 h 1819731"/>
              <a:gd name="connsiteX186" fmla="*/ 821659 w 1426467"/>
              <a:gd name="connsiteY186" fmla="*/ 1800847 h 1819731"/>
              <a:gd name="connsiteX187" fmla="*/ 812855 w 1426467"/>
              <a:gd name="connsiteY187" fmla="*/ 1804638 h 1819731"/>
              <a:gd name="connsiteX188" fmla="*/ 798417 w 1426467"/>
              <a:gd name="connsiteY188" fmla="*/ 1809888 h 1819731"/>
              <a:gd name="connsiteX189" fmla="*/ 783258 w 1426467"/>
              <a:gd name="connsiteY189" fmla="*/ 1813825 h 1819731"/>
              <a:gd name="connsiteX190" fmla="*/ 767376 w 1426467"/>
              <a:gd name="connsiteY190" fmla="*/ 1816450 h 1819731"/>
              <a:gd name="connsiteX191" fmla="*/ 751494 w 1426467"/>
              <a:gd name="connsiteY191" fmla="*/ 1818419 h 1819731"/>
              <a:gd name="connsiteX192" fmla="*/ 734169 w 1426467"/>
              <a:gd name="connsiteY192" fmla="*/ 1819731 h 1819731"/>
              <a:gd name="connsiteX193" fmla="*/ 717565 w 1426467"/>
              <a:gd name="connsiteY193" fmla="*/ 1818419 h 1819731"/>
              <a:gd name="connsiteX194" fmla="*/ 700240 w 1426467"/>
              <a:gd name="connsiteY194" fmla="*/ 1816450 h 1819731"/>
              <a:gd name="connsiteX195" fmla="*/ 685080 w 1426467"/>
              <a:gd name="connsiteY195" fmla="*/ 1813825 h 1819731"/>
              <a:gd name="connsiteX196" fmla="*/ 669920 w 1426467"/>
              <a:gd name="connsiteY196" fmla="*/ 1809888 h 1819731"/>
              <a:gd name="connsiteX197" fmla="*/ 655482 w 1426467"/>
              <a:gd name="connsiteY197" fmla="*/ 1804638 h 1819731"/>
              <a:gd name="connsiteX198" fmla="*/ 641044 w 1426467"/>
              <a:gd name="connsiteY198" fmla="*/ 1798732 h 1819731"/>
              <a:gd name="connsiteX199" fmla="*/ 629494 w 1426467"/>
              <a:gd name="connsiteY199" fmla="*/ 1790857 h 1819731"/>
              <a:gd name="connsiteX200" fmla="*/ 617222 w 1426467"/>
              <a:gd name="connsiteY200" fmla="*/ 1784295 h 1819731"/>
              <a:gd name="connsiteX201" fmla="*/ 606393 w 1426467"/>
              <a:gd name="connsiteY201" fmla="*/ 1775107 h 1819731"/>
              <a:gd name="connsiteX202" fmla="*/ 597008 w 1426467"/>
              <a:gd name="connsiteY202" fmla="*/ 1765264 h 1819731"/>
              <a:gd name="connsiteX203" fmla="*/ 588346 w 1426467"/>
              <a:gd name="connsiteY203" fmla="*/ 1755420 h 1819731"/>
              <a:gd name="connsiteX204" fmla="*/ 581849 w 1426467"/>
              <a:gd name="connsiteY204" fmla="*/ 1744921 h 1819731"/>
              <a:gd name="connsiteX205" fmla="*/ 576073 w 1426467"/>
              <a:gd name="connsiteY205" fmla="*/ 1734421 h 1819731"/>
              <a:gd name="connsiteX206" fmla="*/ 571742 w 1426467"/>
              <a:gd name="connsiteY206" fmla="*/ 1722609 h 1819731"/>
              <a:gd name="connsiteX207" fmla="*/ 569576 w 1426467"/>
              <a:gd name="connsiteY207" fmla="*/ 1710797 h 1819731"/>
              <a:gd name="connsiteX208" fmla="*/ 568854 w 1426467"/>
              <a:gd name="connsiteY208" fmla="*/ 1697672 h 1819731"/>
              <a:gd name="connsiteX209" fmla="*/ 568854 w 1426467"/>
              <a:gd name="connsiteY209" fmla="*/ 1687172 h 1819731"/>
              <a:gd name="connsiteX210" fmla="*/ 571020 w 1426467"/>
              <a:gd name="connsiteY210" fmla="*/ 1677329 h 1819731"/>
              <a:gd name="connsiteX211" fmla="*/ 573908 w 1426467"/>
              <a:gd name="connsiteY211" fmla="*/ 1668142 h 1819731"/>
              <a:gd name="connsiteX212" fmla="*/ 577517 w 1426467"/>
              <a:gd name="connsiteY212" fmla="*/ 1659611 h 1819731"/>
              <a:gd name="connsiteX213" fmla="*/ 581849 w 1426467"/>
              <a:gd name="connsiteY213" fmla="*/ 1652392 h 1819731"/>
              <a:gd name="connsiteX214" fmla="*/ 586902 w 1426467"/>
              <a:gd name="connsiteY214" fmla="*/ 1645174 h 1819731"/>
              <a:gd name="connsiteX215" fmla="*/ 592677 w 1426467"/>
              <a:gd name="connsiteY215" fmla="*/ 1639267 h 1819731"/>
              <a:gd name="connsiteX216" fmla="*/ 597730 w 1426467"/>
              <a:gd name="connsiteY216" fmla="*/ 1633361 h 1819731"/>
              <a:gd name="connsiteX217" fmla="*/ 608559 w 1426467"/>
              <a:gd name="connsiteY217" fmla="*/ 1624174 h 1819731"/>
              <a:gd name="connsiteX218" fmla="*/ 615235 w 1426467"/>
              <a:gd name="connsiteY218" fmla="*/ 1619623 h 1819731"/>
              <a:gd name="connsiteX219" fmla="*/ 618665 w 1426467"/>
              <a:gd name="connsiteY219" fmla="*/ 1618064 h 1819731"/>
              <a:gd name="connsiteX220" fmla="*/ 621249 w 1426467"/>
              <a:gd name="connsiteY220" fmla="*/ 1616437 h 1819731"/>
              <a:gd name="connsiteX221" fmla="*/ 627328 w 1426467"/>
              <a:gd name="connsiteY221" fmla="*/ 1613674 h 1819731"/>
              <a:gd name="connsiteX222" fmla="*/ 636713 w 1426467"/>
              <a:gd name="connsiteY222" fmla="*/ 1607768 h 1819731"/>
              <a:gd name="connsiteX223" fmla="*/ 645375 w 1426467"/>
              <a:gd name="connsiteY223" fmla="*/ 1601862 h 1819731"/>
              <a:gd name="connsiteX224" fmla="*/ 651151 w 1426467"/>
              <a:gd name="connsiteY224" fmla="*/ 1595956 h 1819731"/>
              <a:gd name="connsiteX225" fmla="*/ 655482 w 1426467"/>
              <a:gd name="connsiteY225" fmla="*/ 1588738 h 1819731"/>
              <a:gd name="connsiteX226" fmla="*/ 656204 w 1426467"/>
              <a:gd name="connsiteY226" fmla="*/ 1582831 h 1819731"/>
              <a:gd name="connsiteX227" fmla="*/ 655482 w 1426467"/>
              <a:gd name="connsiteY227" fmla="*/ 1576925 h 1819731"/>
              <a:gd name="connsiteX228" fmla="*/ 651873 w 1426467"/>
              <a:gd name="connsiteY228" fmla="*/ 1571019 h 1819731"/>
              <a:gd name="connsiteX229" fmla="*/ 647541 w 1426467"/>
              <a:gd name="connsiteY229" fmla="*/ 1566426 h 1819731"/>
              <a:gd name="connsiteX230" fmla="*/ 642488 w 1426467"/>
              <a:gd name="connsiteY230" fmla="*/ 1563145 h 1819731"/>
              <a:gd name="connsiteX231" fmla="*/ 634547 w 1426467"/>
              <a:gd name="connsiteY231" fmla="*/ 1561176 h 1819731"/>
              <a:gd name="connsiteX232" fmla="*/ 627328 w 1426467"/>
              <a:gd name="connsiteY232" fmla="*/ 1560520 h 1819731"/>
              <a:gd name="connsiteX233" fmla="*/ 618665 w 1426467"/>
              <a:gd name="connsiteY233" fmla="*/ 1559207 h 1819731"/>
              <a:gd name="connsiteX234" fmla="*/ 328463 w 1426467"/>
              <a:gd name="connsiteY234" fmla="*/ 1559207 h 1819731"/>
              <a:gd name="connsiteX235" fmla="*/ 328463 w 1426467"/>
              <a:gd name="connsiteY235" fmla="*/ 1558551 h 1819731"/>
              <a:gd name="connsiteX236" fmla="*/ 0 w 1426467"/>
              <a:gd name="connsiteY236" fmla="*/ 1558551 h 1819731"/>
              <a:gd name="connsiteX237" fmla="*/ 0 w 1426467"/>
              <a:gd name="connsiteY237" fmla="*/ 997473 h 1819731"/>
              <a:gd name="connsiteX238" fmla="*/ 0 w 1426467"/>
              <a:gd name="connsiteY238" fmla="*/ 989598 h 1819731"/>
              <a:gd name="connsiteX239" fmla="*/ 2166 w 1426467"/>
              <a:gd name="connsiteY239" fmla="*/ 983036 h 1819731"/>
              <a:gd name="connsiteX240" fmla="*/ 3610 w 1426467"/>
              <a:gd name="connsiteY240" fmla="*/ 977129 h 1819731"/>
              <a:gd name="connsiteX241" fmla="*/ 6497 w 1426467"/>
              <a:gd name="connsiteY241" fmla="*/ 973192 h 1819731"/>
              <a:gd name="connsiteX242" fmla="*/ 10107 w 1426467"/>
              <a:gd name="connsiteY242" fmla="*/ 969255 h 1819731"/>
              <a:gd name="connsiteX243" fmla="*/ 10466 w 1426467"/>
              <a:gd name="connsiteY243" fmla="*/ 968847 h 1819731"/>
              <a:gd name="connsiteX244" fmla="*/ 13715 w 1426467"/>
              <a:gd name="connsiteY244" fmla="*/ 968356 h 1819731"/>
              <a:gd name="connsiteX245" fmla="*/ 18046 w 1426467"/>
              <a:gd name="connsiteY245" fmla="*/ 968356 h 1819731"/>
              <a:gd name="connsiteX246" fmla="*/ 23821 w 1426467"/>
              <a:gd name="connsiteY246" fmla="*/ 969011 h 1819731"/>
              <a:gd name="connsiteX247" fmla="*/ 28153 w 1426467"/>
              <a:gd name="connsiteY247" fmla="*/ 970979 h 1819731"/>
              <a:gd name="connsiteX248" fmla="*/ 33206 w 1426467"/>
              <a:gd name="connsiteY248" fmla="*/ 974259 h 1819731"/>
              <a:gd name="connsiteX249" fmla="*/ 37537 w 1426467"/>
              <a:gd name="connsiteY249" fmla="*/ 978194 h 1819731"/>
              <a:gd name="connsiteX250" fmla="*/ 41869 w 1426467"/>
              <a:gd name="connsiteY250" fmla="*/ 982786 h 1819731"/>
              <a:gd name="connsiteX251" fmla="*/ 46922 w 1426467"/>
              <a:gd name="connsiteY251" fmla="*/ 988689 h 1819731"/>
              <a:gd name="connsiteX252" fmla="*/ 50531 w 1426467"/>
              <a:gd name="connsiteY252" fmla="*/ 995904 h 1819731"/>
              <a:gd name="connsiteX253" fmla="*/ 55585 w 1426467"/>
              <a:gd name="connsiteY253" fmla="*/ 1003775 h 1819731"/>
              <a:gd name="connsiteX254" fmla="*/ 63525 w 1426467"/>
              <a:gd name="connsiteY254" fmla="*/ 1012302 h 1819731"/>
              <a:gd name="connsiteX255" fmla="*/ 72910 w 1426467"/>
              <a:gd name="connsiteY255" fmla="*/ 1022141 h 1819731"/>
              <a:gd name="connsiteX256" fmla="*/ 78685 w 1426467"/>
              <a:gd name="connsiteY256" fmla="*/ 1026732 h 1819731"/>
              <a:gd name="connsiteX257" fmla="*/ 85904 w 1426467"/>
              <a:gd name="connsiteY257" fmla="*/ 1031979 h 1819731"/>
              <a:gd name="connsiteX258" fmla="*/ 93845 w 1426467"/>
              <a:gd name="connsiteY258" fmla="*/ 1035915 h 1819731"/>
              <a:gd name="connsiteX259" fmla="*/ 102508 w 1426467"/>
              <a:gd name="connsiteY259" fmla="*/ 1039850 h 1819731"/>
              <a:gd name="connsiteX260" fmla="*/ 111171 w 1426467"/>
              <a:gd name="connsiteY260" fmla="*/ 1043786 h 1819731"/>
              <a:gd name="connsiteX261" fmla="*/ 121999 w 1426467"/>
              <a:gd name="connsiteY261" fmla="*/ 1045754 h 1819731"/>
              <a:gd name="connsiteX262" fmla="*/ 132827 w 1426467"/>
              <a:gd name="connsiteY262" fmla="*/ 1047721 h 1819731"/>
              <a:gd name="connsiteX263" fmla="*/ 144378 w 1426467"/>
              <a:gd name="connsiteY263" fmla="*/ 1048377 h 1819731"/>
              <a:gd name="connsiteX264" fmla="*/ 157372 w 1426467"/>
              <a:gd name="connsiteY264" fmla="*/ 1047721 h 1819731"/>
              <a:gd name="connsiteX265" fmla="*/ 171088 w 1426467"/>
              <a:gd name="connsiteY265" fmla="*/ 1044442 h 1819731"/>
              <a:gd name="connsiteX266" fmla="*/ 183360 w 1426467"/>
              <a:gd name="connsiteY266" fmla="*/ 1041818 h 1819731"/>
              <a:gd name="connsiteX267" fmla="*/ 196354 w 1426467"/>
              <a:gd name="connsiteY267" fmla="*/ 1035915 h 1819731"/>
              <a:gd name="connsiteX268" fmla="*/ 207183 w 1426467"/>
              <a:gd name="connsiteY268" fmla="*/ 1030012 h 1819731"/>
              <a:gd name="connsiteX269" fmla="*/ 218733 w 1426467"/>
              <a:gd name="connsiteY269" fmla="*/ 1022141 h 1819731"/>
              <a:gd name="connsiteX270" fmla="*/ 228840 w 1426467"/>
              <a:gd name="connsiteY270" fmla="*/ 1014270 h 1819731"/>
              <a:gd name="connsiteX271" fmla="*/ 229246 w 1426467"/>
              <a:gd name="connsiteY271" fmla="*/ 1013845 h 1819731"/>
              <a:gd name="connsiteX272" fmla="*/ 236782 w 1426467"/>
              <a:gd name="connsiteY272" fmla="*/ 1007972 h 1819731"/>
              <a:gd name="connsiteX273" fmla="*/ 246167 w 1426467"/>
              <a:gd name="connsiteY273" fmla="*/ 998129 h 1819731"/>
              <a:gd name="connsiteX274" fmla="*/ 254830 w 1426467"/>
              <a:gd name="connsiteY274" fmla="*/ 987629 h 1819731"/>
              <a:gd name="connsiteX275" fmla="*/ 262049 w 1426467"/>
              <a:gd name="connsiteY275" fmla="*/ 975817 h 1819731"/>
              <a:gd name="connsiteX276" fmla="*/ 268546 w 1426467"/>
              <a:gd name="connsiteY276" fmla="*/ 963349 h 1819731"/>
              <a:gd name="connsiteX277" fmla="*/ 275043 w 1426467"/>
              <a:gd name="connsiteY277" fmla="*/ 950224 h 1819731"/>
              <a:gd name="connsiteX278" fmla="*/ 279374 w 1426467"/>
              <a:gd name="connsiteY278" fmla="*/ 936443 h 1819731"/>
              <a:gd name="connsiteX279" fmla="*/ 282984 w 1426467"/>
              <a:gd name="connsiteY279" fmla="*/ 922006 h 1819731"/>
              <a:gd name="connsiteX280" fmla="*/ 285149 w 1426467"/>
              <a:gd name="connsiteY280" fmla="*/ 906913 h 1819731"/>
              <a:gd name="connsiteX281" fmla="*/ 285149 w 1426467"/>
              <a:gd name="connsiteY281" fmla="*/ 891819 h 1819731"/>
              <a:gd name="connsiteX282" fmla="*/ 285149 w 1426467"/>
              <a:gd name="connsiteY282" fmla="*/ 876726 h 1819731"/>
              <a:gd name="connsiteX283" fmla="*/ 282984 w 1426467"/>
              <a:gd name="connsiteY283" fmla="*/ 860976 h 1819731"/>
              <a:gd name="connsiteX284" fmla="*/ 279374 w 1426467"/>
              <a:gd name="connsiteY284" fmla="*/ 847196 h 1819731"/>
              <a:gd name="connsiteX285" fmla="*/ 275043 w 1426467"/>
              <a:gd name="connsiteY285" fmla="*/ 832758 h 1819731"/>
              <a:gd name="connsiteX286" fmla="*/ 268546 w 1426467"/>
              <a:gd name="connsiteY286" fmla="*/ 819634 h 1819731"/>
              <a:gd name="connsiteX287" fmla="*/ 262049 w 1426467"/>
              <a:gd name="connsiteY287" fmla="*/ 807165 h 1819731"/>
              <a:gd name="connsiteX288" fmla="*/ 254830 w 1426467"/>
              <a:gd name="connsiteY288" fmla="*/ 796666 h 1819731"/>
              <a:gd name="connsiteX289" fmla="*/ 246167 w 1426467"/>
              <a:gd name="connsiteY289" fmla="*/ 785510 h 1819731"/>
              <a:gd name="connsiteX290" fmla="*/ 236782 w 1426467"/>
              <a:gd name="connsiteY290" fmla="*/ 775666 h 1819731"/>
              <a:gd name="connsiteX291" fmla="*/ 226676 w 1426467"/>
              <a:gd name="connsiteY291" fmla="*/ 767135 h 1819731"/>
              <a:gd name="connsiteX292" fmla="*/ 215847 w 1426467"/>
              <a:gd name="connsiteY292" fmla="*/ 759260 h 1819731"/>
              <a:gd name="connsiteX293" fmla="*/ 204297 w 1426467"/>
              <a:gd name="connsiteY293" fmla="*/ 753354 h 1819731"/>
              <a:gd name="connsiteX294" fmla="*/ 192025 w 1426467"/>
              <a:gd name="connsiteY294" fmla="*/ 748104 h 1819731"/>
              <a:gd name="connsiteX295" fmla="*/ 179030 w 1426467"/>
              <a:gd name="connsiteY295" fmla="*/ 744167 h 1819731"/>
              <a:gd name="connsiteX296" fmla="*/ 166036 w 1426467"/>
              <a:gd name="connsiteY296" fmla="*/ 742198 h 1819731"/>
              <a:gd name="connsiteX297" fmla="*/ 152320 w 1426467"/>
              <a:gd name="connsiteY297" fmla="*/ 741542 h 1819731"/>
              <a:gd name="connsiteX298" fmla="*/ 140048 w 1426467"/>
              <a:gd name="connsiteY298" fmla="*/ 741542 h 1819731"/>
              <a:gd name="connsiteX299" fmla="*/ 129942 w 1426467"/>
              <a:gd name="connsiteY299" fmla="*/ 743511 h 1819731"/>
              <a:gd name="connsiteX300" fmla="*/ 119835 w 1426467"/>
              <a:gd name="connsiteY300" fmla="*/ 746136 h 1819731"/>
              <a:gd name="connsiteX301" fmla="*/ 110450 w 1426467"/>
              <a:gd name="connsiteY301" fmla="*/ 749417 h 1819731"/>
              <a:gd name="connsiteX302" fmla="*/ 101788 w 1426467"/>
              <a:gd name="connsiteY302" fmla="*/ 753354 h 1819731"/>
              <a:gd name="connsiteX303" fmla="*/ 93847 w 1426467"/>
              <a:gd name="connsiteY303" fmla="*/ 757948 h 1819731"/>
              <a:gd name="connsiteX304" fmla="*/ 87350 w 1426467"/>
              <a:gd name="connsiteY304" fmla="*/ 763198 h 1819731"/>
              <a:gd name="connsiteX305" fmla="*/ 85004 w 1426467"/>
              <a:gd name="connsiteY305" fmla="*/ 764857 h 1819731"/>
              <a:gd name="connsiteX306" fmla="*/ 78685 w 1426467"/>
              <a:gd name="connsiteY306" fmla="*/ 768301 h 1819731"/>
              <a:gd name="connsiteX307" fmla="*/ 72910 w 1426467"/>
              <a:gd name="connsiteY307" fmla="*/ 774204 h 1819731"/>
              <a:gd name="connsiteX308" fmla="*/ 63525 w 1426467"/>
              <a:gd name="connsiteY308" fmla="*/ 782731 h 1819731"/>
              <a:gd name="connsiteX309" fmla="*/ 55585 w 1426467"/>
              <a:gd name="connsiteY309" fmla="*/ 791914 h 1819731"/>
              <a:gd name="connsiteX310" fmla="*/ 50531 w 1426467"/>
              <a:gd name="connsiteY310" fmla="*/ 799785 h 1819731"/>
              <a:gd name="connsiteX311" fmla="*/ 46922 w 1426467"/>
              <a:gd name="connsiteY311" fmla="*/ 806344 h 1819731"/>
              <a:gd name="connsiteX312" fmla="*/ 41869 w 1426467"/>
              <a:gd name="connsiteY312" fmla="*/ 812248 h 1819731"/>
              <a:gd name="connsiteX313" fmla="*/ 37798 w 1426467"/>
              <a:gd name="connsiteY313" fmla="*/ 816563 h 1819731"/>
              <a:gd name="connsiteX314" fmla="*/ 35373 w 1426467"/>
              <a:gd name="connsiteY314" fmla="*/ 817665 h 1819731"/>
              <a:gd name="connsiteX315" fmla="*/ 31042 w 1426467"/>
              <a:gd name="connsiteY315" fmla="*/ 819634 h 1819731"/>
              <a:gd name="connsiteX316" fmla="*/ 25988 w 1426467"/>
              <a:gd name="connsiteY316" fmla="*/ 820946 h 1819731"/>
              <a:gd name="connsiteX317" fmla="*/ 21657 w 1426467"/>
              <a:gd name="connsiteY317" fmla="*/ 820946 h 1819731"/>
              <a:gd name="connsiteX318" fmla="*/ 17326 w 1426467"/>
              <a:gd name="connsiteY318" fmla="*/ 819634 h 1819731"/>
              <a:gd name="connsiteX319" fmla="*/ 12994 w 1426467"/>
              <a:gd name="connsiteY319" fmla="*/ 817665 h 1819731"/>
              <a:gd name="connsiteX320" fmla="*/ 10107 w 1426467"/>
              <a:gd name="connsiteY320" fmla="*/ 815040 h 1819731"/>
              <a:gd name="connsiteX321" fmla="*/ 6497 w 1426467"/>
              <a:gd name="connsiteY321" fmla="*/ 811103 h 1819731"/>
              <a:gd name="connsiteX322" fmla="*/ 3610 w 1426467"/>
              <a:gd name="connsiteY322" fmla="*/ 806509 h 1819731"/>
              <a:gd name="connsiteX323" fmla="*/ 2166 w 1426467"/>
              <a:gd name="connsiteY323" fmla="*/ 800603 h 1819731"/>
              <a:gd name="connsiteX324" fmla="*/ 0 w 1426467"/>
              <a:gd name="connsiteY324" fmla="*/ 793384 h 1819731"/>
              <a:gd name="connsiteX325" fmla="*/ 0 w 1426467"/>
              <a:gd name="connsiteY325" fmla="*/ 786822 h 1819731"/>
              <a:gd name="connsiteX326" fmla="*/ 0 w 1426467"/>
              <a:gd name="connsiteY326" fmla="*/ 259868 h 1819731"/>
              <a:gd name="connsiteX327" fmla="*/ 394877 w 1426467"/>
              <a:gd name="connsiteY327" fmla="*/ 259868 h 1819731"/>
              <a:gd name="connsiteX328" fmla="*/ 394877 w 1426467"/>
              <a:gd name="connsiteY328" fmla="*/ 258555 h 1819731"/>
              <a:gd name="connsiteX329" fmla="*/ 576073 w 1426467"/>
              <a:gd name="connsiteY329" fmla="*/ 258555 h 1819731"/>
              <a:gd name="connsiteX330" fmla="*/ 584736 w 1426467"/>
              <a:gd name="connsiteY330" fmla="*/ 258555 h 1819731"/>
              <a:gd name="connsiteX331" fmla="*/ 593399 w 1426467"/>
              <a:gd name="connsiteY331" fmla="*/ 256587 h 1819731"/>
              <a:gd name="connsiteX332" fmla="*/ 599896 w 1426467"/>
              <a:gd name="connsiteY332" fmla="*/ 254618 h 1819731"/>
              <a:gd name="connsiteX333" fmla="*/ 605671 w 1426467"/>
              <a:gd name="connsiteY333" fmla="*/ 251993 h 1819731"/>
              <a:gd name="connsiteX334" fmla="*/ 610724 w 1426467"/>
              <a:gd name="connsiteY334" fmla="*/ 248056 h 1819731"/>
              <a:gd name="connsiteX335" fmla="*/ 612890 w 1426467"/>
              <a:gd name="connsiteY335" fmla="*/ 242150 h 1819731"/>
              <a:gd name="connsiteX336" fmla="*/ 614334 w 1426467"/>
              <a:gd name="connsiteY336" fmla="*/ 236244 h 1819731"/>
              <a:gd name="connsiteX337" fmla="*/ 612890 w 1426467"/>
              <a:gd name="connsiteY337" fmla="*/ 229681 h 1819731"/>
              <a:gd name="connsiteX338" fmla="*/ 610003 w 1426467"/>
              <a:gd name="connsiteY338" fmla="*/ 223775 h 1819731"/>
              <a:gd name="connsiteX339" fmla="*/ 603505 w 1426467"/>
              <a:gd name="connsiteY339" fmla="*/ 216557 h 1819731"/>
              <a:gd name="connsiteX340" fmla="*/ 594843 w 1426467"/>
              <a:gd name="connsiteY340" fmla="*/ 210651 h 1819731"/>
              <a:gd name="connsiteX341" fmla="*/ 584736 w 1426467"/>
              <a:gd name="connsiteY341" fmla="*/ 206057 h 1819731"/>
              <a:gd name="connsiteX342" fmla="*/ 575352 w 1426467"/>
              <a:gd name="connsiteY342" fmla="*/ 200807 h 1819731"/>
              <a:gd name="connsiteX343" fmla="*/ 566689 w 1426467"/>
              <a:gd name="connsiteY343" fmla="*/ 194245 h 1819731"/>
              <a:gd name="connsiteX344" fmla="*/ 555860 w 1426467"/>
              <a:gd name="connsiteY344" fmla="*/ 185057 h 1819731"/>
              <a:gd name="connsiteX345" fmla="*/ 550807 w 1426467"/>
              <a:gd name="connsiteY345" fmla="*/ 179151 h 1819731"/>
              <a:gd name="connsiteX346" fmla="*/ 545032 w 1426467"/>
              <a:gd name="connsiteY346" fmla="*/ 173245 h 1819731"/>
              <a:gd name="connsiteX347" fmla="*/ 539979 w 1426467"/>
              <a:gd name="connsiteY347" fmla="*/ 166683 h 1819731"/>
              <a:gd name="connsiteX348" fmla="*/ 535647 w 1426467"/>
              <a:gd name="connsiteY348" fmla="*/ 158808 h 1819731"/>
              <a:gd name="connsiteX349" fmla="*/ 532038 w 1426467"/>
              <a:gd name="connsiteY349" fmla="*/ 150933 h 1819731"/>
              <a:gd name="connsiteX350" fmla="*/ 529150 w 1426467"/>
              <a:gd name="connsiteY350" fmla="*/ 141090 h 1819731"/>
              <a:gd name="connsiteX351" fmla="*/ 527706 w 1426467"/>
              <a:gd name="connsiteY351" fmla="*/ 131246 h 1819731"/>
              <a:gd name="connsiteX352" fmla="*/ 526984 w 1426467"/>
              <a:gd name="connsiteY352" fmla="*/ 120747 h 1819731"/>
              <a:gd name="connsiteX353" fmla="*/ 527706 w 1426467"/>
              <a:gd name="connsiteY353" fmla="*/ 108935 h 1819731"/>
              <a:gd name="connsiteX354" fmla="*/ 529872 w 1426467"/>
              <a:gd name="connsiteY354" fmla="*/ 95810 h 1819731"/>
              <a:gd name="connsiteX355" fmla="*/ 534203 w 1426467"/>
              <a:gd name="connsiteY355" fmla="*/ 83998 h 1819731"/>
              <a:gd name="connsiteX356" fmla="*/ 539979 w 1426467"/>
              <a:gd name="connsiteY356" fmla="*/ 73498 h 1819731"/>
              <a:gd name="connsiteX357" fmla="*/ 546476 w 1426467"/>
              <a:gd name="connsiteY357" fmla="*/ 62342 h 1819731"/>
              <a:gd name="connsiteX358" fmla="*/ 554417 w 1426467"/>
              <a:gd name="connsiteY358" fmla="*/ 53155 h 1819731"/>
              <a:gd name="connsiteX359" fmla="*/ 564523 w 1426467"/>
              <a:gd name="connsiteY359" fmla="*/ 43968 h 1819731"/>
              <a:gd name="connsiteX360" fmla="*/ 575352 w 1426467"/>
              <a:gd name="connsiteY360" fmla="*/ 35437 h 1819731"/>
              <a:gd name="connsiteX361" fmla="*/ 586902 w 1426467"/>
              <a:gd name="connsiteY361" fmla="*/ 27562 h 1819731"/>
              <a:gd name="connsiteX362" fmla="*/ 599896 w 1426467"/>
              <a:gd name="connsiteY362" fmla="*/ 20343 h 1819731"/>
              <a:gd name="connsiteX363" fmla="*/ 612890 w 1426467"/>
              <a:gd name="connsiteY363" fmla="*/ 14437 h 1819731"/>
              <a:gd name="connsiteX364" fmla="*/ 628050 w 1426467"/>
              <a:gd name="connsiteY364" fmla="*/ 9844 h 1819731"/>
              <a:gd name="connsiteX365" fmla="*/ 643210 w 1426467"/>
              <a:gd name="connsiteY365" fmla="*/ 4594 h 1819731"/>
              <a:gd name="connsiteX366" fmla="*/ 658370 w 1426467"/>
              <a:gd name="connsiteY366" fmla="*/ 1969 h 1819731"/>
              <a:gd name="connsiteX367" fmla="*/ 675695 w 1426467"/>
              <a:gd name="connsiteY367" fmla="*/ 656 h 1819731"/>
              <a:gd name="connsiteX368" fmla="*/ 691577 w 1426467"/>
              <a:gd name="connsiteY368" fmla="*/ 0 h 181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</a:cxnLst>
            <a:rect l="l" t="t" r="r" b="b"/>
            <a:pathLst>
              <a:path w="1426467" h="1819731">
                <a:moveTo>
                  <a:pt x="691577" y="0"/>
                </a:moveTo>
                <a:lnTo>
                  <a:pt x="708902" y="656"/>
                </a:lnTo>
                <a:lnTo>
                  <a:pt x="725506" y="1969"/>
                </a:lnTo>
                <a:lnTo>
                  <a:pt x="736237" y="3743"/>
                </a:lnTo>
                <a:lnTo>
                  <a:pt x="747162" y="7529"/>
                </a:lnTo>
                <a:lnTo>
                  <a:pt x="760878" y="12126"/>
                </a:lnTo>
                <a:lnTo>
                  <a:pt x="775316" y="18038"/>
                </a:lnTo>
                <a:lnTo>
                  <a:pt x="788310" y="25262"/>
                </a:lnTo>
                <a:lnTo>
                  <a:pt x="799860" y="33144"/>
                </a:lnTo>
                <a:lnTo>
                  <a:pt x="810689" y="41682"/>
                </a:lnTo>
                <a:lnTo>
                  <a:pt x="819352" y="50878"/>
                </a:lnTo>
                <a:lnTo>
                  <a:pt x="828014" y="60073"/>
                </a:lnTo>
                <a:lnTo>
                  <a:pt x="835955" y="71238"/>
                </a:lnTo>
                <a:lnTo>
                  <a:pt x="841008" y="81747"/>
                </a:lnTo>
                <a:lnTo>
                  <a:pt x="845340" y="93570"/>
                </a:lnTo>
                <a:lnTo>
                  <a:pt x="847505" y="105392"/>
                </a:lnTo>
                <a:lnTo>
                  <a:pt x="848949" y="118528"/>
                </a:lnTo>
                <a:lnTo>
                  <a:pt x="847505" y="129037"/>
                </a:lnTo>
                <a:lnTo>
                  <a:pt x="845340" y="138889"/>
                </a:lnTo>
                <a:lnTo>
                  <a:pt x="843174" y="148741"/>
                </a:lnTo>
                <a:lnTo>
                  <a:pt x="838843" y="156622"/>
                </a:lnTo>
                <a:lnTo>
                  <a:pt x="834511" y="164504"/>
                </a:lnTo>
                <a:lnTo>
                  <a:pt x="830180" y="171072"/>
                </a:lnTo>
                <a:lnTo>
                  <a:pt x="825127" y="176983"/>
                </a:lnTo>
                <a:lnTo>
                  <a:pt x="819352" y="182894"/>
                </a:lnTo>
                <a:lnTo>
                  <a:pt x="808523" y="192090"/>
                </a:lnTo>
                <a:lnTo>
                  <a:pt x="799138" y="198658"/>
                </a:lnTo>
                <a:lnTo>
                  <a:pt x="790476" y="203912"/>
                </a:lnTo>
                <a:lnTo>
                  <a:pt x="779647" y="208510"/>
                </a:lnTo>
                <a:lnTo>
                  <a:pt x="771706" y="214421"/>
                </a:lnTo>
                <a:lnTo>
                  <a:pt x="765209" y="221646"/>
                </a:lnTo>
                <a:lnTo>
                  <a:pt x="762322" y="227557"/>
                </a:lnTo>
                <a:lnTo>
                  <a:pt x="760156" y="234125"/>
                </a:lnTo>
                <a:lnTo>
                  <a:pt x="760878" y="240036"/>
                </a:lnTo>
                <a:lnTo>
                  <a:pt x="764487" y="245290"/>
                </a:lnTo>
                <a:lnTo>
                  <a:pt x="769541" y="249888"/>
                </a:lnTo>
                <a:lnTo>
                  <a:pt x="776225" y="249888"/>
                </a:lnTo>
                <a:lnTo>
                  <a:pt x="778926" y="251993"/>
                </a:lnTo>
                <a:lnTo>
                  <a:pt x="784701" y="254618"/>
                </a:lnTo>
                <a:lnTo>
                  <a:pt x="791199" y="256587"/>
                </a:lnTo>
                <a:lnTo>
                  <a:pt x="799861" y="258555"/>
                </a:lnTo>
                <a:lnTo>
                  <a:pt x="808524" y="258555"/>
                </a:lnTo>
                <a:lnTo>
                  <a:pt x="1098726" y="258555"/>
                </a:lnTo>
                <a:lnTo>
                  <a:pt x="1098726" y="259868"/>
                </a:lnTo>
                <a:lnTo>
                  <a:pt x="1423707" y="259868"/>
                </a:lnTo>
                <a:lnTo>
                  <a:pt x="1425864" y="822289"/>
                </a:lnTo>
                <a:lnTo>
                  <a:pt x="1424420" y="828851"/>
                </a:lnTo>
                <a:lnTo>
                  <a:pt x="1423697" y="836069"/>
                </a:lnTo>
                <a:lnTo>
                  <a:pt x="1421531" y="841975"/>
                </a:lnTo>
                <a:lnTo>
                  <a:pt x="1419364" y="845912"/>
                </a:lnTo>
                <a:lnTo>
                  <a:pt x="1415753" y="849849"/>
                </a:lnTo>
                <a:lnTo>
                  <a:pt x="1411420" y="852474"/>
                </a:lnTo>
                <a:lnTo>
                  <a:pt x="1408531" y="854443"/>
                </a:lnTo>
                <a:lnTo>
                  <a:pt x="1404198" y="855755"/>
                </a:lnTo>
                <a:lnTo>
                  <a:pt x="1398420" y="855755"/>
                </a:lnTo>
                <a:lnTo>
                  <a:pt x="1394087" y="854443"/>
                </a:lnTo>
                <a:lnTo>
                  <a:pt x="1389883" y="852805"/>
                </a:lnTo>
                <a:lnTo>
                  <a:pt x="1386041" y="850477"/>
                </a:lnTo>
                <a:lnTo>
                  <a:pt x="1381732" y="847539"/>
                </a:lnTo>
                <a:lnTo>
                  <a:pt x="1379939" y="846142"/>
                </a:lnTo>
                <a:lnTo>
                  <a:pt x="1375935" y="841289"/>
                </a:lnTo>
                <a:lnTo>
                  <a:pt x="1375189" y="840498"/>
                </a:lnTo>
                <a:lnTo>
                  <a:pt x="1370977" y="834757"/>
                </a:lnTo>
                <a:lnTo>
                  <a:pt x="1367366" y="828195"/>
                </a:lnTo>
                <a:lnTo>
                  <a:pt x="1362310" y="820321"/>
                </a:lnTo>
                <a:lnTo>
                  <a:pt x="1354366" y="811134"/>
                </a:lnTo>
                <a:lnTo>
                  <a:pt x="1344978" y="801947"/>
                </a:lnTo>
                <a:lnTo>
                  <a:pt x="1338478" y="796698"/>
                </a:lnTo>
                <a:lnTo>
                  <a:pt x="1331978" y="792760"/>
                </a:lnTo>
                <a:lnTo>
                  <a:pt x="1328277" y="790620"/>
                </a:lnTo>
                <a:lnTo>
                  <a:pt x="1325402" y="788791"/>
                </a:lnTo>
                <a:lnTo>
                  <a:pt x="1324052" y="788177"/>
                </a:lnTo>
                <a:lnTo>
                  <a:pt x="1324034" y="788167"/>
                </a:lnTo>
                <a:lnTo>
                  <a:pt x="1317457" y="785179"/>
                </a:lnTo>
                <a:lnTo>
                  <a:pt x="1316739" y="784853"/>
                </a:lnTo>
                <a:lnTo>
                  <a:pt x="1316737" y="784853"/>
                </a:lnTo>
                <a:lnTo>
                  <a:pt x="1315367" y="784230"/>
                </a:lnTo>
                <a:lnTo>
                  <a:pt x="1306701" y="780949"/>
                </a:lnTo>
                <a:lnTo>
                  <a:pt x="1295868" y="778324"/>
                </a:lnTo>
                <a:lnTo>
                  <a:pt x="1285035" y="776356"/>
                </a:lnTo>
                <a:lnTo>
                  <a:pt x="1273480" y="776356"/>
                </a:lnTo>
                <a:lnTo>
                  <a:pt x="1259758" y="776356"/>
                </a:lnTo>
                <a:lnTo>
                  <a:pt x="1246758" y="778980"/>
                </a:lnTo>
                <a:lnTo>
                  <a:pt x="1233759" y="782918"/>
                </a:lnTo>
                <a:lnTo>
                  <a:pt x="1221481" y="788167"/>
                </a:lnTo>
                <a:lnTo>
                  <a:pt x="1209926" y="794073"/>
                </a:lnTo>
                <a:lnTo>
                  <a:pt x="1199093" y="801947"/>
                </a:lnTo>
                <a:lnTo>
                  <a:pt x="1188982" y="810478"/>
                </a:lnTo>
                <a:lnTo>
                  <a:pt x="1179594" y="820321"/>
                </a:lnTo>
                <a:lnTo>
                  <a:pt x="1170927" y="830163"/>
                </a:lnTo>
                <a:lnTo>
                  <a:pt x="1163705" y="841975"/>
                </a:lnTo>
                <a:lnTo>
                  <a:pt x="1157205" y="854443"/>
                </a:lnTo>
                <a:lnTo>
                  <a:pt x="1150705" y="867566"/>
                </a:lnTo>
                <a:lnTo>
                  <a:pt x="1146372" y="881346"/>
                </a:lnTo>
                <a:lnTo>
                  <a:pt x="1142761" y="895783"/>
                </a:lnTo>
                <a:lnTo>
                  <a:pt x="1140595" y="910219"/>
                </a:lnTo>
                <a:lnTo>
                  <a:pt x="1140595" y="925968"/>
                </a:lnTo>
                <a:lnTo>
                  <a:pt x="1140595" y="941716"/>
                </a:lnTo>
                <a:lnTo>
                  <a:pt x="1142761" y="956809"/>
                </a:lnTo>
                <a:lnTo>
                  <a:pt x="1146372" y="971245"/>
                </a:lnTo>
                <a:lnTo>
                  <a:pt x="1150705" y="985025"/>
                </a:lnTo>
                <a:lnTo>
                  <a:pt x="1154519" y="992340"/>
                </a:lnTo>
                <a:lnTo>
                  <a:pt x="1157200" y="998129"/>
                </a:lnTo>
                <a:lnTo>
                  <a:pt x="1160418" y="1003979"/>
                </a:lnTo>
                <a:lnTo>
                  <a:pt x="1163705" y="1010616"/>
                </a:lnTo>
                <a:lnTo>
                  <a:pt x="1170927" y="1022428"/>
                </a:lnTo>
                <a:lnTo>
                  <a:pt x="1179594" y="1032927"/>
                </a:lnTo>
                <a:lnTo>
                  <a:pt x="1183934" y="1037174"/>
                </a:lnTo>
                <a:lnTo>
                  <a:pt x="1188963" y="1043409"/>
                </a:lnTo>
                <a:lnTo>
                  <a:pt x="1199792" y="1052596"/>
                </a:lnTo>
                <a:lnTo>
                  <a:pt x="1210620" y="1059158"/>
                </a:lnTo>
                <a:lnTo>
                  <a:pt x="1222892" y="1066377"/>
                </a:lnTo>
                <a:lnTo>
                  <a:pt x="1234443" y="1070971"/>
                </a:lnTo>
                <a:lnTo>
                  <a:pt x="1247437" y="1074908"/>
                </a:lnTo>
                <a:lnTo>
                  <a:pt x="1260431" y="1076877"/>
                </a:lnTo>
                <a:lnTo>
                  <a:pt x="1274869" y="1078189"/>
                </a:lnTo>
                <a:lnTo>
                  <a:pt x="1286419" y="1076877"/>
                </a:lnTo>
                <a:lnTo>
                  <a:pt x="1297248" y="1074908"/>
                </a:lnTo>
                <a:lnTo>
                  <a:pt x="1306632" y="1072939"/>
                </a:lnTo>
                <a:lnTo>
                  <a:pt x="1316739" y="1069002"/>
                </a:lnTo>
                <a:lnTo>
                  <a:pt x="1325402" y="1065065"/>
                </a:lnTo>
                <a:lnTo>
                  <a:pt x="1332621" y="1061127"/>
                </a:lnTo>
                <a:lnTo>
                  <a:pt x="1339118" y="1056534"/>
                </a:lnTo>
                <a:lnTo>
                  <a:pt x="1345615" y="1051284"/>
                </a:lnTo>
                <a:lnTo>
                  <a:pt x="1355721" y="1041440"/>
                </a:lnTo>
                <a:lnTo>
                  <a:pt x="1362218" y="1032909"/>
                </a:lnTo>
                <a:lnTo>
                  <a:pt x="1367272" y="1025034"/>
                </a:lnTo>
                <a:lnTo>
                  <a:pt x="1371603" y="1017816"/>
                </a:lnTo>
                <a:lnTo>
                  <a:pt x="1375935" y="1011910"/>
                </a:lnTo>
                <a:lnTo>
                  <a:pt x="1380266" y="1007316"/>
                </a:lnTo>
                <a:lnTo>
                  <a:pt x="1386041" y="1003379"/>
                </a:lnTo>
                <a:lnTo>
                  <a:pt x="1390372" y="1000098"/>
                </a:lnTo>
                <a:lnTo>
                  <a:pt x="1395426" y="999441"/>
                </a:lnTo>
                <a:lnTo>
                  <a:pt x="1399757" y="998129"/>
                </a:lnTo>
                <a:lnTo>
                  <a:pt x="1404810" y="998129"/>
                </a:lnTo>
                <a:lnTo>
                  <a:pt x="1409142" y="999441"/>
                </a:lnTo>
                <a:lnTo>
                  <a:pt x="1413473" y="1001410"/>
                </a:lnTo>
                <a:lnTo>
                  <a:pt x="1416651" y="1003721"/>
                </a:lnTo>
                <a:lnTo>
                  <a:pt x="1417658" y="1004819"/>
                </a:lnTo>
                <a:lnTo>
                  <a:pt x="1419970" y="1007972"/>
                </a:lnTo>
                <a:lnTo>
                  <a:pt x="1422136" y="1011910"/>
                </a:lnTo>
                <a:lnTo>
                  <a:pt x="1424302" y="1017816"/>
                </a:lnTo>
                <a:lnTo>
                  <a:pt x="1425745" y="1025034"/>
                </a:lnTo>
                <a:lnTo>
                  <a:pt x="1425864" y="1026332"/>
                </a:lnTo>
                <a:lnTo>
                  <a:pt x="1425864" y="1032271"/>
                </a:lnTo>
                <a:lnTo>
                  <a:pt x="1425864" y="1557881"/>
                </a:lnTo>
                <a:lnTo>
                  <a:pt x="1426467" y="1557881"/>
                </a:lnTo>
                <a:lnTo>
                  <a:pt x="1426467" y="1558551"/>
                </a:lnTo>
                <a:lnTo>
                  <a:pt x="1031590" y="1558551"/>
                </a:lnTo>
                <a:lnTo>
                  <a:pt x="1031590" y="1559207"/>
                </a:lnTo>
                <a:lnTo>
                  <a:pt x="850394" y="1559207"/>
                </a:lnTo>
                <a:lnTo>
                  <a:pt x="841731" y="1560520"/>
                </a:lnTo>
                <a:lnTo>
                  <a:pt x="833068" y="1561176"/>
                </a:lnTo>
                <a:lnTo>
                  <a:pt x="826571" y="1563145"/>
                </a:lnTo>
                <a:lnTo>
                  <a:pt x="821518" y="1566426"/>
                </a:lnTo>
                <a:lnTo>
                  <a:pt x="815743" y="1571019"/>
                </a:lnTo>
                <a:lnTo>
                  <a:pt x="815612" y="1571287"/>
                </a:lnTo>
                <a:lnTo>
                  <a:pt x="812261" y="1571287"/>
                </a:lnTo>
                <a:lnTo>
                  <a:pt x="807079" y="1575408"/>
                </a:lnTo>
                <a:lnTo>
                  <a:pt x="804191" y="1581315"/>
                </a:lnTo>
                <a:lnTo>
                  <a:pt x="804191" y="1587221"/>
                </a:lnTo>
                <a:lnTo>
                  <a:pt x="804913" y="1593127"/>
                </a:lnTo>
                <a:lnTo>
                  <a:pt x="808523" y="1600345"/>
                </a:lnTo>
                <a:lnTo>
                  <a:pt x="815020" y="1606251"/>
                </a:lnTo>
                <a:lnTo>
                  <a:pt x="822239" y="1612157"/>
                </a:lnTo>
                <a:lnTo>
                  <a:pt x="833067" y="1618064"/>
                </a:lnTo>
                <a:lnTo>
                  <a:pt x="841730" y="1622657"/>
                </a:lnTo>
                <a:lnTo>
                  <a:pt x="851837" y="1628563"/>
                </a:lnTo>
                <a:lnTo>
                  <a:pt x="861943" y="1637750"/>
                </a:lnTo>
                <a:lnTo>
                  <a:pt x="867718" y="1643657"/>
                </a:lnTo>
                <a:lnTo>
                  <a:pt x="872772" y="1649563"/>
                </a:lnTo>
                <a:lnTo>
                  <a:pt x="877103" y="1656781"/>
                </a:lnTo>
                <a:lnTo>
                  <a:pt x="881435" y="1664000"/>
                </a:lnTo>
                <a:lnTo>
                  <a:pt x="885766" y="1672531"/>
                </a:lnTo>
                <a:lnTo>
                  <a:pt x="887931" y="1681718"/>
                </a:lnTo>
                <a:lnTo>
                  <a:pt x="890098" y="1691562"/>
                </a:lnTo>
                <a:lnTo>
                  <a:pt x="891541" y="1702061"/>
                </a:lnTo>
                <a:lnTo>
                  <a:pt x="890098" y="1715185"/>
                </a:lnTo>
                <a:lnTo>
                  <a:pt x="887931" y="1726998"/>
                </a:lnTo>
                <a:lnTo>
                  <a:pt x="883600" y="1738810"/>
                </a:lnTo>
                <a:lnTo>
                  <a:pt x="878547" y="1749309"/>
                </a:lnTo>
                <a:lnTo>
                  <a:pt x="870606" y="1759810"/>
                </a:lnTo>
                <a:lnTo>
                  <a:pt x="863387" y="1769653"/>
                </a:lnTo>
                <a:lnTo>
                  <a:pt x="854002" y="1779497"/>
                </a:lnTo>
                <a:lnTo>
                  <a:pt x="843174" y="1788683"/>
                </a:lnTo>
                <a:lnTo>
                  <a:pt x="830902" y="1795246"/>
                </a:lnTo>
                <a:lnTo>
                  <a:pt x="821659" y="1800847"/>
                </a:lnTo>
                <a:lnTo>
                  <a:pt x="812855" y="1804638"/>
                </a:lnTo>
                <a:lnTo>
                  <a:pt x="798417" y="1809888"/>
                </a:lnTo>
                <a:lnTo>
                  <a:pt x="783258" y="1813825"/>
                </a:lnTo>
                <a:lnTo>
                  <a:pt x="767376" y="1816450"/>
                </a:lnTo>
                <a:lnTo>
                  <a:pt x="751494" y="1818419"/>
                </a:lnTo>
                <a:lnTo>
                  <a:pt x="734169" y="1819731"/>
                </a:lnTo>
                <a:lnTo>
                  <a:pt x="717565" y="1818419"/>
                </a:lnTo>
                <a:lnTo>
                  <a:pt x="700240" y="1816450"/>
                </a:lnTo>
                <a:lnTo>
                  <a:pt x="685080" y="1813825"/>
                </a:lnTo>
                <a:lnTo>
                  <a:pt x="669920" y="1809888"/>
                </a:lnTo>
                <a:lnTo>
                  <a:pt x="655482" y="1804638"/>
                </a:lnTo>
                <a:lnTo>
                  <a:pt x="641044" y="1798732"/>
                </a:lnTo>
                <a:lnTo>
                  <a:pt x="629494" y="1790857"/>
                </a:lnTo>
                <a:lnTo>
                  <a:pt x="617222" y="1784295"/>
                </a:lnTo>
                <a:lnTo>
                  <a:pt x="606393" y="1775107"/>
                </a:lnTo>
                <a:lnTo>
                  <a:pt x="597008" y="1765264"/>
                </a:lnTo>
                <a:lnTo>
                  <a:pt x="588346" y="1755420"/>
                </a:lnTo>
                <a:lnTo>
                  <a:pt x="581849" y="1744921"/>
                </a:lnTo>
                <a:lnTo>
                  <a:pt x="576073" y="1734421"/>
                </a:lnTo>
                <a:lnTo>
                  <a:pt x="571742" y="1722609"/>
                </a:lnTo>
                <a:lnTo>
                  <a:pt x="569576" y="1710797"/>
                </a:lnTo>
                <a:lnTo>
                  <a:pt x="568854" y="1697672"/>
                </a:lnTo>
                <a:lnTo>
                  <a:pt x="568854" y="1687172"/>
                </a:lnTo>
                <a:lnTo>
                  <a:pt x="571020" y="1677329"/>
                </a:lnTo>
                <a:lnTo>
                  <a:pt x="573908" y="1668142"/>
                </a:lnTo>
                <a:lnTo>
                  <a:pt x="577517" y="1659611"/>
                </a:lnTo>
                <a:lnTo>
                  <a:pt x="581849" y="1652392"/>
                </a:lnTo>
                <a:lnTo>
                  <a:pt x="586902" y="1645174"/>
                </a:lnTo>
                <a:lnTo>
                  <a:pt x="592677" y="1639267"/>
                </a:lnTo>
                <a:lnTo>
                  <a:pt x="597730" y="1633361"/>
                </a:lnTo>
                <a:lnTo>
                  <a:pt x="608559" y="1624174"/>
                </a:lnTo>
                <a:lnTo>
                  <a:pt x="615235" y="1619623"/>
                </a:lnTo>
                <a:lnTo>
                  <a:pt x="618665" y="1618064"/>
                </a:lnTo>
                <a:lnTo>
                  <a:pt x="621249" y="1616437"/>
                </a:lnTo>
                <a:lnTo>
                  <a:pt x="627328" y="1613674"/>
                </a:lnTo>
                <a:lnTo>
                  <a:pt x="636713" y="1607768"/>
                </a:lnTo>
                <a:lnTo>
                  <a:pt x="645375" y="1601862"/>
                </a:lnTo>
                <a:lnTo>
                  <a:pt x="651151" y="1595956"/>
                </a:lnTo>
                <a:lnTo>
                  <a:pt x="655482" y="1588738"/>
                </a:lnTo>
                <a:lnTo>
                  <a:pt x="656204" y="1582831"/>
                </a:lnTo>
                <a:lnTo>
                  <a:pt x="655482" y="1576925"/>
                </a:lnTo>
                <a:lnTo>
                  <a:pt x="651873" y="1571019"/>
                </a:lnTo>
                <a:lnTo>
                  <a:pt x="647541" y="1566426"/>
                </a:lnTo>
                <a:lnTo>
                  <a:pt x="642488" y="1563145"/>
                </a:lnTo>
                <a:lnTo>
                  <a:pt x="634547" y="1561176"/>
                </a:lnTo>
                <a:lnTo>
                  <a:pt x="627328" y="1560520"/>
                </a:lnTo>
                <a:lnTo>
                  <a:pt x="618665" y="1559207"/>
                </a:lnTo>
                <a:lnTo>
                  <a:pt x="328463" y="1559207"/>
                </a:lnTo>
                <a:lnTo>
                  <a:pt x="328463" y="1558551"/>
                </a:lnTo>
                <a:lnTo>
                  <a:pt x="0" y="1558551"/>
                </a:lnTo>
                <a:lnTo>
                  <a:pt x="0" y="997473"/>
                </a:lnTo>
                <a:lnTo>
                  <a:pt x="0" y="989598"/>
                </a:lnTo>
                <a:lnTo>
                  <a:pt x="2166" y="983036"/>
                </a:lnTo>
                <a:lnTo>
                  <a:pt x="3610" y="977129"/>
                </a:lnTo>
                <a:lnTo>
                  <a:pt x="6497" y="973192"/>
                </a:lnTo>
                <a:lnTo>
                  <a:pt x="10107" y="969255"/>
                </a:lnTo>
                <a:lnTo>
                  <a:pt x="10466" y="968847"/>
                </a:lnTo>
                <a:lnTo>
                  <a:pt x="13715" y="968356"/>
                </a:lnTo>
                <a:lnTo>
                  <a:pt x="18046" y="968356"/>
                </a:lnTo>
                <a:lnTo>
                  <a:pt x="23821" y="969011"/>
                </a:lnTo>
                <a:lnTo>
                  <a:pt x="28153" y="970979"/>
                </a:lnTo>
                <a:lnTo>
                  <a:pt x="33206" y="974259"/>
                </a:lnTo>
                <a:lnTo>
                  <a:pt x="37537" y="978194"/>
                </a:lnTo>
                <a:lnTo>
                  <a:pt x="41869" y="982786"/>
                </a:lnTo>
                <a:lnTo>
                  <a:pt x="46922" y="988689"/>
                </a:lnTo>
                <a:lnTo>
                  <a:pt x="50531" y="995904"/>
                </a:lnTo>
                <a:lnTo>
                  <a:pt x="55585" y="1003775"/>
                </a:lnTo>
                <a:lnTo>
                  <a:pt x="63525" y="1012302"/>
                </a:lnTo>
                <a:lnTo>
                  <a:pt x="72910" y="1022141"/>
                </a:lnTo>
                <a:lnTo>
                  <a:pt x="78685" y="1026732"/>
                </a:lnTo>
                <a:lnTo>
                  <a:pt x="85904" y="1031979"/>
                </a:lnTo>
                <a:lnTo>
                  <a:pt x="93845" y="1035915"/>
                </a:lnTo>
                <a:lnTo>
                  <a:pt x="102508" y="1039850"/>
                </a:lnTo>
                <a:lnTo>
                  <a:pt x="111171" y="1043786"/>
                </a:lnTo>
                <a:lnTo>
                  <a:pt x="121999" y="1045754"/>
                </a:lnTo>
                <a:lnTo>
                  <a:pt x="132827" y="1047721"/>
                </a:lnTo>
                <a:lnTo>
                  <a:pt x="144378" y="1048377"/>
                </a:lnTo>
                <a:lnTo>
                  <a:pt x="157372" y="1047721"/>
                </a:lnTo>
                <a:lnTo>
                  <a:pt x="171088" y="1044442"/>
                </a:lnTo>
                <a:lnTo>
                  <a:pt x="183360" y="1041818"/>
                </a:lnTo>
                <a:lnTo>
                  <a:pt x="196354" y="1035915"/>
                </a:lnTo>
                <a:lnTo>
                  <a:pt x="207183" y="1030012"/>
                </a:lnTo>
                <a:lnTo>
                  <a:pt x="218733" y="1022141"/>
                </a:lnTo>
                <a:lnTo>
                  <a:pt x="228840" y="1014270"/>
                </a:lnTo>
                <a:lnTo>
                  <a:pt x="229246" y="1013845"/>
                </a:lnTo>
                <a:lnTo>
                  <a:pt x="236782" y="1007972"/>
                </a:lnTo>
                <a:lnTo>
                  <a:pt x="246167" y="998129"/>
                </a:lnTo>
                <a:lnTo>
                  <a:pt x="254830" y="987629"/>
                </a:lnTo>
                <a:lnTo>
                  <a:pt x="262049" y="975817"/>
                </a:lnTo>
                <a:lnTo>
                  <a:pt x="268546" y="963349"/>
                </a:lnTo>
                <a:lnTo>
                  <a:pt x="275043" y="950224"/>
                </a:lnTo>
                <a:lnTo>
                  <a:pt x="279374" y="936443"/>
                </a:lnTo>
                <a:lnTo>
                  <a:pt x="282984" y="922006"/>
                </a:lnTo>
                <a:lnTo>
                  <a:pt x="285149" y="906913"/>
                </a:lnTo>
                <a:lnTo>
                  <a:pt x="285149" y="891819"/>
                </a:lnTo>
                <a:lnTo>
                  <a:pt x="285149" y="876726"/>
                </a:lnTo>
                <a:lnTo>
                  <a:pt x="282984" y="860976"/>
                </a:lnTo>
                <a:lnTo>
                  <a:pt x="279374" y="847196"/>
                </a:lnTo>
                <a:lnTo>
                  <a:pt x="275043" y="832758"/>
                </a:lnTo>
                <a:lnTo>
                  <a:pt x="268546" y="819634"/>
                </a:lnTo>
                <a:lnTo>
                  <a:pt x="262049" y="807165"/>
                </a:lnTo>
                <a:lnTo>
                  <a:pt x="254830" y="796666"/>
                </a:lnTo>
                <a:lnTo>
                  <a:pt x="246167" y="785510"/>
                </a:lnTo>
                <a:lnTo>
                  <a:pt x="236782" y="775666"/>
                </a:lnTo>
                <a:lnTo>
                  <a:pt x="226676" y="767135"/>
                </a:lnTo>
                <a:lnTo>
                  <a:pt x="215847" y="759260"/>
                </a:lnTo>
                <a:lnTo>
                  <a:pt x="204297" y="753354"/>
                </a:lnTo>
                <a:lnTo>
                  <a:pt x="192025" y="748104"/>
                </a:lnTo>
                <a:lnTo>
                  <a:pt x="179030" y="744167"/>
                </a:lnTo>
                <a:lnTo>
                  <a:pt x="166036" y="742198"/>
                </a:lnTo>
                <a:lnTo>
                  <a:pt x="152320" y="741542"/>
                </a:lnTo>
                <a:lnTo>
                  <a:pt x="140048" y="741542"/>
                </a:lnTo>
                <a:lnTo>
                  <a:pt x="129942" y="743511"/>
                </a:lnTo>
                <a:lnTo>
                  <a:pt x="119835" y="746136"/>
                </a:lnTo>
                <a:lnTo>
                  <a:pt x="110450" y="749417"/>
                </a:lnTo>
                <a:lnTo>
                  <a:pt x="101788" y="753354"/>
                </a:lnTo>
                <a:lnTo>
                  <a:pt x="93847" y="757948"/>
                </a:lnTo>
                <a:lnTo>
                  <a:pt x="87350" y="763198"/>
                </a:lnTo>
                <a:lnTo>
                  <a:pt x="85004" y="764857"/>
                </a:lnTo>
                <a:lnTo>
                  <a:pt x="78685" y="768301"/>
                </a:lnTo>
                <a:lnTo>
                  <a:pt x="72910" y="774204"/>
                </a:lnTo>
                <a:lnTo>
                  <a:pt x="63525" y="782731"/>
                </a:lnTo>
                <a:lnTo>
                  <a:pt x="55585" y="791914"/>
                </a:lnTo>
                <a:lnTo>
                  <a:pt x="50531" y="799785"/>
                </a:lnTo>
                <a:lnTo>
                  <a:pt x="46922" y="806344"/>
                </a:lnTo>
                <a:lnTo>
                  <a:pt x="41869" y="812248"/>
                </a:lnTo>
                <a:lnTo>
                  <a:pt x="37798" y="816563"/>
                </a:lnTo>
                <a:lnTo>
                  <a:pt x="35373" y="817665"/>
                </a:lnTo>
                <a:lnTo>
                  <a:pt x="31042" y="819634"/>
                </a:lnTo>
                <a:lnTo>
                  <a:pt x="25988" y="820946"/>
                </a:lnTo>
                <a:lnTo>
                  <a:pt x="21657" y="820946"/>
                </a:lnTo>
                <a:lnTo>
                  <a:pt x="17326" y="819634"/>
                </a:lnTo>
                <a:lnTo>
                  <a:pt x="12994" y="817665"/>
                </a:lnTo>
                <a:lnTo>
                  <a:pt x="10107" y="815040"/>
                </a:lnTo>
                <a:lnTo>
                  <a:pt x="6497" y="811103"/>
                </a:lnTo>
                <a:lnTo>
                  <a:pt x="3610" y="806509"/>
                </a:lnTo>
                <a:lnTo>
                  <a:pt x="2166" y="800603"/>
                </a:lnTo>
                <a:lnTo>
                  <a:pt x="0" y="793384"/>
                </a:lnTo>
                <a:lnTo>
                  <a:pt x="0" y="786822"/>
                </a:lnTo>
                <a:lnTo>
                  <a:pt x="0" y="259868"/>
                </a:lnTo>
                <a:lnTo>
                  <a:pt x="394877" y="259868"/>
                </a:lnTo>
                <a:lnTo>
                  <a:pt x="394877" y="258555"/>
                </a:lnTo>
                <a:lnTo>
                  <a:pt x="576073" y="258555"/>
                </a:lnTo>
                <a:lnTo>
                  <a:pt x="584736" y="258555"/>
                </a:lnTo>
                <a:lnTo>
                  <a:pt x="593399" y="256587"/>
                </a:lnTo>
                <a:lnTo>
                  <a:pt x="599896" y="254618"/>
                </a:lnTo>
                <a:lnTo>
                  <a:pt x="605671" y="251993"/>
                </a:lnTo>
                <a:lnTo>
                  <a:pt x="610724" y="248056"/>
                </a:lnTo>
                <a:lnTo>
                  <a:pt x="612890" y="242150"/>
                </a:lnTo>
                <a:lnTo>
                  <a:pt x="614334" y="236244"/>
                </a:lnTo>
                <a:lnTo>
                  <a:pt x="612890" y="229681"/>
                </a:lnTo>
                <a:lnTo>
                  <a:pt x="610003" y="223775"/>
                </a:lnTo>
                <a:lnTo>
                  <a:pt x="603505" y="216557"/>
                </a:lnTo>
                <a:lnTo>
                  <a:pt x="594843" y="210651"/>
                </a:lnTo>
                <a:lnTo>
                  <a:pt x="584736" y="206057"/>
                </a:lnTo>
                <a:lnTo>
                  <a:pt x="575352" y="200807"/>
                </a:lnTo>
                <a:lnTo>
                  <a:pt x="566689" y="194245"/>
                </a:lnTo>
                <a:lnTo>
                  <a:pt x="555860" y="185057"/>
                </a:lnTo>
                <a:lnTo>
                  <a:pt x="550807" y="179151"/>
                </a:lnTo>
                <a:lnTo>
                  <a:pt x="545032" y="173245"/>
                </a:lnTo>
                <a:lnTo>
                  <a:pt x="539979" y="166683"/>
                </a:lnTo>
                <a:lnTo>
                  <a:pt x="535647" y="158808"/>
                </a:lnTo>
                <a:lnTo>
                  <a:pt x="532038" y="150933"/>
                </a:lnTo>
                <a:lnTo>
                  <a:pt x="529150" y="141090"/>
                </a:lnTo>
                <a:lnTo>
                  <a:pt x="527706" y="131246"/>
                </a:lnTo>
                <a:lnTo>
                  <a:pt x="526984" y="120747"/>
                </a:lnTo>
                <a:lnTo>
                  <a:pt x="527706" y="108935"/>
                </a:lnTo>
                <a:lnTo>
                  <a:pt x="529872" y="95810"/>
                </a:lnTo>
                <a:lnTo>
                  <a:pt x="534203" y="83998"/>
                </a:lnTo>
                <a:lnTo>
                  <a:pt x="539979" y="73498"/>
                </a:lnTo>
                <a:lnTo>
                  <a:pt x="546476" y="62342"/>
                </a:lnTo>
                <a:lnTo>
                  <a:pt x="554417" y="53155"/>
                </a:lnTo>
                <a:lnTo>
                  <a:pt x="564523" y="43968"/>
                </a:lnTo>
                <a:lnTo>
                  <a:pt x="575352" y="35437"/>
                </a:lnTo>
                <a:lnTo>
                  <a:pt x="586902" y="27562"/>
                </a:lnTo>
                <a:lnTo>
                  <a:pt x="599896" y="20343"/>
                </a:lnTo>
                <a:lnTo>
                  <a:pt x="612890" y="14437"/>
                </a:lnTo>
                <a:lnTo>
                  <a:pt x="628050" y="9844"/>
                </a:lnTo>
                <a:lnTo>
                  <a:pt x="643210" y="4594"/>
                </a:lnTo>
                <a:lnTo>
                  <a:pt x="658370" y="1969"/>
                </a:lnTo>
                <a:lnTo>
                  <a:pt x="675695" y="656"/>
                </a:lnTo>
                <a:lnTo>
                  <a:pt x="691577" y="0"/>
                </a:lnTo>
                <a:close/>
              </a:path>
            </a:pathLst>
          </a:cu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01DD08-9EFF-4418-80DB-6A8FD326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5795" r="59095" b="45254"/>
          <a:stretch>
            <a:fillRect/>
          </a:stretch>
        </p:blipFill>
        <p:spPr>
          <a:xfrm>
            <a:off x="4025405" y="2110551"/>
            <a:ext cx="1713781" cy="1558456"/>
          </a:xfrm>
          <a:custGeom>
            <a:avLst/>
            <a:gdLst>
              <a:gd name="connsiteX0" fmla="*/ 0 w 1713781"/>
              <a:gd name="connsiteY0" fmla="*/ 0 h 1558456"/>
              <a:gd name="connsiteX1" fmla="*/ 646097 w 1713781"/>
              <a:gd name="connsiteY1" fmla="*/ 0 h 1558456"/>
              <a:gd name="connsiteX2" fmla="*/ 651872 w 1713781"/>
              <a:gd name="connsiteY2" fmla="*/ 5247 h 1558456"/>
              <a:gd name="connsiteX3" fmla="*/ 654759 w 1713781"/>
              <a:gd name="connsiteY3" fmla="*/ 9838 h 1558456"/>
              <a:gd name="connsiteX4" fmla="*/ 655556 w 1713781"/>
              <a:gd name="connsiteY4" fmla="*/ 13097 h 1558456"/>
              <a:gd name="connsiteX5" fmla="*/ 655422 w 1713781"/>
              <a:gd name="connsiteY5" fmla="*/ 13462 h 1558456"/>
              <a:gd name="connsiteX6" fmla="*/ 653254 w 1713781"/>
              <a:gd name="connsiteY6" fmla="*/ 18059 h 1558456"/>
              <a:gd name="connsiteX7" fmla="*/ 650364 w 1713781"/>
              <a:gd name="connsiteY7" fmla="*/ 21999 h 1558456"/>
              <a:gd name="connsiteX8" fmla="*/ 646028 w 1713781"/>
              <a:gd name="connsiteY8" fmla="*/ 27253 h 1558456"/>
              <a:gd name="connsiteX9" fmla="*/ 640247 w 1713781"/>
              <a:gd name="connsiteY9" fmla="*/ 31194 h 1558456"/>
              <a:gd name="connsiteX10" fmla="*/ 633744 w 1713781"/>
              <a:gd name="connsiteY10" fmla="*/ 35134 h 1558456"/>
              <a:gd name="connsiteX11" fmla="*/ 626517 w 1713781"/>
              <a:gd name="connsiteY11" fmla="*/ 39075 h 1558456"/>
              <a:gd name="connsiteX12" fmla="*/ 617846 w 1713781"/>
              <a:gd name="connsiteY12" fmla="*/ 43672 h 1558456"/>
              <a:gd name="connsiteX13" fmla="*/ 608452 w 1713781"/>
              <a:gd name="connsiteY13" fmla="*/ 49583 h 1558456"/>
              <a:gd name="connsiteX14" fmla="*/ 597612 w 1713781"/>
              <a:gd name="connsiteY14" fmla="*/ 58777 h 1558456"/>
              <a:gd name="connsiteX15" fmla="*/ 591831 w 1713781"/>
              <a:gd name="connsiteY15" fmla="*/ 64688 h 1558456"/>
              <a:gd name="connsiteX16" fmla="*/ 587495 w 1713781"/>
              <a:gd name="connsiteY16" fmla="*/ 70599 h 1558456"/>
              <a:gd name="connsiteX17" fmla="*/ 582437 w 1713781"/>
              <a:gd name="connsiteY17" fmla="*/ 77166 h 1558456"/>
              <a:gd name="connsiteX18" fmla="*/ 578101 w 1713781"/>
              <a:gd name="connsiteY18" fmla="*/ 85047 h 1558456"/>
              <a:gd name="connsiteX19" fmla="*/ 574488 w 1713781"/>
              <a:gd name="connsiteY19" fmla="*/ 93585 h 1558456"/>
              <a:gd name="connsiteX20" fmla="*/ 571598 w 1713781"/>
              <a:gd name="connsiteY20" fmla="*/ 102779 h 1558456"/>
              <a:gd name="connsiteX21" fmla="*/ 569430 w 1713781"/>
              <a:gd name="connsiteY21" fmla="*/ 112630 h 1558456"/>
              <a:gd name="connsiteX22" fmla="*/ 569430 w 1713781"/>
              <a:gd name="connsiteY22" fmla="*/ 118070 h 1558456"/>
              <a:gd name="connsiteX23" fmla="*/ 568854 w 1713781"/>
              <a:gd name="connsiteY23" fmla="*/ 120688 h 1558456"/>
              <a:gd name="connsiteX24" fmla="*/ 568854 w 1713781"/>
              <a:gd name="connsiteY24" fmla="*/ 131839 h 1558456"/>
              <a:gd name="connsiteX25" fmla="*/ 568854 w 1713781"/>
              <a:gd name="connsiteY25" fmla="*/ 144301 h 1558456"/>
              <a:gd name="connsiteX26" fmla="*/ 571741 w 1713781"/>
              <a:gd name="connsiteY26" fmla="*/ 156108 h 1558456"/>
              <a:gd name="connsiteX27" fmla="*/ 575351 w 1713781"/>
              <a:gd name="connsiteY27" fmla="*/ 167914 h 1558456"/>
              <a:gd name="connsiteX28" fmla="*/ 581848 w 1713781"/>
              <a:gd name="connsiteY28" fmla="*/ 178409 h 1558456"/>
              <a:gd name="connsiteX29" fmla="*/ 588345 w 1713781"/>
              <a:gd name="connsiteY29" fmla="*/ 189559 h 1558456"/>
              <a:gd name="connsiteX30" fmla="*/ 597008 w 1713781"/>
              <a:gd name="connsiteY30" fmla="*/ 199398 h 1558456"/>
              <a:gd name="connsiteX31" fmla="*/ 606392 w 1713781"/>
              <a:gd name="connsiteY31" fmla="*/ 209237 h 1558456"/>
              <a:gd name="connsiteX32" fmla="*/ 617221 w 1713781"/>
              <a:gd name="connsiteY32" fmla="*/ 217108 h 1558456"/>
              <a:gd name="connsiteX33" fmla="*/ 628049 w 1713781"/>
              <a:gd name="connsiteY33" fmla="*/ 224979 h 1558456"/>
              <a:gd name="connsiteX34" fmla="*/ 641043 w 1713781"/>
              <a:gd name="connsiteY34" fmla="*/ 231538 h 1558456"/>
              <a:gd name="connsiteX35" fmla="*/ 654759 w 1713781"/>
              <a:gd name="connsiteY35" fmla="*/ 238753 h 1558456"/>
              <a:gd name="connsiteX36" fmla="*/ 669197 w 1713781"/>
              <a:gd name="connsiteY36" fmla="*/ 243344 h 1558456"/>
              <a:gd name="connsiteX37" fmla="*/ 684357 w 1713781"/>
              <a:gd name="connsiteY37" fmla="*/ 247280 h 1558456"/>
              <a:gd name="connsiteX38" fmla="*/ 700239 w 1713781"/>
              <a:gd name="connsiteY38" fmla="*/ 250559 h 1558456"/>
              <a:gd name="connsiteX39" fmla="*/ 716842 w 1713781"/>
              <a:gd name="connsiteY39" fmla="*/ 252527 h 1558456"/>
              <a:gd name="connsiteX40" fmla="*/ 733446 w 1713781"/>
              <a:gd name="connsiteY40" fmla="*/ 253183 h 1558456"/>
              <a:gd name="connsiteX41" fmla="*/ 750771 w 1713781"/>
              <a:gd name="connsiteY41" fmla="*/ 252527 h 1558456"/>
              <a:gd name="connsiteX42" fmla="*/ 767375 w 1713781"/>
              <a:gd name="connsiteY42" fmla="*/ 250559 h 1558456"/>
              <a:gd name="connsiteX43" fmla="*/ 783257 w 1713781"/>
              <a:gd name="connsiteY43" fmla="*/ 247280 h 1558456"/>
              <a:gd name="connsiteX44" fmla="*/ 798417 w 1713781"/>
              <a:gd name="connsiteY44" fmla="*/ 243344 h 1558456"/>
              <a:gd name="connsiteX45" fmla="*/ 812855 w 1713781"/>
              <a:gd name="connsiteY45" fmla="*/ 238753 h 1558456"/>
              <a:gd name="connsiteX46" fmla="*/ 826571 w 1713781"/>
              <a:gd name="connsiteY46" fmla="*/ 231538 h 1558456"/>
              <a:gd name="connsiteX47" fmla="*/ 839565 w 1713781"/>
              <a:gd name="connsiteY47" fmla="*/ 224979 h 1558456"/>
              <a:gd name="connsiteX48" fmla="*/ 851115 w 1713781"/>
              <a:gd name="connsiteY48" fmla="*/ 217108 h 1558456"/>
              <a:gd name="connsiteX49" fmla="*/ 861222 w 1713781"/>
              <a:gd name="connsiteY49" fmla="*/ 209237 h 1558456"/>
              <a:gd name="connsiteX50" fmla="*/ 870606 w 1713781"/>
              <a:gd name="connsiteY50" fmla="*/ 199398 h 1558456"/>
              <a:gd name="connsiteX51" fmla="*/ 879269 w 1713781"/>
              <a:gd name="connsiteY51" fmla="*/ 189559 h 1558456"/>
              <a:gd name="connsiteX52" fmla="*/ 885766 w 1713781"/>
              <a:gd name="connsiteY52" fmla="*/ 178409 h 1558456"/>
              <a:gd name="connsiteX53" fmla="*/ 892263 w 1713781"/>
              <a:gd name="connsiteY53" fmla="*/ 167914 h 1558456"/>
              <a:gd name="connsiteX54" fmla="*/ 895873 w 1713781"/>
              <a:gd name="connsiteY54" fmla="*/ 156108 h 1558456"/>
              <a:gd name="connsiteX55" fmla="*/ 898760 w 1713781"/>
              <a:gd name="connsiteY55" fmla="*/ 144301 h 1558456"/>
              <a:gd name="connsiteX56" fmla="*/ 900204 w 1713781"/>
              <a:gd name="connsiteY56" fmla="*/ 131839 h 1558456"/>
              <a:gd name="connsiteX57" fmla="*/ 900179 w 1713781"/>
              <a:gd name="connsiteY57" fmla="*/ 131648 h 1558456"/>
              <a:gd name="connsiteX58" fmla="*/ 901116 w 1713781"/>
              <a:gd name="connsiteY58" fmla="*/ 123138 h 1558456"/>
              <a:gd name="connsiteX59" fmla="*/ 899670 w 1713781"/>
              <a:gd name="connsiteY59" fmla="*/ 112630 h 1558456"/>
              <a:gd name="connsiteX60" fmla="*/ 897502 w 1713781"/>
              <a:gd name="connsiteY60" fmla="*/ 102779 h 1558456"/>
              <a:gd name="connsiteX61" fmla="*/ 895335 w 1713781"/>
              <a:gd name="connsiteY61" fmla="*/ 93585 h 1558456"/>
              <a:gd name="connsiteX62" fmla="*/ 890999 w 1713781"/>
              <a:gd name="connsiteY62" fmla="*/ 85047 h 1558456"/>
              <a:gd name="connsiteX63" fmla="*/ 886663 w 1713781"/>
              <a:gd name="connsiteY63" fmla="*/ 77166 h 1558456"/>
              <a:gd name="connsiteX64" fmla="*/ 882327 w 1713781"/>
              <a:gd name="connsiteY64" fmla="*/ 70599 h 1558456"/>
              <a:gd name="connsiteX65" fmla="*/ 877269 w 1713781"/>
              <a:gd name="connsiteY65" fmla="*/ 64688 h 1558456"/>
              <a:gd name="connsiteX66" fmla="*/ 871488 w 1713781"/>
              <a:gd name="connsiteY66" fmla="*/ 58777 h 1558456"/>
              <a:gd name="connsiteX67" fmla="*/ 860648 w 1713781"/>
              <a:gd name="connsiteY67" fmla="*/ 49583 h 1558456"/>
              <a:gd name="connsiteX68" fmla="*/ 851254 w 1713781"/>
              <a:gd name="connsiteY68" fmla="*/ 43672 h 1558456"/>
              <a:gd name="connsiteX69" fmla="*/ 842583 w 1713781"/>
              <a:gd name="connsiteY69" fmla="*/ 39075 h 1558456"/>
              <a:gd name="connsiteX70" fmla="*/ 835356 w 1713781"/>
              <a:gd name="connsiteY70" fmla="*/ 35134 h 1558456"/>
              <a:gd name="connsiteX71" fmla="*/ 828853 w 1713781"/>
              <a:gd name="connsiteY71" fmla="*/ 31194 h 1558456"/>
              <a:gd name="connsiteX72" fmla="*/ 823072 w 1713781"/>
              <a:gd name="connsiteY72" fmla="*/ 27253 h 1558456"/>
              <a:gd name="connsiteX73" fmla="*/ 818736 w 1713781"/>
              <a:gd name="connsiteY73" fmla="*/ 21999 h 1558456"/>
              <a:gd name="connsiteX74" fmla="*/ 815846 w 1713781"/>
              <a:gd name="connsiteY74" fmla="*/ 18059 h 1558456"/>
              <a:gd name="connsiteX75" fmla="*/ 813678 w 1713781"/>
              <a:gd name="connsiteY75" fmla="*/ 13462 h 1558456"/>
              <a:gd name="connsiteX76" fmla="*/ 812652 w 1713781"/>
              <a:gd name="connsiteY76" fmla="*/ 10667 h 1558456"/>
              <a:gd name="connsiteX77" fmla="*/ 812855 w 1713781"/>
              <a:gd name="connsiteY77" fmla="*/ 9838 h 1558456"/>
              <a:gd name="connsiteX78" fmla="*/ 815742 w 1713781"/>
              <a:gd name="connsiteY78" fmla="*/ 5247 h 1558456"/>
              <a:gd name="connsiteX79" fmla="*/ 821517 w 1713781"/>
              <a:gd name="connsiteY79" fmla="*/ 0 h 1558456"/>
              <a:gd name="connsiteX80" fmla="*/ 1428632 w 1713781"/>
              <a:gd name="connsiteY80" fmla="*/ 0 h 1558456"/>
              <a:gd name="connsiteX81" fmla="*/ 1428632 w 1713781"/>
              <a:gd name="connsiteY81" fmla="*/ 526044 h 1558456"/>
              <a:gd name="connsiteX82" fmla="*/ 1428632 w 1713781"/>
              <a:gd name="connsiteY82" fmla="*/ 533915 h 1558456"/>
              <a:gd name="connsiteX83" fmla="*/ 1430076 w 1713781"/>
              <a:gd name="connsiteY83" fmla="*/ 540474 h 1558456"/>
              <a:gd name="connsiteX84" fmla="*/ 1432241 w 1713781"/>
              <a:gd name="connsiteY84" fmla="*/ 546378 h 1558456"/>
              <a:gd name="connsiteX85" fmla="*/ 1435129 w 1713781"/>
              <a:gd name="connsiteY85" fmla="*/ 550969 h 1558456"/>
              <a:gd name="connsiteX86" fmla="*/ 1438738 w 1713781"/>
              <a:gd name="connsiteY86" fmla="*/ 554904 h 1558456"/>
              <a:gd name="connsiteX87" fmla="*/ 1441626 w 1713781"/>
              <a:gd name="connsiteY87" fmla="*/ 558184 h 1558456"/>
              <a:gd name="connsiteX88" fmla="*/ 1445957 w 1713781"/>
              <a:gd name="connsiteY88" fmla="*/ 560152 h 1558456"/>
              <a:gd name="connsiteX89" fmla="*/ 1450289 w 1713781"/>
              <a:gd name="connsiteY89" fmla="*/ 560808 h 1558456"/>
              <a:gd name="connsiteX90" fmla="*/ 1454620 w 1713781"/>
              <a:gd name="connsiteY90" fmla="*/ 560808 h 1558456"/>
              <a:gd name="connsiteX91" fmla="*/ 1460395 w 1713781"/>
              <a:gd name="connsiteY91" fmla="*/ 560152 h 1558456"/>
              <a:gd name="connsiteX92" fmla="*/ 1464727 w 1713781"/>
              <a:gd name="connsiteY92" fmla="*/ 558184 h 1558456"/>
              <a:gd name="connsiteX93" fmla="*/ 1469780 w 1713781"/>
              <a:gd name="connsiteY93" fmla="*/ 554904 h 1558456"/>
              <a:gd name="connsiteX94" fmla="*/ 1474111 w 1713781"/>
              <a:gd name="connsiteY94" fmla="*/ 550969 h 1558456"/>
              <a:gd name="connsiteX95" fmla="*/ 1474372 w 1713781"/>
              <a:gd name="connsiteY95" fmla="*/ 550693 h 1558456"/>
              <a:gd name="connsiteX96" fmla="*/ 1477722 w 1713781"/>
              <a:gd name="connsiteY96" fmla="*/ 549170 h 1558456"/>
              <a:gd name="connsiteX97" fmla="*/ 1482054 w 1713781"/>
              <a:gd name="connsiteY97" fmla="*/ 545233 h 1558456"/>
              <a:gd name="connsiteX98" fmla="*/ 1487107 w 1713781"/>
              <a:gd name="connsiteY98" fmla="*/ 540639 h 1558456"/>
              <a:gd name="connsiteX99" fmla="*/ 1491438 w 1713781"/>
              <a:gd name="connsiteY99" fmla="*/ 534733 h 1558456"/>
              <a:gd name="connsiteX100" fmla="*/ 1495770 w 1713781"/>
              <a:gd name="connsiteY100" fmla="*/ 528827 h 1558456"/>
              <a:gd name="connsiteX101" fmla="*/ 1501545 w 1713781"/>
              <a:gd name="connsiteY101" fmla="*/ 519640 h 1558456"/>
              <a:gd name="connsiteX102" fmla="*/ 1508042 w 1713781"/>
              <a:gd name="connsiteY102" fmla="*/ 511765 h 1558456"/>
              <a:gd name="connsiteX103" fmla="*/ 1517427 w 1713781"/>
              <a:gd name="connsiteY103" fmla="*/ 501921 h 1558456"/>
              <a:gd name="connsiteX104" fmla="*/ 1521578 w 1713781"/>
              <a:gd name="connsiteY104" fmla="*/ 498987 h 1558456"/>
              <a:gd name="connsiteX105" fmla="*/ 1522478 w 1713781"/>
              <a:gd name="connsiteY105" fmla="*/ 498496 h 1558456"/>
              <a:gd name="connsiteX106" fmla="*/ 1530419 w 1713781"/>
              <a:gd name="connsiteY106" fmla="*/ 493248 h 1558456"/>
              <a:gd name="connsiteX107" fmla="*/ 1539082 w 1713781"/>
              <a:gd name="connsiteY107" fmla="*/ 489313 h 1558456"/>
              <a:gd name="connsiteX108" fmla="*/ 1547745 w 1713781"/>
              <a:gd name="connsiteY108" fmla="*/ 486689 h 1558456"/>
              <a:gd name="connsiteX109" fmla="*/ 1558573 w 1713781"/>
              <a:gd name="connsiteY109" fmla="*/ 483410 h 1558456"/>
              <a:gd name="connsiteX110" fmla="*/ 1569401 w 1713781"/>
              <a:gd name="connsiteY110" fmla="*/ 481442 h 1558456"/>
              <a:gd name="connsiteX111" fmla="*/ 1580952 w 1713781"/>
              <a:gd name="connsiteY111" fmla="*/ 481442 h 1558456"/>
              <a:gd name="connsiteX112" fmla="*/ 1593946 w 1713781"/>
              <a:gd name="connsiteY112" fmla="*/ 481442 h 1558456"/>
              <a:gd name="connsiteX113" fmla="*/ 1607662 w 1713781"/>
              <a:gd name="connsiteY113" fmla="*/ 484721 h 1558456"/>
              <a:gd name="connsiteX114" fmla="*/ 1619934 w 1713781"/>
              <a:gd name="connsiteY114" fmla="*/ 488657 h 1558456"/>
              <a:gd name="connsiteX115" fmla="*/ 1632928 w 1713781"/>
              <a:gd name="connsiteY115" fmla="*/ 493248 h 1558456"/>
              <a:gd name="connsiteX116" fmla="*/ 1643757 w 1713781"/>
              <a:gd name="connsiteY116" fmla="*/ 499152 h 1558456"/>
              <a:gd name="connsiteX117" fmla="*/ 1655307 w 1713781"/>
              <a:gd name="connsiteY117" fmla="*/ 507023 h 1558456"/>
              <a:gd name="connsiteX118" fmla="*/ 1665414 w 1713781"/>
              <a:gd name="connsiteY118" fmla="*/ 516205 h 1558456"/>
              <a:gd name="connsiteX119" fmla="*/ 1674798 w 1713781"/>
              <a:gd name="connsiteY119" fmla="*/ 526044 h 1558456"/>
              <a:gd name="connsiteX120" fmla="*/ 1683461 w 1713781"/>
              <a:gd name="connsiteY120" fmla="*/ 535883 h 1558456"/>
              <a:gd name="connsiteX121" fmla="*/ 1690680 w 1713781"/>
              <a:gd name="connsiteY121" fmla="*/ 547689 h 1558456"/>
              <a:gd name="connsiteX122" fmla="*/ 1697177 w 1713781"/>
              <a:gd name="connsiteY122" fmla="*/ 560152 h 1558456"/>
              <a:gd name="connsiteX123" fmla="*/ 1702952 w 1713781"/>
              <a:gd name="connsiteY123" fmla="*/ 572614 h 1558456"/>
              <a:gd name="connsiteX124" fmla="*/ 1707284 w 1713781"/>
              <a:gd name="connsiteY124" fmla="*/ 586388 h 1558456"/>
              <a:gd name="connsiteX125" fmla="*/ 1711615 w 1713781"/>
              <a:gd name="connsiteY125" fmla="*/ 601474 h 1558456"/>
              <a:gd name="connsiteX126" fmla="*/ 1712337 w 1713781"/>
              <a:gd name="connsiteY126" fmla="*/ 615905 h 1558456"/>
              <a:gd name="connsiteX127" fmla="*/ 1713781 w 1713781"/>
              <a:gd name="connsiteY127" fmla="*/ 631647 h 1558456"/>
              <a:gd name="connsiteX128" fmla="*/ 1712337 w 1713781"/>
              <a:gd name="connsiteY128" fmla="*/ 647389 h 1558456"/>
              <a:gd name="connsiteX129" fmla="*/ 1711615 w 1713781"/>
              <a:gd name="connsiteY129" fmla="*/ 661819 h 1558456"/>
              <a:gd name="connsiteX130" fmla="*/ 1707284 w 1713781"/>
              <a:gd name="connsiteY130" fmla="*/ 676905 h 1558456"/>
              <a:gd name="connsiteX131" fmla="*/ 1702952 w 1713781"/>
              <a:gd name="connsiteY131" fmla="*/ 690679 h 1558456"/>
              <a:gd name="connsiteX132" fmla="*/ 1697177 w 1713781"/>
              <a:gd name="connsiteY132" fmla="*/ 703141 h 1558456"/>
              <a:gd name="connsiteX133" fmla="*/ 1690680 w 1713781"/>
              <a:gd name="connsiteY133" fmla="*/ 716260 h 1558456"/>
              <a:gd name="connsiteX134" fmla="*/ 1683461 w 1713781"/>
              <a:gd name="connsiteY134" fmla="*/ 728066 h 1558456"/>
              <a:gd name="connsiteX135" fmla="*/ 1674798 w 1713781"/>
              <a:gd name="connsiteY135" fmla="*/ 738561 h 1558456"/>
              <a:gd name="connsiteX136" fmla="*/ 1665820 w 1713781"/>
              <a:gd name="connsiteY136" fmla="*/ 747975 h 1558456"/>
              <a:gd name="connsiteX137" fmla="*/ 1663250 w 1713781"/>
              <a:gd name="connsiteY137" fmla="*/ 749977 h 1558456"/>
              <a:gd name="connsiteX138" fmla="*/ 1652421 w 1713781"/>
              <a:gd name="connsiteY138" fmla="*/ 757852 h 1558456"/>
              <a:gd name="connsiteX139" fmla="*/ 1640871 w 1713781"/>
              <a:gd name="connsiteY139" fmla="*/ 765070 h 1558456"/>
              <a:gd name="connsiteX140" fmla="*/ 1628599 w 1713781"/>
              <a:gd name="connsiteY140" fmla="*/ 769664 h 1558456"/>
              <a:gd name="connsiteX141" fmla="*/ 1615604 w 1713781"/>
              <a:gd name="connsiteY141" fmla="*/ 773601 h 1558456"/>
              <a:gd name="connsiteX142" fmla="*/ 1602610 w 1713781"/>
              <a:gd name="connsiteY142" fmla="*/ 775570 h 1558456"/>
              <a:gd name="connsiteX143" fmla="*/ 1588894 w 1713781"/>
              <a:gd name="connsiteY143" fmla="*/ 776883 h 1558456"/>
              <a:gd name="connsiteX144" fmla="*/ 1576622 w 1713781"/>
              <a:gd name="connsiteY144" fmla="*/ 775570 h 1558456"/>
              <a:gd name="connsiteX145" fmla="*/ 1566516 w 1713781"/>
              <a:gd name="connsiteY145" fmla="*/ 773601 h 1558456"/>
              <a:gd name="connsiteX146" fmla="*/ 1556409 w 1713781"/>
              <a:gd name="connsiteY146" fmla="*/ 771633 h 1558456"/>
              <a:gd name="connsiteX147" fmla="*/ 1547024 w 1713781"/>
              <a:gd name="connsiteY147" fmla="*/ 767695 h 1558456"/>
              <a:gd name="connsiteX148" fmla="*/ 1538362 w 1713781"/>
              <a:gd name="connsiteY148" fmla="*/ 763758 h 1558456"/>
              <a:gd name="connsiteX149" fmla="*/ 1530421 w 1713781"/>
              <a:gd name="connsiteY149" fmla="*/ 759821 h 1558456"/>
              <a:gd name="connsiteX150" fmla="*/ 1523924 w 1713781"/>
              <a:gd name="connsiteY150" fmla="*/ 755227 h 1558456"/>
              <a:gd name="connsiteX151" fmla="*/ 1517427 w 1713781"/>
              <a:gd name="connsiteY151" fmla="*/ 749977 h 1558456"/>
              <a:gd name="connsiteX152" fmla="*/ 1508042 w 1713781"/>
              <a:gd name="connsiteY152" fmla="*/ 740134 h 1558456"/>
              <a:gd name="connsiteX153" fmla="*/ 1501545 w 1713781"/>
              <a:gd name="connsiteY153" fmla="*/ 731603 h 1558456"/>
              <a:gd name="connsiteX154" fmla="*/ 1495770 w 1713781"/>
              <a:gd name="connsiteY154" fmla="*/ 723728 h 1558456"/>
              <a:gd name="connsiteX155" fmla="*/ 1491438 w 1713781"/>
              <a:gd name="connsiteY155" fmla="*/ 717166 h 1558456"/>
              <a:gd name="connsiteX156" fmla="*/ 1487107 w 1713781"/>
              <a:gd name="connsiteY156" fmla="*/ 711259 h 1558456"/>
              <a:gd name="connsiteX157" fmla="*/ 1482054 w 1713781"/>
              <a:gd name="connsiteY157" fmla="*/ 706010 h 1558456"/>
              <a:gd name="connsiteX158" fmla="*/ 1477722 w 1713781"/>
              <a:gd name="connsiteY158" fmla="*/ 702072 h 1558456"/>
              <a:gd name="connsiteX159" fmla="*/ 1471947 w 1713781"/>
              <a:gd name="connsiteY159" fmla="*/ 699447 h 1558456"/>
              <a:gd name="connsiteX160" fmla="*/ 1467616 w 1713781"/>
              <a:gd name="connsiteY160" fmla="*/ 697479 h 1558456"/>
              <a:gd name="connsiteX161" fmla="*/ 1462562 w 1713781"/>
              <a:gd name="connsiteY161" fmla="*/ 697479 h 1558456"/>
              <a:gd name="connsiteX162" fmla="*/ 1458231 w 1713781"/>
              <a:gd name="connsiteY162" fmla="*/ 697479 h 1558456"/>
              <a:gd name="connsiteX163" fmla="*/ 1453900 w 1713781"/>
              <a:gd name="connsiteY163" fmla="*/ 698135 h 1558456"/>
              <a:gd name="connsiteX164" fmla="*/ 1449568 w 1713781"/>
              <a:gd name="connsiteY164" fmla="*/ 700103 h 1558456"/>
              <a:gd name="connsiteX165" fmla="*/ 1447040 w 1713781"/>
              <a:gd name="connsiteY165" fmla="*/ 702977 h 1558456"/>
              <a:gd name="connsiteX166" fmla="*/ 1445957 w 1713781"/>
              <a:gd name="connsiteY166" fmla="*/ 703141 h 1558456"/>
              <a:gd name="connsiteX167" fmla="*/ 1441626 w 1713781"/>
              <a:gd name="connsiteY167" fmla="*/ 705109 h 1558456"/>
              <a:gd name="connsiteX168" fmla="*/ 1438738 w 1713781"/>
              <a:gd name="connsiteY168" fmla="*/ 708389 h 1558456"/>
              <a:gd name="connsiteX169" fmla="*/ 1435129 w 1713781"/>
              <a:gd name="connsiteY169" fmla="*/ 712324 h 1558456"/>
              <a:gd name="connsiteX170" fmla="*/ 1432241 w 1713781"/>
              <a:gd name="connsiteY170" fmla="*/ 716916 h 1558456"/>
              <a:gd name="connsiteX171" fmla="*/ 1430076 w 1713781"/>
              <a:gd name="connsiteY171" fmla="*/ 722819 h 1558456"/>
              <a:gd name="connsiteX172" fmla="*/ 1428632 w 1713781"/>
              <a:gd name="connsiteY172" fmla="*/ 730034 h 1558456"/>
              <a:gd name="connsiteX173" fmla="*/ 1428632 w 1713781"/>
              <a:gd name="connsiteY173" fmla="*/ 737905 h 1558456"/>
              <a:gd name="connsiteX174" fmla="*/ 1428632 w 1713781"/>
              <a:gd name="connsiteY174" fmla="*/ 1298057 h 1558456"/>
              <a:gd name="connsiteX175" fmla="*/ 848949 w 1713781"/>
              <a:gd name="connsiteY175" fmla="*/ 1298057 h 1558456"/>
              <a:gd name="connsiteX176" fmla="*/ 841730 w 1713781"/>
              <a:gd name="connsiteY176" fmla="*/ 1299369 h 1558456"/>
              <a:gd name="connsiteX177" fmla="*/ 834511 w 1713781"/>
              <a:gd name="connsiteY177" fmla="*/ 1300025 h 1558456"/>
              <a:gd name="connsiteX178" fmla="*/ 828014 w 1713781"/>
              <a:gd name="connsiteY178" fmla="*/ 1301993 h 1558456"/>
              <a:gd name="connsiteX179" fmla="*/ 822239 w 1713781"/>
              <a:gd name="connsiteY179" fmla="*/ 1303960 h 1558456"/>
              <a:gd name="connsiteX180" fmla="*/ 817908 w 1713781"/>
              <a:gd name="connsiteY180" fmla="*/ 1307240 h 1558456"/>
              <a:gd name="connsiteX181" fmla="*/ 815020 w 1713781"/>
              <a:gd name="connsiteY181" fmla="*/ 1311175 h 1558456"/>
              <a:gd name="connsiteX182" fmla="*/ 812855 w 1713781"/>
              <a:gd name="connsiteY182" fmla="*/ 1313799 h 1558456"/>
              <a:gd name="connsiteX183" fmla="*/ 811411 w 1713781"/>
              <a:gd name="connsiteY183" fmla="*/ 1317735 h 1558456"/>
              <a:gd name="connsiteX184" fmla="*/ 811411 w 1713781"/>
              <a:gd name="connsiteY184" fmla="*/ 1322982 h 1558456"/>
              <a:gd name="connsiteX185" fmla="*/ 811725 w 1713781"/>
              <a:gd name="connsiteY185" fmla="*/ 1323838 h 1558456"/>
              <a:gd name="connsiteX186" fmla="*/ 811411 w 1713781"/>
              <a:gd name="connsiteY186" fmla="*/ 1325122 h 1558456"/>
              <a:gd name="connsiteX187" fmla="*/ 813576 w 1713781"/>
              <a:gd name="connsiteY187" fmla="*/ 1332337 h 1558456"/>
              <a:gd name="connsiteX188" fmla="*/ 817186 w 1713781"/>
              <a:gd name="connsiteY188" fmla="*/ 1338896 h 1558456"/>
              <a:gd name="connsiteX189" fmla="*/ 822239 w 1713781"/>
              <a:gd name="connsiteY189" fmla="*/ 1344800 h 1558456"/>
              <a:gd name="connsiteX190" fmla="*/ 830902 w 1713781"/>
              <a:gd name="connsiteY190" fmla="*/ 1350703 h 1558456"/>
              <a:gd name="connsiteX191" fmla="*/ 841730 w 1713781"/>
              <a:gd name="connsiteY191" fmla="*/ 1356606 h 1558456"/>
              <a:gd name="connsiteX192" fmla="*/ 850393 w 1713781"/>
              <a:gd name="connsiteY192" fmla="*/ 1361853 h 1558456"/>
              <a:gd name="connsiteX193" fmla="*/ 859778 w 1713781"/>
              <a:gd name="connsiteY193" fmla="*/ 1367757 h 1558456"/>
              <a:gd name="connsiteX194" fmla="*/ 870606 w 1713781"/>
              <a:gd name="connsiteY194" fmla="*/ 1376284 h 1558456"/>
              <a:gd name="connsiteX195" fmla="*/ 876381 w 1713781"/>
              <a:gd name="connsiteY195" fmla="*/ 1382187 h 1558456"/>
              <a:gd name="connsiteX196" fmla="*/ 881435 w 1713781"/>
              <a:gd name="connsiteY196" fmla="*/ 1388090 h 1558456"/>
              <a:gd name="connsiteX197" fmla="*/ 885766 w 1713781"/>
              <a:gd name="connsiteY197" fmla="*/ 1394649 h 1558456"/>
              <a:gd name="connsiteX198" fmla="*/ 890097 w 1713781"/>
              <a:gd name="connsiteY198" fmla="*/ 1402520 h 1558456"/>
              <a:gd name="connsiteX199" fmla="*/ 894429 w 1713781"/>
              <a:gd name="connsiteY199" fmla="*/ 1411703 h 1558456"/>
              <a:gd name="connsiteX200" fmla="*/ 896594 w 1713781"/>
              <a:gd name="connsiteY200" fmla="*/ 1420230 h 1558456"/>
              <a:gd name="connsiteX201" fmla="*/ 898760 w 1713781"/>
              <a:gd name="connsiteY201" fmla="*/ 1430069 h 1558456"/>
              <a:gd name="connsiteX202" fmla="*/ 898760 w 1713781"/>
              <a:gd name="connsiteY202" fmla="*/ 1436455 h 1558456"/>
              <a:gd name="connsiteX203" fmla="*/ 898038 w 1713781"/>
              <a:gd name="connsiteY203" fmla="*/ 1449574 h 1558456"/>
              <a:gd name="connsiteX204" fmla="*/ 895873 w 1713781"/>
              <a:gd name="connsiteY204" fmla="*/ 1461380 h 1558456"/>
              <a:gd name="connsiteX205" fmla="*/ 891541 w 1713781"/>
              <a:gd name="connsiteY205" fmla="*/ 1473187 h 1558456"/>
              <a:gd name="connsiteX206" fmla="*/ 885766 w 1713781"/>
              <a:gd name="connsiteY206" fmla="*/ 1483681 h 1558456"/>
              <a:gd name="connsiteX207" fmla="*/ 879269 w 1713781"/>
              <a:gd name="connsiteY207" fmla="*/ 1494176 h 1558456"/>
              <a:gd name="connsiteX208" fmla="*/ 870606 w 1713781"/>
              <a:gd name="connsiteY208" fmla="*/ 1504015 h 1558456"/>
              <a:gd name="connsiteX209" fmla="*/ 861222 w 1713781"/>
              <a:gd name="connsiteY209" fmla="*/ 1513853 h 1558456"/>
              <a:gd name="connsiteX210" fmla="*/ 850393 w 1713781"/>
              <a:gd name="connsiteY210" fmla="*/ 1523036 h 1558456"/>
              <a:gd name="connsiteX211" fmla="*/ 838121 w 1713781"/>
              <a:gd name="connsiteY211" fmla="*/ 1529595 h 1558456"/>
              <a:gd name="connsiteX212" fmla="*/ 826571 w 1713781"/>
              <a:gd name="connsiteY212" fmla="*/ 1537466 h 1558456"/>
              <a:gd name="connsiteX213" fmla="*/ 812855 w 1713781"/>
              <a:gd name="connsiteY213" fmla="*/ 1543370 h 1558456"/>
              <a:gd name="connsiteX214" fmla="*/ 797695 w 1713781"/>
              <a:gd name="connsiteY214" fmla="*/ 1548617 h 1558456"/>
              <a:gd name="connsiteX215" fmla="*/ 782535 w 1713781"/>
              <a:gd name="connsiteY215" fmla="*/ 1552552 h 1558456"/>
              <a:gd name="connsiteX216" fmla="*/ 767375 w 1713781"/>
              <a:gd name="connsiteY216" fmla="*/ 1555176 h 1558456"/>
              <a:gd name="connsiteX217" fmla="*/ 750050 w 1713781"/>
              <a:gd name="connsiteY217" fmla="*/ 1557144 h 1558456"/>
              <a:gd name="connsiteX218" fmla="*/ 733446 w 1713781"/>
              <a:gd name="connsiteY218" fmla="*/ 1558456 h 1558456"/>
              <a:gd name="connsiteX219" fmla="*/ 716842 w 1713781"/>
              <a:gd name="connsiteY219" fmla="*/ 1557144 h 1558456"/>
              <a:gd name="connsiteX220" fmla="*/ 700239 w 1713781"/>
              <a:gd name="connsiteY220" fmla="*/ 1555176 h 1558456"/>
              <a:gd name="connsiteX221" fmla="*/ 684357 w 1713781"/>
              <a:gd name="connsiteY221" fmla="*/ 1552552 h 1558456"/>
              <a:gd name="connsiteX222" fmla="*/ 669197 w 1713781"/>
              <a:gd name="connsiteY222" fmla="*/ 1548617 h 1558456"/>
              <a:gd name="connsiteX223" fmla="*/ 654759 w 1713781"/>
              <a:gd name="connsiteY223" fmla="*/ 1543370 h 1558456"/>
              <a:gd name="connsiteX224" fmla="*/ 641043 w 1713781"/>
              <a:gd name="connsiteY224" fmla="*/ 1537466 h 1558456"/>
              <a:gd name="connsiteX225" fmla="*/ 628049 w 1713781"/>
              <a:gd name="connsiteY225" fmla="*/ 1529595 h 1558456"/>
              <a:gd name="connsiteX226" fmla="*/ 616499 w 1713781"/>
              <a:gd name="connsiteY226" fmla="*/ 1523036 h 1558456"/>
              <a:gd name="connsiteX227" fmla="*/ 605670 w 1713781"/>
              <a:gd name="connsiteY227" fmla="*/ 1513853 h 1558456"/>
              <a:gd name="connsiteX228" fmla="*/ 597008 w 1713781"/>
              <a:gd name="connsiteY228" fmla="*/ 1504015 h 1558456"/>
              <a:gd name="connsiteX229" fmla="*/ 588345 w 1713781"/>
              <a:gd name="connsiteY229" fmla="*/ 1494176 h 1558456"/>
              <a:gd name="connsiteX230" fmla="*/ 580404 w 1713781"/>
              <a:gd name="connsiteY230" fmla="*/ 1483681 h 1558456"/>
              <a:gd name="connsiteX231" fmla="*/ 575351 w 1713781"/>
              <a:gd name="connsiteY231" fmla="*/ 1473187 h 1558456"/>
              <a:gd name="connsiteX232" fmla="*/ 571019 w 1713781"/>
              <a:gd name="connsiteY232" fmla="*/ 1461380 h 1558456"/>
              <a:gd name="connsiteX233" fmla="*/ 568854 w 1713781"/>
              <a:gd name="connsiteY233" fmla="*/ 1449574 h 1558456"/>
              <a:gd name="connsiteX234" fmla="*/ 568854 w 1713781"/>
              <a:gd name="connsiteY234" fmla="*/ 1441219 h 1558456"/>
              <a:gd name="connsiteX235" fmla="*/ 568854 w 1713781"/>
              <a:gd name="connsiteY235" fmla="*/ 1430069 h 1558456"/>
              <a:gd name="connsiteX236" fmla="*/ 571019 w 1713781"/>
              <a:gd name="connsiteY236" fmla="*/ 1420230 h 1558456"/>
              <a:gd name="connsiteX237" fmla="*/ 573907 w 1713781"/>
              <a:gd name="connsiteY237" fmla="*/ 1411703 h 1558456"/>
              <a:gd name="connsiteX238" fmla="*/ 577516 w 1713781"/>
              <a:gd name="connsiteY238" fmla="*/ 1402520 h 1558456"/>
              <a:gd name="connsiteX239" fmla="*/ 581848 w 1713781"/>
              <a:gd name="connsiteY239" fmla="*/ 1394649 h 1558456"/>
              <a:gd name="connsiteX240" fmla="*/ 586901 w 1713781"/>
              <a:gd name="connsiteY240" fmla="*/ 1388090 h 1558456"/>
              <a:gd name="connsiteX241" fmla="*/ 591232 w 1713781"/>
              <a:gd name="connsiteY241" fmla="*/ 1382187 h 1558456"/>
              <a:gd name="connsiteX242" fmla="*/ 597007 w 1713781"/>
              <a:gd name="connsiteY242" fmla="*/ 1376284 h 1558456"/>
              <a:gd name="connsiteX243" fmla="*/ 607836 w 1713781"/>
              <a:gd name="connsiteY243" fmla="*/ 1367757 h 1558456"/>
              <a:gd name="connsiteX244" fmla="*/ 617221 w 1713781"/>
              <a:gd name="connsiteY244" fmla="*/ 1361853 h 1558456"/>
              <a:gd name="connsiteX245" fmla="*/ 625883 w 1713781"/>
              <a:gd name="connsiteY245" fmla="*/ 1356606 h 1558456"/>
              <a:gd name="connsiteX246" fmla="*/ 636712 w 1713781"/>
              <a:gd name="connsiteY246" fmla="*/ 1350703 h 1558456"/>
              <a:gd name="connsiteX247" fmla="*/ 645375 w 1713781"/>
              <a:gd name="connsiteY247" fmla="*/ 1344800 h 1558456"/>
              <a:gd name="connsiteX248" fmla="*/ 650428 w 1713781"/>
              <a:gd name="connsiteY248" fmla="*/ 1338896 h 1558456"/>
              <a:gd name="connsiteX249" fmla="*/ 654759 w 1713781"/>
              <a:gd name="connsiteY249" fmla="*/ 1332337 h 1558456"/>
              <a:gd name="connsiteX250" fmla="*/ 656203 w 1713781"/>
              <a:gd name="connsiteY250" fmla="*/ 1325122 h 1558456"/>
              <a:gd name="connsiteX251" fmla="*/ 654759 w 1713781"/>
              <a:gd name="connsiteY251" fmla="*/ 1319219 h 1558456"/>
              <a:gd name="connsiteX252" fmla="*/ 654759 w 1713781"/>
              <a:gd name="connsiteY252" fmla="*/ 1317735 h 1558456"/>
              <a:gd name="connsiteX253" fmla="*/ 654037 w 1713781"/>
              <a:gd name="connsiteY253" fmla="*/ 1313799 h 1558456"/>
              <a:gd name="connsiteX254" fmla="*/ 651872 w 1713781"/>
              <a:gd name="connsiteY254" fmla="*/ 1311175 h 1558456"/>
              <a:gd name="connsiteX255" fmla="*/ 648262 w 1713781"/>
              <a:gd name="connsiteY255" fmla="*/ 1307240 h 1558456"/>
              <a:gd name="connsiteX256" fmla="*/ 643931 w 1713781"/>
              <a:gd name="connsiteY256" fmla="*/ 1303960 h 1558456"/>
              <a:gd name="connsiteX257" fmla="*/ 639600 w 1713781"/>
              <a:gd name="connsiteY257" fmla="*/ 1301993 h 1558456"/>
              <a:gd name="connsiteX258" fmla="*/ 633102 w 1713781"/>
              <a:gd name="connsiteY258" fmla="*/ 1300025 h 1558456"/>
              <a:gd name="connsiteX259" fmla="*/ 625883 w 1713781"/>
              <a:gd name="connsiteY259" fmla="*/ 1299369 h 1558456"/>
              <a:gd name="connsiteX260" fmla="*/ 617221 w 1713781"/>
              <a:gd name="connsiteY260" fmla="*/ 1298057 h 1558456"/>
              <a:gd name="connsiteX261" fmla="*/ 0 w 1713781"/>
              <a:gd name="connsiteY261" fmla="*/ 1298057 h 1558456"/>
              <a:gd name="connsiteX262" fmla="*/ 0 w 1713781"/>
              <a:gd name="connsiteY262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713781" h="1558456">
                <a:moveTo>
                  <a:pt x="0" y="0"/>
                </a:moveTo>
                <a:lnTo>
                  <a:pt x="646097" y="0"/>
                </a:lnTo>
                <a:lnTo>
                  <a:pt x="651872" y="5247"/>
                </a:lnTo>
                <a:lnTo>
                  <a:pt x="654759" y="9838"/>
                </a:lnTo>
                <a:lnTo>
                  <a:pt x="655556" y="13097"/>
                </a:lnTo>
                <a:lnTo>
                  <a:pt x="655422" y="13462"/>
                </a:lnTo>
                <a:lnTo>
                  <a:pt x="653254" y="18059"/>
                </a:lnTo>
                <a:lnTo>
                  <a:pt x="650364" y="21999"/>
                </a:lnTo>
                <a:lnTo>
                  <a:pt x="646028" y="27253"/>
                </a:lnTo>
                <a:lnTo>
                  <a:pt x="640247" y="31194"/>
                </a:lnTo>
                <a:lnTo>
                  <a:pt x="633744" y="35134"/>
                </a:lnTo>
                <a:lnTo>
                  <a:pt x="626517" y="39075"/>
                </a:lnTo>
                <a:lnTo>
                  <a:pt x="617846" y="43672"/>
                </a:lnTo>
                <a:lnTo>
                  <a:pt x="608452" y="49583"/>
                </a:lnTo>
                <a:lnTo>
                  <a:pt x="597612" y="58777"/>
                </a:lnTo>
                <a:lnTo>
                  <a:pt x="591831" y="64688"/>
                </a:lnTo>
                <a:lnTo>
                  <a:pt x="587495" y="70599"/>
                </a:lnTo>
                <a:lnTo>
                  <a:pt x="582437" y="77166"/>
                </a:lnTo>
                <a:lnTo>
                  <a:pt x="578101" y="85047"/>
                </a:lnTo>
                <a:lnTo>
                  <a:pt x="574488" y="93585"/>
                </a:lnTo>
                <a:lnTo>
                  <a:pt x="571598" y="102779"/>
                </a:lnTo>
                <a:lnTo>
                  <a:pt x="569430" y="112630"/>
                </a:lnTo>
                <a:lnTo>
                  <a:pt x="569430" y="118070"/>
                </a:lnTo>
                <a:lnTo>
                  <a:pt x="568854" y="120688"/>
                </a:lnTo>
                <a:lnTo>
                  <a:pt x="568854" y="131839"/>
                </a:lnTo>
                <a:lnTo>
                  <a:pt x="568854" y="144301"/>
                </a:lnTo>
                <a:lnTo>
                  <a:pt x="571741" y="156108"/>
                </a:lnTo>
                <a:lnTo>
                  <a:pt x="575351" y="167914"/>
                </a:lnTo>
                <a:lnTo>
                  <a:pt x="581848" y="178409"/>
                </a:lnTo>
                <a:lnTo>
                  <a:pt x="588345" y="189559"/>
                </a:lnTo>
                <a:lnTo>
                  <a:pt x="597008" y="199398"/>
                </a:lnTo>
                <a:lnTo>
                  <a:pt x="606392" y="209237"/>
                </a:lnTo>
                <a:lnTo>
                  <a:pt x="617221" y="217108"/>
                </a:lnTo>
                <a:lnTo>
                  <a:pt x="628049" y="224979"/>
                </a:lnTo>
                <a:lnTo>
                  <a:pt x="641043" y="231538"/>
                </a:lnTo>
                <a:lnTo>
                  <a:pt x="654759" y="238753"/>
                </a:lnTo>
                <a:lnTo>
                  <a:pt x="669197" y="243344"/>
                </a:lnTo>
                <a:lnTo>
                  <a:pt x="684357" y="247280"/>
                </a:lnTo>
                <a:lnTo>
                  <a:pt x="700239" y="250559"/>
                </a:lnTo>
                <a:lnTo>
                  <a:pt x="716842" y="252527"/>
                </a:lnTo>
                <a:lnTo>
                  <a:pt x="733446" y="253183"/>
                </a:lnTo>
                <a:lnTo>
                  <a:pt x="750771" y="252527"/>
                </a:lnTo>
                <a:lnTo>
                  <a:pt x="767375" y="250559"/>
                </a:lnTo>
                <a:lnTo>
                  <a:pt x="783257" y="247280"/>
                </a:lnTo>
                <a:lnTo>
                  <a:pt x="798417" y="243344"/>
                </a:lnTo>
                <a:lnTo>
                  <a:pt x="812855" y="238753"/>
                </a:lnTo>
                <a:lnTo>
                  <a:pt x="826571" y="231538"/>
                </a:lnTo>
                <a:lnTo>
                  <a:pt x="839565" y="224979"/>
                </a:lnTo>
                <a:lnTo>
                  <a:pt x="851115" y="217108"/>
                </a:lnTo>
                <a:lnTo>
                  <a:pt x="861222" y="209237"/>
                </a:lnTo>
                <a:lnTo>
                  <a:pt x="870606" y="199398"/>
                </a:lnTo>
                <a:lnTo>
                  <a:pt x="879269" y="189559"/>
                </a:lnTo>
                <a:lnTo>
                  <a:pt x="885766" y="178409"/>
                </a:lnTo>
                <a:lnTo>
                  <a:pt x="892263" y="167914"/>
                </a:lnTo>
                <a:lnTo>
                  <a:pt x="895873" y="156108"/>
                </a:lnTo>
                <a:lnTo>
                  <a:pt x="898760" y="144301"/>
                </a:lnTo>
                <a:lnTo>
                  <a:pt x="900204" y="131839"/>
                </a:lnTo>
                <a:lnTo>
                  <a:pt x="900179" y="131648"/>
                </a:lnTo>
                <a:lnTo>
                  <a:pt x="901116" y="123138"/>
                </a:lnTo>
                <a:lnTo>
                  <a:pt x="899670" y="112630"/>
                </a:lnTo>
                <a:lnTo>
                  <a:pt x="897502" y="102779"/>
                </a:lnTo>
                <a:lnTo>
                  <a:pt x="895335" y="93585"/>
                </a:lnTo>
                <a:lnTo>
                  <a:pt x="890999" y="85047"/>
                </a:lnTo>
                <a:lnTo>
                  <a:pt x="886663" y="77166"/>
                </a:lnTo>
                <a:lnTo>
                  <a:pt x="882327" y="70599"/>
                </a:lnTo>
                <a:lnTo>
                  <a:pt x="877269" y="64688"/>
                </a:lnTo>
                <a:lnTo>
                  <a:pt x="871488" y="58777"/>
                </a:lnTo>
                <a:lnTo>
                  <a:pt x="860648" y="49583"/>
                </a:lnTo>
                <a:lnTo>
                  <a:pt x="851254" y="43672"/>
                </a:lnTo>
                <a:lnTo>
                  <a:pt x="842583" y="39075"/>
                </a:lnTo>
                <a:lnTo>
                  <a:pt x="835356" y="35134"/>
                </a:lnTo>
                <a:lnTo>
                  <a:pt x="828853" y="31194"/>
                </a:lnTo>
                <a:lnTo>
                  <a:pt x="823072" y="27253"/>
                </a:lnTo>
                <a:lnTo>
                  <a:pt x="818736" y="21999"/>
                </a:lnTo>
                <a:lnTo>
                  <a:pt x="815846" y="18059"/>
                </a:lnTo>
                <a:lnTo>
                  <a:pt x="813678" y="13462"/>
                </a:lnTo>
                <a:lnTo>
                  <a:pt x="812652" y="10667"/>
                </a:lnTo>
                <a:lnTo>
                  <a:pt x="812855" y="9838"/>
                </a:lnTo>
                <a:lnTo>
                  <a:pt x="815742" y="5247"/>
                </a:lnTo>
                <a:lnTo>
                  <a:pt x="821517" y="0"/>
                </a:lnTo>
                <a:lnTo>
                  <a:pt x="1428632" y="0"/>
                </a:lnTo>
                <a:lnTo>
                  <a:pt x="1428632" y="526044"/>
                </a:lnTo>
                <a:lnTo>
                  <a:pt x="1428632" y="533915"/>
                </a:lnTo>
                <a:lnTo>
                  <a:pt x="1430076" y="540474"/>
                </a:lnTo>
                <a:lnTo>
                  <a:pt x="1432241" y="546378"/>
                </a:lnTo>
                <a:lnTo>
                  <a:pt x="1435129" y="550969"/>
                </a:lnTo>
                <a:lnTo>
                  <a:pt x="1438738" y="554904"/>
                </a:lnTo>
                <a:lnTo>
                  <a:pt x="1441626" y="558184"/>
                </a:lnTo>
                <a:lnTo>
                  <a:pt x="1445957" y="560152"/>
                </a:lnTo>
                <a:lnTo>
                  <a:pt x="1450289" y="560808"/>
                </a:lnTo>
                <a:lnTo>
                  <a:pt x="1454620" y="560808"/>
                </a:lnTo>
                <a:lnTo>
                  <a:pt x="1460395" y="560152"/>
                </a:lnTo>
                <a:lnTo>
                  <a:pt x="1464727" y="558184"/>
                </a:lnTo>
                <a:lnTo>
                  <a:pt x="1469780" y="554904"/>
                </a:lnTo>
                <a:lnTo>
                  <a:pt x="1474111" y="550969"/>
                </a:lnTo>
                <a:lnTo>
                  <a:pt x="1474372" y="550693"/>
                </a:lnTo>
                <a:lnTo>
                  <a:pt x="1477722" y="549170"/>
                </a:lnTo>
                <a:lnTo>
                  <a:pt x="1482054" y="545233"/>
                </a:lnTo>
                <a:lnTo>
                  <a:pt x="1487107" y="540639"/>
                </a:lnTo>
                <a:lnTo>
                  <a:pt x="1491438" y="534733"/>
                </a:lnTo>
                <a:lnTo>
                  <a:pt x="1495770" y="528827"/>
                </a:lnTo>
                <a:lnTo>
                  <a:pt x="1501545" y="519640"/>
                </a:lnTo>
                <a:lnTo>
                  <a:pt x="1508042" y="511765"/>
                </a:lnTo>
                <a:lnTo>
                  <a:pt x="1517427" y="501921"/>
                </a:lnTo>
                <a:lnTo>
                  <a:pt x="1521578" y="498987"/>
                </a:lnTo>
                <a:lnTo>
                  <a:pt x="1522478" y="498496"/>
                </a:lnTo>
                <a:lnTo>
                  <a:pt x="1530419" y="493248"/>
                </a:lnTo>
                <a:lnTo>
                  <a:pt x="1539082" y="489313"/>
                </a:lnTo>
                <a:lnTo>
                  <a:pt x="1547745" y="486689"/>
                </a:lnTo>
                <a:lnTo>
                  <a:pt x="1558573" y="483410"/>
                </a:lnTo>
                <a:lnTo>
                  <a:pt x="1569401" y="481442"/>
                </a:lnTo>
                <a:lnTo>
                  <a:pt x="1580952" y="481442"/>
                </a:lnTo>
                <a:lnTo>
                  <a:pt x="1593946" y="481442"/>
                </a:lnTo>
                <a:lnTo>
                  <a:pt x="1607662" y="484721"/>
                </a:lnTo>
                <a:lnTo>
                  <a:pt x="1619934" y="488657"/>
                </a:lnTo>
                <a:lnTo>
                  <a:pt x="1632928" y="493248"/>
                </a:lnTo>
                <a:lnTo>
                  <a:pt x="1643757" y="499152"/>
                </a:lnTo>
                <a:lnTo>
                  <a:pt x="1655307" y="507023"/>
                </a:lnTo>
                <a:lnTo>
                  <a:pt x="1665414" y="516205"/>
                </a:lnTo>
                <a:lnTo>
                  <a:pt x="1674798" y="526044"/>
                </a:lnTo>
                <a:lnTo>
                  <a:pt x="1683461" y="535883"/>
                </a:lnTo>
                <a:lnTo>
                  <a:pt x="1690680" y="547689"/>
                </a:lnTo>
                <a:lnTo>
                  <a:pt x="1697177" y="560152"/>
                </a:lnTo>
                <a:lnTo>
                  <a:pt x="1702952" y="572614"/>
                </a:lnTo>
                <a:lnTo>
                  <a:pt x="1707284" y="586388"/>
                </a:lnTo>
                <a:lnTo>
                  <a:pt x="1711615" y="601474"/>
                </a:lnTo>
                <a:lnTo>
                  <a:pt x="1712337" y="615905"/>
                </a:lnTo>
                <a:lnTo>
                  <a:pt x="1713781" y="631647"/>
                </a:lnTo>
                <a:lnTo>
                  <a:pt x="1712337" y="647389"/>
                </a:lnTo>
                <a:lnTo>
                  <a:pt x="1711615" y="661819"/>
                </a:lnTo>
                <a:lnTo>
                  <a:pt x="1707284" y="676905"/>
                </a:lnTo>
                <a:lnTo>
                  <a:pt x="1702952" y="690679"/>
                </a:lnTo>
                <a:lnTo>
                  <a:pt x="1697177" y="703141"/>
                </a:lnTo>
                <a:lnTo>
                  <a:pt x="1690680" y="716260"/>
                </a:lnTo>
                <a:lnTo>
                  <a:pt x="1683461" y="728066"/>
                </a:lnTo>
                <a:lnTo>
                  <a:pt x="1674798" y="738561"/>
                </a:lnTo>
                <a:lnTo>
                  <a:pt x="1665820" y="747975"/>
                </a:lnTo>
                <a:lnTo>
                  <a:pt x="1663250" y="749977"/>
                </a:lnTo>
                <a:lnTo>
                  <a:pt x="1652421" y="757852"/>
                </a:lnTo>
                <a:lnTo>
                  <a:pt x="1640871" y="765070"/>
                </a:lnTo>
                <a:lnTo>
                  <a:pt x="1628599" y="769664"/>
                </a:lnTo>
                <a:lnTo>
                  <a:pt x="1615604" y="773601"/>
                </a:lnTo>
                <a:lnTo>
                  <a:pt x="1602610" y="775570"/>
                </a:lnTo>
                <a:lnTo>
                  <a:pt x="1588894" y="776883"/>
                </a:lnTo>
                <a:lnTo>
                  <a:pt x="1576622" y="775570"/>
                </a:lnTo>
                <a:lnTo>
                  <a:pt x="1566516" y="773601"/>
                </a:lnTo>
                <a:lnTo>
                  <a:pt x="1556409" y="771633"/>
                </a:lnTo>
                <a:lnTo>
                  <a:pt x="1547024" y="767695"/>
                </a:lnTo>
                <a:lnTo>
                  <a:pt x="1538362" y="763758"/>
                </a:lnTo>
                <a:lnTo>
                  <a:pt x="1530421" y="759821"/>
                </a:lnTo>
                <a:lnTo>
                  <a:pt x="1523924" y="755227"/>
                </a:lnTo>
                <a:lnTo>
                  <a:pt x="1517427" y="749977"/>
                </a:lnTo>
                <a:lnTo>
                  <a:pt x="1508042" y="740134"/>
                </a:lnTo>
                <a:lnTo>
                  <a:pt x="1501545" y="731603"/>
                </a:lnTo>
                <a:lnTo>
                  <a:pt x="1495770" y="723728"/>
                </a:lnTo>
                <a:lnTo>
                  <a:pt x="1491438" y="717166"/>
                </a:lnTo>
                <a:lnTo>
                  <a:pt x="1487107" y="711259"/>
                </a:lnTo>
                <a:lnTo>
                  <a:pt x="1482054" y="706010"/>
                </a:lnTo>
                <a:lnTo>
                  <a:pt x="1477722" y="702072"/>
                </a:lnTo>
                <a:lnTo>
                  <a:pt x="1471947" y="699447"/>
                </a:lnTo>
                <a:lnTo>
                  <a:pt x="1467616" y="697479"/>
                </a:lnTo>
                <a:lnTo>
                  <a:pt x="1462562" y="697479"/>
                </a:lnTo>
                <a:lnTo>
                  <a:pt x="1458231" y="697479"/>
                </a:lnTo>
                <a:lnTo>
                  <a:pt x="1453900" y="698135"/>
                </a:lnTo>
                <a:lnTo>
                  <a:pt x="1449568" y="700103"/>
                </a:lnTo>
                <a:lnTo>
                  <a:pt x="1447040" y="702977"/>
                </a:lnTo>
                <a:lnTo>
                  <a:pt x="1445957" y="703141"/>
                </a:lnTo>
                <a:lnTo>
                  <a:pt x="1441626" y="705109"/>
                </a:lnTo>
                <a:lnTo>
                  <a:pt x="1438738" y="708389"/>
                </a:lnTo>
                <a:lnTo>
                  <a:pt x="1435129" y="712324"/>
                </a:lnTo>
                <a:lnTo>
                  <a:pt x="1432241" y="716916"/>
                </a:lnTo>
                <a:lnTo>
                  <a:pt x="1430076" y="722819"/>
                </a:lnTo>
                <a:lnTo>
                  <a:pt x="1428632" y="730034"/>
                </a:lnTo>
                <a:lnTo>
                  <a:pt x="1428632" y="737905"/>
                </a:lnTo>
                <a:lnTo>
                  <a:pt x="1428632" y="1298057"/>
                </a:lnTo>
                <a:lnTo>
                  <a:pt x="848949" y="1298057"/>
                </a:lnTo>
                <a:lnTo>
                  <a:pt x="841730" y="1299369"/>
                </a:lnTo>
                <a:lnTo>
                  <a:pt x="834511" y="1300025"/>
                </a:lnTo>
                <a:lnTo>
                  <a:pt x="828014" y="1301993"/>
                </a:lnTo>
                <a:lnTo>
                  <a:pt x="822239" y="1303960"/>
                </a:lnTo>
                <a:lnTo>
                  <a:pt x="817908" y="1307240"/>
                </a:lnTo>
                <a:lnTo>
                  <a:pt x="815020" y="1311175"/>
                </a:lnTo>
                <a:lnTo>
                  <a:pt x="812855" y="1313799"/>
                </a:lnTo>
                <a:lnTo>
                  <a:pt x="811411" y="1317735"/>
                </a:lnTo>
                <a:lnTo>
                  <a:pt x="811411" y="1322982"/>
                </a:lnTo>
                <a:lnTo>
                  <a:pt x="811725" y="1323838"/>
                </a:lnTo>
                <a:lnTo>
                  <a:pt x="811411" y="1325122"/>
                </a:lnTo>
                <a:lnTo>
                  <a:pt x="813576" y="1332337"/>
                </a:lnTo>
                <a:lnTo>
                  <a:pt x="817186" y="1338896"/>
                </a:lnTo>
                <a:lnTo>
                  <a:pt x="822239" y="1344800"/>
                </a:lnTo>
                <a:lnTo>
                  <a:pt x="830902" y="1350703"/>
                </a:lnTo>
                <a:lnTo>
                  <a:pt x="841730" y="1356606"/>
                </a:lnTo>
                <a:lnTo>
                  <a:pt x="850393" y="1361853"/>
                </a:lnTo>
                <a:lnTo>
                  <a:pt x="859778" y="1367757"/>
                </a:lnTo>
                <a:lnTo>
                  <a:pt x="870606" y="1376284"/>
                </a:lnTo>
                <a:lnTo>
                  <a:pt x="876381" y="1382187"/>
                </a:lnTo>
                <a:lnTo>
                  <a:pt x="881435" y="1388090"/>
                </a:lnTo>
                <a:lnTo>
                  <a:pt x="885766" y="1394649"/>
                </a:lnTo>
                <a:lnTo>
                  <a:pt x="890097" y="1402520"/>
                </a:lnTo>
                <a:lnTo>
                  <a:pt x="894429" y="1411703"/>
                </a:lnTo>
                <a:lnTo>
                  <a:pt x="896594" y="1420230"/>
                </a:lnTo>
                <a:lnTo>
                  <a:pt x="898760" y="1430069"/>
                </a:lnTo>
                <a:lnTo>
                  <a:pt x="898760" y="1436455"/>
                </a:lnTo>
                <a:lnTo>
                  <a:pt x="898038" y="1449574"/>
                </a:lnTo>
                <a:lnTo>
                  <a:pt x="895873" y="1461380"/>
                </a:lnTo>
                <a:lnTo>
                  <a:pt x="891541" y="1473187"/>
                </a:lnTo>
                <a:lnTo>
                  <a:pt x="885766" y="1483681"/>
                </a:lnTo>
                <a:lnTo>
                  <a:pt x="879269" y="1494176"/>
                </a:lnTo>
                <a:lnTo>
                  <a:pt x="870606" y="1504015"/>
                </a:lnTo>
                <a:lnTo>
                  <a:pt x="861222" y="1513853"/>
                </a:lnTo>
                <a:lnTo>
                  <a:pt x="850393" y="1523036"/>
                </a:lnTo>
                <a:lnTo>
                  <a:pt x="838121" y="1529595"/>
                </a:lnTo>
                <a:lnTo>
                  <a:pt x="826571" y="1537466"/>
                </a:lnTo>
                <a:lnTo>
                  <a:pt x="812855" y="1543370"/>
                </a:lnTo>
                <a:lnTo>
                  <a:pt x="797695" y="1548617"/>
                </a:lnTo>
                <a:lnTo>
                  <a:pt x="782535" y="1552552"/>
                </a:lnTo>
                <a:lnTo>
                  <a:pt x="767375" y="1555176"/>
                </a:lnTo>
                <a:lnTo>
                  <a:pt x="750050" y="1557144"/>
                </a:lnTo>
                <a:lnTo>
                  <a:pt x="733446" y="1558456"/>
                </a:lnTo>
                <a:lnTo>
                  <a:pt x="716842" y="1557144"/>
                </a:lnTo>
                <a:lnTo>
                  <a:pt x="700239" y="1555176"/>
                </a:lnTo>
                <a:lnTo>
                  <a:pt x="684357" y="1552552"/>
                </a:lnTo>
                <a:lnTo>
                  <a:pt x="669197" y="1548617"/>
                </a:lnTo>
                <a:lnTo>
                  <a:pt x="654759" y="1543370"/>
                </a:lnTo>
                <a:lnTo>
                  <a:pt x="641043" y="1537466"/>
                </a:lnTo>
                <a:lnTo>
                  <a:pt x="628049" y="1529595"/>
                </a:lnTo>
                <a:lnTo>
                  <a:pt x="616499" y="1523036"/>
                </a:lnTo>
                <a:lnTo>
                  <a:pt x="605670" y="1513853"/>
                </a:lnTo>
                <a:lnTo>
                  <a:pt x="597008" y="1504015"/>
                </a:lnTo>
                <a:lnTo>
                  <a:pt x="588345" y="1494176"/>
                </a:lnTo>
                <a:lnTo>
                  <a:pt x="580404" y="1483681"/>
                </a:lnTo>
                <a:lnTo>
                  <a:pt x="575351" y="1473187"/>
                </a:lnTo>
                <a:lnTo>
                  <a:pt x="571019" y="1461380"/>
                </a:lnTo>
                <a:lnTo>
                  <a:pt x="568854" y="1449574"/>
                </a:lnTo>
                <a:lnTo>
                  <a:pt x="568854" y="1441219"/>
                </a:lnTo>
                <a:lnTo>
                  <a:pt x="568854" y="1430069"/>
                </a:lnTo>
                <a:lnTo>
                  <a:pt x="571019" y="1420230"/>
                </a:lnTo>
                <a:lnTo>
                  <a:pt x="573907" y="1411703"/>
                </a:lnTo>
                <a:lnTo>
                  <a:pt x="577516" y="1402520"/>
                </a:lnTo>
                <a:lnTo>
                  <a:pt x="581848" y="1394649"/>
                </a:lnTo>
                <a:lnTo>
                  <a:pt x="586901" y="1388090"/>
                </a:lnTo>
                <a:lnTo>
                  <a:pt x="591232" y="1382187"/>
                </a:lnTo>
                <a:lnTo>
                  <a:pt x="597007" y="1376284"/>
                </a:lnTo>
                <a:lnTo>
                  <a:pt x="607836" y="1367757"/>
                </a:lnTo>
                <a:lnTo>
                  <a:pt x="617221" y="1361853"/>
                </a:lnTo>
                <a:lnTo>
                  <a:pt x="625883" y="1356606"/>
                </a:lnTo>
                <a:lnTo>
                  <a:pt x="636712" y="1350703"/>
                </a:lnTo>
                <a:lnTo>
                  <a:pt x="645375" y="1344800"/>
                </a:lnTo>
                <a:lnTo>
                  <a:pt x="650428" y="1338896"/>
                </a:lnTo>
                <a:lnTo>
                  <a:pt x="654759" y="1332337"/>
                </a:lnTo>
                <a:lnTo>
                  <a:pt x="656203" y="1325122"/>
                </a:lnTo>
                <a:lnTo>
                  <a:pt x="654759" y="1319219"/>
                </a:lnTo>
                <a:lnTo>
                  <a:pt x="654759" y="1317735"/>
                </a:lnTo>
                <a:lnTo>
                  <a:pt x="654037" y="1313799"/>
                </a:lnTo>
                <a:lnTo>
                  <a:pt x="651872" y="1311175"/>
                </a:lnTo>
                <a:lnTo>
                  <a:pt x="648262" y="1307240"/>
                </a:lnTo>
                <a:lnTo>
                  <a:pt x="643931" y="1303960"/>
                </a:lnTo>
                <a:lnTo>
                  <a:pt x="639600" y="1301993"/>
                </a:lnTo>
                <a:lnTo>
                  <a:pt x="633102" y="1300025"/>
                </a:lnTo>
                <a:lnTo>
                  <a:pt x="625883" y="1299369"/>
                </a:lnTo>
                <a:lnTo>
                  <a:pt x="617221" y="1298057"/>
                </a:lnTo>
                <a:lnTo>
                  <a:pt x="0" y="12980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4039041-211A-46C0-901B-C462CA474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45290" r="1593" b="25735"/>
          <a:stretch>
            <a:fillRect/>
          </a:stretch>
        </p:blipFill>
        <p:spPr>
          <a:xfrm>
            <a:off x="6602574" y="3159970"/>
            <a:ext cx="1710081" cy="1559769"/>
          </a:xfrm>
          <a:custGeom>
            <a:avLst/>
            <a:gdLst>
              <a:gd name="connsiteX0" fmla="*/ 959714 w 1710081"/>
              <a:gd name="connsiteY0" fmla="*/ 0 h 1559769"/>
              <a:gd name="connsiteX1" fmla="*/ 976325 w 1710081"/>
              <a:gd name="connsiteY1" fmla="*/ 0 h 1559769"/>
              <a:gd name="connsiteX2" fmla="*/ 992935 w 1710081"/>
              <a:gd name="connsiteY2" fmla="*/ 0 h 1559769"/>
              <a:gd name="connsiteX3" fmla="*/ 1009546 w 1710081"/>
              <a:gd name="connsiteY3" fmla="*/ 1968 h 1559769"/>
              <a:gd name="connsiteX4" fmla="*/ 1025434 w 1710081"/>
              <a:gd name="connsiteY4" fmla="*/ 5249 h 1559769"/>
              <a:gd name="connsiteX5" fmla="*/ 1040601 w 1710081"/>
              <a:gd name="connsiteY5" fmla="*/ 9186 h 1559769"/>
              <a:gd name="connsiteX6" fmla="*/ 1055045 w 1710081"/>
              <a:gd name="connsiteY6" fmla="*/ 13780 h 1559769"/>
              <a:gd name="connsiteX7" fmla="*/ 1068766 w 1710081"/>
              <a:gd name="connsiteY7" fmla="*/ 20998 h 1559769"/>
              <a:gd name="connsiteX8" fmla="*/ 1081766 w 1710081"/>
              <a:gd name="connsiteY8" fmla="*/ 27560 h 1559769"/>
              <a:gd name="connsiteX9" fmla="*/ 1093321 w 1710081"/>
              <a:gd name="connsiteY9" fmla="*/ 35434 h 1559769"/>
              <a:gd name="connsiteX10" fmla="*/ 1104154 w 1710081"/>
              <a:gd name="connsiteY10" fmla="*/ 43308 h 1559769"/>
              <a:gd name="connsiteX11" fmla="*/ 1114265 w 1710081"/>
              <a:gd name="connsiteY11" fmla="*/ 53151 h 1559769"/>
              <a:gd name="connsiteX12" fmla="*/ 1121487 w 1710081"/>
              <a:gd name="connsiteY12" fmla="*/ 62994 h 1559769"/>
              <a:gd name="connsiteX13" fmla="*/ 1129431 w 1710081"/>
              <a:gd name="connsiteY13" fmla="*/ 73493 h 1559769"/>
              <a:gd name="connsiteX14" fmla="*/ 1134487 w 1710081"/>
              <a:gd name="connsiteY14" fmla="*/ 84648 h 1559769"/>
              <a:gd name="connsiteX15" fmla="*/ 1138820 w 1710081"/>
              <a:gd name="connsiteY15" fmla="*/ 96460 h 1559769"/>
              <a:gd name="connsiteX16" fmla="*/ 1140987 w 1710081"/>
              <a:gd name="connsiteY16" fmla="*/ 108271 h 1559769"/>
              <a:gd name="connsiteX17" fmla="*/ 1142431 w 1710081"/>
              <a:gd name="connsiteY17" fmla="*/ 120739 h 1559769"/>
              <a:gd name="connsiteX18" fmla="*/ 1140987 w 1710081"/>
              <a:gd name="connsiteY18" fmla="*/ 131894 h 1559769"/>
              <a:gd name="connsiteX19" fmla="*/ 1140923 w 1710081"/>
              <a:gd name="connsiteY19" fmla="*/ 132185 h 1559769"/>
              <a:gd name="connsiteX20" fmla="*/ 1138188 w 1710081"/>
              <a:gd name="connsiteY20" fmla="*/ 140882 h 1559769"/>
              <a:gd name="connsiteX21" fmla="*/ 1134577 w 1710081"/>
              <a:gd name="connsiteY21" fmla="*/ 149412 h 1559769"/>
              <a:gd name="connsiteX22" fmla="*/ 1130244 w 1710081"/>
              <a:gd name="connsiteY22" fmla="*/ 157287 h 1559769"/>
              <a:gd name="connsiteX23" fmla="*/ 1125189 w 1710081"/>
              <a:gd name="connsiteY23" fmla="*/ 163849 h 1559769"/>
              <a:gd name="connsiteX24" fmla="*/ 1120855 w 1710081"/>
              <a:gd name="connsiteY24" fmla="*/ 169754 h 1559769"/>
              <a:gd name="connsiteX25" fmla="*/ 1115078 w 1710081"/>
              <a:gd name="connsiteY25" fmla="*/ 175660 h 1559769"/>
              <a:gd name="connsiteX26" fmla="*/ 1104245 w 1710081"/>
              <a:gd name="connsiteY26" fmla="*/ 184847 h 1559769"/>
              <a:gd name="connsiteX27" fmla="*/ 1094856 w 1710081"/>
              <a:gd name="connsiteY27" fmla="*/ 190752 h 1559769"/>
              <a:gd name="connsiteX28" fmla="*/ 1086190 w 1710081"/>
              <a:gd name="connsiteY28" fmla="*/ 195346 h 1559769"/>
              <a:gd name="connsiteX29" fmla="*/ 1075357 w 1710081"/>
              <a:gd name="connsiteY29" fmla="*/ 201252 h 1559769"/>
              <a:gd name="connsiteX30" fmla="*/ 1066690 w 1710081"/>
              <a:gd name="connsiteY30" fmla="*/ 207157 h 1559769"/>
              <a:gd name="connsiteX31" fmla="*/ 1061635 w 1710081"/>
              <a:gd name="connsiteY31" fmla="*/ 214375 h 1559769"/>
              <a:gd name="connsiteX32" fmla="*/ 1057302 w 1710081"/>
              <a:gd name="connsiteY32" fmla="*/ 220281 h 1559769"/>
              <a:gd name="connsiteX33" fmla="*/ 1055857 w 1710081"/>
              <a:gd name="connsiteY33" fmla="*/ 226843 h 1559769"/>
              <a:gd name="connsiteX34" fmla="*/ 1056190 w 1710081"/>
              <a:gd name="connsiteY34" fmla="*/ 228204 h 1559769"/>
              <a:gd name="connsiteX35" fmla="*/ 1055045 w 1710081"/>
              <a:gd name="connsiteY35" fmla="*/ 230979 h 1559769"/>
              <a:gd name="connsiteX36" fmla="*/ 1055045 w 1710081"/>
              <a:gd name="connsiteY36" fmla="*/ 234916 h 1559769"/>
              <a:gd name="connsiteX37" fmla="*/ 1055045 w 1710081"/>
              <a:gd name="connsiteY37" fmla="*/ 239510 h 1559769"/>
              <a:gd name="connsiteX38" fmla="*/ 1055767 w 1710081"/>
              <a:gd name="connsiteY38" fmla="*/ 243447 h 1559769"/>
              <a:gd name="connsiteX39" fmla="*/ 1057933 w 1710081"/>
              <a:gd name="connsiteY39" fmla="*/ 247384 h 1559769"/>
              <a:gd name="connsiteX40" fmla="*/ 1061544 w 1710081"/>
              <a:gd name="connsiteY40" fmla="*/ 250665 h 1559769"/>
              <a:gd name="connsiteX41" fmla="*/ 1065878 w 1710081"/>
              <a:gd name="connsiteY41" fmla="*/ 253290 h 1559769"/>
              <a:gd name="connsiteX42" fmla="*/ 1070211 w 1710081"/>
              <a:gd name="connsiteY42" fmla="*/ 255258 h 1559769"/>
              <a:gd name="connsiteX43" fmla="*/ 1076711 w 1710081"/>
              <a:gd name="connsiteY43" fmla="*/ 257227 h 1559769"/>
              <a:gd name="connsiteX44" fmla="*/ 1083933 w 1710081"/>
              <a:gd name="connsiteY44" fmla="*/ 257883 h 1559769"/>
              <a:gd name="connsiteX45" fmla="*/ 1092599 w 1710081"/>
              <a:gd name="connsiteY45" fmla="*/ 259196 h 1559769"/>
              <a:gd name="connsiteX46" fmla="*/ 1710081 w 1710081"/>
              <a:gd name="connsiteY46" fmla="*/ 259196 h 1559769"/>
              <a:gd name="connsiteX47" fmla="*/ 1710081 w 1710081"/>
              <a:gd name="connsiteY47" fmla="*/ 1559769 h 1559769"/>
              <a:gd name="connsiteX48" fmla="*/ 1063711 w 1710081"/>
              <a:gd name="connsiteY48" fmla="*/ 1559769 h 1559769"/>
              <a:gd name="connsiteX49" fmla="*/ 1057933 w 1710081"/>
              <a:gd name="connsiteY49" fmla="*/ 1555175 h 1559769"/>
              <a:gd name="connsiteX50" fmla="*/ 1055803 w 1710081"/>
              <a:gd name="connsiteY50" fmla="*/ 1551304 h 1559769"/>
              <a:gd name="connsiteX51" fmla="*/ 1055803 w 1710081"/>
              <a:gd name="connsiteY51" fmla="*/ 1547778 h 1559769"/>
              <a:gd name="connsiteX52" fmla="*/ 1057247 w 1710081"/>
              <a:gd name="connsiteY52" fmla="*/ 1543838 h 1559769"/>
              <a:gd name="connsiteX53" fmla="*/ 1059414 w 1710081"/>
              <a:gd name="connsiteY53" fmla="*/ 1539240 h 1559769"/>
              <a:gd name="connsiteX54" fmla="*/ 1062303 w 1710081"/>
              <a:gd name="connsiteY54" fmla="*/ 1535300 h 1559769"/>
              <a:gd name="connsiteX55" fmla="*/ 1066637 w 1710081"/>
              <a:gd name="connsiteY55" fmla="*/ 1530046 h 1559769"/>
              <a:gd name="connsiteX56" fmla="*/ 1072415 w 1710081"/>
              <a:gd name="connsiteY56" fmla="*/ 1526105 h 1559769"/>
              <a:gd name="connsiteX57" fmla="*/ 1078915 w 1710081"/>
              <a:gd name="connsiteY57" fmla="*/ 1522165 h 1559769"/>
              <a:gd name="connsiteX58" fmla="*/ 1086138 w 1710081"/>
              <a:gd name="connsiteY58" fmla="*/ 1518225 h 1559769"/>
              <a:gd name="connsiteX59" fmla="*/ 1094805 w 1710081"/>
              <a:gd name="connsiteY59" fmla="*/ 1513627 h 1559769"/>
              <a:gd name="connsiteX60" fmla="*/ 1104194 w 1710081"/>
              <a:gd name="connsiteY60" fmla="*/ 1507717 h 1559769"/>
              <a:gd name="connsiteX61" fmla="*/ 1115028 w 1710081"/>
              <a:gd name="connsiteY61" fmla="*/ 1497865 h 1559769"/>
              <a:gd name="connsiteX62" fmla="*/ 1120806 w 1710081"/>
              <a:gd name="connsiteY62" fmla="*/ 1492612 h 1559769"/>
              <a:gd name="connsiteX63" fmla="*/ 1125140 w 1710081"/>
              <a:gd name="connsiteY63" fmla="*/ 1486044 h 1559769"/>
              <a:gd name="connsiteX64" fmla="*/ 1130196 w 1710081"/>
              <a:gd name="connsiteY64" fmla="*/ 1478820 h 1559769"/>
              <a:gd name="connsiteX65" fmla="*/ 1134529 w 1710081"/>
              <a:gd name="connsiteY65" fmla="*/ 1471596 h 1559769"/>
              <a:gd name="connsiteX66" fmla="*/ 1138141 w 1710081"/>
              <a:gd name="connsiteY66" fmla="*/ 1463715 h 1559769"/>
              <a:gd name="connsiteX67" fmla="*/ 1141030 w 1710081"/>
              <a:gd name="connsiteY67" fmla="*/ 1454520 h 1559769"/>
              <a:gd name="connsiteX68" fmla="*/ 1143196 w 1710081"/>
              <a:gd name="connsiteY68" fmla="*/ 1444012 h 1559769"/>
              <a:gd name="connsiteX69" fmla="*/ 1143196 w 1710081"/>
              <a:gd name="connsiteY69" fmla="*/ 1432848 h 1559769"/>
              <a:gd name="connsiteX70" fmla="*/ 1143196 w 1710081"/>
              <a:gd name="connsiteY70" fmla="*/ 1421026 h 1559769"/>
              <a:gd name="connsiteX71" fmla="*/ 1140307 w 1710081"/>
              <a:gd name="connsiteY71" fmla="*/ 1409205 h 1559769"/>
              <a:gd name="connsiteX72" fmla="*/ 1136696 w 1710081"/>
              <a:gd name="connsiteY72" fmla="*/ 1397384 h 1559769"/>
              <a:gd name="connsiteX73" fmla="*/ 1135577 w 1710081"/>
              <a:gd name="connsiteY73" fmla="*/ 1395349 h 1559769"/>
              <a:gd name="connsiteX74" fmla="*/ 1134487 w 1710081"/>
              <a:gd name="connsiteY74" fmla="*/ 1391783 h 1559769"/>
              <a:gd name="connsiteX75" fmla="*/ 1127987 w 1710081"/>
              <a:gd name="connsiteY75" fmla="*/ 1381284 h 1559769"/>
              <a:gd name="connsiteX76" fmla="*/ 1121487 w 1710081"/>
              <a:gd name="connsiteY76" fmla="*/ 1370785 h 1559769"/>
              <a:gd name="connsiteX77" fmla="*/ 1112821 w 1710081"/>
              <a:gd name="connsiteY77" fmla="*/ 1360942 h 1559769"/>
              <a:gd name="connsiteX78" fmla="*/ 1103432 w 1710081"/>
              <a:gd name="connsiteY78" fmla="*/ 1351756 h 1559769"/>
              <a:gd name="connsiteX79" fmla="*/ 1092599 w 1710081"/>
              <a:gd name="connsiteY79" fmla="*/ 1343225 h 1559769"/>
              <a:gd name="connsiteX80" fmla="*/ 1081766 w 1710081"/>
              <a:gd name="connsiteY80" fmla="*/ 1335351 h 1559769"/>
              <a:gd name="connsiteX81" fmla="*/ 1068766 w 1710081"/>
              <a:gd name="connsiteY81" fmla="*/ 1328133 h 1559769"/>
              <a:gd name="connsiteX82" fmla="*/ 1055045 w 1710081"/>
              <a:gd name="connsiteY82" fmla="*/ 1322227 h 1559769"/>
              <a:gd name="connsiteX83" fmla="*/ 1040601 w 1710081"/>
              <a:gd name="connsiteY83" fmla="*/ 1316321 h 1559769"/>
              <a:gd name="connsiteX84" fmla="*/ 1025434 w 1710081"/>
              <a:gd name="connsiteY84" fmla="*/ 1312384 h 1559769"/>
              <a:gd name="connsiteX85" fmla="*/ 1009546 w 1710081"/>
              <a:gd name="connsiteY85" fmla="*/ 1309759 h 1559769"/>
              <a:gd name="connsiteX86" fmla="*/ 992935 w 1710081"/>
              <a:gd name="connsiteY86" fmla="*/ 1307791 h 1559769"/>
              <a:gd name="connsiteX87" fmla="*/ 976325 w 1710081"/>
              <a:gd name="connsiteY87" fmla="*/ 1307791 h 1559769"/>
              <a:gd name="connsiteX88" fmla="*/ 958992 w 1710081"/>
              <a:gd name="connsiteY88" fmla="*/ 1307791 h 1559769"/>
              <a:gd name="connsiteX89" fmla="*/ 942381 w 1710081"/>
              <a:gd name="connsiteY89" fmla="*/ 1309759 h 1559769"/>
              <a:gd name="connsiteX90" fmla="*/ 926493 w 1710081"/>
              <a:gd name="connsiteY90" fmla="*/ 1312384 h 1559769"/>
              <a:gd name="connsiteX91" fmla="*/ 911327 w 1710081"/>
              <a:gd name="connsiteY91" fmla="*/ 1316321 h 1559769"/>
              <a:gd name="connsiteX92" fmla="*/ 896883 w 1710081"/>
              <a:gd name="connsiteY92" fmla="*/ 1322227 h 1559769"/>
              <a:gd name="connsiteX93" fmla="*/ 883161 w 1710081"/>
              <a:gd name="connsiteY93" fmla="*/ 1328133 h 1559769"/>
              <a:gd name="connsiteX94" fmla="*/ 870161 w 1710081"/>
              <a:gd name="connsiteY94" fmla="*/ 1335351 h 1559769"/>
              <a:gd name="connsiteX95" fmla="*/ 858606 w 1710081"/>
              <a:gd name="connsiteY95" fmla="*/ 1343225 h 1559769"/>
              <a:gd name="connsiteX96" fmla="*/ 848495 w 1710081"/>
              <a:gd name="connsiteY96" fmla="*/ 1351756 h 1559769"/>
              <a:gd name="connsiteX97" fmla="*/ 839107 w 1710081"/>
              <a:gd name="connsiteY97" fmla="*/ 1360942 h 1559769"/>
              <a:gd name="connsiteX98" fmla="*/ 830440 w 1710081"/>
              <a:gd name="connsiteY98" fmla="*/ 1370785 h 1559769"/>
              <a:gd name="connsiteX99" fmla="*/ 823940 w 1710081"/>
              <a:gd name="connsiteY99" fmla="*/ 1381284 h 1559769"/>
              <a:gd name="connsiteX100" fmla="*/ 817441 w 1710081"/>
              <a:gd name="connsiteY100" fmla="*/ 1391783 h 1559769"/>
              <a:gd name="connsiteX101" fmla="*/ 813830 w 1710081"/>
              <a:gd name="connsiteY101" fmla="*/ 1403595 h 1559769"/>
              <a:gd name="connsiteX102" fmla="*/ 810941 w 1710081"/>
              <a:gd name="connsiteY102" fmla="*/ 1415406 h 1559769"/>
              <a:gd name="connsiteX103" fmla="*/ 810941 w 1710081"/>
              <a:gd name="connsiteY103" fmla="*/ 1428530 h 1559769"/>
              <a:gd name="connsiteX104" fmla="*/ 810941 w 1710081"/>
              <a:gd name="connsiteY104" fmla="*/ 1439029 h 1559769"/>
              <a:gd name="connsiteX105" fmla="*/ 813107 w 1710081"/>
              <a:gd name="connsiteY105" fmla="*/ 1448872 h 1559769"/>
              <a:gd name="connsiteX106" fmla="*/ 815274 w 1710081"/>
              <a:gd name="connsiteY106" fmla="*/ 1458059 h 1559769"/>
              <a:gd name="connsiteX107" fmla="*/ 816859 w 1710081"/>
              <a:gd name="connsiteY107" fmla="*/ 1461178 h 1559769"/>
              <a:gd name="connsiteX108" fmla="*/ 817456 w 1710081"/>
              <a:gd name="connsiteY108" fmla="*/ 1463715 h 1559769"/>
              <a:gd name="connsiteX109" fmla="*/ 821790 w 1710081"/>
              <a:gd name="connsiteY109" fmla="*/ 1471596 h 1559769"/>
              <a:gd name="connsiteX110" fmla="*/ 826124 w 1710081"/>
              <a:gd name="connsiteY110" fmla="*/ 1478820 h 1559769"/>
              <a:gd name="connsiteX111" fmla="*/ 831179 w 1710081"/>
              <a:gd name="connsiteY111" fmla="*/ 1486044 h 1559769"/>
              <a:gd name="connsiteX112" fmla="*/ 835513 w 1710081"/>
              <a:gd name="connsiteY112" fmla="*/ 1492612 h 1559769"/>
              <a:gd name="connsiteX113" fmla="*/ 841291 w 1710081"/>
              <a:gd name="connsiteY113" fmla="*/ 1497865 h 1559769"/>
              <a:gd name="connsiteX114" fmla="*/ 852125 w 1710081"/>
              <a:gd name="connsiteY114" fmla="*/ 1507717 h 1559769"/>
              <a:gd name="connsiteX115" fmla="*/ 861514 w 1710081"/>
              <a:gd name="connsiteY115" fmla="*/ 1513627 h 1559769"/>
              <a:gd name="connsiteX116" fmla="*/ 870181 w 1710081"/>
              <a:gd name="connsiteY116" fmla="*/ 1518225 h 1559769"/>
              <a:gd name="connsiteX117" fmla="*/ 878126 w 1710081"/>
              <a:gd name="connsiteY117" fmla="*/ 1522165 h 1559769"/>
              <a:gd name="connsiteX118" fmla="*/ 883904 w 1710081"/>
              <a:gd name="connsiteY118" fmla="*/ 1526105 h 1559769"/>
              <a:gd name="connsiteX119" fmla="*/ 889683 w 1710081"/>
              <a:gd name="connsiteY119" fmla="*/ 1530046 h 1559769"/>
              <a:gd name="connsiteX120" fmla="*/ 894016 w 1710081"/>
              <a:gd name="connsiteY120" fmla="*/ 1535300 h 1559769"/>
              <a:gd name="connsiteX121" fmla="*/ 896620 w 1710081"/>
              <a:gd name="connsiteY121" fmla="*/ 1538852 h 1559769"/>
              <a:gd name="connsiteX122" fmla="*/ 898327 w 1710081"/>
              <a:gd name="connsiteY122" fmla="*/ 1544020 h 1559769"/>
              <a:gd name="connsiteX123" fmla="*/ 896883 w 1710081"/>
              <a:gd name="connsiteY123" fmla="*/ 1549926 h 1559769"/>
              <a:gd name="connsiteX124" fmla="*/ 893994 w 1710081"/>
              <a:gd name="connsiteY124" fmla="*/ 1555175 h 1559769"/>
              <a:gd name="connsiteX125" fmla="*/ 888216 w 1710081"/>
              <a:gd name="connsiteY125" fmla="*/ 1559769 h 1559769"/>
              <a:gd name="connsiteX126" fmla="*/ 283012 w 1710081"/>
              <a:gd name="connsiteY126" fmla="*/ 1559769 h 1559769"/>
              <a:gd name="connsiteX127" fmla="*/ 283012 w 1710081"/>
              <a:gd name="connsiteY127" fmla="*/ 1555993 h 1559769"/>
              <a:gd name="connsiteX128" fmla="*/ 285871 w 1710081"/>
              <a:gd name="connsiteY128" fmla="*/ 1555993 h 1559769"/>
              <a:gd name="connsiteX129" fmla="*/ 285871 w 1710081"/>
              <a:gd name="connsiteY129" fmla="*/ 1030351 h 1559769"/>
              <a:gd name="connsiteX130" fmla="*/ 285149 w 1710081"/>
              <a:gd name="connsiteY130" fmla="*/ 1022476 h 1559769"/>
              <a:gd name="connsiteX131" fmla="*/ 283706 w 1710081"/>
              <a:gd name="connsiteY131" fmla="*/ 1015257 h 1559769"/>
              <a:gd name="connsiteX132" fmla="*/ 281539 w 1710081"/>
              <a:gd name="connsiteY132" fmla="*/ 1009351 h 1559769"/>
              <a:gd name="connsiteX133" fmla="*/ 279374 w 1710081"/>
              <a:gd name="connsiteY133" fmla="*/ 1005414 h 1559769"/>
              <a:gd name="connsiteX134" fmla="*/ 276486 w 1710081"/>
              <a:gd name="connsiteY134" fmla="*/ 1001477 h 1559769"/>
              <a:gd name="connsiteX135" fmla="*/ 272877 w 1710081"/>
              <a:gd name="connsiteY135" fmla="*/ 998852 h 1559769"/>
              <a:gd name="connsiteX136" fmla="*/ 268546 w 1710081"/>
              <a:gd name="connsiteY136" fmla="*/ 996883 h 1559769"/>
              <a:gd name="connsiteX137" fmla="*/ 264214 w 1710081"/>
              <a:gd name="connsiteY137" fmla="*/ 995571 h 1559769"/>
              <a:gd name="connsiteX138" fmla="*/ 259161 w 1710081"/>
              <a:gd name="connsiteY138" fmla="*/ 995571 h 1559769"/>
              <a:gd name="connsiteX139" fmla="*/ 254830 w 1710081"/>
              <a:gd name="connsiteY139" fmla="*/ 996883 h 1559769"/>
              <a:gd name="connsiteX140" fmla="*/ 249776 w 1710081"/>
              <a:gd name="connsiteY140" fmla="*/ 997539 h 1559769"/>
              <a:gd name="connsiteX141" fmla="*/ 245445 w 1710081"/>
              <a:gd name="connsiteY141" fmla="*/ 1000820 h 1559769"/>
              <a:gd name="connsiteX142" fmla="*/ 239670 w 1710081"/>
              <a:gd name="connsiteY142" fmla="*/ 1004758 h 1559769"/>
              <a:gd name="connsiteX143" fmla="*/ 235338 w 1710081"/>
              <a:gd name="connsiteY143" fmla="*/ 1009351 h 1559769"/>
              <a:gd name="connsiteX144" fmla="*/ 232716 w 1710081"/>
              <a:gd name="connsiteY144" fmla="*/ 1012927 h 1559769"/>
              <a:gd name="connsiteX145" fmla="*/ 232458 w 1710081"/>
              <a:gd name="connsiteY145" fmla="*/ 1013161 h 1559769"/>
              <a:gd name="connsiteX146" fmla="*/ 228125 w 1710081"/>
              <a:gd name="connsiteY146" fmla="*/ 1019066 h 1559769"/>
              <a:gd name="connsiteX147" fmla="*/ 225514 w 1710081"/>
              <a:gd name="connsiteY147" fmla="*/ 1024287 h 1559769"/>
              <a:gd name="connsiteX148" fmla="*/ 221622 w 1710081"/>
              <a:gd name="connsiteY148" fmla="*/ 1030351 h 1559769"/>
              <a:gd name="connsiteX149" fmla="*/ 215419 w 1710081"/>
              <a:gd name="connsiteY149" fmla="*/ 1038496 h 1559769"/>
              <a:gd name="connsiteX150" fmla="*/ 214420 w 1710081"/>
              <a:gd name="connsiteY150" fmla="*/ 1039569 h 1559769"/>
              <a:gd name="connsiteX151" fmla="*/ 205019 w 1710081"/>
              <a:gd name="connsiteY151" fmla="*/ 1048725 h 1559769"/>
              <a:gd name="connsiteX152" fmla="*/ 198522 w 1710081"/>
              <a:gd name="connsiteY152" fmla="*/ 1053975 h 1559769"/>
              <a:gd name="connsiteX153" fmla="*/ 192024 w 1710081"/>
              <a:gd name="connsiteY153" fmla="*/ 1058569 h 1559769"/>
              <a:gd name="connsiteX154" fmla="*/ 184806 w 1710081"/>
              <a:gd name="connsiteY154" fmla="*/ 1062506 h 1559769"/>
              <a:gd name="connsiteX155" fmla="*/ 176143 w 1710081"/>
              <a:gd name="connsiteY155" fmla="*/ 1066444 h 1559769"/>
              <a:gd name="connsiteX156" fmla="*/ 166036 w 1710081"/>
              <a:gd name="connsiteY156" fmla="*/ 1070381 h 1559769"/>
              <a:gd name="connsiteX157" fmla="*/ 156652 w 1710081"/>
              <a:gd name="connsiteY157" fmla="*/ 1072350 h 1559769"/>
              <a:gd name="connsiteX158" fmla="*/ 145823 w 1710081"/>
              <a:gd name="connsiteY158" fmla="*/ 1074318 h 1559769"/>
              <a:gd name="connsiteX159" fmla="*/ 134273 w 1710081"/>
              <a:gd name="connsiteY159" fmla="*/ 1075631 h 1559769"/>
              <a:gd name="connsiteX160" fmla="*/ 119835 w 1710081"/>
              <a:gd name="connsiteY160" fmla="*/ 1074318 h 1559769"/>
              <a:gd name="connsiteX161" fmla="*/ 106841 w 1710081"/>
              <a:gd name="connsiteY161" fmla="*/ 1072350 h 1559769"/>
              <a:gd name="connsiteX162" fmla="*/ 93846 w 1710081"/>
              <a:gd name="connsiteY162" fmla="*/ 1068412 h 1559769"/>
              <a:gd name="connsiteX163" fmla="*/ 82296 w 1710081"/>
              <a:gd name="connsiteY163" fmla="*/ 1063819 h 1559769"/>
              <a:gd name="connsiteX164" fmla="*/ 70024 w 1710081"/>
              <a:gd name="connsiteY164" fmla="*/ 1056600 h 1559769"/>
              <a:gd name="connsiteX165" fmla="*/ 59195 w 1710081"/>
              <a:gd name="connsiteY165" fmla="*/ 1050038 h 1559769"/>
              <a:gd name="connsiteX166" fmla="*/ 48367 w 1710081"/>
              <a:gd name="connsiteY166" fmla="*/ 1040851 h 1559769"/>
              <a:gd name="connsiteX167" fmla="*/ 40427 w 1710081"/>
              <a:gd name="connsiteY167" fmla="*/ 1031007 h 1559769"/>
              <a:gd name="connsiteX168" fmla="*/ 31764 w 1710081"/>
              <a:gd name="connsiteY168" fmla="*/ 1020507 h 1559769"/>
              <a:gd name="connsiteX169" fmla="*/ 23823 w 1710081"/>
              <a:gd name="connsiteY169" fmla="*/ 1008695 h 1559769"/>
              <a:gd name="connsiteX170" fmla="*/ 16604 w 1710081"/>
              <a:gd name="connsiteY170" fmla="*/ 995571 h 1559769"/>
              <a:gd name="connsiteX171" fmla="*/ 10829 w 1710081"/>
              <a:gd name="connsiteY171" fmla="*/ 983102 h 1559769"/>
              <a:gd name="connsiteX172" fmla="*/ 6498 w 1710081"/>
              <a:gd name="connsiteY172" fmla="*/ 969321 h 1559769"/>
              <a:gd name="connsiteX173" fmla="*/ 3610 w 1710081"/>
              <a:gd name="connsiteY173" fmla="*/ 954884 h 1559769"/>
              <a:gd name="connsiteX174" fmla="*/ 1444 w 1710081"/>
              <a:gd name="connsiteY174" fmla="*/ 939791 h 1559769"/>
              <a:gd name="connsiteX175" fmla="*/ 0 w 1710081"/>
              <a:gd name="connsiteY175" fmla="*/ 924041 h 1559769"/>
              <a:gd name="connsiteX176" fmla="*/ 1444 w 1710081"/>
              <a:gd name="connsiteY176" fmla="*/ 909604 h 1559769"/>
              <a:gd name="connsiteX177" fmla="*/ 3610 w 1710081"/>
              <a:gd name="connsiteY177" fmla="*/ 893855 h 1559769"/>
              <a:gd name="connsiteX178" fmla="*/ 6498 w 1710081"/>
              <a:gd name="connsiteY178" fmla="*/ 880074 h 1559769"/>
              <a:gd name="connsiteX179" fmla="*/ 10829 w 1710081"/>
              <a:gd name="connsiteY179" fmla="*/ 866293 h 1559769"/>
              <a:gd name="connsiteX180" fmla="*/ 16604 w 1710081"/>
              <a:gd name="connsiteY180" fmla="*/ 852512 h 1559769"/>
              <a:gd name="connsiteX181" fmla="*/ 23823 w 1710081"/>
              <a:gd name="connsiteY181" fmla="*/ 840044 h 1559769"/>
              <a:gd name="connsiteX182" fmla="*/ 31764 w 1710081"/>
              <a:gd name="connsiteY182" fmla="*/ 828888 h 1559769"/>
              <a:gd name="connsiteX183" fmla="*/ 40427 w 1710081"/>
              <a:gd name="connsiteY183" fmla="*/ 818388 h 1559769"/>
              <a:gd name="connsiteX184" fmla="*/ 40650 w 1710081"/>
              <a:gd name="connsiteY184" fmla="*/ 818112 h 1559769"/>
              <a:gd name="connsiteX185" fmla="*/ 46130 w 1710081"/>
              <a:gd name="connsiteY185" fmla="*/ 812366 h 1559769"/>
              <a:gd name="connsiteX186" fmla="*/ 56241 w 1710081"/>
              <a:gd name="connsiteY186" fmla="*/ 803835 h 1559769"/>
              <a:gd name="connsiteX187" fmla="*/ 67074 w 1710081"/>
              <a:gd name="connsiteY187" fmla="*/ 795961 h 1559769"/>
              <a:gd name="connsiteX188" fmla="*/ 78629 w 1710081"/>
              <a:gd name="connsiteY188" fmla="*/ 790055 h 1559769"/>
              <a:gd name="connsiteX189" fmla="*/ 90907 w 1710081"/>
              <a:gd name="connsiteY189" fmla="*/ 784806 h 1559769"/>
              <a:gd name="connsiteX190" fmla="*/ 103906 w 1710081"/>
              <a:gd name="connsiteY190" fmla="*/ 780868 h 1559769"/>
              <a:gd name="connsiteX191" fmla="*/ 116906 w 1710081"/>
              <a:gd name="connsiteY191" fmla="*/ 778244 h 1559769"/>
              <a:gd name="connsiteX192" fmla="*/ 130628 w 1710081"/>
              <a:gd name="connsiteY192" fmla="*/ 778244 h 1559769"/>
              <a:gd name="connsiteX193" fmla="*/ 142183 w 1710081"/>
              <a:gd name="connsiteY193" fmla="*/ 778244 h 1559769"/>
              <a:gd name="connsiteX194" fmla="*/ 153016 w 1710081"/>
              <a:gd name="connsiteY194" fmla="*/ 780212 h 1559769"/>
              <a:gd name="connsiteX195" fmla="*/ 163849 w 1710081"/>
              <a:gd name="connsiteY195" fmla="*/ 782837 h 1559769"/>
              <a:gd name="connsiteX196" fmla="*/ 172515 w 1710081"/>
              <a:gd name="connsiteY196" fmla="*/ 786118 h 1559769"/>
              <a:gd name="connsiteX197" fmla="*/ 181182 w 1710081"/>
              <a:gd name="connsiteY197" fmla="*/ 790055 h 1559769"/>
              <a:gd name="connsiteX198" fmla="*/ 189126 w 1710081"/>
              <a:gd name="connsiteY198" fmla="*/ 794648 h 1559769"/>
              <a:gd name="connsiteX199" fmla="*/ 195626 w 1710081"/>
              <a:gd name="connsiteY199" fmla="*/ 798586 h 1559769"/>
              <a:gd name="connsiteX200" fmla="*/ 202126 w 1710081"/>
              <a:gd name="connsiteY200" fmla="*/ 803835 h 1559769"/>
              <a:gd name="connsiteX201" fmla="*/ 211514 w 1710081"/>
              <a:gd name="connsiteY201" fmla="*/ 813022 h 1559769"/>
              <a:gd name="connsiteX202" fmla="*/ 219458 w 1710081"/>
              <a:gd name="connsiteY202" fmla="*/ 822209 h 1559769"/>
              <a:gd name="connsiteX203" fmla="*/ 224514 w 1710081"/>
              <a:gd name="connsiteY203" fmla="*/ 830083 h 1559769"/>
              <a:gd name="connsiteX204" fmla="*/ 228125 w 1710081"/>
              <a:gd name="connsiteY204" fmla="*/ 836645 h 1559769"/>
              <a:gd name="connsiteX205" fmla="*/ 232458 w 1710081"/>
              <a:gd name="connsiteY205" fmla="*/ 842551 h 1559769"/>
              <a:gd name="connsiteX206" fmla="*/ 236791 w 1710081"/>
              <a:gd name="connsiteY206" fmla="*/ 847800 h 1559769"/>
              <a:gd name="connsiteX207" fmla="*/ 241847 w 1710081"/>
              <a:gd name="connsiteY207" fmla="*/ 851737 h 1559769"/>
              <a:gd name="connsiteX208" fmla="*/ 246180 w 1710081"/>
              <a:gd name="connsiteY208" fmla="*/ 854362 h 1559769"/>
              <a:gd name="connsiteX209" fmla="*/ 251235 w 1710081"/>
              <a:gd name="connsiteY209" fmla="*/ 856331 h 1559769"/>
              <a:gd name="connsiteX210" fmla="*/ 255568 w 1710081"/>
              <a:gd name="connsiteY210" fmla="*/ 857643 h 1559769"/>
              <a:gd name="connsiteX211" fmla="*/ 261346 w 1710081"/>
              <a:gd name="connsiteY211" fmla="*/ 857643 h 1559769"/>
              <a:gd name="connsiteX212" fmla="*/ 265679 w 1710081"/>
              <a:gd name="connsiteY212" fmla="*/ 856331 h 1559769"/>
              <a:gd name="connsiteX213" fmla="*/ 268568 w 1710081"/>
              <a:gd name="connsiteY213" fmla="*/ 854362 h 1559769"/>
              <a:gd name="connsiteX214" fmla="*/ 272901 w 1710081"/>
              <a:gd name="connsiteY214" fmla="*/ 851737 h 1559769"/>
              <a:gd name="connsiteX215" fmla="*/ 276239 w 1710081"/>
              <a:gd name="connsiteY215" fmla="*/ 848098 h 1559769"/>
              <a:gd name="connsiteX216" fmla="*/ 276486 w 1710081"/>
              <a:gd name="connsiteY216" fmla="*/ 847918 h 1559769"/>
              <a:gd name="connsiteX217" fmla="*/ 279374 w 1710081"/>
              <a:gd name="connsiteY217" fmla="*/ 843981 h 1559769"/>
              <a:gd name="connsiteX218" fmla="*/ 281539 w 1710081"/>
              <a:gd name="connsiteY218" fmla="*/ 838732 h 1559769"/>
              <a:gd name="connsiteX219" fmla="*/ 283706 w 1710081"/>
              <a:gd name="connsiteY219" fmla="*/ 832826 h 1559769"/>
              <a:gd name="connsiteX220" fmla="*/ 285149 w 1710081"/>
              <a:gd name="connsiteY220" fmla="*/ 826263 h 1559769"/>
              <a:gd name="connsiteX221" fmla="*/ 285871 w 1710081"/>
              <a:gd name="connsiteY221" fmla="*/ 819044 h 1559769"/>
              <a:gd name="connsiteX222" fmla="*/ 285871 w 1710081"/>
              <a:gd name="connsiteY222" fmla="*/ 259196 h 1559769"/>
              <a:gd name="connsiteX223" fmla="*/ 860773 w 1710081"/>
              <a:gd name="connsiteY223" fmla="*/ 259196 h 1559769"/>
              <a:gd name="connsiteX224" fmla="*/ 867995 w 1710081"/>
              <a:gd name="connsiteY224" fmla="*/ 257883 h 1559769"/>
              <a:gd name="connsiteX225" fmla="*/ 875939 w 1710081"/>
              <a:gd name="connsiteY225" fmla="*/ 257227 h 1559769"/>
              <a:gd name="connsiteX226" fmla="*/ 881716 w 1710081"/>
              <a:gd name="connsiteY226" fmla="*/ 255258 h 1559769"/>
              <a:gd name="connsiteX227" fmla="*/ 887494 w 1710081"/>
              <a:gd name="connsiteY227" fmla="*/ 253290 h 1559769"/>
              <a:gd name="connsiteX228" fmla="*/ 891827 w 1710081"/>
              <a:gd name="connsiteY228" fmla="*/ 250665 h 1559769"/>
              <a:gd name="connsiteX229" fmla="*/ 894716 w 1710081"/>
              <a:gd name="connsiteY229" fmla="*/ 247384 h 1559769"/>
              <a:gd name="connsiteX230" fmla="*/ 896883 w 1710081"/>
              <a:gd name="connsiteY230" fmla="*/ 243447 h 1559769"/>
              <a:gd name="connsiteX231" fmla="*/ 898327 w 1710081"/>
              <a:gd name="connsiteY231" fmla="*/ 239510 h 1559769"/>
              <a:gd name="connsiteX232" fmla="*/ 898327 w 1710081"/>
              <a:gd name="connsiteY232" fmla="*/ 234916 h 1559769"/>
              <a:gd name="connsiteX233" fmla="*/ 898175 w 1710081"/>
              <a:gd name="connsiteY233" fmla="*/ 234502 h 1559769"/>
              <a:gd name="connsiteX234" fmla="*/ 899140 w 1710081"/>
              <a:gd name="connsiteY234" fmla="*/ 232749 h 1559769"/>
              <a:gd name="connsiteX235" fmla="*/ 900584 w 1710081"/>
              <a:gd name="connsiteY235" fmla="*/ 226843 h 1559769"/>
              <a:gd name="connsiteX236" fmla="*/ 898417 w 1710081"/>
              <a:gd name="connsiteY236" fmla="*/ 220281 h 1559769"/>
              <a:gd name="connsiteX237" fmla="*/ 894806 w 1710081"/>
              <a:gd name="connsiteY237" fmla="*/ 214375 h 1559769"/>
              <a:gd name="connsiteX238" fmla="*/ 889751 w 1710081"/>
              <a:gd name="connsiteY238" fmla="*/ 207157 h 1559769"/>
              <a:gd name="connsiteX239" fmla="*/ 881085 w 1710081"/>
              <a:gd name="connsiteY239" fmla="*/ 201252 h 1559769"/>
              <a:gd name="connsiteX240" fmla="*/ 870252 w 1710081"/>
              <a:gd name="connsiteY240" fmla="*/ 195346 h 1559769"/>
              <a:gd name="connsiteX241" fmla="*/ 861585 w 1710081"/>
              <a:gd name="connsiteY241" fmla="*/ 190752 h 1559769"/>
              <a:gd name="connsiteX242" fmla="*/ 852197 w 1710081"/>
              <a:gd name="connsiteY242" fmla="*/ 184847 h 1559769"/>
              <a:gd name="connsiteX243" fmla="*/ 841364 w 1710081"/>
              <a:gd name="connsiteY243" fmla="*/ 175660 h 1559769"/>
              <a:gd name="connsiteX244" fmla="*/ 835586 w 1710081"/>
              <a:gd name="connsiteY244" fmla="*/ 169754 h 1559769"/>
              <a:gd name="connsiteX245" fmla="*/ 831253 w 1710081"/>
              <a:gd name="connsiteY245" fmla="*/ 163849 h 1559769"/>
              <a:gd name="connsiteX246" fmla="*/ 826197 w 1710081"/>
              <a:gd name="connsiteY246" fmla="*/ 157287 h 1559769"/>
              <a:gd name="connsiteX247" fmla="*/ 821864 w 1710081"/>
              <a:gd name="connsiteY247" fmla="*/ 149412 h 1559769"/>
              <a:gd name="connsiteX248" fmla="*/ 817531 w 1710081"/>
              <a:gd name="connsiteY248" fmla="*/ 140882 h 1559769"/>
              <a:gd name="connsiteX249" fmla="*/ 815364 w 1710081"/>
              <a:gd name="connsiteY249" fmla="*/ 131695 h 1559769"/>
              <a:gd name="connsiteX250" fmla="*/ 813198 w 1710081"/>
              <a:gd name="connsiteY250" fmla="*/ 121852 h 1559769"/>
              <a:gd name="connsiteX251" fmla="*/ 813198 w 1710081"/>
              <a:gd name="connsiteY251" fmla="*/ 111353 h 1559769"/>
              <a:gd name="connsiteX252" fmla="*/ 813198 w 1710081"/>
              <a:gd name="connsiteY252" fmla="*/ 99905 h 1559769"/>
              <a:gd name="connsiteX253" fmla="*/ 813830 w 1710081"/>
              <a:gd name="connsiteY253" fmla="*/ 96460 h 1559769"/>
              <a:gd name="connsiteX254" fmla="*/ 818163 w 1710081"/>
              <a:gd name="connsiteY254" fmla="*/ 84648 h 1559769"/>
              <a:gd name="connsiteX255" fmla="*/ 823940 w 1710081"/>
              <a:gd name="connsiteY255" fmla="*/ 73493 h 1559769"/>
              <a:gd name="connsiteX256" fmla="*/ 830440 w 1710081"/>
              <a:gd name="connsiteY256" fmla="*/ 62994 h 1559769"/>
              <a:gd name="connsiteX257" fmla="*/ 839107 w 1710081"/>
              <a:gd name="connsiteY257" fmla="*/ 53151 h 1559769"/>
              <a:gd name="connsiteX258" fmla="*/ 848495 w 1710081"/>
              <a:gd name="connsiteY258" fmla="*/ 43308 h 1559769"/>
              <a:gd name="connsiteX259" fmla="*/ 859328 w 1710081"/>
              <a:gd name="connsiteY259" fmla="*/ 35434 h 1559769"/>
              <a:gd name="connsiteX260" fmla="*/ 871606 w 1710081"/>
              <a:gd name="connsiteY260" fmla="*/ 27560 h 1559769"/>
              <a:gd name="connsiteX261" fmla="*/ 883161 w 1710081"/>
              <a:gd name="connsiteY261" fmla="*/ 20998 h 1559769"/>
              <a:gd name="connsiteX262" fmla="*/ 896883 w 1710081"/>
              <a:gd name="connsiteY262" fmla="*/ 13780 h 1559769"/>
              <a:gd name="connsiteX263" fmla="*/ 912049 w 1710081"/>
              <a:gd name="connsiteY263" fmla="*/ 9186 h 1559769"/>
              <a:gd name="connsiteX264" fmla="*/ 927215 w 1710081"/>
              <a:gd name="connsiteY264" fmla="*/ 5249 h 1559769"/>
              <a:gd name="connsiteX265" fmla="*/ 942381 w 1710081"/>
              <a:gd name="connsiteY265" fmla="*/ 1968 h 1559769"/>
              <a:gd name="connsiteX266" fmla="*/ 959714 w 1710081"/>
              <a:gd name="connsiteY266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710081" h="1559769">
                <a:moveTo>
                  <a:pt x="959714" y="0"/>
                </a:moveTo>
                <a:lnTo>
                  <a:pt x="976325" y="0"/>
                </a:lnTo>
                <a:lnTo>
                  <a:pt x="992935" y="0"/>
                </a:lnTo>
                <a:lnTo>
                  <a:pt x="1009546" y="1968"/>
                </a:lnTo>
                <a:lnTo>
                  <a:pt x="1025434" y="5249"/>
                </a:lnTo>
                <a:lnTo>
                  <a:pt x="1040601" y="9186"/>
                </a:lnTo>
                <a:lnTo>
                  <a:pt x="1055045" y="13780"/>
                </a:lnTo>
                <a:lnTo>
                  <a:pt x="1068766" y="20998"/>
                </a:lnTo>
                <a:lnTo>
                  <a:pt x="1081766" y="27560"/>
                </a:lnTo>
                <a:lnTo>
                  <a:pt x="1093321" y="35434"/>
                </a:lnTo>
                <a:lnTo>
                  <a:pt x="1104154" y="43308"/>
                </a:lnTo>
                <a:lnTo>
                  <a:pt x="1114265" y="53151"/>
                </a:lnTo>
                <a:lnTo>
                  <a:pt x="1121487" y="62994"/>
                </a:lnTo>
                <a:lnTo>
                  <a:pt x="1129431" y="73493"/>
                </a:lnTo>
                <a:lnTo>
                  <a:pt x="1134487" y="84648"/>
                </a:lnTo>
                <a:lnTo>
                  <a:pt x="1138820" y="96460"/>
                </a:lnTo>
                <a:lnTo>
                  <a:pt x="1140987" y="108271"/>
                </a:lnTo>
                <a:lnTo>
                  <a:pt x="1142431" y="120739"/>
                </a:lnTo>
                <a:lnTo>
                  <a:pt x="1140987" y="131894"/>
                </a:lnTo>
                <a:lnTo>
                  <a:pt x="1140923" y="132185"/>
                </a:lnTo>
                <a:lnTo>
                  <a:pt x="1138188" y="140882"/>
                </a:lnTo>
                <a:lnTo>
                  <a:pt x="1134577" y="149412"/>
                </a:lnTo>
                <a:lnTo>
                  <a:pt x="1130244" y="157287"/>
                </a:lnTo>
                <a:lnTo>
                  <a:pt x="1125189" y="163849"/>
                </a:lnTo>
                <a:lnTo>
                  <a:pt x="1120855" y="169754"/>
                </a:lnTo>
                <a:lnTo>
                  <a:pt x="1115078" y="175660"/>
                </a:lnTo>
                <a:lnTo>
                  <a:pt x="1104245" y="184847"/>
                </a:lnTo>
                <a:lnTo>
                  <a:pt x="1094856" y="190752"/>
                </a:lnTo>
                <a:lnTo>
                  <a:pt x="1086190" y="195346"/>
                </a:lnTo>
                <a:lnTo>
                  <a:pt x="1075357" y="201252"/>
                </a:lnTo>
                <a:lnTo>
                  <a:pt x="1066690" y="207157"/>
                </a:lnTo>
                <a:lnTo>
                  <a:pt x="1061635" y="214375"/>
                </a:lnTo>
                <a:lnTo>
                  <a:pt x="1057302" y="220281"/>
                </a:lnTo>
                <a:lnTo>
                  <a:pt x="1055857" y="226843"/>
                </a:lnTo>
                <a:lnTo>
                  <a:pt x="1056190" y="228204"/>
                </a:lnTo>
                <a:lnTo>
                  <a:pt x="1055045" y="230979"/>
                </a:lnTo>
                <a:lnTo>
                  <a:pt x="1055045" y="234916"/>
                </a:lnTo>
                <a:lnTo>
                  <a:pt x="1055045" y="239510"/>
                </a:lnTo>
                <a:lnTo>
                  <a:pt x="1055767" y="243447"/>
                </a:lnTo>
                <a:lnTo>
                  <a:pt x="1057933" y="247384"/>
                </a:lnTo>
                <a:lnTo>
                  <a:pt x="1061544" y="250665"/>
                </a:lnTo>
                <a:lnTo>
                  <a:pt x="1065878" y="253290"/>
                </a:lnTo>
                <a:lnTo>
                  <a:pt x="1070211" y="255258"/>
                </a:lnTo>
                <a:lnTo>
                  <a:pt x="1076711" y="257227"/>
                </a:lnTo>
                <a:lnTo>
                  <a:pt x="1083933" y="257883"/>
                </a:lnTo>
                <a:lnTo>
                  <a:pt x="1092599" y="259196"/>
                </a:lnTo>
                <a:lnTo>
                  <a:pt x="1710081" y="259196"/>
                </a:lnTo>
                <a:lnTo>
                  <a:pt x="1710081" y="1559769"/>
                </a:lnTo>
                <a:lnTo>
                  <a:pt x="1063711" y="1559769"/>
                </a:lnTo>
                <a:lnTo>
                  <a:pt x="1057933" y="1555175"/>
                </a:lnTo>
                <a:lnTo>
                  <a:pt x="1055803" y="1551304"/>
                </a:lnTo>
                <a:lnTo>
                  <a:pt x="1055803" y="1547778"/>
                </a:lnTo>
                <a:lnTo>
                  <a:pt x="1057247" y="1543838"/>
                </a:lnTo>
                <a:lnTo>
                  <a:pt x="1059414" y="1539240"/>
                </a:lnTo>
                <a:lnTo>
                  <a:pt x="1062303" y="1535300"/>
                </a:lnTo>
                <a:lnTo>
                  <a:pt x="1066637" y="1530046"/>
                </a:lnTo>
                <a:lnTo>
                  <a:pt x="1072415" y="1526105"/>
                </a:lnTo>
                <a:lnTo>
                  <a:pt x="1078915" y="1522165"/>
                </a:lnTo>
                <a:lnTo>
                  <a:pt x="1086138" y="1518225"/>
                </a:lnTo>
                <a:lnTo>
                  <a:pt x="1094805" y="1513627"/>
                </a:lnTo>
                <a:lnTo>
                  <a:pt x="1104194" y="1507717"/>
                </a:lnTo>
                <a:lnTo>
                  <a:pt x="1115028" y="1497865"/>
                </a:lnTo>
                <a:lnTo>
                  <a:pt x="1120806" y="1492612"/>
                </a:lnTo>
                <a:lnTo>
                  <a:pt x="1125140" y="1486044"/>
                </a:lnTo>
                <a:lnTo>
                  <a:pt x="1130196" y="1478820"/>
                </a:lnTo>
                <a:lnTo>
                  <a:pt x="1134529" y="1471596"/>
                </a:lnTo>
                <a:lnTo>
                  <a:pt x="1138141" y="1463715"/>
                </a:lnTo>
                <a:lnTo>
                  <a:pt x="1141030" y="1454520"/>
                </a:lnTo>
                <a:lnTo>
                  <a:pt x="1143196" y="1444012"/>
                </a:lnTo>
                <a:lnTo>
                  <a:pt x="1143196" y="1432848"/>
                </a:lnTo>
                <a:lnTo>
                  <a:pt x="1143196" y="1421026"/>
                </a:lnTo>
                <a:lnTo>
                  <a:pt x="1140307" y="1409205"/>
                </a:lnTo>
                <a:lnTo>
                  <a:pt x="1136696" y="1397384"/>
                </a:lnTo>
                <a:lnTo>
                  <a:pt x="1135577" y="1395349"/>
                </a:lnTo>
                <a:lnTo>
                  <a:pt x="1134487" y="1391783"/>
                </a:lnTo>
                <a:lnTo>
                  <a:pt x="1127987" y="1381284"/>
                </a:lnTo>
                <a:lnTo>
                  <a:pt x="1121487" y="1370785"/>
                </a:lnTo>
                <a:lnTo>
                  <a:pt x="1112821" y="1360942"/>
                </a:lnTo>
                <a:lnTo>
                  <a:pt x="1103432" y="1351756"/>
                </a:lnTo>
                <a:lnTo>
                  <a:pt x="1092599" y="1343225"/>
                </a:lnTo>
                <a:lnTo>
                  <a:pt x="1081766" y="1335351"/>
                </a:lnTo>
                <a:lnTo>
                  <a:pt x="1068766" y="1328133"/>
                </a:lnTo>
                <a:lnTo>
                  <a:pt x="1055045" y="1322227"/>
                </a:lnTo>
                <a:lnTo>
                  <a:pt x="1040601" y="1316321"/>
                </a:lnTo>
                <a:lnTo>
                  <a:pt x="1025434" y="1312384"/>
                </a:lnTo>
                <a:lnTo>
                  <a:pt x="1009546" y="1309759"/>
                </a:lnTo>
                <a:lnTo>
                  <a:pt x="992935" y="1307791"/>
                </a:lnTo>
                <a:lnTo>
                  <a:pt x="976325" y="1307791"/>
                </a:lnTo>
                <a:lnTo>
                  <a:pt x="958992" y="1307791"/>
                </a:lnTo>
                <a:lnTo>
                  <a:pt x="942381" y="1309759"/>
                </a:lnTo>
                <a:lnTo>
                  <a:pt x="926493" y="1312384"/>
                </a:lnTo>
                <a:lnTo>
                  <a:pt x="911327" y="1316321"/>
                </a:lnTo>
                <a:lnTo>
                  <a:pt x="896883" y="1322227"/>
                </a:lnTo>
                <a:lnTo>
                  <a:pt x="883161" y="1328133"/>
                </a:lnTo>
                <a:lnTo>
                  <a:pt x="870161" y="1335351"/>
                </a:lnTo>
                <a:lnTo>
                  <a:pt x="858606" y="1343225"/>
                </a:lnTo>
                <a:lnTo>
                  <a:pt x="848495" y="1351756"/>
                </a:lnTo>
                <a:lnTo>
                  <a:pt x="839107" y="1360942"/>
                </a:lnTo>
                <a:lnTo>
                  <a:pt x="830440" y="1370785"/>
                </a:lnTo>
                <a:lnTo>
                  <a:pt x="823940" y="1381284"/>
                </a:lnTo>
                <a:lnTo>
                  <a:pt x="817441" y="1391783"/>
                </a:lnTo>
                <a:lnTo>
                  <a:pt x="813830" y="1403595"/>
                </a:lnTo>
                <a:lnTo>
                  <a:pt x="810941" y="1415406"/>
                </a:lnTo>
                <a:lnTo>
                  <a:pt x="810941" y="1428530"/>
                </a:lnTo>
                <a:lnTo>
                  <a:pt x="810941" y="1439029"/>
                </a:lnTo>
                <a:lnTo>
                  <a:pt x="813107" y="1448872"/>
                </a:lnTo>
                <a:lnTo>
                  <a:pt x="815274" y="1458059"/>
                </a:lnTo>
                <a:lnTo>
                  <a:pt x="816859" y="1461178"/>
                </a:lnTo>
                <a:lnTo>
                  <a:pt x="817456" y="1463715"/>
                </a:lnTo>
                <a:lnTo>
                  <a:pt x="821790" y="1471596"/>
                </a:lnTo>
                <a:lnTo>
                  <a:pt x="826124" y="1478820"/>
                </a:lnTo>
                <a:lnTo>
                  <a:pt x="831179" y="1486044"/>
                </a:lnTo>
                <a:lnTo>
                  <a:pt x="835513" y="1492612"/>
                </a:lnTo>
                <a:lnTo>
                  <a:pt x="841291" y="1497865"/>
                </a:lnTo>
                <a:lnTo>
                  <a:pt x="852125" y="1507717"/>
                </a:lnTo>
                <a:lnTo>
                  <a:pt x="861514" y="1513627"/>
                </a:lnTo>
                <a:lnTo>
                  <a:pt x="870181" y="1518225"/>
                </a:lnTo>
                <a:lnTo>
                  <a:pt x="878126" y="1522165"/>
                </a:lnTo>
                <a:lnTo>
                  <a:pt x="883904" y="1526105"/>
                </a:lnTo>
                <a:lnTo>
                  <a:pt x="889683" y="1530046"/>
                </a:lnTo>
                <a:lnTo>
                  <a:pt x="894016" y="1535300"/>
                </a:lnTo>
                <a:lnTo>
                  <a:pt x="896620" y="1538852"/>
                </a:lnTo>
                <a:lnTo>
                  <a:pt x="898327" y="1544020"/>
                </a:lnTo>
                <a:lnTo>
                  <a:pt x="896883" y="1549926"/>
                </a:lnTo>
                <a:lnTo>
                  <a:pt x="893994" y="1555175"/>
                </a:lnTo>
                <a:lnTo>
                  <a:pt x="888216" y="1559769"/>
                </a:lnTo>
                <a:lnTo>
                  <a:pt x="283012" y="1559769"/>
                </a:lnTo>
                <a:lnTo>
                  <a:pt x="283012" y="1555993"/>
                </a:lnTo>
                <a:lnTo>
                  <a:pt x="285871" y="1555993"/>
                </a:lnTo>
                <a:lnTo>
                  <a:pt x="285871" y="1030351"/>
                </a:lnTo>
                <a:lnTo>
                  <a:pt x="285149" y="1022476"/>
                </a:lnTo>
                <a:lnTo>
                  <a:pt x="283706" y="1015257"/>
                </a:lnTo>
                <a:lnTo>
                  <a:pt x="281539" y="1009351"/>
                </a:lnTo>
                <a:lnTo>
                  <a:pt x="279374" y="1005414"/>
                </a:lnTo>
                <a:lnTo>
                  <a:pt x="276486" y="1001477"/>
                </a:lnTo>
                <a:lnTo>
                  <a:pt x="272877" y="998852"/>
                </a:lnTo>
                <a:lnTo>
                  <a:pt x="268546" y="996883"/>
                </a:lnTo>
                <a:lnTo>
                  <a:pt x="264214" y="995571"/>
                </a:lnTo>
                <a:lnTo>
                  <a:pt x="259161" y="995571"/>
                </a:lnTo>
                <a:lnTo>
                  <a:pt x="254830" y="996883"/>
                </a:lnTo>
                <a:lnTo>
                  <a:pt x="249776" y="997539"/>
                </a:lnTo>
                <a:lnTo>
                  <a:pt x="245445" y="1000820"/>
                </a:lnTo>
                <a:lnTo>
                  <a:pt x="239670" y="1004758"/>
                </a:lnTo>
                <a:lnTo>
                  <a:pt x="235338" y="1009351"/>
                </a:lnTo>
                <a:lnTo>
                  <a:pt x="232716" y="1012927"/>
                </a:lnTo>
                <a:lnTo>
                  <a:pt x="232458" y="1013161"/>
                </a:lnTo>
                <a:lnTo>
                  <a:pt x="228125" y="1019066"/>
                </a:lnTo>
                <a:lnTo>
                  <a:pt x="225514" y="1024287"/>
                </a:lnTo>
                <a:lnTo>
                  <a:pt x="221622" y="1030351"/>
                </a:lnTo>
                <a:lnTo>
                  <a:pt x="215419" y="1038496"/>
                </a:lnTo>
                <a:lnTo>
                  <a:pt x="214420" y="1039569"/>
                </a:lnTo>
                <a:lnTo>
                  <a:pt x="205019" y="1048725"/>
                </a:lnTo>
                <a:lnTo>
                  <a:pt x="198522" y="1053975"/>
                </a:lnTo>
                <a:lnTo>
                  <a:pt x="192024" y="1058569"/>
                </a:lnTo>
                <a:lnTo>
                  <a:pt x="184806" y="1062506"/>
                </a:lnTo>
                <a:lnTo>
                  <a:pt x="176143" y="1066444"/>
                </a:lnTo>
                <a:lnTo>
                  <a:pt x="166036" y="1070381"/>
                </a:lnTo>
                <a:lnTo>
                  <a:pt x="156652" y="1072350"/>
                </a:lnTo>
                <a:lnTo>
                  <a:pt x="145823" y="1074318"/>
                </a:lnTo>
                <a:lnTo>
                  <a:pt x="134273" y="1075631"/>
                </a:lnTo>
                <a:lnTo>
                  <a:pt x="119835" y="1074318"/>
                </a:lnTo>
                <a:lnTo>
                  <a:pt x="106841" y="1072350"/>
                </a:lnTo>
                <a:lnTo>
                  <a:pt x="93846" y="1068412"/>
                </a:lnTo>
                <a:lnTo>
                  <a:pt x="82296" y="1063819"/>
                </a:lnTo>
                <a:lnTo>
                  <a:pt x="70024" y="1056600"/>
                </a:lnTo>
                <a:lnTo>
                  <a:pt x="59195" y="1050038"/>
                </a:lnTo>
                <a:lnTo>
                  <a:pt x="48367" y="1040851"/>
                </a:lnTo>
                <a:lnTo>
                  <a:pt x="40427" y="1031007"/>
                </a:lnTo>
                <a:lnTo>
                  <a:pt x="31764" y="1020507"/>
                </a:lnTo>
                <a:lnTo>
                  <a:pt x="23823" y="1008695"/>
                </a:lnTo>
                <a:lnTo>
                  <a:pt x="16604" y="995571"/>
                </a:lnTo>
                <a:lnTo>
                  <a:pt x="10829" y="983102"/>
                </a:lnTo>
                <a:lnTo>
                  <a:pt x="6498" y="969321"/>
                </a:lnTo>
                <a:lnTo>
                  <a:pt x="3610" y="954884"/>
                </a:lnTo>
                <a:lnTo>
                  <a:pt x="1444" y="939791"/>
                </a:lnTo>
                <a:lnTo>
                  <a:pt x="0" y="924041"/>
                </a:lnTo>
                <a:lnTo>
                  <a:pt x="1444" y="909604"/>
                </a:lnTo>
                <a:lnTo>
                  <a:pt x="3610" y="893855"/>
                </a:lnTo>
                <a:lnTo>
                  <a:pt x="6498" y="880074"/>
                </a:lnTo>
                <a:lnTo>
                  <a:pt x="10829" y="866293"/>
                </a:lnTo>
                <a:lnTo>
                  <a:pt x="16604" y="852512"/>
                </a:lnTo>
                <a:lnTo>
                  <a:pt x="23823" y="840044"/>
                </a:lnTo>
                <a:lnTo>
                  <a:pt x="31764" y="828888"/>
                </a:lnTo>
                <a:lnTo>
                  <a:pt x="40427" y="818388"/>
                </a:lnTo>
                <a:lnTo>
                  <a:pt x="40650" y="818112"/>
                </a:lnTo>
                <a:lnTo>
                  <a:pt x="46130" y="812366"/>
                </a:lnTo>
                <a:lnTo>
                  <a:pt x="56241" y="803835"/>
                </a:lnTo>
                <a:lnTo>
                  <a:pt x="67074" y="795961"/>
                </a:lnTo>
                <a:lnTo>
                  <a:pt x="78629" y="790055"/>
                </a:lnTo>
                <a:lnTo>
                  <a:pt x="90907" y="784806"/>
                </a:lnTo>
                <a:lnTo>
                  <a:pt x="103906" y="780868"/>
                </a:lnTo>
                <a:lnTo>
                  <a:pt x="116906" y="778244"/>
                </a:lnTo>
                <a:lnTo>
                  <a:pt x="130628" y="778244"/>
                </a:lnTo>
                <a:lnTo>
                  <a:pt x="142183" y="778244"/>
                </a:lnTo>
                <a:lnTo>
                  <a:pt x="153016" y="780212"/>
                </a:lnTo>
                <a:lnTo>
                  <a:pt x="163849" y="782837"/>
                </a:lnTo>
                <a:lnTo>
                  <a:pt x="172515" y="786118"/>
                </a:lnTo>
                <a:lnTo>
                  <a:pt x="181182" y="790055"/>
                </a:lnTo>
                <a:lnTo>
                  <a:pt x="189126" y="794648"/>
                </a:lnTo>
                <a:lnTo>
                  <a:pt x="195626" y="798586"/>
                </a:lnTo>
                <a:lnTo>
                  <a:pt x="202126" y="803835"/>
                </a:lnTo>
                <a:lnTo>
                  <a:pt x="211514" y="813022"/>
                </a:lnTo>
                <a:lnTo>
                  <a:pt x="219458" y="822209"/>
                </a:lnTo>
                <a:lnTo>
                  <a:pt x="224514" y="830083"/>
                </a:lnTo>
                <a:lnTo>
                  <a:pt x="228125" y="836645"/>
                </a:lnTo>
                <a:lnTo>
                  <a:pt x="232458" y="842551"/>
                </a:lnTo>
                <a:lnTo>
                  <a:pt x="236791" y="847800"/>
                </a:lnTo>
                <a:lnTo>
                  <a:pt x="241847" y="851737"/>
                </a:lnTo>
                <a:lnTo>
                  <a:pt x="246180" y="854362"/>
                </a:lnTo>
                <a:lnTo>
                  <a:pt x="251235" y="856331"/>
                </a:lnTo>
                <a:lnTo>
                  <a:pt x="255568" y="857643"/>
                </a:lnTo>
                <a:lnTo>
                  <a:pt x="261346" y="857643"/>
                </a:lnTo>
                <a:lnTo>
                  <a:pt x="265679" y="856331"/>
                </a:lnTo>
                <a:lnTo>
                  <a:pt x="268568" y="854362"/>
                </a:lnTo>
                <a:lnTo>
                  <a:pt x="272901" y="851737"/>
                </a:lnTo>
                <a:lnTo>
                  <a:pt x="276239" y="848098"/>
                </a:lnTo>
                <a:lnTo>
                  <a:pt x="276486" y="847918"/>
                </a:lnTo>
                <a:lnTo>
                  <a:pt x="279374" y="843981"/>
                </a:lnTo>
                <a:lnTo>
                  <a:pt x="281539" y="838732"/>
                </a:lnTo>
                <a:lnTo>
                  <a:pt x="283706" y="832826"/>
                </a:lnTo>
                <a:lnTo>
                  <a:pt x="285149" y="826263"/>
                </a:lnTo>
                <a:lnTo>
                  <a:pt x="285871" y="819044"/>
                </a:lnTo>
                <a:lnTo>
                  <a:pt x="285871" y="259196"/>
                </a:lnTo>
                <a:lnTo>
                  <a:pt x="860773" y="259196"/>
                </a:lnTo>
                <a:lnTo>
                  <a:pt x="867995" y="257883"/>
                </a:lnTo>
                <a:lnTo>
                  <a:pt x="875939" y="257227"/>
                </a:lnTo>
                <a:lnTo>
                  <a:pt x="881716" y="255258"/>
                </a:lnTo>
                <a:lnTo>
                  <a:pt x="887494" y="253290"/>
                </a:lnTo>
                <a:lnTo>
                  <a:pt x="891827" y="250665"/>
                </a:lnTo>
                <a:lnTo>
                  <a:pt x="894716" y="247384"/>
                </a:lnTo>
                <a:lnTo>
                  <a:pt x="896883" y="243447"/>
                </a:lnTo>
                <a:lnTo>
                  <a:pt x="898327" y="239510"/>
                </a:lnTo>
                <a:lnTo>
                  <a:pt x="898327" y="234916"/>
                </a:lnTo>
                <a:lnTo>
                  <a:pt x="898175" y="234502"/>
                </a:lnTo>
                <a:lnTo>
                  <a:pt x="899140" y="232749"/>
                </a:lnTo>
                <a:lnTo>
                  <a:pt x="900584" y="226843"/>
                </a:lnTo>
                <a:lnTo>
                  <a:pt x="898417" y="220281"/>
                </a:lnTo>
                <a:lnTo>
                  <a:pt x="894806" y="214375"/>
                </a:lnTo>
                <a:lnTo>
                  <a:pt x="889751" y="207157"/>
                </a:lnTo>
                <a:lnTo>
                  <a:pt x="881085" y="201252"/>
                </a:lnTo>
                <a:lnTo>
                  <a:pt x="870252" y="195346"/>
                </a:lnTo>
                <a:lnTo>
                  <a:pt x="861585" y="190752"/>
                </a:lnTo>
                <a:lnTo>
                  <a:pt x="852197" y="184847"/>
                </a:lnTo>
                <a:lnTo>
                  <a:pt x="841364" y="175660"/>
                </a:lnTo>
                <a:lnTo>
                  <a:pt x="835586" y="169754"/>
                </a:lnTo>
                <a:lnTo>
                  <a:pt x="831253" y="163849"/>
                </a:lnTo>
                <a:lnTo>
                  <a:pt x="826197" y="157287"/>
                </a:lnTo>
                <a:lnTo>
                  <a:pt x="821864" y="149412"/>
                </a:lnTo>
                <a:lnTo>
                  <a:pt x="817531" y="140882"/>
                </a:lnTo>
                <a:lnTo>
                  <a:pt x="815364" y="131695"/>
                </a:lnTo>
                <a:lnTo>
                  <a:pt x="813198" y="121852"/>
                </a:lnTo>
                <a:lnTo>
                  <a:pt x="813198" y="111353"/>
                </a:lnTo>
                <a:lnTo>
                  <a:pt x="813198" y="99905"/>
                </a:lnTo>
                <a:lnTo>
                  <a:pt x="813830" y="96460"/>
                </a:lnTo>
                <a:lnTo>
                  <a:pt x="818163" y="84648"/>
                </a:lnTo>
                <a:lnTo>
                  <a:pt x="823940" y="73493"/>
                </a:lnTo>
                <a:lnTo>
                  <a:pt x="830440" y="62994"/>
                </a:lnTo>
                <a:lnTo>
                  <a:pt x="839107" y="53151"/>
                </a:lnTo>
                <a:lnTo>
                  <a:pt x="848495" y="43308"/>
                </a:lnTo>
                <a:lnTo>
                  <a:pt x="859328" y="35434"/>
                </a:lnTo>
                <a:lnTo>
                  <a:pt x="871606" y="27560"/>
                </a:lnTo>
                <a:lnTo>
                  <a:pt x="883161" y="20998"/>
                </a:lnTo>
                <a:lnTo>
                  <a:pt x="896883" y="13780"/>
                </a:lnTo>
                <a:lnTo>
                  <a:pt x="912049" y="9186"/>
                </a:lnTo>
                <a:lnTo>
                  <a:pt x="927215" y="5249"/>
                </a:lnTo>
                <a:lnTo>
                  <a:pt x="942381" y="1968"/>
                </a:lnTo>
                <a:lnTo>
                  <a:pt x="959714" y="0"/>
                </a:lnTo>
                <a:close/>
              </a:path>
            </a:pathLst>
          </a:cu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D056A42-0C74-42AF-9C43-E1485F19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49903" r="33416" b="20953"/>
          <a:stretch>
            <a:fillRect/>
          </a:stretch>
        </p:blipFill>
        <p:spPr>
          <a:xfrm>
            <a:off x="5461978" y="3408277"/>
            <a:ext cx="1426467" cy="1568865"/>
          </a:xfrm>
          <a:custGeom>
            <a:avLst/>
            <a:gdLst>
              <a:gd name="connsiteX0" fmla="*/ 607119 w 1426467"/>
              <a:gd name="connsiteY0" fmla="*/ 0 h 1568865"/>
              <a:gd name="connsiteX1" fmla="*/ 610003 w 1426467"/>
              <a:gd name="connsiteY1" fmla="*/ 0 h 1568865"/>
              <a:gd name="connsiteX2" fmla="*/ 618666 w 1426467"/>
              <a:gd name="connsiteY2" fmla="*/ 1313 h 1568865"/>
              <a:gd name="connsiteX3" fmla="*/ 625884 w 1426467"/>
              <a:gd name="connsiteY3" fmla="*/ 1968 h 1568865"/>
              <a:gd name="connsiteX4" fmla="*/ 633825 w 1426467"/>
              <a:gd name="connsiteY4" fmla="*/ 3938 h 1568865"/>
              <a:gd name="connsiteX5" fmla="*/ 638879 w 1426467"/>
              <a:gd name="connsiteY5" fmla="*/ 7219 h 1568865"/>
              <a:gd name="connsiteX6" fmla="*/ 643210 w 1426467"/>
              <a:gd name="connsiteY6" fmla="*/ 11812 h 1568865"/>
              <a:gd name="connsiteX7" fmla="*/ 646819 w 1426467"/>
              <a:gd name="connsiteY7" fmla="*/ 17719 h 1568865"/>
              <a:gd name="connsiteX8" fmla="*/ 647541 w 1426467"/>
              <a:gd name="connsiteY8" fmla="*/ 23625 h 1568865"/>
              <a:gd name="connsiteX9" fmla="*/ 646819 w 1426467"/>
              <a:gd name="connsiteY9" fmla="*/ 29531 h 1568865"/>
              <a:gd name="connsiteX10" fmla="*/ 642487 w 1426467"/>
              <a:gd name="connsiteY10" fmla="*/ 36749 h 1568865"/>
              <a:gd name="connsiteX11" fmla="*/ 636712 w 1426467"/>
              <a:gd name="connsiteY11" fmla="*/ 42655 h 1568865"/>
              <a:gd name="connsiteX12" fmla="*/ 628050 w 1426467"/>
              <a:gd name="connsiteY12" fmla="*/ 48561 h 1568865"/>
              <a:gd name="connsiteX13" fmla="*/ 621250 w 1426467"/>
              <a:gd name="connsiteY13" fmla="*/ 52841 h 1568865"/>
              <a:gd name="connsiteX14" fmla="*/ 617223 w 1426467"/>
              <a:gd name="connsiteY14" fmla="*/ 54672 h 1568865"/>
              <a:gd name="connsiteX15" fmla="*/ 615236 w 1426467"/>
              <a:gd name="connsiteY15" fmla="*/ 56027 h 1568865"/>
              <a:gd name="connsiteX16" fmla="*/ 608559 w 1426467"/>
              <a:gd name="connsiteY16" fmla="*/ 59061 h 1568865"/>
              <a:gd name="connsiteX17" fmla="*/ 599896 w 1426467"/>
              <a:gd name="connsiteY17" fmla="*/ 64967 h 1568865"/>
              <a:gd name="connsiteX18" fmla="*/ 589068 w 1426467"/>
              <a:gd name="connsiteY18" fmla="*/ 74154 h 1568865"/>
              <a:gd name="connsiteX19" fmla="*/ 584015 w 1426467"/>
              <a:gd name="connsiteY19" fmla="*/ 80061 h 1568865"/>
              <a:gd name="connsiteX20" fmla="*/ 578239 w 1426467"/>
              <a:gd name="connsiteY20" fmla="*/ 85967 h 1568865"/>
              <a:gd name="connsiteX21" fmla="*/ 573185 w 1426467"/>
              <a:gd name="connsiteY21" fmla="*/ 93185 h 1568865"/>
              <a:gd name="connsiteX22" fmla="*/ 568854 w 1426467"/>
              <a:gd name="connsiteY22" fmla="*/ 100404 h 1568865"/>
              <a:gd name="connsiteX23" fmla="*/ 565245 w 1426467"/>
              <a:gd name="connsiteY23" fmla="*/ 108935 h 1568865"/>
              <a:gd name="connsiteX24" fmla="*/ 562357 w 1426467"/>
              <a:gd name="connsiteY24" fmla="*/ 118122 h 1568865"/>
              <a:gd name="connsiteX25" fmla="*/ 560192 w 1426467"/>
              <a:gd name="connsiteY25" fmla="*/ 127966 h 1568865"/>
              <a:gd name="connsiteX26" fmla="*/ 560192 w 1426467"/>
              <a:gd name="connsiteY26" fmla="*/ 138465 h 1568865"/>
              <a:gd name="connsiteX27" fmla="*/ 560914 w 1426467"/>
              <a:gd name="connsiteY27" fmla="*/ 151589 h 1568865"/>
              <a:gd name="connsiteX28" fmla="*/ 563079 w 1426467"/>
              <a:gd name="connsiteY28" fmla="*/ 163402 h 1568865"/>
              <a:gd name="connsiteX29" fmla="*/ 567410 w 1426467"/>
              <a:gd name="connsiteY29" fmla="*/ 175214 h 1568865"/>
              <a:gd name="connsiteX30" fmla="*/ 573185 w 1426467"/>
              <a:gd name="connsiteY30" fmla="*/ 185713 h 1568865"/>
              <a:gd name="connsiteX31" fmla="*/ 579683 w 1426467"/>
              <a:gd name="connsiteY31" fmla="*/ 196214 h 1568865"/>
              <a:gd name="connsiteX32" fmla="*/ 588345 w 1426467"/>
              <a:gd name="connsiteY32" fmla="*/ 206057 h 1568865"/>
              <a:gd name="connsiteX33" fmla="*/ 597730 w 1426467"/>
              <a:gd name="connsiteY33" fmla="*/ 215901 h 1568865"/>
              <a:gd name="connsiteX34" fmla="*/ 608559 w 1426467"/>
              <a:gd name="connsiteY34" fmla="*/ 225087 h 1568865"/>
              <a:gd name="connsiteX35" fmla="*/ 620831 w 1426467"/>
              <a:gd name="connsiteY35" fmla="*/ 231650 h 1568865"/>
              <a:gd name="connsiteX36" fmla="*/ 632381 w 1426467"/>
              <a:gd name="connsiteY36" fmla="*/ 239524 h 1568865"/>
              <a:gd name="connsiteX37" fmla="*/ 646819 w 1426467"/>
              <a:gd name="connsiteY37" fmla="*/ 245430 h 1568865"/>
              <a:gd name="connsiteX38" fmla="*/ 661257 w 1426467"/>
              <a:gd name="connsiteY38" fmla="*/ 250680 h 1568865"/>
              <a:gd name="connsiteX39" fmla="*/ 676417 w 1426467"/>
              <a:gd name="connsiteY39" fmla="*/ 254618 h 1568865"/>
              <a:gd name="connsiteX40" fmla="*/ 691576 w 1426467"/>
              <a:gd name="connsiteY40" fmla="*/ 257243 h 1568865"/>
              <a:gd name="connsiteX41" fmla="*/ 708902 w 1426467"/>
              <a:gd name="connsiteY41" fmla="*/ 259211 h 1568865"/>
              <a:gd name="connsiteX42" fmla="*/ 725506 w 1426467"/>
              <a:gd name="connsiteY42" fmla="*/ 260524 h 1568865"/>
              <a:gd name="connsiteX43" fmla="*/ 742832 w 1426467"/>
              <a:gd name="connsiteY43" fmla="*/ 259211 h 1568865"/>
              <a:gd name="connsiteX44" fmla="*/ 758713 w 1426467"/>
              <a:gd name="connsiteY44" fmla="*/ 257243 h 1568865"/>
              <a:gd name="connsiteX45" fmla="*/ 774595 w 1426467"/>
              <a:gd name="connsiteY45" fmla="*/ 254618 h 1568865"/>
              <a:gd name="connsiteX46" fmla="*/ 789754 w 1426467"/>
              <a:gd name="connsiteY46" fmla="*/ 250680 h 1568865"/>
              <a:gd name="connsiteX47" fmla="*/ 804192 w 1426467"/>
              <a:gd name="connsiteY47" fmla="*/ 245430 h 1568865"/>
              <a:gd name="connsiteX48" fmla="*/ 817909 w 1426467"/>
              <a:gd name="connsiteY48" fmla="*/ 239524 h 1568865"/>
              <a:gd name="connsiteX49" fmla="*/ 821660 w 1426467"/>
              <a:gd name="connsiteY49" fmla="*/ 237251 h 1568865"/>
              <a:gd name="connsiteX50" fmla="*/ 826572 w 1426467"/>
              <a:gd name="connsiteY50" fmla="*/ 235136 h 1568865"/>
              <a:gd name="connsiteX51" fmla="*/ 839567 w 1426467"/>
              <a:gd name="connsiteY51" fmla="*/ 227261 h 1568865"/>
              <a:gd name="connsiteX52" fmla="*/ 851839 w 1426467"/>
              <a:gd name="connsiteY52" fmla="*/ 220699 h 1568865"/>
              <a:gd name="connsiteX53" fmla="*/ 862667 w 1426467"/>
              <a:gd name="connsiteY53" fmla="*/ 211511 h 1568865"/>
              <a:gd name="connsiteX54" fmla="*/ 872052 w 1426467"/>
              <a:gd name="connsiteY54" fmla="*/ 201668 h 1568865"/>
              <a:gd name="connsiteX55" fmla="*/ 879271 w 1426467"/>
              <a:gd name="connsiteY55" fmla="*/ 191824 h 1568865"/>
              <a:gd name="connsiteX56" fmla="*/ 887212 w 1426467"/>
              <a:gd name="connsiteY56" fmla="*/ 181325 h 1568865"/>
              <a:gd name="connsiteX57" fmla="*/ 892265 w 1426467"/>
              <a:gd name="connsiteY57" fmla="*/ 170825 h 1568865"/>
              <a:gd name="connsiteX58" fmla="*/ 896596 w 1426467"/>
              <a:gd name="connsiteY58" fmla="*/ 159013 h 1568865"/>
              <a:gd name="connsiteX59" fmla="*/ 898762 w 1426467"/>
              <a:gd name="connsiteY59" fmla="*/ 147201 h 1568865"/>
              <a:gd name="connsiteX60" fmla="*/ 900206 w 1426467"/>
              <a:gd name="connsiteY60" fmla="*/ 134076 h 1568865"/>
              <a:gd name="connsiteX61" fmla="*/ 898762 w 1426467"/>
              <a:gd name="connsiteY61" fmla="*/ 123576 h 1568865"/>
              <a:gd name="connsiteX62" fmla="*/ 896596 w 1426467"/>
              <a:gd name="connsiteY62" fmla="*/ 113733 h 1568865"/>
              <a:gd name="connsiteX63" fmla="*/ 894431 w 1426467"/>
              <a:gd name="connsiteY63" fmla="*/ 104546 h 1568865"/>
              <a:gd name="connsiteX64" fmla="*/ 890099 w 1426467"/>
              <a:gd name="connsiteY64" fmla="*/ 96015 h 1568865"/>
              <a:gd name="connsiteX65" fmla="*/ 885768 w 1426467"/>
              <a:gd name="connsiteY65" fmla="*/ 88796 h 1568865"/>
              <a:gd name="connsiteX66" fmla="*/ 881437 w 1426467"/>
              <a:gd name="connsiteY66" fmla="*/ 81578 h 1568865"/>
              <a:gd name="connsiteX67" fmla="*/ 876383 w 1426467"/>
              <a:gd name="connsiteY67" fmla="*/ 75671 h 1568865"/>
              <a:gd name="connsiteX68" fmla="*/ 870608 w 1426467"/>
              <a:gd name="connsiteY68" fmla="*/ 69765 h 1568865"/>
              <a:gd name="connsiteX69" fmla="*/ 860502 w 1426467"/>
              <a:gd name="connsiteY69" fmla="*/ 60578 h 1568865"/>
              <a:gd name="connsiteX70" fmla="*/ 850395 w 1426467"/>
              <a:gd name="connsiteY70" fmla="*/ 54672 h 1568865"/>
              <a:gd name="connsiteX71" fmla="*/ 841732 w 1426467"/>
              <a:gd name="connsiteY71" fmla="*/ 50078 h 1568865"/>
              <a:gd name="connsiteX72" fmla="*/ 830904 w 1426467"/>
              <a:gd name="connsiteY72" fmla="*/ 44172 h 1568865"/>
              <a:gd name="connsiteX73" fmla="*/ 823685 w 1426467"/>
              <a:gd name="connsiteY73" fmla="*/ 38266 h 1568865"/>
              <a:gd name="connsiteX74" fmla="*/ 817188 w 1426467"/>
              <a:gd name="connsiteY74" fmla="*/ 32360 h 1568865"/>
              <a:gd name="connsiteX75" fmla="*/ 813578 w 1426467"/>
              <a:gd name="connsiteY75" fmla="*/ 25142 h 1568865"/>
              <a:gd name="connsiteX76" fmla="*/ 812856 w 1426467"/>
              <a:gd name="connsiteY76" fmla="*/ 19235 h 1568865"/>
              <a:gd name="connsiteX77" fmla="*/ 812856 w 1426467"/>
              <a:gd name="connsiteY77" fmla="*/ 13329 h 1568865"/>
              <a:gd name="connsiteX78" fmla="*/ 815613 w 1426467"/>
              <a:gd name="connsiteY78" fmla="*/ 7691 h 1568865"/>
              <a:gd name="connsiteX79" fmla="*/ 1098726 w 1426467"/>
              <a:gd name="connsiteY79" fmla="*/ 7691 h 1568865"/>
              <a:gd name="connsiteX80" fmla="*/ 1098726 w 1426467"/>
              <a:gd name="connsiteY80" fmla="*/ 9003 h 1568865"/>
              <a:gd name="connsiteX81" fmla="*/ 1426467 w 1426467"/>
              <a:gd name="connsiteY81" fmla="*/ 9003 h 1568865"/>
              <a:gd name="connsiteX82" fmla="*/ 1426467 w 1426467"/>
              <a:gd name="connsiteY82" fmla="*/ 10889 h 1568865"/>
              <a:gd name="connsiteX83" fmla="*/ 1421441 w 1426467"/>
              <a:gd name="connsiteY83" fmla="*/ 10889 h 1568865"/>
              <a:gd name="connsiteX84" fmla="*/ 1423608 w 1426467"/>
              <a:gd name="connsiteY84" fmla="*/ 575870 h 1568865"/>
              <a:gd name="connsiteX85" fmla="*/ 1422164 w 1426467"/>
              <a:gd name="connsiteY85" fmla="*/ 582432 h 1568865"/>
              <a:gd name="connsiteX86" fmla="*/ 1421441 w 1426467"/>
              <a:gd name="connsiteY86" fmla="*/ 589650 h 1568865"/>
              <a:gd name="connsiteX87" fmla="*/ 1419275 w 1426467"/>
              <a:gd name="connsiteY87" fmla="*/ 595556 h 1568865"/>
              <a:gd name="connsiteX88" fmla="*/ 1417108 w 1426467"/>
              <a:gd name="connsiteY88" fmla="*/ 599493 h 1568865"/>
              <a:gd name="connsiteX89" fmla="*/ 1416835 w 1426467"/>
              <a:gd name="connsiteY89" fmla="*/ 599791 h 1568865"/>
              <a:gd name="connsiteX90" fmla="*/ 1413473 w 1426467"/>
              <a:gd name="connsiteY90" fmla="*/ 602236 h 1568865"/>
              <a:gd name="connsiteX91" fmla="*/ 1409142 w 1426467"/>
              <a:gd name="connsiteY91" fmla="*/ 604205 h 1568865"/>
              <a:gd name="connsiteX92" fmla="*/ 1404810 w 1426467"/>
              <a:gd name="connsiteY92" fmla="*/ 605517 h 1568865"/>
              <a:gd name="connsiteX93" fmla="*/ 1399757 w 1426467"/>
              <a:gd name="connsiteY93" fmla="*/ 605517 h 1568865"/>
              <a:gd name="connsiteX94" fmla="*/ 1395426 w 1426467"/>
              <a:gd name="connsiteY94" fmla="*/ 604205 h 1568865"/>
              <a:gd name="connsiteX95" fmla="*/ 1390372 w 1426467"/>
              <a:gd name="connsiteY95" fmla="*/ 602236 h 1568865"/>
              <a:gd name="connsiteX96" fmla="*/ 1386041 w 1426467"/>
              <a:gd name="connsiteY96" fmla="*/ 599611 h 1568865"/>
              <a:gd name="connsiteX97" fmla="*/ 1380266 w 1426467"/>
              <a:gd name="connsiteY97" fmla="*/ 595674 h 1568865"/>
              <a:gd name="connsiteX98" fmla="*/ 1375934 w 1426467"/>
              <a:gd name="connsiteY98" fmla="*/ 590425 h 1568865"/>
              <a:gd name="connsiteX99" fmla="*/ 1371603 w 1426467"/>
              <a:gd name="connsiteY99" fmla="*/ 585831 h 1568865"/>
              <a:gd name="connsiteX100" fmla="*/ 1367271 w 1426467"/>
              <a:gd name="connsiteY100" fmla="*/ 578612 h 1568865"/>
              <a:gd name="connsiteX101" fmla="*/ 1362218 w 1426467"/>
              <a:gd name="connsiteY101" fmla="*/ 570081 h 1568865"/>
              <a:gd name="connsiteX102" fmla="*/ 1355721 w 1426467"/>
              <a:gd name="connsiteY102" fmla="*/ 562207 h 1568865"/>
              <a:gd name="connsiteX103" fmla="*/ 1345615 w 1426467"/>
              <a:gd name="connsiteY103" fmla="*/ 552363 h 1568865"/>
              <a:gd name="connsiteX104" fmla="*/ 1339118 w 1426467"/>
              <a:gd name="connsiteY104" fmla="*/ 547770 h 1568865"/>
              <a:gd name="connsiteX105" fmla="*/ 1332620 w 1426467"/>
              <a:gd name="connsiteY105" fmla="*/ 542519 h 1568865"/>
              <a:gd name="connsiteX106" fmla="*/ 1325402 w 1426467"/>
              <a:gd name="connsiteY106" fmla="*/ 537926 h 1568865"/>
              <a:gd name="connsiteX107" fmla="*/ 1316739 w 1426467"/>
              <a:gd name="connsiteY107" fmla="*/ 533989 h 1568865"/>
              <a:gd name="connsiteX108" fmla="*/ 1306632 w 1426467"/>
              <a:gd name="connsiteY108" fmla="*/ 530708 h 1568865"/>
              <a:gd name="connsiteX109" fmla="*/ 1297248 w 1426467"/>
              <a:gd name="connsiteY109" fmla="*/ 528083 h 1568865"/>
              <a:gd name="connsiteX110" fmla="*/ 1286419 w 1426467"/>
              <a:gd name="connsiteY110" fmla="*/ 526113 h 1568865"/>
              <a:gd name="connsiteX111" fmla="*/ 1274869 w 1426467"/>
              <a:gd name="connsiteY111" fmla="*/ 526113 h 1568865"/>
              <a:gd name="connsiteX112" fmla="*/ 1260431 w 1426467"/>
              <a:gd name="connsiteY112" fmla="*/ 526770 h 1568865"/>
              <a:gd name="connsiteX113" fmla="*/ 1247437 w 1426467"/>
              <a:gd name="connsiteY113" fmla="*/ 528738 h 1568865"/>
              <a:gd name="connsiteX114" fmla="*/ 1234442 w 1426467"/>
              <a:gd name="connsiteY114" fmla="*/ 532676 h 1568865"/>
              <a:gd name="connsiteX115" fmla="*/ 1222892 w 1426467"/>
              <a:gd name="connsiteY115" fmla="*/ 537926 h 1568865"/>
              <a:gd name="connsiteX116" fmla="*/ 1210620 w 1426467"/>
              <a:gd name="connsiteY116" fmla="*/ 543832 h 1568865"/>
              <a:gd name="connsiteX117" fmla="*/ 1199791 w 1426467"/>
              <a:gd name="connsiteY117" fmla="*/ 551706 h 1568865"/>
              <a:gd name="connsiteX118" fmla="*/ 1188963 w 1426467"/>
              <a:gd name="connsiteY118" fmla="*/ 560237 h 1568865"/>
              <a:gd name="connsiteX119" fmla="*/ 1181246 w 1426467"/>
              <a:gd name="connsiteY119" fmla="*/ 569805 h 1568865"/>
              <a:gd name="connsiteX120" fmla="*/ 1177338 w 1426467"/>
              <a:gd name="connsiteY120" fmla="*/ 573902 h 1568865"/>
              <a:gd name="connsiteX121" fmla="*/ 1168671 w 1426467"/>
              <a:gd name="connsiteY121" fmla="*/ 583744 h 1568865"/>
              <a:gd name="connsiteX122" fmla="*/ 1161449 w 1426467"/>
              <a:gd name="connsiteY122" fmla="*/ 595556 h 1568865"/>
              <a:gd name="connsiteX123" fmla="*/ 1154949 w 1426467"/>
              <a:gd name="connsiteY123" fmla="*/ 608024 h 1568865"/>
              <a:gd name="connsiteX124" fmla="*/ 1148449 w 1426467"/>
              <a:gd name="connsiteY124" fmla="*/ 621147 h 1568865"/>
              <a:gd name="connsiteX125" fmla="*/ 1144116 w 1426467"/>
              <a:gd name="connsiteY125" fmla="*/ 634927 h 1568865"/>
              <a:gd name="connsiteX126" fmla="*/ 1140505 w 1426467"/>
              <a:gd name="connsiteY126" fmla="*/ 649364 h 1568865"/>
              <a:gd name="connsiteX127" fmla="*/ 1138339 w 1426467"/>
              <a:gd name="connsiteY127" fmla="*/ 663800 h 1568865"/>
              <a:gd name="connsiteX128" fmla="*/ 1138339 w 1426467"/>
              <a:gd name="connsiteY128" fmla="*/ 679549 h 1568865"/>
              <a:gd name="connsiteX129" fmla="*/ 1138339 w 1426467"/>
              <a:gd name="connsiteY129" fmla="*/ 695297 h 1568865"/>
              <a:gd name="connsiteX130" fmla="*/ 1140505 w 1426467"/>
              <a:gd name="connsiteY130" fmla="*/ 710390 h 1568865"/>
              <a:gd name="connsiteX131" fmla="*/ 1144116 w 1426467"/>
              <a:gd name="connsiteY131" fmla="*/ 724826 h 1568865"/>
              <a:gd name="connsiteX132" fmla="*/ 1148449 w 1426467"/>
              <a:gd name="connsiteY132" fmla="*/ 738606 h 1568865"/>
              <a:gd name="connsiteX133" fmla="*/ 1154949 w 1426467"/>
              <a:gd name="connsiteY133" fmla="*/ 751073 h 1568865"/>
              <a:gd name="connsiteX134" fmla="*/ 1161449 w 1426467"/>
              <a:gd name="connsiteY134" fmla="*/ 764197 h 1568865"/>
              <a:gd name="connsiteX135" fmla="*/ 1168671 w 1426467"/>
              <a:gd name="connsiteY135" fmla="*/ 776009 h 1568865"/>
              <a:gd name="connsiteX136" fmla="*/ 1177338 w 1426467"/>
              <a:gd name="connsiteY136" fmla="*/ 786508 h 1568865"/>
              <a:gd name="connsiteX137" fmla="*/ 1186726 w 1426467"/>
              <a:gd name="connsiteY137" fmla="*/ 795695 h 1568865"/>
              <a:gd name="connsiteX138" fmla="*/ 1196837 w 1426467"/>
              <a:gd name="connsiteY138" fmla="*/ 804225 h 1568865"/>
              <a:gd name="connsiteX139" fmla="*/ 1207670 w 1426467"/>
              <a:gd name="connsiteY139" fmla="*/ 812099 h 1568865"/>
              <a:gd name="connsiteX140" fmla="*/ 1219225 w 1426467"/>
              <a:gd name="connsiteY140" fmla="*/ 818005 h 1568865"/>
              <a:gd name="connsiteX141" fmla="*/ 1231503 w 1426467"/>
              <a:gd name="connsiteY141" fmla="*/ 823911 h 1568865"/>
              <a:gd name="connsiteX142" fmla="*/ 1244502 w 1426467"/>
              <a:gd name="connsiteY142" fmla="*/ 827192 h 1568865"/>
              <a:gd name="connsiteX143" fmla="*/ 1257502 w 1426467"/>
              <a:gd name="connsiteY143" fmla="*/ 829817 h 1568865"/>
              <a:gd name="connsiteX144" fmla="*/ 1271224 w 1426467"/>
              <a:gd name="connsiteY144" fmla="*/ 831129 h 1568865"/>
              <a:gd name="connsiteX145" fmla="*/ 1282779 w 1426467"/>
              <a:gd name="connsiteY145" fmla="*/ 829817 h 1568865"/>
              <a:gd name="connsiteX146" fmla="*/ 1293612 w 1426467"/>
              <a:gd name="connsiteY146" fmla="*/ 827848 h 1568865"/>
              <a:gd name="connsiteX147" fmla="*/ 1304445 w 1426467"/>
              <a:gd name="connsiteY147" fmla="*/ 825879 h 1568865"/>
              <a:gd name="connsiteX148" fmla="*/ 1313111 w 1426467"/>
              <a:gd name="connsiteY148" fmla="*/ 821942 h 1568865"/>
              <a:gd name="connsiteX149" fmla="*/ 1321778 w 1426467"/>
              <a:gd name="connsiteY149" fmla="*/ 818005 h 1568865"/>
              <a:gd name="connsiteX150" fmla="*/ 1329722 w 1426467"/>
              <a:gd name="connsiteY150" fmla="*/ 814068 h 1568865"/>
              <a:gd name="connsiteX151" fmla="*/ 1336222 w 1426467"/>
              <a:gd name="connsiteY151" fmla="*/ 809475 h 1568865"/>
              <a:gd name="connsiteX152" fmla="*/ 1342722 w 1426467"/>
              <a:gd name="connsiteY152" fmla="*/ 804225 h 1568865"/>
              <a:gd name="connsiteX153" fmla="*/ 1352110 w 1426467"/>
              <a:gd name="connsiteY153" fmla="*/ 794382 h 1568865"/>
              <a:gd name="connsiteX154" fmla="*/ 1355016 w 1426467"/>
              <a:gd name="connsiteY154" fmla="*/ 791262 h 1568865"/>
              <a:gd name="connsiteX155" fmla="*/ 1355721 w 1426467"/>
              <a:gd name="connsiteY155" fmla="*/ 790575 h 1568865"/>
              <a:gd name="connsiteX156" fmla="*/ 1356015 w 1426467"/>
              <a:gd name="connsiteY156" fmla="*/ 790189 h 1568865"/>
              <a:gd name="connsiteX157" fmla="*/ 1360054 w 1426467"/>
              <a:gd name="connsiteY157" fmla="*/ 785852 h 1568865"/>
              <a:gd name="connsiteX158" fmla="*/ 1365110 w 1426467"/>
              <a:gd name="connsiteY158" fmla="*/ 777977 h 1568865"/>
              <a:gd name="connsiteX159" fmla="*/ 1366110 w 1426467"/>
              <a:gd name="connsiteY159" fmla="*/ 775980 h 1568865"/>
              <a:gd name="connsiteX160" fmla="*/ 1367271 w 1426467"/>
              <a:gd name="connsiteY160" fmla="*/ 774169 h 1568865"/>
              <a:gd name="connsiteX161" fmla="*/ 1371603 w 1426467"/>
              <a:gd name="connsiteY161" fmla="*/ 766950 h 1568865"/>
              <a:gd name="connsiteX162" fmla="*/ 1373312 w 1426467"/>
              <a:gd name="connsiteY162" fmla="*/ 764620 h 1568865"/>
              <a:gd name="connsiteX163" fmla="*/ 1378109 w 1426467"/>
              <a:gd name="connsiteY163" fmla="*/ 760260 h 1568865"/>
              <a:gd name="connsiteX164" fmla="*/ 1382443 w 1426467"/>
              <a:gd name="connsiteY164" fmla="*/ 756323 h 1568865"/>
              <a:gd name="connsiteX165" fmla="*/ 1387498 w 1426467"/>
              <a:gd name="connsiteY165" fmla="*/ 753042 h 1568865"/>
              <a:gd name="connsiteX166" fmla="*/ 1391831 w 1426467"/>
              <a:gd name="connsiteY166" fmla="*/ 751073 h 1568865"/>
              <a:gd name="connsiteX167" fmla="*/ 1397609 w 1426467"/>
              <a:gd name="connsiteY167" fmla="*/ 750417 h 1568865"/>
              <a:gd name="connsiteX168" fmla="*/ 1401942 w 1426467"/>
              <a:gd name="connsiteY168" fmla="*/ 750417 h 1568865"/>
              <a:gd name="connsiteX169" fmla="*/ 1406275 w 1426467"/>
              <a:gd name="connsiteY169" fmla="*/ 751073 h 1568865"/>
              <a:gd name="connsiteX170" fmla="*/ 1410608 w 1426467"/>
              <a:gd name="connsiteY170" fmla="*/ 753042 h 1568865"/>
              <a:gd name="connsiteX171" fmla="*/ 1413497 w 1426467"/>
              <a:gd name="connsiteY171" fmla="*/ 756323 h 1568865"/>
              <a:gd name="connsiteX172" fmla="*/ 1417108 w 1426467"/>
              <a:gd name="connsiteY172" fmla="*/ 760260 h 1568865"/>
              <a:gd name="connsiteX173" fmla="*/ 1419997 w 1426467"/>
              <a:gd name="connsiteY173" fmla="*/ 764854 h 1568865"/>
              <a:gd name="connsiteX174" fmla="*/ 1422164 w 1426467"/>
              <a:gd name="connsiteY174" fmla="*/ 770759 h 1568865"/>
              <a:gd name="connsiteX175" fmla="*/ 1423608 w 1426467"/>
              <a:gd name="connsiteY175" fmla="*/ 777977 h 1568865"/>
              <a:gd name="connsiteX176" fmla="*/ 1423608 w 1426467"/>
              <a:gd name="connsiteY176" fmla="*/ 785852 h 1568865"/>
              <a:gd name="connsiteX177" fmla="*/ 1423608 w 1426467"/>
              <a:gd name="connsiteY177" fmla="*/ 1307686 h 1568865"/>
              <a:gd name="connsiteX178" fmla="*/ 1031590 w 1426467"/>
              <a:gd name="connsiteY178" fmla="*/ 1307686 h 1568865"/>
              <a:gd name="connsiteX179" fmla="*/ 1031590 w 1426467"/>
              <a:gd name="connsiteY179" fmla="*/ 1308341 h 1568865"/>
              <a:gd name="connsiteX180" fmla="*/ 850394 w 1426467"/>
              <a:gd name="connsiteY180" fmla="*/ 1308341 h 1568865"/>
              <a:gd name="connsiteX181" fmla="*/ 841731 w 1426467"/>
              <a:gd name="connsiteY181" fmla="*/ 1309654 h 1568865"/>
              <a:gd name="connsiteX182" fmla="*/ 833068 w 1426467"/>
              <a:gd name="connsiteY182" fmla="*/ 1310310 h 1568865"/>
              <a:gd name="connsiteX183" fmla="*/ 826572 w 1426467"/>
              <a:gd name="connsiteY183" fmla="*/ 1312279 h 1568865"/>
              <a:gd name="connsiteX184" fmla="*/ 821518 w 1426467"/>
              <a:gd name="connsiteY184" fmla="*/ 1315560 h 1568865"/>
              <a:gd name="connsiteX185" fmla="*/ 815743 w 1426467"/>
              <a:gd name="connsiteY185" fmla="*/ 1320153 h 1568865"/>
              <a:gd name="connsiteX186" fmla="*/ 812855 w 1426467"/>
              <a:gd name="connsiteY186" fmla="*/ 1326060 h 1568865"/>
              <a:gd name="connsiteX187" fmla="*/ 812855 w 1426467"/>
              <a:gd name="connsiteY187" fmla="*/ 1326710 h 1568865"/>
              <a:gd name="connsiteX188" fmla="*/ 809623 w 1426467"/>
              <a:gd name="connsiteY188" fmla="*/ 1328916 h 1568865"/>
              <a:gd name="connsiteX189" fmla="*/ 806737 w 1426467"/>
              <a:gd name="connsiteY189" fmla="*/ 1334827 h 1568865"/>
              <a:gd name="connsiteX190" fmla="*/ 806737 w 1426467"/>
              <a:gd name="connsiteY190" fmla="*/ 1340738 h 1568865"/>
              <a:gd name="connsiteX191" fmla="*/ 807459 w 1426467"/>
              <a:gd name="connsiteY191" fmla="*/ 1346649 h 1568865"/>
              <a:gd name="connsiteX192" fmla="*/ 811067 w 1426467"/>
              <a:gd name="connsiteY192" fmla="*/ 1353217 h 1568865"/>
              <a:gd name="connsiteX193" fmla="*/ 817561 w 1426467"/>
              <a:gd name="connsiteY193" fmla="*/ 1360442 h 1568865"/>
              <a:gd name="connsiteX194" fmla="*/ 824777 w 1426467"/>
              <a:gd name="connsiteY194" fmla="*/ 1366353 h 1568865"/>
              <a:gd name="connsiteX195" fmla="*/ 835601 w 1426467"/>
              <a:gd name="connsiteY195" fmla="*/ 1370951 h 1568865"/>
              <a:gd name="connsiteX196" fmla="*/ 844260 w 1426467"/>
              <a:gd name="connsiteY196" fmla="*/ 1376205 h 1568865"/>
              <a:gd name="connsiteX197" fmla="*/ 854362 w 1426467"/>
              <a:gd name="connsiteY197" fmla="*/ 1382773 h 1568865"/>
              <a:gd name="connsiteX198" fmla="*/ 864464 w 1426467"/>
              <a:gd name="connsiteY198" fmla="*/ 1391968 h 1568865"/>
              <a:gd name="connsiteX199" fmla="*/ 870237 w 1426467"/>
              <a:gd name="connsiteY199" fmla="*/ 1396566 h 1568865"/>
              <a:gd name="connsiteX200" fmla="*/ 875288 w 1426467"/>
              <a:gd name="connsiteY200" fmla="*/ 1403791 h 1568865"/>
              <a:gd name="connsiteX201" fmla="*/ 879618 w 1426467"/>
              <a:gd name="connsiteY201" fmla="*/ 1410359 h 1568865"/>
              <a:gd name="connsiteX202" fmla="*/ 883947 w 1426467"/>
              <a:gd name="connsiteY202" fmla="*/ 1418240 h 1568865"/>
              <a:gd name="connsiteX203" fmla="*/ 888277 w 1426467"/>
              <a:gd name="connsiteY203" fmla="*/ 1426122 h 1568865"/>
              <a:gd name="connsiteX204" fmla="*/ 890442 w 1426467"/>
              <a:gd name="connsiteY204" fmla="*/ 1435974 h 1568865"/>
              <a:gd name="connsiteX205" fmla="*/ 892606 w 1426467"/>
              <a:gd name="connsiteY205" fmla="*/ 1445826 h 1568865"/>
              <a:gd name="connsiteX206" fmla="*/ 894050 w 1426467"/>
              <a:gd name="connsiteY206" fmla="*/ 1456335 h 1568865"/>
              <a:gd name="connsiteX207" fmla="*/ 892606 w 1426467"/>
              <a:gd name="connsiteY207" fmla="*/ 1468157 h 1568865"/>
              <a:gd name="connsiteX208" fmla="*/ 890442 w 1426467"/>
              <a:gd name="connsiteY208" fmla="*/ 1481293 h 1568865"/>
              <a:gd name="connsiteX209" fmla="*/ 886112 w 1426467"/>
              <a:gd name="connsiteY209" fmla="*/ 1491802 h 1568865"/>
              <a:gd name="connsiteX210" fmla="*/ 882473 w 1426467"/>
              <a:gd name="connsiteY210" fmla="*/ 1500319 h 1568865"/>
              <a:gd name="connsiteX211" fmla="*/ 879269 w 1426467"/>
              <a:gd name="connsiteY211" fmla="*/ 1504555 h 1568865"/>
              <a:gd name="connsiteX212" fmla="*/ 872051 w 1426467"/>
              <a:gd name="connsiteY212" fmla="*/ 1514398 h 1568865"/>
              <a:gd name="connsiteX213" fmla="*/ 862666 w 1426467"/>
              <a:gd name="connsiteY213" fmla="*/ 1524242 h 1568865"/>
              <a:gd name="connsiteX214" fmla="*/ 851838 w 1426467"/>
              <a:gd name="connsiteY214" fmla="*/ 1533429 h 1568865"/>
              <a:gd name="connsiteX215" fmla="*/ 839565 w 1426467"/>
              <a:gd name="connsiteY215" fmla="*/ 1539991 h 1568865"/>
              <a:gd name="connsiteX216" fmla="*/ 826572 w 1426467"/>
              <a:gd name="connsiteY216" fmla="*/ 1547866 h 1568865"/>
              <a:gd name="connsiteX217" fmla="*/ 812855 w 1426467"/>
              <a:gd name="connsiteY217" fmla="*/ 1553772 h 1568865"/>
              <a:gd name="connsiteX218" fmla="*/ 798417 w 1426467"/>
              <a:gd name="connsiteY218" fmla="*/ 1559022 h 1568865"/>
              <a:gd name="connsiteX219" fmla="*/ 783258 w 1426467"/>
              <a:gd name="connsiteY219" fmla="*/ 1562959 h 1568865"/>
              <a:gd name="connsiteX220" fmla="*/ 767376 w 1426467"/>
              <a:gd name="connsiteY220" fmla="*/ 1565584 h 1568865"/>
              <a:gd name="connsiteX221" fmla="*/ 751494 w 1426467"/>
              <a:gd name="connsiteY221" fmla="*/ 1567553 h 1568865"/>
              <a:gd name="connsiteX222" fmla="*/ 734169 w 1426467"/>
              <a:gd name="connsiteY222" fmla="*/ 1568865 h 1568865"/>
              <a:gd name="connsiteX223" fmla="*/ 717565 w 1426467"/>
              <a:gd name="connsiteY223" fmla="*/ 1567553 h 1568865"/>
              <a:gd name="connsiteX224" fmla="*/ 700239 w 1426467"/>
              <a:gd name="connsiteY224" fmla="*/ 1565584 h 1568865"/>
              <a:gd name="connsiteX225" fmla="*/ 685080 w 1426467"/>
              <a:gd name="connsiteY225" fmla="*/ 1562959 h 1568865"/>
              <a:gd name="connsiteX226" fmla="*/ 669920 w 1426467"/>
              <a:gd name="connsiteY226" fmla="*/ 1559022 h 1568865"/>
              <a:gd name="connsiteX227" fmla="*/ 655482 w 1426467"/>
              <a:gd name="connsiteY227" fmla="*/ 1553772 h 1568865"/>
              <a:gd name="connsiteX228" fmla="*/ 641044 w 1426467"/>
              <a:gd name="connsiteY228" fmla="*/ 1547866 h 1568865"/>
              <a:gd name="connsiteX229" fmla="*/ 629494 w 1426467"/>
              <a:gd name="connsiteY229" fmla="*/ 1539991 h 1568865"/>
              <a:gd name="connsiteX230" fmla="*/ 617221 w 1426467"/>
              <a:gd name="connsiteY230" fmla="*/ 1533429 h 1568865"/>
              <a:gd name="connsiteX231" fmla="*/ 606393 w 1426467"/>
              <a:gd name="connsiteY231" fmla="*/ 1524242 h 1568865"/>
              <a:gd name="connsiteX232" fmla="*/ 597008 w 1426467"/>
              <a:gd name="connsiteY232" fmla="*/ 1514398 h 1568865"/>
              <a:gd name="connsiteX233" fmla="*/ 588345 w 1426467"/>
              <a:gd name="connsiteY233" fmla="*/ 1504555 h 1568865"/>
              <a:gd name="connsiteX234" fmla="*/ 581848 w 1426467"/>
              <a:gd name="connsiteY234" fmla="*/ 1494055 h 1568865"/>
              <a:gd name="connsiteX235" fmla="*/ 576073 w 1426467"/>
              <a:gd name="connsiteY235" fmla="*/ 1483555 h 1568865"/>
              <a:gd name="connsiteX236" fmla="*/ 571742 w 1426467"/>
              <a:gd name="connsiteY236" fmla="*/ 1471743 h 1568865"/>
              <a:gd name="connsiteX237" fmla="*/ 569577 w 1426467"/>
              <a:gd name="connsiteY237" fmla="*/ 1459931 h 1568865"/>
              <a:gd name="connsiteX238" fmla="*/ 568854 w 1426467"/>
              <a:gd name="connsiteY238" fmla="*/ 1446806 h 1568865"/>
              <a:gd name="connsiteX239" fmla="*/ 568854 w 1426467"/>
              <a:gd name="connsiteY239" fmla="*/ 1436307 h 1568865"/>
              <a:gd name="connsiteX240" fmla="*/ 571020 w 1426467"/>
              <a:gd name="connsiteY240" fmla="*/ 1426463 h 1568865"/>
              <a:gd name="connsiteX241" fmla="*/ 573908 w 1426467"/>
              <a:gd name="connsiteY241" fmla="*/ 1417276 h 1568865"/>
              <a:gd name="connsiteX242" fmla="*/ 577517 w 1426467"/>
              <a:gd name="connsiteY242" fmla="*/ 1408745 h 1568865"/>
              <a:gd name="connsiteX243" fmla="*/ 579106 w 1426467"/>
              <a:gd name="connsiteY243" fmla="*/ 1406097 h 1568865"/>
              <a:gd name="connsiteX244" fmla="*/ 580879 w 1426467"/>
              <a:gd name="connsiteY244" fmla="*/ 1403791 h 1568865"/>
              <a:gd name="connsiteX245" fmla="*/ 586652 w 1426467"/>
              <a:gd name="connsiteY245" fmla="*/ 1396566 h 1568865"/>
              <a:gd name="connsiteX246" fmla="*/ 591703 w 1426467"/>
              <a:gd name="connsiteY246" fmla="*/ 1391968 h 1568865"/>
              <a:gd name="connsiteX247" fmla="*/ 602527 w 1426467"/>
              <a:gd name="connsiteY247" fmla="*/ 1382773 h 1568865"/>
              <a:gd name="connsiteX248" fmla="*/ 611186 w 1426467"/>
              <a:gd name="connsiteY248" fmla="*/ 1376205 h 1568865"/>
              <a:gd name="connsiteX249" fmla="*/ 621288 w 1426467"/>
              <a:gd name="connsiteY249" fmla="*/ 1370951 h 1568865"/>
              <a:gd name="connsiteX250" fmla="*/ 630669 w 1426467"/>
              <a:gd name="connsiteY250" fmla="*/ 1366353 h 1568865"/>
              <a:gd name="connsiteX251" fmla="*/ 639328 w 1426467"/>
              <a:gd name="connsiteY251" fmla="*/ 1360442 h 1568865"/>
              <a:gd name="connsiteX252" fmla="*/ 645100 w 1426467"/>
              <a:gd name="connsiteY252" fmla="*/ 1353217 h 1568865"/>
              <a:gd name="connsiteX253" fmla="*/ 649026 w 1426467"/>
              <a:gd name="connsiteY253" fmla="*/ 1347263 h 1568865"/>
              <a:gd name="connsiteX254" fmla="*/ 651150 w 1426467"/>
              <a:gd name="connsiteY254" fmla="*/ 1345090 h 1568865"/>
              <a:gd name="connsiteX255" fmla="*/ 655482 w 1426467"/>
              <a:gd name="connsiteY255" fmla="*/ 1337872 h 1568865"/>
              <a:gd name="connsiteX256" fmla="*/ 656204 w 1426467"/>
              <a:gd name="connsiteY256" fmla="*/ 1331966 h 1568865"/>
              <a:gd name="connsiteX257" fmla="*/ 655482 w 1426467"/>
              <a:gd name="connsiteY257" fmla="*/ 1326060 h 1568865"/>
              <a:gd name="connsiteX258" fmla="*/ 651872 w 1426467"/>
              <a:gd name="connsiteY258" fmla="*/ 1320153 h 1568865"/>
              <a:gd name="connsiteX259" fmla="*/ 647541 w 1426467"/>
              <a:gd name="connsiteY259" fmla="*/ 1315560 h 1568865"/>
              <a:gd name="connsiteX260" fmla="*/ 642487 w 1426467"/>
              <a:gd name="connsiteY260" fmla="*/ 1312279 h 1568865"/>
              <a:gd name="connsiteX261" fmla="*/ 634547 w 1426467"/>
              <a:gd name="connsiteY261" fmla="*/ 1310310 h 1568865"/>
              <a:gd name="connsiteX262" fmla="*/ 627328 w 1426467"/>
              <a:gd name="connsiteY262" fmla="*/ 1309654 h 1568865"/>
              <a:gd name="connsiteX263" fmla="*/ 618666 w 1426467"/>
              <a:gd name="connsiteY263" fmla="*/ 1308341 h 1568865"/>
              <a:gd name="connsiteX264" fmla="*/ 328463 w 1426467"/>
              <a:gd name="connsiteY264" fmla="*/ 1308341 h 1568865"/>
              <a:gd name="connsiteX265" fmla="*/ 328463 w 1426467"/>
              <a:gd name="connsiteY265" fmla="*/ 1307686 h 1568865"/>
              <a:gd name="connsiteX266" fmla="*/ 0 w 1426467"/>
              <a:gd name="connsiteY266" fmla="*/ 1307686 h 1568865"/>
              <a:gd name="connsiteX267" fmla="*/ 0 w 1426467"/>
              <a:gd name="connsiteY267" fmla="*/ 746607 h 1568865"/>
              <a:gd name="connsiteX268" fmla="*/ 0 w 1426467"/>
              <a:gd name="connsiteY268" fmla="*/ 738733 h 1568865"/>
              <a:gd name="connsiteX269" fmla="*/ 2166 w 1426467"/>
              <a:gd name="connsiteY269" fmla="*/ 732170 h 1568865"/>
              <a:gd name="connsiteX270" fmla="*/ 3610 w 1426467"/>
              <a:gd name="connsiteY270" fmla="*/ 726264 h 1568865"/>
              <a:gd name="connsiteX271" fmla="*/ 6497 w 1426467"/>
              <a:gd name="connsiteY271" fmla="*/ 722327 h 1568865"/>
              <a:gd name="connsiteX272" fmla="*/ 10106 w 1426467"/>
              <a:gd name="connsiteY272" fmla="*/ 718389 h 1568865"/>
              <a:gd name="connsiteX273" fmla="*/ 12994 w 1426467"/>
              <a:gd name="connsiteY273" fmla="*/ 715108 h 1568865"/>
              <a:gd name="connsiteX274" fmla="*/ 15124 w 1426467"/>
              <a:gd name="connsiteY274" fmla="*/ 714140 h 1568865"/>
              <a:gd name="connsiteX275" fmla="*/ 18047 w 1426467"/>
              <a:gd name="connsiteY275" fmla="*/ 714140 h 1568865"/>
              <a:gd name="connsiteX276" fmla="*/ 23823 w 1426467"/>
              <a:gd name="connsiteY276" fmla="*/ 714796 h 1568865"/>
              <a:gd name="connsiteX277" fmla="*/ 28154 w 1426467"/>
              <a:gd name="connsiteY277" fmla="*/ 716764 h 1568865"/>
              <a:gd name="connsiteX278" fmla="*/ 33207 w 1426467"/>
              <a:gd name="connsiteY278" fmla="*/ 720043 h 1568865"/>
              <a:gd name="connsiteX279" fmla="*/ 37539 w 1426467"/>
              <a:gd name="connsiteY279" fmla="*/ 723979 h 1568865"/>
              <a:gd name="connsiteX280" fmla="*/ 41870 w 1426467"/>
              <a:gd name="connsiteY280" fmla="*/ 728570 h 1568865"/>
              <a:gd name="connsiteX281" fmla="*/ 46923 w 1426467"/>
              <a:gd name="connsiteY281" fmla="*/ 734473 h 1568865"/>
              <a:gd name="connsiteX282" fmla="*/ 50533 w 1426467"/>
              <a:gd name="connsiteY282" fmla="*/ 741688 h 1568865"/>
              <a:gd name="connsiteX283" fmla="*/ 55586 w 1426467"/>
              <a:gd name="connsiteY283" fmla="*/ 749559 h 1568865"/>
              <a:gd name="connsiteX284" fmla="*/ 63527 w 1426467"/>
              <a:gd name="connsiteY284" fmla="*/ 758086 h 1568865"/>
              <a:gd name="connsiteX285" fmla="*/ 72911 w 1426467"/>
              <a:gd name="connsiteY285" fmla="*/ 767925 h 1568865"/>
              <a:gd name="connsiteX286" fmla="*/ 78687 w 1426467"/>
              <a:gd name="connsiteY286" fmla="*/ 772517 h 1568865"/>
              <a:gd name="connsiteX287" fmla="*/ 85906 w 1426467"/>
              <a:gd name="connsiteY287" fmla="*/ 777764 h 1568865"/>
              <a:gd name="connsiteX288" fmla="*/ 93846 w 1426467"/>
              <a:gd name="connsiteY288" fmla="*/ 781699 h 1568865"/>
              <a:gd name="connsiteX289" fmla="*/ 102509 w 1426467"/>
              <a:gd name="connsiteY289" fmla="*/ 785635 h 1568865"/>
              <a:gd name="connsiteX290" fmla="*/ 111172 w 1426467"/>
              <a:gd name="connsiteY290" fmla="*/ 789570 h 1568865"/>
              <a:gd name="connsiteX291" fmla="*/ 122000 w 1426467"/>
              <a:gd name="connsiteY291" fmla="*/ 791538 h 1568865"/>
              <a:gd name="connsiteX292" fmla="*/ 132829 w 1426467"/>
              <a:gd name="connsiteY292" fmla="*/ 793506 h 1568865"/>
              <a:gd name="connsiteX293" fmla="*/ 144379 w 1426467"/>
              <a:gd name="connsiteY293" fmla="*/ 794162 h 1568865"/>
              <a:gd name="connsiteX294" fmla="*/ 157373 w 1426467"/>
              <a:gd name="connsiteY294" fmla="*/ 793506 h 1568865"/>
              <a:gd name="connsiteX295" fmla="*/ 171089 w 1426467"/>
              <a:gd name="connsiteY295" fmla="*/ 790226 h 1568865"/>
              <a:gd name="connsiteX296" fmla="*/ 177790 w 1426467"/>
              <a:gd name="connsiteY296" fmla="*/ 788794 h 1568865"/>
              <a:gd name="connsiteX297" fmla="*/ 179030 w 1426467"/>
              <a:gd name="connsiteY297" fmla="*/ 788606 h 1568865"/>
              <a:gd name="connsiteX298" fmla="*/ 179895 w 1426467"/>
              <a:gd name="connsiteY298" fmla="*/ 788344 h 1568865"/>
              <a:gd name="connsiteX299" fmla="*/ 183362 w 1426467"/>
              <a:gd name="connsiteY299" fmla="*/ 787603 h 1568865"/>
              <a:gd name="connsiteX300" fmla="*/ 185407 w 1426467"/>
              <a:gd name="connsiteY300" fmla="*/ 786674 h 1568865"/>
              <a:gd name="connsiteX301" fmla="*/ 192024 w 1426467"/>
              <a:gd name="connsiteY301" fmla="*/ 784669 h 1568865"/>
              <a:gd name="connsiteX302" fmla="*/ 204297 w 1426467"/>
              <a:gd name="connsiteY302" fmla="*/ 780075 h 1568865"/>
              <a:gd name="connsiteX303" fmla="*/ 215847 w 1426467"/>
              <a:gd name="connsiteY303" fmla="*/ 772857 h 1568865"/>
              <a:gd name="connsiteX304" fmla="*/ 226675 w 1426467"/>
              <a:gd name="connsiteY304" fmla="*/ 764982 h 1568865"/>
              <a:gd name="connsiteX305" fmla="*/ 236782 w 1426467"/>
              <a:gd name="connsiteY305" fmla="*/ 757107 h 1568865"/>
              <a:gd name="connsiteX306" fmla="*/ 246167 w 1426467"/>
              <a:gd name="connsiteY306" fmla="*/ 747264 h 1568865"/>
              <a:gd name="connsiteX307" fmla="*/ 254830 w 1426467"/>
              <a:gd name="connsiteY307" fmla="*/ 736764 h 1568865"/>
              <a:gd name="connsiteX308" fmla="*/ 262048 w 1426467"/>
              <a:gd name="connsiteY308" fmla="*/ 724952 h 1568865"/>
              <a:gd name="connsiteX309" fmla="*/ 268546 w 1426467"/>
              <a:gd name="connsiteY309" fmla="*/ 712483 h 1568865"/>
              <a:gd name="connsiteX310" fmla="*/ 275043 w 1426467"/>
              <a:gd name="connsiteY310" fmla="*/ 699359 h 1568865"/>
              <a:gd name="connsiteX311" fmla="*/ 279374 w 1426467"/>
              <a:gd name="connsiteY311" fmla="*/ 685578 h 1568865"/>
              <a:gd name="connsiteX312" fmla="*/ 282984 w 1426467"/>
              <a:gd name="connsiteY312" fmla="*/ 671141 h 1568865"/>
              <a:gd name="connsiteX313" fmla="*/ 285149 w 1426467"/>
              <a:gd name="connsiteY313" fmla="*/ 656047 h 1568865"/>
              <a:gd name="connsiteX314" fmla="*/ 285149 w 1426467"/>
              <a:gd name="connsiteY314" fmla="*/ 640954 h 1568865"/>
              <a:gd name="connsiteX315" fmla="*/ 285149 w 1426467"/>
              <a:gd name="connsiteY315" fmla="*/ 625861 h 1568865"/>
              <a:gd name="connsiteX316" fmla="*/ 282984 w 1426467"/>
              <a:gd name="connsiteY316" fmla="*/ 610112 h 1568865"/>
              <a:gd name="connsiteX317" fmla="*/ 279374 w 1426467"/>
              <a:gd name="connsiteY317" fmla="*/ 596330 h 1568865"/>
              <a:gd name="connsiteX318" fmla="*/ 275043 w 1426467"/>
              <a:gd name="connsiteY318" fmla="*/ 581894 h 1568865"/>
              <a:gd name="connsiteX319" fmla="*/ 268546 w 1426467"/>
              <a:gd name="connsiteY319" fmla="*/ 568768 h 1568865"/>
              <a:gd name="connsiteX320" fmla="*/ 262048 w 1426467"/>
              <a:gd name="connsiteY320" fmla="*/ 556301 h 1568865"/>
              <a:gd name="connsiteX321" fmla="*/ 254830 w 1426467"/>
              <a:gd name="connsiteY321" fmla="*/ 545800 h 1568865"/>
              <a:gd name="connsiteX322" fmla="*/ 246167 w 1426467"/>
              <a:gd name="connsiteY322" fmla="*/ 534644 h 1568865"/>
              <a:gd name="connsiteX323" fmla="*/ 236782 w 1426467"/>
              <a:gd name="connsiteY323" fmla="*/ 524801 h 1568865"/>
              <a:gd name="connsiteX324" fmla="*/ 226675 w 1426467"/>
              <a:gd name="connsiteY324" fmla="*/ 516270 h 1568865"/>
              <a:gd name="connsiteX325" fmla="*/ 215847 w 1426467"/>
              <a:gd name="connsiteY325" fmla="*/ 508396 h 1568865"/>
              <a:gd name="connsiteX326" fmla="*/ 204297 w 1426467"/>
              <a:gd name="connsiteY326" fmla="*/ 502490 h 1568865"/>
              <a:gd name="connsiteX327" fmla="*/ 192024 w 1426467"/>
              <a:gd name="connsiteY327" fmla="*/ 497240 h 1568865"/>
              <a:gd name="connsiteX328" fmla="*/ 179030 w 1426467"/>
              <a:gd name="connsiteY328" fmla="*/ 493302 h 1568865"/>
              <a:gd name="connsiteX329" fmla="*/ 166036 w 1426467"/>
              <a:gd name="connsiteY329" fmla="*/ 491334 h 1568865"/>
              <a:gd name="connsiteX330" fmla="*/ 152320 w 1426467"/>
              <a:gd name="connsiteY330" fmla="*/ 490677 h 1568865"/>
              <a:gd name="connsiteX331" fmla="*/ 140048 w 1426467"/>
              <a:gd name="connsiteY331" fmla="*/ 490677 h 1568865"/>
              <a:gd name="connsiteX332" fmla="*/ 129942 w 1426467"/>
              <a:gd name="connsiteY332" fmla="*/ 492646 h 1568865"/>
              <a:gd name="connsiteX333" fmla="*/ 119835 w 1426467"/>
              <a:gd name="connsiteY333" fmla="*/ 495271 h 1568865"/>
              <a:gd name="connsiteX334" fmla="*/ 110451 w 1426467"/>
              <a:gd name="connsiteY334" fmla="*/ 498552 h 1568865"/>
              <a:gd name="connsiteX335" fmla="*/ 110383 w 1426467"/>
              <a:gd name="connsiteY335" fmla="*/ 498583 h 1568865"/>
              <a:gd name="connsiteX336" fmla="*/ 102509 w 1426467"/>
              <a:gd name="connsiteY336" fmla="*/ 500967 h 1568865"/>
              <a:gd name="connsiteX337" fmla="*/ 93846 w 1426467"/>
              <a:gd name="connsiteY337" fmla="*/ 504903 h 1568865"/>
              <a:gd name="connsiteX338" fmla="*/ 85906 w 1426467"/>
              <a:gd name="connsiteY338" fmla="*/ 510150 h 1568865"/>
              <a:gd name="connsiteX339" fmla="*/ 78687 w 1426467"/>
              <a:gd name="connsiteY339" fmla="*/ 514086 h 1568865"/>
              <a:gd name="connsiteX340" fmla="*/ 72911 w 1426467"/>
              <a:gd name="connsiteY340" fmla="*/ 519989 h 1568865"/>
              <a:gd name="connsiteX341" fmla="*/ 63527 w 1426467"/>
              <a:gd name="connsiteY341" fmla="*/ 528516 h 1568865"/>
              <a:gd name="connsiteX342" fmla="*/ 55586 w 1426467"/>
              <a:gd name="connsiteY342" fmla="*/ 537699 h 1568865"/>
              <a:gd name="connsiteX343" fmla="*/ 50533 w 1426467"/>
              <a:gd name="connsiteY343" fmla="*/ 545570 h 1568865"/>
              <a:gd name="connsiteX344" fmla="*/ 46923 w 1426467"/>
              <a:gd name="connsiteY344" fmla="*/ 552129 h 1568865"/>
              <a:gd name="connsiteX345" fmla="*/ 41870 w 1426467"/>
              <a:gd name="connsiteY345" fmla="*/ 558032 h 1568865"/>
              <a:gd name="connsiteX346" fmla="*/ 37539 w 1426467"/>
              <a:gd name="connsiteY346" fmla="*/ 562623 h 1568865"/>
              <a:gd name="connsiteX347" fmla="*/ 33207 w 1426467"/>
              <a:gd name="connsiteY347" fmla="*/ 566559 h 1568865"/>
              <a:gd name="connsiteX348" fmla="*/ 28978 w 1426467"/>
              <a:gd name="connsiteY348" fmla="*/ 569304 h 1568865"/>
              <a:gd name="connsiteX349" fmla="*/ 25988 w 1426467"/>
              <a:gd name="connsiteY349" fmla="*/ 570081 h 1568865"/>
              <a:gd name="connsiteX350" fmla="*/ 21657 w 1426467"/>
              <a:gd name="connsiteY350" fmla="*/ 570081 h 1568865"/>
              <a:gd name="connsiteX351" fmla="*/ 17326 w 1426467"/>
              <a:gd name="connsiteY351" fmla="*/ 568768 h 1568865"/>
              <a:gd name="connsiteX352" fmla="*/ 12994 w 1426467"/>
              <a:gd name="connsiteY352" fmla="*/ 566800 h 1568865"/>
              <a:gd name="connsiteX353" fmla="*/ 10106 w 1426467"/>
              <a:gd name="connsiteY353" fmla="*/ 564175 h 1568865"/>
              <a:gd name="connsiteX354" fmla="*/ 6497 w 1426467"/>
              <a:gd name="connsiteY354" fmla="*/ 560237 h 1568865"/>
              <a:gd name="connsiteX355" fmla="*/ 3610 w 1426467"/>
              <a:gd name="connsiteY355" fmla="*/ 555644 h 1568865"/>
              <a:gd name="connsiteX356" fmla="*/ 2166 w 1426467"/>
              <a:gd name="connsiteY356" fmla="*/ 549738 h 1568865"/>
              <a:gd name="connsiteX357" fmla="*/ 0 w 1426467"/>
              <a:gd name="connsiteY357" fmla="*/ 542519 h 1568865"/>
              <a:gd name="connsiteX358" fmla="*/ 0 w 1426467"/>
              <a:gd name="connsiteY358" fmla="*/ 535957 h 1568865"/>
              <a:gd name="connsiteX359" fmla="*/ 0 w 1426467"/>
              <a:gd name="connsiteY359" fmla="*/ 9003 h 1568865"/>
              <a:gd name="connsiteX360" fmla="*/ 394877 w 1426467"/>
              <a:gd name="connsiteY360" fmla="*/ 9003 h 1568865"/>
              <a:gd name="connsiteX361" fmla="*/ 394877 w 1426467"/>
              <a:gd name="connsiteY361" fmla="*/ 7691 h 1568865"/>
              <a:gd name="connsiteX362" fmla="*/ 576073 w 1426467"/>
              <a:gd name="connsiteY362" fmla="*/ 7691 h 1568865"/>
              <a:gd name="connsiteX363" fmla="*/ 584736 w 1426467"/>
              <a:gd name="connsiteY363" fmla="*/ 7691 h 1568865"/>
              <a:gd name="connsiteX364" fmla="*/ 593398 w 1426467"/>
              <a:gd name="connsiteY364" fmla="*/ 5722 h 1568865"/>
              <a:gd name="connsiteX365" fmla="*/ 599896 w 1426467"/>
              <a:gd name="connsiteY365" fmla="*/ 3753 h 1568865"/>
              <a:gd name="connsiteX366" fmla="*/ 605671 w 1426467"/>
              <a:gd name="connsiteY366" fmla="*/ 1128 h 1568865"/>
              <a:gd name="connsiteX367" fmla="*/ 607119 w 1426467"/>
              <a:gd name="connsiteY367" fmla="*/ 0 h 156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1426467" h="1568865">
                <a:moveTo>
                  <a:pt x="607119" y="0"/>
                </a:moveTo>
                <a:lnTo>
                  <a:pt x="610003" y="0"/>
                </a:lnTo>
                <a:lnTo>
                  <a:pt x="618666" y="1313"/>
                </a:lnTo>
                <a:lnTo>
                  <a:pt x="625884" y="1968"/>
                </a:lnTo>
                <a:lnTo>
                  <a:pt x="633825" y="3938"/>
                </a:lnTo>
                <a:lnTo>
                  <a:pt x="638879" y="7219"/>
                </a:lnTo>
                <a:lnTo>
                  <a:pt x="643210" y="11812"/>
                </a:lnTo>
                <a:lnTo>
                  <a:pt x="646819" y="17719"/>
                </a:lnTo>
                <a:lnTo>
                  <a:pt x="647541" y="23625"/>
                </a:lnTo>
                <a:lnTo>
                  <a:pt x="646819" y="29531"/>
                </a:lnTo>
                <a:lnTo>
                  <a:pt x="642487" y="36749"/>
                </a:lnTo>
                <a:lnTo>
                  <a:pt x="636712" y="42655"/>
                </a:lnTo>
                <a:lnTo>
                  <a:pt x="628050" y="48561"/>
                </a:lnTo>
                <a:lnTo>
                  <a:pt x="621250" y="52841"/>
                </a:lnTo>
                <a:lnTo>
                  <a:pt x="617223" y="54672"/>
                </a:lnTo>
                <a:lnTo>
                  <a:pt x="615236" y="56027"/>
                </a:lnTo>
                <a:lnTo>
                  <a:pt x="608559" y="59061"/>
                </a:lnTo>
                <a:lnTo>
                  <a:pt x="599896" y="64967"/>
                </a:lnTo>
                <a:lnTo>
                  <a:pt x="589068" y="74154"/>
                </a:lnTo>
                <a:lnTo>
                  <a:pt x="584015" y="80061"/>
                </a:lnTo>
                <a:lnTo>
                  <a:pt x="578239" y="85967"/>
                </a:lnTo>
                <a:lnTo>
                  <a:pt x="573185" y="93185"/>
                </a:lnTo>
                <a:lnTo>
                  <a:pt x="568854" y="100404"/>
                </a:lnTo>
                <a:lnTo>
                  <a:pt x="565245" y="108935"/>
                </a:lnTo>
                <a:lnTo>
                  <a:pt x="562357" y="118122"/>
                </a:lnTo>
                <a:lnTo>
                  <a:pt x="560192" y="127966"/>
                </a:lnTo>
                <a:lnTo>
                  <a:pt x="560192" y="138465"/>
                </a:lnTo>
                <a:lnTo>
                  <a:pt x="560914" y="151589"/>
                </a:lnTo>
                <a:lnTo>
                  <a:pt x="563079" y="163402"/>
                </a:lnTo>
                <a:lnTo>
                  <a:pt x="567410" y="175214"/>
                </a:lnTo>
                <a:lnTo>
                  <a:pt x="573185" y="185713"/>
                </a:lnTo>
                <a:lnTo>
                  <a:pt x="579683" y="196214"/>
                </a:lnTo>
                <a:lnTo>
                  <a:pt x="588345" y="206057"/>
                </a:lnTo>
                <a:lnTo>
                  <a:pt x="597730" y="215901"/>
                </a:lnTo>
                <a:lnTo>
                  <a:pt x="608559" y="225087"/>
                </a:lnTo>
                <a:lnTo>
                  <a:pt x="620831" y="231650"/>
                </a:lnTo>
                <a:lnTo>
                  <a:pt x="632381" y="239524"/>
                </a:lnTo>
                <a:lnTo>
                  <a:pt x="646819" y="245430"/>
                </a:lnTo>
                <a:lnTo>
                  <a:pt x="661257" y="250680"/>
                </a:lnTo>
                <a:lnTo>
                  <a:pt x="676417" y="254618"/>
                </a:lnTo>
                <a:lnTo>
                  <a:pt x="691576" y="257243"/>
                </a:lnTo>
                <a:lnTo>
                  <a:pt x="708902" y="259211"/>
                </a:lnTo>
                <a:lnTo>
                  <a:pt x="725506" y="260524"/>
                </a:lnTo>
                <a:lnTo>
                  <a:pt x="742832" y="259211"/>
                </a:lnTo>
                <a:lnTo>
                  <a:pt x="758713" y="257243"/>
                </a:lnTo>
                <a:lnTo>
                  <a:pt x="774595" y="254618"/>
                </a:lnTo>
                <a:lnTo>
                  <a:pt x="789754" y="250680"/>
                </a:lnTo>
                <a:lnTo>
                  <a:pt x="804192" y="245430"/>
                </a:lnTo>
                <a:lnTo>
                  <a:pt x="817909" y="239524"/>
                </a:lnTo>
                <a:lnTo>
                  <a:pt x="821660" y="237251"/>
                </a:lnTo>
                <a:lnTo>
                  <a:pt x="826572" y="235136"/>
                </a:lnTo>
                <a:lnTo>
                  <a:pt x="839567" y="227261"/>
                </a:lnTo>
                <a:lnTo>
                  <a:pt x="851839" y="220699"/>
                </a:lnTo>
                <a:lnTo>
                  <a:pt x="862667" y="211511"/>
                </a:lnTo>
                <a:lnTo>
                  <a:pt x="872052" y="201668"/>
                </a:lnTo>
                <a:lnTo>
                  <a:pt x="879271" y="191824"/>
                </a:lnTo>
                <a:lnTo>
                  <a:pt x="887212" y="181325"/>
                </a:lnTo>
                <a:lnTo>
                  <a:pt x="892265" y="170825"/>
                </a:lnTo>
                <a:lnTo>
                  <a:pt x="896596" y="159013"/>
                </a:lnTo>
                <a:lnTo>
                  <a:pt x="898762" y="147201"/>
                </a:lnTo>
                <a:lnTo>
                  <a:pt x="900206" y="134076"/>
                </a:lnTo>
                <a:lnTo>
                  <a:pt x="898762" y="123576"/>
                </a:lnTo>
                <a:lnTo>
                  <a:pt x="896596" y="113733"/>
                </a:lnTo>
                <a:lnTo>
                  <a:pt x="894431" y="104546"/>
                </a:lnTo>
                <a:lnTo>
                  <a:pt x="890099" y="96015"/>
                </a:lnTo>
                <a:lnTo>
                  <a:pt x="885768" y="88796"/>
                </a:lnTo>
                <a:lnTo>
                  <a:pt x="881437" y="81578"/>
                </a:lnTo>
                <a:lnTo>
                  <a:pt x="876383" y="75671"/>
                </a:lnTo>
                <a:lnTo>
                  <a:pt x="870608" y="69765"/>
                </a:lnTo>
                <a:lnTo>
                  <a:pt x="860502" y="60578"/>
                </a:lnTo>
                <a:lnTo>
                  <a:pt x="850395" y="54672"/>
                </a:lnTo>
                <a:lnTo>
                  <a:pt x="841732" y="50078"/>
                </a:lnTo>
                <a:lnTo>
                  <a:pt x="830904" y="44172"/>
                </a:lnTo>
                <a:lnTo>
                  <a:pt x="823685" y="38266"/>
                </a:lnTo>
                <a:lnTo>
                  <a:pt x="817188" y="32360"/>
                </a:lnTo>
                <a:lnTo>
                  <a:pt x="813578" y="25142"/>
                </a:lnTo>
                <a:lnTo>
                  <a:pt x="812856" y="19235"/>
                </a:lnTo>
                <a:lnTo>
                  <a:pt x="812856" y="13329"/>
                </a:lnTo>
                <a:lnTo>
                  <a:pt x="815613" y="7691"/>
                </a:lnTo>
                <a:lnTo>
                  <a:pt x="1098726" y="7691"/>
                </a:lnTo>
                <a:lnTo>
                  <a:pt x="1098726" y="9003"/>
                </a:lnTo>
                <a:lnTo>
                  <a:pt x="1426467" y="9003"/>
                </a:lnTo>
                <a:lnTo>
                  <a:pt x="1426467" y="10889"/>
                </a:lnTo>
                <a:lnTo>
                  <a:pt x="1421441" y="10889"/>
                </a:lnTo>
                <a:lnTo>
                  <a:pt x="1423608" y="575870"/>
                </a:lnTo>
                <a:lnTo>
                  <a:pt x="1422164" y="582432"/>
                </a:lnTo>
                <a:lnTo>
                  <a:pt x="1421441" y="589650"/>
                </a:lnTo>
                <a:lnTo>
                  <a:pt x="1419275" y="595556"/>
                </a:lnTo>
                <a:lnTo>
                  <a:pt x="1417108" y="599493"/>
                </a:lnTo>
                <a:lnTo>
                  <a:pt x="1416835" y="599791"/>
                </a:lnTo>
                <a:lnTo>
                  <a:pt x="1413473" y="602236"/>
                </a:lnTo>
                <a:lnTo>
                  <a:pt x="1409142" y="604205"/>
                </a:lnTo>
                <a:lnTo>
                  <a:pt x="1404810" y="605517"/>
                </a:lnTo>
                <a:lnTo>
                  <a:pt x="1399757" y="605517"/>
                </a:lnTo>
                <a:lnTo>
                  <a:pt x="1395426" y="604205"/>
                </a:lnTo>
                <a:lnTo>
                  <a:pt x="1390372" y="602236"/>
                </a:lnTo>
                <a:lnTo>
                  <a:pt x="1386041" y="599611"/>
                </a:lnTo>
                <a:lnTo>
                  <a:pt x="1380266" y="595674"/>
                </a:lnTo>
                <a:lnTo>
                  <a:pt x="1375934" y="590425"/>
                </a:lnTo>
                <a:lnTo>
                  <a:pt x="1371603" y="585831"/>
                </a:lnTo>
                <a:lnTo>
                  <a:pt x="1367271" y="578612"/>
                </a:lnTo>
                <a:lnTo>
                  <a:pt x="1362218" y="570081"/>
                </a:lnTo>
                <a:lnTo>
                  <a:pt x="1355721" y="562207"/>
                </a:lnTo>
                <a:lnTo>
                  <a:pt x="1345615" y="552363"/>
                </a:lnTo>
                <a:lnTo>
                  <a:pt x="1339118" y="547770"/>
                </a:lnTo>
                <a:lnTo>
                  <a:pt x="1332620" y="542519"/>
                </a:lnTo>
                <a:lnTo>
                  <a:pt x="1325402" y="537926"/>
                </a:lnTo>
                <a:lnTo>
                  <a:pt x="1316739" y="533989"/>
                </a:lnTo>
                <a:lnTo>
                  <a:pt x="1306632" y="530708"/>
                </a:lnTo>
                <a:lnTo>
                  <a:pt x="1297248" y="528083"/>
                </a:lnTo>
                <a:lnTo>
                  <a:pt x="1286419" y="526113"/>
                </a:lnTo>
                <a:lnTo>
                  <a:pt x="1274869" y="526113"/>
                </a:lnTo>
                <a:lnTo>
                  <a:pt x="1260431" y="526770"/>
                </a:lnTo>
                <a:lnTo>
                  <a:pt x="1247437" y="528738"/>
                </a:lnTo>
                <a:lnTo>
                  <a:pt x="1234442" y="532676"/>
                </a:lnTo>
                <a:lnTo>
                  <a:pt x="1222892" y="537926"/>
                </a:lnTo>
                <a:lnTo>
                  <a:pt x="1210620" y="543832"/>
                </a:lnTo>
                <a:lnTo>
                  <a:pt x="1199791" y="551706"/>
                </a:lnTo>
                <a:lnTo>
                  <a:pt x="1188963" y="560237"/>
                </a:lnTo>
                <a:lnTo>
                  <a:pt x="1181246" y="569805"/>
                </a:lnTo>
                <a:lnTo>
                  <a:pt x="1177338" y="573902"/>
                </a:lnTo>
                <a:lnTo>
                  <a:pt x="1168671" y="583744"/>
                </a:lnTo>
                <a:lnTo>
                  <a:pt x="1161449" y="595556"/>
                </a:lnTo>
                <a:lnTo>
                  <a:pt x="1154949" y="608024"/>
                </a:lnTo>
                <a:lnTo>
                  <a:pt x="1148449" y="621147"/>
                </a:lnTo>
                <a:lnTo>
                  <a:pt x="1144116" y="634927"/>
                </a:lnTo>
                <a:lnTo>
                  <a:pt x="1140505" y="649364"/>
                </a:lnTo>
                <a:lnTo>
                  <a:pt x="1138339" y="663800"/>
                </a:lnTo>
                <a:lnTo>
                  <a:pt x="1138339" y="679549"/>
                </a:lnTo>
                <a:lnTo>
                  <a:pt x="1138339" y="695297"/>
                </a:lnTo>
                <a:lnTo>
                  <a:pt x="1140505" y="710390"/>
                </a:lnTo>
                <a:lnTo>
                  <a:pt x="1144116" y="724826"/>
                </a:lnTo>
                <a:lnTo>
                  <a:pt x="1148449" y="738606"/>
                </a:lnTo>
                <a:lnTo>
                  <a:pt x="1154949" y="751073"/>
                </a:lnTo>
                <a:lnTo>
                  <a:pt x="1161449" y="764197"/>
                </a:lnTo>
                <a:lnTo>
                  <a:pt x="1168671" y="776009"/>
                </a:lnTo>
                <a:lnTo>
                  <a:pt x="1177338" y="786508"/>
                </a:lnTo>
                <a:lnTo>
                  <a:pt x="1186726" y="795695"/>
                </a:lnTo>
                <a:lnTo>
                  <a:pt x="1196837" y="804225"/>
                </a:lnTo>
                <a:lnTo>
                  <a:pt x="1207670" y="812099"/>
                </a:lnTo>
                <a:lnTo>
                  <a:pt x="1219225" y="818005"/>
                </a:lnTo>
                <a:lnTo>
                  <a:pt x="1231503" y="823911"/>
                </a:lnTo>
                <a:lnTo>
                  <a:pt x="1244502" y="827192"/>
                </a:lnTo>
                <a:lnTo>
                  <a:pt x="1257502" y="829817"/>
                </a:lnTo>
                <a:lnTo>
                  <a:pt x="1271224" y="831129"/>
                </a:lnTo>
                <a:lnTo>
                  <a:pt x="1282779" y="829817"/>
                </a:lnTo>
                <a:lnTo>
                  <a:pt x="1293612" y="827848"/>
                </a:lnTo>
                <a:lnTo>
                  <a:pt x="1304445" y="825879"/>
                </a:lnTo>
                <a:lnTo>
                  <a:pt x="1313111" y="821942"/>
                </a:lnTo>
                <a:lnTo>
                  <a:pt x="1321778" y="818005"/>
                </a:lnTo>
                <a:lnTo>
                  <a:pt x="1329722" y="814068"/>
                </a:lnTo>
                <a:lnTo>
                  <a:pt x="1336222" y="809475"/>
                </a:lnTo>
                <a:lnTo>
                  <a:pt x="1342722" y="804225"/>
                </a:lnTo>
                <a:lnTo>
                  <a:pt x="1352110" y="794382"/>
                </a:lnTo>
                <a:lnTo>
                  <a:pt x="1355016" y="791262"/>
                </a:lnTo>
                <a:lnTo>
                  <a:pt x="1355721" y="790575"/>
                </a:lnTo>
                <a:lnTo>
                  <a:pt x="1356015" y="790189"/>
                </a:lnTo>
                <a:lnTo>
                  <a:pt x="1360054" y="785852"/>
                </a:lnTo>
                <a:lnTo>
                  <a:pt x="1365110" y="777977"/>
                </a:lnTo>
                <a:lnTo>
                  <a:pt x="1366110" y="775980"/>
                </a:lnTo>
                <a:lnTo>
                  <a:pt x="1367271" y="774169"/>
                </a:lnTo>
                <a:lnTo>
                  <a:pt x="1371603" y="766950"/>
                </a:lnTo>
                <a:lnTo>
                  <a:pt x="1373312" y="764620"/>
                </a:lnTo>
                <a:lnTo>
                  <a:pt x="1378109" y="760260"/>
                </a:lnTo>
                <a:lnTo>
                  <a:pt x="1382443" y="756323"/>
                </a:lnTo>
                <a:lnTo>
                  <a:pt x="1387498" y="753042"/>
                </a:lnTo>
                <a:lnTo>
                  <a:pt x="1391831" y="751073"/>
                </a:lnTo>
                <a:lnTo>
                  <a:pt x="1397609" y="750417"/>
                </a:lnTo>
                <a:lnTo>
                  <a:pt x="1401942" y="750417"/>
                </a:lnTo>
                <a:lnTo>
                  <a:pt x="1406275" y="751073"/>
                </a:lnTo>
                <a:lnTo>
                  <a:pt x="1410608" y="753042"/>
                </a:lnTo>
                <a:lnTo>
                  <a:pt x="1413497" y="756323"/>
                </a:lnTo>
                <a:lnTo>
                  <a:pt x="1417108" y="760260"/>
                </a:lnTo>
                <a:lnTo>
                  <a:pt x="1419997" y="764854"/>
                </a:lnTo>
                <a:lnTo>
                  <a:pt x="1422164" y="770759"/>
                </a:lnTo>
                <a:lnTo>
                  <a:pt x="1423608" y="777977"/>
                </a:lnTo>
                <a:lnTo>
                  <a:pt x="1423608" y="785852"/>
                </a:lnTo>
                <a:lnTo>
                  <a:pt x="1423608" y="1307686"/>
                </a:lnTo>
                <a:lnTo>
                  <a:pt x="1031590" y="1307686"/>
                </a:lnTo>
                <a:lnTo>
                  <a:pt x="1031590" y="1308341"/>
                </a:lnTo>
                <a:lnTo>
                  <a:pt x="850394" y="1308341"/>
                </a:lnTo>
                <a:lnTo>
                  <a:pt x="841731" y="1309654"/>
                </a:lnTo>
                <a:lnTo>
                  <a:pt x="833068" y="1310310"/>
                </a:lnTo>
                <a:lnTo>
                  <a:pt x="826572" y="1312279"/>
                </a:lnTo>
                <a:lnTo>
                  <a:pt x="821518" y="1315560"/>
                </a:lnTo>
                <a:lnTo>
                  <a:pt x="815743" y="1320153"/>
                </a:lnTo>
                <a:lnTo>
                  <a:pt x="812855" y="1326060"/>
                </a:lnTo>
                <a:lnTo>
                  <a:pt x="812855" y="1326710"/>
                </a:lnTo>
                <a:lnTo>
                  <a:pt x="809623" y="1328916"/>
                </a:lnTo>
                <a:lnTo>
                  <a:pt x="806737" y="1334827"/>
                </a:lnTo>
                <a:lnTo>
                  <a:pt x="806737" y="1340738"/>
                </a:lnTo>
                <a:lnTo>
                  <a:pt x="807459" y="1346649"/>
                </a:lnTo>
                <a:lnTo>
                  <a:pt x="811067" y="1353217"/>
                </a:lnTo>
                <a:lnTo>
                  <a:pt x="817561" y="1360442"/>
                </a:lnTo>
                <a:lnTo>
                  <a:pt x="824777" y="1366353"/>
                </a:lnTo>
                <a:lnTo>
                  <a:pt x="835601" y="1370951"/>
                </a:lnTo>
                <a:lnTo>
                  <a:pt x="844260" y="1376205"/>
                </a:lnTo>
                <a:lnTo>
                  <a:pt x="854362" y="1382773"/>
                </a:lnTo>
                <a:lnTo>
                  <a:pt x="864464" y="1391968"/>
                </a:lnTo>
                <a:lnTo>
                  <a:pt x="870237" y="1396566"/>
                </a:lnTo>
                <a:lnTo>
                  <a:pt x="875288" y="1403791"/>
                </a:lnTo>
                <a:lnTo>
                  <a:pt x="879618" y="1410359"/>
                </a:lnTo>
                <a:lnTo>
                  <a:pt x="883947" y="1418240"/>
                </a:lnTo>
                <a:lnTo>
                  <a:pt x="888277" y="1426122"/>
                </a:lnTo>
                <a:lnTo>
                  <a:pt x="890442" y="1435974"/>
                </a:lnTo>
                <a:lnTo>
                  <a:pt x="892606" y="1445826"/>
                </a:lnTo>
                <a:lnTo>
                  <a:pt x="894050" y="1456335"/>
                </a:lnTo>
                <a:lnTo>
                  <a:pt x="892606" y="1468157"/>
                </a:lnTo>
                <a:lnTo>
                  <a:pt x="890442" y="1481293"/>
                </a:lnTo>
                <a:lnTo>
                  <a:pt x="886112" y="1491802"/>
                </a:lnTo>
                <a:lnTo>
                  <a:pt x="882473" y="1500319"/>
                </a:lnTo>
                <a:lnTo>
                  <a:pt x="879269" y="1504555"/>
                </a:lnTo>
                <a:lnTo>
                  <a:pt x="872051" y="1514398"/>
                </a:lnTo>
                <a:lnTo>
                  <a:pt x="862666" y="1524242"/>
                </a:lnTo>
                <a:lnTo>
                  <a:pt x="851838" y="1533429"/>
                </a:lnTo>
                <a:lnTo>
                  <a:pt x="839565" y="1539991"/>
                </a:lnTo>
                <a:lnTo>
                  <a:pt x="826572" y="1547866"/>
                </a:lnTo>
                <a:lnTo>
                  <a:pt x="812855" y="1553772"/>
                </a:lnTo>
                <a:lnTo>
                  <a:pt x="798417" y="1559022"/>
                </a:lnTo>
                <a:lnTo>
                  <a:pt x="783258" y="1562959"/>
                </a:lnTo>
                <a:lnTo>
                  <a:pt x="767376" y="1565584"/>
                </a:lnTo>
                <a:lnTo>
                  <a:pt x="751494" y="1567553"/>
                </a:lnTo>
                <a:lnTo>
                  <a:pt x="734169" y="1568865"/>
                </a:lnTo>
                <a:lnTo>
                  <a:pt x="717565" y="1567553"/>
                </a:lnTo>
                <a:lnTo>
                  <a:pt x="700239" y="1565584"/>
                </a:lnTo>
                <a:lnTo>
                  <a:pt x="685080" y="1562959"/>
                </a:lnTo>
                <a:lnTo>
                  <a:pt x="669920" y="1559022"/>
                </a:lnTo>
                <a:lnTo>
                  <a:pt x="655482" y="1553772"/>
                </a:lnTo>
                <a:lnTo>
                  <a:pt x="641044" y="1547866"/>
                </a:lnTo>
                <a:lnTo>
                  <a:pt x="629494" y="1539991"/>
                </a:lnTo>
                <a:lnTo>
                  <a:pt x="617221" y="1533429"/>
                </a:lnTo>
                <a:lnTo>
                  <a:pt x="606393" y="1524242"/>
                </a:lnTo>
                <a:lnTo>
                  <a:pt x="597008" y="1514398"/>
                </a:lnTo>
                <a:lnTo>
                  <a:pt x="588345" y="1504555"/>
                </a:lnTo>
                <a:lnTo>
                  <a:pt x="581848" y="1494055"/>
                </a:lnTo>
                <a:lnTo>
                  <a:pt x="576073" y="1483555"/>
                </a:lnTo>
                <a:lnTo>
                  <a:pt x="571742" y="1471743"/>
                </a:lnTo>
                <a:lnTo>
                  <a:pt x="569577" y="1459931"/>
                </a:lnTo>
                <a:lnTo>
                  <a:pt x="568854" y="1446806"/>
                </a:lnTo>
                <a:lnTo>
                  <a:pt x="568854" y="1436307"/>
                </a:lnTo>
                <a:lnTo>
                  <a:pt x="571020" y="1426463"/>
                </a:lnTo>
                <a:lnTo>
                  <a:pt x="573908" y="1417276"/>
                </a:lnTo>
                <a:lnTo>
                  <a:pt x="577517" y="1408745"/>
                </a:lnTo>
                <a:lnTo>
                  <a:pt x="579106" y="1406097"/>
                </a:lnTo>
                <a:lnTo>
                  <a:pt x="580879" y="1403791"/>
                </a:lnTo>
                <a:lnTo>
                  <a:pt x="586652" y="1396566"/>
                </a:lnTo>
                <a:lnTo>
                  <a:pt x="591703" y="1391968"/>
                </a:lnTo>
                <a:lnTo>
                  <a:pt x="602527" y="1382773"/>
                </a:lnTo>
                <a:lnTo>
                  <a:pt x="611186" y="1376205"/>
                </a:lnTo>
                <a:lnTo>
                  <a:pt x="621288" y="1370951"/>
                </a:lnTo>
                <a:lnTo>
                  <a:pt x="630669" y="1366353"/>
                </a:lnTo>
                <a:lnTo>
                  <a:pt x="639328" y="1360442"/>
                </a:lnTo>
                <a:lnTo>
                  <a:pt x="645100" y="1353217"/>
                </a:lnTo>
                <a:lnTo>
                  <a:pt x="649026" y="1347263"/>
                </a:lnTo>
                <a:lnTo>
                  <a:pt x="651150" y="1345090"/>
                </a:lnTo>
                <a:lnTo>
                  <a:pt x="655482" y="1337872"/>
                </a:lnTo>
                <a:lnTo>
                  <a:pt x="656204" y="1331966"/>
                </a:lnTo>
                <a:lnTo>
                  <a:pt x="655482" y="1326060"/>
                </a:lnTo>
                <a:lnTo>
                  <a:pt x="651872" y="1320153"/>
                </a:lnTo>
                <a:lnTo>
                  <a:pt x="647541" y="1315560"/>
                </a:lnTo>
                <a:lnTo>
                  <a:pt x="642487" y="1312279"/>
                </a:lnTo>
                <a:lnTo>
                  <a:pt x="634547" y="1310310"/>
                </a:lnTo>
                <a:lnTo>
                  <a:pt x="627328" y="1309654"/>
                </a:lnTo>
                <a:lnTo>
                  <a:pt x="618666" y="1308341"/>
                </a:lnTo>
                <a:lnTo>
                  <a:pt x="328463" y="1308341"/>
                </a:lnTo>
                <a:lnTo>
                  <a:pt x="328463" y="1307686"/>
                </a:lnTo>
                <a:lnTo>
                  <a:pt x="0" y="1307686"/>
                </a:lnTo>
                <a:lnTo>
                  <a:pt x="0" y="746607"/>
                </a:lnTo>
                <a:lnTo>
                  <a:pt x="0" y="738733"/>
                </a:lnTo>
                <a:lnTo>
                  <a:pt x="2166" y="732170"/>
                </a:lnTo>
                <a:lnTo>
                  <a:pt x="3610" y="726264"/>
                </a:lnTo>
                <a:lnTo>
                  <a:pt x="6497" y="722327"/>
                </a:lnTo>
                <a:lnTo>
                  <a:pt x="10106" y="718389"/>
                </a:lnTo>
                <a:lnTo>
                  <a:pt x="12994" y="715108"/>
                </a:lnTo>
                <a:lnTo>
                  <a:pt x="15124" y="714140"/>
                </a:lnTo>
                <a:lnTo>
                  <a:pt x="18047" y="714140"/>
                </a:lnTo>
                <a:lnTo>
                  <a:pt x="23823" y="714796"/>
                </a:lnTo>
                <a:lnTo>
                  <a:pt x="28154" y="716764"/>
                </a:lnTo>
                <a:lnTo>
                  <a:pt x="33207" y="720043"/>
                </a:lnTo>
                <a:lnTo>
                  <a:pt x="37539" y="723979"/>
                </a:lnTo>
                <a:lnTo>
                  <a:pt x="41870" y="728570"/>
                </a:lnTo>
                <a:lnTo>
                  <a:pt x="46923" y="734473"/>
                </a:lnTo>
                <a:lnTo>
                  <a:pt x="50533" y="741688"/>
                </a:lnTo>
                <a:lnTo>
                  <a:pt x="55586" y="749559"/>
                </a:lnTo>
                <a:lnTo>
                  <a:pt x="63527" y="758086"/>
                </a:lnTo>
                <a:lnTo>
                  <a:pt x="72911" y="767925"/>
                </a:lnTo>
                <a:lnTo>
                  <a:pt x="78687" y="772517"/>
                </a:lnTo>
                <a:lnTo>
                  <a:pt x="85906" y="777764"/>
                </a:lnTo>
                <a:lnTo>
                  <a:pt x="93846" y="781699"/>
                </a:lnTo>
                <a:lnTo>
                  <a:pt x="102509" y="785635"/>
                </a:lnTo>
                <a:lnTo>
                  <a:pt x="111172" y="789570"/>
                </a:lnTo>
                <a:lnTo>
                  <a:pt x="122000" y="791538"/>
                </a:lnTo>
                <a:lnTo>
                  <a:pt x="132829" y="793506"/>
                </a:lnTo>
                <a:lnTo>
                  <a:pt x="144379" y="794162"/>
                </a:lnTo>
                <a:lnTo>
                  <a:pt x="157373" y="793506"/>
                </a:lnTo>
                <a:lnTo>
                  <a:pt x="171089" y="790226"/>
                </a:lnTo>
                <a:lnTo>
                  <a:pt x="177790" y="788794"/>
                </a:lnTo>
                <a:lnTo>
                  <a:pt x="179030" y="788606"/>
                </a:lnTo>
                <a:lnTo>
                  <a:pt x="179895" y="788344"/>
                </a:lnTo>
                <a:lnTo>
                  <a:pt x="183362" y="787603"/>
                </a:lnTo>
                <a:lnTo>
                  <a:pt x="185407" y="786674"/>
                </a:lnTo>
                <a:lnTo>
                  <a:pt x="192024" y="784669"/>
                </a:lnTo>
                <a:lnTo>
                  <a:pt x="204297" y="780075"/>
                </a:lnTo>
                <a:lnTo>
                  <a:pt x="215847" y="772857"/>
                </a:lnTo>
                <a:lnTo>
                  <a:pt x="226675" y="764982"/>
                </a:lnTo>
                <a:lnTo>
                  <a:pt x="236782" y="757107"/>
                </a:lnTo>
                <a:lnTo>
                  <a:pt x="246167" y="747264"/>
                </a:lnTo>
                <a:lnTo>
                  <a:pt x="254830" y="736764"/>
                </a:lnTo>
                <a:lnTo>
                  <a:pt x="262048" y="724952"/>
                </a:lnTo>
                <a:lnTo>
                  <a:pt x="268546" y="712483"/>
                </a:lnTo>
                <a:lnTo>
                  <a:pt x="275043" y="699359"/>
                </a:lnTo>
                <a:lnTo>
                  <a:pt x="279374" y="685578"/>
                </a:lnTo>
                <a:lnTo>
                  <a:pt x="282984" y="671141"/>
                </a:lnTo>
                <a:lnTo>
                  <a:pt x="285149" y="656047"/>
                </a:lnTo>
                <a:lnTo>
                  <a:pt x="285149" y="640954"/>
                </a:lnTo>
                <a:lnTo>
                  <a:pt x="285149" y="625861"/>
                </a:lnTo>
                <a:lnTo>
                  <a:pt x="282984" y="610112"/>
                </a:lnTo>
                <a:lnTo>
                  <a:pt x="279374" y="596330"/>
                </a:lnTo>
                <a:lnTo>
                  <a:pt x="275043" y="581894"/>
                </a:lnTo>
                <a:lnTo>
                  <a:pt x="268546" y="568768"/>
                </a:lnTo>
                <a:lnTo>
                  <a:pt x="262048" y="556301"/>
                </a:lnTo>
                <a:lnTo>
                  <a:pt x="254830" y="545800"/>
                </a:lnTo>
                <a:lnTo>
                  <a:pt x="246167" y="534644"/>
                </a:lnTo>
                <a:lnTo>
                  <a:pt x="236782" y="524801"/>
                </a:lnTo>
                <a:lnTo>
                  <a:pt x="226675" y="516270"/>
                </a:lnTo>
                <a:lnTo>
                  <a:pt x="215847" y="508396"/>
                </a:lnTo>
                <a:lnTo>
                  <a:pt x="204297" y="502490"/>
                </a:lnTo>
                <a:lnTo>
                  <a:pt x="192024" y="497240"/>
                </a:lnTo>
                <a:lnTo>
                  <a:pt x="179030" y="493302"/>
                </a:lnTo>
                <a:lnTo>
                  <a:pt x="166036" y="491334"/>
                </a:lnTo>
                <a:lnTo>
                  <a:pt x="152320" y="490677"/>
                </a:lnTo>
                <a:lnTo>
                  <a:pt x="140048" y="490677"/>
                </a:lnTo>
                <a:lnTo>
                  <a:pt x="129942" y="492646"/>
                </a:lnTo>
                <a:lnTo>
                  <a:pt x="119835" y="495271"/>
                </a:lnTo>
                <a:lnTo>
                  <a:pt x="110451" y="498552"/>
                </a:lnTo>
                <a:lnTo>
                  <a:pt x="110383" y="498583"/>
                </a:lnTo>
                <a:lnTo>
                  <a:pt x="102509" y="500967"/>
                </a:lnTo>
                <a:lnTo>
                  <a:pt x="93846" y="504903"/>
                </a:lnTo>
                <a:lnTo>
                  <a:pt x="85906" y="510150"/>
                </a:lnTo>
                <a:lnTo>
                  <a:pt x="78687" y="514086"/>
                </a:lnTo>
                <a:lnTo>
                  <a:pt x="72911" y="519989"/>
                </a:lnTo>
                <a:lnTo>
                  <a:pt x="63527" y="528516"/>
                </a:lnTo>
                <a:lnTo>
                  <a:pt x="55586" y="537699"/>
                </a:lnTo>
                <a:lnTo>
                  <a:pt x="50533" y="545570"/>
                </a:lnTo>
                <a:lnTo>
                  <a:pt x="46923" y="552129"/>
                </a:lnTo>
                <a:lnTo>
                  <a:pt x="41870" y="558032"/>
                </a:lnTo>
                <a:lnTo>
                  <a:pt x="37539" y="562623"/>
                </a:lnTo>
                <a:lnTo>
                  <a:pt x="33207" y="566559"/>
                </a:lnTo>
                <a:lnTo>
                  <a:pt x="28978" y="569304"/>
                </a:lnTo>
                <a:lnTo>
                  <a:pt x="25988" y="570081"/>
                </a:lnTo>
                <a:lnTo>
                  <a:pt x="21657" y="570081"/>
                </a:lnTo>
                <a:lnTo>
                  <a:pt x="17326" y="568768"/>
                </a:lnTo>
                <a:lnTo>
                  <a:pt x="12994" y="566800"/>
                </a:lnTo>
                <a:lnTo>
                  <a:pt x="10106" y="564175"/>
                </a:lnTo>
                <a:lnTo>
                  <a:pt x="6497" y="560237"/>
                </a:lnTo>
                <a:lnTo>
                  <a:pt x="3610" y="555644"/>
                </a:lnTo>
                <a:lnTo>
                  <a:pt x="2166" y="549738"/>
                </a:lnTo>
                <a:lnTo>
                  <a:pt x="0" y="542519"/>
                </a:lnTo>
                <a:lnTo>
                  <a:pt x="0" y="535957"/>
                </a:lnTo>
                <a:lnTo>
                  <a:pt x="0" y="9003"/>
                </a:lnTo>
                <a:lnTo>
                  <a:pt x="394877" y="9003"/>
                </a:lnTo>
                <a:lnTo>
                  <a:pt x="394877" y="7691"/>
                </a:lnTo>
                <a:lnTo>
                  <a:pt x="576073" y="7691"/>
                </a:lnTo>
                <a:lnTo>
                  <a:pt x="584736" y="7691"/>
                </a:lnTo>
                <a:lnTo>
                  <a:pt x="593398" y="5722"/>
                </a:lnTo>
                <a:lnTo>
                  <a:pt x="599896" y="3753"/>
                </a:lnTo>
                <a:lnTo>
                  <a:pt x="605671" y="1128"/>
                </a:lnTo>
                <a:lnTo>
                  <a:pt x="607119" y="0"/>
                </a:lnTo>
                <a:close/>
              </a:path>
            </a:pathLst>
          </a:cu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126E2D9-3FFF-42C9-965D-B1817CD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0119" r="59095" b="20930"/>
          <a:stretch>
            <a:fillRect/>
          </a:stretch>
        </p:blipFill>
        <p:spPr>
          <a:xfrm>
            <a:off x="4025404" y="3419931"/>
            <a:ext cx="1713782" cy="1558456"/>
          </a:xfrm>
          <a:custGeom>
            <a:avLst/>
            <a:gdLst>
              <a:gd name="connsiteX0" fmla="*/ 0 w 1713782"/>
              <a:gd name="connsiteY0" fmla="*/ 0 h 1558456"/>
              <a:gd name="connsiteX1" fmla="*/ 646097 w 1713782"/>
              <a:gd name="connsiteY1" fmla="*/ 0 h 1558456"/>
              <a:gd name="connsiteX2" fmla="*/ 651873 w 1713782"/>
              <a:gd name="connsiteY2" fmla="*/ 5247 h 1558456"/>
              <a:gd name="connsiteX3" fmla="*/ 654760 w 1713782"/>
              <a:gd name="connsiteY3" fmla="*/ 9839 h 1558456"/>
              <a:gd name="connsiteX4" fmla="*/ 654760 w 1713782"/>
              <a:gd name="connsiteY4" fmla="*/ 13602 h 1558456"/>
              <a:gd name="connsiteX5" fmla="*/ 654760 w 1713782"/>
              <a:gd name="connsiteY5" fmla="*/ 17537 h 1558456"/>
              <a:gd name="connsiteX6" fmla="*/ 652595 w 1713782"/>
              <a:gd name="connsiteY6" fmla="*/ 22129 h 1558456"/>
              <a:gd name="connsiteX7" fmla="*/ 649707 w 1713782"/>
              <a:gd name="connsiteY7" fmla="*/ 26064 h 1558456"/>
              <a:gd name="connsiteX8" fmla="*/ 645376 w 1713782"/>
              <a:gd name="connsiteY8" fmla="*/ 31312 h 1558456"/>
              <a:gd name="connsiteX9" fmla="*/ 639601 w 1713782"/>
              <a:gd name="connsiteY9" fmla="*/ 35247 h 1558456"/>
              <a:gd name="connsiteX10" fmla="*/ 633103 w 1713782"/>
              <a:gd name="connsiteY10" fmla="*/ 39183 h 1558456"/>
              <a:gd name="connsiteX11" fmla="*/ 625884 w 1713782"/>
              <a:gd name="connsiteY11" fmla="*/ 43118 h 1558456"/>
              <a:gd name="connsiteX12" fmla="*/ 617222 w 1713782"/>
              <a:gd name="connsiteY12" fmla="*/ 47710 h 1558456"/>
              <a:gd name="connsiteX13" fmla="*/ 607837 w 1713782"/>
              <a:gd name="connsiteY13" fmla="*/ 53613 h 1558456"/>
              <a:gd name="connsiteX14" fmla="*/ 597009 w 1713782"/>
              <a:gd name="connsiteY14" fmla="*/ 62796 h 1558456"/>
              <a:gd name="connsiteX15" fmla="*/ 591233 w 1713782"/>
              <a:gd name="connsiteY15" fmla="*/ 68699 h 1558456"/>
              <a:gd name="connsiteX16" fmla="*/ 586180 w 1713782"/>
              <a:gd name="connsiteY16" fmla="*/ 74602 h 1558456"/>
              <a:gd name="connsiteX17" fmla="*/ 581849 w 1713782"/>
              <a:gd name="connsiteY17" fmla="*/ 81817 h 1558456"/>
              <a:gd name="connsiteX18" fmla="*/ 577517 w 1713782"/>
              <a:gd name="connsiteY18" fmla="*/ 89032 h 1558456"/>
              <a:gd name="connsiteX19" fmla="*/ 573186 w 1713782"/>
              <a:gd name="connsiteY19" fmla="*/ 97559 h 1558456"/>
              <a:gd name="connsiteX20" fmla="*/ 571020 w 1713782"/>
              <a:gd name="connsiteY20" fmla="*/ 106742 h 1558456"/>
              <a:gd name="connsiteX21" fmla="*/ 568855 w 1713782"/>
              <a:gd name="connsiteY21" fmla="*/ 116581 h 1558456"/>
              <a:gd name="connsiteX22" fmla="*/ 567411 w 1713782"/>
              <a:gd name="connsiteY22" fmla="*/ 127075 h 1558456"/>
              <a:gd name="connsiteX23" fmla="*/ 568855 w 1713782"/>
              <a:gd name="connsiteY23" fmla="*/ 140194 h 1558456"/>
              <a:gd name="connsiteX24" fmla="*/ 568855 w 1713782"/>
              <a:gd name="connsiteY24" fmla="*/ 144302 h 1558456"/>
              <a:gd name="connsiteX25" fmla="*/ 571742 w 1713782"/>
              <a:gd name="connsiteY25" fmla="*/ 156108 h 1558456"/>
              <a:gd name="connsiteX26" fmla="*/ 575352 w 1713782"/>
              <a:gd name="connsiteY26" fmla="*/ 167915 h 1558456"/>
              <a:gd name="connsiteX27" fmla="*/ 581849 w 1713782"/>
              <a:gd name="connsiteY27" fmla="*/ 178409 h 1558456"/>
              <a:gd name="connsiteX28" fmla="*/ 588346 w 1713782"/>
              <a:gd name="connsiteY28" fmla="*/ 189560 h 1558456"/>
              <a:gd name="connsiteX29" fmla="*/ 597008 w 1713782"/>
              <a:gd name="connsiteY29" fmla="*/ 199399 h 1558456"/>
              <a:gd name="connsiteX30" fmla="*/ 606393 w 1713782"/>
              <a:gd name="connsiteY30" fmla="*/ 209237 h 1558456"/>
              <a:gd name="connsiteX31" fmla="*/ 617222 w 1713782"/>
              <a:gd name="connsiteY31" fmla="*/ 217108 h 1558456"/>
              <a:gd name="connsiteX32" fmla="*/ 628050 w 1713782"/>
              <a:gd name="connsiteY32" fmla="*/ 224979 h 1558456"/>
              <a:gd name="connsiteX33" fmla="*/ 641044 w 1713782"/>
              <a:gd name="connsiteY33" fmla="*/ 231538 h 1558456"/>
              <a:gd name="connsiteX34" fmla="*/ 654760 w 1713782"/>
              <a:gd name="connsiteY34" fmla="*/ 238753 h 1558456"/>
              <a:gd name="connsiteX35" fmla="*/ 669198 w 1713782"/>
              <a:gd name="connsiteY35" fmla="*/ 243345 h 1558456"/>
              <a:gd name="connsiteX36" fmla="*/ 684358 w 1713782"/>
              <a:gd name="connsiteY36" fmla="*/ 247280 h 1558456"/>
              <a:gd name="connsiteX37" fmla="*/ 700240 w 1713782"/>
              <a:gd name="connsiteY37" fmla="*/ 250560 h 1558456"/>
              <a:gd name="connsiteX38" fmla="*/ 716843 w 1713782"/>
              <a:gd name="connsiteY38" fmla="*/ 252528 h 1558456"/>
              <a:gd name="connsiteX39" fmla="*/ 733447 w 1713782"/>
              <a:gd name="connsiteY39" fmla="*/ 253184 h 1558456"/>
              <a:gd name="connsiteX40" fmla="*/ 750772 w 1713782"/>
              <a:gd name="connsiteY40" fmla="*/ 252528 h 1558456"/>
              <a:gd name="connsiteX41" fmla="*/ 767376 w 1713782"/>
              <a:gd name="connsiteY41" fmla="*/ 250560 h 1558456"/>
              <a:gd name="connsiteX42" fmla="*/ 783258 w 1713782"/>
              <a:gd name="connsiteY42" fmla="*/ 247280 h 1558456"/>
              <a:gd name="connsiteX43" fmla="*/ 798418 w 1713782"/>
              <a:gd name="connsiteY43" fmla="*/ 243345 h 1558456"/>
              <a:gd name="connsiteX44" fmla="*/ 812855 w 1713782"/>
              <a:gd name="connsiteY44" fmla="*/ 238753 h 1558456"/>
              <a:gd name="connsiteX45" fmla="*/ 826572 w 1713782"/>
              <a:gd name="connsiteY45" fmla="*/ 231538 h 1558456"/>
              <a:gd name="connsiteX46" fmla="*/ 839566 w 1713782"/>
              <a:gd name="connsiteY46" fmla="*/ 224979 h 1558456"/>
              <a:gd name="connsiteX47" fmla="*/ 851116 w 1713782"/>
              <a:gd name="connsiteY47" fmla="*/ 217108 h 1558456"/>
              <a:gd name="connsiteX48" fmla="*/ 861223 w 1713782"/>
              <a:gd name="connsiteY48" fmla="*/ 209237 h 1558456"/>
              <a:gd name="connsiteX49" fmla="*/ 870607 w 1713782"/>
              <a:gd name="connsiteY49" fmla="*/ 199399 h 1558456"/>
              <a:gd name="connsiteX50" fmla="*/ 879270 w 1713782"/>
              <a:gd name="connsiteY50" fmla="*/ 189560 h 1558456"/>
              <a:gd name="connsiteX51" fmla="*/ 885767 w 1713782"/>
              <a:gd name="connsiteY51" fmla="*/ 178409 h 1558456"/>
              <a:gd name="connsiteX52" fmla="*/ 892264 w 1713782"/>
              <a:gd name="connsiteY52" fmla="*/ 167915 h 1558456"/>
              <a:gd name="connsiteX53" fmla="*/ 895874 w 1713782"/>
              <a:gd name="connsiteY53" fmla="*/ 156108 h 1558456"/>
              <a:gd name="connsiteX54" fmla="*/ 898761 w 1713782"/>
              <a:gd name="connsiteY54" fmla="*/ 144302 h 1558456"/>
              <a:gd name="connsiteX55" fmla="*/ 900205 w 1713782"/>
              <a:gd name="connsiteY55" fmla="*/ 131839 h 1558456"/>
              <a:gd name="connsiteX56" fmla="*/ 898761 w 1713782"/>
              <a:gd name="connsiteY56" fmla="*/ 120689 h 1558456"/>
              <a:gd name="connsiteX57" fmla="*/ 898761 w 1713782"/>
              <a:gd name="connsiteY57" fmla="*/ 116581 h 1558456"/>
              <a:gd name="connsiteX58" fmla="*/ 896595 w 1713782"/>
              <a:gd name="connsiteY58" fmla="*/ 106742 h 1558456"/>
              <a:gd name="connsiteX59" fmla="*/ 893708 w 1713782"/>
              <a:gd name="connsiteY59" fmla="*/ 97559 h 1558456"/>
              <a:gd name="connsiteX60" fmla="*/ 890098 w 1713782"/>
              <a:gd name="connsiteY60" fmla="*/ 89032 h 1558456"/>
              <a:gd name="connsiteX61" fmla="*/ 885767 w 1713782"/>
              <a:gd name="connsiteY61" fmla="*/ 81817 h 1558456"/>
              <a:gd name="connsiteX62" fmla="*/ 880714 w 1713782"/>
              <a:gd name="connsiteY62" fmla="*/ 74602 h 1558456"/>
              <a:gd name="connsiteX63" fmla="*/ 874939 w 1713782"/>
              <a:gd name="connsiteY63" fmla="*/ 68699 h 1558456"/>
              <a:gd name="connsiteX64" fmla="*/ 869885 w 1713782"/>
              <a:gd name="connsiteY64" fmla="*/ 62796 h 1558456"/>
              <a:gd name="connsiteX65" fmla="*/ 859057 w 1713782"/>
              <a:gd name="connsiteY65" fmla="*/ 53613 h 1558456"/>
              <a:gd name="connsiteX66" fmla="*/ 850394 w 1713782"/>
              <a:gd name="connsiteY66" fmla="*/ 47710 h 1558456"/>
              <a:gd name="connsiteX67" fmla="*/ 840288 w 1713782"/>
              <a:gd name="connsiteY67" fmla="*/ 43118 h 1558456"/>
              <a:gd name="connsiteX68" fmla="*/ 834512 w 1713782"/>
              <a:gd name="connsiteY68" fmla="*/ 39183 h 1558456"/>
              <a:gd name="connsiteX69" fmla="*/ 828015 w 1713782"/>
              <a:gd name="connsiteY69" fmla="*/ 35247 h 1558456"/>
              <a:gd name="connsiteX70" fmla="*/ 822240 w 1713782"/>
              <a:gd name="connsiteY70" fmla="*/ 31312 h 1558456"/>
              <a:gd name="connsiteX71" fmla="*/ 817909 w 1713782"/>
              <a:gd name="connsiteY71" fmla="*/ 26064 h 1558456"/>
              <a:gd name="connsiteX72" fmla="*/ 815021 w 1713782"/>
              <a:gd name="connsiteY72" fmla="*/ 22129 h 1558456"/>
              <a:gd name="connsiteX73" fmla="*/ 812856 w 1713782"/>
              <a:gd name="connsiteY73" fmla="*/ 17537 h 1558456"/>
              <a:gd name="connsiteX74" fmla="*/ 811726 w 1713782"/>
              <a:gd name="connsiteY74" fmla="*/ 14458 h 1558456"/>
              <a:gd name="connsiteX75" fmla="*/ 812855 w 1713782"/>
              <a:gd name="connsiteY75" fmla="*/ 9839 h 1558456"/>
              <a:gd name="connsiteX76" fmla="*/ 815743 w 1713782"/>
              <a:gd name="connsiteY76" fmla="*/ 5247 h 1558456"/>
              <a:gd name="connsiteX77" fmla="*/ 821518 w 1713782"/>
              <a:gd name="connsiteY77" fmla="*/ 0 h 1558456"/>
              <a:gd name="connsiteX78" fmla="*/ 1428633 w 1713782"/>
              <a:gd name="connsiteY78" fmla="*/ 0 h 1558456"/>
              <a:gd name="connsiteX79" fmla="*/ 1428633 w 1713782"/>
              <a:gd name="connsiteY79" fmla="*/ 526045 h 1558456"/>
              <a:gd name="connsiteX80" fmla="*/ 1428633 w 1713782"/>
              <a:gd name="connsiteY80" fmla="*/ 533916 h 1558456"/>
              <a:gd name="connsiteX81" fmla="*/ 1430077 w 1713782"/>
              <a:gd name="connsiteY81" fmla="*/ 540475 h 1558456"/>
              <a:gd name="connsiteX82" fmla="*/ 1432243 w 1713782"/>
              <a:gd name="connsiteY82" fmla="*/ 546378 h 1558456"/>
              <a:gd name="connsiteX83" fmla="*/ 1435130 w 1713782"/>
              <a:gd name="connsiteY83" fmla="*/ 550969 h 1558456"/>
              <a:gd name="connsiteX84" fmla="*/ 1438740 w 1713782"/>
              <a:gd name="connsiteY84" fmla="*/ 554905 h 1558456"/>
              <a:gd name="connsiteX85" fmla="*/ 1441627 w 1713782"/>
              <a:gd name="connsiteY85" fmla="*/ 558185 h 1558456"/>
              <a:gd name="connsiteX86" fmla="*/ 1445959 w 1713782"/>
              <a:gd name="connsiteY86" fmla="*/ 560152 h 1558456"/>
              <a:gd name="connsiteX87" fmla="*/ 1450290 w 1713782"/>
              <a:gd name="connsiteY87" fmla="*/ 560808 h 1558456"/>
              <a:gd name="connsiteX88" fmla="*/ 1454621 w 1713782"/>
              <a:gd name="connsiteY88" fmla="*/ 560808 h 1558456"/>
              <a:gd name="connsiteX89" fmla="*/ 1460397 w 1713782"/>
              <a:gd name="connsiteY89" fmla="*/ 560152 h 1558456"/>
              <a:gd name="connsiteX90" fmla="*/ 1464728 w 1713782"/>
              <a:gd name="connsiteY90" fmla="*/ 558185 h 1558456"/>
              <a:gd name="connsiteX91" fmla="*/ 1465552 w 1713782"/>
              <a:gd name="connsiteY91" fmla="*/ 557650 h 1558456"/>
              <a:gd name="connsiteX92" fmla="*/ 1467615 w 1713782"/>
              <a:gd name="connsiteY92" fmla="*/ 557114 h 1558456"/>
              <a:gd name="connsiteX93" fmla="*/ 1471947 w 1713782"/>
              <a:gd name="connsiteY93" fmla="*/ 555146 h 1558456"/>
              <a:gd name="connsiteX94" fmla="*/ 1477723 w 1713782"/>
              <a:gd name="connsiteY94" fmla="*/ 552521 h 1558456"/>
              <a:gd name="connsiteX95" fmla="*/ 1482053 w 1713782"/>
              <a:gd name="connsiteY95" fmla="*/ 548583 h 1558456"/>
              <a:gd name="connsiteX96" fmla="*/ 1487106 w 1713782"/>
              <a:gd name="connsiteY96" fmla="*/ 543990 h 1558456"/>
              <a:gd name="connsiteX97" fmla="*/ 1491438 w 1713782"/>
              <a:gd name="connsiteY97" fmla="*/ 538084 h 1558456"/>
              <a:gd name="connsiteX98" fmla="*/ 1495769 w 1713782"/>
              <a:gd name="connsiteY98" fmla="*/ 532178 h 1558456"/>
              <a:gd name="connsiteX99" fmla="*/ 1501544 w 1713782"/>
              <a:gd name="connsiteY99" fmla="*/ 522990 h 1558456"/>
              <a:gd name="connsiteX100" fmla="*/ 1508042 w 1713782"/>
              <a:gd name="connsiteY100" fmla="*/ 515116 h 1558456"/>
              <a:gd name="connsiteX101" fmla="*/ 1517427 w 1713782"/>
              <a:gd name="connsiteY101" fmla="*/ 505273 h 1558456"/>
              <a:gd name="connsiteX102" fmla="*/ 1523924 w 1713782"/>
              <a:gd name="connsiteY102" fmla="*/ 500679 h 1558456"/>
              <a:gd name="connsiteX103" fmla="*/ 1530420 w 1713782"/>
              <a:gd name="connsiteY103" fmla="*/ 495429 h 1558456"/>
              <a:gd name="connsiteX104" fmla="*/ 1538362 w 1713782"/>
              <a:gd name="connsiteY104" fmla="*/ 490836 h 1558456"/>
              <a:gd name="connsiteX105" fmla="*/ 1546957 w 1713782"/>
              <a:gd name="connsiteY105" fmla="*/ 486929 h 1558456"/>
              <a:gd name="connsiteX106" fmla="*/ 1547746 w 1713782"/>
              <a:gd name="connsiteY106" fmla="*/ 486690 h 1558456"/>
              <a:gd name="connsiteX107" fmla="*/ 1558574 w 1713782"/>
              <a:gd name="connsiteY107" fmla="*/ 483410 h 1558456"/>
              <a:gd name="connsiteX108" fmla="*/ 1569403 w 1713782"/>
              <a:gd name="connsiteY108" fmla="*/ 481442 h 1558456"/>
              <a:gd name="connsiteX109" fmla="*/ 1580953 w 1713782"/>
              <a:gd name="connsiteY109" fmla="*/ 481442 h 1558456"/>
              <a:gd name="connsiteX110" fmla="*/ 1593947 w 1713782"/>
              <a:gd name="connsiteY110" fmla="*/ 481442 h 1558456"/>
              <a:gd name="connsiteX111" fmla="*/ 1607663 w 1713782"/>
              <a:gd name="connsiteY111" fmla="*/ 484722 h 1558456"/>
              <a:gd name="connsiteX112" fmla="*/ 1619936 w 1713782"/>
              <a:gd name="connsiteY112" fmla="*/ 488657 h 1558456"/>
              <a:gd name="connsiteX113" fmla="*/ 1632930 w 1713782"/>
              <a:gd name="connsiteY113" fmla="*/ 493249 h 1558456"/>
              <a:gd name="connsiteX114" fmla="*/ 1643758 w 1713782"/>
              <a:gd name="connsiteY114" fmla="*/ 499152 h 1558456"/>
              <a:gd name="connsiteX115" fmla="*/ 1655309 w 1713782"/>
              <a:gd name="connsiteY115" fmla="*/ 507023 h 1558456"/>
              <a:gd name="connsiteX116" fmla="*/ 1665415 w 1713782"/>
              <a:gd name="connsiteY116" fmla="*/ 516206 h 1558456"/>
              <a:gd name="connsiteX117" fmla="*/ 1674800 w 1713782"/>
              <a:gd name="connsiteY117" fmla="*/ 526045 h 1558456"/>
              <a:gd name="connsiteX118" fmla="*/ 1683463 w 1713782"/>
              <a:gd name="connsiteY118" fmla="*/ 535883 h 1558456"/>
              <a:gd name="connsiteX119" fmla="*/ 1690682 w 1713782"/>
              <a:gd name="connsiteY119" fmla="*/ 547690 h 1558456"/>
              <a:gd name="connsiteX120" fmla="*/ 1697179 w 1713782"/>
              <a:gd name="connsiteY120" fmla="*/ 560152 h 1558456"/>
              <a:gd name="connsiteX121" fmla="*/ 1702954 w 1713782"/>
              <a:gd name="connsiteY121" fmla="*/ 572615 h 1558456"/>
              <a:gd name="connsiteX122" fmla="*/ 1707285 w 1713782"/>
              <a:gd name="connsiteY122" fmla="*/ 586389 h 1558456"/>
              <a:gd name="connsiteX123" fmla="*/ 1711617 w 1713782"/>
              <a:gd name="connsiteY123" fmla="*/ 601475 h 1558456"/>
              <a:gd name="connsiteX124" fmla="*/ 1712338 w 1713782"/>
              <a:gd name="connsiteY124" fmla="*/ 615905 h 1558456"/>
              <a:gd name="connsiteX125" fmla="*/ 1713782 w 1713782"/>
              <a:gd name="connsiteY125" fmla="*/ 631647 h 1558456"/>
              <a:gd name="connsiteX126" fmla="*/ 1712338 w 1713782"/>
              <a:gd name="connsiteY126" fmla="*/ 647389 h 1558456"/>
              <a:gd name="connsiteX127" fmla="*/ 1711617 w 1713782"/>
              <a:gd name="connsiteY127" fmla="*/ 661819 h 1558456"/>
              <a:gd name="connsiteX128" fmla="*/ 1707285 w 1713782"/>
              <a:gd name="connsiteY128" fmla="*/ 676905 h 1558456"/>
              <a:gd name="connsiteX129" fmla="*/ 1702954 w 1713782"/>
              <a:gd name="connsiteY129" fmla="*/ 690680 h 1558456"/>
              <a:gd name="connsiteX130" fmla="*/ 1697179 w 1713782"/>
              <a:gd name="connsiteY130" fmla="*/ 703142 h 1558456"/>
              <a:gd name="connsiteX131" fmla="*/ 1690682 w 1713782"/>
              <a:gd name="connsiteY131" fmla="*/ 716260 h 1558456"/>
              <a:gd name="connsiteX132" fmla="*/ 1683463 w 1713782"/>
              <a:gd name="connsiteY132" fmla="*/ 728067 h 1558456"/>
              <a:gd name="connsiteX133" fmla="*/ 1674800 w 1713782"/>
              <a:gd name="connsiteY133" fmla="*/ 738561 h 1558456"/>
              <a:gd name="connsiteX134" fmla="*/ 1665415 w 1713782"/>
              <a:gd name="connsiteY134" fmla="*/ 748400 h 1558456"/>
              <a:gd name="connsiteX135" fmla="*/ 1655309 w 1713782"/>
              <a:gd name="connsiteY135" fmla="*/ 756271 h 1558456"/>
              <a:gd name="connsiteX136" fmla="*/ 1643758 w 1713782"/>
              <a:gd name="connsiteY136" fmla="*/ 764142 h 1558456"/>
              <a:gd name="connsiteX137" fmla="*/ 1632930 w 1713782"/>
              <a:gd name="connsiteY137" fmla="*/ 770045 h 1558456"/>
              <a:gd name="connsiteX138" fmla="*/ 1621981 w 1713782"/>
              <a:gd name="connsiteY138" fmla="*/ 775020 h 1558456"/>
              <a:gd name="connsiteX139" fmla="*/ 1616469 w 1713782"/>
              <a:gd name="connsiteY139" fmla="*/ 776690 h 1558456"/>
              <a:gd name="connsiteX140" fmla="*/ 1614364 w 1713782"/>
              <a:gd name="connsiteY140" fmla="*/ 777140 h 1558456"/>
              <a:gd name="connsiteX141" fmla="*/ 1602610 w 1713782"/>
              <a:gd name="connsiteY141" fmla="*/ 778921 h 1558456"/>
              <a:gd name="connsiteX142" fmla="*/ 1588894 w 1713782"/>
              <a:gd name="connsiteY142" fmla="*/ 780233 h 1558456"/>
              <a:gd name="connsiteX143" fmla="*/ 1576622 w 1713782"/>
              <a:gd name="connsiteY143" fmla="*/ 778921 h 1558456"/>
              <a:gd name="connsiteX144" fmla="*/ 1566516 w 1713782"/>
              <a:gd name="connsiteY144" fmla="*/ 776952 h 1558456"/>
              <a:gd name="connsiteX145" fmla="*/ 1556409 w 1713782"/>
              <a:gd name="connsiteY145" fmla="*/ 774983 h 1558456"/>
              <a:gd name="connsiteX146" fmla="*/ 1547025 w 1713782"/>
              <a:gd name="connsiteY146" fmla="*/ 771046 h 1558456"/>
              <a:gd name="connsiteX147" fmla="*/ 1538362 w 1713782"/>
              <a:gd name="connsiteY147" fmla="*/ 767109 h 1558456"/>
              <a:gd name="connsiteX148" fmla="*/ 1530420 w 1713782"/>
              <a:gd name="connsiteY148" fmla="*/ 763171 h 1558456"/>
              <a:gd name="connsiteX149" fmla="*/ 1523924 w 1713782"/>
              <a:gd name="connsiteY149" fmla="*/ 758578 h 1558456"/>
              <a:gd name="connsiteX150" fmla="*/ 1517427 w 1713782"/>
              <a:gd name="connsiteY150" fmla="*/ 753328 h 1558456"/>
              <a:gd name="connsiteX151" fmla="*/ 1508042 w 1713782"/>
              <a:gd name="connsiteY151" fmla="*/ 743484 h 1558456"/>
              <a:gd name="connsiteX152" fmla="*/ 1501544 w 1713782"/>
              <a:gd name="connsiteY152" fmla="*/ 734953 h 1558456"/>
              <a:gd name="connsiteX153" fmla="*/ 1495769 w 1713782"/>
              <a:gd name="connsiteY153" fmla="*/ 727079 h 1558456"/>
              <a:gd name="connsiteX154" fmla="*/ 1491438 w 1713782"/>
              <a:gd name="connsiteY154" fmla="*/ 720516 h 1558456"/>
              <a:gd name="connsiteX155" fmla="*/ 1487106 w 1713782"/>
              <a:gd name="connsiteY155" fmla="*/ 714610 h 1558456"/>
              <a:gd name="connsiteX156" fmla="*/ 1482053 w 1713782"/>
              <a:gd name="connsiteY156" fmla="*/ 709360 h 1558456"/>
              <a:gd name="connsiteX157" fmla="*/ 1477723 w 1713782"/>
              <a:gd name="connsiteY157" fmla="*/ 705423 h 1558456"/>
              <a:gd name="connsiteX158" fmla="*/ 1471947 w 1713782"/>
              <a:gd name="connsiteY158" fmla="*/ 702798 h 1558456"/>
              <a:gd name="connsiteX159" fmla="*/ 1467615 w 1713782"/>
              <a:gd name="connsiteY159" fmla="*/ 700829 h 1558456"/>
              <a:gd name="connsiteX160" fmla="*/ 1462562 w 1713782"/>
              <a:gd name="connsiteY160" fmla="*/ 700829 h 1558456"/>
              <a:gd name="connsiteX161" fmla="*/ 1458231 w 1713782"/>
              <a:gd name="connsiteY161" fmla="*/ 700829 h 1558456"/>
              <a:gd name="connsiteX162" fmla="*/ 1453900 w 1713782"/>
              <a:gd name="connsiteY162" fmla="*/ 701485 h 1558456"/>
              <a:gd name="connsiteX163" fmla="*/ 1451698 w 1713782"/>
              <a:gd name="connsiteY163" fmla="*/ 702486 h 1558456"/>
              <a:gd name="connsiteX164" fmla="*/ 1450290 w 1713782"/>
              <a:gd name="connsiteY164" fmla="*/ 702486 h 1558456"/>
              <a:gd name="connsiteX165" fmla="*/ 1445959 w 1713782"/>
              <a:gd name="connsiteY165" fmla="*/ 703142 h 1558456"/>
              <a:gd name="connsiteX166" fmla="*/ 1441627 w 1713782"/>
              <a:gd name="connsiteY166" fmla="*/ 705110 h 1558456"/>
              <a:gd name="connsiteX167" fmla="*/ 1438740 w 1713782"/>
              <a:gd name="connsiteY167" fmla="*/ 708389 h 1558456"/>
              <a:gd name="connsiteX168" fmla="*/ 1435130 w 1713782"/>
              <a:gd name="connsiteY168" fmla="*/ 712325 h 1558456"/>
              <a:gd name="connsiteX169" fmla="*/ 1432243 w 1713782"/>
              <a:gd name="connsiteY169" fmla="*/ 716916 h 1558456"/>
              <a:gd name="connsiteX170" fmla="*/ 1430077 w 1713782"/>
              <a:gd name="connsiteY170" fmla="*/ 722819 h 1558456"/>
              <a:gd name="connsiteX171" fmla="*/ 1428633 w 1713782"/>
              <a:gd name="connsiteY171" fmla="*/ 730034 h 1558456"/>
              <a:gd name="connsiteX172" fmla="*/ 1428633 w 1713782"/>
              <a:gd name="connsiteY172" fmla="*/ 737905 h 1558456"/>
              <a:gd name="connsiteX173" fmla="*/ 1428633 w 1713782"/>
              <a:gd name="connsiteY173" fmla="*/ 1298058 h 1558456"/>
              <a:gd name="connsiteX174" fmla="*/ 848950 w 1713782"/>
              <a:gd name="connsiteY174" fmla="*/ 1298058 h 1558456"/>
              <a:gd name="connsiteX175" fmla="*/ 841731 w 1713782"/>
              <a:gd name="connsiteY175" fmla="*/ 1299369 h 1558456"/>
              <a:gd name="connsiteX176" fmla="*/ 834512 w 1713782"/>
              <a:gd name="connsiteY176" fmla="*/ 1300025 h 1558456"/>
              <a:gd name="connsiteX177" fmla="*/ 828015 w 1713782"/>
              <a:gd name="connsiteY177" fmla="*/ 1301993 h 1558456"/>
              <a:gd name="connsiteX178" fmla="*/ 822240 w 1713782"/>
              <a:gd name="connsiteY178" fmla="*/ 1303961 h 1558456"/>
              <a:gd name="connsiteX179" fmla="*/ 817909 w 1713782"/>
              <a:gd name="connsiteY179" fmla="*/ 1307240 h 1558456"/>
              <a:gd name="connsiteX180" fmla="*/ 815021 w 1713782"/>
              <a:gd name="connsiteY180" fmla="*/ 1311176 h 1558456"/>
              <a:gd name="connsiteX181" fmla="*/ 812855 w 1713782"/>
              <a:gd name="connsiteY181" fmla="*/ 1313800 h 1558456"/>
              <a:gd name="connsiteX182" fmla="*/ 811412 w 1713782"/>
              <a:gd name="connsiteY182" fmla="*/ 1317735 h 1558456"/>
              <a:gd name="connsiteX183" fmla="*/ 811412 w 1713782"/>
              <a:gd name="connsiteY183" fmla="*/ 1322982 h 1558456"/>
              <a:gd name="connsiteX184" fmla="*/ 812855 w 1713782"/>
              <a:gd name="connsiteY184" fmla="*/ 1326918 h 1558456"/>
              <a:gd name="connsiteX185" fmla="*/ 813898 w 1713782"/>
              <a:gd name="connsiteY185" fmla="*/ 1329129 h 1558456"/>
              <a:gd name="connsiteX186" fmla="*/ 813197 w 1713782"/>
              <a:gd name="connsiteY186" fmla="*/ 1330404 h 1558456"/>
              <a:gd name="connsiteX187" fmla="*/ 811752 w 1713782"/>
              <a:gd name="connsiteY187" fmla="*/ 1334347 h 1558456"/>
              <a:gd name="connsiteX188" fmla="*/ 811752 w 1713782"/>
              <a:gd name="connsiteY188" fmla="*/ 1338290 h 1558456"/>
              <a:gd name="connsiteX189" fmla="*/ 813197 w 1713782"/>
              <a:gd name="connsiteY189" fmla="*/ 1342889 h 1558456"/>
              <a:gd name="connsiteX190" fmla="*/ 815363 w 1713782"/>
              <a:gd name="connsiteY190" fmla="*/ 1346832 h 1558456"/>
              <a:gd name="connsiteX191" fmla="*/ 818252 w 1713782"/>
              <a:gd name="connsiteY191" fmla="*/ 1352089 h 1558456"/>
              <a:gd name="connsiteX192" fmla="*/ 822585 w 1713782"/>
              <a:gd name="connsiteY192" fmla="*/ 1356032 h 1558456"/>
              <a:gd name="connsiteX193" fmla="*/ 828363 w 1713782"/>
              <a:gd name="connsiteY193" fmla="*/ 1360632 h 1558456"/>
              <a:gd name="connsiteX194" fmla="*/ 834863 w 1713782"/>
              <a:gd name="connsiteY194" fmla="*/ 1364575 h 1558456"/>
              <a:gd name="connsiteX195" fmla="*/ 840640 w 1713782"/>
              <a:gd name="connsiteY195" fmla="*/ 1367860 h 1558456"/>
              <a:gd name="connsiteX196" fmla="*/ 850751 w 1713782"/>
              <a:gd name="connsiteY196" fmla="*/ 1372460 h 1558456"/>
              <a:gd name="connsiteX197" fmla="*/ 859418 w 1713782"/>
              <a:gd name="connsiteY197" fmla="*/ 1379689 h 1558456"/>
              <a:gd name="connsiteX198" fmla="*/ 870251 w 1713782"/>
              <a:gd name="connsiteY198" fmla="*/ 1388232 h 1558456"/>
              <a:gd name="connsiteX199" fmla="*/ 875306 w 1713782"/>
              <a:gd name="connsiteY199" fmla="*/ 1394146 h 1558456"/>
              <a:gd name="connsiteX200" fmla="*/ 881084 w 1713782"/>
              <a:gd name="connsiteY200" fmla="*/ 1400060 h 1558456"/>
              <a:gd name="connsiteX201" fmla="*/ 886139 w 1713782"/>
              <a:gd name="connsiteY201" fmla="*/ 1406631 h 1558456"/>
              <a:gd name="connsiteX202" fmla="*/ 890472 w 1713782"/>
              <a:gd name="connsiteY202" fmla="*/ 1414517 h 1558456"/>
              <a:gd name="connsiteX203" fmla="*/ 894083 w 1713782"/>
              <a:gd name="connsiteY203" fmla="*/ 1422402 h 1558456"/>
              <a:gd name="connsiteX204" fmla="*/ 896972 w 1713782"/>
              <a:gd name="connsiteY204" fmla="*/ 1432259 h 1558456"/>
              <a:gd name="connsiteX205" fmla="*/ 898588 w 1713782"/>
              <a:gd name="connsiteY205" fmla="*/ 1439608 h 1558456"/>
              <a:gd name="connsiteX206" fmla="*/ 898039 w 1713782"/>
              <a:gd name="connsiteY206" fmla="*/ 1449574 h 1558456"/>
              <a:gd name="connsiteX207" fmla="*/ 895874 w 1713782"/>
              <a:gd name="connsiteY207" fmla="*/ 1461381 h 1558456"/>
              <a:gd name="connsiteX208" fmla="*/ 891542 w 1713782"/>
              <a:gd name="connsiteY208" fmla="*/ 1473187 h 1558456"/>
              <a:gd name="connsiteX209" fmla="*/ 885767 w 1713782"/>
              <a:gd name="connsiteY209" fmla="*/ 1483682 h 1558456"/>
              <a:gd name="connsiteX210" fmla="*/ 879270 w 1713782"/>
              <a:gd name="connsiteY210" fmla="*/ 1494176 h 1558456"/>
              <a:gd name="connsiteX211" fmla="*/ 870607 w 1713782"/>
              <a:gd name="connsiteY211" fmla="*/ 1504015 h 1558456"/>
              <a:gd name="connsiteX212" fmla="*/ 861223 w 1713782"/>
              <a:gd name="connsiteY212" fmla="*/ 1513854 h 1558456"/>
              <a:gd name="connsiteX213" fmla="*/ 850394 w 1713782"/>
              <a:gd name="connsiteY213" fmla="*/ 1523037 h 1558456"/>
              <a:gd name="connsiteX214" fmla="*/ 838122 w 1713782"/>
              <a:gd name="connsiteY214" fmla="*/ 1529596 h 1558456"/>
              <a:gd name="connsiteX215" fmla="*/ 826572 w 1713782"/>
              <a:gd name="connsiteY215" fmla="*/ 1537467 h 1558456"/>
              <a:gd name="connsiteX216" fmla="*/ 812855 w 1713782"/>
              <a:gd name="connsiteY216" fmla="*/ 1543370 h 1558456"/>
              <a:gd name="connsiteX217" fmla="*/ 797696 w 1713782"/>
              <a:gd name="connsiteY217" fmla="*/ 1548617 h 1558456"/>
              <a:gd name="connsiteX218" fmla="*/ 782536 w 1713782"/>
              <a:gd name="connsiteY218" fmla="*/ 1552553 h 1558456"/>
              <a:gd name="connsiteX219" fmla="*/ 767376 w 1713782"/>
              <a:gd name="connsiteY219" fmla="*/ 1555177 h 1558456"/>
              <a:gd name="connsiteX220" fmla="*/ 750050 w 1713782"/>
              <a:gd name="connsiteY220" fmla="*/ 1557144 h 1558456"/>
              <a:gd name="connsiteX221" fmla="*/ 733447 w 1713782"/>
              <a:gd name="connsiteY221" fmla="*/ 1558456 h 1558456"/>
              <a:gd name="connsiteX222" fmla="*/ 716843 w 1713782"/>
              <a:gd name="connsiteY222" fmla="*/ 1557144 h 1558456"/>
              <a:gd name="connsiteX223" fmla="*/ 700240 w 1713782"/>
              <a:gd name="connsiteY223" fmla="*/ 1555177 h 1558456"/>
              <a:gd name="connsiteX224" fmla="*/ 684358 w 1713782"/>
              <a:gd name="connsiteY224" fmla="*/ 1552553 h 1558456"/>
              <a:gd name="connsiteX225" fmla="*/ 669198 w 1713782"/>
              <a:gd name="connsiteY225" fmla="*/ 1548617 h 1558456"/>
              <a:gd name="connsiteX226" fmla="*/ 654760 w 1713782"/>
              <a:gd name="connsiteY226" fmla="*/ 1543370 h 1558456"/>
              <a:gd name="connsiteX227" fmla="*/ 641044 w 1713782"/>
              <a:gd name="connsiteY227" fmla="*/ 1537467 h 1558456"/>
              <a:gd name="connsiteX228" fmla="*/ 628050 w 1713782"/>
              <a:gd name="connsiteY228" fmla="*/ 1529596 h 1558456"/>
              <a:gd name="connsiteX229" fmla="*/ 616500 w 1713782"/>
              <a:gd name="connsiteY229" fmla="*/ 1523037 h 1558456"/>
              <a:gd name="connsiteX230" fmla="*/ 605671 w 1713782"/>
              <a:gd name="connsiteY230" fmla="*/ 1513854 h 1558456"/>
              <a:gd name="connsiteX231" fmla="*/ 597008 w 1713782"/>
              <a:gd name="connsiteY231" fmla="*/ 1504015 h 1558456"/>
              <a:gd name="connsiteX232" fmla="*/ 588346 w 1713782"/>
              <a:gd name="connsiteY232" fmla="*/ 1494176 h 1558456"/>
              <a:gd name="connsiteX233" fmla="*/ 580405 w 1713782"/>
              <a:gd name="connsiteY233" fmla="*/ 1483682 h 1558456"/>
              <a:gd name="connsiteX234" fmla="*/ 575352 w 1713782"/>
              <a:gd name="connsiteY234" fmla="*/ 1473187 h 1558456"/>
              <a:gd name="connsiteX235" fmla="*/ 571020 w 1713782"/>
              <a:gd name="connsiteY235" fmla="*/ 1461381 h 1558456"/>
              <a:gd name="connsiteX236" fmla="*/ 568855 w 1713782"/>
              <a:gd name="connsiteY236" fmla="*/ 1449574 h 1558456"/>
              <a:gd name="connsiteX237" fmla="*/ 568521 w 1713782"/>
              <a:gd name="connsiteY237" fmla="*/ 1446541 h 1558456"/>
              <a:gd name="connsiteX238" fmla="*/ 569093 w 1713782"/>
              <a:gd name="connsiteY238" fmla="*/ 1442116 h 1558456"/>
              <a:gd name="connsiteX239" fmla="*/ 571260 w 1713782"/>
              <a:gd name="connsiteY239" fmla="*/ 1432259 h 1558456"/>
              <a:gd name="connsiteX240" fmla="*/ 573426 w 1713782"/>
              <a:gd name="connsiteY240" fmla="*/ 1422402 h 1558456"/>
              <a:gd name="connsiteX241" fmla="*/ 577760 w 1713782"/>
              <a:gd name="connsiteY241" fmla="*/ 1414517 h 1558456"/>
              <a:gd name="connsiteX242" fmla="*/ 582093 w 1713782"/>
              <a:gd name="connsiteY242" fmla="*/ 1406631 h 1558456"/>
              <a:gd name="connsiteX243" fmla="*/ 586426 w 1713782"/>
              <a:gd name="connsiteY243" fmla="*/ 1400060 h 1558456"/>
              <a:gd name="connsiteX244" fmla="*/ 591481 w 1713782"/>
              <a:gd name="connsiteY244" fmla="*/ 1394146 h 1558456"/>
              <a:gd name="connsiteX245" fmla="*/ 597259 w 1713782"/>
              <a:gd name="connsiteY245" fmla="*/ 1388232 h 1558456"/>
              <a:gd name="connsiteX246" fmla="*/ 608092 w 1713782"/>
              <a:gd name="connsiteY246" fmla="*/ 1379689 h 1558456"/>
              <a:gd name="connsiteX247" fmla="*/ 617481 w 1713782"/>
              <a:gd name="connsiteY247" fmla="*/ 1372460 h 1558456"/>
              <a:gd name="connsiteX248" fmla="*/ 626147 w 1713782"/>
              <a:gd name="connsiteY248" fmla="*/ 1367860 h 1558456"/>
              <a:gd name="connsiteX249" fmla="*/ 633369 w 1713782"/>
              <a:gd name="connsiteY249" fmla="*/ 1364575 h 1558456"/>
              <a:gd name="connsiteX250" fmla="*/ 639869 w 1713782"/>
              <a:gd name="connsiteY250" fmla="*/ 1360632 h 1558456"/>
              <a:gd name="connsiteX251" fmla="*/ 645646 w 1713782"/>
              <a:gd name="connsiteY251" fmla="*/ 1356032 h 1558456"/>
              <a:gd name="connsiteX252" fmla="*/ 649980 w 1713782"/>
              <a:gd name="connsiteY252" fmla="*/ 1352089 h 1558456"/>
              <a:gd name="connsiteX253" fmla="*/ 652868 w 1713782"/>
              <a:gd name="connsiteY253" fmla="*/ 1346832 h 1558456"/>
              <a:gd name="connsiteX254" fmla="*/ 655035 w 1713782"/>
              <a:gd name="connsiteY254" fmla="*/ 1342889 h 1558456"/>
              <a:gd name="connsiteX255" fmla="*/ 655035 w 1713782"/>
              <a:gd name="connsiteY255" fmla="*/ 1338290 h 1558456"/>
              <a:gd name="connsiteX256" fmla="*/ 655035 w 1713782"/>
              <a:gd name="connsiteY256" fmla="*/ 1334347 h 1558456"/>
              <a:gd name="connsiteX257" fmla="*/ 654313 w 1713782"/>
              <a:gd name="connsiteY257" fmla="*/ 1330404 h 1558456"/>
              <a:gd name="connsiteX258" fmla="*/ 653669 w 1713782"/>
              <a:gd name="connsiteY258" fmla="*/ 1329232 h 1558456"/>
              <a:gd name="connsiteX259" fmla="*/ 654760 w 1713782"/>
              <a:gd name="connsiteY259" fmla="*/ 1326918 h 1558456"/>
              <a:gd name="connsiteX260" fmla="*/ 654760 w 1713782"/>
              <a:gd name="connsiteY260" fmla="*/ 1322982 h 1558456"/>
              <a:gd name="connsiteX261" fmla="*/ 654760 w 1713782"/>
              <a:gd name="connsiteY261" fmla="*/ 1317735 h 1558456"/>
              <a:gd name="connsiteX262" fmla="*/ 654038 w 1713782"/>
              <a:gd name="connsiteY262" fmla="*/ 1313800 h 1558456"/>
              <a:gd name="connsiteX263" fmla="*/ 651873 w 1713782"/>
              <a:gd name="connsiteY263" fmla="*/ 1311176 h 1558456"/>
              <a:gd name="connsiteX264" fmla="*/ 648263 w 1713782"/>
              <a:gd name="connsiteY264" fmla="*/ 1307240 h 1558456"/>
              <a:gd name="connsiteX265" fmla="*/ 643932 w 1713782"/>
              <a:gd name="connsiteY265" fmla="*/ 1303961 h 1558456"/>
              <a:gd name="connsiteX266" fmla="*/ 639600 w 1713782"/>
              <a:gd name="connsiteY266" fmla="*/ 1301993 h 1558456"/>
              <a:gd name="connsiteX267" fmla="*/ 633103 w 1713782"/>
              <a:gd name="connsiteY267" fmla="*/ 1300025 h 1558456"/>
              <a:gd name="connsiteX268" fmla="*/ 625884 w 1713782"/>
              <a:gd name="connsiteY268" fmla="*/ 1299369 h 1558456"/>
              <a:gd name="connsiteX269" fmla="*/ 617222 w 1713782"/>
              <a:gd name="connsiteY269" fmla="*/ 1298058 h 1558456"/>
              <a:gd name="connsiteX270" fmla="*/ 0 w 1713782"/>
              <a:gd name="connsiteY270" fmla="*/ 1298058 h 1558456"/>
              <a:gd name="connsiteX271" fmla="*/ 0 w 1713782"/>
              <a:gd name="connsiteY271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1713782" h="1558456">
                <a:moveTo>
                  <a:pt x="0" y="0"/>
                </a:moveTo>
                <a:lnTo>
                  <a:pt x="646097" y="0"/>
                </a:lnTo>
                <a:lnTo>
                  <a:pt x="651873" y="5247"/>
                </a:lnTo>
                <a:lnTo>
                  <a:pt x="654760" y="9839"/>
                </a:lnTo>
                <a:lnTo>
                  <a:pt x="654760" y="13602"/>
                </a:lnTo>
                <a:lnTo>
                  <a:pt x="654760" y="17537"/>
                </a:lnTo>
                <a:lnTo>
                  <a:pt x="652595" y="22129"/>
                </a:lnTo>
                <a:lnTo>
                  <a:pt x="649707" y="26064"/>
                </a:lnTo>
                <a:lnTo>
                  <a:pt x="645376" y="31312"/>
                </a:lnTo>
                <a:lnTo>
                  <a:pt x="639601" y="35247"/>
                </a:lnTo>
                <a:lnTo>
                  <a:pt x="633103" y="39183"/>
                </a:lnTo>
                <a:lnTo>
                  <a:pt x="625884" y="43118"/>
                </a:lnTo>
                <a:lnTo>
                  <a:pt x="617222" y="47710"/>
                </a:lnTo>
                <a:lnTo>
                  <a:pt x="607837" y="53613"/>
                </a:lnTo>
                <a:lnTo>
                  <a:pt x="597009" y="62796"/>
                </a:lnTo>
                <a:lnTo>
                  <a:pt x="591233" y="68699"/>
                </a:lnTo>
                <a:lnTo>
                  <a:pt x="586180" y="74602"/>
                </a:lnTo>
                <a:lnTo>
                  <a:pt x="581849" y="81817"/>
                </a:lnTo>
                <a:lnTo>
                  <a:pt x="577517" y="89032"/>
                </a:lnTo>
                <a:lnTo>
                  <a:pt x="573186" y="97559"/>
                </a:lnTo>
                <a:lnTo>
                  <a:pt x="571020" y="106742"/>
                </a:lnTo>
                <a:lnTo>
                  <a:pt x="568855" y="116581"/>
                </a:lnTo>
                <a:lnTo>
                  <a:pt x="567411" y="127075"/>
                </a:lnTo>
                <a:lnTo>
                  <a:pt x="568855" y="140194"/>
                </a:lnTo>
                <a:lnTo>
                  <a:pt x="568855" y="144302"/>
                </a:lnTo>
                <a:lnTo>
                  <a:pt x="571742" y="156108"/>
                </a:lnTo>
                <a:lnTo>
                  <a:pt x="575352" y="167915"/>
                </a:lnTo>
                <a:lnTo>
                  <a:pt x="581849" y="178409"/>
                </a:lnTo>
                <a:lnTo>
                  <a:pt x="588346" y="189560"/>
                </a:lnTo>
                <a:lnTo>
                  <a:pt x="597008" y="199399"/>
                </a:lnTo>
                <a:lnTo>
                  <a:pt x="606393" y="209237"/>
                </a:lnTo>
                <a:lnTo>
                  <a:pt x="617222" y="217108"/>
                </a:lnTo>
                <a:lnTo>
                  <a:pt x="628050" y="224979"/>
                </a:lnTo>
                <a:lnTo>
                  <a:pt x="641044" y="231538"/>
                </a:lnTo>
                <a:lnTo>
                  <a:pt x="654760" y="238753"/>
                </a:lnTo>
                <a:lnTo>
                  <a:pt x="669198" y="243345"/>
                </a:lnTo>
                <a:lnTo>
                  <a:pt x="684358" y="247280"/>
                </a:lnTo>
                <a:lnTo>
                  <a:pt x="700240" y="250560"/>
                </a:lnTo>
                <a:lnTo>
                  <a:pt x="716843" y="252528"/>
                </a:lnTo>
                <a:lnTo>
                  <a:pt x="733447" y="253184"/>
                </a:lnTo>
                <a:lnTo>
                  <a:pt x="750772" y="252528"/>
                </a:lnTo>
                <a:lnTo>
                  <a:pt x="767376" y="250560"/>
                </a:lnTo>
                <a:lnTo>
                  <a:pt x="783258" y="247280"/>
                </a:lnTo>
                <a:lnTo>
                  <a:pt x="798418" y="243345"/>
                </a:lnTo>
                <a:lnTo>
                  <a:pt x="812855" y="238753"/>
                </a:lnTo>
                <a:lnTo>
                  <a:pt x="826572" y="231538"/>
                </a:lnTo>
                <a:lnTo>
                  <a:pt x="839566" y="224979"/>
                </a:lnTo>
                <a:lnTo>
                  <a:pt x="851116" y="217108"/>
                </a:lnTo>
                <a:lnTo>
                  <a:pt x="861223" y="209237"/>
                </a:lnTo>
                <a:lnTo>
                  <a:pt x="870607" y="199399"/>
                </a:lnTo>
                <a:lnTo>
                  <a:pt x="879270" y="189560"/>
                </a:lnTo>
                <a:lnTo>
                  <a:pt x="885767" y="178409"/>
                </a:lnTo>
                <a:lnTo>
                  <a:pt x="892264" y="167915"/>
                </a:lnTo>
                <a:lnTo>
                  <a:pt x="895874" y="156108"/>
                </a:lnTo>
                <a:lnTo>
                  <a:pt x="898761" y="144302"/>
                </a:lnTo>
                <a:lnTo>
                  <a:pt x="900205" y="131839"/>
                </a:lnTo>
                <a:lnTo>
                  <a:pt x="898761" y="120689"/>
                </a:lnTo>
                <a:lnTo>
                  <a:pt x="898761" y="116581"/>
                </a:lnTo>
                <a:lnTo>
                  <a:pt x="896595" y="106742"/>
                </a:lnTo>
                <a:lnTo>
                  <a:pt x="893708" y="97559"/>
                </a:lnTo>
                <a:lnTo>
                  <a:pt x="890098" y="89032"/>
                </a:lnTo>
                <a:lnTo>
                  <a:pt x="885767" y="81817"/>
                </a:lnTo>
                <a:lnTo>
                  <a:pt x="880714" y="74602"/>
                </a:lnTo>
                <a:lnTo>
                  <a:pt x="874939" y="68699"/>
                </a:lnTo>
                <a:lnTo>
                  <a:pt x="869885" y="62796"/>
                </a:lnTo>
                <a:lnTo>
                  <a:pt x="859057" y="53613"/>
                </a:lnTo>
                <a:lnTo>
                  <a:pt x="850394" y="47710"/>
                </a:lnTo>
                <a:lnTo>
                  <a:pt x="840288" y="43118"/>
                </a:lnTo>
                <a:lnTo>
                  <a:pt x="834512" y="39183"/>
                </a:lnTo>
                <a:lnTo>
                  <a:pt x="828015" y="35247"/>
                </a:lnTo>
                <a:lnTo>
                  <a:pt x="822240" y="31312"/>
                </a:lnTo>
                <a:lnTo>
                  <a:pt x="817909" y="26064"/>
                </a:lnTo>
                <a:lnTo>
                  <a:pt x="815021" y="22129"/>
                </a:lnTo>
                <a:lnTo>
                  <a:pt x="812856" y="17537"/>
                </a:lnTo>
                <a:lnTo>
                  <a:pt x="811726" y="14458"/>
                </a:lnTo>
                <a:lnTo>
                  <a:pt x="812855" y="9839"/>
                </a:lnTo>
                <a:lnTo>
                  <a:pt x="815743" y="5247"/>
                </a:lnTo>
                <a:lnTo>
                  <a:pt x="821518" y="0"/>
                </a:lnTo>
                <a:lnTo>
                  <a:pt x="1428633" y="0"/>
                </a:lnTo>
                <a:lnTo>
                  <a:pt x="1428633" y="526045"/>
                </a:lnTo>
                <a:lnTo>
                  <a:pt x="1428633" y="533916"/>
                </a:lnTo>
                <a:lnTo>
                  <a:pt x="1430077" y="540475"/>
                </a:lnTo>
                <a:lnTo>
                  <a:pt x="1432243" y="546378"/>
                </a:lnTo>
                <a:lnTo>
                  <a:pt x="1435130" y="550969"/>
                </a:lnTo>
                <a:lnTo>
                  <a:pt x="1438740" y="554905"/>
                </a:lnTo>
                <a:lnTo>
                  <a:pt x="1441627" y="558185"/>
                </a:lnTo>
                <a:lnTo>
                  <a:pt x="1445959" y="560152"/>
                </a:lnTo>
                <a:lnTo>
                  <a:pt x="1450290" y="560808"/>
                </a:lnTo>
                <a:lnTo>
                  <a:pt x="1454621" y="560808"/>
                </a:lnTo>
                <a:lnTo>
                  <a:pt x="1460397" y="560152"/>
                </a:lnTo>
                <a:lnTo>
                  <a:pt x="1464728" y="558185"/>
                </a:lnTo>
                <a:lnTo>
                  <a:pt x="1465552" y="557650"/>
                </a:lnTo>
                <a:lnTo>
                  <a:pt x="1467615" y="557114"/>
                </a:lnTo>
                <a:lnTo>
                  <a:pt x="1471947" y="555146"/>
                </a:lnTo>
                <a:lnTo>
                  <a:pt x="1477723" y="552521"/>
                </a:lnTo>
                <a:lnTo>
                  <a:pt x="1482053" y="548583"/>
                </a:lnTo>
                <a:lnTo>
                  <a:pt x="1487106" y="543990"/>
                </a:lnTo>
                <a:lnTo>
                  <a:pt x="1491438" y="538084"/>
                </a:lnTo>
                <a:lnTo>
                  <a:pt x="1495769" y="532178"/>
                </a:lnTo>
                <a:lnTo>
                  <a:pt x="1501544" y="522990"/>
                </a:lnTo>
                <a:lnTo>
                  <a:pt x="1508042" y="515116"/>
                </a:lnTo>
                <a:lnTo>
                  <a:pt x="1517427" y="505273"/>
                </a:lnTo>
                <a:lnTo>
                  <a:pt x="1523924" y="500679"/>
                </a:lnTo>
                <a:lnTo>
                  <a:pt x="1530420" y="495429"/>
                </a:lnTo>
                <a:lnTo>
                  <a:pt x="1538362" y="490836"/>
                </a:lnTo>
                <a:lnTo>
                  <a:pt x="1546957" y="486929"/>
                </a:lnTo>
                <a:lnTo>
                  <a:pt x="1547746" y="486690"/>
                </a:lnTo>
                <a:lnTo>
                  <a:pt x="1558574" y="483410"/>
                </a:lnTo>
                <a:lnTo>
                  <a:pt x="1569403" y="481442"/>
                </a:lnTo>
                <a:lnTo>
                  <a:pt x="1580953" y="481442"/>
                </a:lnTo>
                <a:lnTo>
                  <a:pt x="1593947" y="481442"/>
                </a:lnTo>
                <a:lnTo>
                  <a:pt x="1607663" y="484722"/>
                </a:lnTo>
                <a:lnTo>
                  <a:pt x="1619936" y="488657"/>
                </a:lnTo>
                <a:lnTo>
                  <a:pt x="1632930" y="493249"/>
                </a:lnTo>
                <a:lnTo>
                  <a:pt x="1643758" y="499152"/>
                </a:lnTo>
                <a:lnTo>
                  <a:pt x="1655309" y="507023"/>
                </a:lnTo>
                <a:lnTo>
                  <a:pt x="1665415" y="516206"/>
                </a:lnTo>
                <a:lnTo>
                  <a:pt x="1674800" y="526045"/>
                </a:lnTo>
                <a:lnTo>
                  <a:pt x="1683463" y="535883"/>
                </a:lnTo>
                <a:lnTo>
                  <a:pt x="1690682" y="547690"/>
                </a:lnTo>
                <a:lnTo>
                  <a:pt x="1697179" y="560152"/>
                </a:lnTo>
                <a:lnTo>
                  <a:pt x="1702954" y="572615"/>
                </a:lnTo>
                <a:lnTo>
                  <a:pt x="1707285" y="586389"/>
                </a:lnTo>
                <a:lnTo>
                  <a:pt x="1711617" y="601475"/>
                </a:lnTo>
                <a:lnTo>
                  <a:pt x="1712338" y="615905"/>
                </a:lnTo>
                <a:lnTo>
                  <a:pt x="1713782" y="631647"/>
                </a:lnTo>
                <a:lnTo>
                  <a:pt x="1712338" y="647389"/>
                </a:lnTo>
                <a:lnTo>
                  <a:pt x="1711617" y="661819"/>
                </a:lnTo>
                <a:lnTo>
                  <a:pt x="1707285" y="676905"/>
                </a:lnTo>
                <a:lnTo>
                  <a:pt x="1702954" y="690680"/>
                </a:lnTo>
                <a:lnTo>
                  <a:pt x="1697179" y="703142"/>
                </a:lnTo>
                <a:lnTo>
                  <a:pt x="1690682" y="716260"/>
                </a:lnTo>
                <a:lnTo>
                  <a:pt x="1683463" y="728067"/>
                </a:lnTo>
                <a:lnTo>
                  <a:pt x="1674800" y="738561"/>
                </a:lnTo>
                <a:lnTo>
                  <a:pt x="1665415" y="748400"/>
                </a:lnTo>
                <a:lnTo>
                  <a:pt x="1655309" y="756271"/>
                </a:lnTo>
                <a:lnTo>
                  <a:pt x="1643758" y="764142"/>
                </a:lnTo>
                <a:lnTo>
                  <a:pt x="1632930" y="770045"/>
                </a:lnTo>
                <a:lnTo>
                  <a:pt x="1621981" y="775020"/>
                </a:lnTo>
                <a:lnTo>
                  <a:pt x="1616469" y="776690"/>
                </a:lnTo>
                <a:lnTo>
                  <a:pt x="1614364" y="777140"/>
                </a:lnTo>
                <a:lnTo>
                  <a:pt x="1602610" y="778921"/>
                </a:lnTo>
                <a:lnTo>
                  <a:pt x="1588894" y="780233"/>
                </a:lnTo>
                <a:lnTo>
                  <a:pt x="1576622" y="778921"/>
                </a:lnTo>
                <a:lnTo>
                  <a:pt x="1566516" y="776952"/>
                </a:lnTo>
                <a:lnTo>
                  <a:pt x="1556409" y="774983"/>
                </a:lnTo>
                <a:lnTo>
                  <a:pt x="1547025" y="771046"/>
                </a:lnTo>
                <a:lnTo>
                  <a:pt x="1538362" y="767109"/>
                </a:lnTo>
                <a:lnTo>
                  <a:pt x="1530420" y="763171"/>
                </a:lnTo>
                <a:lnTo>
                  <a:pt x="1523924" y="758578"/>
                </a:lnTo>
                <a:lnTo>
                  <a:pt x="1517427" y="753328"/>
                </a:lnTo>
                <a:lnTo>
                  <a:pt x="1508042" y="743484"/>
                </a:lnTo>
                <a:lnTo>
                  <a:pt x="1501544" y="734953"/>
                </a:lnTo>
                <a:lnTo>
                  <a:pt x="1495769" y="727079"/>
                </a:lnTo>
                <a:lnTo>
                  <a:pt x="1491438" y="720516"/>
                </a:lnTo>
                <a:lnTo>
                  <a:pt x="1487106" y="714610"/>
                </a:lnTo>
                <a:lnTo>
                  <a:pt x="1482053" y="709360"/>
                </a:lnTo>
                <a:lnTo>
                  <a:pt x="1477723" y="705423"/>
                </a:lnTo>
                <a:lnTo>
                  <a:pt x="1471947" y="702798"/>
                </a:lnTo>
                <a:lnTo>
                  <a:pt x="1467615" y="700829"/>
                </a:lnTo>
                <a:lnTo>
                  <a:pt x="1462562" y="700829"/>
                </a:lnTo>
                <a:lnTo>
                  <a:pt x="1458231" y="700829"/>
                </a:lnTo>
                <a:lnTo>
                  <a:pt x="1453900" y="701485"/>
                </a:lnTo>
                <a:lnTo>
                  <a:pt x="1451698" y="702486"/>
                </a:lnTo>
                <a:lnTo>
                  <a:pt x="1450290" y="702486"/>
                </a:lnTo>
                <a:lnTo>
                  <a:pt x="1445959" y="703142"/>
                </a:lnTo>
                <a:lnTo>
                  <a:pt x="1441627" y="705110"/>
                </a:lnTo>
                <a:lnTo>
                  <a:pt x="1438740" y="708389"/>
                </a:lnTo>
                <a:lnTo>
                  <a:pt x="1435130" y="712325"/>
                </a:lnTo>
                <a:lnTo>
                  <a:pt x="1432243" y="716916"/>
                </a:lnTo>
                <a:lnTo>
                  <a:pt x="1430077" y="722819"/>
                </a:lnTo>
                <a:lnTo>
                  <a:pt x="1428633" y="730034"/>
                </a:lnTo>
                <a:lnTo>
                  <a:pt x="1428633" y="737905"/>
                </a:lnTo>
                <a:lnTo>
                  <a:pt x="1428633" y="1298058"/>
                </a:lnTo>
                <a:lnTo>
                  <a:pt x="848950" y="1298058"/>
                </a:lnTo>
                <a:lnTo>
                  <a:pt x="841731" y="1299369"/>
                </a:lnTo>
                <a:lnTo>
                  <a:pt x="834512" y="1300025"/>
                </a:lnTo>
                <a:lnTo>
                  <a:pt x="828015" y="1301993"/>
                </a:lnTo>
                <a:lnTo>
                  <a:pt x="822240" y="1303961"/>
                </a:lnTo>
                <a:lnTo>
                  <a:pt x="817909" y="1307240"/>
                </a:lnTo>
                <a:lnTo>
                  <a:pt x="815021" y="1311176"/>
                </a:lnTo>
                <a:lnTo>
                  <a:pt x="812855" y="1313800"/>
                </a:lnTo>
                <a:lnTo>
                  <a:pt x="811412" y="1317735"/>
                </a:lnTo>
                <a:lnTo>
                  <a:pt x="811412" y="1322982"/>
                </a:lnTo>
                <a:lnTo>
                  <a:pt x="812855" y="1326918"/>
                </a:lnTo>
                <a:lnTo>
                  <a:pt x="813898" y="1329129"/>
                </a:lnTo>
                <a:lnTo>
                  <a:pt x="813197" y="1330404"/>
                </a:lnTo>
                <a:lnTo>
                  <a:pt x="811752" y="1334347"/>
                </a:lnTo>
                <a:lnTo>
                  <a:pt x="811752" y="1338290"/>
                </a:lnTo>
                <a:lnTo>
                  <a:pt x="813197" y="1342889"/>
                </a:lnTo>
                <a:lnTo>
                  <a:pt x="815363" y="1346832"/>
                </a:lnTo>
                <a:lnTo>
                  <a:pt x="818252" y="1352089"/>
                </a:lnTo>
                <a:lnTo>
                  <a:pt x="822585" y="1356032"/>
                </a:lnTo>
                <a:lnTo>
                  <a:pt x="828363" y="1360632"/>
                </a:lnTo>
                <a:lnTo>
                  <a:pt x="834863" y="1364575"/>
                </a:lnTo>
                <a:lnTo>
                  <a:pt x="840640" y="1367860"/>
                </a:lnTo>
                <a:lnTo>
                  <a:pt x="850751" y="1372460"/>
                </a:lnTo>
                <a:lnTo>
                  <a:pt x="859418" y="1379689"/>
                </a:lnTo>
                <a:lnTo>
                  <a:pt x="870251" y="1388232"/>
                </a:lnTo>
                <a:lnTo>
                  <a:pt x="875306" y="1394146"/>
                </a:lnTo>
                <a:lnTo>
                  <a:pt x="881084" y="1400060"/>
                </a:lnTo>
                <a:lnTo>
                  <a:pt x="886139" y="1406631"/>
                </a:lnTo>
                <a:lnTo>
                  <a:pt x="890472" y="1414517"/>
                </a:lnTo>
                <a:lnTo>
                  <a:pt x="894083" y="1422402"/>
                </a:lnTo>
                <a:lnTo>
                  <a:pt x="896972" y="1432259"/>
                </a:lnTo>
                <a:lnTo>
                  <a:pt x="898588" y="1439608"/>
                </a:lnTo>
                <a:lnTo>
                  <a:pt x="898039" y="1449574"/>
                </a:lnTo>
                <a:lnTo>
                  <a:pt x="895874" y="1461381"/>
                </a:lnTo>
                <a:lnTo>
                  <a:pt x="891542" y="1473187"/>
                </a:lnTo>
                <a:lnTo>
                  <a:pt x="885767" y="1483682"/>
                </a:lnTo>
                <a:lnTo>
                  <a:pt x="879270" y="1494176"/>
                </a:lnTo>
                <a:lnTo>
                  <a:pt x="870607" y="1504015"/>
                </a:lnTo>
                <a:lnTo>
                  <a:pt x="861223" y="1513854"/>
                </a:lnTo>
                <a:lnTo>
                  <a:pt x="850394" y="1523037"/>
                </a:lnTo>
                <a:lnTo>
                  <a:pt x="838122" y="1529596"/>
                </a:lnTo>
                <a:lnTo>
                  <a:pt x="826572" y="1537467"/>
                </a:lnTo>
                <a:lnTo>
                  <a:pt x="812855" y="1543370"/>
                </a:lnTo>
                <a:lnTo>
                  <a:pt x="797696" y="1548617"/>
                </a:lnTo>
                <a:lnTo>
                  <a:pt x="782536" y="1552553"/>
                </a:lnTo>
                <a:lnTo>
                  <a:pt x="767376" y="1555177"/>
                </a:lnTo>
                <a:lnTo>
                  <a:pt x="750050" y="1557144"/>
                </a:lnTo>
                <a:lnTo>
                  <a:pt x="733447" y="1558456"/>
                </a:lnTo>
                <a:lnTo>
                  <a:pt x="716843" y="1557144"/>
                </a:lnTo>
                <a:lnTo>
                  <a:pt x="700240" y="1555177"/>
                </a:lnTo>
                <a:lnTo>
                  <a:pt x="684358" y="1552553"/>
                </a:lnTo>
                <a:lnTo>
                  <a:pt x="669198" y="1548617"/>
                </a:lnTo>
                <a:lnTo>
                  <a:pt x="654760" y="1543370"/>
                </a:lnTo>
                <a:lnTo>
                  <a:pt x="641044" y="1537467"/>
                </a:lnTo>
                <a:lnTo>
                  <a:pt x="628050" y="1529596"/>
                </a:lnTo>
                <a:lnTo>
                  <a:pt x="616500" y="1523037"/>
                </a:lnTo>
                <a:lnTo>
                  <a:pt x="605671" y="1513854"/>
                </a:lnTo>
                <a:lnTo>
                  <a:pt x="597008" y="1504015"/>
                </a:lnTo>
                <a:lnTo>
                  <a:pt x="588346" y="1494176"/>
                </a:lnTo>
                <a:lnTo>
                  <a:pt x="580405" y="1483682"/>
                </a:lnTo>
                <a:lnTo>
                  <a:pt x="575352" y="1473187"/>
                </a:lnTo>
                <a:lnTo>
                  <a:pt x="571020" y="1461381"/>
                </a:lnTo>
                <a:lnTo>
                  <a:pt x="568855" y="1449574"/>
                </a:lnTo>
                <a:lnTo>
                  <a:pt x="568521" y="1446541"/>
                </a:lnTo>
                <a:lnTo>
                  <a:pt x="569093" y="1442116"/>
                </a:lnTo>
                <a:lnTo>
                  <a:pt x="571260" y="1432259"/>
                </a:lnTo>
                <a:lnTo>
                  <a:pt x="573426" y="1422402"/>
                </a:lnTo>
                <a:lnTo>
                  <a:pt x="577760" y="1414517"/>
                </a:lnTo>
                <a:lnTo>
                  <a:pt x="582093" y="1406631"/>
                </a:lnTo>
                <a:lnTo>
                  <a:pt x="586426" y="1400060"/>
                </a:lnTo>
                <a:lnTo>
                  <a:pt x="591481" y="1394146"/>
                </a:lnTo>
                <a:lnTo>
                  <a:pt x="597259" y="1388232"/>
                </a:lnTo>
                <a:lnTo>
                  <a:pt x="608092" y="1379689"/>
                </a:lnTo>
                <a:lnTo>
                  <a:pt x="617481" y="1372460"/>
                </a:lnTo>
                <a:lnTo>
                  <a:pt x="626147" y="1367860"/>
                </a:lnTo>
                <a:lnTo>
                  <a:pt x="633369" y="1364575"/>
                </a:lnTo>
                <a:lnTo>
                  <a:pt x="639869" y="1360632"/>
                </a:lnTo>
                <a:lnTo>
                  <a:pt x="645646" y="1356032"/>
                </a:lnTo>
                <a:lnTo>
                  <a:pt x="649980" y="1352089"/>
                </a:lnTo>
                <a:lnTo>
                  <a:pt x="652868" y="1346832"/>
                </a:lnTo>
                <a:lnTo>
                  <a:pt x="655035" y="1342889"/>
                </a:lnTo>
                <a:lnTo>
                  <a:pt x="655035" y="1338290"/>
                </a:lnTo>
                <a:lnTo>
                  <a:pt x="655035" y="1334347"/>
                </a:lnTo>
                <a:lnTo>
                  <a:pt x="654313" y="1330404"/>
                </a:lnTo>
                <a:lnTo>
                  <a:pt x="653669" y="1329232"/>
                </a:lnTo>
                <a:lnTo>
                  <a:pt x="654760" y="1326918"/>
                </a:lnTo>
                <a:lnTo>
                  <a:pt x="654760" y="1322982"/>
                </a:lnTo>
                <a:lnTo>
                  <a:pt x="654760" y="1317735"/>
                </a:lnTo>
                <a:lnTo>
                  <a:pt x="654038" y="1313800"/>
                </a:lnTo>
                <a:lnTo>
                  <a:pt x="651873" y="1311176"/>
                </a:lnTo>
                <a:lnTo>
                  <a:pt x="648263" y="1307240"/>
                </a:lnTo>
                <a:lnTo>
                  <a:pt x="643932" y="1303961"/>
                </a:lnTo>
                <a:lnTo>
                  <a:pt x="639600" y="1301993"/>
                </a:lnTo>
                <a:lnTo>
                  <a:pt x="633103" y="1300025"/>
                </a:lnTo>
                <a:lnTo>
                  <a:pt x="625884" y="1299369"/>
                </a:lnTo>
                <a:lnTo>
                  <a:pt x="617222" y="1298058"/>
                </a:lnTo>
                <a:lnTo>
                  <a:pt x="0" y="12980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1CBE0ED-B46D-4F6D-9CE8-967F176A3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4" t="69663" r="1543" b="1338"/>
          <a:stretch>
            <a:fillRect/>
          </a:stretch>
        </p:blipFill>
        <p:spPr>
          <a:xfrm>
            <a:off x="6888446" y="4471977"/>
            <a:ext cx="1426467" cy="1561082"/>
          </a:xfrm>
          <a:custGeom>
            <a:avLst/>
            <a:gdLst>
              <a:gd name="connsiteX0" fmla="*/ 692649 w 1426467"/>
              <a:gd name="connsiteY0" fmla="*/ 0 h 1561082"/>
              <a:gd name="connsiteX1" fmla="*/ 709261 w 1426467"/>
              <a:gd name="connsiteY1" fmla="*/ 1313 h 1561082"/>
              <a:gd name="connsiteX2" fmla="*/ 725873 w 1426467"/>
              <a:gd name="connsiteY2" fmla="*/ 3283 h 1561082"/>
              <a:gd name="connsiteX3" fmla="*/ 741763 w 1426467"/>
              <a:gd name="connsiteY3" fmla="*/ 5910 h 1561082"/>
              <a:gd name="connsiteX4" fmla="*/ 756930 w 1426467"/>
              <a:gd name="connsiteY4" fmla="*/ 9851 h 1561082"/>
              <a:gd name="connsiteX5" fmla="*/ 771375 w 1426467"/>
              <a:gd name="connsiteY5" fmla="*/ 15105 h 1561082"/>
              <a:gd name="connsiteX6" fmla="*/ 785098 w 1426467"/>
              <a:gd name="connsiteY6" fmla="*/ 21016 h 1561082"/>
              <a:gd name="connsiteX7" fmla="*/ 798099 w 1426467"/>
              <a:gd name="connsiteY7" fmla="*/ 27583 h 1561082"/>
              <a:gd name="connsiteX8" fmla="*/ 808933 w 1426467"/>
              <a:gd name="connsiteY8" fmla="*/ 35464 h 1561082"/>
              <a:gd name="connsiteX9" fmla="*/ 819767 w 1426467"/>
              <a:gd name="connsiteY9" fmla="*/ 44658 h 1561082"/>
              <a:gd name="connsiteX10" fmla="*/ 829156 w 1426467"/>
              <a:gd name="connsiteY10" fmla="*/ 54510 h 1561082"/>
              <a:gd name="connsiteX11" fmla="*/ 837823 w 1426467"/>
              <a:gd name="connsiteY11" fmla="*/ 64361 h 1561082"/>
              <a:gd name="connsiteX12" fmla="*/ 844324 w 1426467"/>
              <a:gd name="connsiteY12" fmla="*/ 73555 h 1561082"/>
              <a:gd name="connsiteX13" fmla="*/ 849705 w 1426467"/>
              <a:gd name="connsiteY13" fmla="*/ 83342 h 1561082"/>
              <a:gd name="connsiteX14" fmla="*/ 852226 w 1426467"/>
              <a:gd name="connsiteY14" fmla="*/ 91588 h 1561082"/>
              <a:gd name="connsiteX15" fmla="*/ 855115 w 1426467"/>
              <a:gd name="connsiteY15" fmla="*/ 103399 h 1561082"/>
              <a:gd name="connsiteX16" fmla="*/ 855115 w 1426467"/>
              <a:gd name="connsiteY16" fmla="*/ 116523 h 1561082"/>
              <a:gd name="connsiteX17" fmla="*/ 855115 w 1426467"/>
              <a:gd name="connsiteY17" fmla="*/ 127022 h 1561082"/>
              <a:gd name="connsiteX18" fmla="*/ 852948 w 1426467"/>
              <a:gd name="connsiteY18" fmla="*/ 136865 h 1561082"/>
              <a:gd name="connsiteX19" fmla="*/ 850059 w 1426467"/>
              <a:gd name="connsiteY19" fmla="*/ 146052 h 1561082"/>
              <a:gd name="connsiteX20" fmla="*/ 846448 w 1426467"/>
              <a:gd name="connsiteY20" fmla="*/ 154582 h 1561082"/>
              <a:gd name="connsiteX21" fmla="*/ 842115 w 1426467"/>
              <a:gd name="connsiteY21" fmla="*/ 162457 h 1561082"/>
              <a:gd name="connsiteX22" fmla="*/ 837060 w 1426467"/>
              <a:gd name="connsiteY22" fmla="*/ 169019 h 1561082"/>
              <a:gd name="connsiteX23" fmla="*/ 832726 w 1426467"/>
              <a:gd name="connsiteY23" fmla="*/ 174924 h 1561082"/>
              <a:gd name="connsiteX24" fmla="*/ 826949 w 1426467"/>
              <a:gd name="connsiteY24" fmla="*/ 180830 h 1561082"/>
              <a:gd name="connsiteX25" fmla="*/ 816116 w 1426467"/>
              <a:gd name="connsiteY25" fmla="*/ 190017 h 1561082"/>
              <a:gd name="connsiteX26" fmla="*/ 806727 w 1426467"/>
              <a:gd name="connsiteY26" fmla="*/ 195922 h 1561082"/>
              <a:gd name="connsiteX27" fmla="*/ 798061 w 1426467"/>
              <a:gd name="connsiteY27" fmla="*/ 200516 h 1561082"/>
              <a:gd name="connsiteX28" fmla="*/ 787228 w 1426467"/>
              <a:gd name="connsiteY28" fmla="*/ 206422 h 1561082"/>
              <a:gd name="connsiteX29" fmla="*/ 778561 w 1426467"/>
              <a:gd name="connsiteY29" fmla="*/ 212327 h 1561082"/>
              <a:gd name="connsiteX30" fmla="*/ 773506 w 1426467"/>
              <a:gd name="connsiteY30" fmla="*/ 219545 h 1561082"/>
              <a:gd name="connsiteX31" fmla="*/ 769173 w 1426467"/>
              <a:gd name="connsiteY31" fmla="*/ 225451 h 1561082"/>
              <a:gd name="connsiteX32" fmla="*/ 767728 w 1426467"/>
              <a:gd name="connsiteY32" fmla="*/ 232013 h 1561082"/>
              <a:gd name="connsiteX33" fmla="*/ 769173 w 1426467"/>
              <a:gd name="connsiteY33" fmla="*/ 237919 h 1561082"/>
              <a:gd name="connsiteX34" fmla="*/ 769931 w 1426467"/>
              <a:gd name="connsiteY34" fmla="*/ 239297 h 1561082"/>
              <a:gd name="connsiteX35" fmla="*/ 769931 w 1426467"/>
              <a:gd name="connsiteY35" fmla="*/ 239712 h 1561082"/>
              <a:gd name="connsiteX36" fmla="*/ 771375 w 1426467"/>
              <a:gd name="connsiteY36" fmla="*/ 243652 h 1561082"/>
              <a:gd name="connsiteX37" fmla="*/ 773542 w 1426467"/>
              <a:gd name="connsiteY37" fmla="*/ 247592 h 1561082"/>
              <a:gd name="connsiteX38" fmla="*/ 776431 w 1426467"/>
              <a:gd name="connsiteY38" fmla="*/ 251533 h 1561082"/>
              <a:gd name="connsiteX39" fmla="*/ 780765 w 1426467"/>
              <a:gd name="connsiteY39" fmla="*/ 254817 h 1561082"/>
              <a:gd name="connsiteX40" fmla="*/ 786543 w 1426467"/>
              <a:gd name="connsiteY40" fmla="*/ 256130 h 1561082"/>
              <a:gd name="connsiteX41" fmla="*/ 793043 w 1426467"/>
              <a:gd name="connsiteY41" fmla="*/ 258100 h 1561082"/>
              <a:gd name="connsiteX42" fmla="*/ 800266 w 1426467"/>
              <a:gd name="connsiteY42" fmla="*/ 259414 h 1561082"/>
              <a:gd name="connsiteX43" fmla="*/ 808933 w 1426467"/>
              <a:gd name="connsiteY43" fmla="*/ 259414 h 1561082"/>
              <a:gd name="connsiteX44" fmla="*/ 1098560 w 1426467"/>
              <a:gd name="connsiteY44" fmla="*/ 259414 h 1561082"/>
              <a:gd name="connsiteX45" fmla="*/ 1098560 w 1426467"/>
              <a:gd name="connsiteY45" fmla="*/ 261384 h 1561082"/>
              <a:gd name="connsiteX46" fmla="*/ 1426467 w 1426467"/>
              <a:gd name="connsiteY46" fmla="*/ 261384 h 1561082"/>
              <a:gd name="connsiteX47" fmla="*/ 1426467 w 1426467"/>
              <a:gd name="connsiteY47" fmla="*/ 1561082 h 1561082"/>
              <a:gd name="connsiteX48" fmla="*/ 0 w 1426467"/>
              <a:gd name="connsiteY48" fmla="*/ 1561082 h 1561082"/>
              <a:gd name="connsiteX49" fmla="*/ 0 w 1426467"/>
              <a:gd name="connsiteY49" fmla="*/ 998908 h 1561082"/>
              <a:gd name="connsiteX50" fmla="*/ 0 w 1426467"/>
              <a:gd name="connsiteY50" fmla="*/ 991027 h 1561082"/>
              <a:gd name="connsiteX51" fmla="*/ 1444 w 1426467"/>
              <a:gd name="connsiteY51" fmla="*/ 985117 h 1561082"/>
              <a:gd name="connsiteX52" fmla="*/ 3611 w 1426467"/>
              <a:gd name="connsiteY52" fmla="*/ 979206 h 1561082"/>
              <a:gd name="connsiteX53" fmla="*/ 5778 w 1426467"/>
              <a:gd name="connsiteY53" fmla="*/ 973952 h 1561082"/>
              <a:gd name="connsiteX54" fmla="*/ 8667 w 1426467"/>
              <a:gd name="connsiteY54" fmla="*/ 970012 h 1561082"/>
              <a:gd name="connsiteX55" fmla="*/ 13000 w 1426467"/>
              <a:gd name="connsiteY55" fmla="*/ 967385 h 1561082"/>
              <a:gd name="connsiteX56" fmla="*/ 17334 w 1426467"/>
              <a:gd name="connsiteY56" fmla="*/ 965414 h 1561082"/>
              <a:gd name="connsiteX57" fmla="*/ 21438 w 1426467"/>
              <a:gd name="connsiteY57" fmla="*/ 964171 h 1561082"/>
              <a:gd name="connsiteX58" fmla="*/ 25372 w 1426467"/>
              <a:gd name="connsiteY58" fmla="*/ 965364 h 1561082"/>
              <a:gd name="connsiteX59" fmla="*/ 29702 w 1426467"/>
              <a:gd name="connsiteY59" fmla="*/ 966021 h 1561082"/>
              <a:gd name="connsiteX60" fmla="*/ 34031 w 1426467"/>
              <a:gd name="connsiteY60" fmla="*/ 969305 h 1561082"/>
              <a:gd name="connsiteX61" fmla="*/ 38361 w 1426467"/>
              <a:gd name="connsiteY61" fmla="*/ 971932 h 1561082"/>
              <a:gd name="connsiteX62" fmla="*/ 41247 w 1426467"/>
              <a:gd name="connsiteY62" fmla="*/ 975216 h 1561082"/>
              <a:gd name="connsiteX63" fmla="*/ 45577 w 1426467"/>
              <a:gd name="connsiteY63" fmla="*/ 979814 h 1561082"/>
              <a:gd name="connsiteX64" fmla="*/ 49906 w 1426467"/>
              <a:gd name="connsiteY64" fmla="*/ 985068 h 1561082"/>
              <a:gd name="connsiteX65" fmla="*/ 53514 w 1426467"/>
              <a:gd name="connsiteY65" fmla="*/ 990979 h 1561082"/>
              <a:gd name="connsiteX66" fmla="*/ 58565 w 1426467"/>
              <a:gd name="connsiteY66" fmla="*/ 999518 h 1561082"/>
              <a:gd name="connsiteX67" fmla="*/ 65060 w 1426467"/>
              <a:gd name="connsiteY67" fmla="*/ 1007399 h 1561082"/>
              <a:gd name="connsiteX68" fmla="*/ 74440 w 1426467"/>
              <a:gd name="connsiteY68" fmla="*/ 1017251 h 1561082"/>
              <a:gd name="connsiteX69" fmla="*/ 80935 w 1426467"/>
              <a:gd name="connsiteY69" fmla="*/ 1021849 h 1561082"/>
              <a:gd name="connsiteX70" fmla="*/ 87429 w 1426467"/>
              <a:gd name="connsiteY70" fmla="*/ 1027103 h 1561082"/>
              <a:gd name="connsiteX71" fmla="*/ 95366 w 1426467"/>
              <a:gd name="connsiteY71" fmla="*/ 1031701 h 1561082"/>
              <a:gd name="connsiteX72" fmla="*/ 104026 w 1426467"/>
              <a:gd name="connsiteY72" fmla="*/ 1035642 h 1561082"/>
              <a:gd name="connsiteX73" fmla="*/ 113406 w 1426467"/>
              <a:gd name="connsiteY73" fmla="*/ 1038926 h 1561082"/>
              <a:gd name="connsiteX74" fmla="*/ 123509 w 1426467"/>
              <a:gd name="connsiteY74" fmla="*/ 1041553 h 1561082"/>
              <a:gd name="connsiteX75" fmla="*/ 134332 w 1426467"/>
              <a:gd name="connsiteY75" fmla="*/ 1042867 h 1561082"/>
              <a:gd name="connsiteX76" fmla="*/ 145878 w 1426467"/>
              <a:gd name="connsiteY76" fmla="*/ 1043523 h 1561082"/>
              <a:gd name="connsiteX77" fmla="*/ 149071 w 1426467"/>
              <a:gd name="connsiteY77" fmla="*/ 1043378 h 1561082"/>
              <a:gd name="connsiteX78" fmla="*/ 152397 w 1426467"/>
              <a:gd name="connsiteY78" fmla="*/ 1043567 h 1561082"/>
              <a:gd name="connsiteX79" fmla="*/ 165398 w 1426467"/>
              <a:gd name="connsiteY79" fmla="*/ 1042910 h 1561082"/>
              <a:gd name="connsiteX80" fmla="*/ 178398 w 1426467"/>
              <a:gd name="connsiteY80" fmla="*/ 1040940 h 1561082"/>
              <a:gd name="connsiteX81" fmla="*/ 191399 w 1426467"/>
              <a:gd name="connsiteY81" fmla="*/ 1036999 h 1561082"/>
              <a:gd name="connsiteX82" fmla="*/ 204400 w 1426467"/>
              <a:gd name="connsiteY82" fmla="*/ 1031746 h 1561082"/>
              <a:gd name="connsiteX83" fmla="*/ 215234 w 1426467"/>
              <a:gd name="connsiteY83" fmla="*/ 1025178 h 1561082"/>
              <a:gd name="connsiteX84" fmla="*/ 226068 w 1426467"/>
              <a:gd name="connsiteY84" fmla="*/ 1017954 h 1561082"/>
              <a:gd name="connsiteX85" fmla="*/ 236902 w 1426467"/>
              <a:gd name="connsiteY85" fmla="*/ 1009416 h 1561082"/>
              <a:gd name="connsiteX86" fmla="*/ 246291 w 1426467"/>
              <a:gd name="connsiteY86" fmla="*/ 999565 h 1561082"/>
              <a:gd name="connsiteX87" fmla="*/ 254958 w 1426467"/>
              <a:gd name="connsiteY87" fmla="*/ 989057 h 1561082"/>
              <a:gd name="connsiteX88" fmla="*/ 262903 w 1426467"/>
              <a:gd name="connsiteY88" fmla="*/ 977236 h 1561082"/>
              <a:gd name="connsiteX89" fmla="*/ 269403 w 1426467"/>
              <a:gd name="connsiteY89" fmla="*/ 965414 h 1561082"/>
              <a:gd name="connsiteX90" fmla="*/ 274459 w 1426467"/>
              <a:gd name="connsiteY90" fmla="*/ 951623 h 1561082"/>
              <a:gd name="connsiteX91" fmla="*/ 278793 w 1426467"/>
              <a:gd name="connsiteY91" fmla="*/ 937831 h 1561082"/>
              <a:gd name="connsiteX92" fmla="*/ 281682 w 1426467"/>
              <a:gd name="connsiteY92" fmla="*/ 922726 h 1561082"/>
              <a:gd name="connsiteX93" fmla="*/ 283849 w 1426467"/>
              <a:gd name="connsiteY93" fmla="*/ 908278 h 1561082"/>
              <a:gd name="connsiteX94" fmla="*/ 285293 w 1426467"/>
              <a:gd name="connsiteY94" fmla="*/ 893829 h 1561082"/>
              <a:gd name="connsiteX95" fmla="*/ 283849 w 1426467"/>
              <a:gd name="connsiteY95" fmla="*/ 878067 h 1561082"/>
              <a:gd name="connsiteX96" fmla="*/ 281682 w 1426467"/>
              <a:gd name="connsiteY96" fmla="*/ 862962 h 1561082"/>
              <a:gd name="connsiteX97" fmla="*/ 278793 w 1426467"/>
              <a:gd name="connsiteY97" fmla="*/ 848514 h 1561082"/>
              <a:gd name="connsiteX98" fmla="*/ 274459 w 1426467"/>
              <a:gd name="connsiteY98" fmla="*/ 834722 h 1561082"/>
              <a:gd name="connsiteX99" fmla="*/ 269403 w 1426467"/>
              <a:gd name="connsiteY99" fmla="*/ 820931 h 1561082"/>
              <a:gd name="connsiteX100" fmla="*/ 262903 w 1426467"/>
              <a:gd name="connsiteY100" fmla="*/ 809109 h 1561082"/>
              <a:gd name="connsiteX101" fmla="*/ 254958 w 1426467"/>
              <a:gd name="connsiteY101" fmla="*/ 797288 h 1561082"/>
              <a:gd name="connsiteX102" fmla="*/ 246291 w 1426467"/>
              <a:gd name="connsiteY102" fmla="*/ 786780 h 1561082"/>
              <a:gd name="connsiteX103" fmla="*/ 236902 w 1426467"/>
              <a:gd name="connsiteY103" fmla="*/ 776929 h 1561082"/>
              <a:gd name="connsiteX104" fmla="*/ 226068 w 1426467"/>
              <a:gd name="connsiteY104" fmla="*/ 767734 h 1561082"/>
              <a:gd name="connsiteX105" fmla="*/ 215234 w 1426467"/>
              <a:gd name="connsiteY105" fmla="*/ 761167 h 1561082"/>
              <a:gd name="connsiteX106" fmla="*/ 204400 w 1426467"/>
              <a:gd name="connsiteY106" fmla="*/ 753943 h 1561082"/>
              <a:gd name="connsiteX107" fmla="*/ 191399 w 1426467"/>
              <a:gd name="connsiteY107" fmla="*/ 749345 h 1561082"/>
              <a:gd name="connsiteX108" fmla="*/ 178398 w 1426467"/>
              <a:gd name="connsiteY108" fmla="*/ 745405 h 1561082"/>
              <a:gd name="connsiteX109" fmla="*/ 165398 w 1426467"/>
              <a:gd name="connsiteY109" fmla="*/ 743435 h 1561082"/>
              <a:gd name="connsiteX110" fmla="*/ 152397 w 1426467"/>
              <a:gd name="connsiteY110" fmla="*/ 742121 h 1561082"/>
              <a:gd name="connsiteX111" fmla="*/ 149835 w 1426467"/>
              <a:gd name="connsiteY111" fmla="*/ 742413 h 1561082"/>
              <a:gd name="connsiteX112" fmla="*/ 145878 w 1426467"/>
              <a:gd name="connsiteY112" fmla="*/ 742052 h 1561082"/>
              <a:gd name="connsiteX113" fmla="*/ 134332 w 1426467"/>
              <a:gd name="connsiteY113" fmla="*/ 743366 h 1561082"/>
              <a:gd name="connsiteX114" fmla="*/ 123509 w 1426467"/>
              <a:gd name="connsiteY114" fmla="*/ 744023 h 1561082"/>
              <a:gd name="connsiteX115" fmla="*/ 113406 w 1426467"/>
              <a:gd name="connsiteY115" fmla="*/ 747307 h 1561082"/>
              <a:gd name="connsiteX116" fmla="*/ 104026 w 1426467"/>
              <a:gd name="connsiteY116" fmla="*/ 749934 h 1561082"/>
              <a:gd name="connsiteX117" fmla="*/ 95366 w 1426467"/>
              <a:gd name="connsiteY117" fmla="*/ 755188 h 1561082"/>
              <a:gd name="connsiteX118" fmla="*/ 87429 w 1426467"/>
              <a:gd name="connsiteY118" fmla="*/ 759129 h 1561082"/>
              <a:gd name="connsiteX119" fmla="*/ 80935 w 1426467"/>
              <a:gd name="connsiteY119" fmla="*/ 763727 h 1561082"/>
              <a:gd name="connsiteX120" fmla="*/ 74440 w 1426467"/>
              <a:gd name="connsiteY120" fmla="*/ 768981 h 1561082"/>
              <a:gd name="connsiteX121" fmla="*/ 65060 w 1426467"/>
              <a:gd name="connsiteY121" fmla="*/ 778833 h 1561082"/>
              <a:gd name="connsiteX122" fmla="*/ 58565 w 1426467"/>
              <a:gd name="connsiteY122" fmla="*/ 786715 h 1561082"/>
              <a:gd name="connsiteX123" fmla="*/ 53514 w 1426467"/>
              <a:gd name="connsiteY123" fmla="*/ 795253 h 1561082"/>
              <a:gd name="connsiteX124" fmla="*/ 49906 w 1426467"/>
              <a:gd name="connsiteY124" fmla="*/ 801164 h 1561082"/>
              <a:gd name="connsiteX125" fmla="*/ 45577 w 1426467"/>
              <a:gd name="connsiteY125" fmla="*/ 806419 h 1561082"/>
              <a:gd name="connsiteX126" fmla="*/ 41247 w 1426467"/>
              <a:gd name="connsiteY126" fmla="*/ 811016 h 1561082"/>
              <a:gd name="connsiteX127" fmla="*/ 38361 w 1426467"/>
              <a:gd name="connsiteY127" fmla="*/ 814957 h 1561082"/>
              <a:gd name="connsiteX128" fmla="*/ 34031 w 1426467"/>
              <a:gd name="connsiteY128" fmla="*/ 817584 h 1561082"/>
              <a:gd name="connsiteX129" fmla="*/ 29702 w 1426467"/>
              <a:gd name="connsiteY129" fmla="*/ 819555 h 1561082"/>
              <a:gd name="connsiteX130" fmla="*/ 25372 w 1426467"/>
              <a:gd name="connsiteY130" fmla="*/ 820868 h 1561082"/>
              <a:gd name="connsiteX131" fmla="*/ 21150 w 1426467"/>
              <a:gd name="connsiteY131" fmla="*/ 821509 h 1561082"/>
              <a:gd name="connsiteX132" fmla="*/ 17334 w 1426467"/>
              <a:gd name="connsiteY132" fmla="*/ 820931 h 1561082"/>
              <a:gd name="connsiteX133" fmla="*/ 13000 w 1426467"/>
              <a:gd name="connsiteY133" fmla="*/ 818960 h 1561082"/>
              <a:gd name="connsiteX134" fmla="*/ 8667 w 1426467"/>
              <a:gd name="connsiteY134" fmla="*/ 815677 h 1561082"/>
              <a:gd name="connsiteX135" fmla="*/ 5778 w 1426467"/>
              <a:gd name="connsiteY135" fmla="*/ 812393 h 1561082"/>
              <a:gd name="connsiteX136" fmla="*/ 3611 w 1426467"/>
              <a:gd name="connsiteY136" fmla="*/ 807139 h 1561082"/>
              <a:gd name="connsiteX137" fmla="*/ 1444 w 1426467"/>
              <a:gd name="connsiteY137" fmla="*/ 801228 h 1561082"/>
              <a:gd name="connsiteX138" fmla="*/ 0 w 1426467"/>
              <a:gd name="connsiteY138" fmla="*/ 795317 h 1561082"/>
              <a:gd name="connsiteX139" fmla="*/ 0 w 1426467"/>
              <a:gd name="connsiteY139" fmla="*/ 787437 h 1561082"/>
              <a:gd name="connsiteX140" fmla="*/ 0 w 1426467"/>
              <a:gd name="connsiteY140" fmla="*/ 261384 h 1561082"/>
              <a:gd name="connsiteX141" fmla="*/ 394355 w 1426467"/>
              <a:gd name="connsiteY141" fmla="*/ 261384 h 1561082"/>
              <a:gd name="connsiteX142" fmla="*/ 394355 w 1426467"/>
              <a:gd name="connsiteY142" fmla="*/ 259414 h 1561082"/>
              <a:gd name="connsiteX143" fmla="*/ 575642 w 1426467"/>
              <a:gd name="connsiteY143" fmla="*/ 259414 h 1561082"/>
              <a:gd name="connsiteX144" fmla="*/ 584309 w 1426467"/>
              <a:gd name="connsiteY144" fmla="*/ 259414 h 1561082"/>
              <a:gd name="connsiteX145" fmla="*/ 592254 w 1426467"/>
              <a:gd name="connsiteY145" fmla="*/ 258100 h 1561082"/>
              <a:gd name="connsiteX146" fmla="*/ 598032 w 1426467"/>
              <a:gd name="connsiteY146" fmla="*/ 256130 h 1561082"/>
              <a:gd name="connsiteX147" fmla="*/ 603811 w 1426467"/>
              <a:gd name="connsiteY147" fmla="*/ 254817 h 1561082"/>
              <a:gd name="connsiteX148" fmla="*/ 608144 w 1426467"/>
              <a:gd name="connsiteY148" fmla="*/ 251533 h 1561082"/>
              <a:gd name="connsiteX149" fmla="*/ 611033 w 1426467"/>
              <a:gd name="connsiteY149" fmla="*/ 247592 h 1561082"/>
              <a:gd name="connsiteX150" fmla="*/ 613200 w 1426467"/>
              <a:gd name="connsiteY150" fmla="*/ 243652 h 1561082"/>
              <a:gd name="connsiteX151" fmla="*/ 614644 w 1426467"/>
              <a:gd name="connsiteY151" fmla="*/ 239712 h 1561082"/>
              <a:gd name="connsiteX152" fmla="*/ 614644 w 1426467"/>
              <a:gd name="connsiteY152" fmla="*/ 235771 h 1561082"/>
              <a:gd name="connsiteX153" fmla="*/ 613200 w 1426467"/>
              <a:gd name="connsiteY153" fmla="*/ 231831 h 1561082"/>
              <a:gd name="connsiteX154" fmla="*/ 611033 w 1426467"/>
              <a:gd name="connsiteY154" fmla="*/ 227233 h 1561082"/>
              <a:gd name="connsiteX155" fmla="*/ 610748 w 1426467"/>
              <a:gd name="connsiteY155" fmla="*/ 226845 h 1561082"/>
              <a:gd name="connsiteX156" fmla="*/ 610288 w 1426467"/>
              <a:gd name="connsiteY156" fmla="*/ 225451 h 1561082"/>
              <a:gd name="connsiteX157" fmla="*/ 606677 w 1426467"/>
              <a:gd name="connsiteY157" fmla="*/ 219545 h 1561082"/>
              <a:gd name="connsiteX158" fmla="*/ 601622 w 1426467"/>
              <a:gd name="connsiteY158" fmla="*/ 212327 h 1561082"/>
              <a:gd name="connsiteX159" fmla="*/ 592956 w 1426467"/>
              <a:gd name="connsiteY159" fmla="*/ 206422 h 1561082"/>
              <a:gd name="connsiteX160" fmla="*/ 582123 w 1426467"/>
              <a:gd name="connsiteY160" fmla="*/ 200516 h 1561082"/>
              <a:gd name="connsiteX161" fmla="*/ 573456 w 1426467"/>
              <a:gd name="connsiteY161" fmla="*/ 195922 h 1561082"/>
              <a:gd name="connsiteX162" fmla="*/ 564068 w 1426467"/>
              <a:gd name="connsiteY162" fmla="*/ 190017 h 1561082"/>
              <a:gd name="connsiteX163" fmla="*/ 553235 w 1426467"/>
              <a:gd name="connsiteY163" fmla="*/ 180830 h 1561082"/>
              <a:gd name="connsiteX164" fmla="*/ 547457 w 1426467"/>
              <a:gd name="connsiteY164" fmla="*/ 174924 h 1561082"/>
              <a:gd name="connsiteX165" fmla="*/ 543124 w 1426467"/>
              <a:gd name="connsiteY165" fmla="*/ 169019 h 1561082"/>
              <a:gd name="connsiteX166" fmla="*/ 538068 w 1426467"/>
              <a:gd name="connsiteY166" fmla="*/ 162457 h 1561082"/>
              <a:gd name="connsiteX167" fmla="*/ 533735 w 1426467"/>
              <a:gd name="connsiteY167" fmla="*/ 154582 h 1561082"/>
              <a:gd name="connsiteX168" fmla="*/ 530987 w 1426467"/>
              <a:gd name="connsiteY168" fmla="*/ 149171 h 1561082"/>
              <a:gd name="connsiteX169" fmla="*/ 529418 w 1426467"/>
              <a:gd name="connsiteY169" fmla="*/ 142513 h 1561082"/>
              <a:gd name="connsiteX170" fmla="*/ 527251 w 1426467"/>
              <a:gd name="connsiteY170" fmla="*/ 132005 h 1561082"/>
              <a:gd name="connsiteX171" fmla="*/ 527251 w 1426467"/>
              <a:gd name="connsiteY171" fmla="*/ 120841 h 1561082"/>
              <a:gd name="connsiteX172" fmla="*/ 527251 w 1426467"/>
              <a:gd name="connsiteY172" fmla="*/ 109019 h 1561082"/>
              <a:gd name="connsiteX173" fmla="*/ 530140 w 1426467"/>
              <a:gd name="connsiteY173" fmla="*/ 97198 h 1561082"/>
              <a:gd name="connsiteX174" fmla="*/ 533751 w 1426467"/>
              <a:gd name="connsiteY174" fmla="*/ 85377 h 1561082"/>
              <a:gd name="connsiteX175" fmla="*/ 540252 w 1426467"/>
              <a:gd name="connsiteY175" fmla="*/ 73555 h 1561082"/>
              <a:gd name="connsiteX176" fmla="*/ 546752 w 1426467"/>
              <a:gd name="connsiteY176" fmla="*/ 64361 h 1561082"/>
              <a:gd name="connsiteX177" fmla="*/ 555419 w 1426467"/>
              <a:gd name="connsiteY177" fmla="*/ 54510 h 1561082"/>
              <a:gd name="connsiteX178" fmla="*/ 564808 w 1426467"/>
              <a:gd name="connsiteY178" fmla="*/ 44658 h 1561082"/>
              <a:gd name="connsiteX179" fmla="*/ 574920 w 1426467"/>
              <a:gd name="connsiteY179" fmla="*/ 35464 h 1561082"/>
              <a:gd name="connsiteX180" fmla="*/ 586476 w 1426467"/>
              <a:gd name="connsiteY180" fmla="*/ 27583 h 1561082"/>
              <a:gd name="connsiteX181" fmla="*/ 599477 w 1426467"/>
              <a:gd name="connsiteY181" fmla="*/ 21016 h 1561082"/>
              <a:gd name="connsiteX182" fmla="*/ 613200 w 1426467"/>
              <a:gd name="connsiteY182" fmla="*/ 15105 h 1561082"/>
              <a:gd name="connsiteX183" fmla="*/ 627645 w 1426467"/>
              <a:gd name="connsiteY183" fmla="*/ 9851 h 1561082"/>
              <a:gd name="connsiteX184" fmla="*/ 642813 w 1426467"/>
              <a:gd name="connsiteY184" fmla="*/ 5910 h 1561082"/>
              <a:gd name="connsiteX185" fmla="*/ 658702 w 1426467"/>
              <a:gd name="connsiteY185" fmla="*/ 3283 h 1561082"/>
              <a:gd name="connsiteX186" fmla="*/ 675314 w 1426467"/>
              <a:gd name="connsiteY186" fmla="*/ 1313 h 1561082"/>
              <a:gd name="connsiteX187" fmla="*/ 692649 w 1426467"/>
              <a:gd name="connsiteY187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426467" h="1561082">
                <a:moveTo>
                  <a:pt x="692649" y="0"/>
                </a:moveTo>
                <a:lnTo>
                  <a:pt x="709261" y="1313"/>
                </a:lnTo>
                <a:lnTo>
                  <a:pt x="725873" y="3283"/>
                </a:lnTo>
                <a:lnTo>
                  <a:pt x="741763" y="5910"/>
                </a:lnTo>
                <a:lnTo>
                  <a:pt x="756930" y="9851"/>
                </a:lnTo>
                <a:lnTo>
                  <a:pt x="771375" y="15105"/>
                </a:lnTo>
                <a:lnTo>
                  <a:pt x="785098" y="21016"/>
                </a:lnTo>
                <a:lnTo>
                  <a:pt x="798099" y="27583"/>
                </a:lnTo>
                <a:lnTo>
                  <a:pt x="808933" y="35464"/>
                </a:lnTo>
                <a:lnTo>
                  <a:pt x="819767" y="44658"/>
                </a:lnTo>
                <a:lnTo>
                  <a:pt x="829156" y="54510"/>
                </a:lnTo>
                <a:lnTo>
                  <a:pt x="837823" y="64361"/>
                </a:lnTo>
                <a:lnTo>
                  <a:pt x="844324" y="73555"/>
                </a:lnTo>
                <a:lnTo>
                  <a:pt x="849705" y="83342"/>
                </a:lnTo>
                <a:lnTo>
                  <a:pt x="852226" y="91588"/>
                </a:lnTo>
                <a:lnTo>
                  <a:pt x="855115" y="103399"/>
                </a:lnTo>
                <a:lnTo>
                  <a:pt x="855115" y="116523"/>
                </a:lnTo>
                <a:lnTo>
                  <a:pt x="855115" y="127022"/>
                </a:lnTo>
                <a:lnTo>
                  <a:pt x="852948" y="136865"/>
                </a:lnTo>
                <a:lnTo>
                  <a:pt x="850059" y="146052"/>
                </a:lnTo>
                <a:lnTo>
                  <a:pt x="846448" y="154582"/>
                </a:lnTo>
                <a:lnTo>
                  <a:pt x="842115" y="162457"/>
                </a:lnTo>
                <a:lnTo>
                  <a:pt x="837060" y="169019"/>
                </a:lnTo>
                <a:lnTo>
                  <a:pt x="832726" y="174924"/>
                </a:lnTo>
                <a:lnTo>
                  <a:pt x="826949" y="180830"/>
                </a:lnTo>
                <a:lnTo>
                  <a:pt x="816116" y="190017"/>
                </a:lnTo>
                <a:lnTo>
                  <a:pt x="806727" y="195922"/>
                </a:lnTo>
                <a:lnTo>
                  <a:pt x="798061" y="200516"/>
                </a:lnTo>
                <a:lnTo>
                  <a:pt x="787228" y="206422"/>
                </a:lnTo>
                <a:lnTo>
                  <a:pt x="778561" y="212327"/>
                </a:lnTo>
                <a:lnTo>
                  <a:pt x="773506" y="219545"/>
                </a:lnTo>
                <a:lnTo>
                  <a:pt x="769173" y="225451"/>
                </a:lnTo>
                <a:lnTo>
                  <a:pt x="767728" y="232013"/>
                </a:lnTo>
                <a:lnTo>
                  <a:pt x="769173" y="237919"/>
                </a:lnTo>
                <a:lnTo>
                  <a:pt x="769931" y="239297"/>
                </a:lnTo>
                <a:lnTo>
                  <a:pt x="769931" y="239712"/>
                </a:lnTo>
                <a:lnTo>
                  <a:pt x="771375" y="243652"/>
                </a:lnTo>
                <a:lnTo>
                  <a:pt x="773542" y="247592"/>
                </a:lnTo>
                <a:lnTo>
                  <a:pt x="776431" y="251533"/>
                </a:lnTo>
                <a:lnTo>
                  <a:pt x="780765" y="254817"/>
                </a:lnTo>
                <a:lnTo>
                  <a:pt x="786543" y="256130"/>
                </a:lnTo>
                <a:lnTo>
                  <a:pt x="793043" y="258100"/>
                </a:lnTo>
                <a:lnTo>
                  <a:pt x="800266" y="259414"/>
                </a:lnTo>
                <a:lnTo>
                  <a:pt x="808933" y="259414"/>
                </a:lnTo>
                <a:lnTo>
                  <a:pt x="1098560" y="259414"/>
                </a:lnTo>
                <a:lnTo>
                  <a:pt x="1098560" y="261384"/>
                </a:lnTo>
                <a:lnTo>
                  <a:pt x="1426467" y="261384"/>
                </a:lnTo>
                <a:lnTo>
                  <a:pt x="1426467" y="1561082"/>
                </a:lnTo>
                <a:lnTo>
                  <a:pt x="0" y="1561082"/>
                </a:lnTo>
                <a:lnTo>
                  <a:pt x="0" y="998908"/>
                </a:lnTo>
                <a:lnTo>
                  <a:pt x="0" y="991027"/>
                </a:lnTo>
                <a:lnTo>
                  <a:pt x="1444" y="985117"/>
                </a:lnTo>
                <a:lnTo>
                  <a:pt x="3611" y="979206"/>
                </a:lnTo>
                <a:lnTo>
                  <a:pt x="5778" y="973952"/>
                </a:lnTo>
                <a:lnTo>
                  <a:pt x="8667" y="970012"/>
                </a:lnTo>
                <a:lnTo>
                  <a:pt x="13000" y="967385"/>
                </a:lnTo>
                <a:lnTo>
                  <a:pt x="17334" y="965414"/>
                </a:lnTo>
                <a:lnTo>
                  <a:pt x="21438" y="964171"/>
                </a:lnTo>
                <a:lnTo>
                  <a:pt x="25372" y="965364"/>
                </a:lnTo>
                <a:lnTo>
                  <a:pt x="29702" y="966021"/>
                </a:lnTo>
                <a:lnTo>
                  <a:pt x="34031" y="969305"/>
                </a:lnTo>
                <a:lnTo>
                  <a:pt x="38361" y="971932"/>
                </a:lnTo>
                <a:lnTo>
                  <a:pt x="41247" y="975216"/>
                </a:lnTo>
                <a:lnTo>
                  <a:pt x="45577" y="979814"/>
                </a:lnTo>
                <a:lnTo>
                  <a:pt x="49906" y="985068"/>
                </a:lnTo>
                <a:lnTo>
                  <a:pt x="53514" y="990979"/>
                </a:lnTo>
                <a:lnTo>
                  <a:pt x="58565" y="999518"/>
                </a:lnTo>
                <a:lnTo>
                  <a:pt x="65060" y="1007399"/>
                </a:lnTo>
                <a:lnTo>
                  <a:pt x="74440" y="1017251"/>
                </a:lnTo>
                <a:lnTo>
                  <a:pt x="80935" y="1021849"/>
                </a:lnTo>
                <a:lnTo>
                  <a:pt x="87429" y="1027103"/>
                </a:lnTo>
                <a:lnTo>
                  <a:pt x="95366" y="1031701"/>
                </a:lnTo>
                <a:lnTo>
                  <a:pt x="104026" y="1035642"/>
                </a:lnTo>
                <a:lnTo>
                  <a:pt x="113406" y="1038926"/>
                </a:lnTo>
                <a:lnTo>
                  <a:pt x="123509" y="1041553"/>
                </a:lnTo>
                <a:lnTo>
                  <a:pt x="134332" y="1042867"/>
                </a:lnTo>
                <a:lnTo>
                  <a:pt x="145878" y="1043523"/>
                </a:lnTo>
                <a:lnTo>
                  <a:pt x="149071" y="1043378"/>
                </a:lnTo>
                <a:lnTo>
                  <a:pt x="152397" y="1043567"/>
                </a:lnTo>
                <a:lnTo>
                  <a:pt x="165398" y="1042910"/>
                </a:lnTo>
                <a:lnTo>
                  <a:pt x="178398" y="1040940"/>
                </a:lnTo>
                <a:lnTo>
                  <a:pt x="191399" y="1036999"/>
                </a:lnTo>
                <a:lnTo>
                  <a:pt x="204400" y="1031746"/>
                </a:lnTo>
                <a:lnTo>
                  <a:pt x="215234" y="1025178"/>
                </a:lnTo>
                <a:lnTo>
                  <a:pt x="226068" y="1017954"/>
                </a:lnTo>
                <a:lnTo>
                  <a:pt x="236902" y="1009416"/>
                </a:lnTo>
                <a:lnTo>
                  <a:pt x="246291" y="999565"/>
                </a:lnTo>
                <a:lnTo>
                  <a:pt x="254958" y="989057"/>
                </a:lnTo>
                <a:lnTo>
                  <a:pt x="262903" y="977236"/>
                </a:lnTo>
                <a:lnTo>
                  <a:pt x="269403" y="965414"/>
                </a:lnTo>
                <a:lnTo>
                  <a:pt x="274459" y="951623"/>
                </a:lnTo>
                <a:lnTo>
                  <a:pt x="278793" y="937831"/>
                </a:lnTo>
                <a:lnTo>
                  <a:pt x="281682" y="922726"/>
                </a:lnTo>
                <a:lnTo>
                  <a:pt x="283849" y="908278"/>
                </a:lnTo>
                <a:lnTo>
                  <a:pt x="285293" y="893829"/>
                </a:lnTo>
                <a:lnTo>
                  <a:pt x="283849" y="878067"/>
                </a:lnTo>
                <a:lnTo>
                  <a:pt x="281682" y="862962"/>
                </a:lnTo>
                <a:lnTo>
                  <a:pt x="278793" y="848514"/>
                </a:lnTo>
                <a:lnTo>
                  <a:pt x="274459" y="834722"/>
                </a:lnTo>
                <a:lnTo>
                  <a:pt x="269403" y="820931"/>
                </a:lnTo>
                <a:lnTo>
                  <a:pt x="262903" y="809109"/>
                </a:lnTo>
                <a:lnTo>
                  <a:pt x="254958" y="797288"/>
                </a:lnTo>
                <a:lnTo>
                  <a:pt x="246291" y="786780"/>
                </a:lnTo>
                <a:lnTo>
                  <a:pt x="236902" y="776929"/>
                </a:lnTo>
                <a:lnTo>
                  <a:pt x="226068" y="767734"/>
                </a:lnTo>
                <a:lnTo>
                  <a:pt x="215234" y="761167"/>
                </a:lnTo>
                <a:lnTo>
                  <a:pt x="204400" y="753943"/>
                </a:lnTo>
                <a:lnTo>
                  <a:pt x="191399" y="749345"/>
                </a:lnTo>
                <a:lnTo>
                  <a:pt x="178398" y="745405"/>
                </a:lnTo>
                <a:lnTo>
                  <a:pt x="165398" y="743435"/>
                </a:lnTo>
                <a:lnTo>
                  <a:pt x="152397" y="742121"/>
                </a:lnTo>
                <a:lnTo>
                  <a:pt x="149835" y="742413"/>
                </a:lnTo>
                <a:lnTo>
                  <a:pt x="145878" y="742052"/>
                </a:lnTo>
                <a:lnTo>
                  <a:pt x="134332" y="743366"/>
                </a:lnTo>
                <a:lnTo>
                  <a:pt x="123509" y="744023"/>
                </a:lnTo>
                <a:lnTo>
                  <a:pt x="113406" y="747307"/>
                </a:lnTo>
                <a:lnTo>
                  <a:pt x="104026" y="749934"/>
                </a:lnTo>
                <a:lnTo>
                  <a:pt x="95366" y="755188"/>
                </a:lnTo>
                <a:lnTo>
                  <a:pt x="87429" y="759129"/>
                </a:lnTo>
                <a:lnTo>
                  <a:pt x="80935" y="763727"/>
                </a:lnTo>
                <a:lnTo>
                  <a:pt x="74440" y="768981"/>
                </a:lnTo>
                <a:lnTo>
                  <a:pt x="65060" y="778833"/>
                </a:lnTo>
                <a:lnTo>
                  <a:pt x="58565" y="786715"/>
                </a:lnTo>
                <a:lnTo>
                  <a:pt x="53514" y="795253"/>
                </a:lnTo>
                <a:lnTo>
                  <a:pt x="49906" y="801164"/>
                </a:lnTo>
                <a:lnTo>
                  <a:pt x="45577" y="806419"/>
                </a:lnTo>
                <a:lnTo>
                  <a:pt x="41247" y="811016"/>
                </a:lnTo>
                <a:lnTo>
                  <a:pt x="38361" y="814957"/>
                </a:lnTo>
                <a:lnTo>
                  <a:pt x="34031" y="817584"/>
                </a:lnTo>
                <a:lnTo>
                  <a:pt x="29702" y="819555"/>
                </a:lnTo>
                <a:lnTo>
                  <a:pt x="25372" y="820868"/>
                </a:lnTo>
                <a:lnTo>
                  <a:pt x="21150" y="821509"/>
                </a:lnTo>
                <a:lnTo>
                  <a:pt x="17334" y="820931"/>
                </a:lnTo>
                <a:lnTo>
                  <a:pt x="13000" y="818960"/>
                </a:lnTo>
                <a:lnTo>
                  <a:pt x="8667" y="815677"/>
                </a:lnTo>
                <a:lnTo>
                  <a:pt x="5778" y="812393"/>
                </a:lnTo>
                <a:lnTo>
                  <a:pt x="3611" y="807139"/>
                </a:lnTo>
                <a:lnTo>
                  <a:pt x="1444" y="801228"/>
                </a:lnTo>
                <a:lnTo>
                  <a:pt x="0" y="795317"/>
                </a:lnTo>
                <a:lnTo>
                  <a:pt x="0" y="787437"/>
                </a:lnTo>
                <a:lnTo>
                  <a:pt x="0" y="261384"/>
                </a:lnTo>
                <a:lnTo>
                  <a:pt x="394355" y="261384"/>
                </a:lnTo>
                <a:lnTo>
                  <a:pt x="394355" y="259414"/>
                </a:lnTo>
                <a:lnTo>
                  <a:pt x="575642" y="259414"/>
                </a:lnTo>
                <a:lnTo>
                  <a:pt x="584309" y="259414"/>
                </a:lnTo>
                <a:lnTo>
                  <a:pt x="592254" y="258100"/>
                </a:lnTo>
                <a:lnTo>
                  <a:pt x="598032" y="256130"/>
                </a:lnTo>
                <a:lnTo>
                  <a:pt x="603811" y="254817"/>
                </a:lnTo>
                <a:lnTo>
                  <a:pt x="608144" y="251533"/>
                </a:lnTo>
                <a:lnTo>
                  <a:pt x="611033" y="247592"/>
                </a:lnTo>
                <a:lnTo>
                  <a:pt x="613200" y="243652"/>
                </a:lnTo>
                <a:lnTo>
                  <a:pt x="614644" y="239712"/>
                </a:lnTo>
                <a:lnTo>
                  <a:pt x="614644" y="235771"/>
                </a:lnTo>
                <a:lnTo>
                  <a:pt x="613200" y="231831"/>
                </a:lnTo>
                <a:lnTo>
                  <a:pt x="611033" y="227233"/>
                </a:lnTo>
                <a:lnTo>
                  <a:pt x="610748" y="226845"/>
                </a:lnTo>
                <a:lnTo>
                  <a:pt x="610288" y="225451"/>
                </a:lnTo>
                <a:lnTo>
                  <a:pt x="606677" y="219545"/>
                </a:lnTo>
                <a:lnTo>
                  <a:pt x="601622" y="212327"/>
                </a:lnTo>
                <a:lnTo>
                  <a:pt x="592956" y="206422"/>
                </a:lnTo>
                <a:lnTo>
                  <a:pt x="582123" y="200516"/>
                </a:lnTo>
                <a:lnTo>
                  <a:pt x="573456" y="195922"/>
                </a:lnTo>
                <a:lnTo>
                  <a:pt x="564068" y="190017"/>
                </a:lnTo>
                <a:lnTo>
                  <a:pt x="553235" y="180830"/>
                </a:lnTo>
                <a:lnTo>
                  <a:pt x="547457" y="174924"/>
                </a:lnTo>
                <a:lnTo>
                  <a:pt x="543124" y="169019"/>
                </a:lnTo>
                <a:lnTo>
                  <a:pt x="538068" y="162457"/>
                </a:lnTo>
                <a:lnTo>
                  <a:pt x="533735" y="154582"/>
                </a:lnTo>
                <a:lnTo>
                  <a:pt x="530987" y="149171"/>
                </a:lnTo>
                <a:lnTo>
                  <a:pt x="529418" y="142513"/>
                </a:lnTo>
                <a:lnTo>
                  <a:pt x="527251" y="132005"/>
                </a:lnTo>
                <a:lnTo>
                  <a:pt x="527251" y="120841"/>
                </a:lnTo>
                <a:lnTo>
                  <a:pt x="527251" y="109019"/>
                </a:lnTo>
                <a:lnTo>
                  <a:pt x="530140" y="97198"/>
                </a:lnTo>
                <a:lnTo>
                  <a:pt x="533751" y="85377"/>
                </a:lnTo>
                <a:lnTo>
                  <a:pt x="540252" y="73555"/>
                </a:lnTo>
                <a:lnTo>
                  <a:pt x="546752" y="64361"/>
                </a:lnTo>
                <a:lnTo>
                  <a:pt x="555419" y="54510"/>
                </a:lnTo>
                <a:lnTo>
                  <a:pt x="564808" y="44658"/>
                </a:lnTo>
                <a:lnTo>
                  <a:pt x="574920" y="35464"/>
                </a:lnTo>
                <a:lnTo>
                  <a:pt x="586476" y="27583"/>
                </a:lnTo>
                <a:lnTo>
                  <a:pt x="599477" y="21016"/>
                </a:lnTo>
                <a:lnTo>
                  <a:pt x="613200" y="15105"/>
                </a:lnTo>
                <a:lnTo>
                  <a:pt x="627645" y="9851"/>
                </a:lnTo>
                <a:lnTo>
                  <a:pt x="642813" y="5910"/>
                </a:lnTo>
                <a:lnTo>
                  <a:pt x="658702" y="3283"/>
                </a:lnTo>
                <a:lnTo>
                  <a:pt x="675314" y="1313"/>
                </a:lnTo>
                <a:lnTo>
                  <a:pt x="692649" y="0"/>
                </a:lnTo>
                <a:close/>
              </a:path>
            </a:pathLst>
          </a:cu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584C223-8207-44A4-B102-8853ED6EA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t="74516" r="27190" b="1338"/>
          <a:stretch>
            <a:fillRect/>
          </a:stretch>
        </p:blipFill>
        <p:spPr>
          <a:xfrm>
            <a:off x="5456203" y="4733252"/>
            <a:ext cx="1710894" cy="1299807"/>
          </a:xfrm>
          <a:custGeom>
            <a:avLst/>
            <a:gdLst>
              <a:gd name="connsiteX0" fmla="*/ 0 w 1710894"/>
              <a:gd name="connsiteY0" fmla="*/ 0 h 1299807"/>
              <a:gd name="connsiteX1" fmla="*/ 647267 w 1710894"/>
              <a:gd name="connsiteY1" fmla="*/ 0 h 1299807"/>
              <a:gd name="connsiteX2" fmla="*/ 651597 w 1710894"/>
              <a:gd name="connsiteY2" fmla="*/ 3941 h 1299807"/>
              <a:gd name="connsiteX3" fmla="*/ 655205 w 1710894"/>
              <a:gd name="connsiteY3" fmla="*/ 9852 h 1299807"/>
              <a:gd name="connsiteX4" fmla="*/ 655927 w 1710894"/>
              <a:gd name="connsiteY4" fmla="*/ 15763 h 1299807"/>
              <a:gd name="connsiteX5" fmla="*/ 655205 w 1710894"/>
              <a:gd name="connsiteY5" fmla="*/ 21674 h 1299807"/>
              <a:gd name="connsiteX6" fmla="*/ 654801 w 1710894"/>
              <a:gd name="connsiteY6" fmla="*/ 22288 h 1299807"/>
              <a:gd name="connsiteX7" fmla="*/ 651150 w 1710894"/>
              <a:gd name="connsiteY7" fmla="*/ 26021 h 1299807"/>
              <a:gd name="connsiteX8" fmla="*/ 642487 w 1710894"/>
              <a:gd name="connsiteY8" fmla="*/ 31927 h 1299807"/>
              <a:gd name="connsiteX9" fmla="*/ 633103 w 1710894"/>
              <a:gd name="connsiteY9" fmla="*/ 37834 h 1299807"/>
              <a:gd name="connsiteX10" fmla="*/ 622996 w 1710894"/>
              <a:gd name="connsiteY10" fmla="*/ 42427 h 1299807"/>
              <a:gd name="connsiteX11" fmla="*/ 614334 w 1710894"/>
              <a:gd name="connsiteY11" fmla="*/ 48333 h 1299807"/>
              <a:gd name="connsiteX12" fmla="*/ 603505 w 1710894"/>
              <a:gd name="connsiteY12" fmla="*/ 57520 h 1299807"/>
              <a:gd name="connsiteX13" fmla="*/ 598452 w 1710894"/>
              <a:gd name="connsiteY13" fmla="*/ 63427 h 1299807"/>
              <a:gd name="connsiteX14" fmla="*/ 592677 w 1710894"/>
              <a:gd name="connsiteY14" fmla="*/ 69333 h 1299807"/>
              <a:gd name="connsiteX15" fmla="*/ 587623 w 1710894"/>
              <a:gd name="connsiteY15" fmla="*/ 76551 h 1299807"/>
              <a:gd name="connsiteX16" fmla="*/ 584881 w 1710894"/>
              <a:gd name="connsiteY16" fmla="*/ 81122 h 1299807"/>
              <a:gd name="connsiteX17" fmla="*/ 581603 w 1710894"/>
              <a:gd name="connsiteY17" fmla="*/ 85384 h 1299807"/>
              <a:gd name="connsiteX18" fmla="*/ 577273 w 1710894"/>
              <a:gd name="connsiteY18" fmla="*/ 93265 h 1299807"/>
              <a:gd name="connsiteX19" fmla="*/ 573665 w 1710894"/>
              <a:gd name="connsiteY19" fmla="*/ 101147 h 1299807"/>
              <a:gd name="connsiteX20" fmla="*/ 570779 w 1710894"/>
              <a:gd name="connsiteY20" fmla="*/ 110999 h 1299807"/>
              <a:gd name="connsiteX21" fmla="*/ 568614 w 1710894"/>
              <a:gd name="connsiteY21" fmla="*/ 120851 h 1299807"/>
              <a:gd name="connsiteX22" fmla="*/ 568614 w 1710894"/>
              <a:gd name="connsiteY22" fmla="*/ 131360 h 1299807"/>
              <a:gd name="connsiteX23" fmla="*/ 569336 w 1710894"/>
              <a:gd name="connsiteY23" fmla="*/ 143182 h 1299807"/>
              <a:gd name="connsiteX24" fmla="*/ 571500 w 1710894"/>
              <a:gd name="connsiteY24" fmla="*/ 156318 h 1299807"/>
              <a:gd name="connsiteX25" fmla="*/ 575830 w 1710894"/>
              <a:gd name="connsiteY25" fmla="*/ 166827 h 1299807"/>
              <a:gd name="connsiteX26" fmla="*/ 581603 w 1710894"/>
              <a:gd name="connsiteY26" fmla="*/ 178649 h 1299807"/>
              <a:gd name="connsiteX27" fmla="*/ 588097 w 1710894"/>
              <a:gd name="connsiteY27" fmla="*/ 188501 h 1299807"/>
              <a:gd name="connsiteX28" fmla="*/ 596756 w 1710894"/>
              <a:gd name="connsiteY28" fmla="*/ 199010 h 1299807"/>
              <a:gd name="connsiteX29" fmla="*/ 606137 w 1710894"/>
              <a:gd name="connsiteY29" fmla="*/ 208205 h 1299807"/>
              <a:gd name="connsiteX30" fmla="*/ 616961 w 1710894"/>
              <a:gd name="connsiteY30" fmla="*/ 216744 h 1299807"/>
              <a:gd name="connsiteX31" fmla="*/ 629228 w 1710894"/>
              <a:gd name="connsiteY31" fmla="*/ 224625 h 1299807"/>
              <a:gd name="connsiteX32" fmla="*/ 640773 w 1710894"/>
              <a:gd name="connsiteY32" fmla="*/ 231850 h 1299807"/>
              <a:gd name="connsiteX33" fmla="*/ 655205 w 1710894"/>
              <a:gd name="connsiteY33" fmla="*/ 237761 h 1299807"/>
              <a:gd name="connsiteX34" fmla="*/ 669637 w 1710894"/>
              <a:gd name="connsiteY34" fmla="*/ 242359 h 1299807"/>
              <a:gd name="connsiteX35" fmla="*/ 684790 w 1710894"/>
              <a:gd name="connsiteY35" fmla="*/ 246300 h 1299807"/>
              <a:gd name="connsiteX36" fmla="*/ 699944 w 1710894"/>
              <a:gd name="connsiteY36" fmla="*/ 249584 h 1299807"/>
              <a:gd name="connsiteX37" fmla="*/ 717262 w 1710894"/>
              <a:gd name="connsiteY37" fmla="*/ 251554 h 1299807"/>
              <a:gd name="connsiteX38" fmla="*/ 733859 w 1710894"/>
              <a:gd name="connsiteY38" fmla="*/ 252211 h 1299807"/>
              <a:gd name="connsiteX39" fmla="*/ 751177 w 1710894"/>
              <a:gd name="connsiteY39" fmla="*/ 251554 h 1299807"/>
              <a:gd name="connsiteX40" fmla="*/ 767052 w 1710894"/>
              <a:gd name="connsiteY40" fmla="*/ 249584 h 1299807"/>
              <a:gd name="connsiteX41" fmla="*/ 782927 w 1710894"/>
              <a:gd name="connsiteY41" fmla="*/ 246300 h 1299807"/>
              <a:gd name="connsiteX42" fmla="*/ 798080 w 1710894"/>
              <a:gd name="connsiteY42" fmla="*/ 242359 h 1299807"/>
              <a:gd name="connsiteX43" fmla="*/ 812512 w 1710894"/>
              <a:gd name="connsiteY43" fmla="*/ 237761 h 1299807"/>
              <a:gd name="connsiteX44" fmla="*/ 826222 w 1710894"/>
              <a:gd name="connsiteY44" fmla="*/ 231850 h 1299807"/>
              <a:gd name="connsiteX45" fmla="*/ 839211 w 1710894"/>
              <a:gd name="connsiteY45" fmla="*/ 224625 h 1299807"/>
              <a:gd name="connsiteX46" fmla="*/ 851478 w 1710894"/>
              <a:gd name="connsiteY46" fmla="*/ 216744 h 1299807"/>
              <a:gd name="connsiteX47" fmla="*/ 862302 w 1710894"/>
              <a:gd name="connsiteY47" fmla="*/ 208205 h 1299807"/>
              <a:gd name="connsiteX48" fmla="*/ 871683 w 1710894"/>
              <a:gd name="connsiteY48" fmla="*/ 199010 h 1299807"/>
              <a:gd name="connsiteX49" fmla="*/ 878898 w 1710894"/>
              <a:gd name="connsiteY49" fmla="*/ 188501 h 1299807"/>
              <a:gd name="connsiteX50" fmla="*/ 886836 w 1710894"/>
              <a:gd name="connsiteY50" fmla="*/ 178649 h 1299807"/>
              <a:gd name="connsiteX51" fmla="*/ 888248 w 1710894"/>
              <a:gd name="connsiteY51" fmla="*/ 175344 h 1299807"/>
              <a:gd name="connsiteX52" fmla="*/ 892986 w 1710894"/>
              <a:gd name="connsiteY52" fmla="*/ 169080 h 1299807"/>
              <a:gd name="connsiteX53" fmla="*/ 898039 w 1710894"/>
              <a:gd name="connsiteY53" fmla="*/ 158580 h 1299807"/>
              <a:gd name="connsiteX54" fmla="*/ 902370 w 1710894"/>
              <a:gd name="connsiteY54" fmla="*/ 146768 h 1299807"/>
              <a:gd name="connsiteX55" fmla="*/ 904536 w 1710894"/>
              <a:gd name="connsiteY55" fmla="*/ 134956 h 1299807"/>
              <a:gd name="connsiteX56" fmla="*/ 905980 w 1710894"/>
              <a:gd name="connsiteY56" fmla="*/ 121831 h 1299807"/>
              <a:gd name="connsiteX57" fmla="*/ 904536 w 1710894"/>
              <a:gd name="connsiteY57" fmla="*/ 111332 h 1299807"/>
              <a:gd name="connsiteX58" fmla="*/ 902370 w 1710894"/>
              <a:gd name="connsiteY58" fmla="*/ 101488 h 1299807"/>
              <a:gd name="connsiteX59" fmla="*/ 900204 w 1710894"/>
              <a:gd name="connsiteY59" fmla="*/ 92301 h 1299807"/>
              <a:gd name="connsiteX60" fmla="*/ 895874 w 1710894"/>
              <a:gd name="connsiteY60" fmla="*/ 83770 h 1299807"/>
              <a:gd name="connsiteX61" fmla="*/ 891542 w 1710894"/>
              <a:gd name="connsiteY61" fmla="*/ 76551 h 1299807"/>
              <a:gd name="connsiteX62" fmla="*/ 887211 w 1710894"/>
              <a:gd name="connsiteY62" fmla="*/ 69333 h 1299807"/>
              <a:gd name="connsiteX63" fmla="*/ 882157 w 1710894"/>
              <a:gd name="connsiteY63" fmla="*/ 63427 h 1299807"/>
              <a:gd name="connsiteX64" fmla="*/ 876382 w 1710894"/>
              <a:gd name="connsiteY64" fmla="*/ 57520 h 1299807"/>
              <a:gd name="connsiteX65" fmla="*/ 866276 w 1710894"/>
              <a:gd name="connsiteY65" fmla="*/ 48333 h 1299807"/>
              <a:gd name="connsiteX66" fmla="*/ 856169 w 1710894"/>
              <a:gd name="connsiteY66" fmla="*/ 42427 h 1299807"/>
              <a:gd name="connsiteX67" fmla="*/ 847506 w 1710894"/>
              <a:gd name="connsiteY67" fmla="*/ 37834 h 1299807"/>
              <a:gd name="connsiteX68" fmla="*/ 836678 w 1710894"/>
              <a:gd name="connsiteY68" fmla="*/ 31927 h 1299807"/>
              <a:gd name="connsiteX69" fmla="*/ 829459 w 1710894"/>
              <a:gd name="connsiteY69" fmla="*/ 26021 h 1299807"/>
              <a:gd name="connsiteX70" fmla="*/ 822962 w 1710894"/>
              <a:gd name="connsiteY70" fmla="*/ 20115 h 1299807"/>
              <a:gd name="connsiteX71" fmla="*/ 819352 w 1710894"/>
              <a:gd name="connsiteY71" fmla="*/ 12897 h 1299807"/>
              <a:gd name="connsiteX72" fmla="*/ 818630 w 1710894"/>
              <a:gd name="connsiteY72" fmla="*/ 6991 h 1299807"/>
              <a:gd name="connsiteX73" fmla="*/ 818630 w 1710894"/>
              <a:gd name="connsiteY73" fmla="*/ 1735 h 1299807"/>
              <a:gd name="connsiteX74" fmla="*/ 821171 w 1710894"/>
              <a:gd name="connsiteY74" fmla="*/ 0 h 1299807"/>
              <a:gd name="connsiteX75" fmla="*/ 1428030 w 1710894"/>
              <a:gd name="connsiteY75" fmla="*/ 0 h 1299807"/>
              <a:gd name="connsiteX76" fmla="*/ 1428030 w 1710894"/>
              <a:gd name="connsiteY76" fmla="*/ 541203 h 1299807"/>
              <a:gd name="connsiteX77" fmla="*/ 1430195 w 1710894"/>
              <a:gd name="connsiteY77" fmla="*/ 545800 h 1299807"/>
              <a:gd name="connsiteX78" fmla="*/ 1432359 w 1710894"/>
              <a:gd name="connsiteY78" fmla="*/ 551055 h 1299807"/>
              <a:gd name="connsiteX79" fmla="*/ 1434524 w 1710894"/>
              <a:gd name="connsiteY79" fmla="*/ 553682 h 1299807"/>
              <a:gd name="connsiteX80" fmla="*/ 1438132 w 1710894"/>
              <a:gd name="connsiteY80" fmla="*/ 556309 h 1299807"/>
              <a:gd name="connsiteX81" fmla="*/ 1441018 w 1710894"/>
              <a:gd name="connsiteY81" fmla="*/ 558280 h 1299807"/>
              <a:gd name="connsiteX82" fmla="*/ 1445348 w 1710894"/>
              <a:gd name="connsiteY82" fmla="*/ 560250 h 1299807"/>
              <a:gd name="connsiteX83" fmla="*/ 1448956 w 1710894"/>
              <a:gd name="connsiteY83" fmla="*/ 560250 h 1299807"/>
              <a:gd name="connsiteX84" fmla="*/ 1453285 w 1710894"/>
              <a:gd name="connsiteY84" fmla="*/ 560250 h 1299807"/>
              <a:gd name="connsiteX85" fmla="*/ 1453393 w 1710894"/>
              <a:gd name="connsiteY85" fmla="*/ 560234 h 1299807"/>
              <a:gd name="connsiteX86" fmla="*/ 1453911 w 1710894"/>
              <a:gd name="connsiteY86" fmla="*/ 560312 h 1299807"/>
              <a:gd name="connsiteX87" fmla="*/ 1458244 w 1710894"/>
              <a:gd name="connsiteY87" fmla="*/ 560312 h 1299807"/>
              <a:gd name="connsiteX88" fmla="*/ 1462578 w 1710894"/>
              <a:gd name="connsiteY88" fmla="*/ 559656 h 1299807"/>
              <a:gd name="connsiteX89" fmla="*/ 1468356 w 1710894"/>
              <a:gd name="connsiteY89" fmla="*/ 557685 h 1299807"/>
              <a:gd name="connsiteX90" fmla="*/ 1472689 w 1710894"/>
              <a:gd name="connsiteY90" fmla="*/ 554402 h 1299807"/>
              <a:gd name="connsiteX91" fmla="*/ 1477745 w 1710894"/>
              <a:gd name="connsiteY91" fmla="*/ 551775 h 1299807"/>
              <a:gd name="connsiteX92" fmla="*/ 1482079 w 1710894"/>
              <a:gd name="connsiteY92" fmla="*/ 547177 h 1299807"/>
              <a:gd name="connsiteX93" fmla="*/ 1486412 w 1710894"/>
              <a:gd name="connsiteY93" fmla="*/ 541267 h 1299807"/>
              <a:gd name="connsiteX94" fmla="*/ 1490746 w 1710894"/>
              <a:gd name="connsiteY94" fmla="*/ 534042 h 1299807"/>
              <a:gd name="connsiteX95" fmla="*/ 1496524 w 1710894"/>
              <a:gd name="connsiteY95" fmla="*/ 525505 h 1299807"/>
              <a:gd name="connsiteX96" fmla="*/ 1502302 w 1710894"/>
              <a:gd name="connsiteY96" fmla="*/ 517624 h 1299807"/>
              <a:gd name="connsiteX97" fmla="*/ 1513136 w 1710894"/>
              <a:gd name="connsiteY97" fmla="*/ 507773 h 1299807"/>
              <a:gd name="connsiteX98" fmla="*/ 1518914 w 1710894"/>
              <a:gd name="connsiteY98" fmla="*/ 502519 h 1299807"/>
              <a:gd name="connsiteX99" fmla="*/ 1526137 w 1710894"/>
              <a:gd name="connsiteY99" fmla="*/ 497922 h 1299807"/>
              <a:gd name="connsiteX100" fmla="*/ 1534082 w 1710894"/>
              <a:gd name="connsiteY100" fmla="*/ 493981 h 1299807"/>
              <a:gd name="connsiteX101" fmla="*/ 1542749 w 1710894"/>
              <a:gd name="connsiteY101" fmla="*/ 488727 h 1299807"/>
              <a:gd name="connsiteX102" fmla="*/ 1551416 w 1710894"/>
              <a:gd name="connsiteY102" fmla="*/ 486100 h 1299807"/>
              <a:gd name="connsiteX103" fmla="*/ 1560805 w 1710894"/>
              <a:gd name="connsiteY103" fmla="*/ 482816 h 1299807"/>
              <a:gd name="connsiteX104" fmla="*/ 1573084 w 1710894"/>
              <a:gd name="connsiteY104" fmla="*/ 482160 h 1299807"/>
              <a:gd name="connsiteX105" fmla="*/ 1582078 w 1710894"/>
              <a:gd name="connsiteY105" fmla="*/ 481138 h 1299807"/>
              <a:gd name="connsiteX106" fmla="*/ 1592553 w 1710894"/>
              <a:gd name="connsiteY106" fmla="*/ 482091 h 1299807"/>
              <a:gd name="connsiteX107" fmla="*/ 1604820 w 1710894"/>
              <a:gd name="connsiteY107" fmla="*/ 484061 h 1299807"/>
              <a:gd name="connsiteX108" fmla="*/ 1617808 w 1710894"/>
              <a:gd name="connsiteY108" fmla="*/ 488002 h 1299807"/>
              <a:gd name="connsiteX109" fmla="*/ 1630075 w 1710894"/>
              <a:gd name="connsiteY109" fmla="*/ 492600 h 1299807"/>
              <a:gd name="connsiteX110" fmla="*/ 1641621 w 1710894"/>
              <a:gd name="connsiteY110" fmla="*/ 499824 h 1299807"/>
              <a:gd name="connsiteX111" fmla="*/ 1652445 w 1710894"/>
              <a:gd name="connsiteY111" fmla="*/ 506392 h 1299807"/>
              <a:gd name="connsiteX112" fmla="*/ 1663269 w 1710894"/>
              <a:gd name="connsiteY112" fmla="*/ 515588 h 1299807"/>
              <a:gd name="connsiteX113" fmla="*/ 1671928 w 1710894"/>
              <a:gd name="connsiteY113" fmla="*/ 525440 h 1299807"/>
              <a:gd name="connsiteX114" fmla="*/ 1680587 w 1710894"/>
              <a:gd name="connsiteY114" fmla="*/ 535948 h 1299807"/>
              <a:gd name="connsiteX115" fmla="*/ 1688524 w 1710894"/>
              <a:gd name="connsiteY115" fmla="*/ 547771 h 1299807"/>
              <a:gd name="connsiteX116" fmla="*/ 1695740 w 1710894"/>
              <a:gd name="connsiteY116" fmla="*/ 559593 h 1299807"/>
              <a:gd name="connsiteX117" fmla="*/ 1701513 w 1710894"/>
              <a:gd name="connsiteY117" fmla="*/ 573386 h 1299807"/>
              <a:gd name="connsiteX118" fmla="*/ 1705843 w 1710894"/>
              <a:gd name="connsiteY118" fmla="*/ 587179 h 1299807"/>
              <a:gd name="connsiteX119" fmla="*/ 1708729 w 1710894"/>
              <a:gd name="connsiteY119" fmla="*/ 601628 h 1299807"/>
              <a:gd name="connsiteX120" fmla="*/ 1710894 w 1710894"/>
              <a:gd name="connsiteY120" fmla="*/ 616735 h 1299807"/>
              <a:gd name="connsiteX121" fmla="*/ 1710894 w 1710894"/>
              <a:gd name="connsiteY121" fmla="*/ 632498 h 1299807"/>
              <a:gd name="connsiteX122" fmla="*/ 1710894 w 1710894"/>
              <a:gd name="connsiteY122" fmla="*/ 646948 h 1299807"/>
              <a:gd name="connsiteX123" fmla="*/ 1708729 w 1710894"/>
              <a:gd name="connsiteY123" fmla="*/ 661397 h 1299807"/>
              <a:gd name="connsiteX124" fmla="*/ 1705843 w 1710894"/>
              <a:gd name="connsiteY124" fmla="*/ 676504 h 1299807"/>
              <a:gd name="connsiteX125" fmla="*/ 1701513 w 1710894"/>
              <a:gd name="connsiteY125" fmla="*/ 690296 h 1299807"/>
              <a:gd name="connsiteX126" fmla="*/ 1695740 w 1710894"/>
              <a:gd name="connsiteY126" fmla="*/ 704089 h 1299807"/>
              <a:gd name="connsiteX127" fmla="*/ 1688524 w 1710894"/>
              <a:gd name="connsiteY127" fmla="*/ 715912 h 1299807"/>
              <a:gd name="connsiteX128" fmla="*/ 1680587 w 1710894"/>
              <a:gd name="connsiteY128" fmla="*/ 727734 h 1299807"/>
              <a:gd name="connsiteX129" fmla="*/ 1671928 w 1710894"/>
              <a:gd name="connsiteY129" fmla="*/ 738243 h 1299807"/>
              <a:gd name="connsiteX130" fmla="*/ 1663269 w 1710894"/>
              <a:gd name="connsiteY130" fmla="*/ 748095 h 1299807"/>
              <a:gd name="connsiteX131" fmla="*/ 1652445 w 1710894"/>
              <a:gd name="connsiteY131" fmla="*/ 756633 h 1299807"/>
              <a:gd name="connsiteX132" fmla="*/ 1641621 w 1710894"/>
              <a:gd name="connsiteY132" fmla="*/ 763858 h 1299807"/>
              <a:gd name="connsiteX133" fmla="*/ 1630075 w 1710894"/>
              <a:gd name="connsiteY133" fmla="*/ 770426 h 1299807"/>
              <a:gd name="connsiteX134" fmla="*/ 1617808 w 1710894"/>
              <a:gd name="connsiteY134" fmla="*/ 775680 h 1299807"/>
              <a:gd name="connsiteX135" fmla="*/ 1604820 w 1710894"/>
              <a:gd name="connsiteY135" fmla="*/ 779621 h 1299807"/>
              <a:gd name="connsiteX136" fmla="*/ 1592553 w 1710894"/>
              <a:gd name="connsiteY136" fmla="*/ 781592 h 1299807"/>
              <a:gd name="connsiteX137" fmla="*/ 1581314 w 1710894"/>
              <a:gd name="connsiteY137" fmla="*/ 782103 h 1299807"/>
              <a:gd name="connsiteX138" fmla="*/ 1573084 w 1710894"/>
              <a:gd name="connsiteY138" fmla="*/ 781635 h 1299807"/>
              <a:gd name="connsiteX139" fmla="*/ 1560805 w 1710894"/>
              <a:gd name="connsiteY139" fmla="*/ 780322 h 1299807"/>
              <a:gd name="connsiteX140" fmla="*/ 1551416 w 1710894"/>
              <a:gd name="connsiteY140" fmla="*/ 777695 h 1299807"/>
              <a:gd name="connsiteX141" fmla="*/ 1542749 w 1710894"/>
              <a:gd name="connsiteY141" fmla="*/ 774411 h 1299807"/>
              <a:gd name="connsiteX142" fmla="*/ 1534082 w 1710894"/>
              <a:gd name="connsiteY142" fmla="*/ 770471 h 1299807"/>
              <a:gd name="connsiteX143" fmla="*/ 1526137 w 1710894"/>
              <a:gd name="connsiteY143" fmla="*/ 765873 h 1299807"/>
              <a:gd name="connsiteX144" fmla="*/ 1518914 w 1710894"/>
              <a:gd name="connsiteY144" fmla="*/ 760619 h 1299807"/>
              <a:gd name="connsiteX145" fmla="*/ 1513136 w 1710894"/>
              <a:gd name="connsiteY145" fmla="*/ 756022 h 1299807"/>
              <a:gd name="connsiteX146" fmla="*/ 1502302 w 1710894"/>
              <a:gd name="connsiteY146" fmla="*/ 746171 h 1299807"/>
              <a:gd name="connsiteX147" fmla="*/ 1496524 w 1710894"/>
              <a:gd name="connsiteY147" fmla="*/ 738290 h 1299807"/>
              <a:gd name="connsiteX148" fmla="*/ 1490746 w 1710894"/>
              <a:gd name="connsiteY148" fmla="*/ 729752 h 1299807"/>
              <a:gd name="connsiteX149" fmla="*/ 1486412 w 1710894"/>
              <a:gd name="connsiteY149" fmla="*/ 722528 h 1299807"/>
              <a:gd name="connsiteX150" fmla="*/ 1482079 w 1710894"/>
              <a:gd name="connsiteY150" fmla="*/ 716617 h 1299807"/>
              <a:gd name="connsiteX151" fmla="*/ 1477745 w 1710894"/>
              <a:gd name="connsiteY151" fmla="*/ 712677 h 1299807"/>
              <a:gd name="connsiteX152" fmla="*/ 1472689 w 1710894"/>
              <a:gd name="connsiteY152" fmla="*/ 708737 h 1299807"/>
              <a:gd name="connsiteX153" fmla="*/ 1468356 w 1710894"/>
              <a:gd name="connsiteY153" fmla="*/ 706110 h 1299807"/>
              <a:gd name="connsiteX154" fmla="*/ 1462578 w 1710894"/>
              <a:gd name="connsiteY154" fmla="*/ 704139 h 1299807"/>
              <a:gd name="connsiteX155" fmla="*/ 1458244 w 1710894"/>
              <a:gd name="connsiteY155" fmla="*/ 702826 h 1299807"/>
              <a:gd name="connsiteX156" fmla="*/ 1453911 w 1710894"/>
              <a:gd name="connsiteY156" fmla="*/ 702826 h 1299807"/>
              <a:gd name="connsiteX157" fmla="*/ 1453681 w 1710894"/>
              <a:gd name="connsiteY157" fmla="*/ 702896 h 1299807"/>
              <a:gd name="connsiteX158" fmla="*/ 1453285 w 1710894"/>
              <a:gd name="connsiteY158" fmla="*/ 702776 h 1299807"/>
              <a:gd name="connsiteX159" fmla="*/ 1448956 w 1710894"/>
              <a:gd name="connsiteY159" fmla="*/ 702776 h 1299807"/>
              <a:gd name="connsiteX160" fmla="*/ 1445348 w 1710894"/>
              <a:gd name="connsiteY160" fmla="*/ 702776 h 1299807"/>
              <a:gd name="connsiteX161" fmla="*/ 1441018 w 1710894"/>
              <a:gd name="connsiteY161" fmla="*/ 704746 h 1299807"/>
              <a:gd name="connsiteX162" fmla="*/ 1438132 w 1710894"/>
              <a:gd name="connsiteY162" fmla="*/ 706716 h 1299807"/>
              <a:gd name="connsiteX163" fmla="*/ 1434524 w 1710894"/>
              <a:gd name="connsiteY163" fmla="*/ 710000 h 1299807"/>
              <a:gd name="connsiteX164" fmla="*/ 1432359 w 1710894"/>
              <a:gd name="connsiteY164" fmla="*/ 712628 h 1299807"/>
              <a:gd name="connsiteX165" fmla="*/ 1430195 w 1710894"/>
              <a:gd name="connsiteY165" fmla="*/ 717882 h 1299807"/>
              <a:gd name="connsiteX166" fmla="*/ 1428030 w 1710894"/>
              <a:gd name="connsiteY166" fmla="*/ 722480 h 1299807"/>
              <a:gd name="connsiteX167" fmla="*/ 1428030 w 1710894"/>
              <a:gd name="connsiteY167" fmla="*/ 1299807 h 1299807"/>
              <a:gd name="connsiteX168" fmla="*/ 0 w 1710894"/>
              <a:gd name="connsiteY168" fmla="*/ 1299807 h 1299807"/>
              <a:gd name="connsiteX169" fmla="*/ 0 w 1710894"/>
              <a:gd name="connsiteY169" fmla="*/ 728204 h 1299807"/>
              <a:gd name="connsiteX170" fmla="*/ 601 w 1710894"/>
              <a:gd name="connsiteY170" fmla="*/ 722186 h 1299807"/>
              <a:gd name="connsiteX171" fmla="*/ 2768 w 1710894"/>
              <a:gd name="connsiteY171" fmla="*/ 716272 h 1299807"/>
              <a:gd name="connsiteX172" fmla="*/ 6379 w 1710894"/>
              <a:gd name="connsiteY172" fmla="*/ 712329 h 1299807"/>
              <a:gd name="connsiteX173" fmla="*/ 9267 w 1710894"/>
              <a:gd name="connsiteY173" fmla="*/ 708386 h 1299807"/>
              <a:gd name="connsiteX174" fmla="*/ 12878 w 1710894"/>
              <a:gd name="connsiteY174" fmla="*/ 705758 h 1299807"/>
              <a:gd name="connsiteX175" fmla="*/ 17212 w 1710894"/>
              <a:gd name="connsiteY175" fmla="*/ 703786 h 1299807"/>
              <a:gd name="connsiteX176" fmla="*/ 18930 w 1710894"/>
              <a:gd name="connsiteY176" fmla="*/ 703265 h 1299807"/>
              <a:gd name="connsiteX177" fmla="*/ 23812 w 1710894"/>
              <a:gd name="connsiteY177" fmla="*/ 704746 h 1299807"/>
              <a:gd name="connsiteX178" fmla="*/ 30307 w 1710894"/>
              <a:gd name="connsiteY178" fmla="*/ 708687 h 1299807"/>
              <a:gd name="connsiteX179" fmla="*/ 35358 w 1710894"/>
              <a:gd name="connsiteY179" fmla="*/ 713941 h 1299807"/>
              <a:gd name="connsiteX180" fmla="*/ 41852 w 1710894"/>
              <a:gd name="connsiteY180" fmla="*/ 720509 h 1299807"/>
              <a:gd name="connsiteX181" fmla="*/ 47625 w 1710894"/>
              <a:gd name="connsiteY181" fmla="*/ 729704 h 1299807"/>
              <a:gd name="connsiteX182" fmla="*/ 52676 w 1710894"/>
              <a:gd name="connsiteY182" fmla="*/ 737586 h 1299807"/>
              <a:gd name="connsiteX183" fmla="*/ 59170 w 1710894"/>
              <a:gd name="connsiteY183" fmla="*/ 746124 h 1299807"/>
              <a:gd name="connsiteX184" fmla="*/ 69272 w 1710894"/>
              <a:gd name="connsiteY184" fmla="*/ 755976 h 1299807"/>
              <a:gd name="connsiteX185" fmla="*/ 75767 w 1710894"/>
              <a:gd name="connsiteY185" fmla="*/ 760574 h 1299807"/>
              <a:gd name="connsiteX186" fmla="*/ 82261 w 1710894"/>
              <a:gd name="connsiteY186" fmla="*/ 765828 h 1299807"/>
              <a:gd name="connsiteX187" fmla="*/ 89477 w 1710894"/>
              <a:gd name="connsiteY187" fmla="*/ 769769 h 1299807"/>
              <a:gd name="connsiteX188" fmla="*/ 98136 w 1710894"/>
              <a:gd name="connsiteY188" fmla="*/ 773710 h 1299807"/>
              <a:gd name="connsiteX189" fmla="*/ 108238 w 1710894"/>
              <a:gd name="connsiteY189" fmla="*/ 777651 h 1299807"/>
              <a:gd name="connsiteX190" fmla="*/ 117619 w 1710894"/>
              <a:gd name="connsiteY190" fmla="*/ 779621 h 1299807"/>
              <a:gd name="connsiteX191" fmla="*/ 128443 w 1710894"/>
              <a:gd name="connsiteY191" fmla="*/ 781592 h 1299807"/>
              <a:gd name="connsiteX192" fmla="*/ 139988 w 1710894"/>
              <a:gd name="connsiteY192" fmla="*/ 782248 h 1299807"/>
              <a:gd name="connsiteX193" fmla="*/ 148979 w 1710894"/>
              <a:gd name="connsiteY193" fmla="*/ 781840 h 1299807"/>
              <a:gd name="connsiteX194" fmla="*/ 151541 w 1710894"/>
              <a:gd name="connsiteY194" fmla="*/ 781985 h 1299807"/>
              <a:gd name="connsiteX195" fmla="*/ 164540 w 1710894"/>
              <a:gd name="connsiteY195" fmla="*/ 781328 h 1299807"/>
              <a:gd name="connsiteX196" fmla="*/ 178985 w 1710894"/>
              <a:gd name="connsiteY196" fmla="*/ 779357 h 1299807"/>
              <a:gd name="connsiteX197" fmla="*/ 190540 w 1710894"/>
              <a:gd name="connsiteY197" fmla="*/ 775414 h 1299807"/>
              <a:gd name="connsiteX198" fmla="*/ 203539 w 1710894"/>
              <a:gd name="connsiteY198" fmla="*/ 770157 h 1299807"/>
              <a:gd name="connsiteX199" fmla="*/ 215817 w 1710894"/>
              <a:gd name="connsiteY199" fmla="*/ 763586 h 1299807"/>
              <a:gd name="connsiteX200" fmla="*/ 226650 w 1710894"/>
              <a:gd name="connsiteY200" fmla="*/ 756357 h 1299807"/>
              <a:gd name="connsiteX201" fmla="*/ 236038 w 1710894"/>
              <a:gd name="connsiteY201" fmla="*/ 747814 h 1299807"/>
              <a:gd name="connsiteX202" fmla="*/ 246149 w 1710894"/>
              <a:gd name="connsiteY202" fmla="*/ 737957 h 1299807"/>
              <a:gd name="connsiteX203" fmla="*/ 254093 w 1710894"/>
              <a:gd name="connsiteY203" fmla="*/ 727443 h 1299807"/>
              <a:gd name="connsiteX204" fmla="*/ 262038 w 1710894"/>
              <a:gd name="connsiteY204" fmla="*/ 715615 h 1299807"/>
              <a:gd name="connsiteX205" fmla="*/ 268537 w 1710894"/>
              <a:gd name="connsiteY205" fmla="*/ 702472 h 1299807"/>
              <a:gd name="connsiteX206" fmla="*/ 273593 w 1710894"/>
              <a:gd name="connsiteY206" fmla="*/ 689987 h 1299807"/>
              <a:gd name="connsiteX207" fmla="*/ 279370 w 1710894"/>
              <a:gd name="connsiteY207" fmla="*/ 676187 h 1299807"/>
              <a:gd name="connsiteX208" fmla="*/ 282259 w 1710894"/>
              <a:gd name="connsiteY208" fmla="*/ 661073 h 1299807"/>
              <a:gd name="connsiteX209" fmla="*/ 283704 w 1710894"/>
              <a:gd name="connsiteY209" fmla="*/ 646616 h 1299807"/>
              <a:gd name="connsiteX210" fmla="*/ 284426 w 1710894"/>
              <a:gd name="connsiteY210" fmla="*/ 630845 h 1299807"/>
              <a:gd name="connsiteX211" fmla="*/ 283704 w 1710894"/>
              <a:gd name="connsiteY211" fmla="*/ 616388 h 1299807"/>
              <a:gd name="connsiteX212" fmla="*/ 282259 w 1710894"/>
              <a:gd name="connsiteY212" fmla="*/ 600617 h 1299807"/>
              <a:gd name="connsiteX213" fmla="*/ 279370 w 1710894"/>
              <a:gd name="connsiteY213" fmla="*/ 586817 h 1299807"/>
              <a:gd name="connsiteX214" fmla="*/ 273593 w 1710894"/>
              <a:gd name="connsiteY214" fmla="*/ 573017 h 1299807"/>
              <a:gd name="connsiteX215" fmla="*/ 268537 w 1710894"/>
              <a:gd name="connsiteY215" fmla="*/ 559217 h 1299807"/>
              <a:gd name="connsiteX216" fmla="*/ 262038 w 1710894"/>
              <a:gd name="connsiteY216" fmla="*/ 546732 h 1299807"/>
              <a:gd name="connsiteX217" fmla="*/ 254093 w 1710894"/>
              <a:gd name="connsiteY217" fmla="*/ 535561 h 1299807"/>
              <a:gd name="connsiteX218" fmla="*/ 246149 w 1710894"/>
              <a:gd name="connsiteY218" fmla="*/ 525046 h 1299807"/>
              <a:gd name="connsiteX219" fmla="*/ 236038 w 1710894"/>
              <a:gd name="connsiteY219" fmla="*/ 515189 h 1299807"/>
              <a:gd name="connsiteX220" fmla="*/ 226650 w 1710894"/>
              <a:gd name="connsiteY220" fmla="*/ 505990 h 1299807"/>
              <a:gd name="connsiteX221" fmla="*/ 215817 w 1710894"/>
              <a:gd name="connsiteY221" fmla="*/ 498104 h 1299807"/>
              <a:gd name="connsiteX222" fmla="*/ 203539 w 1710894"/>
              <a:gd name="connsiteY222" fmla="*/ 492190 h 1299807"/>
              <a:gd name="connsiteX223" fmla="*/ 190540 w 1710894"/>
              <a:gd name="connsiteY223" fmla="*/ 487590 h 1299807"/>
              <a:gd name="connsiteX224" fmla="*/ 178985 w 1710894"/>
              <a:gd name="connsiteY224" fmla="*/ 483647 h 1299807"/>
              <a:gd name="connsiteX225" fmla="*/ 164540 w 1710894"/>
              <a:gd name="connsiteY225" fmla="*/ 481676 h 1299807"/>
              <a:gd name="connsiteX226" fmla="*/ 151541 w 1710894"/>
              <a:gd name="connsiteY226" fmla="*/ 480361 h 1299807"/>
              <a:gd name="connsiteX227" fmla="*/ 139986 w 1710894"/>
              <a:gd name="connsiteY227" fmla="*/ 480361 h 1299807"/>
              <a:gd name="connsiteX228" fmla="*/ 137701 w 1710894"/>
              <a:gd name="connsiteY228" fmla="*/ 480777 h 1299807"/>
              <a:gd name="connsiteX229" fmla="*/ 128443 w 1710894"/>
              <a:gd name="connsiteY229" fmla="*/ 480777 h 1299807"/>
              <a:gd name="connsiteX230" fmla="*/ 117619 w 1710894"/>
              <a:gd name="connsiteY230" fmla="*/ 482748 h 1299807"/>
              <a:gd name="connsiteX231" fmla="*/ 108238 w 1710894"/>
              <a:gd name="connsiteY231" fmla="*/ 486032 h 1299807"/>
              <a:gd name="connsiteX232" fmla="*/ 98136 w 1710894"/>
              <a:gd name="connsiteY232" fmla="*/ 488659 h 1299807"/>
              <a:gd name="connsiteX233" fmla="*/ 89477 w 1710894"/>
              <a:gd name="connsiteY233" fmla="*/ 492600 h 1299807"/>
              <a:gd name="connsiteX234" fmla="*/ 82261 w 1710894"/>
              <a:gd name="connsiteY234" fmla="*/ 497854 h 1299807"/>
              <a:gd name="connsiteX235" fmla="*/ 75767 w 1710894"/>
              <a:gd name="connsiteY235" fmla="*/ 502452 h 1299807"/>
              <a:gd name="connsiteX236" fmla="*/ 69272 w 1710894"/>
              <a:gd name="connsiteY236" fmla="*/ 507706 h 1299807"/>
              <a:gd name="connsiteX237" fmla="*/ 59170 w 1710894"/>
              <a:gd name="connsiteY237" fmla="*/ 517558 h 1299807"/>
              <a:gd name="connsiteX238" fmla="*/ 52676 w 1710894"/>
              <a:gd name="connsiteY238" fmla="*/ 525440 h 1299807"/>
              <a:gd name="connsiteX239" fmla="*/ 47625 w 1710894"/>
              <a:gd name="connsiteY239" fmla="*/ 533978 h 1299807"/>
              <a:gd name="connsiteX240" fmla="*/ 41852 w 1710894"/>
              <a:gd name="connsiteY240" fmla="*/ 541860 h 1299807"/>
              <a:gd name="connsiteX241" fmla="*/ 35358 w 1710894"/>
              <a:gd name="connsiteY241" fmla="*/ 549084 h 1299807"/>
              <a:gd name="connsiteX242" fmla="*/ 30307 w 1710894"/>
              <a:gd name="connsiteY242" fmla="*/ 554339 h 1299807"/>
              <a:gd name="connsiteX243" fmla="*/ 23812 w 1710894"/>
              <a:gd name="connsiteY243" fmla="*/ 558280 h 1299807"/>
              <a:gd name="connsiteX244" fmla="*/ 19553 w 1710894"/>
              <a:gd name="connsiteY244" fmla="*/ 559572 h 1299807"/>
              <a:gd name="connsiteX245" fmla="*/ 17212 w 1710894"/>
              <a:gd name="connsiteY245" fmla="*/ 559217 h 1299807"/>
              <a:gd name="connsiteX246" fmla="*/ 12878 w 1710894"/>
              <a:gd name="connsiteY246" fmla="*/ 557246 h 1299807"/>
              <a:gd name="connsiteX247" fmla="*/ 9267 w 1710894"/>
              <a:gd name="connsiteY247" fmla="*/ 553960 h 1299807"/>
              <a:gd name="connsiteX248" fmla="*/ 6379 w 1710894"/>
              <a:gd name="connsiteY248" fmla="*/ 550675 h 1299807"/>
              <a:gd name="connsiteX249" fmla="*/ 2768 w 1710894"/>
              <a:gd name="connsiteY249" fmla="*/ 545418 h 1299807"/>
              <a:gd name="connsiteX250" fmla="*/ 601 w 1710894"/>
              <a:gd name="connsiteY250" fmla="*/ 539503 h 1299807"/>
              <a:gd name="connsiteX251" fmla="*/ 0 w 1710894"/>
              <a:gd name="connsiteY251" fmla="*/ 534033 h 1299807"/>
              <a:gd name="connsiteX252" fmla="*/ 0 w 1710894"/>
              <a:gd name="connsiteY252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710894" h="1299807">
                <a:moveTo>
                  <a:pt x="0" y="0"/>
                </a:moveTo>
                <a:lnTo>
                  <a:pt x="647267" y="0"/>
                </a:lnTo>
                <a:lnTo>
                  <a:pt x="651597" y="3941"/>
                </a:lnTo>
                <a:lnTo>
                  <a:pt x="655205" y="9852"/>
                </a:lnTo>
                <a:lnTo>
                  <a:pt x="655927" y="15763"/>
                </a:lnTo>
                <a:lnTo>
                  <a:pt x="655205" y="21674"/>
                </a:lnTo>
                <a:lnTo>
                  <a:pt x="654801" y="22288"/>
                </a:lnTo>
                <a:lnTo>
                  <a:pt x="651150" y="26021"/>
                </a:lnTo>
                <a:lnTo>
                  <a:pt x="642487" y="31927"/>
                </a:lnTo>
                <a:lnTo>
                  <a:pt x="633103" y="37834"/>
                </a:lnTo>
                <a:lnTo>
                  <a:pt x="622996" y="42427"/>
                </a:lnTo>
                <a:lnTo>
                  <a:pt x="614334" y="48333"/>
                </a:lnTo>
                <a:lnTo>
                  <a:pt x="603505" y="57520"/>
                </a:lnTo>
                <a:lnTo>
                  <a:pt x="598452" y="63427"/>
                </a:lnTo>
                <a:lnTo>
                  <a:pt x="592677" y="69333"/>
                </a:lnTo>
                <a:lnTo>
                  <a:pt x="587623" y="76551"/>
                </a:lnTo>
                <a:lnTo>
                  <a:pt x="584881" y="81122"/>
                </a:lnTo>
                <a:lnTo>
                  <a:pt x="581603" y="85384"/>
                </a:lnTo>
                <a:lnTo>
                  <a:pt x="577273" y="93265"/>
                </a:lnTo>
                <a:lnTo>
                  <a:pt x="573665" y="101147"/>
                </a:lnTo>
                <a:lnTo>
                  <a:pt x="570779" y="110999"/>
                </a:lnTo>
                <a:lnTo>
                  <a:pt x="568614" y="120851"/>
                </a:lnTo>
                <a:lnTo>
                  <a:pt x="568614" y="131360"/>
                </a:lnTo>
                <a:lnTo>
                  <a:pt x="569336" y="143182"/>
                </a:lnTo>
                <a:lnTo>
                  <a:pt x="571500" y="156318"/>
                </a:lnTo>
                <a:lnTo>
                  <a:pt x="575830" y="166827"/>
                </a:lnTo>
                <a:lnTo>
                  <a:pt x="581603" y="178649"/>
                </a:lnTo>
                <a:lnTo>
                  <a:pt x="588097" y="188501"/>
                </a:lnTo>
                <a:lnTo>
                  <a:pt x="596756" y="199010"/>
                </a:lnTo>
                <a:lnTo>
                  <a:pt x="606137" y="208205"/>
                </a:lnTo>
                <a:lnTo>
                  <a:pt x="616961" y="216744"/>
                </a:lnTo>
                <a:lnTo>
                  <a:pt x="629228" y="224625"/>
                </a:lnTo>
                <a:lnTo>
                  <a:pt x="640773" y="231850"/>
                </a:lnTo>
                <a:lnTo>
                  <a:pt x="655205" y="237761"/>
                </a:lnTo>
                <a:lnTo>
                  <a:pt x="669637" y="242359"/>
                </a:lnTo>
                <a:lnTo>
                  <a:pt x="684790" y="246300"/>
                </a:lnTo>
                <a:lnTo>
                  <a:pt x="699944" y="249584"/>
                </a:lnTo>
                <a:lnTo>
                  <a:pt x="717262" y="251554"/>
                </a:lnTo>
                <a:lnTo>
                  <a:pt x="733859" y="252211"/>
                </a:lnTo>
                <a:lnTo>
                  <a:pt x="751177" y="251554"/>
                </a:lnTo>
                <a:lnTo>
                  <a:pt x="767052" y="249584"/>
                </a:lnTo>
                <a:lnTo>
                  <a:pt x="782927" y="246300"/>
                </a:lnTo>
                <a:lnTo>
                  <a:pt x="798080" y="242359"/>
                </a:lnTo>
                <a:lnTo>
                  <a:pt x="812512" y="237761"/>
                </a:lnTo>
                <a:lnTo>
                  <a:pt x="826222" y="231850"/>
                </a:lnTo>
                <a:lnTo>
                  <a:pt x="839211" y="224625"/>
                </a:lnTo>
                <a:lnTo>
                  <a:pt x="851478" y="216744"/>
                </a:lnTo>
                <a:lnTo>
                  <a:pt x="862302" y="208205"/>
                </a:lnTo>
                <a:lnTo>
                  <a:pt x="871683" y="199010"/>
                </a:lnTo>
                <a:lnTo>
                  <a:pt x="878898" y="188501"/>
                </a:lnTo>
                <a:lnTo>
                  <a:pt x="886836" y="178649"/>
                </a:lnTo>
                <a:lnTo>
                  <a:pt x="888248" y="175344"/>
                </a:lnTo>
                <a:lnTo>
                  <a:pt x="892986" y="169080"/>
                </a:lnTo>
                <a:lnTo>
                  <a:pt x="898039" y="158580"/>
                </a:lnTo>
                <a:lnTo>
                  <a:pt x="902370" y="146768"/>
                </a:lnTo>
                <a:lnTo>
                  <a:pt x="904536" y="134956"/>
                </a:lnTo>
                <a:lnTo>
                  <a:pt x="905980" y="121831"/>
                </a:lnTo>
                <a:lnTo>
                  <a:pt x="904536" y="111332"/>
                </a:lnTo>
                <a:lnTo>
                  <a:pt x="902370" y="101488"/>
                </a:lnTo>
                <a:lnTo>
                  <a:pt x="900204" y="92301"/>
                </a:lnTo>
                <a:lnTo>
                  <a:pt x="895874" y="83770"/>
                </a:lnTo>
                <a:lnTo>
                  <a:pt x="891542" y="76551"/>
                </a:lnTo>
                <a:lnTo>
                  <a:pt x="887211" y="69333"/>
                </a:lnTo>
                <a:lnTo>
                  <a:pt x="882157" y="63427"/>
                </a:lnTo>
                <a:lnTo>
                  <a:pt x="876382" y="57520"/>
                </a:lnTo>
                <a:lnTo>
                  <a:pt x="866276" y="48333"/>
                </a:lnTo>
                <a:lnTo>
                  <a:pt x="856169" y="42427"/>
                </a:lnTo>
                <a:lnTo>
                  <a:pt x="847506" y="37834"/>
                </a:lnTo>
                <a:lnTo>
                  <a:pt x="836678" y="31927"/>
                </a:lnTo>
                <a:lnTo>
                  <a:pt x="829459" y="26021"/>
                </a:lnTo>
                <a:lnTo>
                  <a:pt x="822962" y="20115"/>
                </a:lnTo>
                <a:lnTo>
                  <a:pt x="819352" y="12897"/>
                </a:lnTo>
                <a:lnTo>
                  <a:pt x="818630" y="6991"/>
                </a:lnTo>
                <a:lnTo>
                  <a:pt x="818630" y="1735"/>
                </a:lnTo>
                <a:lnTo>
                  <a:pt x="821171" y="0"/>
                </a:lnTo>
                <a:lnTo>
                  <a:pt x="1428030" y="0"/>
                </a:lnTo>
                <a:lnTo>
                  <a:pt x="1428030" y="541203"/>
                </a:lnTo>
                <a:lnTo>
                  <a:pt x="1430195" y="545800"/>
                </a:lnTo>
                <a:lnTo>
                  <a:pt x="1432359" y="551055"/>
                </a:lnTo>
                <a:lnTo>
                  <a:pt x="1434524" y="553682"/>
                </a:lnTo>
                <a:lnTo>
                  <a:pt x="1438132" y="556309"/>
                </a:lnTo>
                <a:lnTo>
                  <a:pt x="1441018" y="558280"/>
                </a:lnTo>
                <a:lnTo>
                  <a:pt x="1445348" y="560250"/>
                </a:lnTo>
                <a:lnTo>
                  <a:pt x="1448956" y="560250"/>
                </a:lnTo>
                <a:lnTo>
                  <a:pt x="1453285" y="560250"/>
                </a:lnTo>
                <a:lnTo>
                  <a:pt x="1453393" y="560234"/>
                </a:lnTo>
                <a:lnTo>
                  <a:pt x="1453911" y="560312"/>
                </a:lnTo>
                <a:lnTo>
                  <a:pt x="1458244" y="560312"/>
                </a:lnTo>
                <a:lnTo>
                  <a:pt x="1462578" y="559656"/>
                </a:lnTo>
                <a:lnTo>
                  <a:pt x="1468356" y="557685"/>
                </a:lnTo>
                <a:lnTo>
                  <a:pt x="1472689" y="554402"/>
                </a:lnTo>
                <a:lnTo>
                  <a:pt x="1477745" y="551775"/>
                </a:lnTo>
                <a:lnTo>
                  <a:pt x="1482079" y="547177"/>
                </a:lnTo>
                <a:lnTo>
                  <a:pt x="1486412" y="541267"/>
                </a:lnTo>
                <a:lnTo>
                  <a:pt x="1490746" y="534042"/>
                </a:lnTo>
                <a:lnTo>
                  <a:pt x="1496524" y="525505"/>
                </a:lnTo>
                <a:lnTo>
                  <a:pt x="1502302" y="517624"/>
                </a:lnTo>
                <a:lnTo>
                  <a:pt x="1513136" y="507773"/>
                </a:lnTo>
                <a:lnTo>
                  <a:pt x="1518914" y="502519"/>
                </a:lnTo>
                <a:lnTo>
                  <a:pt x="1526137" y="497922"/>
                </a:lnTo>
                <a:lnTo>
                  <a:pt x="1534082" y="493981"/>
                </a:lnTo>
                <a:lnTo>
                  <a:pt x="1542749" y="488727"/>
                </a:lnTo>
                <a:lnTo>
                  <a:pt x="1551416" y="486100"/>
                </a:lnTo>
                <a:lnTo>
                  <a:pt x="1560805" y="482816"/>
                </a:lnTo>
                <a:lnTo>
                  <a:pt x="1573084" y="482160"/>
                </a:lnTo>
                <a:lnTo>
                  <a:pt x="1582078" y="481138"/>
                </a:lnTo>
                <a:lnTo>
                  <a:pt x="1592553" y="482091"/>
                </a:lnTo>
                <a:lnTo>
                  <a:pt x="1604820" y="484061"/>
                </a:lnTo>
                <a:lnTo>
                  <a:pt x="1617808" y="488002"/>
                </a:lnTo>
                <a:lnTo>
                  <a:pt x="1630075" y="492600"/>
                </a:lnTo>
                <a:lnTo>
                  <a:pt x="1641621" y="499824"/>
                </a:lnTo>
                <a:lnTo>
                  <a:pt x="1652445" y="506392"/>
                </a:lnTo>
                <a:lnTo>
                  <a:pt x="1663269" y="515588"/>
                </a:lnTo>
                <a:lnTo>
                  <a:pt x="1671928" y="525440"/>
                </a:lnTo>
                <a:lnTo>
                  <a:pt x="1680587" y="535948"/>
                </a:lnTo>
                <a:lnTo>
                  <a:pt x="1688524" y="547771"/>
                </a:lnTo>
                <a:lnTo>
                  <a:pt x="1695740" y="559593"/>
                </a:lnTo>
                <a:lnTo>
                  <a:pt x="1701513" y="573386"/>
                </a:lnTo>
                <a:lnTo>
                  <a:pt x="1705843" y="587179"/>
                </a:lnTo>
                <a:lnTo>
                  <a:pt x="1708729" y="601628"/>
                </a:lnTo>
                <a:lnTo>
                  <a:pt x="1710894" y="616735"/>
                </a:lnTo>
                <a:lnTo>
                  <a:pt x="1710894" y="632498"/>
                </a:lnTo>
                <a:lnTo>
                  <a:pt x="1710894" y="646948"/>
                </a:lnTo>
                <a:lnTo>
                  <a:pt x="1708729" y="661397"/>
                </a:lnTo>
                <a:lnTo>
                  <a:pt x="1705843" y="676504"/>
                </a:lnTo>
                <a:lnTo>
                  <a:pt x="1701513" y="690296"/>
                </a:lnTo>
                <a:lnTo>
                  <a:pt x="1695740" y="704089"/>
                </a:lnTo>
                <a:lnTo>
                  <a:pt x="1688524" y="715912"/>
                </a:lnTo>
                <a:lnTo>
                  <a:pt x="1680587" y="727734"/>
                </a:lnTo>
                <a:lnTo>
                  <a:pt x="1671928" y="738243"/>
                </a:lnTo>
                <a:lnTo>
                  <a:pt x="1663269" y="748095"/>
                </a:lnTo>
                <a:lnTo>
                  <a:pt x="1652445" y="756633"/>
                </a:lnTo>
                <a:lnTo>
                  <a:pt x="1641621" y="763858"/>
                </a:lnTo>
                <a:lnTo>
                  <a:pt x="1630075" y="770426"/>
                </a:lnTo>
                <a:lnTo>
                  <a:pt x="1617808" y="775680"/>
                </a:lnTo>
                <a:lnTo>
                  <a:pt x="1604820" y="779621"/>
                </a:lnTo>
                <a:lnTo>
                  <a:pt x="1592553" y="781592"/>
                </a:lnTo>
                <a:lnTo>
                  <a:pt x="1581314" y="782103"/>
                </a:lnTo>
                <a:lnTo>
                  <a:pt x="1573084" y="781635"/>
                </a:lnTo>
                <a:lnTo>
                  <a:pt x="1560805" y="780322"/>
                </a:lnTo>
                <a:lnTo>
                  <a:pt x="1551416" y="777695"/>
                </a:lnTo>
                <a:lnTo>
                  <a:pt x="1542749" y="774411"/>
                </a:lnTo>
                <a:lnTo>
                  <a:pt x="1534082" y="770471"/>
                </a:lnTo>
                <a:lnTo>
                  <a:pt x="1526137" y="765873"/>
                </a:lnTo>
                <a:lnTo>
                  <a:pt x="1518914" y="760619"/>
                </a:lnTo>
                <a:lnTo>
                  <a:pt x="1513136" y="756022"/>
                </a:lnTo>
                <a:lnTo>
                  <a:pt x="1502302" y="746171"/>
                </a:lnTo>
                <a:lnTo>
                  <a:pt x="1496524" y="738290"/>
                </a:lnTo>
                <a:lnTo>
                  <a:pt x="1490746" y="729752"/>
                </a:lnTo>
                <a:lnTo>
                  <a:pt x="1486412" y="722528"/>
                </a:lnTo>
                <a:lnTo>
                  <a:pt x="1482079" y="716617"/>
                </a:lnTo>
                <a:lnTo>
                  <a:pt x="1477745" y="712677"/>
                </a:lnTo>
                <a:lnTo>
                  <a:pt x="1472689" y="708737"/>
                </a:lnTo>
                <a:lnTo>
                  <a:pt x="1468356" y="706110"/>
                </a:lnTo>
                <a:lnTo>
                  <a:pt x="1462578" y="704139"/>
                </a:lnTo>
                <a:lnTo>
                  <a:pt x="1458244" y="702826"/>
                </a:lnTo>
                <a:lnTo>
                  <a:pt x="1453911" y="702826"/>
                </a:lnTo>
                <a:lnTo>
                  <a:pt x="1453681" y="702896"/>
                </a:lnTo>
                <a:lnTo>
                  <a:pt x="1453285" y="702776"/>
                </a:lnTo>
                <a:lnTo>
                  <a:pt x="1448956" y="702776"/>
                </a:lnTo>
                <a:lnTo>
                  <a:pt x="1445348" y="702776"/>
                </a:lnTo>
                <a:lnTo>
                  <a:pt x="1441018" y="704746"/>
                </a:lnTo>
                <a:lnTo>
                  <a:pt x="1438132" y="706716"/>
                </a:lnTo>
                <a:lnTo>
                  <a:pt x="1434524" y="710000"/>
                </a:lnTo>
                <a:lnTo>
                  <a:pt x="1432359" y="712628"/>
                </a:lnTo>
                <a:lnTo>
                  <a:pt x="1430195" y="717882"/>
                </a:lnTo>
                <a:lnTo>
                  <a:pt x="1428030" y="722480"/>
                </a:lnTo>
                <a:lnTo>
                  <a:pt x="1428030" y="1299807"/>
                </a:lnTo>
                <a:lnTo>
                  <a:pt x="0" y="1299807"/>
                </a:lnTo>
                <a:lnTo>
                  <a:pt x="0" y="728204"/>
                </a:lnTo>
                <a:lnTo>
                  <a:pt x="601" y="722186"/>
                </a:lnTo>
                <a:lnTo>
                  <a:pt x="2768" y="716272"/>
                </a:lnTo>
                <a:lnTo>
                  <a:pt x="6379" y="712329"/>
                </a:lnTo>
                <a:lnTo>
                  <a:pt x="9267" y="708386"/>
                </a:lnTo>
                <a:lnTo>
                  <a:pt x="12878" y="705758"/>
                </a:lnTo>
                <a:lnTo>
                  <a:pt x="17212" y="703786"/>
                </a:lnTo>
                <a:lnTo>
                  <a:pt x="18930" y="703265"/>
                </a:lnTo>
                <a:lnTo>
                  <a:pt x="23812" y="704746"/>
                </a:lnTo>
                <a:lnTo>
                  <a:pt x="30307" y="708687"/>
                </a:lnTo>
                <a:lnTo>
                  <a:pt x="35358" y="713941"/>
                </a:lnTo>
                <a:lnTo>
                  <a:pt x="41852" y="720509"/>
                </a:lnTo>
                <a:lnTo>
                  <a:pt x="47625" y="729704"/>
                </a:lnTo>
                <a:lnTo>
                  <a:pt x="52676" y="737586"/>
                </a:lnTo>
                <a:lnTo>
                  <a:pt x="59170" y="746124"/>
                </a:lnTo>
                <a:lnTo>
                  <a:pt x="69272" y="755976"/>
                </a:lnTo>
                <a:lnTo>
                  <a:pt x="75767" y="760574"/>
                </a:lnTo>
                <a:lnTo>
                  <a:pt x="82261" y="765828"/>
                </a:lnTo>
                <a:lnTo>
                  <a:pt x="89477" y="769769"/>
                </a:lnTo>
                <a:lnTo>
                  <a:pt x="98136" y="773710"/>
                </a:lnTo>
                <a:lnTo>
                  <a:pt x="108238" y="777651"/>
                </a:lnTo>
                <a:lnTo>
                  <a:pt x="117619" y="779621"/>
                </a:lnTo>
                <a:lnTo>
                  <a:pt x="128443" y="781592"/>
                </a:lnTo>
                <a:lnTo>
                  <a:pt x="139988" y="782248"/>
                </a:lnTo>
                <a:lnTo>
                  <a:pt x="148979" y="781840"/>
                </a:lnTo>
                <a:lnTo>
                  <a:pt x="151541" y="781985"/>
                </a:lnTo>
                <a:lnTo>
                  <a:pt x="164540" y="781328"/>
                </a:lnTo>
                <a:lnTo>
                  <a:pt x="178985" y="779357"/>
                </a:lnTo>
                <a:lnTo>
                  <a:pt x="190540" y="775414"/>
                </a:lnTo>
                <a:lnTo>
                  <a:pt x="203539" y="770157"/>
                </a:lnTo>
                <a:lnTo>
                  <a:pt x="215817" y="763586"/>
                </a:lnTo>
                <a:lnTo>
                  <a:pt x="226650" y="756357"/>
                </a:lnTo>
                <a:lnTo>
                  <a:pt x="236038" y="747814"/>
                </a:lnTo>
                <a:lnTo>
                  <a:pt x="246149" y="737957"/>
                </a:lnTo>
                <a:lnTo>
                  <a:pt x="254093" y="727443"/>
                </a:lnTo>
                <a:lnTo>
                  <a:pt x="262038" y="715615"/>
                </a:lnTo>
                <a:lnTo>
                  <a:pt x="268537" y="702472"/>
                </a:lnTo>
                <a:lnTo>
                  <a:pt x="273593" y="689987"/>
                </a:lnTo>
                <a:lnTo>
                  <a:pt x="279370" y="676187"/>
                </a:lnTo>
                <a:lnTo>
                  <a:pt x="282259" y="661073"/>
                </a:lnTo>
                <a:lnTo>
                  <a:pt x="283704" y="646616"/>
                </a:lnTo>
                <a:lnTo>
                  <a:pt x="284426" y="630845"/>
                </a:lnTo>
                <a:lnTo>
                  <a:pt x="283704" y="616388"/>
                </a:lnTo>
                <a:lnTo>
                  <a:pt x="282259" y="600617"/>
                </a:lnTo>
                <a:lnTo>
                  <a:pt x="279370" y="586817"/>
                </a:lnTo>
                <a:lnTo>
                  <a:pt x="273593" y="573017"/>
                </a:lnTo>
                <a:lnTo>
                  <a:pt x="268537" y="559217"/>
                </a:lnTo>
                <a:lnTo>
                  <a:pt x="262038" y="546732"/>
                </a:lnTo>
                <a:lnTo>
                  <a:pt x="254093" y="535561"/>
                </a:lnTo>
                <a:lnTo>
                  <a:pt x="246149" y="525046"/>
                </a:lnTo>
                <a:lnTo>
                  <a:pt x="236038" y="515189"/>
                </a:lnTo>
                <a:lnTo>
                  <a:pt x="226650" y="505990"/>
                </a:lnTo>
                <a:lnTo>
                  <a:pt x="215817" y="498104"/>
                </a:lnTo>
                <a:lnTo>
                  <a:pt x="203539" y="492190"/>
                </a:lnTo>
                <a:lnTo>
                  <a:pt x="190540" y="487590"/>
                </a:lnTo>
                <a:lnTo>
                  <a:pt x="178985" y="483647"/>
                </a:lnTo>
                <a:lnTo>
                  <a:pt x="164540" y="481676"/>
                </a:lnTo>
                <a:lnTo>
                  <a:pt x="151541" y="480361"/>
                </a:lnTo>
                <a:lnTo>
                  <a:pt x="139986" y="480361"/>
                </a:lnTo>
                <a:lnTo>
                  <a:pt x="137701" y="480777"/>
                </a:lnTo>
                <a:lnTo>
                  <a:pt x="128443" y="480777"/>
                </a:lnTo>
                <a:lnTo>
                  <a:pt x="117619" y="482748"/>
                </a:lnTo>
                <a:lnTo>
                  <a:pt x="108238" y="486032"/>
                </a:lnTo>
                <a:lnTo>
                  <a:pt x="98136" y="488659"/>
                </a:lnTo>
                <a:lnTo>
                  <a:pt x="89477" y="492600"/>
                </a:lnTo>
                <a:lnTo>
                  <a:pt x="82261" y="497854"/>
                </a:lnTo>
                <a:lnTo>
                  <a:pt x="75767" y="502452"/>
                </a:lnTo>
                <a:lnTo>
                  <a:pt x="69272" y="507706"/>
                </a:lnTo>
                <a:lnTo>
                  <a:pt x="59170" y="517558"/>
                </a:lnTo>
                <a:lnTo>
                  <a:pt x="52676" y="525440"/>
                </a:lnTo>
                <a:lnTo>
                  <a:pt x="47625" y="533978"/>
                </a:lnTo>
                <a:lnTo>
                  <a:pt x="41852" y="541860"/>
                </a:lnTo>
                <a:lnTo>
                  <a:pt x="35358" y="549084"/>
                </a:lnTo>
                <a:lnTo>
                  <a:pt x="30307" y="554339"/>
                </a:lnTo>
                <a:lnTo>
                  <a:pt x="23812" y="558280"/>
                </a:lnTo>
                <a:lnTo>
                  <a:pt x="19553" y="559572"/>
                </a:lnTo>
                <a:lnTo>
                  <a:pt x="17212" y="559217"/>
                </a:lnTo>
                <a:lnTo>
                  <a:pt x="12878" y="557246"/>
                </a:lnTo>
                <a:lnTo>
                  <a:pt x="9267" y="553960"/>
                </a:lnTo>
                <a:lnTo>
                  <a:pt x="6379" y="550675"/>
                </a:lnTo>
                <a:lnTo>
                  <a:pt x="2768" y="545418"/>
                </a:lnTo>
                <a:lnTo>
                  <a:pt x="601" y="539503"/>
                </a:lnTo>
                <a:lnTo>
                  <a:pt x="0" y="5340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B52E252-C455-4D9B-B96C-C421E81D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74541" r="59323" b="1338"/>
          <a:stretch>
            <a:fillRect/>
          </a:stretch>
        </p:blipFill>
        <p:spPr>
          <a:xfrm>
            <a:off x="4025404" y="4734564"/>
            <a:ext cx="1703560" cy="1298494"/>
          </a:xfrm>
          <a:custGeom>
            <a:avLst/>
            <a:gdLst>
              <a:gd name="connsiteX0" fmla="*/ 0 w 1703560"/>
              <a:gd name="connsiteY0" fmla="*/ 0 h 1298494"/>
              <a:gd name="connsiteX1" fmla="*/ 617481 w 1703560"/>
              <a:gd name="connsiteY1" fmla="*/ 0 h 1298494"/>
              <a:gd name="connsiteX2" fmla="*/ 626147 w 1703560"/>
              <a:gd name="connsiteY2" fmla="*/ 0 h 1298494"/>
              <a:gd name="connsiteX3" fmla="*/ 633369 w 1703560"/>
              <a:gd name="connsiteY3" fmla="*/ 657 h 1298494"/>
              <a:gd name="connsiteX4" fmla="*/ 639869 w 1703560"/>
              <a:gd name="connsiteY4" fmla="*/ 2628 h 1298494"/>
              <a:gd name="connsiteX5" fmla="*/ 644202 w 1703560"/>
              <a:gd name="connsiteY5" fmla="*/ 5914 h 1298494"/>
              <a:gd name="connsiteX6" fmla="*/ 648535 w 1703560"/>
              <a:gd name="connsiteY6" fmla="*/ 8542 h 1298494"/>
              <a:gd name="connsiteX7" fmla="*/ 652146 w 1703560"/>
              <a:gd name="connsiteY7" fmla="*/ 11828 h 1298494"/>
              <a:gd name="connsiteX8" fmla="*/ 653669 w 1703560"/>
              <a:gd name="connsiteY8" fmla="*/ 14599 h 1298494"/>
              <a:gd name="connsiteX9" fmla="*/ 652595 w 1703560"/>
              <a:gd name="connsiteY9" fmla="*/ 16876 h 1298494"/>
              <a:gd name="connsiteX10" fmla="*/ 649707 w 1703560"/>
              <a:gd name="connsiteY10" fmla="*/ 20812 h 1298494"/>
              <a:gd name="connsiteX11" fmla="*/ 645376 w 1703560"/>
              <a:gd name="connsiteY11" fmla="*/ 26059 h 1298494"/>
              <a:gd name="connsiteX12" fmla="*/ 639600 w 1703560"/>
              <a:gd name="connsiteY12" fmla="*/ 29995 h 1298494"/>
              <a:gd name="connsiteX13" fmla="*/ 633103 w 1703560"/>
              <a:gd name="connsiteY13" fmla="*/ 33930 h 1298494"/>
              <a:gd name="connsiteX14" fmla="*/ 625884 w 1703560"/>
              <a:gd name="connsiteY14" fmla="*/ 37866 h 1298494"/>
              <a:gd name="connsiteX15" fmla="*/ 617222 w 1703560"/>
              <a:gd name="connsiteY15" fmla="*/ 42457 h 1298494"/>
              <a:gd name="connsiteX16" fmla="*/ 607837 w 1703560"/>
              <a:gd name="connsiteY16" fmla="*/ 48360 h 1298494"/>
              <a:gd name="connsiteX17" fmla="*/ 597008 w 1703560"/>
              <a:gd name="connsiteY17" fmla="*/ 57543 h 1298494"/>
              <a:gd name="connsiteX18" fmla="*/ 591233 w 1703560"/>
              <a:gd name="connsiteY18" fmla="*/ 63446 h 1298494"/>
              <a:gd name="connsiteX19" fmla="*/ 586180 w 1703560"/>
              <a:gd name="connsiteY19" fmla="*/ 69350 h 1298494"/>
              <a:gd name="connsiteX20" fmla="*/ 581849 w 1703560"/>
              <a:gd name="connsiteY20" fmla="*/ 76565 h 1298494"/>
              <a:gd name="connsiteX21" fmla="*/ 577517 w 1703560"/>
              <a:gd name="connsiteY21" fmla="*/ 83780 h 1298494"/>
              <a:gd name="connsiteX22" fmla="*/ 573186 w 1703560"/>
              <a:gd name="connsiteY22" fmla="*/ 92307 h 1298494"/>
              <a:gd name="connsiteX23" fmla="*/ 571020 w 1703560"/>
              <a:gd name="connsiteY23" fmla="*/ 101489 h 1298494"/>
              <a:gd name="connsiteX24" fmla="*/ 568855 w 1703560"/>
              <a:gd name="connsiteY24" fmla="*/ 111328 h 1298494"/>
              <a:gd name="connsiteX25" fmla="*/ 567411 w 1703560"/>
              <a:gd name="connsiteY25" fmla="*/ 121823 h 1298494"/>
              <a:gd name="connsiteX26" fmla="*/ 568521 w 1703560"/>
              <a:gd name="connsiteY26" fmla="*/ 131908 h 1298494"/>
              <a:gd name="connsiteX27" fmla="*/ 567649 w 1703560"/>
              <a:gd name="connsiteY27" fmla="*/ 138655 h 1298494"/>
              <a:gd name="connsiteX28" fmla="*/ 569093 w 1703560"/>
              <a:gd name="connsiteY28" fmla="*/ 150483 h 1298494"/>
              <a:gd name="connsiteX29" fmla="*/ 571260 w 1703560"/>
              <a:gd name="connsiteY29" fmla="*/ 162969 h 1298494"/>
              <a:gd name="connsiteX30" fmla="*/ 575593 w 1703560"/>
              <a:gd name="connsiteY30" fmla="*/ 174140 h 1298494"/>
              <a:gd name="connsiteX31" fmla="*/ 580648 w 1703560"/>
              <a:gd name="connsiteY31" fmla="*/ 185311 h 1298494"/>
              <a:gd name="connsiteX32" fmla="*/ 588593 w 1703560"/>
              <a:gd name="connsiteY32" fmla="*/ 196482 h 1298494"/>
              <a:gd name="connsiteX33" fmla="*/ 597259 w 1703560"/>
              <a:gd name="connsiteY33" fmla="*/ 206339 h 1298494"/>
              <a:gd name="connsiteX34" fmla="*/ 605925 w 1703560"/>
              <a:gd name="connsiteY34" fmla="*/ 214882 h 1298494"/>
              <a:gd name="connsiteX35" fmla="*/ 616758 w 1703560"/>
              <a:gd name="connsiteY35" fmla="*/ 224082 h 1298494"/>
              <a:gd name="connsiteX36" fmla="*/ 628314 w 1703560"/>
              <a:gd name="connsiteY36" fmla="*/ 231968 h 1298494"/>
              <a:gd name="connsiteX37" fmla="*/ 641313 w 1703560"/>
              <a:gd name="connsiteY37" fmla="*/ 238539 h 1298494"/>
              <a:gd name="connsiteX38" fmla="*/ 655035 w 1703560"/>
              <a:gd name="connsiteY38" fmla="*/ 244453 h 1298494"/>
              <a:gd name="connsiteX39" fmla="*/ 669479 w 1703560"/>
              <a:gd name="connsiteY39" fmla="*/ 249710 h 1298494"/>
              <a:gd name="connsiteX40" fmla="*/ 684645 w 1703560"/>
              <a:gd name="connsiteY40" fmla="*/ 254310 h 1298494"/>
              <a:gd name="connsiteX41" fmla="*/ 700534 w 1703560"/>
              <a:gd name="connsiteY41" fmla="*/ 257596 h 1298494"/>
              <a:gd name="connsiteX42" fmla="*/ 717144 w 1703560"/>
              <a:gd name="connsiteY42" fmla="*/ 258253 h 1298494"/>
              <a:gd name="connsiteX43" fmla="*/ 733755 w 1703560"/>
              <a:gd name="connsiteY43" fmla="*/ 259567 h 1298494"/>
              <a:gd name="connsiteX44" fmla="*/ 750365 w 1703560"/>
              <a:gd name="connsiteY44" fmla="*/ 258253 h 1298494"/>
              <a:gd name="connsiteX45" fmla="*/ 767698 w 1703560"/>
              <a:gd name="connsiteY45" fmla="*/ 257596 h 1298494"/>
              <a:gd name="connsiteX46" fmla="*/ 782864 w 1703560"/>
              <a:gd name="connsiteY46" fmla="*/ 254310 h 1298494"/>
              <a:gd name="connsiteX47" fmla="*/ 798031 w 1703560"/>
              <a:gd name="connsiteY47" fmla="*/ 249710 h 1298494"/>
              <a:gd name="connsiteX48" fmla="*/ 813197 w 1703560"/>
              <a:gd name="connsiteY48" fmla="*/ 244453 h 1298494"/>
              <a:gd name="connsiteX49" fmla="*/ 826919 w 1703560"/>
              <a:gd name="connsiteY49" fmla="*/ 238539 h 1298494"/>
              <a:gd name="connsiteX50" fmla="*/ 838474 w 1703560"/>
              <a:gd name="connsiteY50" fmla="*/ 231968 h 1298494"/>
              <a:gd name="connsiteX51" fmla="*/ 850751 w 1703560"/>
              <a:gd name="connsiteY51" fmla="*/ 224082 h 1298494"/>
              <a:gd name="connsiteX52" fmla="*/ 861584 w 1703560"/>
              <a:gd name="connsiteY52" fmla="*/ 214882 h 1298494"/>
              <a:gd name="connsiteX53" fmla="*/ 870973 w 1703560"/>
              <a:gd name="connsiteY53" fmla="*/ 206339 h 1298494"/>
              <a:gd name="connsiteX54" fmla="*/ 879639 w 1703560"/>
              <a:gd name="connsiteY54" fmla="*/ 196482 h 1298494"/>
              <a:gd name="connsiteX55" fmla="*/ 886139 w 1703560"/>
              <a:gd name="connsiteY55" fmla="*/ 185311 h 1298494"/>
              <a:gd name="connsiteX56" fmla="*/ 891917 w 1703560"/>
              <a:gd name="connsiteY56" fmla="*/ 174140 h 1298494"/>
              <a:gd name="connsiteX57" fmla="*/ 896250 w 1703560"/>
              <a:gd name="connsiteY57" fmla="*/ 162969 h 1298494"/>
              <a:gd name="connsiteX58" fmla="*/ 898416 w 1703560"/>
              <a:gd name="connsiteY58" fmla="*/ 150483 h 1298494"/>
              <a:gd name="connsiteX59" fmla="*/ 899139 w 1703560"/>
              <a:gd name="connsiteY59" fmla="*/ 138655 h 1298494"/>
              <a:gd name="connsiteX60" fmla="*/ 899139 w 1703560"/>
              <a:gd name="connsiteY60" fmla="*/ 127483 h 1298494"/>
              <a:gd name="connsiteX61" fmla="*/ 898588 w 1703560"/>
              <a:gd name="connsiteY61" fmla="*/ 124975 h 1298494"/>
              <a:gd name="connsiteX62" fmla="*/ 898761 w 1703560"/>
              <a:gd name="connsiteY62" fmla="*/ 121823 h 1298494"/>
              <a:gd name="connsiteX63" fmla="*/ 898761 w 1703560"/>
              <a:gd name="connsiteY63" fmla="*/ 111328 h 1298494"/>
              <a:gd name="connsiteX64" fmla="*/ 896595 w 1703560"/>
              <a:gd name="connsiteY64" fmla="*/ 101489 h 1298494"/>
              <a:gd name="connsiteX65" fmla="*/ 893708 w 1703560"/>
              <a:gd name="connsiteY65" fmla="*/ 92307 h 1298494"/>
              <a:gd name="connsiteX66" fmla="*/ 890098 w 1703560"/>
              <a:gd name="connsiteY66" fmla="*/ 83780 h 1298494"/>
              <a:gd name="connsiteX67" fmla="*/ 885767 w 1703560"/>
              <a:gd name="connsiteY67" fmla="*/ 76565 h 1298494"/>
              <a:gd name="connsiteX68" fmla="*/ 880714 w 1703560"/>
              <a:gd name="connsiteY68" fmla="*/ 69350 h 1298494"/>
              <a:gd name="connsiteX69" fmla="*/ 874939 w 1703560"/>
              <a:gd name="connsiteY69" fmla="*/ 63446 h 1298494"/>
              <a:gd name="connsiteX70" fmla="*/ 869885 w 1703560"/>
              <a:gd name="connsiteY70" fmla="*/ 57543 h 1298494"/>
              <a:gd name="connsiteX71" fmla="*/ 859057 w 1703560"/>
              <a:gd name="connsiteY71" fmla="*/ 48360 h 1298494"/>
              <a:gd name="connsiteX72" fmla="*/ 850394 w 1703560"/>
              <a:gd name="connsiteY72" fmla="*/ 42457 h 1298494"/>
              <a:gd name="connsiteX73" fmla="*/ 840288 w 1703560"/>
              <a:gd name="connsiteY73" fmla="*/ 37866 h 1298494"/>
              <a:gd name="connsiteX74" fmla="*/ 834512 w 1703560"/>
              <a:gd name="connsiteY74" fmla="*/ 33930 h 1298494"/>
              <a:gd name="connsiteX75" fmla="*/ 828015 w 1703560"/>
              <a:gd name="connsiteY75" fmla="*/ 29995 h 1298494"/>
              <a:gd name="connsiteX76" fmla="*/ 822240 w 1703560"/>
              <a:gd name="connsiteY76" fmla="*/ 26059 h 1298494"/>
              <a:gd name="connsiteX77" fmla="*/ 817909 w 1703560"/>
              <a:gd name="connsiteY77" fmla="*/ 20812 h 1298494"/>
              <a:gd name="connsiteX78" fmla="*/ 815021 w 1703560"/>
              <a:gd name="connsiteY78" fmla="*/ 16876 h 1298494"/>
              <a:gd name="connsiteX79" fmla="*/ 813898 w 1703560"/>
              <a:gd name="connsiteY79" fmla="*/ 14496 h 1298494"/>
              <a:gd name="connsiteX80" fmla="*/ 815363 w 1703560"/>
              <a:gd name="connsiteY80" fmla="*/ 11828 h 1298494"/>
              <a:gd name="connsiteX81" fmla="*/ 818252 w 1703560"/>
              <a:gd name="connsiteY81" fmla="*/ 8542 h 1298494"/>
              <a:gd name="connsiteX82" fmla="*/ 822585 w 1703560"/>
              <a:gd name="connsiteY82" fmla="*/ 5914 h 1298494"/>
              <a:gd name="connsiteX83" fmla="*/ 828363 w 1703560"/>
              <a:gd name="connsiteY83" fmla="*/ 2628 h 1298494"/>
              <a:gd name="connsiteX84" fmla="*/ 834863 w 1703560"/>
              <a:gd name="connsiteY84" fmla="*/ 657 h 1298494"/>
              <a:gd name="connsiteX85" fmla="*/ 842085 w 1703560"/>
              <a:gd name="connsiteY85" fmla="*/ 0 h 1298494"/>
              <a:gd name="connsiteX86" fmla="*/ 849307 w 1703560"/>
              <a:gd name="connsiteY86" fmla="*/ 0 h 1298494"/>
              <a:gd name="connsiteX87" fmla="*/ 1429233 w 1703560"/>
              <a:gd name="connsiteY87" fmla="*/ 0 h 1298494"/>
              <a:gd name="connsiteX88" fmla="*/ 1429233 w 1703560"/>
              <a:gd name="connsiteY88" fmla="*/ 359451 h 1298494"/>
              <a:gd name="connsiteX89" fmla="*/ 1430678 w 1703560"/>
              <a:gd name="connsiteY89" fmla="*/ 359451 h 1298494"/>
              <a:gd name="connsiteX90" fmla="*/ 1430678 w 1703560"/>
              <a:gd name="connsiteY90" fmla="*/ 524392 h 1298494"/>
              <a:gd name="connsiteX91" fmla="*/ 1430678 w 1703560"/>
              <a:gd name="connsiteY91" fmla="*/ 531620 h 1298494"/>
              <a:gd name="connsiteX92" fmla="*/ 1430799 w 1703560"/>
              <a:gd name="connsiteY92" fmla="*/ 532721 h 1298494"/>
              <a:gd name="connsiteX93" fmla="*/ 1430799 w 1703560"/>
              <a:gd name="connsiteY93" fmla="*/ 554997 h 1298494"/>
              <a:gd name="connsiteX94" fmla="*/ 1436571 w 1703560"/>
              <a:gd name="connsiteY94" fmla="*/ 558281 h 1298494"/>
              <a:gd name="connsiteX95" fmla="*/ 1441623 w 1703560"/>
              <a:gd name="connsiteY95" fmla="*/ 558938 h 1298494"/>
              <a:gd name="connsiteX96" fmla="*/ 1448117 w 1703560"/>
              <a:gd name="connsiteY96" fmla="*/ 558938 h 1298494"/>
              <a:gd name="connsiteX97" fmla="*/ 1450352 w 1703560"/>
              <a:gd name="connsiteY97" fmla="*/ 558260 h 1298494"/>
              <a:gd name="connsiteX98" fmla="*/ 1452344 w 1703560"/>
              <a:gd name="connsiteY98" fmla="*/ 558562 h 1298494"/>
              <a:gd name="connsiteX99" fmla="*/ 1456677 w 1703560"/>
              <a:gd name="connsiteY99" fmla="*/ 558562 h 1298494"/>
              <a:gd name="connsiteX100" fmla="*/ 1461732 w 1703560"/>
              <a:gd name="connsiteY100" fmla="*/ 557905 h 1298494"/>
              <a:gd name="connsiteX101" fmla="*/ 1466066 w 1703560"/>
              <a:gd name="connsiteY101" fmla="*/ 555934 h 1298494"/>
              <a:gd name="connsiteX102" fmla="*/ 1471121 w 1703560"/>
              <a:gd name="connsiteY102" fmla="*/ 552648 h 1298494"/>
              <a:gd name="connsiteX103" fmla="*/ 1475454 w 1703560"/>
              <a:gd name="connsiteY103" fmla="*/ 549363 h 1298494"/>
              <a:gd name="connsiteX104" fmla="*/ 1481232 w 1703560"/>
              <a:gd name="connsiteY104" fmla="*/ 544106 h 1298494"/>
              <a:gd name="connsiteX105" fmla="*/ 1485565 w 1703560"/>
              <a:gd name="connsiteY105" fmla="*/ 538191 h 1298494"/>
              <a:gd name="connsiteX106" fmla="*/ 1488454 w 1703560"/>
              <a:gd name="connsiteY106" fmla="*/ 532277 h 1298494"/>
              <a:gd name="connsiteX107" fmla="*/ 1494231 w 1703560"/>
              <a:gd name="connsiteY107" fmla="*/ 523734 h 1298494"/>
              <a:gd name="connsiteX108" fmla="*/ 1501453 w 1703560"/>
              <a:gd name="connsiteY108" fmla="*/ 515849 h 1298494"/>
              <a:gd name="connsiteX109" fmla="*/ 1511564 w 1703560"/>
              <a:gd name="connsiteY109" fmla="*/ 505992 h 1298494"/>
              <a:gd name="connsiteX110" fmla="*/ 1518064 w 1703560"/>
              <a:gd name="connsiteY110" fmla="*/ 500735 h 1298494"/>
              <a:gd name="connsiteX111" fmla="*/ 1524564 w 1703560"/>
              <a:gd name="connsiteY111" fmla="*/ 496135 h 1298494"/>
              <a:gd name="connsiteX112" fmla="*/ 1531786 w 1703560"/>
              <a:gd name="connsiteY112" fmla="*/ 490878 h 1298494"/>
              <a:gd name="connsiteX113" fmla="*/ 1540452 w 1703560"/>
              <a:gd name="connsiteY113" fmla="*/ 486935 h 1298494"/>
              <a:gd name="connsiteX114" fmla="*/ 1549119 w 1703560"/>
              <a:gd name="connsiteY114" fmla="*/ 484306 h 1298494"/>
              <a:gd name="connsiteX115" fmla="*/ 1559952 w 1703560"/>
              <a:gd name="connsiteY115" fmla="*/ 481021 h 1298494"/>
              <a:gd name="connsiteX116" fmla="*/ 1568500 w 1703560"/>
              <a:gd name="connsiteY116" fmla="*/ 479465 h 1298494"/>
              <a:gd name="connsiteX117" fmla="*/ 1570787 w 1703560"/>
              <a:gd name="connsiteY117" fmla="*/ 479465 h 1298494"/>
              <a:gd name="connsiteX118" fmla="*/ 1585219 w 1703560"/>
              <a:gd name="connsiteY118" fmla="*/ 480779 h 1298494"/>
              <a:gd name="connsiteX119" fmla="*/ 1598208 w 1703560"/>
              <a:gd name="connsiteY119" fmla="*/ 482749 h 1298494"/>
              <a:gd name="connsiteX120" fmla="*/ 1611197 w 1703560"/>
              <a:gd name="connsiteY120" fmla="*/ 486690 h 1298494"/>
              <a:gd name="connsiteX121" fmla="*/ 1622742 w 1703560"/>
              <a:gd name="connsiteY121" fmla="*/ 491288 h 1298494"/>
              <a:gd name="connsiteX122" fmla="*/ 1635009 w 1703560"/>
              <a:gd name="connsiteY122" fmla="*/ 497199 h 1298494"/>
              <a:gd name="connsiteX123" fmla="*/ 1645833 w 1703560"/>
              <a:gd name="connsiteY123" fmla="*/ 505080 h 1298494"/>
              <a:gd name="connsiteX124" fmla="*/ 1655214 w 1703560"/>
              <a:gd name="connsiteY124" fmla="*/ 514276 h 1298494"/>
              <a:gd name="connsiteX125" fmla="*/ 1665316 w 1703560"/>
              <a:gd name="connsiteY125" fmla="*/ 524128 h 1298494"/>
              <a:gd name="connsiteX126" fmla="*/ 1673254 w 1703560"/>
              <a:gd name="connsiteY126" fmla="*/ 534636 h 1298494"/>
              <a:gd name="connsiteX127" fmla="*/ 1681191 w 1703560"/>
              <a:gd name="connsiteY127" fmla="*/ 545802 h 1298494"/>
              <a:gd name="connsiteX128" fmla="*/ 1687685 w 1703560"/>
              <a:gd name="connsiteY128" fmla="*/ 558281 h 1298494"/>
              <a:gd name="connsiteX129" fmla="*/ 1694180 w 1703560"/>
              <a:gd name="connsiteY129" fmla="*/ 572074 h 1298494"/>
              <a:gd name="connsiteX130" fmla="*/ 1698509 w 1703560"/>
              <a:gd name="connsiteY130" fmla="*/ 585867 h 1298494"/>
              <a:gd name="connsiteX131" fmla="*/ 1701396 w 1703560"/>
              <a:gd name="connsiteY131" fmla="*/ 599660 h 1298494"/>
              <a:gd name="connsiteX132" fmla="*/ 1703560 w 1703560"/>
              <a:gd name="connsiteY132" fmla="*/ 615423 h 1298494"/>
              <a:gd name="connsiteX133" fmla="*/ 1703560 w 1703560"/>
              <a:gd name="connsiteY133" fmla="*/ 629872 h 1298494"/>
              <a:gd name="connsiteX134" fmla="*/ 1703560 w 1703560"/>
              <a:gd name="connsiteY134" fmla="*/ 645636 h 1298494"/>
              <a:gd name="connsiteX135" fmla="*/ 1701396 w 1703560"/>
              <a:gd name="connsiteY135" fmla="*/ 660085 h 1298494"/>
              <a:gd name="connsiteX136" fmla="*/ 1698509 w 1703560"/>
              <a:gd name="connsiteY136" fmla="*/ 675192 h 1298494"/>
              <a:gd name="connsiteX137" fmla="*/ 1694180 w 1703560"/>
              <a:gd name="connsiteY137" fmla="*/ 688984 h 1298494"/>
              <a:gd name="connsiteX138" fmla="*/ 1687685 w 1703560"/>
              <a:gd name="connsiteY138" fmla="*/ 701464 h 1298494"/>
              <a:gd name="connsiteX139" fmla="*/ 1681191 w 1703560"/>
              <a:gd name="connsiteY139" fmla="*/ 714600 h 1298494"/>
              <a:gd name="connsiteX140" fmla="*/ 1673254 w 1703560"/>
              <a:gd name="connsiteY140" fmla="*/ 726422 h 1298494"/>
              <a:gd name="connsiteX141" fmla="*/ 1665316 w 1703560"/>
              <a:gd name="connsiteY141" fmla="*/ 736931 h 1298494"/>
              <a:gd name="connsiteX142" fmla="*/ 1655214 w 1703560"/>
              <a:gd name="connsiteY142" fmla="*/ 746783 h 1298494"/>
              <a:gd name="connsiteX143" fmla="*/ 1645833 w 1703560"/>
              <a:gd name="connsiteY143" fmla="*/ 755321 h 1298494"/>
              <a:gd name="connsiteX144" fmla="*/ 1635009 w 1703560"/>
              <a:gd name="connsiteY144" fmla="*/ 762546 h 1298494"/>
              <a:gd name="connsiteX145" fmla="*/ 1622742 w 1703560"/>
              <a:gd name="connsiteY145" fmla="*/ 769114 h 1298494"/>
              <a:gd name="connsiteX146" fmla="*/ 1611197 w 1703560"/>
              <a:gd name="connsiteY146" fmla="*/ 774368 h 1298494"/>
              <a:gd name="connsiteX147" fmla="*/ 1598208 w 1703560"/>
              <a:gd name="connsiteY147" fmla="*/ 778309 h 1298494"/>
              <a:gd name="connsiteX148" fmla="*/ 1585219 w 1703560"/>
              <a:gd name="connsiteY148" fmla="*/ 780280 h 1298494"/>
              <a:gd name="connsiteX149" fmla="*/ 1579778 w 1703560"/>
              <a:gd name="connsiteY149" fmla="*/ 780528 h 1298494"/>
              <a:gd name="connsiteX150" fmla="*/ 1570785 w 1703560"/>
              <a:gd name="connsiteY150" fmla="*/ 780016 h 1298494"/>
              <a:gd name="connsiteX151" fmla="*/ 1559952 w 1703560"/>
              <a:gd name="connsiteY151" fmla="*/ 778045 h 1298494"/>
              <a:gd name="connsiteX152" fmla="*/ 1549119 w 1703560"/>
              <a:gd name="connsiteY152" fmla="*/ 776073 h 1298494"/>
              <a:gd name="connsiteX153" fmla="*/ 1540452 w 1703560"/>
              <a:gd name="connsiteY153" fmla="*/ 772131 h 1298494"/>
              <a:gd name="connsiteX154" fmla="*/ 1531786 w 1703560"/>
              <a:gd name="connsiteY154" fmla="*/ 768188 h 1298494"/>
              <a:gd name="connsiteX155" fmla="*/ 1524564 w 1703560"/>
              <a:gd name="connsiteY155" fmla="*/ 764245 h 1298494"/>
              <a:gd name="connsiteX156" fmla="*/ 1518064 w 1703560"/>
              <a:gd name="connsiteY156" fmla="*/ 758988 h 1298494"/>
              <a:gd name="connsiteX157" fmla="*/ 1511564 w 1703560"/>
              <a:gd name="connsiteY157" fmla="*/ 754388 h 1298494"/>
              <a:gd name="connsiteX158" fmla="*/ 1501453 w 1703560"/>
              <a:gd name="connsiteY158" fmla="*/ 744531 h 1298494"/>
              <a:gd name="connsiteX159" fmla="*/ 1494231 w 1703560"/>
              <a:gd name="connsiteY159" fmla="*/ 735988 h 1298494"/>
              <a:gd name="connsiteX160" fmla="*/ 1488454 w 1703560"/>
              <a:gd name="connsiteY160" fmla="*/ 728103 h 1298494"/>
              <a:gd name="connsiteX161" fmla="*/ 1485565 w 1703560"/>
              <a:gd name="connsiteY161" fmla="*/ 720874 h 1298494"/>
              <a:gd name="connsiteX162" fmla="*/ 1481232 w 1703560"/>
              <a:gd name="connsiteY162" fmla="*/ 714960 h 1298494"/>
              <a:gd name="connsiteX163" fmla="*/ 1475454 w 1703560"/>
              <a:gd name="connsiteY163" fmla="*/ 710360 h 1298494"/>
              <a:gd name="connsiteX164" fmla="*/ 1471121 w 1703560"/>
              <a:gd name="connsiteY164" fmla="*/ 706417 h 1298494"/>
              <a:gd name="connsiteX165" fmla="*/ 1466066 w 1703560"/>
              <a:gd name="connsiteY165" fmla="*/ 703132 h 1298494"/>
              <a:gd name="connsiteX166" fmla="*/ 1461732 w 1703560"/>
              <a:gd name="connsiteY166" fmla="*/ 701160 h 1298494"/>
              <a:gd name="connsiteX167" fmla="*/ 1456677 w 1703560"/>
              <a:gd name="connsiteY167" fmla="*/ 701160 h 1298494"/>
              <a:gd name="connsiteX168" fmla="*/ 1452344 w 1703560"/>
              <a:gd name="connsiteY168" fmla="*/ 701160 h 1298494"/>
              <a:gd name="connsiteX169" fmla="*/ 1449729 w 1703560"/>
              <a:gd name="connsiteY169" fmla="*/ 701953 h 1298494"/>
              <a:gd name="connsiteX170" fmla="*/ 1448117 w 1703560"/>
              <a:gd name="connsiteY170" fmla="*/ 701464 h 1298494"/>
              <a:gd name="connsiteX171" fmla="*/ 1441623 w 1703560"/>
              <a:gd name="connsiteY171" fmla="*/ 701464 h 1298494"/>
              <a:gd name="connsiteX172" fmla="*/ 1436571 w 1703560"/>
              <a:gd name="connsiteY172" fmla="*/ 702777 h 1298494"/>
              <a:gd name="connsiteX173" fmla="*/ 1430799 w 1703560"/>
              <a:gd name="connsiteY173" fmla="*/ 705404 h 1298494"/>
              <a:gd name="connsiteX174" fmla="*/ 1430799 w 1703560"/>
              <a:gd name="connsiteY174" fmla="*/ 726892 h 1298494"/>
              <a:gd name="connsiteX175" fmla="*/ 1430678 w 1703560"/>
              <a:gd name="connsiteY175" fmla="*/ 728103 h 1298494"/>
              <a:gd name="connsiteX176" fmla="*/ 1430678 w 1703560"/>
              <a:gd name="connsiteY176" fmla="*/ 735988 h 1298494"/>
              <a:gd name="connsiteX177" fmla="*/ 1430678 w 1703560"/>
              <a:gd name="connsiteY177" fmla="*/ 1000156 h 1298494"/>
              <a:gd name="connsiteX178" fmla="*/ 1429233 w 1703560"/>
              <a:gd name="connsiteY178" fmla="*/ 1000156 h 1298494"/>
              <a:gd name="connsiteX179" fmla="*/ 1429233 w 1703560"/>
              <a:gd name="connsiteY179" fmla="*/ 1298494 h 1298494"/>
              <a:gd name="connsiteX180" fmla="*/ 0 w 1703560"/>
              <a:gd name="connsiteY180" fmla="*/ 1298494 h 1298494"/>
              <a:gd name="connsiteX181" fmla="*/ 0 w 1703560"/>
              <a:gd name="connsiteY181" fmla="*/ 0 h 12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03560" h="1298494">
                <a:moveTo>
                  <a:pt x="0" y="0"/>
                </a:moveTo>
                <a:lnTo>
                  <a:pt x="617481" y="0"/>
                </a:lnTo>
                <a:lnTo>
                  <a:pt x="626147" y="0"/>
                </a:lnTo>
                <a:lnTo>
                  <a:pt x="633369" y="657"/>
                </a:lnTo>
                <a:lnTo>
                  <a:pt x="639869" y="2628"/>
                </a:lnTo>
                <a:lnTo>
                  <a:pt x="644202" y="5914"/>
                </a:lnTo>
                <a:lnTo>
                  <a:pt x="648535" y="8542"/>
                </a:lnTo>
                <a:lnTo>
                  <a:pt x="652146" y="11828"/>
                </a:lnTo>
                <a:lnTo>
                  <a:pt x="653669" y="14599"/>
                </a:lnTo>
                <a:lnTo>
                  <a:pt x="652595" y="16876"/>
                </a:lnTo>
                <a:lnTo>
                  <a:pt x="649707" y="20812"/>
                </a:lnTo>
                <a:lnTo>
                  <a:pt x="645376" y="26059"/>
                </a:lnTo>
                <a:lnTo>
                  <a:pt x="639600" y="29995"/>
                </a:lnTo>
                <a:lnTo>
                  <a:pt x="633103" y="33930"/>
                </a:lnTo>
                <a:lnTo>
                  <a:pt x="625884" y="37866"/>
                </a:lnTo>
                <a:lnTo>
                  <a:pt x="617222" y="42457"/>
                </a:lnTo>
                <a:lnTo>
                  <a:pt x="607837" y="48360"/>
                </a:lnTo>
                <a:lnTo>
                  <a:pt x="597008" y="57543"/>
                </a:lnTo>
                <a:lnTo>
                  <a:pt x="591233" y="63446"/>
                </a:lnTo>
                <a:lnTo>
                  <a:pt x="586180" y="69350"/>
                </a:lnTo>
                <a:lnTo>
                  <a:pt x="581849" y="76565"/>
                </a:lnTo>
                <a:lnTo>
                  <a:pt x="577517" y="83780"/>
                </a:lnTo>
                <a:lnTo>
                  <a:pt x="573186" y="92307"/>
                </a:lnTo>
                <a:lnTo>
                  <a:pt x="571020" y="101489"/>
                </a:lnTo>
                <a:lnTo>
                  <a:pt x="568855" y="111328"/>
                </a:lnTo>
                <a:lnTo>
                  <a:pt x="567411" y="121823"/>
                </a:lnTo>
                <a:lnTo>
                  <a:pt x="568521" y="131908"/>
                </a:lnTo>
                <a:lnTo>
                  <a:pt x="567649" y="138655"/>
                </a:lnTo>
                <a:lnTo>
                  <a:pt x="569093" y="150483"/>
                </a:lnTo>
                <a:lnTo>
                  <a:pt x="571260" y="162969"/>
                </a:lnTo>
                <a:lnTo>
                  <a:pt x="575593" y="174140"/>
                </a:lnTo>
                <a:lnTo>
                  <a:pt x="580648" y="185311"/>
                </a:lnTo>
                <a:lnTo>
                  <a:pt x="588593" y="196482"/>
                </a:lnTo>
                <a:lnTo>
                  <a:pt x="597259" y="206339"/>
                </a:lnTo>
                <a:lnTo>
                  <a:pt x="605925" y="214882"/>
                </a:lnTo>
                <a:lnTo>
                  <a:pt x="616758" y="224082"/>
                </a:lnTo>
                <a:lnTo>
                  <a:pt x="628314" y="231968"/>
                </a:lnTo>
                <a:lnTo>
                  <a:pt x="641313" y="238539"/>
                </a:lnTo>
                <a:lnTo>
                  <a:pt x="655035" y="244453"/>
                </a:lnTo>
                <a:lnTo>
                  <a:pt x="669479" y="249710"/>
                </a:lnTo>
                <a:lnTo>
                  <a:pt x="684645" y="254310"/>
                </a:lnTo>
                <a:lnTo>
                  <a:pt x="700534" y="257596"/>
                </a:lnTo>
                <a:lnTo>
                  <a:pt x="717144" y="258253"/>
                </a:lnTo>
                <a:lnTo>
                  <a:pt x="733755" y="259567"/>
                </a:lnTo>
                <a:lnTo>
                  <a:pt x="750365" y="258253"/>
                </a:lnTo>
                <a:lnTo>
                  <a:pt x="767698" y="257596"/>
                </a:lnTo>
                <a:lnTo>
                  <a:pt x="782864" y="254310"/>
                </a:lnTo>
                <a:lnTo>
                  <a:pt x="798031" y="249710"/>
                </a:lnTo>
                <a:lnTo>
                  <a:pt x="813197" y="244453"/>
                </a:lnTo>
                <a:lnTo>
                  <a:pt x="826919" y="238539"/>
                </a:lnTo>
                <a:lnTo>
                  <a:pt x="838474" y="231968"/>
                </a:lnTo>
                <a:lnTo>
                  <a:pt x="850751" y="224082"/>
                </a:lnTo>
                <a:lnTo>
                  <a:pt x="861584" y="214882"/>
                </a:lnTo>
                <a:lnTo>
                  <a:pt x="870973" y="206339"/>
                </a:lnTo>
                <a:lnTo>
                  <a:pt x="879639" y="196482"/>
                </a:lnTo>
                <a:lnTo>
                  <a:pt x="886139" y="185311"/>
                </a:lnTo>
                <a:lnTo>
                  <a:pt x="891917" y="174140"/>
                </a:lnTo>
                <a:lnTo>
                  <a:pt x="896250" y="162969"/>
                </a:lnTo>
                <a:lnTo>
                  <a:pt x="898416" y="150483"/>
                </a:lnTo>
                <a:lnTo>
                  <a:pt x="899139" y="138655"/>
                </a:lnTo>
                <a:lnTo>
                  <a:pt x="899139" y="127483"/>
                </a:lnTo>
                <a:lnTo>
                  <a:pt x="898588" y="124975"/>
                </a:lnTo>
                <a:lnTo>
                  <a:pt x="898761" y="121823"/>
                </a:lnTo>
                <a:lnTo>
                  <a:pt x="898761" y="111328"/>
                </a:lnTo>
                <a:lnTo>
                  <a:pt x="896595" y="101489"/>
                </a:lnTo>
                <a:lnTo>
                  <a:pt x="893708" y="92307"/>
                </a:lnTo>
                <a:lnTo>
                  <a:pt x="890098" y="83780"/>
                </a:lnTo>
                <a:lnTo>
                  <a:pt x="885767" y="76565"/>
                </a:lnTo>
                <a:lnTo>
                  <a:pt x="880714" y="69350"/>
                </a:lnTo>
                <a:lnTo>
                  <a:pt x="874939" y="63446"/>
                </a:lnTo>
                <a:lnTo>
                  <a:pt x="869885" y="57543"/>
                </a:lnTo>
                <a:lnTo>
                  <a:pt x="859057" y="48360"/>
                </a:lnTo>
                <a:lnTo>
                  <a:pt x="850394" y="42457"/>
                </a:lnTo>
                <a:lnTo>
                  <a:pt x="840288" y="37866"/>
                </a:lnTo>
                <a:lnTo>
                  <a:pt x="834512" y="33930"/>
                </a:lnTo>
                <a:lnTo>
                  <a:pt x="828015" y="29995"/>
                </a:lnTo>
                <a:lnTo>
                  <a:pt x="822240" y="26059"/>
                </a:lnTo>
                <a:lnTo>
                  <a:pt x="817909" y="20812"/>
                </a:lnTo>
                <a:lnTo>
                  <a:pt x="815021" y="16876"/>
                </a:lnTo>
                <a:lnTo>
                  <a:pt x="813898" y="14496"/>
                </a:lnTo>
                <a:lnTo>
                  <a:pt x="815363" y="11828"/>
                </a:lnTo>
                <a:lnTo>
                  <a:pt x="818252" y="8542"/>
                </a:lnTo>
                <a:lnTo>
                  <a:pt x="822585" y="5914"/>
                </a:lnTo>
                <a:lnTo>
                  <a:pt x="828363" y="2628"/>
                </a:lnTo>
                <a:lnTo>
                  <a:pt x="834863" y="657"/>
                </a:lnTo>
                <a:lnTo>
                  <a:pt x="842085" y="0"/>
                </a:lnTo>
                <a:lnTo>
                  <a:pt x="849307" y="0"/>
                </a:lnTo>
                <a:lnTo>
                  <a:pt x="1429233" y="0"/>
                </a:lnTo>
                <a:lnTo>
                  <a:pt x="1429233" y="359451"/>
                </a:lnTo>
                <a:lnTo>
                  <a:pt x="1430678" y="359451"/>
                </a:lnTo>
                <a:lnTo>
                  <a:pt x="1430678" y="524392"/>
                </a:lnTo>
                <a:lnTo>
                  <a:pt x="1430678" y="531620"/>
                </a:lnTo>
                <a:lnTo>
                  <a:pt x="1430799" y="532721"/>
                </a:lnTo>
                <a:lnTo>
                  <a:pt x="1430799" y="554997"/>
                </a:lnTo>
                <a:lnTo>
                  <a:pt x="1436571" y="558281"/>
                </a:lnTo>
                <a:lnTo>
                  <a:pt x="1441623" y="558938"/>
                </a:lnTo>
                <a:lnTo>
                  <a:pt x="1448117" y="558938"/>
                </a:lnTo>
                <a:lnTo>
                  <a:pt x="1450352" y="558260"/>
                </a:lnTo>
                <a:lnTo>
                  <a:pt x="1452344" y="558562"/>
                </a:lnTo>
                <a:lnTo>
                  <a:pt x="1456677" y="558562"/>
                </a:lnTo>
                <a:lnTo>
                  <a:pt x="1461732" y="557905"/>
                </a:lnTo>
                <a:lnTo>
                  <a:pt x="1466066" y="555934"/>
                </a:lnTo>
                <a:lnTo>
                  <a:pt x="1471121" y="552648"/>
                </a:lnTo>
                <a:lnTo>
                  <a:pt x="1475454" y="549363"/>
                </a:lnTo>
                <a:lnTo>
                  <a:pt x="1481232" y="544106"/>
                </a:lnTo>
                <a:lnTo>
                  <a:pt x="1485565" y="538191"/>
                </a:lnTo>
                <a:lnTo>
                  <a:pt x="1488454" y="532277"/>
                </a:lnTo>
                <a:lnTo>
                  <a:pt x="1494231" y="523734"/>
                </a:lnTo>
                <a:lnTo>
                  <a:pt x="1501453" y="515849"/>
                </a:lnTo>
                <a:lnTo>
                  <a:pt x="1511564" y="505992"/>
                </a:lnTo>
                <a:lnTo>
                  <a:pt x="1518064" y="500735"/>
                </a:lnTo>
                <a:lnTo>
                  <a:pt x="1524564" y="496135"/>
                </a:lnTo>
                <a:lnTo>
                  <a:pt x="1531786" y="490878"/>
                </a:lnTo>
                <a:lnTo>
                  <a:pt x="1540452" y="486935"/>
                </a:lnTo>
                <a:lnTo>
                  <a:pt x="1549119" y="484306"/>
                </a:lnTo>
                <a:lnTo>
                  <a:pt x="1559952" y="481021"/>
                </a:lnTo>
                <a:lnTo>
                  <a:pt x="1568500" y="479465"/>
                </a:lnTo>
                <a:lnTo>
                  <a:pt x="1570787" y="479465"/>
                </a:lnTo>
                <a:lnTo>
                  <a:pt x="1585219" y="480779"/>
                </a:lnTo>
                <a:lnTo>
                  <a:pt x="1598208" y="482749"/>
                </a:lnTo>
                <a:lnTo>
                  <a:pt x="1611197" y="486690"/>
                </a:lnTo>
                <a:lnTo>
                  <a:pt x="1622742" y="491288"/>
                </a:lnTo>
                <a:lnTo>
                  <a:pt x="1635009" y="497199"/>
                </a:lnTo>
                <a:lnTo>
                  <a:pt x="1645833" y="505080"/>
                </a:lnTo>
                <a:lnTo>
                  <a:pt x="1655214" y="514276"/>
                </a:lnTo>
                <a:lnTo>
                  <a:pt x="1665316" y="524128"/>
                </a:lnTo>
                <a:lnTo>
                  <a:pt x="1673254" y="534636"/>
                </a:lnTo>
                <a:lnTo>
                  <a:pt x="1681191" y="545802"/>
                </a:lnTo>
                <a:lnTo>
                  <a:pt x="1687685" y="558281"/>
                </a:lnTo>
                <a:lnTo>
                  <a:pt x="1694180" y="572074"/>
                </a:lnTo>
                <a:lnTo>
                  <a:pt x="1698509" y="585867"/>
                </a:lnTo>
                <a:lnTo>
                  <a:pt x="1701396" y="599660"/>
                </a:lnTo>
                <a:lnTo>
                  <a:pt x="1703560" y="615423"/>
                </a:lnTo>
                <a:lnTo>
                  <a:pt x="1703560" y="629872"/>
                </a:lnTo>
                <a:lnTo>
                  <a:pt x="1703560" y="645636"/>
                </a:lnTo>
                <a:lnTo>
                  <a:pt x="1701396" y="660085"/>
                </a:lnTo>
                <a:lnTo>
                  <a:pt x="1698509" y="675192"/>
                </a:lnTo>
                <a:lnTo>
                  <a:pt x="1694180" y="688984"/>
                </a:lnTo>
                <a:lnTo>
                  <a:pt x="1687685" y="701464"/>
                </a:lnTo>
                <a:lnTo>
                  <a:pt x="1681191" y="714600"/>
                </a:lnTo>
                <a:lnTo>
                  <a:pt x="1673254" y="726422"/>
                </a:lnTo>
                <a:lnTo>
                  <a:pt x="1665316" y="736931"/>
                </a:lnTo>
                <a:lnTo>
                  <a:pt x="1655214" y="746783"/>
                </a:lnTo>
                <a:lnTo>
                  <a:pt x="1645833" y="755321"/>
                </a:lnTo>
                <a:lnTo>
                  <a:pt x="1635009" y="762546"/>
                </a:lnTo>
                <a:lnTo>
                  <a:pt x="1622742" y="769114"/>
                </a:lnTo>
                <a:lnTo>
                  <a:pt x="1611197" y="774368"/>
                </a:lnTo>
                <a:lnTo>
                  <a:pt x="1598208" y="778309"/>
                </a:lnTo>
                <a:lnTo>
                  <a:pt x="1585219" y="780280"/>
                </a:lnTo>
                <a:lnTo>
                  <a:pt x="1579778" y="780528"/>
                </a:lnTo>
                <a:lnTo>
                  <a:pt x="1570785" y="780016"/>
                </a:lnTo>
                <a:lnTo>
                  <a:pt x="1559952" y="778045"/>
                </a:lnTo>
                <a:lnTo>
                  <a:pt x="1549119" y="776073"/>
                </a:lnTo>
                <a:lnTo>
                  <a:pt x="1540452" y="772131"/>
                </a:lnTo>
                <a:lnTo>
                  <a:pt x="1531786" y="768188"/>
                </a:lnTo>
                <a:lnTo>
                  <a:pt x="1524564" y="764245"/>
                </a:lnTo>
                <a:lnTo>
                  <a:pt x="1518064" y="758988"/>
                </a:lnTo>
                <a:lnTo>
                  <a:pt x="1511564" y="754388"/>
                </a:lnTo>
                <a:lnTo>
                  <a:pt x="1501453" y="744531"/>
                </a:lnTo>
                <a:lnTo>
                  <a:pt x="1494231" y="735988"/>
                </a:lnTo>
                <a:lnTo>
                  <a:pt x="1488454" y="728103"/>
                </a:lnTo>
                <a:lnTo>
                  <a:pt x="1485565" y="720874"/>
                </a:lnTo>
                <a:lnTo>
                  <a:pt x="1481232" y="714960"/>
                </a:lnTo>
                <a:lnTo>
                  <a:pt x="1475454" y="710360"/>
                </a:lnTo>
                <a:lnTo>
                  <a:pt x="1471121" y="706417"/>
                </a:lnTo>
                <a:lnTo>
                  <a:pt x="1466066" y="703132"/>
                </a:lnTo>
                <a:lnTo>
                  <a:pt x="1461732" y="701160"/>
                </a:lnTo>
                <a:lnTo>
                  <a:pt x="1456677" y="701160"/>
                </a:lnTo>
                <a:lnTo>
                  <a:pt x="1452344" y="701160"/>
                </a:lnTo>
                <a:lnTo>
                  <a:pt x="1449729" y="701953"/>
                </a:lnTo>
                <a:lnTo>
                  <a:pt x="1448117" y="701464"/>
                </a:lnTo>
                <a:lnTo>
                  <a:pt x="1441623" y="701464"/>
                </a:lnTo>
                <a:lnTo>
                  <a:pt x="1436571" y="702777"/>
                </a:lnTo>
                <a:lnTo>
                  <a:pt x="1430799" y="705404"/>
                </a:lnTo>
                <a:lnTo>
                  <a:pt x="1430799" y="726892"/>
                </a:lnTo>
                <a:lnTo>
                  <a:pt x="1430678" y="728103"/>
                </a:lnTo>
                <a:lnTo>
                  <a:pt x="1430678" y="735988"/>
                </a:lnTo>
                <a:lnTo>
                  <a:pt x="1430678" y="1000156"/>
                </a:lnTo>
                <a:lnTo>
                  <a:pt x="1429233" y="1000156"/>
                </a:lnTo>
                <a:lnTo>
                  <a:pt x="1429233" y="1298494"/>
                </a:lnTo>
                <a:lnTo>
                  <a:pt x="0" y="129849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B917990-AE3C-480C-A4F0-255142134398}"/>
              </a:ext>
            </a:extLst>
          </p:cNvPr>
          <p:cNvGrpSpPr/>
          <p:nvPr/>
        </p:nvGrpSpPr>
        <p:grpSpPr>
          <a:xfrm>
            <a:off x="3908507" y="721953"/>
            <a:ext cx="4475443" cy="5383113"/>
            <a:chOff x="2469851" y="638175"/>
            <a:chExt cx="4475443" cy="538311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75B0ACE-1994-4054-86CA-775E43F5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9851" y="638175"/>
              <a:ext cx="4475443" cy="5383113"/>
            </a:xfrm>
            <a:custGeom>
              <a:avLst/>
              <a:gdLst>
                <a:gd name="connsiteX0" fmla="*/ 0 w 4475443"/>
                <a:gd name="connsiteY0" fmla="*/ 0 h 5383113"/>
                <a:gd name="connsiteX1" fmla="*/ 4475443 w 4475443"/>
                <a:gd name="connsiteY1" fmla="*/ 0 h 5383113"/>
                <a:gd name="connsiteX2" fmla="*/ 4475443 w 4475443"/>
                <a:gd name="connsiteY2" fmla="*/ 5383113 h 5383113"/>
                <a:gd name="connsiteX3" fmla="*/ 0 w 4475443"/>
                <a:gd name="connsiteY3" fmla="*/ 5383113 h 5383113"/>
                <a:gd name="connsiteX4" fmla="*/ 0 w 4475443"/>
                <a:gd name="connsiteY4" fmla="*/ 0 h 5383113"/>
                <a:gd name="connsiteX5" fmla="*/ 116898 w 4475443"/>
                <a:gd name="connsiteY5" fmla="*/ 72809 h 5383113"/>
                <a:gd name="connsiteX6" fmla="*/ 116898 w 4475443"/>
                <a:gd name="connsiteY6" fmla="*/ 1372506 h 5383113"/>
                <a:gd name="connsiteX7" fmla="*/ 444970 w 4475443"/>
                <a:gd name="connsiteY7" fmla="*/ 1372506 h 5383113"/>
                <a:gd name="connsiteX8" fmla="*/ 444970 w 4475443"/>
                <a:gd name="connsiteY8" fmla="*/ 1373163 h 5383113"/>
                <a:gd name="connsiteX9" fmla="*/ 734744 w 4475443"/>
                <a:gd name="connsiteY9" fmla="*/ 1373163 h 5383113"/>
                <a:gd name="connsiteX10" fmla="*/ 743415 w 4475443"/>
                <a:gd name="connsiteY10" fmla="*/ 1374476 h 5383113"/>
                <a:gd name="connsiteX11" fmla="*/ 750642 w 4475443"/>
                <a:gd name="connsiteY11" fmla="*/ 1375133 h 5383113"/>
                <a:gd name="connsiteX12" fmla="*/ 757145 w 4475443"/>
                <a:gd name="connsiteY12" fmla="*/ 1377103 h 5383113"/>
                <a:gd name="connsiteX13" fmla="*/ 762926 w 4475443"/>
                <a:gd name="connsiteY13" fmla="*/ 1379074 h 5383113"/>
                <a:gd name="connsiteX14" fmla="*/ 767262 w 4475443"/>
                <a:gd name="connsiteY14" fmla="*/ 1382357 h 5383113"/>
                <a:gd name="connsiteX15" fmla="*/ 770152 w 4475443"/>
                <a:gd name="connsiteY15" fmla="*/ 1386298 h 5383113"/>
                <a:gd name="connsiteX16" fmla="*/ 772320 w 4475443"/>
                <a:gd name="connsiteY16" fmla="*/ 1388925 h 5383113"/>
                <a:gd name="connsiteX17" fmla="*/ 773766 w 4475443"/>
                <a:gd name="connsiteY17" fmla="*/ 1392865 h 5383113"/>
                <a:gd name="connsiteX18" fmla="*/ 773766 w 4475443"/>
                <a:gd name="connsiteY18" fmla="*/ 1398119 h 5383113"/>
                <a:gd name="connsiteX19" fmla="*/ 772454 w 4475443"/>
                <a:gd name="connsiteY19" fmla="*/ 1401695 h 5383113"/>
                <a:gd name="connsiteX20" fmla="*/ 771657 w 4475443"/>
                <a:gd name="connsiteY20" fmla="*/ 1398436 h 5383113"/>
                <a:gd name="connsiteX21" fmla="*/ 768770 w 4475443"/>
                <a:gd name="connsiteY21" fmla="*/ 1393845 h 5383113"/>
                <a:gd name="connsiteX22" fmla="*/ 762995 w 4475443"/>
                <a:gd name="connsiteY22" fmla="*/ 1388598 h 5383113"/>
                <a:gd name="connsiteX23" fmla="*/ 116898 w 4475443"/>
                <a:gd name="connsiteY23" fmla="*/ 1388598 h 5383113"/>
                <a:gd name="connsiteX24" fmla="*/ 116898 w 4475443"/>
                <a:gd name="connsiteY24" fmla="*/ 2686655 h 5383113"/>
                <a:gd name="connsiteX25" fmla="*/ 734119 w 4475443"/>
                <a:gd name="connsiteY25" fmla="*/ 2686655 h 5383113"/>
                <a:gd name="connsiteX26" fmla="*/ 742781 w 4475443"/>
                <a:gd name="connsiteY26" fmla="*/ 2687967 h 5383113"/>
                <a:gd name="connsiteX27" fmla="*/ 750000 w 4475443"/>
                <a:gd name="connsiteY27" fmla="*/ 2688623 h 5383113"/>
                <a:gd name="connsiteX28" fmla="*/ 756498 w 4475443"/>
                <a:gd name="connsiteY28" fmla="*/ 2690591 h 5383113"/>
                <a:gd name="connsiteX29" fmla="*/ 760829 w 4475443"/>
                <a:gd name="connsiteY29" fmla="*/ 2692558 h 5383113"/>
                <a:gd name="connsiteX30" fmla="*/ 765160 w 4475443"/>
                <a:gd name="connsiteY30" fmla="*/ 2695838 h 5383113"/>
                <a:gd name="connsiteX31" fmla="*/ 768770 w 4475443"/>
                <a:gd name="connsiteY31" fmla="*/ 2699773 h 5383113"/>
                <a:gd name="connsiteX32" fmla="*/ 770935 w 4475443"/>
                <a:gd name="connsiteY32" fmla="*/ 2702397 h 5383113"/>
                <a:gd name="connsiteX33" fmla="*/ 771657 w 4475443"/>
                <a:gd name="connsiteY33" fmla="*/ 2706333 h 5383113"/>
                <a:gd name="connsiteX34" fmla="*/ 771657 w 4475443"/>
                <a:gd name="connsiteY34" fmla="*/ 2707817 h 5383113"/>
                <a:gd name="connsiteX35" fmla="*/ 768770 w 4475443"/>
                <a:gd name="connsiteY35" fmla="*/ 2703225 h 5383113"/>
                <a:gd name="connsiteX36" fmla="*/ 762994 w 4475443"/>
                <a:gd name="connsiteY36" fmla="*/ 2697978 h 5383113"/>
                <a:gd name="connsiteX37" fmla="*/ 116897 w 4475443"/>
                <a:gd name="connsiteY37" fmla="*/ 2697978 h 5383113"/>
                <a:gd name="connsiteX38" fmla="*/ 116897 w 4475443"/>
                <a:gd name="connsiteY38" fmla="*/ 3996036 h 5383113"/>
                <a:gd name="connsiteX39" fmla="*/ 734119 w 4475443"/>
                <a:gd name="connsiteY39" fmla="*/ 3996036 h 5383113"/>
                <a:gd name="connsiteX40" fmla="*/ 742781 w 4475443"/>
                <a:gd name="connsiteY40" fmla="*/ 3997347 h 5383113"/>
                <a:gd name="connsiteX41" fmla="*/ 750000 w 4475443"/>
                <a:gd name="connsiteY41" fmla="*/ 3998003 h 5383113"/>
                <a:gd name="connsiteX42" fmla="*/ 756497 w 4475443"/>
                <a:gd name="connsiteY42" fmla="*/ 3999971 h 5383113"/>
                <a:gd name="connsiteX43" fmla="*/ 760829 w 4475443"/>
                <a:gd name="connsiteY43" fmla="*/ 4001939 h 5383113"/>
                <a:gd name="connsiteX44" fmla="*/ 765160 w 4475443"/>
                <a:gd name="connsiteY44" fmla="*/ 4005218 h 5383113"/>
                <a:gd name="connsiteX45" fmla="*/ 768770 w 4475443"/>
                <a:gd name="connsiteY45" fmla="*/ 4009154 h 5383113"/>
                <a:gd name="connsiteX46" fmla="*/ 770935 w 4475443"/>
                <a:gd name="connsiteY46" fmla="*/ 4011778 h 5383113"/>
                <a:gd name="connsiteX47" fmla="*/ 771657 w 4475443"/>
                <a:gd name="connsiteY47" fmla="*/ 4015713 h 5383113"/>
                <a:gd name="connsiteX48" fmla="*/ 771657 w 4475443"/>
                <a:gd name="connsiteY48" fmla="*/ 4020960 h 5383113"/>
                <a:gd name="connsiteX49" fmla="*/ 771657 w 4475443"/>
                <a:gd name="connsiteY49" fmla="*/ 4024896 h 5383113"/>
                <a:gd name="connsiteX50" fmla="*/ 770566 w 4475443"/>
                <a:gd name="connsiteY50" fmla="*/ 4027210 h 5383113"/>
                <a:gd name="connsiteX51" fmla="*/ 769043 w 4475443"/>
                <a:gd name="connsiteY51" fmla="*/ 4024439 h 5383113"/>
                <a:gd name="connsiteX52" fmla="*/ 765432 w 4475443"/>
                <a:gd name="connsiteY52" fmla="*/ 4021153 h 5383113"/>
                <a:gd name="connsiteX53" fmla="*/ 761099 w 4475443"/>
                <a:gd name="connsiteY53" fmla="*/ 4018525 h 5383113"/>
                <a:gd name="connsiteX54" fmla="*/ 756766 w 4475443"/>
                <a:gd name="connsiteY54" fmla="*/ 4015239 h 5383113"/>
                <a:gd name="connsiteX55" fmla="*/ 750266 w 4475443"/>
                <a:gd name="connsiteY55" fmla="*/ 4013268 h 5383113"/>
                <a:gd name="connsiteX56" fmla="*/ 743044 w 4475443"/>
                <a:gd name="connsiteY56" fmla="*/ 4012611 h 5383113"/>
                <a:gd name="connsiteX57" fmla="*/ 734378 w 4475443"/>
                <a:gd name="connsiteY57" fmla="*/ 4012611 h 5383113"/>
                <a:gd name="connsiteX58" fmla="*/ 116897 w 4475443"/>
                <a:gd name="connsiteY58" fmla="*/ 4012611 h 5383113"/>
                <a:gd name="connsiteX59" fmla="*/ 116897 w 4475443"/>
                <a:gd name="connsiteY59" fmla="*/ 5311105 h 5383113"/>
                <a:gd name="connsiteX60" fmla="*/ 1546130 w 4475443"/>
                <a:gd name="connsiteY60" fmla="*/ 5311105 h 5383113"/>
                <a:gd name="connsiteX61" fmla="*/ 1546130 w 4475443"/>
                <a:gd name="connsiteY61" fmla="*/ 5012767 h 5383113"/>
                <a:gd name="connsiteX62" fmla="*/ 1547575 w 4475443"/>
                <a:gd name="connsiteY62" fmla="*/ 5012767 h 5383113"/>
                <a:gd name="connsiteX63" fmla="*/ 1547575 w 4475443"/>
                <a:gd name="connsiteY63" fmla="*/ 4748599 h 5383113"/>
                <a:gd name="connsiteX64" fmla="*/ 1547575 w 4475443"/>
                <a:gd name="connsiteY64" fmla="*/ 4740714 h 5383113"/>
                <a:gd name="connsiteX65" fmla="*/ 1547696 w 4475443"/>
                <a:gd name="connsiteY65" fmla="*/ 4739503 h 5383113"/>
                <a:gd name="connsiteX66" fmla="*/ 1547696 w 4475443"/>
                <a:gd name="connsiteY66" fmla="*/ 5311106 h 5383113"/>
                <a:gd name="connsiteX67" fmla="*/ 2975726 w 4475443"/>
                <a:gd name="connsiteY67" fmla="*/ 5311106 h 5383113"/>
                <a:gd name="connsiteX68" fmla="*/ 2975726 w 4475443"/>
                <a:gd name="connsiteY68" fmla="*/ 4733779 h 5383113"/>
                <a:gd name="connsiteX69" fmla="*/ 2977891 w 4475443"/>
                <a:gd name="connsiteY69" fmla="*/ 4729181 h 5383113"/>
                <a:gd name="connsiteX70" fmla="*/ 2980055 w 4475443"/>
                <a:gd name="connsiteY70" fmla="*/ 4723927 h 5383113"/>
                <a:gd name="connsiteX71" fmla="*/ 2982220 w 4475443"/>
                <a:gd name="connsiteY71" fmla="*/ 4721299 h 5383113"/>
                <a:gd name="connsiteX72" fmla="*/ 2985828 w 4475443"/>
                <a:gd name="connsiteY72" fmla="*/ 4718015 h 5383113"/>
                <a:gd name="connsiteX73" fmla="*/ 2988714 w 4475443"/>
                <a:gd name="connsiteY73" fmla="*/ 4716045 h 5383113"/>
                <a:gd name="connsiteX74" fmla="*/ 2993044 w 4475443"/>
                <a:gd name="connsiteY74" fmla="*/ 4714075 h 5383113"/>
                <a:gd name="connsiteX75" fmla="*/ 2996652 w 4475443"/>
                <a:gd name="connsiteY75" fmla="*/ 4714075 h 5383113"/>
                <a:gd name="connsiteX76" fmla="*/ 3000981 w 4475443"/>
                <a:gd name="connsiteY76" fmla="*/ 4714075 h 5383113"/>
                <a:gd name="connsiteX77" fmla="*/ 3001377 w 4475443"/>
                <a:gd name="connsiteY77" fmla="*/ 4714195 h 5383113"/>
                <a:gd name="connsiteX78" fmla="*/ 2997273 w 4475443"/>
                <a:gd name="connsiteY78" fmla="*/ 4715438 h 5383113"/>
                <a:gd name="connsiteX79" fmla="*/ 2992939 w 4475443"/>
                <a:gd name="connsiteY79" fmla="*/ 4717409 h 5383113"/>
                <a:gd name="connsiteX80" fmla="*/ 2988606 w 4475443"/>
                <a:gd name="connsiteY80" fmla="*/ 4720036 h 5383113"/>
                <a:gd name="connsiteX81" fmla="*/ 2985717 w 4475443"/>
                <a:gd name="connsiteY81" fmla="*/ 4723976 h 5383113"/>
                <a:gd name="connsiteX82" fmla="*/ 2983550 w 4475443"/>
                <a:gd name="connsiteY82" fmla="*/ 4729230 h 5383113"/>
                <a:gd name="connsiteX83" fmla="*/ 2981383 w 4475443"/>
                <a:gd name="connsiteY83" fmla="*/ 4735141 h 5383113"/>
                <a:gd name="connsiteX84" fmla="*/ 2979939 w 4475443"/>
                <a:gd name="connsiteY84" fmla="*/ 4741051 h 5383113"/>
                <a:gd name="connsiteX85" fmla="*/ 2979939 w 4475443"/>
                <a:gd name="connsiteY85" fmla="*/ 4748932 h 5383113"/>
                <a:gd name="connsiteX86" fmla="*/ 2979939 w 4475443"/>
                <a:gd name="connsiteY86" fmla="*/ 5311106 h 5383113"/>
                <a:gd name="connsiteX87" fmla="*/ 4406406 w 4475443"/>
                <a:gd name="connsiteY87" fmla="*/ 5311106 h 5383113"/>
                <a:gd name="connsiteX88" fmla="*/ 4406406 w 4475443"/>
                <a:gd name="connsiteY88" fmla="*/ 4011408 h 5383113"/>
                <a:gd name="connsiteX89" fmla="*/ 4078499 w 4475443"/>
                <a:gd name="connsiteY89" fmla="*/ 4011408 h 5383113"/>
                <a:gd name="connsiteX90" fmla="*/ 4078499 w 4475443"/>
                <a:gd name="connsiteY90" fmla="*/ 4009438 h 5383113"/>
                <a:gd name="connsiteX91" fmla="*/ 3788872 w 4475443"/>
                <a:gd name="connsiteY91" fmla="*/ 4009438 h 5383113"/>
                <a:gd name="connsiteX92" fmla="*/ 3780205 w 4475443"/>
                <a:gd name="connsiteY92" fmla="*/ 4009438 h 5383113"/>
                <a:gd name="connsiteX93" fmla="*/ 3772982 w 4475443"/>
                <a:gd name="connsiteY93" fmla="*/ 4008124 h 5383113"/>
                <a:gd name="connsiteX94" fmla="*/ 3766482 w 4475443"/>
                <a:gd name="connsiteY94" fmla="*/ 4006154 h 5383113"/>
                <a:gd name="connsiteX95" fmla="*/ 3760704 w 4475443"/>
                <a:gd name="connsiteY95" fmla="*/ 4004841 h 5383113"/>
                <a:gd name="connsiteX96" fmla="*/ 3756370 w 4475443"/>
                <a:gd name="connsiteY96" fmla="*/ 4001557 h 5383113"/>
                <a:gd name="connsiteX97" fmla="*/ 3753481 w 4475443"/>
                <a:gd name="connsiteY97" fmla="*/ 3997616 h 5383113"/>
                <a:gd name="connsiteX98" fmla="*/ 3751314 w 4475443"/>
                <a:gd name="connsiteY98" fmla="*/ 3993676 h 5383113"/>
                <a:gd name="connsiteX99" fmla="*/ 3749870 w 4475443"/>
                <a:gd name="connsiteY99" fmla="*/ 3989736 h 5383113"/>
                <a:gd name="connsiteX100" fmla="*/ 3749870 w 4475443"/>
                <a:gd name="connsiteY100" fmla="*/ 3989321 h 5383113"/>
                <a:gd name="connsiteX101" fmla="*/ 3752000 w 4475443"/>
                <a:gd name="connsiteY101" fmla="*/ 3993192 h 5383113"/>
                <a:gd name="connsiteX102" fmla="*/ 3757778 w 4475443"/>
                <a:gd name="connsiteY102" fmla="*/ 3997786 h 5383113"/>
                <a:gd name="connsiteX103" fmla="*/ 4404148 w 4475443"/>
                <a:gd name="connsiteY103" fmla="*/ 3997786 h 5383113"/>
                <a:gd name="connsiteX104" fmla="*/ 4404148 w 4475443"/>
                <a:gd name="connsiteY104" fmla="*/ 2697213 h 5383113"/>
                <a:gd name="connsiteX105" fmla="*/ 3786666 w 4475443"/>
                <a:gd name="connsiteY105" fmla="*/ 2697213 h 5383113"/>
                <a:gd name="connsiteX106" fmla="*/ 3778000 w 4475443"/>
                <a:gd name="connsiteY106" fmla="*/ 2695900 h 5383113"/>
                <a:gd name="connsiteX107" fmla="*/ 3770778 w 4475443"/>
                <a:gd name="connsiteY107" fmla="*/ 2695244 h 5383113"/>
                <a:gd name="connsiteX108" fmla="*/ 3764278 w 4475443"/>
                <a:gd name="connsiteY108" fmla="*/ 2693275 h 5383113"/>
                <a:gd name="connsiteX109" fmla="*/ 3759945 w 4475443"/>
                <a:gd name="connsiteY109" fmla="*/ 2691307 h 5383113"/>
                <a:gd name="connsiteX110" fmla="*/ 3755611 w 4475443"/>
                <a:gd name="connsiteY110" fmla="*/ 2688682 h 5383113"/>
                <a:gd name="connsiteX111" fmla="*/ 3752000 w 4475443"/>
                <a:gd name="connsiteY111" fmla="*/ 2685401 h 5383113"/>
                <a:gd name="connsiteX112" fmla="*/ 3749834 w 4475443"/>
                <a:gd name="connsiteY112" fmla="*/ 2681464 h 5383113"/>
                <a:gd name="connsiteX113" fmla="*/ 3749112 w 4475443"/>
                <a:gd name="connsiteY113" fmla="*/ 2677527 h 5383113"/>
                <a:gd name="connsiteX114" fmla="*/ 3749112 w 4475443"/>
                <a:gd name="connsiteY114" fmla="*/ 2672933 h 5383113"/>
                <a:gd name="connsiteX115" fmla="*/ 3749112 w 4475443"/>
                <a:gd name="connsiteY115" fmla="*/ 2668996 h 5383113"/>
                <a:gd name="connsiteX116" fmla="*/ 3750257 w 4475443"/>
                <a:gd name="connsiteY116" fmla="*/ 2666221 h 5383113"/>
                <a:gd name="connsiteX117" fmla="*/ 3751369 w 4475443"/>
                <a:gd name="connsiteY117" fmla="*/ 2670766 h 5383113"/>
                <a:gd name="connsiteX118" fmla="*/ 3754257 w 4475443"/>
                <a:gd name="connsiteY118" fmla="*/ 2676015 h 5383113"/>
                <a:gd name="connsiteX119" fmla="*/ 3760035 w 4475443"/>
                <a:gd name="connsiteY119" fmla="*/ 2680609 h 5383113"/>
                <a:gd name="connsiteX120" fmla="*/ 4406405 w 4475443"/>
                <a:gd name="connsiteY120" fmla="*/ 2680609 h 5383113"/>
                <a:gd name="connsiteX121" fmla="*/ 4406405 w 4475443"/>
                <a:gd name="connsiteY121" fmla="*/ 1380036 h 5383113"/>
                <a:gd name="connsiteX122" fmla="*/ 3788923 w 4475443"/>
                <a:gd name="connsiteY122" fmla="*/ 1380036 h 5383113"/>
                <a:gd name="connsiteX123" fmla="*/ 3780257 w 4475443"/>
                <a:gd name="connsiteY123" fmla="*/ 1378723 h 5383113"/>
                <a:gd name="connsiteX124" fmla="*/ 3773035 w 4475443"/>
                <a:gd name="connsiteY124" fmla="*/ 1378067 h 5383113"/>
                <a:gd name="connsiteX125" fmla="*/ 3766535 w 4475443"/>
                <a:gd name="connsiteY125" fmla="*/ 1376098 h 5383113"/>
                <a:gd name="connsiteX126" fmla="*/ 3762202 w 4475443"/>
                <a:gd name="connsiteY126" fmla="*/ 1374130 h 5383113"/>
                <a:gd name="connsiteX127" fmla="*/ 3757868 w 4475443"/>
                <a:gd name="connsiteY127" fmla="*/ 1371505 h 5383113"/>
                <a:gd name="connsiteX128" fmla="*/ 3754257 w 4475443"/>
                <a:gd name="connsiteY128" fmla="*/ 1368224 h 5383113"/>
                <a:gd name="connsiteX129" fmla="*/ 3752091 w 4475443"/>
                <a:gd name="connsiteY129" fmla="*/ 1364287 h 5383113"/>
                <a:gd name="connsiteX130" fmla="*/ 3751369 w 4475443"/>
                <a:gd name="connsiteY130" fmla="*/ 1360350 h 5383113"/>
                <a:gd name="connsiteX131" fmla="*/ 3751369 w 4475443"/>
                <a:gd name="connsiteY131" fmla="*/ 1355756 h 5383113"/>
                <a:gd name="connsiteX132" fmla="*/ 3751369 w 4475443"/>
                <a:gd name="connsiteY132" fmla="*/ 1351819 h 5383113"/>
                <a:gd name="connsiteX133" fmla="*/ 3751563 w 4475443"/>
                <a:gd name="connsiteY133" fmla="*/ 1351350 h 5383113"/>
                <a:gd name="connsiteX134" fmla="*/ 3752092 w 4475443"/>
                <a:gd name="connsiteY134" fmla="*/ 1354235 h 5383113"/>
                <a:gd name="connsiteX135" fmla="*/ 3754258 w 4475443"/>
                <a:gd name="connsiteY135" fmla="*/ 1358174 h 5383113"/>
                <a:gd name="connsiteX136" fmla="*/ 3757869 w 4475443"/>
                <a:gd name="connsiteY136" fmla="*/ 1361456 h 5383113"/>
                <a:gd name="connsiteX137" fmla="*/ 3762202 w 4475443"/>
                <a:gd name="connsiteY137" fmla="*/ 1364082 h 5383113"/>
                <a:gd name="connsiteX138" fmla="*/ 3766536 w 4475443"/>
                <a:gd name="connsiteY138" fmla="*/ 1367365 h 5383113"/>
                <a:gd name="connsiteX139" fmla="*/ 3773035 w 4475443"/>
                <a:gd name="connsiteY139" fmla="*/ 1368021 h 5383113"/>
                <a:gd name="connsiteX140" fmla="*/ 3780257 w 4475443"/>
                <a:gd name="connsiteY140" fmla="*/ 1369991 h 5383113"/>
                <a:gd name="connsiteX141" fmla="*/ 3788924 w 4475443"/>
                <a:gd name="connsiteY141" fmla="*/ 1369991 h 5383113"/>
                <a:gd name="connsiteX142" fmla="*/ 4406405 w 4475443"/>
                <a:gd name="connsiteY142" fmla="*/ 1369991 h 5383113"/>
                <a:gd name="connsiteX143" fmla="*/ 4406405 w 4475443"/>
                <a:gd name="connsiteY143" fmla="*/ 72809 h 5383113"/>
                <a:gd name="connsiteX144" fmla="*/ 2977171 w 4475443"/>
                <a:gd name="connsiteY144" fmla="*/ 72809 h 5383113"/>
                <a:gd name="connsiteX145" fmla="*/ 2977171 w 4475443"/>
                <a:gd name="connsiteY145" fmla="*/ 370845 h 5383113"/>
                <a:gd name="connsiteX146" fmla="*/ 2975726 w 4475443"/>
                <a:gd name="connsiteY146" fmla="*/ 370845 h 5383113"/>
                <a:gd name="connsiteX147" fmla="*/ 2975726 w 4475443"/>
                <a:gd name="connsiteY147" fmla="*/ 634746 h 5383113"/>
                <a:gd name="connsiteX148" fmla="*/ 2975726 w 4475443"/>
                <a:gd name="connsiteY148" fmla="*/ 642623 h 5383113"/>
                <a:gd name="connsiteX149" fmla="*/ 2975004 w 4475443"/>
                <a:gd name="connsiteY149" fmla="*/ 648532 h 5383113"/>
                <a:gd name="connsiteX150" fmla="*/ 2972838 w 4475443"/>
                <a:gd name="connsiteY150" fmla="*/ 654440 h 5383113"/>
                <a:gd name="connsiteX151" fmla="*/ 2972719 w 4475443"/>
                <a:gd name="connsiteY151" fmla="*/ 654613 h 5383113"/>
                <a:gd name="connsiteX152" fmla="*/ 2972719 w 4475443"/>
                <a:gd name="connsiteY152" fmla="*/ 72809 h 5383113"/>
                <a:gd name="connsiteX153" fmla="*/ 1544809 w 4475443"/>
                <a:gd name="connsiteY153" fmla="*/ 72809 h 5383113"/>
                <a:gd name="connsiteX154" fmla="*/ 1544809 w 4475443"/>
                <a:gd name="connsiteY154" fmla="*/ 634982 h 5383113"/>
                <a:gd name="connsiteX155" fmla="*/ 1544086 w 4475443"/>
                <a:gd name="connsiteY155" fmla="*/ 642206 h 5383113"/>
                <a:gd name="connsiteX156" fmla="*/ 1542641 w 4475443"/>
                <a:gd name="connsiteY156" fmla="*/ 648774 h 5383113"/>
                <a:gd name="connsiteX157" fmla="*/ 1540473 w 4475443"/>
                <a:gd name="connsiteY157" fmla="*/ 654684 h 5383113"/>
                <a:gd name="connsiteX158" fmla="*/ 1538305 w 4475443"/>
                <a:gd name="connsiteY158" fmla="*/ 659938 h 5383113"/>
                <a:gd name="connsiteX159" fmla="*/ 1535414 w 4475443"/>
                <a:gd name="connsiteY159" fmla="*/ 663879 h 5383113"/>
                <a:gd name="connsiteX160" fmla="*/ 1531079 w 4475443"/>
                <a:gd name="connsiteY160" fmla="*/ 666506 h 5383113"/>
                <a:gd name="connsiteX161" fmla="*/ 1526743 w 4475443"/>
                <a:gd name="connsiteY161" fmla="*/ 668476 h 5383113"/>
                <a:gd name="connsiteX162" fmla="*/ 1522407 w 4475443"/>
                <a:gd name="connsiteY162" fmla="*/ 669789 h 5383113"/>
                <a:gd name="connsiteX163" fmla="*/ 1519738 w 4475443"/>
                <a:gd name="connsiteY163" fmla="*/ 669789 h 5383113"/>
                <a:gd name="connsiteX164" fmla="*/ 1524596 w 4475443"/>
                <a:gd name="connsiteY164" fmla="*/ 668527 h 5383113"/>
                <a:gd name="connsiteX165" fmla="*/ 1528205 w 4475443"/>
                <a:gd name="connsiteY165" fmla="*/ 666556 h 5383113"/>
                <a:gd name="connsiteX166" fmla="*/ 1532536 w 4475443"/>
                <a:gd name="connsiteY166" fmla="*/ 663929 h 5383113"/>
                <a:gd name="connsiteX167" fmla="*/ 1535424 w 4475443"/>
                <a:gd name="connsiteY167" fmla="*/ 659988 h 5383113"/>
                <a:gd name="connsiteX168" fmla="*/ 1537590 w 4475443"/>
                <a:gd name="connsiteY168" fmla="*/ 654734 h 5383113"/>
                <a:gd name="connsiteX169" fmla="*/ 1539755 w 4475443"/>
                <a:gd name="connsiteY169" fmla="*/ 648823 h 5383113"/>
                <a:gd name="connsiteX170" fmla="*/ 1541199 w 4475443"/>
                <a:gd name="connsiteY170" fmla="*/ 642255 h 5383113"/>
                <a:gd name="connsiteX171" fmla="*/ 1541921 w 4475443"/>
                <a:gd name="connsiteY171" fmla="*/ 635030 h 5383113"/>
                <a:gd name="connsiteX172" fmla="*/ 1541921 w 4475443"/>
                <a:gd name="connsiteY172" fmla="*/ 72809 h 5383113"/>
                <a:gd name="connsiteX173" fmla="*/ 116898 w 4475443"/>
                <a:gd name="connsiteY173" fmla="*/ 72809 h 538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475443" h="5383113">
                  <a:moveTo>
                    <a:pt x="0" y="0"/>
                  </a:moveTo>
                  <a:lnTo>
                    <a:pt x="4475443" y="0"/>
                  </a:lnTo>
                  <a:lnTo>
                    <a:pt x="4475443" y="5383113"/>
                  </a:lnTo>
                  <a:lnTo>
                    <a:pt x="0" y="5383113"/>
                  </a:lnTo>
                  <a:lnTo>
                    <a:pt x="0" y="0"/>
                  </a:lnTo>
                  <a:close/>
                  <a:moveTo>
                    <a:pt x="116898" y="72809"/>
                  </a:moveTo>
                  <a:lnTo>
                    <a:pt x="116898" y="1372506"/>
                  </a:lnTo>
                  <a:lnTo>
                    <a:pt x="444970" y="1372506"/>
                  </a:lnTo>
                  <a:lnTo>
                    <a:pt x="444970" y="1373163"/>
                  </a:lnTo>
                  <a:lnTo>
                    <a:pt x="734744" y="1373163"/>
                  </a:lnTo>
                  <a:lnTo>
                    <a:pt x="743415" y="1374476"/>
                  </a:lnTo>
                  <a:lnTo>
                    <a:pt x="750642" y="1375133"/>
                  </a:lnTo>
                  <a:lnTo>
                    <a:pt x="757145" y="1377103"/>
                  </a:lnTo>
                  <a:lnTo>
                    <a:pt x="762926" y="1379074"/>
                  </a:lnTo>
                  <a:lnTo>
                    <a:pt x="767262" y="1382357"/>
                  </a:lnTo>
                  <a:lnTo>
                    <a:pt x="770152" y="1386298"/>
                  </a:lnTo>
                  <a:lnTo>
                    <a:pt x="772320" y="1388925"/>
                  </a:lnTo>
                  <a:lnTo>
                    <a:pt x="773766" y="1392865"/>
                  </a:lnTo>
                  <a:lnTo>
                    <a:pt x="773766" y="1398119"/>
                  </a:lnTo>
                  <a:lnTo>
                    <a:pt x="772454" y="1401695"/>
                  </a:lnTo>
                  <a:lnTo>
                    <a:pt x="771657" y="1398436"/>
                  </a:lnTo>
                  <a:lnTo>
                    <a:pt x="768770" y="1393845"/>
                  </a:lnTo>
                  <a:lnTo>
                    <a:pt x="762995" y="1388598"/>
                  </a:lnTo>
                  <a:lnTo>
                    <a:pt x="116898" y="1388598"/>
                  </a:lnTo>
                  <a:lnTo>
                    <a:pt x="116898" y="2686655"/>
                  </a:lnTo>
                  <a:lnTo>
                    <a:pt x="734119" y="2686655"/>
                  </a:lnTo>
                  <a:lnTo>
                    <a:pt x="742781" y="2687967"/>
                  </a:lnTo>
                  <a:lnTo>
                    <a:pt x="750000" y="2688623"/>
                  </a:lnTo>
                  <a:lnTo>
                    <a:pt x="756498" y="2690591"/>
                  </a:lnTo>
                  <a:lnTo>
                    <a:pt x="760829" y="2692558"/>
                  </a:lnTo>
                  <a:lnTo>
                    <a:pt x="765160" y="2695838"/>
                  </a:lnTo>
                  <a:lnTo>
                    <a:pt x="768770" y="2699773"/>
                  </a:lnTo>
                  <a:lnTo>
                    <a:pt x="770935" y="2702397"/>
                  </a:lnTo>
                  <a:lnTo>
                    <a:pt x="771657" y="2706333"/>
                  </a:lnTo>
                  <a:lnTo>
                    <a:pt x="771657" y="2707817"/>
                  </a:lnTo>
                  <a:lnTo>
                    <a:pt x="768770" y="2703225"/>
                  </a:lnTo>
                  <a:lnTo>
                    <a:pt x="762994" y="2697978"/>
                  </a:lnTo>
                  <a:lnTo>
                    <a:pt x="116897" y="2697978"/>
                  </a:lnTo>
                  <a:lnTo>
                    <a:pt x="116897" y="3996036"/>
                  </a:lnTo>
                  <a:lnTo>
                    <a:pt x="734119" y="3996036"/>
                  </a:lnTo>
                  <a:lnTo>
                    <a:pt x="742781" y="3997347"/>
                  </a:lnTo>
                  <a:lnTo>
                    <a:pt x="750000" y="3998003"/>
                  </a:lnTo>
                  <a:lnTo>
                    <a:pt x="756497" y="3999971"/>
                  </a:lnTo>
                  <a:lnTo>
                    <a:pt x="760829" y="4001939"/>
                  </a:lnTo>
                  <a:lnTo>
                    <a:pt x="765160" y="4005218"/>
                  </a:lnTo>
                  <a:lnTo>
                    <a:pt x="768770" y="4009154"/>
                  </a:lnTo>
                  <a:lnTo>
                    <a:pt x="770935" y="4011778"/>
                  </a:lnTo>
                  <a:lnTo>
                    <a:pt x="771657" y="4015713"/>
                  </a:lnTo>
                  <a:lnTo>
                    <a:pt x="771657" y="4020960"/>
                  </a:lnTo>
                  <a:lnTo>
                    <a:pt x="771657" y="4024896"/>
                  </a:lnTo>
                  <a:lnTo>
                    <a:pt x="770566" y="4027210"/>
                  </a:lnTo>
                  <a:lnTo>
                    <a:pt x="769043" y="4024439"/>
                  </a:lnTo>
                  <a:lnTo>
                    <a:pt x="765432" y="4021153"/>
                  </a:lnTo>
                  <a:lnTo>
                    <a:pt x="761099" y="4018525"/>
                  </a:lnTo>
                  <a:lnTo>
                    <a:pt x="756766" y="4015239"/>
                  </a:lnTo>
                  <a:lnTo>
                    <a:pt x="750266" y="4013268"/>
                  </a:lnTo>
                  <a:lnTo>
                    <a:pt x="743044" y="4012611"/>
                  </a:lnTo>
                  <a:lnTo>
                    <a:pt x="734378" y="4012611"/>
                  </a:lnTo>
                  <a:lnTo>
                    <a:pt x="116897" y="4012611"/>
                  </a:lnTo>
                  <a:lnTo>
                    <a:pt x="116897" y="5311105"/>
                  </a:lnTo>
                  <a:lnTo>
                    <a:pt x="1546130" y="5311105"/>
                  </a:lnTo>
                  <a:lnTo>
                    <a:pt x="1546130" y="5012767"/>
                  </a:lnTo>
                  <a:lnTo>
                    <a:pt x="1547575" y="5012767"/>
                  </a:lnTo>
                  <a:lnTo>
                    <a:pt x="1547575" y="4748599"/>
                  </a:lnTo>
                  <a:lnTo>
                    <a:pt x="1547575" y="4740714"/>
                  </a:lnTo>
                  <a:lnTo>
                    <a:pt x="1547696" y="4739503"/>
                  </a:lnTo>
                  <a:lnTo>
                    <a:pt x="1547696" y="5311106"/>
                  </a:lnTo>
                  <a:lnTo>
                    <a:pt x="2975726" y="5311106"/>
                  </a:lnTo>
                  <a:lnTo>
                    <a:pt x="2975726" y="4733779"/>
                  </a:lnTo>
                  <a:lnTo>
                    <a:pt x="2977891" y="4729181"/>
                  </a:lnTo>
                  <a:lnTo>
                    <a:pt x="2980055" y="4723927"/>
                  </a:lnTo>
                  <a:lnTo>
                    <a:pt x="2982220" y="4721299"/>
                  </a:lnTo>
                  <a:lnTo>
                    <a:pt x="2985828" y="4718015"/>
                  </a:lnTo>
                  <a:lnTo>
                    <a:pt x="2988714" y="4716045"/>
                  </a:lnTo>
                  <a:lnTo>
                    <a:pt x="2993044" y="4714075"/>
                  </a:lnTo>
                  <a:lnTo>
                    <a:pt x="2996652" y="4714075"/>
                  </a:lnTo>
                  <a:lnTo>
                    <a:pt x="3000981" y="4714075"/>
                  </a:lnTo>
                  <a:lnTo>
                    <a:pt x="3001377" y="4714195"/>
                  </a:lnTo>
                  <a:lnTo>
                    <a:pt x="2997273" y="4715438"/>
                  </a:lnTo>
                  <a:lnTo>
                    <a:pt x="2992939" y="4717409"/>
                  </a:lnTo>
                  <a:lnTo>
                    <a:pt x="2988606" y="4720036"/>
                  </a:lnTo>
                  <a:lnTo>
                    <a:pt x="2985717" y="4723976"/>
                  </a:lnTo>
                  <a:lnTo>
                    <a:pt x="2983550" y="4729230"/>
                  </a:lnTo>
                  <a:lnTo>
                    <a:pt x="2981383" y="4735141"/>
                  </a:lnTo>
                  <a:lnTo>
                    <a:pt x="2979939" y="4741051"/>
                  </a:lnTo>
                  <a:lnTo>
                    <a:pt x="2979939" y="4748932"/>
                  </a:lnTo>
                  <a:lnTo>
                    <a:pt x="2979939" y="5311106"/>
                  </a:lnTo>
                  <a:lnTo>
                    <a:pt x="4406406" y="5311106"/>
                  </a:lnTo>
                  <a:lnTo>
                    <a:pt x="4406406" y="4011408"/>
                  </a:lnTo>
                  <a:lnTo>
                    <a:pt x="4078499" y="4011408"/>
                  </a:lnTo>
                  <a:lnTo>
                    <a:pt x="4078499" y="4009438"/>
                  </a:lnTo>
                  <a:lnTo>
                    <a:pt x="3788872" y="4009438"/>
                  </a:lnTo>
                  <a:lnTo>
                    <a:pt x="3780205" y="4009438"/>
                  </a:lnTo>
                  <a:lnTo>
                    <a:pt x="3772982" y="4008124"/>
                  </a:lnTo>
                  <a:lnTo>
                    <a:pt x="3766482" y="4006154"/>
                  </a:lnTo>
                  <a:lnTo>
                    <a:pt x="3760704" y="4004841"/>
                  </a:lnTo>
                  <a:lnTo>
                    <a:pt x="3756370" y="4001557"/>
                  </a:lnTo>
                  <a:lnTo>
                    <a:pt x="3753481" y="3997616"/>
                  </a:lnTo>
                  <a:lnTo>
                    <a:pt x="3751314" y="3993676"/>
                  </a:lnTo>
                  <a:lnTo>
                    <a:pt x="3749870" y="3989736"/>
                  </a:lnTo>
                  <a:lnTo>
                    <a:pt x="3749870" y="3989321"/>
                  </a:lnTo>
                  <a:lnTo>
                    <a:pt x="3752000" y="3993192"/>
                  </a:lnTo>
                  <a:lnTo>
                    <a:pt x="3757778" y="3997786"/>
                  </a:lnTo>
                  <a:lnTo>
                    <a:pt x="4404148" y="3997786"/>
                  </a:lnTo>
                  <a:lnTo>
                    <a:pt x="4404148" y="2697213"/>
                  </a:lnTo>
                  <a:lnTo>
                    <a:pt x="3786666" y="2697213"/>
                  </a:lnTo>
                  <a:lnTo>
                    <a:pt x="3778000" y="2695900"/>
                  </a:lnTo>
                  <a:lnTo>
                    <a:pt x="3770778" y="2695244"/>
                  </a:lnTo>
                  <a:lnTo>
                    <a:pt x="3764278" y="2693275"/>
                  </a:lnTo>
                  <a:lnTo>
                    <a:pt x="3759945" y="2691307"/>
                  </a:lnTo>
                  <a:lnTo>
                    <a:pt x="3755611" y="2688682"/>
                  </a:lnTo>
                  <a:lnTo>
                    <a:pt x="3752000" y="2685401"/>
                  </a:lnTo>
                  <a:lnTo>
                    <a:pt x="3749834" y="2681464"/>
                  </a:lnTo>
                  <a:lnTo>
                    <a:pt x="3749112" y="2677527"/>
                  </a:lnTo>
                  <a:lnTo>
                    <a:pt x="3749112" y="2672933"/>
                  </a:lnTo>
                  <a:lnTo>
                    <a:pt x="3749112" y="2668996"/>
                  </a:lnTo>
                  <a:lnTo>
                    <a:pt x="3750257" y="2666221"/>
                  </a:lnTo>
                  <a:lnTo>
                    <a:pt x="3751369" y="2670766"/>
                  </a:lnTo>
                  <a:lnTo>
                    <a:pt x="3754257" y="2676015"/>
                  </a:lnTo>
                  <a:lnTo>
                    <a:pt x="3760035" y="2680609"/>
                  </a:lnTo>
                  <a:lnTo>
                    <a:pt x="4406405" y="2680609"/>
                  </a:lnTo>
                  <a:lnTo>
                    <a:pt x="4406405" y="1380036"/>
                  </a:lnTo>
                  <a:lnTo>
                    <a:pt x="3788923" y="1380036"/>
                  </a:lnTo>
                  <a:lnTo>
                    <a:pt x="3780257" y="1378723"/>
                  </a:lnTo>
                  <a:lnTo>
                    <a:pt x="3773035" y="1378067"/>
                  </a:lnTo>
                  <a:lnTo>
                    <a:pt x="3766535" y="1376098"/>
                  </a:lnTo>
                  <a:lnTo>
                    <a:pt x="3762202" y="1374130"/>
                  </a:lnTo>
                  <a:lnTo>
                    <a:pt x="3757868" y="1371505"/>
                  </a:lnTo>
                  <a:lnTo>
                    <a:pt x="3754257" y="1368224"/>
                  </a:lnTo>
                  <a:lnTo>
                    <a:pt x="3752091" y="1364287"/>
                  </a:lnTo>
                  <a:lnTo>
                    <a:pt x="3751369" y="1360350"/>
                  </a:lnTo>
                  <a:lnTo>
                    <a:pt x="3751369" y="1355756"/>
                  </a:lnTo>
                  <a:lnTo>
                    <a:pt x="3751369" y="1351819"/>
                  </a:lnTo>
                  <a:lnTo>
                    <a:pt x="3751563" y="1351350"/>
                  </a:lnTo>
                  <a:lnTo>
                    <a:pt x="3752092" y="1354235"/>
                  </a:lnTo>
                  <a:lnTo>
                    <a:pt x="3754258" y="1358174"/>
                  </a:lnTo>
                  <a:lnTo>
                    <a:pt x="3757869" y="1361456"/>
                  </a:lnTo>
                  <a:lnTo>
                    <a:pt x="3762202" y="1364082"/>
                  </a:lnTo>
                  <a:lnTo>
                    <a:pt x="3766536" y="1367365"/>
                  </a:lnTo>
                  <a:lnTo>
                    <a:pt x="3773035" y="1368021"/>
                  </a:lnTo>
                  <a:lnTo>
                    <a:pt x="3780257" y="1369991"/>
                  </a:lnTo>
                  <a:lnTo>
                    <a:pt x="3788924" y="1369991"/>
                  </a:lnTo>
                  <a:lnTo>
                    <a:pt x="4406405" y="1369991"/>
                  </a:lnTo>
                  <a:lnTo>
                    <a:pt x="4406405" y="72809"/>
                  </a:lnTo>
                  <a:lnTo>
                    <a:pt x="2977171" y="72809"/>
                  </a:lnTo>
                  <a:lnTo>
                    <a:pt x="2977171" y="370845"/>
                  </a:lnTo>
                  <a:lnTo>
                    <a:pt x="2975726" y="370845"/>
                  </a:lnTo>
                  <a:lnTo>
                    <a:pt x="2975726" y="634746"/>
                  </a:lnTo>
                  <a:lnTo>
                    <a:pt x="2975726" y="642623"/>
                  </a:lnTo>
                  <a:lnTo>
                    <a:pt x="2975004" y="648532"/>
                  </a:lnTo>
                  <a:lnTo>
                    <a:pt x="2972838" y="654440"/>
                  </a:lnTo>
                  <a:lnTo>
                    <a:pt x="2972719" y="654613"/>
                  </a:lnTo>
                  <a:lnTo>
                    <a:pt x="2972719" y="72809"/>
                  </a:lnTo>
                  <a:lnTo>
                    <a:pt x="1544809" y="72809"/>
                  </a:lnTo>
                  <a:lnTo>
                    <a:pt x="1544809" y="634982"/>
                  </a:lnTo>
                  <a:lnTo>
                    <a:pt x="1544086" y="642206"/>
                  </a:lnTo>
                  <a:lnTo>
                    <a:pt x="1542641" y="648774"/>
                  </a:lnTo>
                  <a:lnTo>
                    <a:pt x="1540473" y="654684"/>
                  </a:lnTo>
                  <a:lnTo>
                    <a:pt x="1538305" y="659938"/>
                  </a:lnTo>
                  <a:lnTo>
                    <a:pt x="1535414" y="663879"/>
                  </a:lnTo>
                  <a:lnTo>
                    <a:pt x="1531079" y="666506"/>
                  </a:lnTo>
                  <a:lnTo>
                    <a:pt x="1526743" y="668476"/>
                  </a:lnTo>
                  <a:lnTo>
                    <a:pt x="1522407" y="669789"/>
                  </a:lnTo>
                  <a:lnTo>
                    <a:pt x="1519738" y="669789"/>
                  </a:lnTo>
                  <a:lnTo>
                    <a:pt x="1524596" y="668527"/>
                  </a:lnTo>
                  <a:lnTo>
                    <a:pt x="1528205" y="666556"/>
                  </a:lnTo>
                  <a:lnTo>
                    <a:pt x="1532536" y="663929"/>
                  </a:lnTo>
                  <a:lnTo>
                    <a:pt x="1535424" y="659988"/>
                  </a:lnTo>
                  <a:lnTo>
                    <a:pt x="1537590" y="654734"/>
                  </a:lnTo>
                  <a:lnTo>
                    <a:pt x="1539755" y="648823"/>
                  </a:lnTo>
                  <a:lnTo>
                    <a:pt x="1541199" y="642255"/>
                  </a:lnTo>
                  <a:lnTo>
                    <a:pt x="1541921" y="635030"/>
                  </a:lnTo>
                  <a:lnTo>
                    <a:pt x="1541921" y="72809"/>
                  </a:lnTo>
                  <a:lnTo>
                    <a:pt x="116898" y="72809"/>
                  </a:lnTo>
                  <a:close/>
                </a:path>
              </a:pathLst>
            </a:cu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61C8E58-3673-4927-B0CA-17A078FA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32" t="10962" r="36755" b="83440"/>
            <a:stretch>
              <a:fillRect/>
            </a:stretch>
          </p:blipFill>
          <p:spPr>
            <a:xfrm>
              <a:off x="5161031" y="1228281"/>
              <a:ext cx="139317" cy="301319"/>
            </a:xfrm>
            <a:custGeom>
              <a:avLst/>
              <a:gdLst>
                <a:gd name="connsiteX0" fmla="*/ 132884 w 139317"/>
                <a:gd name="connsiteY0" fmla="*/ 0 h 301319"/>
                <a:gd name="connsiteX1" fmla="*/ 139317 w 139317"/>
                <a:gd name="connsiteY1" fmla="*/ 365 h 301319"/>
                <a:gd name="connsiteX2" fmla="*/ 127775 w 139317"/>
                <a:gd name="connsiteY2" fmla="*/ 918 h 301319"/>
                <a:gd name="connsiteX3" fmla="*/ 114781 w 139317"/>
                <a:gd name="connsiteY3" fmla="*/ 2889 h 301319"/>
                <a:gd name="connsiteX4" fmla="*/ 101787 w 139317"/>
                <a:gd name="connsiteY4" fmla="*/ 6829 h 301319"/>
                <a:gd name="connsiteX5" fmla="*/ 89515 w 139317"/>
                <a:gd name="connsiteY5" fmla="*/ 12084 h 301319"/>
                <a:gd name="connsiteX6" fmla="*/ 77965 w 139317"/>
                <a:gd name="connsiteY6" fmla="*/ 18652 h 301319"/>
                <a:gd name="connsiteX7" fmla="*/ 67136 w 139317"/>
                <a:gd name="connsiteY7" fmla="*/ 25877 h 301319"/>
                <a:gd name="connsiteX8" fmla="*/ 56308 w 139317"/>
                <a:gd name="connsiteY8" fmla="*/ 34415 h 301319"/>
                <a:gd name="connsiteX9" fmla="*/ 46201 w 139317"/>
                <a:gd name="connsiteY9" fmla="*/ 44267 h 301319"/>
                <a:gd name="connsiteX10" fmla="*/ 38982 w 139317"/>
                <a:gd name="connsiteY10" fmla="*/ 54776 h 301319"/>
                <a:gd name="connsiteX11" fmla="*/ 30319 w 139317"/>
                <a:gd name="connsiteY11" fmla="*/ 66598 h 301319"/>
                <a:gd name="connsiteX12" fmla="*/ 23822 w 139317"/>
                <a:gd name="connsiteY12" fmla="*/ 78421 h 301319"/>
                <a:gd name="connsiteX13" fmla="*/ 18769 w 139317"/>
                <a:gd name="connsiteY13" fmla="*/ 92213 h 301319"/>
                <a:gd name="connsiteX14" fmla="*/ 14438 w 139317"/>
                <a:gd name="connsiteY14" fmla="*/ 106006 h 301319"/>
                <a:gd name="connsiteX15" fmla="*/ 10828 w 139317"/>
                <a:gd name="connsiteY15" fmla="*/ 121113 h 301319"/>
                <a:gd name="connsiteX16" fmla="*/ 8662 w 139317"/>
                <a:gd name="connsiteY16" fmla="*/ 135562 h 301319"/>
                <a:gd name="connsiteX17" fmla="*/ 7941 w 139317"/>
                <a:gd name="connsiteY17" fmla="*/ 151325 h 301319"/>
                <a:gd name="connsiteX18" fmla="*/ 8662 w 139317"/>
                <a:gd name="connsiteY18" fmla="*/ 165775 h 301319"/>
                <a:gd name="connsiteX19" fmla="*/ 10828 w 139317"/>
                <a:gd name="connsiteY19" fmla="*/ 180881 h 301319"/>
                <a:gd name="connsiteX20" fmla="*/ 14438 w 139317"/>
                <a:gd name="connsiteY20" fmla="*/ 195331 h 301319"/>
                <a:gd name="connsiteX21" fmla="*/ 18769 w 139317"/>
                <a:gd name="connsiteY21" fmla="*/ 209124 h 301319"/>
                <a:gd name="connsiteX22" fmla="*/ 23822 w 139317"/>
                <a:gd name="connsiteY22" fmla="*/ 222917 h 301319"/>
                <a:gd name="connsiteX23" fmla="*/ 30319 w 139317"/>
                <a:gd name="connsiteY23" fmla="*/ 234739 h 301319"/>
                <a:gd name="connsiteX24" fmla="*/ 38982 w 139317"/>
                <a:gd name="connsiteY24" fmla="*/ 246561 h 301319"/>
                <a:gd name="connsiteX25" fmla="*/ 46201 w 139317"/>
                <a:gd name="connsiteY25" fmla="*/ 257070 h 301319"/>
                <a:gd name="connsiteX26" fmla="*/ 56308 w 139317"/>
                <a:gd name="connsiteY26" fmla="*/ 266922 h 301319"/>
                <a:gd name="connsiteX27" fmla="*/ 67136 w 139317"/>
                <a:gd name="connsiteY27" fmla="*/ 276117 h 301319"/>
                <a:gd name="connsiteX28" fmla="*/ 77965 w 139317"/>
                <a:gd name="connsiteY28" fmla="*/ 282685 h 301319"/>
                <a:gd name="connsiteX29" fmla="*/ 89515 w 139317"/>
                <a:gd name="connsiteY29" fmla="*/ 289910 h 301319"/>
                <a:gd name="connsiteX30" fmla="*/ 101787 w 139317"/>
                <a:gd name="connsiteY30" fmla="*/ 294508 h 301319"/>
                <a:gd name="connsiteX31" fmla="*/ 114781 w 139317"/>
                <a:gd name="connsiteY31" fmla="*/ 298449 h 301319"/>
                <a:gd name="connsiteX32" fmla="*/ 127775 w 139317"/>
                <a:gd name="connsiteY32" fmla="*/ 300419 h 301319"/>
                <a:gd name="connsiteX33" fmla="*/ 134845 w 139317"/>
                <a:gd name="connsiteY33" fmla="*/ 301096 h 301319"/>
                <a:gd name="connsiteX34" fmla="*/ 132884 w 139317"/>
                <a:gd name="connsiteY34" fmla="*/ 301319 h 301319"/>
                <a:gd name="connsiteX35" fmla="*/ 119885 w 139317"/>
                <a:gd name="connsiteY35" fmla="*/ 300006 h 301319"/>
                <a:gd name="connsiteX36" fmla="*/ 105441 w 139317"/>
                <a:gd name="connsiteY36" fmla="*/ 298037 h 301319"/>
                <a:gd name="connsiteX37" fmla="*/ 93886 w 139317"/>
                <a:gd name="connsiteY37" fmla="*/ 294098 h 301319"/>
                <a:gd name="connsiteX38" fmla="*/ 80886 w 139317"/>
                <a:gd name="connsiteY38" fmla="*/ 289503 h 301319"/>
                <a:gd name="connsiteX39" fmla="*/ 68609 w 139317"/>
                <a:gd name="connsiteY39" fmla="*/ 282281 h 301319"/>
                <a:gd name="connsiteX40" fmla="*/ 57776 w 139317"/>
                <a:gd name="connsiteY40" fmla="*/ 275717 h 301319"/>
                <a:gd name="connsiteX41" fmla="*/ 48387 w 139317"/>
                <a:gd name="connsiteY41" fmla="*/ 266526 h 301319"/>
                <a:gd name="connsiteX42" fmla="*/ 38998 w 139317"/>
                <a:gd name="connsiteY42" fmla="*/ 256679 h 301319"/>
                <a:gd name="connsiteX43" fmla="*/ 30332 w 139317"/>
                <a:gd name="connsiteY43" fmla="*/ 246176 h 301319"/>
                <a:gd name="connsiteX44" fmla="*/ 22388 w 139317"/>
                <a:gd name="connsiteY44" fmla="*/ 234359 h 301319"/>
                <a:gd name="connsiteX45" fmla="*/ 15888 w 139317"/>
                <a:gd name="connsiteY45" fmla="*/ 222543 h 301319"/>
                <a:gd name="connsiteX46" fmla="*/ 10833 w 139317"/>
                <a:gd name="connsiteY46" fmla="*/ 208757 h 301319"/>
                <a:gd name="connsiteX47" fmla="*/ 5055 w 139317"/>
                <a:gd name="connsiteY47" fmla="*/ 194971 h 301319"/>
                <a:gd name="connsiteX48" fmla="*/ 2166 w 139317"/>
                <a:gd name="connsiteY48" fmla="*/ 180529 h 301319"/>
                <a:gd name="connsiteX49" fmla="*/ 722 w 139317"/>
                <a:gd name="connsiteY49" fmla="*/ 165430 h 301319"/>
                <a:gd name="connsiteX50" fmla="*/ 0 w 139317"/>
                <a:gd name="connsiteY50" fmla="*/ 150988 h 301319"/>
                <a:gd name="connsiteX51" fmla="*/ 722 w 139317"/>
                <a:gd name="connsiteY51" fmla="*/ 135232 h 301319"/>
                <a:gd name="connsiteX52" fmla="*/ 2166 w 139317"/>
                <a:gd name="connsiteY52" fmla="*/ 120790 h 301319"/>
                <a:gd name="connsiteX53" fmla="*/ 5055 w 139317"/>
                <a:gd name="connsiteY53" fmla="*/ 105691 h 301319"/>
                <a:gd name="connsiteX54" fmla="*/ 10833 w 139317"/>
                <a:gd name="connsiteY54" fmla="*/ 91905 h 301319"/>
                <a:gd name="connsiteX55" fmla="*/ 15888 w 139317"/>
                <a:gd name="connsiteY55" fmla="*/ 78120 h 301319"/>
                <a:gd name="connsiteX56" fmla="*/ 22388 w 139317"/>
                <a:gd name="connsiteY56" fmla="*/ 66303 h 301319"/>
                <a:gd name="connsiteX57" fmla="*/ 30332 w 139317"/>
                <a:gd name="connsiteY57" fmla="*/ 54487 h 301319"/>
                <a:gd name="connsiteX58" fmla="*/ 38998 w 139317"/>
                <a:gd name="connsiteY58" fmla="*/ 43983 h 301319"/>
                <a:gd name="connsiteX59" fmla="*/ 48387 w 139317"/>
                <a:gd name="connsiteY59" fmla="*/ 34136 h 301319"/>
                <a:gd name="connsiteX60" fmla="*/ 57776 w 139317"/>
                <a:gd name="connsiteY60" fmla="*/ 25602 h 301319"/>
                <a:gd name="connsiteX61" fmla="*/ 68609 w 139317"/>
                <a:gd name="connsiteY61" fmla="*/ 18381 h 301319"/>
                <a:gd name="connsiteX62" fmla="*/ 80886 w 139317"/>
                <a:gd name="connsiteY62" fmla="*/ 11816 h 301319"/>
                <a:gd name="connsiteX63" fmla="*/ 93886 w 139317"/>
                <a:gd name="connsiteY63" fmla="*/ 6565 h 301319"/>
                <a:gd name="connsiteX64" fmla="*/ 105441 w 139317"/>
                <a:gd name="connsiteY64" fmla="*/ 2626 h 301319"/>
                <a:gd name="connsiteX65" fmla="*/ 119885 w 139317"/>
                <a:gd name="connsiteY65" fmla="*/ 656 h 301319"/>
                <a:gd name="connsiteX66" fmla="*/ 132884 w 139317"/>
                <a:gd name="connsiteY66" fmla="*/ 0 h 30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9317" h="301319">
                  <a:moveTo>
                    <a:pt x="132884" y="0"/>
                  </a:moveTo>
                  <a:lnTo>
                    <a:pt x="139317" y="365"/>
                  </a:lnTo>
                  <a:lnTo>
                    <a:pt x="127775" y="918"/>
                  </a:lnTo>
                  <a:lnTo>
                    <a:pt x="114781" y="2889"/>
                  </a:lnTo>
                  <a:lnTo>
                    <a:pt x="101787" y="6829"/>
                  </a:lnTo>
                  <a:lnTo>
                    <a:pt x="89515" y="12084"/>
                  </a:lnTo>
                  <a:lnTo>
                    <a:pt x="77965" y="18652"/>
                  </a:lnTo>
                  <a:lnTo>
                    <a:pt x="67136" y="25877"/>
                  </a:lnTo>
                  <a:lnTo>
                    <a:pt x="56308" y="34415"/>
                  </a:lnTo>
                  <a:lnTo>
                    <a:pt x="46201" y="44267"/>
                  </a:lnTo>
                  <a:lnTo>
                    <a:pt x="38982" y="54776"/>
                  </a:lnTo>
                  <a:lnTo>
                    <a:pt x="30319" y="66598"/>
                  </a:lnTo>
                  <a:lnTo>
                    <a:pt x="23822" y="78421"/>
                  </a:lnTo>
                  <a:lnTo>
                    <a:pt x="18769" y="92213"/>
                  </a:lnTo>
                  <a:lnTo>
                    <a:pt x="14438" y="106006"/>
                  </a:lnTo>
                  <a:lnTo>
                    <a:pt x="10828" y="121113"/>
                  </a:lnTo>
                  <a:lnTo>
                    <a:pt x="8662" y="135562"/>
                  </a:lnTo>
                  <a:lnTo>
                    <a:pt x="7941" y="151325"/>
                  </a:lnTo>
                  <a:lnTo>
                    <a:pt x="8662" y="165775"/>
                  </a:lnTo>
                  <a:lnTo>
                    <a:pt x="10828" y="180881"/>
                  </a:lnTo>
                  <a:lnTo>
                    <a:pt x="14438" y="195331"/>
                  </a:lnTo>
                  <a:lnTo>
                    <a:pt x="18769" y="209124"/>
                  </a:lnTo>
                  <a:lnTo>
                    <a:pt x="23822" y="222917"/>
                  </a:lnTo>
                  <a:lnTo>
                    <a:pt x="30319" y="234739"/>
                  </a:lnTo>
                  <a:lnTo>
                    <a:pt x="38982" y="246561"/>
                  </a:lnTo>
                  <a:lnTo>
                    <a:pt x="46201" y="257070"/>
                  </a:lnTo>
                  <a:lnTo>
                    <a:pt x="56308" y="266922"/>
                  </a:lnTo>
                  <a:lnTo>
                    <a:pt x="67136" y="276117"/>
                  </a:lnTo>
                  <a:lnTo>
                    <a:pt x="77965" y="282685"/>
                  </a:lnTo>
                  <a:lnTo>
                    <a:pt x="89515" y="289910"/>
                  </a:lnTo>
                  <a:lnTo>
                    <a:pt x="101787" y="294508"/>
                  </a:lnTo>
                  <a:lnTo>
                    <a:pt x="114781" y="298449"/>
                  </a:lnTo>
                  <a:lnTo>
                    <a:pt x="127775" y="300419"/>
                  </a:lnTo>
                  <a:lnTo>
                    <a:pt x="134845" y="301096"/>
                  </a:lnTo>
                  <a:lnTo>
                    <a:pt x="132884" y="301319"/>
                  </a:lnTo>
                  <a:lnTo>
                    <a:pt x="119885" y="300006"/>
                  </a:lnTo>
                  <a:lnTo>
                    <a:pt x="105441" y="298037"/>
                  </a:lnTo>
                  <a:lnTo>
                    <a:pt x="93886" y="294098"/>
                  </a:lnTo>
                  <a:lnTo>
                    <a:pt x="80886" y="289503"/>
                  </a:lnTo>
                  <a:lnTo>
                    <a:pt x="68609" y="282281"/>
                  </a:lnTo>
                  <a:lnTo>
                    <a:pt x="57776" y="275717"/>
                  </a:lnTo>
                  <a:lnTo>
                    <a:pt x="48387" y="266526"/>
                  </a:lnTo>
                  <a:lnTo>
                    <a:pt x="38998" y="256679"/>
                  </a:lnTo>
                  <a:lnTo>
                    <a:pt x="30332" y="246176"/>
                  </a:lnTo>
                  <a:lnTo>
                    <a:pt x="22388" y="234359"/>
                  </a:lnTo>
                  <a:lnTo>
                    <a:pt x="15888" y="222543"/>
                  </a:lnTo>
                  <a:lnTo>
                    <a:pt x="10833" y="208757"/>
                  </a:lnTo>
                  <a:lnTo>
                    <a:pt x="5055" y="194971"/>
                  </a:lnTo>
                  <a:lnTo>
                    <a:pt x="2166" y="180529"/>
                  </a:lnTo>
                  <a:lnTo>
                    <a:pt x="722" y="165430"/>
                  </a:lnTo>
                  <a:lnTo>
                    <a:pt x="0" y="150988"/>
                  </a:lnTo>
                  <a:lnTo>
                    <a:pt x="722" y="135232"/>
                  </a:lnTo>
                  <a:lnTo>
                    <a:pt x="2166" y="120790"/>
                  </a:lnTo>
                  <a:lnTo>
                    <a:pt x="5055" y="105691"/>
                  </a:lnTo>
                  <a:lnTo>
                    <a:pt x="10833" y="91905"/>
                  </a:lnTo>
                  <a:lnTo>
                    <a:pt x="15888" y="78120"/>
                  </a:lnTo>
                  <a:lnTo>
                    <a:pt x="22388" y="66303"/>
                  </a:lnTo>
                  <a:lnTo>
                    <a:pt x="30332" y="54487"/>
                  </a:lnTo>
                  <a:lnTo>
                    <a:pt x="38998" y="43983"/>
                  </a:lnTo>
                  <a:lnTo>
                    <a:pt x="48387" y="34136"/>
                  </a:lnTo>
                  <a:lnTo>
                    <a:pt x="57776" y="25602"/>
                  </a:lnTo>
                  <a:lnTo>
                    <a:pt x="68609" y="18381"/>
                  </a:lnTo>
                  <a:lnTo>
                    <a:pt x="80886" y="11816"/>
                  </a:lnTo>
                  <a:lnTo>
                    <a:pt x="93886" y="6565"/>
                  </a:lnTo>
                  <a:lnTo>
                    <a:pt x="105441" y="2626"/>
                  </a:lnTo>
                  <a:lnTo>
                    <a:pt x="119885" y="656"/>
                  </a:lnTo>
                  <a:lnTo>
                    <a:pt x="132884" y="0"/>
                  </a:lnTo>
                  <a:close/>
                </a:path>
              </a:pathLst>
            </a:cu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6C17DD6-1B19-407E-B023-C97B6A68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5" t="10966" r="66043" b="87557"/>
            <a:stretch>
              <a:fillRect/>
            </a:stretch>
          </p:blipFill>
          <p:spPr>
            <a:xfrm>
              <a:off x="3860592" y="1228498"/>
              <a:ext cx="128997" cy="79517"/>
            </a:xfrm>
            <a:custGeom>
              <a:avLst/>
              <a:gdLst>
                <a:gd name="connsiteX0" fmla="*/ 871 w 128997"/>
                <a:gd name="connsiteY0" fmla="*/ 0 h 79517"/>
                <a:gd name="connsiteX1" fmla="*/ 12433 w 128997"/>
                <a:gd name="connsiteY1" fmla="*/ 0 h 79517"/>
                <a:gd name="connsiteX2" fmla="*/ 24717 w 128997"/>
                <a:gd name="connsiteY2" fmla="*/ 1971 h 79517"/>
                <a:gd name="connsiteX3" fmla="*/ 34112 w 128997"/>
                <a:gd name="connsiteY3" fmla="*/ 4598 h 79517"/>
                <a:gd name="connsiteX4" fmla="*/ 44228 w 128997"/>
                <a:gd name="connsiteY4" fmla="*/ 7881 h 79517"/>
                <a:gd name="connsiteX5" fmla="*/ 51455 w 128997"/>
                <a:gd name="connsiteY5" fmla="*/ 11822 h 79517"/>
                <a:gd name="connsiteX6" fmla="*/ 59403 w 128997"/>
                <a:gd name="connsiteY6" fmla="*/ 16419 h 79517"/>
                <a:gd name="connsiteX7" fmla="*/ 66630 w 128997"/>
                <a:gd name="connsiteY7" fmla="*/ 21673 h 79517"/>
                <a:gd name="connsiteX8" fmla="*/ 72411 w 128997"/>
                <a:gd name="connsiteY8" fmla="*/ 26270 h 79517"/>
                <a:gd name="connsiteX9" fmla="*/ 83250 w 128997"/>
                <a:gd name="connsiteY9" fmla="*/ 36121 h 79517"/>
                <a:gd name="connsiteX10" fmla="*/ 89754 w 128997"/>
                <a:gd name="connsiteY10" fmla="*/ 44002 h 79517"/>
                <a:gd name="connsiteX11" fmla="*/ 94812 w 128997"/>
                <a:gd name="connsiteY11" fmla="*/ 52540 h 79517"/>
                <a:gd name="connsiteX12" fmla="*/ 99148 w 128997"/>
                <a:gd name="connsiteY12" fmla="*/ 58451 h 79517"/>
                <a:gd name="connsiteX13" fmla="*/ 103484 w 128997"/>
                <a:gd name="connsiteY13" fmla="*/ 64361 h 79517"/>
                <a:gd name="connsiteX14" fmla="*/ 107819 w 128997"/>
                <a:gd name="connsiteY14" fmla="*/ 69615 h 79517"/>
                <a:gd name="connsiteX15" fmla="*/ 112878 w 128997"/>
                <a:gd name="connsiteY15" fmla="*/ 73556 h 79517"/>
                <a:gd name="connsiteX16" fmla="*/ 117214 w 128997"/>
                <a:gd name="connsiteY16" fmla="*/ 76183 h 79517"/>
                <a:gd name="connsiteX17" fmla="*/ 122995 w 128997"/>
                <a:gd name="connsiteY17" fmla="*/ 78153 h 79517"/>
                <a:gd name="connsiteX18" fmla="*/ 127330 w 128997"/>
                <a:gd name="connsiteY18" fmla="*/ 79466 h 79517"/>
                <a:gd name="connsiteX19" fmla="*/ 128997 w 128997"/>
                <a:gd name="connsiteY19" fmla="*/ 79466 h 79517"/>
                <a:gd name="connsiteX20" fmla="*/ 128801 w 128997"/>
                <a:gd name="connsiteY20" fmla="*/ 79517 h 79517"/>
                <a:gd name="connsiteX21" fmla="*/ 124470 w 128997"/>
                <a:gd name="connsiteY21" fmla="*/ 79517 h 79517"/>
                <a:gd name="connsiteX22" fmla="*/ 120139 w 128997"/>
                <a:gd name="connsiteY22" fmla="*/ 78204 h 79517"/>
                <a:gd name="connsiteX23" fmla="*/ 114363 w 128997"/>
                <a:gd name="connsiteY23" fmla="*/ 76233 h 79517"/>
                <a:gd name="connsiteX24" fmla="*/ 110032 w 128997"/>
                <a:gd name="connsiteY24" fmla="*/ 73606 h 79517"/>
                <a:gd name="connsiteX25" fmla="*/ 104979 w 128997"/>
                <a:gd name="connsiteY25" fmla="*/ 69665 h 79517"/>
                <a:gd name="connsiteX26" fmla="*/ 100647 w 128997"/>
                <a:gd name="connsiteY26" fmla="*/ 64411 h 79517"/>
                <a:gd name="connsiteX27" fmla="*/ 96316 w 128997"/>
                <a:gd name="connsiteY27" fmla="*/ 58500 h 79517"/>
                <a:gd name="connsiteX28" fmla="*/ 91985 w 128997"/>
                <a:gd name="connsiteY28" fmla="*/ 52588 h 79517"/>
                <a:gd name="connsiteX29" fmla="*/ 86209 w 128997"/>
                <a:gd name="connsiteY29" fmla="*/ 44050 h 79517"/>
                <a:gd name="connsiteX30" fmla="*/ 79712 w 128997"/>
                <a:gd name="connsiteY30" fmla="*/ 36168 h 79517"/>
                <a:gd name="connsiteX31" fmla="*/ 69606 w 128997"/>
                <a:gd name="connsiteY31" fmla="*/ 26316 h 79517"/>
                <a:gd name="connsiteX32" fmla="*/ 63831 w 128997"/>
                <a:gd name="connsiteY32" fmla="*/ 21719 h 79517"/>
                <a:gd name="connsiteX33" fmla="*/ 56612 w 128997"/>
                <a:gd name="connsiteY33" fmla="*/ 16464 h 79517"/>
                <a:gd name="connsiteX34" fmla="*/ 48671 w 128997"/>
                <a:gd name="connsiteY34" fmla="*/ 11867 h 79517"/>
                <a:gd name="connsiteX35" fmla="*/ 41452 w 128997"/>
                <a:gd name="connsiteY35" fmla="*/ 7926 h 79517"/>
                <a:gd name="connsiteX36" fmla="*/ 31345 w 128997"/>
                <a:gd name="connsiteY36" fmla="*/ 4642 h 79517"/>
                <a:gd name="connsiteX37" fmla="*/ 21961 w 128997"/>
                <a:gd name="connsiteY37" fmla="*/ 2015 h 79517"/>
                <a:gd name="connsiteX38" fmla="*/ 9688 w 128997"/>
                <a:gd name="connsiteY38" fmla="*/ 44 h 79517"/>
                <a:gd name="connsiteX39" fmla="*/ 0 w 128997"/>
                <a:gd name="connsiteY39" fmla="*/ 44 h 79517"/>
                <a:gd name="connsiteX40" fmla="*/ 871 w 128997"/>
                <a:gd name="connsiteY40" fmla="*/ 0 h 7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997" h="79517">
                  <a:moveTo>
                    <a:pt x="871" y="0"/>
                  </a:moveTo>
                  <a:lnTo>
                    <a:pt x="12433" y="0"/>
                  </a:lnTo>
                  <a:lnTo>
                    <a:pt x="24717" y="1971"/>
                  </a:lnTo>
                  <a:lnTo>
                    <a:pt x="34112" y="4598"/>
                  </a:lnTo>
                  <a:lnTo>
                    <a:pt x="44228" y="7881"/>
                  </a:lnTo>
                  <a:lnTo>
                    <a:pt x="51455" y="11822"/>
                  </a:lnTo>
                  <a:lnTo>
                    <a:pt x="59403" y="16419"/>
                  </a:lnTo>
                  <a:lnTo>
                    <a:pt x="66630" y="21673"/>
                  </a:lnTo>
                  <a:lnTo>
                    <a:pt x="72411" y="26270"/>
                  </a:lnTo>
                  <a:lnTo>
                    <a:pt x="83250" y="36121"/>
                  </a:lnTo>
                  <a:lnTo>
                    <a:pt x="89754" y="44002"/>
                  </a:lnTo>
                  <a:lnTo>
                    <a:pt x="94812" y="52540"/>
                  </a:lnTo>
                  <a:lnTo>
                    <a:pt x="99148" y="58451"/>
                  </a:lnTo>
                  <a:lnTo>
                    <a:pt x="103484" y="64361"/>
                  </a:lnTo>
                  <a:lnTo>
                    <a:pt x="107819" y="69615"/>
                  </a:lnTo>
                  <a:lnTo>
                    <a:pt x="112878" y="73556"/>
                  </a:lnTo>
                  <a:lnTo>
                    <a:pt x="117214" y="76183"/>
                  </a:lnTo>
                  <a:lnTo>
                    <a:pt x="122995" y="78153"/>
                  </a:lnTo>
                  <a:lnTo>
                    <a:pt x="127330" y="79466"/>
                  </a:lnTo>
                  <a:lnTo>
                    <a:pt x="128997" y="79466"/>
                  </a:lnTo>
                  <a:lnTo>
                    <a:pt x="128801" y="79517"/>
                  </a:lnTo>
                  <a:lnTo>
                    <a:pt x="124470" y="79517"/>
                  </a:lnTo>
                  <a:lnTo>
                    <a:pt x="120139" y="78204"/>
                  </a:lnTo>
                  <a:lnTo>
                    <a:pt x="114363" y="76233"/>
                  </a:lnTo>
                  <a:lnTo>
                    <a:pt x="110032" y="73606"/>
                  </a:lnTo>
                  <a:lnTo>
                    <a:pt x="104979" y="69665"/>
                  </a:lnTo>
                  <a:lnTo>
                    <a:pt x="100647" y="64411"/>
                  </a:lnTo>
                  <a:lnTo>
                    <a:pt x="96316" y="58500"/>
                  </a:lnTo>
                  <a:lnTo>
                    <a:pt x="91985" y="52588"/>
                  </a:lnTo>
                  <a:lnTo>
                    <a:pt x="86209" y="44050"/>
                  </a:lnTo>
                  <a:lnTo>
                    <a:pt x="79712" y="36168"/>
                  </a:lnTo>
                  <a:lnTo>
                    <a:pt x="69606" y="26316"/>
                  </a:lnTo>
                  <a:lnTo>
                    <a:pt x="63831" y="21719"/>
                  </a:lnTo>
                  <a:lnTo>
                    <a:pt x="56612" y="16464"/>
                  </a:lnTo>
                  <a:lnTo>
                    <a:pt x="48671" y="11867"/>
                  </a:lnTo>
                  <a:lnTo>
                    <a:pt x="41452" y="7926"/>
                  </a:lnTo>
                  <a:lnTo>
                    <a:pt x="31345" y="4642"/>
                  </a:lnTo>
                  <a:lnTo>
                    <a:pt x="21961" y="2015"/>
                  </a:lnTo>
                  <a:lnTo>
                    <a:pt x="9688" y="44"/>
                  </a:lnTo>
                  <a:lnTo>
                    <a:pt x="0" y="44"/>
                  </a:lnTo>
                  <a:lnTo>
                    <a:pt x="871" y="0"/>
                  </a:lnTo>
                  <a:close/>
                </a:path>
              </a:pathLst>
            </a:cu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05FC1D4-8DDF-4129-A55B-8ECA3B00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5" t="10967" r="68923" b="83433"/>
            <a:stretch>
              <a:fillRect/>
            </a:stretch>
          </p:blipFill>
          <p:spPr>
            <a:xfrm>
              <a:off x="3725901" y="1228542"/>
              <a:ext cx="134779" cy="301472"/>
            </a:xfrm>
            <a:custGeom>
              <a:avLst/>
              <a:gdLst>
                <a:gd name="connsiteX0" fmla="*/ 133551 w 134779"/>
                <a:gd name="connsiteY0" fmla="*/ 0 h 301472"/>
                <a:gd name="connsiteX1" fmla="*/ 134691 w 134779"/>
                <a:gd name="connsiteY1" fmla="*/ 0 h 301472"/>
                <a:gd name="connsiteX2" fmla="*/ 122554 w 134779"/>
                <a:gd name="connsiteY2" fmla="*/ 613 h 301472"/>
                <a:gd name="connsiteX3" fmla="*/ 109547 w 134779"/>
                <a:gd name="connsiteY3" fmla="*/ 2583 h 301472"/>
                <a:gd name="connsiteX4" fmla="*/ 96540 w 134779"/>
                <a:gd name="connsiteY4" fmla="*/ 6524 h 301472"/>
                <a:gd name="connsiteX5" fmla="*/ 84978 w 134779"/>
                <a:gd name="connsiteY5" fmla="*/ 11778 h 301472"/>
                <a:gd name="connsiteX6" fmla="*/ 72693 w 134779"/>
                <a:gd name="connsiteY6" fmla="*/ 17688 h 301472"/>
                <a:gd name="connsiteX7" fmla="*/ 61854 w 134779"/>
                <a:gd name="connsiteY7" fmla="*/ 25569 h 301472"/>
                <a:gd name="connsiteX8" fmla="*/ 51014 w 134779"/>
                <a:gd name="connsiteY8" fmla="*/ 34107 h 301472"/>
                <a:gd name="connsiteX9" fmla="*/ 41620 w 134779"/>
                <a:gd name="connsiteY9" fmla="*/ 43958 h 301472"/>
                <a:gd name="connsiteX10" fmla="*/ 32949 w 134779"/>
                <a:gd name="connsiteY10" fmla="*/ 54466 h 301472"/>
                <a:gd name="connsiteX11" fmla="*/ 25000 w 134779"/>
                <a:gd name="connsiteY11" fmla="*/ 65631 h 301472"/>
                <a:gd name="connsiteX12" fmla="*/ 18496 w 134779"/>
                <a:gd name="connsiteY12" fmla="*/ 78109 h 301472"/>
                <a:gd name="connsiteX13" fmla="*/ 13438 w 134779"/>
                <a:gd name="connsiteY13" fmla="*/ 91901 h 301472"/>
                <a:gd name="connsiteX14" fmla="*/ 9102 w 134779"/>
                <a:gd name="connsiteY14" fmla="*/ 105692 h 301472"/>
                <a:gd name="connsiteX15" fmla="*/ 6211 w 134779"/>
                <a:gd name="connsiteY15" fmla="*/ 119484 h 301472"/>
                <a:gd name="connsiteX16" fmla="*/ 4044 w 134779"/>
                <a:gd name="connsiteY16" fmla="*/ 135246 h 301472"/>
                <a:gd name="connsiteX17" fmla="*/ 2598 w 134779"/>
                <a:gd name="connsiteY17" fmla="*/ 149694 h 301472"/>
                <a:gd name="connsiteX18" fmla="*/ 4044 w 134779"/>
                <a:gd name="connsiteY18" fmla="*/ 165456 h 301472"/>
                <a:gd name="connsiteX19" fmla="*/ 6211 w 134779"/>
                <a:gd name="connsiteY19" fmla="*/ 180561 h 301472"/>
                <a:gd name="connsiteX20" fmla="*/ 9102 w 134779"/>
                <a:gd name="connsiteY20" fmla="*/ 195010 h 301472"/>
                <a:gd name="connsiteX21" fmla="*/ 13438 w 134779"/>
                <a:gd name="connsiteY21" fmla="*/ 208801 h 301472"/>
                <a:gd name="connsiteX22" fmla="*/ 18496 w 134779"/>
                <a:gd name="connsiteY22" fmla="*/ 221279 h 301472"/>
                <a:gd name="connsiteX23" fmla="*/ 25000 w 134779"/>
                <a:gd name="connsiteY23" fmla="*/ 234414 h 301472"/>
                <a:gd name="connsiteX24" fmla="*/ 32949 w 134779"/>
                <a:gd name="connsiteY24" fmla="*/ 246236 h 301472"/>
                <a:gd name="connsiteX25" fmla="*/ 41620 w 134779"/>
                <a:gd name="connsiteY25" fmla="*/ 256744 h 301472"/>
                <a:gd name="connsiteX26" fmla="*/ 51014 w 134779"/>
                <a:gd name="connsiteY26" fmla="*/ 266595 h 301472"/>
                <a:gd name="connsiteX27" fmla="*/ 61854 w 134779"/>
                <a:gd name="connsiteY27" fmla="*/ 274476 h 301472"/>
                <a:gd name="connsiteX28" fmla="*/ 72693 w 134779"/>
                <a:gd name="connsiteY28" fmla="*/ 282357 h 301472"/>
                <a:gd name="connsiteX29" fmla="*/ 84978 w 134779"/>
                <a:gd name="connsiteY29" fmla="*/ 289581 h 301472"/>
                <a:gd name="connsiteX30" fmla="*/ 96540 w 134779"/>
                <a:gd name="connsiteY30" fmla="*/ 294178 h 301472"/>
                <a:gd name="connsiteX31" fmla="*/ 109547 w 134779"/>
                <a:gd name="connsiteY31" fmla="*/ 298118 h 301472"/>
                <a:gd name="connsiteX32" fmla="*/ 122554 w 134779"/>
                <a:gd name="connsiteY32" fmla="*/ 300089 h 301472"/>
                <a:gd name="connsiteX33" fmla="*/ 134779 w 134779"/>
                <a:gd name="connsiteY33" fmla="*/ 301323 h 301472"/>
                <a:gd name="connsiteX34" fmla="*/ 133551 w 134779"/>
                <a:gd name="connsiteY34" fmla="*/ 301472 h 301472"/>
                <a:gd name="connsiteX35" fmla="*/ 119835 w 134779"/>
                <a:gd name="connsiteY35" fmla="*/ 300158 h 301472"/>
                <a:gd name="connsiteX36" fmla="*/ 106841 w 134779"/>
                <a:gd name="connsiteY36" fmla="*/ 298188 h 301472"/>
                <a:gd name="connsiteX37" fmla="*/ 93847 w 134779"/>
                <a:gd name="connsiteY37" fmla="*/ 294247 h 301472"/>
                <a:gd name="connsiteX38" fmla="*/ 82296 w 134779"/>
                <a:gd name="connsiteY38" fmla="*/ 289649 h 301472"/>
                <a:gd name="connsiteX39" fmla="*/ 70024 w 134779"/>
                <a:gd name="connsiteY39" fmla="*/ 282424 h 301472"/>
                <a:gd name="connsiteX40" fmla="*/ 59196 w 134779"/>
                <a:gd name="connsiteY40" fmla="*/ 274543 h 301472"/>
                <a:gd name="connsiteX41" fmla="*/ 48367 w 134779"/>
                <a:gd name="connsiteY41" fmla="*/ 266661 h 301472"/>
                <a:gd name="connsiteX42" fmla="*/ 38983 w 134779"/>
                <a:gd name="connsiteY42" fmla="*/ 256809 h 301472"/>
                <a:gd name="connsiteX43" fmla="*/ 30320 w 134779"/>
                <a:gd name="connsiteY43" fmla="*/ 246300 h 301472"/>
                <a:gd name="connsiteX44" fmla="*/ 22379 w 134779"/>
                <a:gd name="connsiteY44" fmla="*/ 234478 h 301472"/>
                <a:gd name="connsiteX45" fmla="*/ 15882 w 134779"/>
                <a:gd name="connsiteY45" fmla="*/ 221342 h 301472"/>
                <a:gd name="connsiteX46" fmla="*/ 10829 w 134779"/>
                <a:gd name="connsiteY46" fmla="*/ 208863 h 301472"/>
                <a:gd name="connsiteX47" fmla="*/ 6497 w 134779"/>
                <a:gd name="connsiteY47" fmla="*/ 195070 h 301472"/>
                <a:gd name="connsiteX48" fmla="*/ 2888 w 134779"/>
                <a:gd name="connsiteY48" fmla="*/ 180620 h 301472"/>
                <a:gd name="connsiteX49" fmla="*/ 1444 w 134779"/>
                <a:gd name="connsiteY49" fmla="*/ 165514 h 301472"/>
                <a:gd name="connsiteX50" fmla="*/ 0 w 134779"/>
                <a:gd name="connsiteY50" fmla="*/ 149751 h 301472"/>
                <a:gd name="connsiteX51" fmla="*/ 1444 w 134779"/>
                <a:gd name="connsiteY51" fmla="*/ 135301 h 301472"/>
                <a:gd name="connsiteX52" fmla="*/ 2888 w 134779"/>
                <a:gd name="connsiteY52" fmla="*/ 119538 h 301472"/>
                <a:gd name="connsiteX53" fmla="*/ 6497 w 134779"/>
                <a:gd name="connsiteY53" fmla="*/ 105745 h 301472"/>
                <a:gd name="connsiteX54" fmla="*/ 10829 w 134779"/>
                <a:gd name="connsiteY54" fmla="*/ 91952 h 301472"/>
                <a:gd name="connsiteX55" fmla="*/ 15882 w 134779"/>
                <a:gd name="connsiteY55" fmla="*/ 78160 h 301472"/>
                <a:gd name="connsiteX56" fmla="*/ 22379 w 134779"/>
                <a:gd name="connsiteY56" fmla="*/ 65680 h 301472"/>
                <a:gd name="connsiteX57" fmla="*/ 30320 w 134779"/>
                <a:gd name="connsiteY57" fmla="*/ 54515 h 301472"/>
                <a:gd name="connsiteX58" fmla="*/ 38983 w 134779"/>
                <a:gd name="connsiteY58" fmla="*/ 44006 h 301472"/>
                <a:gd name="connsiteX59" fmla="*/ 48367 w 134779"/>
                <a:gd name="connsiteY59" fmla="*/ 34154 h 301472"/>
                <a:gd name="connsiteX60" fmla="*/ 59196 w 134779"/>
                <a:gd name="connsiteY60" fmla="*/ 25616 h 301472"/>
                <a:gd name="connsiteX61" fmla="*/ 70024 w 134779"/>
                <a:gd name="connsiteY61" fmla="*/ 17734 h 301472"/>
                <a:gd name="connsiteX62" fmla="*/ 82296 w 134779"/>
                <a:gd name="connsiteY62" fmla="*/ 11823 h 301472"/>
                <a:gd name="connsiteX63" fmla="*/ 93847 w 134779"/>
                <a:gd name="connsiteY63" fmla="*/ 6568 h 301472"/>
                <a:gd name="connsiteX64" fmla="*/ 106841 w 134779"/>
                <a:gd name="connsiteY64" fmla="*/ 2628 h 301472"/>
                <a:gd name="connsiteX65" fmla="*/ 119835 w 134779"/>
                <a:gd name="connsiteY65" fmla="*/ 657 h 301472"/>
                <a:gd name="connsiteX66" fmla="*/ 133551 w 134779"/>
                <a:gd name="connsiteY66" fmla="*/ 0 h 30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4779" h="301472">
                  <a:moveTo>
                    <a:pt x="133551" y="0"/>
                  </a:moveTo>
                  <a:lnTo>
                    <a:pt x="134691" y="0"/>
                  </a:lnTo>
                  <a:lnTo>
                    <a:pt x="122554" y="613"/>
                  </a:lnTo>
                  <a:lnTo>
                    <a:pt x="109547" y="2583"/>
                  </a:lnTo>
                  <a:lnTo>
                    <a:pt x="96540" y="6524"/>
                  </a:lnTo>
                  <a:lnTo>
                    <a:pt x="84978" y="11778"/>
                  </a:lnTo>
                  <a:lnTo>
                    <a:pt x="72693" y="17688"/>
                  </a:lnTo>
                  <a:lnTo>
                    <a:pt x="61854" y="25569"/>
                  </a:lnTo>
                  <a:lnTo>
                    <a:pt x="51014" y="34107"/>
                  </a:lnTo>
                  <a:lnTo>
                    <a:pt x="41620" y="43958"/>
                  </a:lnTo>
                  <a:lnTo>
                    <a:pt x="32949" y="54466"/>
                  </a:lnTo>
                  <a:lnTo>
                    <a:pt x="25000" y="65631"/>
                  </a:lnTo>
                  <a:lnTo>
                    <a:pt x="18496" y="78109"/>
                  </a:lnTo>
                  <a:lnTo>
                    <a:pt x="13438" y="91901"/>
                  </a:lnTo>
                  <a:lnTo>
                    <a:pt x="9102" y="105692"/>
                  </a:lnTo>
                  <a:lnTo>
                    <a:pt x="6211" y="119484"/>
                  </a:lnTo>
                  <a:lnTo>
                    <a:pt x="4044" y="135246"/>
                  </a:lnTo>
                  <a:lnTo>
                    <a:pt x="2598" y="149694"/>
                  </a:lnTo>
                  <a:lnTo>
                    <a:pt x="4044" y="165456"/>
                  </a:lnTo>
                  <a:lnTo>
                    <a:pt x="6211" y="180561"/>
                  </a:lnTo>
                  <a:lnTo>
                    <a:pt x="9102" y="195010"/>
                  </a:lnTo>
                  <a:lnTo>
                    <a:pt x="13438" y="208801"/>
                  </a:lnTo>
                  <a:lnTo>
                    <a:pt x="18496" y="221279"/>
                  </a:lnTo>
                  <a:lnTo>
                    <a:pt x="25000" y="234414"/>
                  </a:lnTo>
                  <a:lnTo>
                    <a:pt x="32949" y="246236"/>
                  </a:lnTo>
                  <a:lnTo>
                    <a:pt x="41620" y="256744"/>
                  </a:lnTo>
                  <a:lnTo>
                    <a:pt x="51014" y="266595"/>
                  </a:lnTo>
                  <a:lnTo>
                    <a:pt x="61854" y="274476"/>
                  </a:lnTo>
                  <a:lnTo>
                    <a:pt x="72693" y="282357"/>
                  </a:lnTo>
                  <a:lnTo>
                    <a:pt x="84978" y="289581"/>
                  </a:lnTo>
                  <a:lnTo>
                    <a:pt x="96540" y="294178"/>
                  </a:lnTo>
                  <a:lnTo>
                    <a:pt x="109547" y="298118"/>
                  </a:lnTo>
                  <a:lnTo>
                    <a:pt x="122554" y="300089"/>
                  </a:lnTo>
                  <a:lnTo>
                    <a:pt x="134779" y="301323"/>
                  </a:lnTo>
                  <a:lnTo>
                    <a:pt x="133551" y="301472"/>
                  </a:lnTo>
                  <a:lnTo>
                    <a:pt x="119835" y="300158"/>
                  </a:lnTo>
                  <a:lnTo>
                    <a:pt x="106841" y="298188"/>
                  </a:lnTo>
                  <a:lnTo>
                    <a:pt x="93847" y="294247"/>
                  </a:lnTo>
                  <a:lnTo>
                    <a:pt x="82296" y="289649"/>
                  </a:lnTo>
                  <a:lnTo>
                    <a:pt x="70024" y="282424"/>
                  </a:lnTo>
                  <a:lnTo>
                    <a:pt x="59196" y="274543"/>
                  </a:lnTo>
                  <a:lnTo>
                    <a:pt x="48367" y="266661"/>
                  </a:lnTo>
                  <a:lnTo>
                    <a:pt x="38983" y="256809"/>
                  </a:lnTo>
                  <a:lnTo>
                    <a:pt x="30320" y="246300"/>
                  </a:lnTo>
                  <a:lnTo>
                    <a:pt x="22379" y="234478"/>
                  </a:lnTo>
                  <a:lnTo>
                    <a:pt x="15882" y="221342"/>
                  </a:lnTo>
                  <a:lnTo>
                    <a:pt x="10829" y="208863"/>
                  </a:lnTo>
                  <a:lnTo>
                    <a:pt x="6497" y="195070"/>
                  </a:lnTo>
                  <a:lnTo>
                    <a:pt x="2888" y="180620"/>
                  </a:lnTo>
                  <a:lnTo>
                    <a:pt x="1444" y="165514"/>
                  </a:lnTo>
                  <a:lnTo>
                    <a:pt x="0" y="149751"/>
                  </a:lnTo>
                  <a:lnTo>
                    <a:pt x="1444" y="135301"/>
                  </a:lnTo>
                  <a:lnTo>
                    <a:pt x="2888" y="119538"/>
                  </a:lnTo>
                  <a:lnTo>
                    <a:pt x="6497" y="105745"/>
                  </a:lnTo>
                  <a:lnTo>
                    <a:pt x="10829" y="91952"/>
                  </a:lnTo>
                  <a:lnTo>
                    <a:pt x="15882" y="78160"/>
                  </a:lnTo>
                  <a:lnTo>
                    <a:pt x="22379" y="65680"/>
                  </a:lnTo>
                  <a:lnTo>
                    <a:pt x="30320" y="54515"/>
                  </a:lnTo>
                  <a:lnTo>
                    <a:pt x="38983" y="44006"/>
                  </a:lnTo>
                  <a:lnTo>
                    <a:pt x="48367" y="34154"/>
                  </a:lnTo>
                  <a:lnTo>
                    <a:pt x="59196" y="25616"/>
                  </a:lnTo>
                  <a:lnTo>
                    <a:pt x="70024" y="17734"/>
                  </a:lnTo>
                  <a:lnTo>
                    <a:pt x="82296" y="11823"/>
                  </a:lnTo>
                  <a:lnTo>
                    <a:pt x="93847" y="6568"/>
                  </a:lnTo>
                  <a:lnTo>
                    <a:pt x="106841" y="2628"/>
                  </a:lnTo>
                  <a:lnTo>
                    <a:pt x="119835" y="657"/>
                  </a:lnTo>
                  <a:lnTo>
                    <a:pt x="133551" y="0"/>
                  </a:lnTo>
                  <a:close/>
                </a:path>
              </a:pathLst>
            </a:cu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9A01AE3-8EF6-4ED4-B438-81CCB0935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45" t="10967" r="33990" b="87562"/>
            <a:stretch>
              <a:fillRect/>
            </a:stretch>
          </p:blipFill>
          <p:spPr>
            <a:xfrm>
              <a:off x="5300348" y="1228542"/>
              <a:ext cx="123734" cy="79172"/>
            </a:xfrm>
            <a:custGeom>
              <a:avLst/>
              <a:gdLst>
                <a:gd name="connsiteX0" fmla="*/ 2174 w 123734"/>
                <a:gd name="connsiteY0" fmla="*/ 0 h 79172"/>
                <a:gd name="connsiteX1" fmla="*/ 13725 w 123734"/>
                <a:gd name="connsiteY1" fmla="*/ 657 h 79172"/>
                <a:gd name="connsiteX2" fmla="*/ 24553 w 123734"/>
                <a:gd name="connsiteY2" fmla="*/ 1971 h 79172"/>
                <a:gd name="connsiteX3" fmla="*/ 34660 w 123734"/>
                <a:gd name="connsiteY3" fmla="*/ 4598 h 79172"/>
                <a:gd name="connsiteX4" fmla="*/ 44044 w 123734"/>
                <a:gd name="connsiteY4" fmla="*/ 7882 h 79172"/>
                <a:gd name="connsiteX5" fmla="*/ 51985 w 123734"/>
                <a:gd name="connsiteY5" fmla="*/ 12480 h 79172"/>
                <a:gd name="connsiteX6" fmla="*/ 60648 w 123734"/>
                <a:gd name="connsiteY6" fmla="*/ 16420 h 79172"/>
                <a:gd name="connsiteX7" fmla="*/ 67145 w 123734"/>
                <a:gd name="connsiteY7" fmla="*/ 21675 h 79172"/>
                <a:gd name="connsiteX8" fmla="*/ 73642 w 123734"/>
                <a:gd name="connsiteY8" fmla="*/ 26272 h 79172"/>
                <a:gd name="connsiteX9" fmla="*/ 83027 w 123734"/>
                <a:gd name="connsiteY9" fmla="*/ 36124 h 79172"/>
                <a:gd name="connsiteX10" fmla="*/ 89524 w 123734"/>
                <a:gd name="connsiteY10" fmla="*/ 44006 h 79172"/>
                <a:gd name="connsiteX11" fmla="*/ 95299 w 123734"/>
                <a:gd name="connsiteY11" fmla="*/ 52544 h 79172"/>
                <a:gd name="connsiteX12" fmla="*/ 100352 w 123734"/>
                <a:gd name="connsiteY12" fmla="*/ 61740 h 79172"/>
                <a:gd name="connsiteX13" fmla="*/ 106127 w 123734"/>
                <a:gd name="connsiteY13" fmla="*/ 68308 h 79172"/>
                <a:gd name="connsiteX14" fmla="*/ 111903 w 123734"/>
                <a:gd name="connsiteY14" fmla="*/ 73562 h 79172"/>
                <a:gd name="connsiteX15" fmla="*/ 118400 w 123734"/>
                <a:gd name="connsiteY15" fmla="*/ 77503 h 79172"/>
                <a:gd name="connsiteX16" fmla="*/ 123734 w 123734"/>
                <a:gd name="connsiteY16" fmla="*/ 79120 h 79172"/>
                <a:gd name="connsiteX17" fmla="*/ 123563 w 123734"/>
                <a:gd name="connsiteY17" fmla="*/ 79172 h 79172"/>
                <a:gd name="connsiteX18" fmla="*/ 119230 w 123734"/>
                <a:gd name="connsiteY18" fmla="*/ 79172 h 79172"/>
                <a:gd name="connsiteX19" fmla="*/ 114175 w 123734"/>
                <a:gd name="connsiteY19" fmla="*/ 77859 h 79172"/>
                <a:gd name="connsiteX20" fmla="*/ 109842 w 123734"/>
                <a:gd name="connsiteY20" fmla="*/ 75889 h 79172"/>
                <a:gd name="connsiteX21" fmla="*/ 104786 w 123734"/>
                <a:gd name="connsiteY21" fmla="*/ 73263 h 79172"/>
                <a:gd name="connsiteX22" fmla="*/ 100453 w 123734"/>
                <a:gd name="connsiteY22" fmla="*/ 69981 h 79172"/>
                <a:gd name="connsiteX23" fmla="*/ 94675 w 123734"/>
                <a:gd name="connsiteY23" fmla="*/ 65386 h 79172"/>
                <a:gd name="connsiteX24" fmla="*/ 90342 w 123734"/>
                <a:gd name="connsiteY24" fmla="*/ 59478 h 79172"/>
                <a:gd name="connsiteX25" fmla="*/ 87453 w 123734"/>
                <a:gd name="connsiteY25" fmla="*/ 52256 h 79172"/>
                <a:gd name="connsiteX26" fmla="*/ 81676 w 123734"/>
                <a:gd name="connsiteY26" fmla="*/ 43722 h 79172"/>
                <a:gd name="connsiteX27" fmla="*/ 74454 w 123734"/>
                <a:gd name="connsiteY27" fmla="*/ 35845 h 79172"/>
                <a:gd name="connsiteX28" fmla="*/ 64343 w 123734"/>
                <a:gd name="connsiteY28" fmla="*/ 25998 h 79172"/>
                <a:gd name="connsiteX29" fmla="*/ 57843 w 123734"/>
                <a:gd name="connsiteY29" fmla="*/ 21402 h 79172"/>
                <a:gd name="connsiteX30" fmla="*/ 51343 w 123734"/>
                <a:gd name="connsiteY30" fmla="*/ 16151 h 79172"/>
                <a:gd name="connsiteX31" fmla="*/ 44121 w 123734"/>
                <a:gd name="connsiteY31" fmla="*/ 12212 h 79172"/>
                <a:gd name="connsiteX32" fmla="*/ 35455 w 123734"/>
                <a:gd name="connsiteY32" fmla="*/ 7616 h 79172"/>
                <a:gd name="connsiteX33" fmla="*/ 26789 w 123734"/>
                <a:gd name="connsiteY33" fmla="*/ 4334 h 79172"/>
                <a:gd name="connsiteX34" fmla="*/ 15956 w 123734"/>
                <a:gd name="connsiteY34" fmla="*/ 1708 h 79172"/>
                <a:gd name="connsiteX35" fmla="*/ 5123 w 123734"/>
                <a:gd name="connsiteY35" fmla="*/ 395 h 79172"/>
                <a:gd name="connsiteX36" fmla="*/ 0 w 123734"/>
                <a:gd name="connsiteY36" fmla="*/ 104 h 79172"/>
                <a:gd name="connsiteX37" fmla="*/ 2174 w 123734"/>
                <a:gd name="connsiteY37" fmla="*/ 0 h 7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734" h="79172">
                  <a:moveTo>
                    <a:pt x="2174" y="0"/>
                  </a:moveTo>
                  <a:lnTo>
                    <a:pt x="13725" y="657"/>
                  </a:lnTo>
                  <a:lnTo>
                    <a:pt x="24553" y="1971"/>
                  </a:lnTo>
                  <a:lnTo>
                    <a:pt x="34660" y="4598"/>
                  </a:lnTo>
                  <a:lnTo>
                    <a:pt x="44044" y="7882"/>
                  </a:lnTo>
                  <a:lnTo>
                    <a:pt x="51985" y="12480"/>
                  </a:lnTo>
                  <a:lnTo>
                    <a:pt x="60648" y="16420"/>
                  </a:lnTo>
                  <a:lnTo>
                    <a:pt x="67145" y="21675"/>
                  </a:lnTo>
                  <a:lnTo>
                    <a:pt x="73642" y="26272"/>
                  </a:lnTo>
                  <a:lnTo>
                    <a:pt x="83027" y="36124"/>
                  </a:lnTo>
                  <a:lnTo>
                    <a:pt x="89524" y="44006"/>
                  </a:lnTo>
                  <a:lnTo>
                    <a:pt x="95299" y="52544"/>
                  </a:lnTo>
                  <a:lnTo>
                    <a:pt x="100352" y="61740"/>
                  </a:lnTo>
                  <a:lnTo>
                    <a:pt x="106127" y="68308"/>
                  </a:lnTo>
                  <a:lnTo>
                    <a:pt x="111903" y="73562"/>
                  </a:lnTo>
                  <a:lnTo>
                    <a:pt x="118400" y="77503"/>
                  </a:lnTo>
                  <a:lnTo>
                    <a:pt x="123734" y="79120"/>
                  </a:lnTo>
                  <a:lnTo>
                    <a:pt x="123563" y="79172"/>
                  </a:lnTo>
                  <a:lnTo>
                    <a:pt x="119230" y="79172"/>
                  </a:lnTo>
                  <a:lnTo>
                    <a:pt x="114175" y="77859"/>
                  </a:lnTo>
                  <a:lnTo>
                    <a:pt x="109842" y="75889"/>
                  </a:lnTo>
                  <a:lnTo>
                    <a:pt x="104786" y="73263"/>
                  </a:lnTo>
                  <a:lnTo>
                    <a:pt x="100453" y="69981"/>
                  </a:lnTo>
                  <a:lnTo>
                    <a:pt x="94675" y="65386"/>
                  </a:lnTo>
                  <a:lnTo>
                    <a:pt x="90342" y="59478"/>
                  </a:lnTo>
                  <a:lnTo>
                    <a:pt x="87453" y="52256"/>
                  </a:lnTo>
                  <a:lnTo>
                    <a:pt x="81676" y="43722"/>
                  </a:lnTo>
                  <a:lnTo>
                    <a:pt x="74454" y="35845"/>
                  </a:lnTo>
                  <a:lnTo>
                    <a:pt x="64343" y="25998"/>
                  </a:lnTo>
                  <a:lnTo>
                    <a:pt x="57843" y="21402"/>
                  </a:lnTo>
                  <a:lnTo>
                    <a:pt x="51343" y="16151"/>
                  </a:lnTo>
                  <a:lnTo>
                    <a:pt x="44121" y="12212"/>
                  </a:lnTo>
                  <a:lnTo>
                    <a:pt x="35455" y="7616"/>
                  </a:lnTo>
                  <a:lnTo>
                    <a:pt x="26789" y="4334"/>
                  </a:lnTo>
                  <a:lnTo>
                    <a:pt x="15956" y="1708"/>
                  </a:lnTo>
                  <a:lnTo>
                    <a:pt x="5123" y="395"/>
                  </a:lnTo>
                  <a:lnTo>
                    <a:pt x="0" y="104"/>
                  </a:lnTo>
                  <a:lnTo>
                    <a:pt x="2174" y="0"/>
                  </a:lnTo>
                  <a:close/>
                </a:path>
              </a:pathLst>
            </a:cu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06112E0E-02C3-4236-923B-C1F60C0B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0" t="12160" r="33577" b="87557"/>
            <a:stretch>
              <a:fillRect/>
            </a:stretch>
          </p:blipFill>
          <p:spPr>
            <a:xfrm>
              <a:off x="5424082" y="1292788"/>
              <a:ext cx="18488" cy="15227"/>
            </a:xfrm>
            <a:custGeom>
              <a:avLst/>
              <a:gdLst>
                <a:gd name="connsiteX0" fmla="*/ 18488 w 18488"/>
                <a:gd name="connsiteY0" fmla="*/ 0 h 15227"/>
                <a:gd name="connsiteX1" fmla="*/ 18488 w 18488"/>
                <a:gd name="connsiteY1" fmla="*/ 11286 h 15227"/>
                <a:gd name="connsiteX2" fmla="*/ 13435 w 18488"/>
                <a:gd name="connsiteY2" fmla="*/ 13914 h 15227"/>
                <a:gd name="connsiteX3" fmla="*/ 7660 w 18488"/>
                <a:gd name="connsiteY3" fmla="*/ 15227 h 15227"/>
                <a:gd name="connsiteX4" fmla="*/ 1163 w 18488"/>
                <a:gd name="connsiteY4" fmla="*/ 15227 h 15227"/>
                <a:gd name="connsiteX5" fmla="*/ 0 w 18488"/>
                <a:gd name="connsiteY5" fmla="*/ 14874 h 15227"/>
                <a:gd name="connsiteX6" fmla="*/ 4163 w 18488"/>
                <a:gd name="connsiteY6" fmla="*/ 13613 h 15227"/>
                <a:gd name="connsiteX7" fmla="*/ 8496 w 18488"/>
                <a:gd name="connsiteY7" fmla="*/ 11643 h 15227"/>
                <a:gd name="connsiteX8" fmla="*/ 12107 w 18488"/>
                <a:gd name="connsiteY8" fmla="*/ 9017 h 15227"/>
                <a:gd name="connsiteX9" fmla="*/ 14996 w 18488"/>
                <a:gd name="connsiteY9" fmla="*/ 5079 h 15227"/>
                <a:gd name="connsiteX10" fmla="*/ 18488 w 18488"/>
                <a:gd name="connsiteY10" fmla="*/ 0 h 1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88" h="15227">
                  <a:moveTo>
                    <a:pt x="18488" y="0"/>
                  </a:moveTo>
                  <a:lnTo>
                    <a:pt x="18488" y="11286"/>
                  </a:lnTo>
                  <a:lnTo>
                    <a:pt x="13435" y="13914"/>
                  </a:lnTo>
                  <a:lnTo>
                    <a:pt x="7660" y="15227"/>
                  </a:lnTo>
                  <a:lnTo>
                    <a:pt x="1163" y="15227"/>
                  </a:lnTo>
                  <a:lnTo>
                    <a:pt x="0" y="14874"/>
                  </a:lnTo>
                  <a:lnTo>
                    <a:pt x="4163" y="13613"/>
                  </a:lnTo>
                  <a:lnTo>
                    <a:pt x="8496" y="11643"/>
                  </a:lnTo>
                  <a:lnTo>
                    <a:pt x="12107" y="9017"/>
                  </a:lnTo>
                  <a:lnTo>
                    <a:pt x="14996" y="5079"/>
                  </a:lnTo>
                  <a:lnTo>
                    <a:pt x="18488" y="0"/>
                  </a:lnTo>
                  <a:close/>
                </a:path>
              </a:pathLst>
            </a:cu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3E6D6E2-09B6-4F35-B147-47A1B9E2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45" t="15072" r="33965" b="83433"/>
            <a:stretch>
              <a:fillRect/>
            </a:stretch>
          </p:blipFill>
          <p:spPr>
            <a:xfrm>
              <a:off x="5295876" y="1449511"/>
              <a:ext cx="129318" cy="80503"/>
            </a:xfrm>
            <a:custGeom>
              <a:avLst/>
              <a:gdLst>
                <a:gd name="connsiteX0" fmla="*/ 123702 w 129318"/>
                <a:gd name="connsiteY0" fmla="*/ 0 h 80503"/>
                <a:gd name="connsiteX1" fmla="*/ 128035 w 129318"/>
                <a:gd name="connsiteY1" fmla="*/ 0 h 80503"/>
                <a:gd name="connsiteX2" fmla="*/ 129318 w 129318"/>
                <a:gd name="connsiteY2" fmla="*/ 389 h 80503"/>
                <a:gd name="connsiteX3" fmla="*/ 122872 w 129318"/>
                <a:gd name="connsiteY3" fmla="*/ 2343 h 80503"/>
                <a:gd name="connsiteX4" fmla="*/ 116375 w 129318"/>
                <a:gd name="connsiteY4" fmla="*/ 6284 h 80503"/>
                <a:gd name="connsiteX5" fmla="*/ 110599 w 129318"/>
                <a:gd name="connsiteY5" fmla="*/ 11539 h 80503"/>
                <a:gd name="connsiteX6" fmla="*/ 104824 w 129318"/>
                <a:gd name="connsiteY6" fmla="*/ 18107 h 80503"/>
                <a:gd name="connsiteX7" fmla="*/ 99771 w 129318"/>
                <a:gd name="connsiteY7" fmla="*/ 27302 h 80503"/>
                <a:gd name="connsiteX8" fmla="*/ 93996 w 129318"/>
                <a:gd name="connsiteY8" fmla="*/ 35840 h 80503"/>
                <a:gd name="connsiteX9" fmla="*/ 87499 w 129318"/>
                <a:gd name="connsiteY9" fmla="*/ 43722 h 80503"/>
                <a:gd name="connsiteX10" fmla="*/ 78114 w 129318"/>
                <a:gd name="connsiteY10" fmla="*/ 53574 h 80503"/>
                <a:gd name="connsiteX11" fmla="*/ 71617 w 129318"/>
                <a:gd name="connsiteY11" fmla="*/ 58828 h 80503"/>
                <a:gd name="connsiteX12" fmla="*/ 65120 w 129318"/>
                <a:gd name="connsiteY12" fmla="*/ 63426 h 80503"/>
                <a:gd name="connsiteX13" fmla="*/ 56457 w 129318"/>
                <a:gd name="connsiteY13" fmla="*/ 68680 h 80503"/>
                <a:gd name="connsiteX14" fmla="*/ 48516 w 129318"/>
                <a:gd name="connsiteY14" fmla="*/ 72621 h 80503"/>
                <a:gd name="connsiteX15" fmla="*/ 39132 w 129318"/>
                <a:gd name="connsiteY15" fmla="*/ 75248 h 80503"/>
                <a:gd name="connsiteX16" fmla="*/ 29025 w 129318"/>
                <a:gd name="connsiteY16" fmla="*/ 78532 h 80503"/>
                <a:gd name="connsiteX17" fmla="*/ 18197 w 129318"/>
                <a:gd name="connsiteY17" fmla="*/ 79189 h 80503"/>
                <a:gd name="connsiteX18" fmla="*/ 6646 w 129318"/>
                <a:gd name="connsiteY18" fmla="*/ 80503 h 80503"/>
                <a:gd name="connsiteX19" fmla="*/ 0 w 129318"/>
                <a:gd name="connsiteY19" fmla="*/ 79866 h 80503"/>
                <a:gd name="connsiteX20" fmla="*/ 9595 w 129318"/>
                <a:gd name="connsiteY20" fmla="*/ 78776 h 80503"/>
                <a:gd name="connsiteX21" fmla="*/ 20428 w 129318"/>
                <a:gd name="connsiteY21" fmla="*/ 78120 h 80503"/>
                <a:gd name="connsiteX22" fmla="*/ 31261 w 129318"/>
                <a:gd name="connsiteY22" fmla="*/ 74837 h 80503"/>
                <a:gd name="connsiteX23" fmla="*/ 39927 w 129318"/>
                <a:gd name="connsiteY23" fmla="*/ 72211 h 80503"/>
                <a:gd name="connsiteX24" fmla="*/ 48593 w 129318"/>
                <a:gd name="connsiteY24" fmla="*/ 68273 h 80503"/>
                <a:gd name="connsiteX25" fmla="*/ 55815 w 129318"/>
                <a:gd name="connsiteY25" fmla="*/ 63021 h 80503"/>
                <a:gd name="connsiteX26" fmla="*/ 62315 w 129318"/>
                <a:gd name="connsiteY26" fmla="*/ 58426 h 80503"/>
                <a:gd name="connsiteX27" fmla="*/ 68815 w 129318"/>
                <a:gd name="connsiteY27" fmla="*/ 53174 h 80503"/>
                <a:gd name="connsiteX28" fmla="*/ 78926 w 129318"/>
                <a:gd name="connsiteY28" fmla="*/ 43327 h 80503"/>
                <a:gd name="connsiteX29" fmla="*/ 86148 w 129318"/>
                <a:gd name="connsiteY29" fmla="*/ 35449 h 80503"/>
                <a:gd name="connsiteX30" fmla="*/ 91925 w 129318"/>
                <a:gd name="connsiteY30" fmla="*/ 26915 h 80503"/>
                <a:gd name="connsiteX31" fmla="*/ 94814 w 129318"/>
                <a:gd name="connsiteY31" fmla="*/ 19694 h 80503"/>
                <a:gd name="connsiteX32" fmla="*/ 99147 w 129318"/>
                <a:gd name="connsiteY32" fmla="*/ 13786 h 80503"/>
                <a:gd name="connsiteX33" fmla="*/ 104925 w 129318"/>
                <a:gd name="connsiteY33" fmla="*/ 9190 h 80503"/>
                <a:gd name="connsiteX34" fmla="*/ 109258 w 129318"/>
                <a:gd name="connsiteY34" fmla="*/ 5908 h 80503"/>
                <a:gd name="connsiteX35" fmla="*/ 114314 w 129318"/>
                <a:gd name="connsiteY35" fmla="*/ 3282 h 80503"/>
                <a:gd name="connsiteX36" fmla="*/ 118647 w 129318"/>
                <a:gd name="connsiteY36" fmla="*/ 1313 h 80503"/>
                <a:gd name="connsiteX37" fmla="*/ 123702 w 129318"/>
                <a:gd name="connsiteY37" fmla="*/ 0 h 8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318" h="80503">
                  <a:moveTo>
                    <a:pt x="123702" y="0"/>
                  </a:moveTo>
                  <a:lnTo>
                    <a:pt x="128035" y="0"/>
                  </a:lnTo>
                  <a:lnTo>
                    <a:pt x="129318" y="389"/>
                  </a:lnTo>
                  <a:lnTo>
                    <a:pt x="122872" y="2343"/>
                  </a:lnTo>
                  <a:lnTo>
                    <a:pt x="116375" y="6284"/>
                  </a:lnTo>
                  <a:lnTo>
                    <a:pt x="110599" y="11539"/>
                  </a:lnTo>
                  <a:lnTo>
                    <a:pt x="104824" y="18107"/>
                  </a:lnTo>
                  <a:lnTo>
                    <a:pt x="99771" y="27302"/>
                  </a:lnTo>
                  <a:lnTo>
                    <a:pt x="93996" y="35840"/>
                  </a:lnTo>
                  <a:lnTo>
                    <a:pt x="87499" y="43722"/>
                  </a:lnTo>
                  <a:lnTo>
                    <a:pt x="78114" y="53574"/>
                  </a:lnTo>
                  <a:lnTo>
                    <a:pt x="71617" y="58828"/>
                  </a:lnTo>
                  <a:lnTo>
                    <a:pt x="65120" y="63426"/>
                  </a:lnTo>
                  <a:lnTo>
                    <a:pt x="56457" y="68680"/>
                  </a:lnTo>
                  <a:lnTo>
                    <a:pt x="48516" y="72621"/>
                  </a:lnTo>
                  <a:lnTo>
                    <a:pt x="39132" y="75248"/>
                  </a:lnTo>
                  <a:lnTo>
                    <a:pt x="29025" y="78532"/>
                  </a:lnTo>
                  <a:lnTo>
                    <a:pt x="18197" y="79189"/>
                  </a:lnTo>
                  <a:lnTo>
                    <a:pt x="6646" y="80503"/>
                  </a:lnTo>
                  <a:lnTo>
                    <a:pt x="0" y="79866"/>
                  </a:lnTo>
                  <a:lnTo>
                    <a:pt x="9595" y="78776"/>
                  </a:lnTo>
                  <a:lnTo>
                    <a:pt x="20428" y="78120"/>
                  </a:lnTo>
                  <a:lnTo>
                    <a:pt x="31261" y="74837"/>
                  </a:lnTo>
                  <a:lnTo>
                    <a:pt x="39927" y="72211"/>
                  </a:lnTo>
                  <a:lnTo>
                    <a:pt x="48593" y="68273"/>
                  </a:lnTo>
                  <a:lnTo>
                    <a:pt x="55815" y="63021"/>
                  </a:lnTo>
                  <a:lnTo>
                    <a:pt x="62315" y="58426"/>
                  </a:lnTo>
                  <a:lnTo>
                    <a:pt x="68815" y="53174"/>
                  </a:lnTo>
                  <a:lnTo>
                    <a:pt x="78926" y="43327"/>
                  </a:lnTo>
                  <a:lnTo>
                    <a:pt x="86148" y="35449"/>
                  </a:lnTo>
                  <a:lnTo>
                    <a:pt x="91925" y="26915"/>
                  </a:lnTo>
                  <a:lnTo>
                    <a:pt x="94814" y="19694"/>
                  </a:lnTo>
                  <a:lnTo>
                    <a:pt x="99147" y="13786"/>
                  </a:lnTo>
                  <a:lnTo>
                    <a:pt x="104925" y="9190"/>
                  </a:lnTo>
                  <a:lnTo>
                    <a:pt x="109258" y="5908"/>
                  </a:lnTo>
                  <a:lnTo>
                    <a:pt x="114314" y="3282"/>
                  </a:lnTo>
                  <a:lnTo>
                    <a:pt x="118647" y="1313"/>
                  </a:lnTo>
                  <a:lnTo>
                    <a:pt x="123702" y="0"/>
                  </a:lnTo>
                  <a:close/>
                </a:path>
              </a:pathLst>
            </a:cu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49174C6-4848-4397-989C-E306A42DA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9" t="15078" r="65483" b="74503"/>
            <a:stretch>
              <a:fillRect/>
            </a:stretch>
          </p:blipFill>
          <p:spPr>
            <a:xfrm>
              <a:off x="3983402" y="1449821"/>
              <a:ext cx="31258" cy="560860"/>
            </a:xfrm>
            <a:custGeom>
              <a:avLst/>
              <a:gdLst>
                <a:gd name="connsiteX0" fmla="*/ 185 w 31258"/>
                <a:gd name="connsiteY0" fmla="*/ 0 h 560860"/>
                <a:gd name="connsiteX1" fmla="*/ 4520 w 31258"/>
                <a:gd name="connsiteY1" fmla="*/ 0 h 560860"/>
                <a:gd name="connsiteX2" fmla="*/ 8856 w 31258"/>
                <a:gd name="connsiteY2" fmla="*/ 0 h 560860"/>
                <a:gd name="connsiteX3" fmla="*/ 13192 w 31258"/>
                <a:gd name="connsiteY3" fmla="*/ 1314 h 560860"/>
                <a:gd name="connsiteX4" fmla="*/ 17528 w 31258"/>
                <a:gd name="connsiteY4" fmla="*/ 3284 h 560860"/>
                <a:gd name="connsiteX5" fmla="*/ 21863 w 31258"/>
                <a:gd name="connsiteY5" fmla="*/ 5911 h 560860"/>
                <a:gd name="connsiteX6" fmla="*/ 24754 w 31258"/>
                <a:gd name="connsiteY6" fmla="*/ 9851 h 560860"/>
                <a:gd name="connsiteX7" fmla="*/ 26922 w 31258"/>
                <a:gd name="connsiteY7" fmla="*/ 13792 h 560860"/>
                <a:gd name="connsiteX8" fmla="*/ 29090 w 31258"/>
                <a:gd name="connsiteY8" fmla="*/ 19703 h 560860"/>
                <a:gd name="connsiteX9" fmla="*/ 30535 w 31258"/>
                <a:gd name="connsiteY9" fmla="*/ 26927 h 560860"/>
                <a:gd name="connsiteX10" fmla="*/ 31258 w 31258"/>
                <a:gd name="connsiteY10" fmla="*/ 34808 h 560860"/>
                <a:gd name="connsiteX11" fmla="*/ 31258 w 31258"/>
                <a:gd name="connsiteY11" fmla="*/ 560860 h 560860"/>
                <a:gd name="connsiteX12" fmla="*/ 28370 w 31258"/>
                <a:gd name="connsiteY12" fmla="*/ 560860 h 560860"/>
                <a:gd name="connsiteX13" fmla="*/ 28370 w 31258"/>
                <a:gd name="connsiteY13" fmla="*/ 34873 h 560860"/>
                <a:gd name="connsiteX14" fmla="*/ 27648 w 31258"/>
                <a:gd name="connsiteY14" fmla="*/ 26992 h 560860"/>
                <a:gd name="connsiteX15" fmla="*/ 26204 w 31258"/>
                <a:gd name="connsiteY15" fmla="*/ 19767 h 560860"/>
                <a:gd name="connsiteX16" fmla="*/ 24039 w 31258"/>
                <a:gd name="connsiteY16" fmla="*/ 13856 h 560860"/>
                <a:gd name="connsiteX17" fmla="*/ 21873 w 31258"/>
                <a:gd name="connsiteY17" fmla="*/ 9915 h 560860"/>
                <a:gd name="connsiteX18" fmla="*/ 18985 w 31258"/>
                <a:gd name="connsiteY18" fmla="*/ 5974 h 560860"/>
                <a:gd name="connsiteX19" fmla="*/ 14654 w 31258"/>
                <a:gd name="connsiteY19" fmla="*/ 3347 h 560860"/>
                <a:gd name="connsiteX20" fmla="*/ 11045 w 31258"/>
                <a:gd name="connsiteY20" fmla="*/ 1377 h 560860"/>
                <a:gd name="connsiteX21" fmla="*/ 5991 w 31258"/>
                <a:gd name="connsiteY21" fmla="*/ 63 h 560860"/>
                <a:gd name="connsiteX22" fmla="*/ 1660 w 31258"/>
                <a:gd name="connsiteY22" fmla="*/ 63 h 560860"/>
                <a:gd name="connsiteX23" fmla="*/ 0 w 31258"/>
                <a:gd name="connsiteY23" fmla="*/ 63 h 560860"/>
                <a:gd name="connsiteX24" fmla="*/ 185 w 31258"/>
                <a:gd name="connsiteY24" fmla="*/ 0 h 56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258" h="560860">
                  <a:moveTo>
                    <a:pt x="185" y="0"/>
                  </a:moveTo>
                  <a:lnTo>
                    <a:pt x="4520" y="0"/>
                  </a:lnTo>
                  <a:lnTo>
                    <a:pt x="8856" y="0"/>
                  </a:lnTo>
                  <a:lnTo>
                    <a:pt x="13192" y="1314"/>
                  </a:lnTo>
                  <a:lnTo>
                    <a:pt x="17528" y="3284"/>
                  </a:lnTo>
                  <a:lnTo>
                    <a:pt x="21863" y="5911"/>
                  </a:lnTo>
                  <a:lnTo>
                    <a:pt x="24754" y="9851"/>
                  </a:lnTo>
                  <a:lnTo>
                    <a:pt x="26922" y="13792"/>
                  </a:lnTo>
                  <a:lnTo>
                    <a:pt x="29090" y="19703"/>
                  </a:lnTo>
                  <a:lnTo>
                    <a:pt x="30535" y="26927"/>
                  </a:lnTo>
                  <a:lnTo>
                    <a:pt x="31258" y="34808"/>
                  </a:lnTo>
                  <a:lnTo>
                    <a:pt x="31258" y="560860"/>
                  </a:lnTo>
                  <a:lnTo>
                    <a:pt x="28370" y="560860"/>
                  </a:lnTo>
                  <a:lnTo>
                    <a:pt x="28370" y="34873"/>
                  </a:lnTo>
                  <a:lnTo>
                    <a:pt x="27648" y="26992"/>
                  </a:lnTo>
                  <a:lnTo>
                    <a:pt x="26204" y="19767"/>
                  </a:lnTo>
                  <a:lnTo>
                    <a:pt x="24039" y="13856"/>
                  </a:lnTo>
                  <a:lnTo>
                    <a:pt x="21873" y="9915"/>
                  </a:lnTo>
                  <a:lnTo>
                    <a:pt x="18985" y="5974"/>
                  </a:lnTo>
                  <a:lnTo>
                    <a:pt x="14654" y="3347"/>
                  </a:lnTo>
                  <a:lnTo>
                    <a:pt x="11045" y="1377"/>
                  </a:lnTo>
                  <a:lnTo>
                    <a:pt x="5991" y="63"/>
                  </a:lnTo>
                  <a:lnTo>
                    <a:pt x="1660" y="63"/>
                  </a:lnTo>
                  <a:lnTo>
                    <a:pt x="0" y="63"/>
                  </a:lnTo>
                  <a:lnTo>
                    <a:pt x="185" y="0"/>
                  </a:lnTo>
                  <a:close/>
                </a:path>
              </a:pathLst>
            </a:cu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6D86768-6C4E-4A3E-8617-CE961B386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7" t="15079" r="66181" b="83434"/>
            <a:stretch>
              <a:fillRect/>
            </a:stretch>
          </p:blipFill>
          <p:spPr>
            <a:xfrm>
              <a:off x="3860680" y="1449884"/>
              <a:ext cx="122722" cy="80060"/>
            </a:xfrm>
            <a:custGeom>
              <a:avLst/>
              <a:gdLst>
                <a:gd name="connsiteX0" fmla="*/ 120051 w 122722"/>
                <a:gd name="connsiteY0" fmla="*/ 0 h 80060"/>
                <a:gd name="connsiteX1" fmla="*/ 122722 w 122722"/>
                <a:gd name="connsiteY1" fmla="*/ 0 h 80060"/>
                <a:gd name="connsiteX2" fmla="*/ 117126 w 122722"/>
                <a:gd name="connsiteY2" fmla="*/ 1908 h 80060"/>
                <a:gd name="connsiteX3" fmla="*/ 112790 w 122722"/>
                <a:gd name="connsiteY3" fmla="*/ 5191 h 80060"/>
                <a:gd name="connsiteX4" fmla="*/ 107731 w 122722"/>
                <a:gd name="connsiteY4" fmla="*/ 9132 h 80060"/>
                <a:gd name="connsiteX5" fmla="*/ 103396 w 122722"/>
                <a:gd name="connsiteY5" fmla="*/ 13729 h 80060"/>
                <a:gd name="connsiteX6" fmla="*/ 99060 w 122722"/>
                <a:gd name="connsiteY6" fmla="*/ 19640 h 80060"/>
                <a:gd name="connsiteX7" fmla="*/ 94724 w 122722"/>
                <a:gd name="connsiteY7" fmla="*/ 26864 h 80060"/>
                <a:gd name="connsiteX8" fmla="*/ 89666 w 122722"/>
                <a:gd name="connsiteY8" fmla="*/ 34745 h 80060"/>
                <a:gd name="connsiteX9" fmla="*/ 83162 w 122722"/>
                <a:gd name="connsiteY9" fmla="*/ 43282 h 80060"/>
                <a:gd name="connsiteX10" fmla="*/ 72323 w 122722"/>
                <a:gd name="connsiteY10" fmla="*/ 53134 h 80060"/>
                <a:gd name="connsiteX11" fmla="*/ 66542 w 122722"/>
                <a:gd name="connsiteY11" fmla="*/ 58388 h 80060"/>
                <a:gd name="connsiteX12" fmla="*/ 59315 w 122722"/>
                <a:gd name="connsiteY12" fmla="*/ 62985 h 80060"/>
                <a:gd name="connsiteX13" fmla="*/ 51367 w 122722"/>
                <a:gd name="connsiteY13" fmla="*/ 66925 h 80060"/>
                <a:gd name="connsiteX14" fmla="*/ 44140 w 122722"/>
                <a:gd name="connsiteY14" fmla="*/ 70866 h 80060"/>
                <a:gd name="connsiteX15" fmla="*/ 34024 w 122722"/>
                <a:gd name="connsiteY15" fmla="*/ 74806 h 80060"/>
                <a:gd name="connsiteX16" fmla="*/ 24629 w 122722"/>
                <a:gd name="connsiteY16" fmla="*/ 76776 h 80060"/>
                <a:gd name="connsiteX17" fmla="*/ 12345 w 122722"/>
                <a:gd name="connsiteY17" fmla="*/ 78747 h 80060"/>
                <a:gd name="connsiteX18" fmla="*/ 783 w 122722"/>
                <a:gd name="connsiteY18" fmla="*/ 80060 h 80060"/>
                <a:gd name="connsiteX19" fmla="*/ 0 w 122722"/>
                <a:gd name="connsiteY19" fmla="*/ 79981 h 80060"/>
                <a:gd name="connsiteX20" fmla="*/ 9600 w 122722"/>
                <a:gd name="connsiteY20" fmla="*/ 78816 h 80060"/>
                <a:gd name="connsiteX21" fmla="*/ 21873 w 122722"/>
                <a:gd name="connsiteY21" fmla="*/ 76846 h 80060"/>
                <a:gd name="connsiteX22" fmla="*/ 31257 w 122722"/>
                <a:gd name="connsiteY22" fmla="*/ 74875 h 80060"/>
                <a:gd name="connsiteX23" fmla="*/ 41364 w 122722"/>
                <a:gd name="connsiteY23" fmla="*/ 70934 h 80060"/>
                <a:gd name="connsiteX24" fmla="*/ 48583 w 122722"/>
                <a:gd name="connsiteY24" fmla="*/ 66994 h 80060"/>
                <a:gd name="connsiteX25" fmla="*/ 56524 w 122722"/>
                <a:gd name="connsiteY25" fmla="*/ 63053 h 80060"/>
                <a:gd name="connsiteX26" fmla="*/ 63743 w 122722"/>
                <a:gd name="connsiteY26" fmla="*/ 58455 h 80060"/>
                <a:gd name="connsiteX27" fmla="*/ 69518 w 122722"/>
                <a:gd name="connsiteY27" fmla="*/ 53201 h 80060"/>
                <a:gd name="connsiteX28" fmla="*/ 79624 w 122722"/>
                <a:gd name="connsiteY28" fmla="*/ 43349 h 80060"/>
                <a:gd name="connsiteX29" fmla="*/ 86121 w 122722"/>
                <a:gd name="connsiteY29" fmla="*/ 34810 h 80060"/>
                <a:gd name="connsiteX30" fmla="*/ 91897 w 122722"/>
                <a:gd name="connsiteY30" fmla="*/ 26929 h 80060"/>
                <a:gd name="connsiteX31" fmla="*/ 96228 w 122722"/>
                <a:gd name="connsiteY31" fmla="*/ 19704 h 80060"/>
                <a:gd name="connsiteX32" fmla="*/ 100559 w 122722"/>
                <a:gd name="connsiteY32" fmla="*/ 13793 h 80060"/>
                <a:gd name="connsiteX33" fmla="*/ 104891 w 122722"/>
                <a:gd name="connsiteY33" fmla="*/ 9195 h 80060"/>
                <a:gd name="connsiteX34" fmla="*/ 109944 w 122722"/>
                <a:gd name="connsiteY34" fmla="*/ 5254 h 80060"/>
                <a:gd name="connsiteX35" fmla="*/ 114275 w 122722"/>
                <a:gd name="connsiteY35" fmla="*/ 1970 h 80060"/>
                <a:gd name="connsiteX36" fmla="*/ 120051 w 122722"/>
                <a:gd name="connsiteY36" fmla="*/ 0 h 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722" h="80060">
                  <a:moveTo>
                    <a:pt x="120051" y="0"/>
                  </a:moveTo>
                  <a:lnTo>
                    <a:pt x="122722" y="0"/>
                  </a:lnTo>
                  <a:lnTo>
                    <a:pt x="117126" y="1908"/>
                  </a:lnTo>
                  <a:lnTo>
                    <a:pt x="112790" y="5191"/>
                  </a:lnTo>
                  <a:lnTo>
                    <a:pt x="107731" y="9132"/>
                  </a:lnTo>
                  <a:lnTo>
                    <a:pt x="103396" y="13729"/>
                  </a:lnTo>
                  <a:lnTo>
                    <a:pt x="99060" y="19640"/>
                  </a:lnTo>
                  <a:lnTo>
                    <a:pt x="94724" y="26864"/>
                  </a:lnTo>
                  <a:lnTo>
                    <a:pt x="89666" y="34745"/>
                  </a:lnTo>
                  <a:lnTo>
                    <a:pt x="83162" y="43282"/>
                  </a:lnTo>
                  <a:lnTo>
                    <a:pt x="72323" y="53134"/>
                  </a:lnTo>
                  <a:lnTo>
                    <a:pt x="66542" y="58388"/>
                  </a:lnTo>
                  <a:lnTo>
                    <a:pt x="59315" y="62985"/>
                  </a:lnTo>
                  <a:lnTo>
                    <a:pt x="51367" y="66925"/>
                  </a:lnTo>
                  <a:lnTo>
                    <a:pt x="44140" y="70866"/>
                  </a:lnTo>
                  <a:lnTo>
                    <a:pt x="34024" y="74806"/>
                  </a:lnTo>
                  <a:lnTo>
                    <a:pt x="24629" y="76776"/>
                  </a:lnTo>
                  <a:lnTo>
                    <a:pt x="12345" y="78747"/>
                  </a:lnTo>
                  <a:lnTo>
                    <a:pt x="783" y="80060"/>
                  </a:lnTo>
                  <a:lnTo>
                    <a:pt x="0" y="79981"/>
                  </a:lnTo>
                  <a:lnTo>
                    <a:pt x="9600" y="78816"/>
                  </a:lnTo>
                  <a:lnTo>
                    <a:pt x="21873" y="76846"/>
                  </a:lnTo>
                  <a:lnTo>
                    <a:pt x="31257" y="74875"/>
                  </a:lnTo>
                  <a:lnTo>
                    <a:pt x="41364" y="70934"/>
                  </a:lnTo>
                  <a:lnTo>
                    <a:pt x="48583" y="66994"/>
                  </a:lnTo>
                  <a:lnTo>
                    <a:pt x="56524" y="63053"/>
                  </a:lnTo>
                  <a:lnTo>
                    <a:pt x="63743" y="58455"/>
                  </a:lnTo>
                  <a:lnTo>
                    <a:pt x="69518" y="53201"/>
                  </a:lnTo>
                  <a:lnTo>
                    <a:pt x="79624" y="43349"/>
                  </a:lnTo>
                  <a:lnTo>
                    <a:pt x="86121" y="34810"/>
                  </a:lnTo>
                  <a:lnTo>
                    <a:pt x="91897" y="26929"/>
                  </a:lnTo>
                  <a:lnTo>
                    <a:pt x="96228" y="19704"/>
                  </a:lnTo>
                  <a:lnTo>
                    <a:pt x="100559" y="13793"/>
                  </a:lnTo>
                  <a:lnTo>
                    <a:pt x="104891" y="9195"/>
                  </a:lnTo>
                  <a:lnTo>
                    <a:pt x="109944" y="5254"/>
                  </a:lnTo>
                  <a:lnTo>
                    <a:pt x="114275" y="1970"/>
                  </a:lnTo>
                  <a:lnTo>
                    <a:pt x="120051" y="0"/>
                  </a:lnTo>
                  <a:close/>
                </a:path>
              </a:pathLst>
            </a:cu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5123D2B7-4006-4680-8D13-7D75C3D9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5" t="15079" r="33577" b="84651"/>
            <a:stretch>
              <a:fillRect/>
            </a:stretch>
          </p:blipFill>
          <p:spPr>
            <a:xfrm>
              <a:off x="5425194" y="1449884"/>
              <a:ext cx="17376" cy="14553"/>
            </a:xfrm>
            <a:custGeom>
              <a:avLst/>
              <a:gdLst>
                <a:gd name="connsiteX0" fmla="*/ 51 w 17376"/>
                <a:gd name="connsiteY0" fmla="*/ 0 h 14553"/>
                <a:gd name="connsiteX1" fmla="*/ 6548 w 17376"/>
                <a:gd name="connsiteY1" fmla="*/ 0 h 14553"/>
                <a:gd name="connsiteX2" fmla="*/ 12323 w 17376"/>
                <a:gd name="connsiteY2" fmla="*/ 1314 h 14553"/>
                <a:gd name="connsiteX3" fmla="*/ 17376 w 17376"/>
                <a:gd name="connsiteY3" fmla="*/ 3941 h 14553"/>
                <a:gd name="connsiteX4" fmla="*/ 17376 w 17376"/>
                <a:gd name="connsiteY4" fmla="*/ 14553 h 14553"/>
                <a:gd name="connsiteX5" fmla="*/ 13884 w 17376"/>
                <a:gd name="connsiteY5" fmla="*/ 9474 h 14553"/>
                <a:gd name="connsiteX6" fmla="*/ 10995 w 17376"/>
                <a:gd name="connsiteY6" fmla="*/ 5535 h 14553"/>
                <a:gd name="connsiteX7" fmla="*/ 7384 w 17376"/>
                <a:gd name="connsiteY7" fmla="*/ 2909 h 14553"/>
                <a:gd name="connsiteX8" fmla="*/ 3051 w 17376"/>
                <a:gd name="connsiteY8" fmla="*/ 940 h 14553"/>
                <a:gd name="connsiteX9" fmla="*/ 0 w 17376"/>
                <a:gd name="connsiteY9" fmla="*/ 16 h 14553"/>
                <a:gd name="connsiteX10" fmla="*/ 51 w 17376"/>
                <a:gd name="connsiteY10" fmla="*/ 0 h 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76" h="14553">
                  <a:moveTo>
                    <a:pt x="51" y="0"/>
                  </a:moveTo>
                  <a:lnTo>
                    <a:pt x="6548" y="0"/>
                  </a:lnTo>
                  <a:lnTo>
                    <a:pt x="12323" y="1314"/>
                  </a:lnTo>
                  <a:lnTo>
                    <a:pt x="17376" y="3941"/>
                  </a:lnTo>
                  <a:lnTo>
                    <a:pt x="17376" y="14553"/>
                  </a:lnTo>
                  <a:lnTo>
                    <a:pt x="13884" y="9474"/>
                  </a:lnTo>
                  <a:lnTo>
                    <a:pt x="10995" y="5535"/>
                  </a:lnTo>
                  <a:lnTo>
                    <a:pt x="7384" y="2909"/>
                  </a:lnTo>
                  <a:lnTo>
                    <a:pt x="3051" y="940"/>
                  </a:lnTo>
                  <a:lnTo>
                    <a:pt x="0" y="16"/>
                  </a:lnTo>
                  <a:lnTo>
                    <a:pt x="51" y="0"/>
                  </a:lnTo>
                  <a:close/>
                </a:path>
              </a:pathLst>
            </a:cu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9547E90-9D56-4B3B-868A-CFD0C21F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5" t="15349" r="19681" b="74316"/>
            <a:stretch>
              <a:fillRect/>
            </a:stretch>
          </p:blipFill>
          <p:spPr>
            <a:xfrm>
              <a:off x="4799548" y="1464437"/>
              <a:ext cx="1264954" cy="556334"/>
            </a:xfrm>
            <a:custGeom>
              <a:avLst/>
              <a:gdLst>
                <a:gd name="connsiteX0" fmla="*/ 643022 w 1264954"/>
                <a:gd name="connsiteY0" fmla="*/ 0 h 556334"/>
                <a:gd name="connsiteX1" fmla="*/ 643141 w 1264954"/>
                <a:gd name="connsiteY1" fmla="*/ 173 h 556334"/>
                <a:gd name="connsiteX2" fmla="*/ 645307 w 1264954"/>
                <a:gd name="connsiteY2" fmla="*/ 6081 h 556334"/>
                <a:gd name="connsiteX3" fmla="*/ 646029 w 1264954"/>
                <a:gd name="connsiteY3" fmla="*/ 11989 h 556334"/>
                <a:gd name="connsiteX4" fmla="*/ 646029 w 1264954"/>
                <a:gd name="connsiteY4" fmla="*/ 19867 h 556334"/>
                <a:gd name="connsiteX5" fmla="*/ 646029 w 1264954"/>
                <a:gd name="connsiteY5" fmla="*/ 184640 h 556334"/>
                <a:gd name="connsiteX6" fmla="*/ 647474 w 1264954"/>
                <a:gd name="connsiteY6" fmla="*/ 184640 h 556334"/>
                <a:gd name="connsiteX7" fmla="*/ 647474 w 1264954"/>
                <a:gd name="connsiteY7" fmla="*/ 543729 h 556334"/>
                <a:gd name="connsiteX8" fmla="*/ 1227401 w 1264954"/>
                <a:gd name="connsiteY8" fmla="*/ 543729 h 556334"/>
                <a:gd name="connsiteX9" fmla="*/ 1234623 w 1264954"/>
                <a:gd name="connsiteY9" fmla="*/ 543729 h 556334"/>
                <a:gd name="connsiteX10" fmla="*/ 1242567 w 1264954"/>
                <a:gd name="connsiteY10" fmla="*/ 541759 h 556334"/>
                <a:gd name="connsiteX11" fmla="*/ 1248344 w 1264954"/>
                <a:gd name="connsiteY11" fmla="*/ 541103 h 556334"/>
                <a:gd name="connsiteX12" fmla="*/ 1254122 w 1264954"/>
                <a:gd name="connsiteY12" fmla="*/ 537820 h 556334"/>
                <a:gd name="connsiteX13" fmla="*/ 1258455 w 1264954"/>
                <a:gd name="connsiteY13" fmla="*/ 535194 h 556334"/>
                <a:gd name="connsiteX14" fmla="*/ 1261344 w 1264954"/>
                <a:gd name="connsiteY14" fmla="*/ 531912 h 556334"/>
                <a:gd name="connsiteX15" fmla="*/ 1263511 w 1264954"/>
                <a:gd name="connsiteY15" fmla="*/ 527973 h 556334"/>
                <a:gd name="connsiteX16" fmla="*/ 1263954 w 1264954"/>
                <a:gd name="connsiteY16" fmla="*/ 526766 h 556334"/>
                <a:gd name="connsiteX17" fmla="*/ 1264954 w 1264954"/>
                <a:gd name="connsiteY17" fmla="*/ 529494 h 556334"/>
                <a:gd name="connsiteX18" fmla="*/ 1264954 w 1264954"/>
                <a:gd name="connsiteY18" fmla="*/ 534088 h 556334"/>
                <a:gd name="connsiteX19" fmla="*/ 1263510 w 1264954"/>
                <a:gd name="connsiteY19" fmla="*/ 538025 h 556334"/>
                <a:gd name="connsiteX20" fmla="*/ 1261343 w 1264954"/>
                <a:gd name="connsiteY20" fmla="*/ 541962 h 556334"/>
                <a:gd name="connsiteX21" fmla="*/ 1258454 w 1264954"/>
                <a:gd name="connsiteY21" fmla="*/ 545243 h 556334"/>
                <a:gd name="connsiteX22" fmla="*/ 1254121 w 1264954"/>
                <a:gd name="connsiteY22" fmla="*/ 547868 h 556334"/>
                <a:gd name="connsiteX23" fmla="*/ 1248343 w 1264954"/>
                <a:gd name="connsiteY23" fmla="*/ 549836 h 556334"/>
                <a:gd name="connsiteX24" fmla="*/ 1242566 w 1264954"/>
                <a:gd name="connsiteY24" fmla="*/ 551805 h 556334"/>
                <a:gd name="connsiteX25" fmla="*/ 1234622 w 1264954"/>
                <a:gd name="connsiteY25" fmla="*/ 552461 h 556334"/>
                <a:gd name="connsiteX26" fmla="*/ 1227400 w 1264954"/>
                <a:gd name="connsiteY26" fmla="*/ 553774 h 556334"/>
                <a:gd name="connsiteX27" fmla="*/ 647472 w 1264954"/>
                <a:gd name="connsiteY27" fmla="*/ 553774 h 556334"/>
                <a:gd name="connsiteX28" fmla="*/ 647482 w 1264954"/>
                <a:gd name="connsiteY28" fmla="*/ 556334 h 556334"/>
                <a:gd name="connsiteX29" fmla="*/ 322501 w 1264954"/>
                <a:gd name="connsiteY29" fmla="*/ 556334 h 556334"/>
                <a:gd name="connsiteX30" fmla="*/ 322501 w 1264954"/>
                <a:gd name="connsiteY30" fmla="*/ 555021 h 556334"/>
                <a:gd name="connsiteX31" fmla="*/ 32299 w 1264954"/>
                <a:gd name="connsiteY31" fmla="*/ 555021 h 556334"/>
                <a:gd name="connsiteX32" fmla="*/ 23636 w 1264954"/>
                <a:gd name="connsiteY32" fmla="*/ 555021 h 556334"/>
                <a:gd name="connsiteX33" fmla="*/ 14974 w 1264954"/>
                <a:gd name="connsiteY33" fmla="*/ 553053 h 556334"/>
                <a:gd name="connsiteX34" fmla="*/ 8476 w 1264954"/>
                <a:gd name="connsiteY34" fmla="*/ 551084 h 556334"/>
                <a:gd name="connsiteX35" fmla="*/ 2701 w 1264954"/>
                <a:gd name="connsiteY35" fmla="*/ 548459 h 556334"/>
                <a:gd name="connsiteX36" fmla="*/ 0 w 1264954"/>
                <a:gd name="connsiteY36" fmla="*/ 546354 h 556334"/>
                <a:gd name="connsiteX37" fmla="*/ 643022 w 1264954"/>
                <a:gd name="connsiteY37" fmla="*/ 546354 h 556334"/>
                <a:gd name="connsiteX38" fmla="*/ 643022 w 1264954"/>
                <a:gd name="connsiteY38" fmla="*/ 0 h 55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64954" h="556334">
                  <a:moveTo>
                    <a:pt x="643022" y="0"/>
                  </a:moveTo>
                  <a:lnTo>
                    <a:pt x="643141" y="173"/>
                  </a:lnTo>
                  <a:lnTo>
                    <a:pt x="645307" y="6081"/>
                  </a:lnTo>
                  <a:lnTo>
                    <a:pt x="646029" y="11989"/>
                  </a:lnTo>
                  <a:lnTo>
                    <a:pt x="646029" y="19867"/>
                  </a:lnTo>
                  <a:lnTo>
                    <a:pt x="646029" y="184640"/>
                  </a:lnTo>
                  <a:lnTo>
                    <a:pt x="647474" y="184640"/>
                  </a:lnTo>
                  <a:lnTo>
                    <a:pt x="647474" y="543729"/>
                  </a:lnTo>
                  <a:lnTo>
                    <a:pt x="1227401" y="543729"/>
                  </a:lnTo>
                  <a:lnTo>
                    <a:pt x="1234623" y="543729"/>
                  </a:lnTo>
                  <a:lnTo>
                    <a:pt x="1242567" y="541759"/>
                  </a:lnTo>
                  <a:lnTo>
                    <a:pt x="1248344" y="541103"/>
                  </a:lnTo>
                  <a:lnTo>
                    <a:pt x="1254122" y="537820"/>
                  </a:lnTo>
                  <a:lnTo>
                    <a:pt x="1258455" y="535194"/>
                  </a:lnTo>
                  <a:lnTo>
                    <a:pt x="1261344" y="531912"/>
                  </a:lnTo>
                  <a:lnTo>
                    <a:pt x="1263511" y="527973"/>
                  </a:lnTo>
                  <a:lnTo>
                    <a:pt x="1263954" y="526766"/>
                  </a:lnTo>
                  <a:lnTo>
                    <a:pt x="1264954" y="529494"/>
                  </a:lnTo>
                  <a:lnTo>
                    <a:pt x="1264954" y="534088"/>
                  </a:lnTo>
                  <a:lnTo>
                    <a:pt x="1263510" y="538025"/>
                  </a:lnTo>
                  <a:lnTo>
                    <a:pt x="1261343" y="541962"/>
                  </a:lnTo>
                  <a:lnTo>
                    <a:pt x="1258454" y="545243"/>
                  </a:lnTo>
                  <a:lnTo>
                    <a:pt x="1254121" y="547868"/>
                  </a:lnTo>
                  <a:lnTo>
                    <a:pt x="1248343" y="549836"/>
                  </a:lnTo>
                  <a:lnTo>
                    <a:pt x="1242566" y="551805"/>
                  </a:lnTo>
                  <a:lnTo>
                    <a:pt x="1234622" y="552461"/>
                  </a:lnTo>
                  <a:lnTo>
                    <a:pt x="1227400" y="553774"/>
                  </a:lnTo>
                  <a:lnTo>
                    <a:pt x="647472" y="553774"/>
                  </a:lnTo>
                  <a:lnTo>
                    <a:pt x="647482" y="556334"/>
                  </a:lnTo>
                  <a:lnTo>
                    <a:pt x="322501" y="556334"/>
                  </a:lnTo>
                  <a:lnTo>
                    <a:pt x="322501" y="555021"/>
                  </a:lnTo>
                  <a:lnTo>
                    <a:pt x="32299" y="555021"/>
                  </a:lnTo>
                  <a:lnTo>
                    <a:pt x="23636" y="555021"/>
                  </a:lnTo>
                  <a:lnTo>
                    <a:pt x="14974" y="553053"/>
                  </a:lnTo>
                  <a:lnTo>
                    <a:pt x="8476" y="551084"/>
                  </a:lnTo>
                  <a:lnTo>
                    <a:pt x="2701" y="548459"/>
                  </a:lnTo>
                  <a:lnTo>
                    <a:pt x="0" y="546354"/>
                  </a:lnTo>
                  <a:lnTo>
                    <a:pt x="643022" y="546354"/>
                  </a:lnTo>
                  <a:lnTo>
                    <a:pt x="643022" y="0"/>
                  </a:lnTo>
                  <a:close/>
                </a:path>
              </a:pathLst>
            </a:cu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8932A9E2-7C66-43AB-9792-E7422B04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0633" r="14226" b="76936"/>
            <a:stretch>
              <a:fillRect/>
            </a:stretch>
          </p:blipFill>
          <p:spPr>
            <a:xfrm>
              <a:off x="5977117" y="1748860"/>
              <a:ext cx="331490" cy="130877"/>
            </a:xfrm>
            <a:custGeom>
              <a:avLst/>
              <a:gdLst>
                <a:gd name="connsiteX0" fmla="*/ 148773 w 331490"/>
                <a:gd name="connsiteY0" fmla="*/ 0 h 130877"/>
                <a:gd name="connsiteX1" fmla="*/ 165384 w 331490"/>
                <a:gd name="connsiteY1" fmla="*/ 0 h 130877"/>
                <a:gd name="connsiteX2" fmla="*/ 181994 w 331490"/>
                <a:gd name="connsiteY2" fmla="*/ 0 h 130877"/>
                <a:gd name="connsiteX3" fmla="*/ 198605 w 331490"/>
                <a:gd name="connsiteY3" fmla="*/ 1970 h 130877"/>
                <a:gd name="connsiteX4" fmla="*/ 214493 w 331490"/>
                <a:gd name="connsiteY4" fmla="*/ 5252 h 130877"/>
                <a:gd name="connsiteX5" fmla="*/ 229659 w 331490"/>
                <a:gd name="connsiteY5" fmla="*/ 9191 h 130877"/>
                <a:gd name="connsiteX6" fmla="*/ 244103 w 331490"/>
                <a:gd name="connsiteY6" fmla="*/ 15099 h 130877"/>
                <a:gd name="connsiteX7" fmla="*/ 257825 w 331490"/>
                <a:gd name="connsiteY7" fmla="*/ 21007 h 130877"/>
                <a:gd name="connsiteX8" fmla="*/ 270825 w 331490"/>
                <a:gd name="connsiteY8" fmla="*/ 27572 h 130877"/>
                <a:gd name="connsiteX9" fmla="*/ 282380 w 331490"/>
                <a:gd name="connsiteY9" fmla="*/ 35450 h 130877"/>
                <a:gd name="connsiteX10" fmla="*/ 293213 w 331490"/>
                <a:gd name="connsiteY10" fmla="*/ 44640 h 130877"/>
                <a:gd name="connsiteX11" fmla="*/ 303324 w 331490"/>
                <a:gd name="connsiteY11" fmla="*/ 53174 h 130877"/>
                <a:gd name="connsiteX12" fmla="*/ 310546 w 331490"/>
                <a:gd name="connsiteY12" fmla="*/ 63021 h 130877"/>
                <a:gd name="connsiteX13" fmla="*/ 318490 w 331490"/>
                <a:gd name="connsiteY13" fmla="*/ 73525 h 130877"/>
                <a:gd name="connsiteX14" fmla="*/ 323545 w 331490"/>
                <a:gd name="connsiteY14" fmla="*/ 84685 h 130877"/>
                <a:gd name="connsiteX15" fmla="*/ 327879 w 331490"/>
                <a:gd name="connsiteY15" fmla="*/ 96501 h 130877"/>
                <a:gd name="connsiteX16" fmla="*/ 330045 w 331490"/>
                <a:gd name="connsiteY16" fmla="*/ 108318 h 130877"/>
                <a:gd name="connsiteX17" fmla="*/ 331490 w 331490"/>
                <a:gd name="connsiteY17" fmla="*/ 120791 h 130877"/>
                <a:gd name="connsiteX18" fmla="*/ 330872 w 331490"/>
                <a:gd name="connsiteY18" fmla="*/ 125565 h 130877"/>
                <a:gd name="connsiteX19" fmla="*/ 330045 w 331490"/>
                <a:gd name="connsiteY19" fmla="*/ 118426 h 130877"/>
                <a:gd name="connsiteX20" fmla="*/ 327878 w 331490"/>
                <a:gd name="connsiteY20" fmla="*/ 106615 h 130877"/>
                <a:gd name="connsiteX21" fmla="*/ 323545 w 331490"/>
                <a:gd name="connsiteY21" fmla="*/ 94803 h 130877"/>
                <a:gd name="connsiteX22" fmla="*/ 318489 w 331490"/>
                <a:gd name="connsiteY22" fmla="*/ 83648 h 130877"/>
                <a:gd name="connsiteX23" fmla="*/ 310545 w 331490"/>
                <a:gd name="connsiteY23" fmla="*/ 73149 h 130877"/>
                <a:gd name="connsiteX24" fmla="*/ 303323 w 331490"/>
                <a:gd name="connsiteY24" fmla="*/ 63306 h 130877"/>
                <a:gd name="connsiteX25" fmla="*/ 293212 w 331490"/>
                <a:gd name="connsiteY25" fmla="*/ 53463 h 130877"/>
                <a:gd name="connsiteX26" fmla="*/ 282379 w 331490"/>
                <a:gd name="connsiteY26" fmla="*/ 45589 h 130877"/>
                <a:gd name="connsiteX27" fmla="*/ 270824 w 331490"/>
                <a:gd name="connsiteY27" fmla="*/ 37715 h 130877"/>
                <a:gd name="connsiteX28" fmla="*/ 257824 w 331490"/>
                <a:gd name="connsiteY28" fmla="*/ 31153 h 130877"/>
                <a:gd name="connsiteX29" fmla="*/ 244103 w 331490"/>
                <a:gd name="connsiteY29" fmla="*/ 23935 h 130877"/>
                <a:gd name="connsiteX30" fmla="*/ 229659 w 331490"/>
                <a:gd name="connsiteY30" fmla="*/ 19341 h 130877"/>
                <a:gd name="connsiteX31" fmla="*/ 214492 w 331490"/>
                <a:gd name="connsiteY31" fmla="*/ 15404 h 130877"/>
                <a:gd name="connsiteX32" fmla="*/ 198604 w 331490"/>
                <a:gd name="connsiteY32" fmla="*/ 12123 h 130877"/>
                <a:gd name="connsiteX33" fmla="*/ 181993 w 331490"/>
                <a:gd name="connsiteY33" fmla="*/ 10155 h 130877"/>
                <a:gd name="connsiteX34" fmla="*/ 165383 w 331490"/>
                <a:gd name="connsiteY34" fmla="*/ 10155 h 130877"/>
                <a:gd name="connsiteX35" fmla="*/ 148772 w 331490"/>
                <a:gd name="connsiteY35" fmla="*/ 10155 h 130877"/>
                <a:gd name="connsiteX36" fmla="*/ 131439 w 331490"/>
                <a:gd name="connsiteY36" fmla="*/ 12123 h 130877"/>
                <a:gd name="connsiteX37" fmla="*/ 116273 w 331490"/>
                <a:gd name="connsiteY37" fmla="*/ 15404 h 130877"/>
                <a:gd name="connsiteX38" fmla="*/ 101107 w 331490"/>
                <a:gd name="connsiteY38" fmla="*/ 19341 h 130877"/>
                <a:gd name="connsiteX39" fmla="*/ 85941 w 331490"/>
                <a:gd name="connsiteY39" fmla="*/ 23935 h 130877"/>
                <a:gd name="connsiteX40" fmla="*/ 72219 w 331490"/>
                <a:gd name="connsiteY40" fmla="*/ 31153 h 130877"/>
                <a:gd name="connsiteX41" fmla="*/ 60664 w 331490"/>
                <a:gd name="connsiteY41" fmla="*/ 37715 h 130877"/>
                <a:gd name="connsiteX42" fmla="*/ 48386 w 331490"/>
                <a:gd name="connsiteY42" fmla="*/ 45589 h 130877"/>
                <a:gd name="connsiteX43" fmla="*/ 37553 w 331490"/>
                <a:gd name="connsiteY43" fmla="*/ 53463 h 130877"/>
                <a:gd name="connsiteX44" fmla="*/ 28165 w 331490"/>
                <a:gd name="connsiteY44" fmla="*/ 63306 h 130877"/>
                <a:gd name="connsiteX45" fmla="*/ 19498 w 331490"/>
                <a:gd name="connsiteY45" fmla="*/ 73149 h 130877"/>
                <a:gd name="connsiteX46" fmla="*/ 12998 w 331490"/>
                <a:gd name="connsiteY46" fmla="*/ 83648 h 130877"/>
                <a:gd name="connsiteX47" fmla="*/ 7221 w 331490"/>
                <a:gd name="connsiteY47" fmla="*/ 94803 h 130877"/>
                <a:gd name="connsiteX48" fmla="*/ 2888 w 331490"/>
                <a:gd name="connsiteY48" fmla="*/ 106615 h 130877"/>
                <a:gd name="connsiteX49" fmla="*/ 721 w 331490"/>
                <a:gd name="connsiteY49" fmla="*/ 118426 h 130877"/>
                <a:gd name="connsiteX50" fmla="*/ 0 w 331490"/>
                <a:gd name="connsiteY50" fmla="*/ 130877 h 130877"/>
                <a:gd name="connsiteX51" fmla="*/ 0 w 331490"/>
                <a:gd name="connsiteY51" fmla="*/ 120791 h 130877"/>
                <a:gd name="connsiteX52" fmla="*/ 722 w 331490"/>
                <a:gd name="connsiteY52" fmla="*/ 108318 h 130877"/>
                <a:gd name="connsiteX53" fmla="*/ 2889 w 331490"/>
                <a:gd name="connsiteY53" fmla="*/ 96501 h 130877"/>
                <a:gd name="connsiteX54" fmla="*/ 7222 w 331490"/>
                <a:gd name="connsiteY54" fmla="*/ 84685 h 130877"/>
                <a:gd name="connsiteX55" fmla="*/ 12999 w 331490"/>
                <a:gd name="connsiteY55" fmla="*/ 73525 h 130877"/>
                <a:gd name="connsiteX56" fmla="*/ 19499 w 331490"/>
                <a:gd name="connsiteY56" fmla="*/ 63021 h 130877"/>
                <a:gd name="connsiteX57" fmla="*/ 28166 w 331490"/>
                <a:gd name="connsiteY57" fmla="*/ 53174 h 130877"/>
                <a:gd name="connsiteX58" fmla="*/ 37554 w 331490"/>
                <a:gd name="connsiteY58" fmla="*/ 44640 h 130877"/>
                <a:gd name="connsiteX59" fmla="*/ 48387 w 331490"/>
                <a:gd name="connsiteY59" fmla="*/ 35450 h 130877"/>
                <a:gd name="connsiteX60" fmla="*/ 60665 w 331490"/>
                <a:gd name="connsiteY60" fmla="*/ 27572 h 130877"/>
                <a:gd name="connsiteX61" fmla="*/ 72220 w 331490"/>
                <a:gd name="connsiteY61" fmla="*/ 21007 h 130877"/>
                <a:gd name="connsiteX62" fmla="*/ 85942 w 331490"/>
                <a:gd name="connsiteY62" fmla="*/ 15099 h 130877"/>
                <a:gd name="connsiteX63" fmla="*/ 101108 w 331490"/>
                <a:gd name="connsiteY63" fmla="*/ 9191 h 130877"/>
                <a:gd name="connsiteX64" fmla="*/ 116274 w 331490"/>
                <a:gd name="connsiteY64" fmla="*/ 5252 h 130877"/>
                <a:gd name="connsiteX65" fmla="*/ 131440 w 331490"/>
                <a:gd name="connsiteY65" fmla="*/ 1970 h 130877"/>
                <a:gd name="connsiteX66" fmla="*/ 148773 w 331490"/>
                <a:gd name="connsiteY66" fmla="*/ 0 h 1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1490" h="130877">
                  <a:moveTo>
                    <a:pt x="148773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70"/>
                  </a:lnTo>
                  <a:lnTo>
                    <a:pt x="214493" y="5252"/>
                  </a:lnTo>
                  <a:lnTo>
                    <a:pt x="229659" y="9191"/>
                  </a:lnTo>
                  <a:lnTo>
                    <a:pt x="244103" y="15099"/>
                  </a:lnTo>
                  <a:lnTo>
                    <a:pt x="257825" y="21007"/>
                  </a:lnTo>
                  <a:lnTo>
                    <a:pt x="270825" y="27572"/>
                  </a:lnTo>
                  <a:lnTo>
                    <a:pt x="282380" y="35450"/>
                  </a:lnTo>
                  <a:lnTo>
                    <a:pt x="293213" y="44640"/>
                  </a:lnTo>
                  <a:lnTo>
                    <a:pt x="303324" y="53174"/>
                  </a:lnTo>
                  <a:lnTo>
                    <a:pt x="310546" y="63021"/>
                  </a:lnTo>
                  <a:lnTo>
                    <a:pt x="318490" y="73525"/>
                  </a:lnTo>
                  <a:lnTo>
                    <a:pt x="323545" y="84685"/>
                  </a:lnTo>
                  <a:lnTo>
                    <a:pt x="327879" y="96501"/>
                  </a:lnTo>
                  <a:lnTo>
                    <a:pt x="330045" y="108318"/>
                  </a:lnTo>
                  <a:lnTo>
                    <a:pt x="331490" y="120791"/>
                  </a:lnTo>
                  <a:lnTo>
                    <a:pt x="330872" y="125565"/>
                  </a:lnTo>
                  <a:lnTo>
                    <a:pt x="330045" y="118426"/>
                  </a:lnTo>
                  <a:lnTo>
                    <a:pt x="327878" y="106615"/>
                  </a:lnTo>
                  <a:lnTo>
                    <a:pt x="323545" y="94803"/>
                  </a:lnTo>
                  <a:lnTo>
                    <a:pt x="318489" y="83648"/>
                  </a:lnTo>
                  <a:lnTo>
                    <a:pt x="310545" y="73149"/>
                  </a:lnTo>
                  <a:lnTo>
                    <a:pt x="303323" y="63306"/>
                  </a:lnTo>
                  <a:lnTo>
                    <a:pt x="293212" y="53463"/>
                  </a:lnTo>
                  <a:lnTo>
                    <a:pt x="282379" y="45589"/>
                  </a:lnTo>
                  <a:lnTo>
                    <a:pt x="270824" y="37715"/>
                  </a:lnTo>
                  <a:lnTo>
                    <a:pt x="257824" y="31153"/>
                  </a:lnTo>
                  <a:lnTo>
                    <a:pt x="244103" y="23935"/>
                  </a:lnTo>
                  <a:lnTo>
                    <a:pt x="229659" y="19341"/>
                  </a:lnTo>
                  <a:lnTo>
                    <a:pt x="214492" y="15404"/>
                  </a:lnTo>
                  <a:lnTo>
                    <a:pt x="198604" y="12123"/>
                  </a:lnTo>
                  <a:lnTo>
                    <a:pt x="181993" y="10155"/>
                  </a:lnTo>
                  <a:lnTo>
                    <a:pt x="165383" y="10155"/>
                  </a:lnTo>
                  <a:lnTo>
                    <a:pt x="148772" y="10155"/>
                  </a:lnTo>
                  <a:lnTo>
                    <a:pt x="131439" y="12123"/>
                  </a:lnTo>
                  <a:lnTo>
                    <a:pt x="116273" y="15404"/>
                  </a:lnTo>
                  <a:lnTo>
                    <a:pt x="101107" y="19341"/>
                  </a:lnTo>
                  <a:lnTo>
                    <a:pt x="85941" y="23935"/>
                  </a:lnTo>
                  <a:lnTo>
                    <a:pt x="72219" y="31153"/>
                  </a:lnTo>
                  <a:lnTo>
                    <a:pt x="60664" y="37715"/>
                  </a:lnTo>
                  <a:lnTo>
                    <a:pt x="48386" y="45589"/>
                  </a:lnTo>
                  <a:lnTo>
                    <a:pt x="37553" y="53463"/>
                  </a:lnTo>
                  <a:lnTo>
                    <a:pt x="28165" y="63306"/>
                  </a:lnTo>
                  <a:lnTo>
                    <a:pt x="19498" y="73149"/>
                  </a:lnTo>
                  <a:lnTo>
                    <a:pt x="12998" y="83648"/>
                  </a:lnTo>
                  <a:lnTo>
                    <a:pt x="7221" y="94803"/>
                  </a:lnTo>
                  <a:lnTo>
                    <a:pt x="2888" y="106615"/>
                  </a:lnTo>
                  <a:lnTo>
                    <a:pt x="721" y="118426"/>
                  </a:lnTo>
                  <a:lnTo>
                    <a:pt x="0" y="130877"/>
                  </a:lnTo>
                  <a:lnTo>
                    <a:pt x="0" y="120791"/>
                  </a:lnTo>
                  <a:lnTo>
                    <a:pt x="722" y="108318"/>
                  </a:lnTo>
                  <a:lnTo>
                    <a:pt x="2889" y="96501"/>
                  </a:lnTo>
                  <a:lnTo>
                    <a:pt x="7222" y="84685"/>
                  </a:lnTo>
                  <a:lnTo>
                    <a:pt x="12999" y="73525"/>
                  </a:lnTo>
                  <a:lnTo>
                    <a:pt x="19499" y="63021"/>
                  </a:lnTo>
                  <a:lnTo>
                    <a:pt x="28166" y="53174"/>
                  </a:lnTo>
                  <a:lnTo>
                    <a:pt x="37554" y="44640"/>
                  </a:lnTo>
                  <a:lnTo>
                    <a:pt x="48387" y="35450"/>
                  </a:lnTo>
                  <a:lnTo>
                    <a:pt x="60665" y="27572"/>
                  </a:lnTo>
                  <a:lnTo>
                    <a:pt x="72220" y="21007"/>
                  </a:lnTo>
                  <a:lnTo>
                    <a:pt x="85942" y="15099"/>
                  </a:lnTo>
                  <a:lnTo>
                    <a:pt x="101108" y="9191"/>
                  </a:lnTo>
                  <a:lnTo>
                    <a:pt x="116274" y="5252"/>
                  </a:lnTo>
                  <a:lnTo>
                    <a:pt x="131440" y="1970"/>
                  </a:lnTo>
                  <a:lnTo>
                    <a:pt x="148773" y="0"/>
                  </a:lnTo>
                  <a:close/>
                </a:path>
              </a:pathLst>
            </a:cu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B76B4242-1DF4-4DED-B4FA-C06D178C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1" t="20813" r="48838" b="63787"/>
            <a:stretch>
              <a:fillRect/>
            </a:stretch>
          </p:blipFill>
          <p:spPr>
            <a:xfrm>
              <a:off x="3398981" y="1758580"/>
              <a:ext cx="1360579" cy="829001"/>
            </a:xfrm>
            <a:custGeom>
              <a:avLst/>
              <a:gdLst>
                <a:gd name="connsiteX0" fmla="*/ 1290652 w 1360579"/>
                <a:gd name="connsiteY0" fmla="*/ 0 h 829001"/>
                <a:gd name="connsiteX1" fmla="*/ 1306533 w 1360579"/>
                <a:gd name="connsiteY1" fmla="*/ 0 h 829001"/>
                <a:gd name="connsiteX2" fmla="*/ 1323859 w 1360579"/>
                <a:gd name="connsiteY2" fmla="*/ 0 h 829001"/>
                <a:gd name="connsiteX3" fmla="*/ 1340462 w 1360579"/>
                <a:gd name="connsiteY3" fmla="*/ 1970 h 829001"/>
                <a:gd name="connsiteX4" fmla="*/ 1356344 w 1360579"/>
                <a:gd name="connsiteY4" fmla="*/ 4598 h 829001"/>
                <a:gd name="connsiteX5" fmla="*/ 1360579 w 1360579"/>
                <a:gd name="connsiteY5" fmla="*/ 6066 h 829001"/>
                <a:gd name="connsiteX6" fmla="*/ 1349848 w 1360579"/>
                <a:gd name="connsiteY6" fmla="*/ 4292 h 829001"/>
                <a:gd name="connsiteX7" fmla="*/ 1333244 w 1360579"/>
                <a:gd name="connsiteY7" fmla="*/ 2979 h 829001"/>
                <a:gd name="connsiteX8" fmla="*/ 1315919 w 1360579"/>
                <a:gd name="connsiteY8" fmla="*/ 2323 h 829001"/>
                <a:gd name="connsiteX9" fmla="*/ 1300037 w 1360579"/>
                <a:gd name="connsiteY9" fmla="*/ 2979 h 829001"/>
                <a:gd name="connsiteX10" fmla="*/ 1282712 w 1360579"/>
                <a:gd name="connsiteY10" fmla="*/ 4292 h 829001"/>
                <a:gd name="connsiteX11" fmla="*/ 1267552 w 1360579"/>
                <a:gd name="connsiteY11" fmla="*/ 6917 h 829001"/>
                <a:gd name="connsiteX12" fmla="*/ 1252392 w 1360579"/>
                <a:gd name="connsiteY12" fmla="*/ 12167 h 829001"/>
                <a:gd name="connsiteX13" fmla="*/ 1237232 w 1360579"/>
                <a:gd name="connsiteY13" fmla="*/ 16760 h 829001"/>
                <a:gd name="connsiteX14" fmla="*/ 1224238 w 1360579"/>
                <a:gd name="connsiteY14" fmla="*/ 22666 h 829001"/>
                <a:gd name="connsiteX15" fmla="*/ 1211244 w 1360579"/>
                <a:gd name="connsiteY15" fmla="*/ 29885 h 829001"/>
                <a:gd name="connsiteX16" fmla="*/ 1199694 w 1360579"/>
                <a:gd name="connsiteY16" fmla="*/ 37760 h 829001"/>
                <a:gd name="connsiteX17" fmla="*/ 1188865 w 1360579"/>
                <a:gd name="connsiteY17" fmla="*/ 46291 h 829001"/>
                <a:gd name="connsiteX18" fmla="*/ 1178759 w 1360579"/>
                <a:gd name="connsiteY18" fmla="*/ 55478 h 829001"/>
                <a:gd name="connsiteX19" fmla="*/ 1170818 w 1360579"/>
                <a:gd name="connsiteY19" fmla="*/ 64665 h 829001"/>
                <a:gd name="connsiteX20" fmla="*/ 1164321 w 1360579"/>
                <a:gd name="connsiteY20" fmla="*/ 75821 h 829001"/>
                <a:gd name="connsiteX21" fmla="*/ 1158545 w 1360579"/>
                <a:gd name="connsiteY21" fmla="*/ 86321 h 829001"/>
                <a:gd name="connsiteX22" fmla="*/ 1154214 w 1360579"/>
                <a:gd name="connsiteY22" fmla="*/ 98133 h 829001"/>
                <a:gd name="connsiteX23" fmla="*/ 1152048 w 1360579"/>
                <a:gd name="connsiteY23" fmla="*/ 111258 h 829001"/>
                <a:gd name="connsiteX24" fmla="*/ 1151326 w 1360579"/>
                <a:gd name="connsiteY24" fmla="*/ 123070 h 829001"/>
                <a:gd name="connsiteX25" fmla="*/ 1152048 w 1360579"/>
                <a:gd name="connsiteY25" fmla="*/ 133569 h 829001"/>
                <a:gd name="connsiteX26" fmla="*/ 1153492 w 1360579"/>
                <a:gd name="connsiteY26" fmla="*/ 143413 h 829001"/>
                <a:gd name="connsiteX27" fmla="*/ 1156380 w 1360579"/>
                <a:gd name="connsiteY27" fmla="*/ 153256 h 829001"/>
                <a:gd name="connsiteX28" fmla="*/ 1159989 w 1360579"/>
                <a:gd name="connsiteY28" fmla="*/ 161131 h 829001"/>
                <a:gd name="connsiteX29" fmla="*/ 1164321 w 1360579"/>
                <a:gd name="connsiteY29" fmla="*/ 169006 h 829001"/>
                <a:gd name="connsiteX30" fmla="*/ 1169374 w 1360579"/>
                <a:gd name="connsiteY30" fmla="*/ 175568 h 829001"/>
                <a:gd name="connsiteX31" fmla="*/ 1175149 w 1360579"/>
                <a:gd name="connsiteY31" fmla="*/ 181474 h 829001"/>
                <a:gd name="connsiteX32" fmla="*/ 1180202 w 1360579"/>
                <a:gd name="connsiteY32" fmla="*/ 187380 h 829001"/>
                <a:gd name="connsiteX33" fmla="*/ 1191031 w 1360579"/>
                <a:gd name="connsiteY33" fmla="*/ 196568 h 829001"/>
                <a:gd name="connsiteX34" fmla="*/ 1199694 w 1360579"/>
                <a:gd name="connsiteY34" fmla="*/ 203130 h 829001"/>
                <a:gd name="connsiteX35" fmla="*/ 1209078 w 1360579"/>
                <a:gd name="connsiteY35" fmla="*/ 208380 h 829001"/>
                <a:gd name="connsiteX36" fmla="*/ 1219185 w 1360579"/>
                <a:gd name="connsiteY36" fmla="*/ 212974 h 829001"/>
                <a:gd name="connsiteX37" fmla="*/ 1227847 w 1360579"/>
                <a:gd name="connsiteY37" fmla="*/ 218880 h 829001"/>
                <a:gd name="connsiteX38" fmla="*/ 1234345 w 1360579"/>
                <a:gd name="connsiteY38" fmla="*/ 226098 h 829001"/>
                <a:gd name="connsiteX39" fmla="*/ 1237232 w 1360579"/>
                <a:gd name="connsiteY39" fmla="*/ 232004 h 829001"/>
                <a:gd name="connsiteX40" fmla="*/ 1238676 w 1360579"/>
                <a:gd name="connsiteY40" fmla="*/ 238567 h 829001"/>
                <a:gd name="connsiteX41" fmla="*/ 1237232 w 1360579"/>
                <a:gd name="connsiteY41" fmla="*/ 244473 h 829001"/>
                <a:gd name="connsiteX42" fmla="*/ 1235066 w 1360579"/>
                <a:gd name="connsiteY42" fmla="*/ 250379 h 829001"/>
                <a:gd name="connsiteX43" fmla="*/ 1230013 w 1360579"/>
                <a:gd name="connsiteY43" fmla="*/ 254316 h 829001"/>
                <a:gd name="connsiteX44" fmla="*/ 1224238 w 1360579"/>
                <a:gd name="connsiteY44" fmla="*/ 256941 h 829001"/>
                <a:gd name="connsiteX45" fmla="*/ 1217741 w 1360579"/>
                <a:gd name="connsiteY45" fmla="*/ 258910 h 829001"/>
                <a:gd name="connsiteX46" fmla="*/ 1209078 w 1360579"/>
                <a:gd name="connsiteY46" fmla="*/ 260878 h 829001"/>
                <a:gd name="connsiteX47" fmla="*/ 1200415 w 1360579"/>
                <a:gd name="connsiteY47" fmla="*/ 260878 h 829001"/>
                <a:gd name="connsiteX48" fmla="*/ 1019219 w 1360579"/>
                <a:gd name="connsiteY48" fmla="*/ 260878 h 829001"/>
                <a:gd name="connsiteX49" fmla="*/ 1019219 w 1360579"/>
                <a:gd name="connsiteY49" fmla="*/ 262191 h 829001"/>
                <a:gd name="connsiteX50" fmla="*/ 624342 w 1360579"/>
                <a:gd name="connsiteY50" fmla="*/ 262191 h 829001"/>
                <a:gd name="connsiteX51" fmla="*/ 624342 w 1360579"/>
                <a:gd name="connsiteY51" fmla="*/ 789145 h 829001"/>
                <a:gd name="connsiteX52" fmla="*/ 624342 w 1360579"/>
                <a:gd name="connsiteY52" fmla="*/ 795707 h 829001"/>
                <a:gd name="connsiteX53" fmla="*/ 626508 w 1360579"/>
                <a:gd name="connsiteY53" fmla="*/ 802926 h 829001"/>
                <a:gd name="connsiteX54" fmla="*/ 627952 w 1360579"/>
                <a:gd name="connsiteY54" fmla="*/ 808832 h 829001"/>
                <a:gd name="connsiteX55" fmla="*/ 630839 w 1360579"/>
                <a:gd name="connsiteY55" fmla="*/ 813426 h 829001"/>
                <a:gd name="connsiteX56" fmla="*/ 634449 w 1360579"/>
                <a:gd name="connsiteY56" fmla="*/ 817363 h 829001"/>
                <a:gd name="connsiteX57" fmla="*/ 637336 w 1360579"/>
                <a:gd name="connsiteY57" fmla="*/ 819988 h 829001"/>
                <a:gd name="connsiteX58" fmla="*/ 641668 w 1360579"/>
                <a:gd name="connsiteY58" fmla="*/ 821957 h 829001"/>
                <a:gd name="connsiteX59" fmla="*/ 645999 w 1360579"/>
                <a:gd name="connsiteY59" fmla="*/ 823269 h 829001"/>
                <a:gd name="connsiteX60" fmla="*/ 650330 w 1360579"/>
                <a:gd name="connsiteY60" fmla="*/ 823269 h 829001"/>
                <a:gd name="connsiteX61" fmla="*/ 655384 w 1360579"/>
                <a:gd name="connsiteY61" fmla="*/ 821957 h 829001"/>
                <a:gd name="connsiteX62" fmla="*/ 659715 w 1360579"/>
                <a:gd name="connsiteY62" fmla="*/ 819988 h 829001"/>
                <a:gd name="connsiteX63" fmla="*/ 662140 w 1360579"/>
                <a:gd name="connsiteY63" fmla="*/ 818886 h 829001"/>
                <a:gd name="connsiteX64" fmla="*/ 661879 w 1360579"/>
                <a:gd name="connsiteY64" fmla="*/ 819162 h 829001"/>
                <a:gd name="connsiteX65" fmla="*/ 657548 w 1360579"/>
                <a:gd name="connsiteY65" fmla="*/ 823097 h 829001"/>
                <a:gd name="connsiteX66" fmla="*/ 652495 w 1360579"/>
                <a:gd name="connsiteY66" fmla="*/ 826377 h 829001"/>
                <a:gd name="connsiteX67" fmla="*/ 648163 w 1360579"/>
                <a:gd name="connsiteY67" fmla="*/ 828345 h 829001"/>
                <a:gd name="connsiteX68" fmla="*/ 642388 w 1360579"/>
                <a:gd name="connsiteY68" fmla="*/ 829001 h 829001"/>
                <a:gd name="connsiteX69" fmla="*/ 638057 w 1360579"/>
                <a:gd name="connsiteY69" fmla="*/ 829001 h 829001"/>
                <a:gd name="connsiteX70" fmla="*/ 633725 w 1360579"/>
                <a:gd name="connsiteY70" fmla="*/ 828345 h 829001"/>
                <a:gd name="connsiteX71" fmla="*/ 629394 w 1360579"/>
                <a:gd name="connsiteY71" fmla="*/ 826377 h 829001"/>
                <a:gd name="connsiteX72" fmla="*/ 626506 w 1360579"/>
                <a:gd name="connsiteY72" fmla="*/ 823097 h 829001"/>
                <a:gd name="connsiteX73" fmla="*/ 622897 w 1360579"/>
                <a:gd name="connsiteY73" fmla="*/ 819162 h 829001"/>
                <a:gd name="connsiteX74" fmla="*/ 620009 w 1360579"/>
                <a:gd name="connsiteY74" fmla="*/ 814571 h 829001"/>
                <a:gd name="connsiteX75" fmla="*/ 617844 w 1360579"/>
                <a:gd name="connsiteY75" fmla="*/ 808667 h 829001"/>
                <a:gd name="connsiteX76" fmla="*/ 616400 w 1360579"/>
                <a:gd name="connsiteY76" fmla="*/ 802108 h 829001"/>
                <a:gd name="connsiteX77" fmla="*/ 616400 w 1360579"/>
                <a:gd name="connsiteY77" fmla="*/ 794237 h 829001"/>
                <a:gd name="connsiteX78" fmla="*/ 616400 w 1360579"/>
                <a:gd name="connsiteY78" fmla="*/ 268193 h 829001"/>
                <a:gd name="connsiteX79" fmla="*/ 9285 w 1360579"/>
                <a:gd name="connsiteY79" fmla="*/ 268193 h 829001"/>
                <a:gd name="connsiteX80" fmla="*/ 3510 w 1360579"/>
                <a:gd name="connsiteY80" fmla="*/ 273440 h 829001"/>
                <a:gd name="connsiteX81" fmla="*/ 623 w 1360579"/>
                <a:gd name="connsiteY81" fmla="*/ 278031 h 829001"/>
                <a:gd name="connsiteX82" fmla="*/ 420 w 1360579"/>
                <a:gd name="connsiteY82" fmla="*/ 278860 h 829001"/>
                <a:gd name="connsiteX83" fmla="*/ 0 w 1360579"/>
                <a:gd name="connsiteY83" fmla="*/ 277714 h 829001"/>
                <a:gd name="connsiteX84" fmla="*/ 0 w 1360579"/>
                <a:gd name="connsiteY84" fmla="*/ 272460 h 829001"/>
                <a:gd name="connsiteX85" fmla="*/ 1446 w 1360579"/>
                <a:gd name="connsiteY85" fmla="*/ 268520 h 829001"/>
                <a:gd name="connsiteX86" fmla="*/ 3614 w 1360579"/>
                <a:gd name="connsiteY86" fmla="*/ 265893 h 829001"/>
                <a:gd name="connsiteX87" fmla="*/ 6504 w 1360579"/>
                <a:gd name="connsiteY87" fmla="*/ 261952 h 829001"/>
                <a:gd name="connsiteX88" fmla="*/ 10840 w 1360579"/>
                <a:gd name="connsiteY88" fmla="*/ 258669 h 829001"/>
                <a:gd name="connsiteX89" fmla="*/ 16621 w 1360579"/>
                <a:gd name="connsiteY89" fmla="*/ 256698 h 829001"/>
                <a:gd name="connsiteX90" fmla="*/ 23124 w 1360579"/>
                <a:gd name="connsiteY90" fmla="*/ 254728 h 829001"/>
                <a:gd name="connsiteX91" fmla="*/ 30351 w 1360579"/>
                <a:gd name="connsiteY91" fmla="*/ 254071 h 829001"/>
                <a:gd name="connsiteX92" fmla="*/ 39022 w 1360579"/>
                <a:gd name="connsiteY92" fmla="*/ 252758 h 829001"/>
                <a:gd name="connsiteX93" fmla="*/ 220402 w 1360579"/>
                <a:gd name="connsiteY93" fmla="*/ 252758 h 829001"/>
                <a:gd name="connsiteX94" fmla="*/ 220402 w 1360579"/>
                <a:gd name="connsiteY94" fmla="*/ 252101 h 829001"/>
                <a:gd name="connsiteX95" fmla="*/ 612791 w 1360579"/>
                <a:gd name="connsiteY95" fmla="*/ 252101 h 829001"/>
                <a:gd name="connsiteX96" fmla="*/ 612791 w 1360579"/>
                <a:gd name="connsiteY96" fmla="*/ 252211 h 829001"/>
                <a:gd name="connsiteX97" fmla="*/ 1219184 w 1360579"/>
                <a:gd name="connsiteY97" fmla="*/ 252211 h 829001"/>
                <a:gd name="connsiteX98" fmla="*/ 1224959 w 1360579"/>
                <a:gd name="connsiteY98" fmla="*/ 247613 h 829001"/>
                <a:gd name="connsiteX99" fmla="*/ 1227847 w 1360579"/>
                <a:gd name="connsiteY99" fmla="*/ 242359 h 829001"/>
                <a:gd name="connsiteX100" fmla="*/ 1229290 w 1360579"/>
                <a:gd name="connsiteY100" fmla="*/ 236448 h 829001"/>
                <a:gd name="connsiteX101" fmla="*/ 1227847 w 1360579"/>
                <a:gd name="connsiteY101" fmla="*/ 229880 h 829001"/>
                <a:gd name="connsiteX102" fmla="*/ 1223515 w 1360579"/>
                <a:gd name="connsiteY102" fmla="*/ 223969 h 829001"/>
                <a:gd name="connsiteX103" fmla="*/ 1218462 w 1360579"/>
                <a:gd name="connsiteY103" fmla="*/ 216744 h 829001"/>
                <a:gd name="connsiteX104" fmla="*/ 1209799 w 1360579"/>
                <a:gd name="connsiteY104" fmla="*/ 210833 h 829001"/>
                <a:gd name="connsiteX105" fmla="*/ 1198971 w 1360579"/>
                <a:gd name="connsiteY105" fmla="*/ 206235 h 829001"/>
                <a:gd name="connsiteX106" fmla="*/ 1190308 w 1360579"/>
                <a:gd name="connsiteY106" fmla="*/ 200981 h 829001"/>
                <a:gd name="connsiteX107" fmla="*/ 1180201 w 1360579"/>
                <a:gd name="connsiteY107" fmla="*/ 194413 h 829001"/>
                <a:gd name="connsiteX108" fmla="*/ 1170817 w 1360579"/>
                <a:gd name="connsiteY108" fmla="*/ 185217 h 829001"/>
                <a:gd name="connsiteX109" fmla="*/ 1165764 w 1360579"/>
                <a:gd name="connsiteY109" fmla="*/ 179306 h 829001"/>
                <a:gd name="connsiteX110" fmla="*/ 1159988 w 1360579"/>
                <a:gd name="connsiteY110" fmla="*/ 173395 h 829001"/>
                <a:gd name="connsiteX111" fmla="*/ 1154935 w 1360579"/>
                <a:gd name="connsiteY111" fmla="*/ 166827 h 829001"/>
                <a:gd name="connsiteX112" fmla="*/ 1150604 w 1360579"/>
                <a:gd name="connsiteY112" fmla="*/ 158945 h 829001"/>
                <a:gd name="connsiteX113" fmla="*/ 1146994 w 1360579"/>
                <a:gd name="connsiteY113" fmla="*/ 151064 h 829001"/>
                <a:gd name="connsiteX114" fmla="*/ 1144107 w 1360579"/>
                <a:gd name="connsiteY114" fmla="*/ 141212 h 829001"/>
                <a:gd name="connsiteX115" fmla="*/ 1141941 w 1360579"/>
                <a:gd name="connsiteY115" fmla="*/ 131360 h 829001"/>
                <a:gd name="connsiteX116" fmla="*/ 1141941 w 1360579"/>
                <a:gd name="connsiteY116" fmla="*/ 120851 h 829001"/>
                <a:gd name="connsiteX117" fmla="*/ 1142663 w 1360579"/>
                <a:gd name="connsiteY117" fmla="*/ 107715 h 829001"/>
                <a:gd name="connsiteX118" fmla="*/ 1144829 w 1360579"/>
                <a:gd name="connsiteY118" fmla="*/ 95893 h 829001"/>
                <a:gd name="connsiteX119" fmla="*/ 1149160 w 1360579"/>
                <a:gd name="connsiteY119" fmla="*/ 84070 h 829001"/>
                <a:gd name="connsiteX120" fmla="*/ 1154935 w 1360579"/>
                <a:gd name="connsiteY120" fmla="*/ 73561 h 829001"/>
                <a:gd name="connsiteX121" fmla="*/ 1161432 w 1360579"/>
                <a:gd name="connsiteY121" fmla="*/ 62396 h 829001"/>
                <a:gd name="connsiteX122" fmla="*/ 1169373 w 1360579"/>
                <a:gd name="connsiteY122" fmla="*/ 53201 h 829001"/>
                <a:gd name="connsiteX123" fmla="*/ 1179480 w 1360579"/>
                <a:gd name="connsiteY123" fmla="*/ 44005 h 829001"/>
                <a:gd name="connsiteX124" fmla="*/ 1190308 w 1360579"/>
                <a:gd name="connsiteY124" fmla="*/ 35467 h 829001"/>
                <a:gd name="connsiteX125" fmla="*/ 1201858 w 1360579"/>
                <a:gd name="connsiteY125" fmla="*/ 27585 h 829001"/>
                <a:gd name="connsiteX126" fmla="*/ 1214131 w 1360579"/>
                <a:gd name="connsiteY126" fmla="*/ 20361 h 829001"/>
                <a:gd name="connsiteX127" fmla="*/ 1227847 w 1360579"/>
                <a:gd name="connsiteY127" fmla="*/ 14449 h 829001"/>
                <a:gd name="connsiteX128" fmla="*/ 1242285 w 1360579"/>
                <a:gd name="connsiteY128" fmla="*/ 9852 h 829001"/>
                <a:gd name="connsiteX129" fmla="*/ 1258166 w 1360579"/>
                <a:gd name="connsiteY129" fmla="*/ 4598 h 829001"/>
                <a:gd name="connsiteX130" fmla="*/ 1273326 w 1360579"/>
                <a:gd name="connsiteY130" fmla="*/ 1970 h 829001"/>
                <a:gd name="connsiteX131" fmla="*/ 1290652 w 1360579"/>
                <a:gd name="connsiteY131" fmla="*/ 0 h 82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0579" h="829001">
                  <a:moveTo>
                    <a:pt x="1290652" y="0"/>
                  </a:moveTo>
                  <a:lnTo>
                    <a:pt x="1306533" y="0"/>
                  </a:lnTo>
                  <a:lnTo>
                    <a:pt x="1323859" y="0"/>
                  </a:lnTo>
                  <a:lnTo>
                    <a:pt x="1340462" y="1970"/>
                  </a:lnTo>
                  <a:lnTo>
                    <a:pt x="1356344" y="4598"/>
                  </a:lnTo>
                  <a:lnTo>
                    <a:pt x="1360579" y="6066"/>
                  </a:lnTo>
                  <a:lnTo>
                    <a:pt x="1349848" y="4292"/>
                  </a:lnTo>
                  <a:lnTo>
                    <a:pt x="1333244" y="2979"/>
                  </a:lnTo>
                  <a:lnTo>
                    <a:pt x="1315919" y="2323"/>
                  </a:lnTo>
                  <a:lnTo>
                    <a:pt x="1300037" y="2979"/>
                  </a:lnTo>
                  <a:lnTo>
                    <a:pt x="1282712" y="4292"/>
                  </a:lnTo>
                  <a:lnTo>
                    <a:pt x="1267552" y="6917"/>
                  </a:lnTo>
                  <a:lnTo>
                    <a:pt x="1252392" y="12167"/>
                  </a:lnTo>
                  <a:lnTo>
                    <a:pt x="1237232" y="16760"/>
                  </a:lnTo>
                  <a:lnTo>
                    <a:pt x="1224238" y="22666"/>
                  </a:lnTo>
                  <a:lnTo>
                    <a:pt x="1211244" y="29885"/>
                  </a:lnTo>
                  <a:lnTo>
                    <a:pt x="1199694" y="37760"/>
                  </a:lnTo>
                  <a:lnTo>
                    <a:pt x="1188865" y="46291"/>
                  </a:lnTo>
                  <a:lnTo>
                    <a:pt x="1178759" y="55478"/>
                  </a:lnTo>
                  <a:lnTo>
                    <a:pt x="1170818" y="64665"/>
                  </a:lnTo>
                  <a:lnTo>
                    <a:pt x="1164321" y="75821"/>
                  </a:lnTo>
                  <a:lnTo>
                    <a:pt x="1158545" y="86321"/>
                  </a:lnTo>
                  <a:lnTo>
                    <a:pt x="1154214" y="98133"/>
                  </a:lnTo>
                  <a:lnTo>
                    <a:pt x="1152048" y="111258"/>
                  </a:lnTo>
                  <a:lnTo>
                    <a:pt x="1151326" y="123070"/>
                  </a:lnTo>
                  <a:lnTo>
                    <a:pt x="1152048" y="133569"/>
                  </a:lnTo>
                  <a:lnTo>
                    <a:pt x="1153492" y="143413"/>
                  </a:lnTo>
                  <a:lnTo>
                    <a:pt x="1156380" y="153256"/>
                  </a:lnTo>
                  <a:lnTo>
                    <a:pt x="1159989" y="161131"/>
                  </a:lnTo>
                  <a:lnTo>
                    <a:pt x="1164321" y="169006"/>
                  </a:lnTo>
                  <a:lnTo>
                    <a:pt x="1169374" y="175568"/>
                  </a:lnTo>
                  <a:lnTo>
                    <a:pt x="1175149" y="181474"/>
                  </a:lnTo>
                  <a:lnTo>
                    <a:pt x="1180202" y="187380"/>
                  </a:lnTo>
                  <a:lnTo>
                    <a:pt x="1191031" y="196568"/>
                  </a:lnTo>
                  <a:lnTo>
                    <a:pt x="1199694" y="203130"/>
                  </a:lnTo>
                  <a:lnTo>
                    <a:pt x="1209078" y="208380"/>
                  </a:lnTo>
                  <a:lnTo>
                    <a:pt x="1219185" y="212974"/>
                  </a:lnTo>
                  <a:lnTo>
                    <a:pt x="1227847" y="218880"/>
                  </a:lnTo>
                  <a:lnTo>
                    <a:pt x="1234345" y="226098"/>
                  </a:lnTo>
                  <a:lnTo>
                    <a:pt x="1237232" y="232004"/>
                  </a:lnTo>
                  <a:lnTo>
                    <a:pt x="1238676" y="238567"/>
                  </a:lnTo>
                  <a:lnTo>
                    <a:pt x="1237232" y="244473"/>
                  </a:lnTo>
                  <a:lnTo>
                    <a:pt x="1235066" y="250379"/>
                  </a:lnTo>
                  <a:lnTo>
                    <a:pt x="1230013" y="254316"/>
                  </a:lnTo>
                  <a:lnTo>
                    <a:pt x="1224238" y="256941"/>
                  </a:lnTo>
                  <a:lnTo>
                    <a:pt x="1217741" y="258910"/>
                  </a:lnTo>
                  <a:lnTo>
                    <a:pt x="1209078" y="260878"/>
                  </a:lnTo>
                  <a:lnTo>
                    <a:pt x="1200415" y="260878"/>
                  </a:lnTo>
                  <a:lnTo>
                    <a:pt x="1019219" y="260878"/>
                  </a:lnTo>
                  <a:lnTo>
                    <a:pt x="1019219" y="262191"/>
                  </a:lnTo>
                  <a:lnTo>
                    <a:pt x="624342" y="262191"/>
                  </a:lnTo>
                  <a:lnTo>
                    <a:pt x="624342" y="789145"/>
                  </a:lnTo>
                  <a:lnTo>
                    <a:pt x="624342" y="795707"/>
                  </a:lnTo>
                  <a:lnTo>
                    <a:pt x="626508" y="802926"/>
                  </a:lnTo>
                  <a:lnTo>
                    <a:pt x="627952" y="808832"/>
                  </a:lnTo>
                  <a:lnTo>
                    <a:pt x="630839" y="813426"/>
                  </a:lnTo>
                  <a:lnTo>
                    <a:pt x="634449" y="817363"/>
                  </a:lnTo>
                  <a:lnTo>
                    <a:pt x="637336" y="819988"/>
                  </a:lnTo>
                  <a:lnTo>
                    <a:pt x="641668" y="821957"/>
                  </a:lnTo>
                  <a:lnTo>
                    <a:pt x="645999" y="823269"/>
                  </a:lnTo>
                  <a:lnTo>
                    <a:pt x="650330" y="823269"/>
                  </a:lnTo>
                  <a:lnTo>
                    <a:pt x="655384" y="821957"/>
                  </a:lnTo>
                  <a:lnTo>
                    <a:pt x="659715" y="819988"/>
                  </a:lnTo>
                  <a:lnTo>
                    <a:pt x="662140" y="818886"/>
                  </a:lnTo>
                  <a:lnTo>
                    <a:pt x="661879" y="819162"/>
                  </a:lnTo>
                  <a:lnTo>
                    <a:pt x="657548" y="823097"/>
                  </a:lnTo>
                  <a:lnTo>
                    <a:pt x="652495" y="826377"/>
                  </a:lnTo>
                  <a:lnTo>
                    <a:pt x="648163" y="828345"/>
                  </a:lnTo>
                  <a:lnTo>
                    <a:pt x="642388" y="829001"/>
                  </a:lnTo>
                  <a:lnTo>
                    <a:pt x="638057" y="829001"/>
                  </a:lnTo>
                  <a:lnTo>
                    <a:pt x="633725" y="828345"/>
                  </a:lnTo>
                  <a:lnTo>
                    <a:pt x="629394" y="826377"/>
                  </a:lnTo>
                  <a:lnTo>
                    <a:pt x="626506" y="823097"/>
                  </a:lnTo>
                  <a:lnTo>
                    <a:pt x="622897" y="819162"/>
                  </a:lnTo>
                  <a:lnTo>
                    <a:pt x="620009" y="814571"/>
                  </a:lnTo>
                  <a:lnTo>
                    <a:pt x="617844" y="808667"/>
                  </a:lnTo>
                  <a:lnTo>
                    <a:pt x="616400" y="802108"/>
                  </a:lnTo>
                  <a:lnTo>
                    <a:pt x="616400" y="794237"/>
                  </a:lnTo>
                  <a:lnTo>
                    <a:pt x="616400" y="268193"/>
                  </a:lnTo>
                  <a:lnTo>
                    <a:pt x="9285" y="268193"/>
                  </a:lnTo>
                  <a:lnTo>
                    <a:pt x="3510" y="273440"/>
                  </a:lnTo>
                  <a:lnTo>
                    <a:pt x="623" y="278031"/>
                  </a:lnTo>
                  <a:lnTo>
                    <a:pt x="420" y="278860"/>
                  </a:lnTo>
                  <a:lnTo>
                    <a:pt x="0" y="277714"/>
                  </a:lnTo>
                  <a:lnTo>
                    <a:pt x="0" y="272460"/>
                  </a:lnTo>
                  <a:lnTo>
                    <a:pt x="1446" y="268520"/>
                  </a:lnTo>
                  <a:lnTo>
                    <a:pt x="3614" y="265893"/>
                  </a:lnTo>
                  <a:lnTo>
                    <a:pt x="6504" y="261952"/>
                  </a:lnTo>
                  <a:lnTo>
                    <a:pt x="10840" y="258669"/>
                  </a:lnTo>
                  <a:lnTo>
                    <a:pt x="16621" y="256698"/>
                  </a:lnTo>
                  <a:lnTo>
                    <a:pt x="23124" y="254728"/>
                  </a:lnTo>
                  <a:lnTo>
                    <a:pt x="30351" y="254071"/>
                  </a:lnTo>
                  <a:lnTo>
                    <a:pt x="39022" y="252758"/>
                  </a:lnTo>
                  <a:lnTo>
                    <a:pt x="220402" y="252758"/>
                  </a:lnTo>
                  <a:lnTo>
                    <a:pt x="220402" y="252101"/>
                  </a:lnTo>
                  <a:lnTo>
                    <a:pt x="612791" y="252101"/>
                  </a:lnTo>
                  <a:lnTo>
                    <a:pt x="612791" y="252211"/>
                  </a:lnTo>
                  <a:lnTo>
                    <a:pt x="1219184" y="252211"/>
                  </a:lnTo>
                  <a:lnTo>
                    <a:pt x="1224959" y="247613"/>
                  </a:lnTo>
                  <a:lnTo>
                    <a:pt x="1227847" y="242359"/>
                  </a:lnTo>
                  <a:lnTo>
                    <a:pt x="1229290" y="236448"/>
                  </a:lnTo>
                  <a:lnTo>
                    <a:pt x="1227847" y="229880"/>
                  </a:lnTo>
                  <a:lnTo>
                    <a:pt x="1223515" y="223969"/>
                  </a:lnTo>
                  <a:lnTo>
                    <a:pt x="1218462" y="216744"/>
                  </a:lnTo>
                  <a:lnTo>
                    <a:pt x="1209799" y="210833"/>
                  </a:lnTo>
                  <a:lnTo>
                    <a:pt x="1198971" y="206235"/>
                  </a:lnTo>
                  <a:lnTo>
                    <a:pt x="1190308" y="200981"/>
                  </a:lnTo>
                  <a:lnTo>
                    <a:pt x="1180201" y="194413"/>
                  </a:lnTo>
                  <a:lnTo>
                    <a:pt x="1170817" y="185217"/>
                  </a:lnTo>
                  <a:lnTo>
                    <a:pt x="1165764" y="179306"/>
                  </a:lnTo>
                  <a:lnTo>
                    <a:pt x="1159988" y="173395"/>
                  </a:lnTo>
                  <a:lnTo>
                    <a:pt x="1154935" y="166827"/>
                  </a:lnTo>
                  <a:lnTo>
                    <a:pt x="1150604" y="158945"/>
                  </a:lnTo>
                  <a:lnTo>
                    <a:pt x="1146994" y="151064"/>
                  </a:lnTo>
                  <a:lnTo>
                    <a:pt x="1144107" y="141212"/>
                  </a:lnTo>
                  <a:lnTo>
                    <a:pt x="1141941" y="131360"/>
                  </a:lnTo>
                  <a:lnTo>
                    <a:pt x="1141941" y="120851"/>
                  </a:lnTo>
                  <a:lnTo>
                    <a:pt x="1142663" y="107715"/>
                  </a:lnTo>
                  <a:lnTo>
                    <a:pt x="1144829" y="95893"/>
                  </a:lnTo>
                  <a:lnTo>
                    <a:pt x="1149160" y="84070"/>
                  </a:lnTo>
                  <a:lnTo>
                    <a:pt x="1154935" y="73561"/>
                  </a:lnTo>
                  <a:lnTo>
                    <a:pt x="1161432" y="62396"/>
                  </a:lnTo>
                  <a:lnTo>
                    <a:pt x="1169373" y="53201"/>
                  </a:lnTo>
                  <a:lnTo>
                    <a:pt x="1179480" y="44005"/>
                  </a:lnTo>
                  <a:lnTo>
                    <a:pt x="1190308" y="35467"/>
                  </a:lnTo>
                  <a:lnTo>
                    <a:pt x="1201858" y="27585"/>
                  </a:lnTo>
                  <a:lnTo>
                    <a:pt x="1214131" y="20361"/>
                  </a:lnTo>
                  <a:lnTo>
                    <a:pt x="1227847" y="14449"/>
                  </a:lnTo>
                  <a:lnTo>
                    <a:pt x="1242285" y="9852"/>
                  </a:lnTo>
                  <a:lnTo>
                    <a:pt x="1258166" y="4598"/>
                  </a:lnTo>
                  <a:lnTo>
                    <a:pt x="1273326" y="1970"/>
                  </a:lnTo>
                  <a:lnTo>
                    <a:pt x="1290652" y="0"/>
                  </a:lnTo>
                  <a:close/>
                </a:path>
              </a:pathLst>
            </a:cu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3DF7390-8884-4086-B5B8-88087F74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2" t="20926" r="46110" b="74501"/>
            <a:stretch>
              <a:fillRect/>
            </a:stretch>
          </p:blipFill>
          <p:spPr>
            <a:xfrm>
              <a:off x="4759560" y="1764646"/>
              <a:ext cx="122098" cy="246145"/>
            </a:xfrm>
            <a:custGeom>
              <a:avLst/>
              <a:gdLst>
                <a:gd name="connsiteX0" fmla="*/ 0 w 122098"/>
                <a:gd name="connsiteY0" fmla="*/ 0 h 246145"/>
                <a:gd name="connsiteX1" fmla="*/ 5151 w 122098"/>
                <a:gd name="connsiteY1" fmla="*/ 851 h 246145"/>
                <a:gd name="connsiteX2" fmla="*/ 20310 w 122098"/>
                <a:gd name="connsiteY2" fmla="*/ 6101 h 246145"/>
                <a:gd name="connsiteX3" fmla="*/ 35470 w 122098"/>
                <a:gd name="connsiteY3" fmla="*/ 10694 h 246145"/>
                <a:gd name="connsiteX4" fmla="*/ 48464 w 122098"/>
                <a:gd name="connsiteY4" fmla="*/ 16600 h 246145"/>
                <a:gd name="connsiteX5" fmla="*/ 61459 w 122098"/>
                <a:gd name="connsiteY5" fmla="*/ 23819 h 246145"/>
                <a:gd name="connsiteX6" fmla="*/ 73009 w 122098"/>
                <a:gd name="connsiteY6" fmla="*/ 31694 h 246145"/>
                <a:gd name="connsiteX7" fmla="*/ 83837 w 122098"/>
                <a:gd name="connsiteY7" fmla="*/ 40225 h 246145"/>
                <a:gd name="connsiteX8" fmla="*/ 93944 w 122098"/>
                <a:gd name="connsiteY8" fmla="*/ 49412 h 246145"/>
                <a:gd name="connsiteX9" fmla="*/ 101163 w 122098"/>
                <a:gd name="connsiteY9" fmla="*/ 58599 h 246145"/>
                <a:gd name="connsiteX10" fmla="*/ 109104 w 122098"/>
                <a:gd name="connsiteY10" fmla="*/ 69755 h 246145"/>
                <a:gd name="connsiteX11" fmla="*/ 114157 w 122098"/>
                <a:gd name="connsiteY11" fmla="*/ 80255 h 246145"/>
                <a:gd name="connsiteX12" fmla="*/ 118488 w 122098"/>
                <a:gd name="connsiteY12" fmla="*/ 92067 h 246145"/>
                <a:gd name="connsiteX13" fmla="*/ 120654 w 122098"/>
                <a:gd name="connsiteY13" fmla="*/ 105192 h 246145"/>
                <a:gd name="connsiteX14" fmla="*/ 122098 w 122098"/>
                <a:gd name="connsiteY14" fmla="*/ 117004 h 246145"/>
                <a:gd name="connsiteX15" fmla="*/ 120654 w 122098"/>
                <a:gd name="connsiteY15" fmla="*/ 127503 h 246145"/>
                <a:gd name="connsiteX16" fmla="*/ 119932 w 122098"/>
                <a:gd name="connsiteY16" fmla="*/ 137347 h 246145"/>
                <a:gd name="connsiteX17" fmla="*/ 116323 w 122098"/>
                <a:gd name="connsiteY17" fmla="*/ 147190 h 246145"/>
                <a:gd name="connsiteX18" fmla="*/ 111991 w 122098"/>
                <a:gd name="connsiteY18" fmla="*/ 155065 h 246145"/>
                <a:gd name="connsiteX19" fmla="*/ 107660 w 122098"/>
                <a:gd name="connsiteY19" fmla="*/ 162940 h 246145"/>
                <a:gd name="connsiteX20" fmla="*/ 103329 w 122098"/>
                <a:gd name="connsiteY20" fmla="*/ 169502 h 246145"/>
                <a:gd name="connsiteX21" fmla="*/ 98275 w 122098"/>
                <a:gd name="connsiteY21" fmla="*/ 175408 h 246145"/>
                <a:gd name="connsiteX22" fmla="*/ 92500 w 122098"/>
                <a:gd name="connsiteY22" fmla="*/ 181314 h 246145"/>
                <a:gd name="connsiteX23" fmla="*/ 81672 w 122098"/>
                <a:gd name="connsiteY23" fmla="*/ 190502 h 246145"/>
                <a:gd name="connsiteX24" fmla="*/ 73009 w 122098"/>
                <a:gd name="connsiteY24" fmla="*/ 197064 h 246145"/>
                <a:gd name="connsiteX25" fmla="*/ 63624 w 122098"/>
                <a:gd name="connsiteY25" fmla="*/ 202314 h 246145"/>
                <a:gd name="connsiteX26" fmla="*/ 52796 w 122098"/>
                <a:gd name="connsiteY26" fmla="*/ 206908 h 246145"/>
                <a:gd name="connsiteX27" fmla="*/ 44855 w 122098"/>
                <a:gd name="connsiteY27" fmla="*/ 212814 h 246145"/>
                <a:gd name="connsiteX28" fmla="*/ 38358 w 122098"/>
                <a:gd name="connsiteY28" fmla="*/ 220032 h 246145"/>
                <a:gd name="connsiteX29" fmla="*/ 35470 w 122098"/>
                <a:gd name="connsiteY29" fmla="*/ 225938 h 246145"/>
                <a:gd name="connsiteX30" fmla="*/ 34027 w 122098"/>
                <a:gd name="connsiteY30" fmla="*/ 232501 h 246145"/>
                <a:gd name="connsiteX31" fmla="*/ 34027 w 122098"/>
                <a:gd name="connsiteY31" fmla="*/ 238407 h 246145"/>
                <a:gd name="connsiteX32" fmla="*/ 37636 w 122098"/>
                <a:gd name="connsiteY32" fmla="*/ 244313 h 246145"/>
                <a:gd name="connsiteX33" fmla="*/ 39988 w 122098"/>
                <a:gd name="connsiteY33" fmla="*/ 246145 h 246145"/>
                <a:gd name="connsiteX34" fmla="*/ 33304 w 122098"/>
                <a:gd name="connsiteY34" fmla="*/ 246145 h 246145"/>
                <a:gd name="connsiteX35" fmla="*/ 28250 w 122098"/>
                <a:gd name="connsiteY35" fmla="*/ 241547 h 246145"/>
                <a:gd name="connsiteX36" fmla="*/ 24641 w 122098"/>
                <a:gd name="connsiteY36" fmla="*/ 236293 h 246145"/>
                <a:gd name="connsiteX37" fmla="*/ 23919 w 122098"/>
                <a:gd name="connsiteY37" fmla="*/ 230382 h 246145"/>
                <a:gd name="connsiteX38" fmla="*/ 26085 w 122098"/>
                <a:gd name="connsiteY38" fmla="*/ 223814 h 246145"/>
                <a:gd name="connsiteX39" fmla="*/ 28972 w 122098"/>
                <a:gd name="connsiteY39" fmla="*/ 217903 h 246145"/>
                <a:gd name="connsiteX40" fmla="*/ 35469 w 122098"/>
                <a:gd name="connsiteY40" fmla="*/ 210678 h 246145"/>
                <a:gd name="connsiteX41" fmla="*/ 43410 w 122098"/>
                <a:gd name="connsiteY41" fmla="*/ 204767 h 246145"/>
                <a:gd name="connsiteX42" fmla="*/ 54239 w 122098"/>
                <a:gd name="connsiteY42" fmla="*/ 200169 h 246145"/>
                <a:gd name="connsiteX43" fmla="*/ 62901 w 122098"/>
                <a:gd name="connsiteY43" fmla="*/ 194915 h 246145"/>
                <a:gd name="connsiteX44" fmla="*/ 72286 w 122098"/>
                <a:gd name="connsiteY44" fmla="*/ 188347 h 246145"/>
                <a:gd name="connsiteX45" fmla="*/ 83115 w 122098"/>
                <a:gd name="connsiteY45" fmla="*/ 179151 h 246145"/>
                <a:gd name="connsiteX46" fmla="*/ 88890 w 122098"/>
                <a:gd name="connsiteY46" fmla="*/ 173240 h 246145"/>
                <a:gd name="connsiteX47" fmla="*/ 93943 w 122098"/>
                <a:gd name="connsiteY47" fmla="*/ 167329 h 246145"/>
                <a:gd name="connsiteX48" fmla="*/ 98274 w 122098"/>
                <a:gd name="connsiteY48" fmla="*/ 160761 h 246145"/>
                <a:gd name="connsiteX49" fmla="*/ 102606 w 122098"/>
                <a:gd name="connsiteY49" fmla="*/ 152879 h 246145"/>
                <a:gd name="connsiteX50" fmla="*/ 106937 w 122098"/>
                <a:gd name="connsiteY50" fmla="*/ 144998 h 246145"/>
                <a:gd name="connsiteX51" fmla="*/ 109103 w 122098"/>
                <a:gd name="connsiteY51" fmla="*/ 135146 h 246145"/>
                <a:gd name="connsiteX52" fmla="*/ 111268 w 122098"/>
                <a:gd name="connsiteY52" fmla="*/ 125294 h 246145"/>
                <a:gd name="connsiteX53" fmla="*/ 112712 w 122098"/>
                <a:gd name="connsiteY53" fmla="*/ 114785 h 246145"/>
                <a:gd name="connsiteX54" fmla="*/ 111268 w 122098"/>
                <a:gd name="connsiteY54" fmla="*/ 101649 h 246145"/>
                <a:gd name="connsiteX55" fmla="*/ 109103 w 122098"/>
                <a:gd name="connsiteY55" fmla="*/ 89827 h 246145"/>
                <a:gd name="connsiteX56" fmla="*/ 104771 w 122098"/>
                <a:gd name="connsiteY56" fmla="*/ 78004 h 246145"/>
                <a:gd name="connsiteX57" fmla="*/ 99718 w 122098"/>
                <a:gd name="connsiteY57" fmla="*/ 67495 h 246145"/>
                <a:gd name="connsiteX58" fmla="*/ 91777 w 122098"/>
                <a:gd name="connsiteY58" fmla="*/ 56330 h 246145"/>
                <a:gd name="connsiteX59" fmla="*/ 83115 w 122098"/>
                <a:gd name="connsiteY59" fmla="*/ 47135 h 246145"/>
                <a:gd name="connsiteX60" fmla="*/ 74452 w 122098"/>
                <a:gd name="connsiteY60" fmla="*/ 37939 h 246145"/>
                <a:gd name="connsiteX61" fmla="*/ 63623 w 122098"/>
                <a:gd name="connsiteY61" fmla="*/ 29401 h 246145"/>
                <a:gd name="connsiteX62" fmla="*/ 52073 w 122098"/>
                <a:gd name="connsiteY62" fmla="*/ 21519 h 246145"/>
                <a:gd name="connsiteX63" fmla="*/ 39079 w 122098"/>
                <a:gd name="connsiteY63" fmla="*/ 14295 h 246145"/>
                <a:gd name="connsiteX64" fmla="*/ 24641 w 122098"/>
                <a:gd name="connsiteY64" fmla="*/ 8383 h 246145"/>
                <a:gd name="connsiteX65" fmla="*/ 10925 w 122098"/>
                <a:gd name="connsiteY65" fmla="*/ 3786 h 246145"/>
                <a:gd name="connsiteX66" fmla="*/ 0 w 122098"/>
                <a:gd name="connsiteY66" fmla="*/ 0 h 24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2098" h="246145">
                  <a:moveTo>
                    <a:pt x="0" y="0"/>
                  </a:moveTo>
                  <a:lnTo>
                    <a:pt x="5151" y="851"/>
                  </a:lnTo>
                  <a:lnTo>
                    <a:pt x="20310" y="6101"/>
                  </a:lnTo>
                  <a:lnTo>
                    <a:pt x="35470" y="10694"/>
                  </a:lnTo>
                  <a:lnTo>
                    <a:pt x="48464" y="16600"/>
                  </a:lnTo>
                  <a:lnTo>
                    <a:pt x="61459" y="23819"/>
                  </a:lnTo>
                  <a:lnTo>
                    <a:pt x="73009" y="31694"/>
                  </a:lnTo>
                  <a:lnTo>
                    <a:pt x="83837" y="40225"/>
                  </a:lnTo>
                  <a:lnTo>
                    <a:pt x="93944" y="49412"/>
                  </a:lnTo>
                  <a:lnTo>
                    <a:pt x="101163" y="58599"/>
                  </a:lnTo>
                  <a:lnTo>
                    <a:pt x="109104" y="69755"/>
                  </a:lnTo>
                  <a:lnTo>
                    <a:pt x="114157" y="80255"/>
                  </a:lnTo>
                  <a:lnTo>
                    <a:pt x="118488" y="92067"/>
                  </a:lnTo>
                  <a:lnTo>
                    <a:pt x="120654" y="105192"/>
                  </a:lnTo>
                  <a:lnTo>
                    <a:pt x="122098" y="117004"/>
                  </a:lnTo>
                  <a:lnTo>
                    <a:pt x="120654" y="127503"/>
                  </a:lnTo>
                  <a:lnTo>
                    <a:pt x="119932" y="137347"/>
                  </a:lnTo>
                  <a:lnTo>
                    <a:pt x="116323" y="147190"/>
                  </a:lnTo>
                  <a:lnTo>
                    <a:pt x="111991" y="155065"/>
                  </a:lnTo>
                  <a:lnTo>
                    <a:pt x="107660" y="162940"/>
                  </a:lnTo>
                  <a:lnTo>
                    <a:pt x="103329" y="169502"/>
                  </a:lnTo>
                  <a:lnTo>
                    <a:pt x="98275" y="175408"/>
                  </a:lnTo>
                  <a:lnTo>
                    <a:pt x="92500" y="181314"/>
                  </a:lnTo>
                  <a:lnTo>
                    <a:pt x="81672" y="190502"/>
                  </a:lnTo>
                  <a:lnTo>
                    <a:pt x="73009" y="197064"/>
                  </a:lnTo>
                  <a:lnTo>
                    <a:pt x="63624" y="202314"/>
                  </a:lnTo>
                  <a:lnTo>
                    <a:pt x="52796" y="206908"/>
                  </a:lnTo>
                  <a:lnTo>
                    <a:pt x="44855" y="212814"/>
                  </a:lnTo>
                  <a:lnTo>
                    <a:pt x="38358" y="220032"/>
                  </a:lnTo>
                  <a:lnTo>
                    <a:pt x="35470" y="225938"/>
                  </a:lnTo>
                  <a:lnTo>
                    <a:pt x="34027" y="232501"/>
                  </a:lnTo>
                  <a:lnTo>
                    <a:pt x="34027" y="238407"/>
                  </a:lnTo>
                  <a:lnTo>
                    <a:pt x="37636" y="244313"/>
                  </a:lnTo>
                  <a:lnTo>
                    <a:pt x="39988" y="246145"/>
                  </a:lnTo>
                  <a:lnTo>
                    <a:pt x="33304" y="246145"/>
                  </a:lnTo>
                  <a:lnTo>
                    <a:pt x="28250" y="241547"/>
                  </a:lnTo>
                  <a:lnTo>
                    <a:pt x="24641" y="236293"/>
                  </a:lnTo>
                  <a:lnTo>
                    <a:pt x="23919" y="230382"/>
                  </a:lnTo>
                  <a:lnTo>
                    <a:pt x="26085" y="223814"/>
                  </a:lnTo>
                  <a:lnTo>
                    <a:pt x="28972" y="217903"/>
                  </a:lnTo>
                  <a:lnTo>
                    <a:pt x="35469" y="210678"/>
                  </a:lnTo>
                  <a:lnTo>
                    <a:pt x="43410" y="204767"/>
                  </a:lnTo>
                  <a:lnTo>
                    <a:pt x="54239" y="200169"/>
                  </a:lnTo>
                  <a:lnTo>
                    <a:pt x="62901" y="194915"/>
                  </a:lnTo>
                  <a:lnTo>
                    <a:pt x="72286" y="188347"/>
                  </a:lnTo>
                  <a:lnTo>
                    <a:pt x="83115" y="179151"/>
                  </a:lnTo>
                  <a:lnTo>
                    <a:pt x="88890" y="173240"/>
                  </a:lnTo>
                  <a:lnTo>
                    <a:pt x="93943" y="167329"/>
                  </a:lnTo>
                  <a:lnTo>
                    <a:pt x="98274" y="160761"/>
                  </a:lnTo>
                  <a:lnTo>
                    <a:pt x="102606" y="152879"/>
                  </a:lnTo>
                  <a:lnTo>
                    <a:pt x="106937" y="144998"/>
                  </a:lnTo>
                  <a:lnTo>
                    <a:pt x="109103" y="135146"/>
                  </a:lnTo>
                  <a:lnTo>
                    <a:pt x="111268" y="125294"/>
                  </a:lnTo>
                  <a:lnTo>
                    <a:pt x="112712" y="114785"/>
                  </a:lnTo>
                  <a:lnTo>
                    <a:pt x="111268" y="101649"/>
                  </a:lnTo>
                  <a:lnTo>
                    <a:pt x="109103" y="89827"/>
                  </a:lnTo>
                  <a:lnTo>
                    <a:pt x="104771" y="78004"/>
                  </a:lnTo>
                  <a:lnTo>
                    <a:pt x="99718" y="67495"/>
                  </a:lnTo>
                  <a:lnTo>
                    <a:pt x="91777" y="56330"/>
                  </a:lnTo>
                  <a:lnTo>
                    <a:pt x="83115" y="47135"/>
                  </a:lnTo>
                  <a:lnTo>
                    <a:pt x="74452" y="37939"/>
                  </a:lnTo>
                  <a:lnTo>
                    <a:pt x="63623" y="29401"/>
                  </a:lnTo>
                  <a:lnTo>
                    <a:pt x="52073" y="21519"/>
                  </a:lnTo>
                  <a:lnTo>
                    <a:pt x="39079" y="14295"/>
                  </a:lnTo>
                  <a:lnTo>
                    <a:pt x="24641" y="8383"/>
                  </a:lnTo>
                  <a:lnTo>
                    <a:pt x="10925" y="378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465A1BD-6DA2-48F4-9107-91B635C8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1" t="22965" r="14226" b="74896"/>
            <a:stretch>
              <a:fillRect/>
            </a:stretch>
          </p:blipFill>
          <p:spPr>
            <a:xfrm>
              <a:off x="6221220" y="1874425"/>
              <a:ext cx="87386" cy="115100"/>
            </a:xfrm>
            <a:custGeom>
              <a:avLst/>
              <a:gdLst>
                <a:gd name="connsiteX0" fmla="*/ 86769 w 87386"/>
                <a:gd name="connsiteY0" fmla="*/ 0 h 115100"/>
                <a:gd name="connsiteX1" fmla="*/ 87386 w 87386"/>
                <a:gd name="connsiteY1" fmla="*/ 5329 h 115100"/>
                <a:gd name="connsiteX2" fmla="*/ 85942 w 87386"/>
                <a:gd name="connsiteY2" fmla="*/ 16484 h 115100"/>
                <a:gd name="connsiteX3" fmla="*/ 83775 w 87386"/>
                <a:gd name="connsiteY3" fmla="*/ 26327 h 115100"/>
                <a:gd name="connsiteX4" fmla="*/ 81608 w 87386"/>
                <a:gd name="connsiteY4" fmla="*/ 34858 h 115100"/>
                <a:gd name="connsiteX5" fmla="*/ 77275 w 87386"/>
                <a:gd name="connsiteY5" fmla="*/ 43388 h 115100"/>
                <a:gd name="connsiteX6" fmla="*/ 72942 w 87386"/>
                <a:gd name="connsiteY6" fmla="*/ 51262 h 115100"/>
                <a:gd name="connsiteX7" fmla="*/ 68609 w 87386"/>
                <a:gd name="connsiteY7" fmla="*/ 58481 h 115100"/>
                <a:gd name="connsiteX8" fmla="*/ 63553 w 87386"/>
                <a:gd name="connsiteY8" fmla="*/ 64386 h 115100"/>
                <a:gd name="connsiteX9" fmla="*/ 57776 w 87386"/>
                <a:gd name="connsiteY9" fmla="*/ 70292 h 115100"/>
                <a:gd name="connsiteX10" fmla="*/ 46943 w 87386"/>
                <a:gd name="connsiteY10" fmla="*/ 78822 h 115100"/>
                <a:gd name="connsiteX11" fmla="*/ 37554 w 87386"/>
                <a:gd name="connsiteY11" fmla="*/ 84728 h 115100"/>
                <a:gd name="connsiteX12" fmla="*/ 28888 w 87386"/>
                <a:gd name="connsiteY12" fmla="*/ 89978 h 115100"/>
                <a:gd name="connsiteX13" fmla="*/ 21666 w 87386"/>
                <a:gd name="connsiteY13" fmla="*/ 93915 h 115100"/>
                <a:gd name="connsiteX14" fmla="*/ 15166 w 87386"/>
                <a:gd name="connsiteY14" fmla="*/ 97852 h 115100"/>
                <a:gd name="connsiteX15" fmla="*/ 9388 w 87386"/>
                <a:gd name="connsiteY15" fmla="*/ 101789 h 115100"/>
                <a:gd name="connsiteX16" fmla="*/ 5055 w 87386"/>
                <a:gd name="connsiteY16" fmla="*/ 106383 h 115100"/>
                <a:gd name="connsiteX17" fmla="*/ 2166 w 87386"/>
                <a:gd name="connsiteY17" fmla="*/ 110320 h 115100"/>
                <a:gd name="connsiteX18" fmla="*/ 194 w 87386"/>
                <a:gd name="connsiteY18" fmla="*/ 115100 h 115100"/>
                <a:gd name="connsiteX19" fmla="*/ 0 w 87386"/>
                <a:gd name="connsiteY19" fmla="*/ 114047 h 115100"/>
                <a:gd name="connsiteX20" fmla="*/ 0 w 87386"/>
                <a:gd name="connsiteY20" fmla="*/ 110108 h 115100"/>
                <a:gd name="connsiteX21" fmla="*/ 0 w 87386"/>
                <a:gd name="connsiteY21" fmla="*/ 105512 h 115100"/>
                <a:gd name="connsiteX22" fmla="*/ 2167 w 87386"/>
                <a:gd name="connsiteY22" fmla="*/ 101574 h 115100"/>
                <a:gd name="connsiteX23" fmla="*/ 5056 w 87386"/>
                <a:gd name="connsiteY23" fmla="*/ 96322 h 115100"/>
                <a:gd name="connsiteX24" fmla="*/ 9389 w 87386"/>
                <a:gd name="connsiteY24" fmla="*/ 92383 h 115100"/>
                <a:gd name="connsiteX25" fmla="*/ 15167 w 87386"/>
                <a:gd name="connsiteY25" fmla="*/ 87788 h 115100"/>
                <a:gd name="connsiteX26" fmla="*/ 21666 w 87386"/>
                <a:gd name="connsiteY26" fmla="*/ 83849 h 115100"/>
                <a:gd name="connsiteX27" fmla="*/ 28888 w 87386"/>
                <a:gd name="connsiteY27" fmla="*/ 79910 h 115100"/>
                <a:gd name="connsiteX28" fmla="*/ 37555 w 87386"/>
                <a:gd name="connsiteY28" fmla="*/ 74658 h 115100"/>
                <a:gd name="connsiteX29" fmla="*/ 46943 w 87386"/>
                <a:gd name="connsiteY29" fmla="*/ 68750 h 115100"/>
                <a:gd name="connsiteX30" fmla="*/ 57776 w 87386"/>
                <a:gd name="connsiteY30" fmla="*/ 60216 h 115100"/>
                <a:gd name="connsiteX31" fmla="*/ 63554 w 87386"/>
                <a:gd name="connsiteY31" fmla="*/ 54308 h 115100"/>
                <a:gd name="connsiteX32" fmla="*/ 68609 w 87386"/>
                <a:gd name="connsiteY32" fmla="*/ 48400 h 115100"/>
                <a:gd name="connsiteX33" fmla="*/ 72943 w 87386"/>
                <a:gd name="connsiteY33" fmla="*/ 41178 h 115100"/>
                <a:gd name="connsiteX34" fmla="*/ 77276 w 87386"/>
                <a:gd name="connsiteY34" fmla="*/ 33957 h 115100"/>
                <a:gd name="connsiteX35" fmla="*/ 81609 w 87386"/>
                <a:gd name="connsiteY35" fmla="*/ 24767 h 115100"/>
                <a:gd name="connsiteX36" fmla="*/ 83776 w 87386"/>
                <a:gd name="connsiteY36" fmla="*/ 16233 h 115100"/>
                <a:gd name="connsiteX37" fmla="*/ 85942 w 87386"/>
                <a:gd name="connsiteY37" fmla="*/ 6386 h 115100"/>
                <a:gd name="connsiteX38" fmla="*/ 86769 w 87386"/>
                <a:gd name="connsiteY38" fmla="*/ 0 h 1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386" h="115100">
                  <a:moveTo>
                    <a:pt x="86769" y="0"/>
                  </a:moveTo>
                  <a:lnTo>
                    <a:pt x="87386" y="5329"/>
                  </a:lnTo>
                  <a:lnTo>
                    <a:pt x="85942" y="16484"/>
                  </a:lnTo>
                  <a:lnTo>
                    <a:pt x="83775" y="26327"/>
                  </a:lnTo>
                  <a:lnTo>
                    <a:pt x="81608" y="34858"/>
                  </a:lnTo>
                  <a:lnTo>
                    <a:pt x="77275" y="43388"/>
                  </a:lnTo>
                  <a:lnTo>
                    <a:pt x="72942" y="51262"/>
                  </a:lnTo>
                  <a:lnTo>
                    <a:pt x="68609" y="58481"/>
                  </a:lnTo>
                  <a:lnTo>
                    <a:pt x="63553" y="64386"/>
                  </a:lnTo>
                  <a:lnTo>
                    <a:pt x="57776" y="70292"/>
                  </a:lnTo>
                  <a:lnTo>
                    <a:pt x="46943" y="78822"/>
                  </a:lnTo>
                  <a:lnTo>
                    <a:pt x="37554" y="84728"/>
                  </a:lnTo>
                  <a:lnTo>
                    <a:pt x="28888" y="89978"/>
                  </a:lnTo>
                  <a:lnTo>
                    <a:pt x="21666" y="93915"/>
                  </a:lnTo>
                  <a:lnTo>
                    <a:pt x="15166" y="97852"/>
                  </a:lnTo>
                  <a:lnTo>
                    <a:pt x="9388" y="101789"/>
                  </a:lnTo>
                  <a:lnTo>
                    <a:pt x="5055" y="106383"/>
                  </a:lnTo>
                  <a:lnTo>
                    <a:pt x="2166" y="110320"/>
                  </a:lnTo>
                  <a:lnTo>
                    <a:pt x="194" y="115100"/>
                  </a:lnTo>
                  <a:lnTo>
                    <a:pt x="0" y="114047"/>
                  </a:lnTo>
                  <a:lnTo>
                    <a:pt x="0" y="110108"/>
                  </a:lnTo>
                  <a:lnTo>
                    <a:pt x="0" y="105512"/>
                  </a:lnTo>
                  <a:lnTo>
                    <a:pt x="2167" y="101574"/>
                  </a:lnTo>
                  <a:lnTo>
                    <a:pt x="5056" y="96322"/>
                  </a:lnTo>
                  <a:lnTo>
                    <a:pt x="9389" y="92383"/>
                  </a:lnTo>
                  <a:lnTo>
                    <a:pt x="15167" y="87788"/>
                  </a:lnTo>
                  <a:lnTo>
                    <a:pt x="21666" y="83849"/>
                  </a:lnTo>
                  <a:lnTo>
                    <a:pt x="28888" y="79910"/>
                  </a:lnTo>
                  <a:lnTo>
                    <a:pt x="37555" y="74658"/>
                  </a:lnTo>
                  <a:lnTo>
                    <a:pt x="46943" y="68750"/>
                  </a:lnTo>
                  <a:lnTo>
                    <a:pt x="57776" y="60216"/>
                  </a:lnTo>
                  <a:lnTo>
                    <a:pt x="63554" y="54308"/>
                  </a:lnTo>
                  <a:lnTo>
                    <a:pt x="68609" y="48400"/>
                  </a:lnTo>
                  <a:lnTo>
                    <a:pt x="72943" y="41178"/>
                  </a:lnTo>
                  <a:lnTo>
                    <a:pt x="77276" y="33957"/>
                  </a:lnTo>
                  <a:lnTo>
                    <a:pt x="81609" y="24767"/>
                  </a:lnTo>
                  <a:lnTo>
                    <a:pt x="83776" y="16233"/>
                  </a:lnTo>
                  <a:lnTo>
                    <a:pt x="85942" y="6386"/>
                  </a:lnTo>
                  <a:lnTo>
                    <a:pt x="86769" y="0"/>
                  </a:lnTo>
                  <a:close/>
                </a:path>
              </a:pathLst>
            </a:cu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F9A07D77-9D3A-4560-9CF6-1A5F5E75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3064" r="19681" b="74865"/>
            <a:stretch>
              <a:fillRect/>
            </a:stretch>
          </p:blipFill>
          <p:spPr>
            <a:xfrm>
              <a:off x="5977116" y="1879737"/>
              <a:ext cx="87387" cy="111466"/>
            </a:xfrm>
            <a:custGeom>
              <a:avLst/>
              <a:gdLst>
                <a:gd name="connsiteX0" fmla="*/ 1 w 87387"/>
                <a:gd name="connsiteY0" fmla="*/ 0 h 111466"/>
                <a:gd name="connsiteX1" fmla="*/ 1 w 87387"/>
                <a:gd name="connsiteY1" fmla="*/ 1074 h 111466"/>
                <a:gd name="connsiteX2" fmla="*/ 2167 w 87387"/>
                <a:gd name="connsiteY2" fmla="*/ 10921 h 111466"/>
                <a:gd name="connsiteX3" fmla="*/ 5056 w 87387"/>
                <a:gd name="connsiteY3" fmla="*/ 19455 h 111466"/>
                <a:gd name="connsiteX4" fmla="*/ 8667 w 87387"/>
                <a:gd name="connsiteY4" fmla="*/ 28645 h 111466"/>
                <a:gd name="connsiteX5" fmla="*/ 13000 w 87387"/>
                <a:gd name="connsiteY5" fmla="*/ 35866 h 111466"/>
                <a:gd name="connsiteX6" fmla="*/ 18056 w 87387"/>
                <a:gd name="connsiteY6" fmla="*/ 43088 h 111466"/>
                <a:gd name="connsiteX7" fmla="*/ 23833 w 87387"/>
                <a:gd name="connsiteY7" fmla="*/ 48996 h 111466"/>
                <a:gd name="connsiteX8" fmla="*/ 28889 w 87387"/>
                <a:gd name="connsiteY8" fmla="*/ 54904 h 111466"/>
                <a:gd name="connsiteX9" fmla="*/ 39722 w 87387"/>
                <a:gd name="connsiteY9" fmla="*/ 63438 h 111466"/>
                <a:gd name="connsiteX10" fmla="*/ 48388 w 87387"/>
                <a:gd name="connsiteY10" fmla="*/ 69346 h 111466"/>
                <a:gd name="connsiteX11" fmla="*/ 58499 w 87387"/>
                <a:gd name="connsiteY11" fmla="*/ 74598 h 111466"/>
                <a:gd name="connsiteX12" fmla="*/ 64999 w 87387"/>
                <a:gd name="connsiteY12" fmla="*/ 78537 h 111466"/>
                <a:gd name="connsiteX13" fmla="*/ 70776 w 87387"/>
                <a:gd name="connsiteY13" fmla="*/ 82476 h 111466"/>
                <a:gd name="connsiteX14" fmla="*/ 76554 w 87387"/>
                <a:gd name="connsiteY14" fmla="*/ 87071 h 111466"/>
                <a:gd name="connsiteX15" fmla="*/ 80887 w 87387"/>
                <a:gd name="connsiteY15" fmla="*/ 91010 h 111466"/>
                <a:gd name="connsiteX16" fmla="*/ 83776 w 87387"/>
                <a:gd name="connsiteY16" fmla="*/ 96262 h 111466"/>
                <a:gd name="connsiteX17" fmla="*/ 85943 w 87387"/>
                <a:gd name="connsiteY17" fmla="*/ 100200 h 111466"/>
                <a:gd name="connsiteX18" fmla="*/ 87387 w 87387"/>
                <a:gd name="connsiteY18" fmla="*/ 104796 h 111466"/>
                <a:gd name="connsiteX19" fmla="*/ 87387 w 87387"/>
                <a:gd name="connsiteY19" fmla="*/ 108735 h 111466"/>
                <a:gd name="connsiteX20" fmla="*/ 86386 w 87387"/>
                <a:gd name="connsiteY20" fmla="*/ 111466 h 111466"/>
                <a:gd name="connsiteX21" fmla="*/ 85942 w 87387"/>
                <a:gd name="connsiteY21" fmla="*/ 110257 h 111466"/>
                <a:gd name="connsiteX22" fmla="*/ 83775 w 87387"/>
                <a:gd name="connsiteY22" fmla="*/ 105008 h 111466"/>
                <a:gd name="connsiteX23" fmla="*/ 80886 w 87387"/>
                <a:gd name="connsiteY23" fmla="*/ 101071 h 111466"/>
                <a:gd name="connsiteX24" fmla="*/ 76553 w 87387"/>
                <a:gd name="connsiteY24" fmla="*/ 96477 h 111466"/>
                <a:gd name="connsiteX25" fmla="*/ 70775 w 87387"/>
                <a:gd name="connsiteY25" fmla="*/ 92540 h 111466"/>
                <a:gd name="connsiteX26" fmla="*/ 64998 w 87387"/>
                <a:gd name="connsiteY26" fmla="*/ 88603 h 111466"/>
                <a:gd name="connsiteX27" fmla="*/ 58498 w 87387"/>
                <a:gd name="connsiteY27" fmla="*/ 84666 h 111466"/>
                <a:gd name="connsiteX28" fmla="*/ 48387 w 87387"/>
                <a:gd name="connsiteY28" fmla="*/ 79416 h 111466"/>
                <a:gd name="connsiteX29" fmla="*/ 39721 w 87387"/>
                <a:gd name="connsiteY29" fmla="*/ 73510 h 111466"/>
                <a:gd name="connsiteX30" fmla="*/ 28888 w 87387"/>
                <a:gd name="connsiteY30" fmla="*/ 64980 h 111466"/>
                <a:gd name="connsiteX31" fmla="*/ 23832 w 87387"/>
                <a:gd name="connsiteY31" fmla="*/ 59074 h 111466"/>
                <a:gd name="connsiteX32" fmla="*/ 18055 w 87387"/>
                <a:gd name="connsiteY32" fmla="*/ 53169 h 111466"/>
                <a:gd name="connsiteX33" fmla="*/ 12999 w 87387"/>
                <a:gd name="connsiteY33" fmla="*/ 45950 h 111466"/>
                <a:gd name="connsiteX34" fmla="*/ 8666 w 87387"/>
                <a:gd name="connsiteY34" fmla="*/ 38076 h 111466"/>
                <a:gd name="connsiteX35" fmla="*/ 5055 w 87387"/>
                <a:gd name="connsiteY35" fmla="*/ 29546 h 111466"/>
                <a:gd name="connsiteX36" fmla="*/ 2166 w 87387"/>
                <a:gd name="connsiteY36" fmla="*/ 21015 h 111466"/>
                <a:gd name="connsiteX37" fmla="*/ 0 w 87387"/>
                <a:gd name="connsiteY37" fmla="*/ 11172 h 111466"/>
                <a:gd name="connsiteX38" fmla="*/ 0 w 87387"/>
                <a:gd name="connsiteY38" fmla="*/ 17 h 111466"/>
                <a:gd name="connsiteX39" fmla="*/ 1 w 87387"/>
                <a:gd name="connsiteY39" fmla="*/ 0 h 11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387" h="111466">
                  <a:moveTo>
                    <a:pt x="1" y="0"/>
                  </a:moveTo>
                  <a:lnTo>
                    <a:pt x="1" y="1074"/>
                  </a:lnTo>
                  <a:lnTo>
                    <a:pt x="2167" y="10921"/>
                  </a:lnTo>
                  <a:lnTo>
                    <a:pt x="5056" y="19455"/>
                  </a:lnTo>
                  <a:lnTo>
                    <a:pt x="8667" y="28645"/>
                  </a:lnTo>
                  <a:lnTo>
                    <a:pt x="13000" y="35866"/>
                  </a:lnTo>
                  <a:lnTo>
                    <a:pt x="18056" y="43088"/>
                  </a:lnTo>
                  <a:lnTo>
                    <a:pt x="23833" y="48996"/>
                  </a:lnTo>
                  <a:lnTo>
                    <a:pt x="28889" y="54904"/>
                  </a:lnTo>
                  <a:lnTo>
                    <a:pt x="39722" y="63438"/>
                  </a:lnTo>
                  <a:lnTo>
                    <a:pt x="48388" y="69346"/>
                  </a:lnTo>
                  <a:lnTo>
                    <a:pt x="58499" y="74598"/>
                  </a:lnTo>
                  <a:lnTo>
                    <a:pt x="64999" y="78537"/>
                  </a:lnTo>
                  <a:lnTo>
                    <a:pt x="70776" y="82476"/>
                  </a:lnTo>
                  <a:lnTo>
                    <a:pt x="76554" y="87071"/>
                  </a:lnTo>
                  <a:lnTo>
                    <a:pt x="80887" y="91010"/>
                  </a:lnTo>
                  <a:lnTo>
                    <a:pt x="83776" y="96262"/>
                  </a:lnTo>
                  <a:lnTo>
                    <a:pt x="85943" y="100200"/>
                  </a:lnTo>
                  <a:lnTo>
                    <a:pt x="87387" y="104796"/>
                  </a:lnTo>
                  <a:lnTo>
                    <a:pt x="87387" y="108735"/>
                  </a:lnTo>
                  <a:lnTo>
                    <a:pt x="86386" y="111466"/>
                  </a:lnTo>
                  <a:lnTo>
                    <a:pt x="85942" y="110257"/>
                  </a:lnTo>
                  <a:lnTo>
                    <a:pt x="83775" y="105008"/>
                  </a:lnTo>
                  <a:lnTo>
                    <a:pt x="80886" y="101071"/>
                  </a:lnTo>
                  <a:lnTo>
                    <a:pt x="76553" y="96477"/>
                  </a:lnTo>
                  <a:lnTo>
                    <a:pt x="70775" y="92540"/>
                  </a:lnTo>
                  <a:lnTo>
                    <a:pt x="64998" y="88603"/>
                  </a:lnTo>
                  <a:lnTo>
                    <a:pt x="58498" y="84666"/>
                  </a:lnTo>
                  <a:lnTo>
                    <a:pt x="48387" y="79416"/>
                  </a:lnTo>
                  <a:lnTo>
                    <a:pt x="39721" y="73510"/>
                  </a:lnTo>
                  <a:lnTo>
                    <a:pt x="28888" y="64980"/>
                  </a:lnTo>
                  <a:lnTo>
                    <a:pt x="23832" y="59074"/>
                  </a:lnTo>
                  <a:lnTo>
                    <a:pt x="18055" y="53169"/>
                  </a:lnTo>
                  <a:lnTo>
                    <a:pt x="12999" y="45950"/>
                  </a:lnTo>
                  <a:lnTo>
                    <a:pt x="8666" y="38076"/>
                  </a:lnTo>
                  <a:lnTo>
                    <a:pt x="5055" y="29546"/>
                  </a:lnTo>
                  <a:lnTo>
                    <a:pt x="2166" y="21015"/>
                  </a:lnTo>
                  <a:lnTo>
                    <a:pt x="0" y="11172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1533B8AC-90B6-4B4F-9869-FD5E55D6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7" t="25684" r="33416" b="63235"/>
            <a:stretch>
              <a:fillRect/>
            </a:stretch>
          </p:blipFill>
          <p:spPr>
            <a:xfrm>
              <a:off x="5413206" y="2020771"/>
              <a:ext cx="36584" cy="596515"/>
            </a:xfrm>
            <a:custGeom>
              <a:avLst/>
              <a:gdLst>
                <a:gd name="connsiteX0" fmla="*/ 33824 w 36584"/>
                <a:gd name="connsiteY0" fmla="*/ 0 h 596515"/>
                <a:gd name="connsiteX1" fmla="*/ 36584 w 36584"/>
                <a:gd name="connsiteY1" fmla="*/ 0 h 596515"/>
                <a:gd name="connsiteX2" fmla="*/ 36584 w 36584"/>
                <a:gd name="connsiteY2" fmla="*/ 561734 h 596515"/>
                <a:gd name="connsiteX3" fmla="*/ 35862 w 36584"/>
                <a:gd name="connsiteY3" fmla="*/ 568953 h 596515"/>
                <a:gd name="connsiteX4" fmla="*/ 34419 w 36584"/>
                <a:gd name="connsiteY4" fmla="*/ 575515 h 596515"/>
                <a:gd name="connsiteX5" fmla="*/ 32253 w 36584"/>
                <a:gd name="connsiteY5" fmla="*/ 581421 h 596515"/>
                <a:gd name="connsiteX6" fmla="*/ 30087 w 36584"/>
                <a:gd name="connsiteY6" fmla="*/ 586671 h 596515"/>
                <a:gd name="connsiteX7" fmla="*/ 27200 w 36584"/>
                <a:gd name="connsiteY7" fmla="*/ 590609 h 596515"/>
                <a:gd name="connsiteX8" fmla="*/ 23590 w 36584"/>
                <a:gd name="connsiteY8" fmla="*/ 593234 h 596515"/>
                <a:gd name="connsiteX9" fmla="*/ 19259 w 36584"/>
                <a:gd name="connsiteY9" fmla="*/ 595202 h 596515"/>
                <a:gd name="connsiteX10" fmla="*/ 14927 w 36584"/>
                <a:gd name="connsiteY10" fmla="*/ 596515 h 596515"/>
                <a:gd name="connsiteX11" fmla="*/ 9874 w 36584"/>
                <a:gd name="connsiteY11" fmla="*/ 596515 h 596515"/>
                <a:gd name="connsiteX12" fmla="*/ 5543 w 36584"/>
                <a:gd name="connsiteY12" fmla="*/ 595202 h 596515"/>
                <a:gd name="connsiteX13" fmla="*/ 489 w 36584"/>
                <a:gd name="connsiteY13" fmla="*/ 593234 h 596515"/>
                <a:gd name="connsiteX14" fmla="*/ 0 w 36584"/>
                <a:gd name="connsiteY14" fmla="*/ 592937 h 596515"/>
                <a:gd name="connsiteX15" fmla="*/ 4204 w 36584"/>
                <a:gd name="connsiteY15" fmla="*/ 594575 h 596515"/>
                <a:gd name="connsiteX16" fmla="*/ 8537 w 36584"/>
                <a:gd name="connsiteY16" fmla="*/ 595887 h 596515"/>
                <a:gd name="connsiteX17" fmla="*/ 14315 w 36584"/>
                <a:gd name="connsiteY17" fmla="*/ 595887 h 596515"/>
                <a:gd name="connsiteX18" fmla="*/ 18648 w 36584"/>
                <a:gd name="connsiteY18" fmla="*/ 594575 h 596515"/>
                <a:gd name="connsiteX19" fmla="*/ 21537 w 36584"/>
                <a:gd name="connsiteY19" fmla="*/ 592606 h 596515"/>
                <a:gd name="connsiteX20" fmla="*/ 25870 w 36584"/>
                <a:gd name="connsiteY20" fmla="*/ 589981 h 596515"/>
                <a:gd name="connsiteX21" fmla="*/ 29481 w 36584"/>
                <a:gd name="connsiteY21" fmla="*/ 586044 h 596515"/>
                <a:gd name="connsiteX22" fmla="*/ 31648 w 36584"/>
                <a:gd name="connsiteY22" fmla="*/ 582107 h 596515"/>
                <a:gd name="connsiteX23" fmla="*/ 33814 w 36584"/>
                <a:gd name="connsiteY23" fmla="*/ 576201 h 596515"/>
                <a:gd name="connsiteX24" fmla="*/ 34537 w 36584"/>
                <a:gd name="connsiteY24" fmla="*/ 568983 h 596515"/>
                <a:gd name="connsiteX25" fmla="*/ 35981 w 36584"/>
                <a:gd name="connsiteY25" fmla="*/ 562421 h 596515"/>
                <a:gd name="connsiteX26" fmla="*/ 33824 w 36584"/>
                <a:gd name="connsiteY26" fmla="*/ 0 h 5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584" h="596515">
                  <a:moveTo>
                    <a:pt x="33824" y="0"/>
                  </a:moveTo>
                  <a:lnTo>
                    <a:pt x="36584" y="0"/>
                  </a:lnTo>
                  <a:lnTo>
                    <a:pt x="36584" y="561734"/>
                  </a:lnTo>
                  <a:lnTo>
                    <a:pt x="35862" y="568953"/>
                  </a:lnTo>
                  <a:lnTo>
                    <a:pt x="34419" y="575515"/>
                  </a:lnTo>
                  <a:lnTo>
                    <a:pt x="32253" y="581421"/>
                  </a:lnTo>
                  <a:lnTo>
                    <a:pt x="30087" y="586671"/>
                  </a:lnTo>
                  <a:lnTo>
                    <a:pt x="27200" y="590609"/>
                  </a:lnTo>
                  <a:lnTo>
                    <a:pt x="23590" y="593234"/>
                  </a:lnTo>
                  <a:lnTo>
                    <a:pt x="19259" y="595202"/>
                  </a:lnTo>
                  <a:lnTo>
                    <a:pt x="14927" y="596515"/>
                  </a:lnTo>
                  <a:lnTo>
                    <a:pt x="9874" y="596515"/>
                  </a:lnTo>
                  <a:lnTo>
                    <a:pt x="5543" y="595202"/>
                  </a:lnTo>
                  <a:lnTo>
                    <a:pt x="489" y="593234"/>
                  </a:lnTo>
                  <a:lnTo>
                    <a:pt x="0" y="592937"/>
                  </a:lnTo>
                  <a:lnTo>
                    <a:pt x="4204" y="594575"/>
                  </a:lnTo>
                  <a:lnTo>
                    <a:pt x="8537" y="595887"/>
                  </a:lnTo>
                  <a:lnTo>
                    <a:pt x="14315" y="595887"/>
                  </a:lnTo>
                  <a:lnTo>
                    <a:pt x="18648" y="594575"/>
                  </a:lnTo>
                  <a:lnTo>
                    <a:pt x="21537" y="592606"/>
                  </a:lnTo>
                  <a:lnTo>
                    <a:pt x="25870" y="589981"/>
                  </a:lnTo>
                  <a:lnTo>
                    <a:pt x="29481" y="586044"/>
                  </a:lnTo>
                  <a:lnTo>
                    <a:pt x="31648" y="582107"/>
                  </a:lnTo>
                  <a:lnTo>
                    <a:pt x="33814" y="576201"/>
                  </a:lnTo>
                  <a:lnTo>
                    <a:pt x="34537" y="568983"/>
                  </a:lnTo>
                  <a:lnTo>
                    <a:pt x="35981" y="562421"/>
                  </a:lnTo>
                  <a:lnTo>
                    <a:pt x="33824" y="0"/>
                  </a:lnTo>
                  <a:close/>
                </a:path>
              </a:pathLst>
            </a:cu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452B1E30-C040-499E-8B3D-5EB525A3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25994" r="77253" b="71759"/>
            <a:stretch>
              <a:fillRect/>
            </a:stretch>
          </p:blipFill>
          <p:spPr>
            <a:xfrm>
              <a:off x="3398160" y="2037440"/>
              <a:ext cx="89705" cy="120981"/>
            </a:xfrm>
            <a:custGeom>
              <a:avLst/>
              <a:gdLst>
                <a:gd name="connsiteX0" fmla="*/ 1241 w 89705"/>
                <a:gd name="connsiteY0" fmla="*/ 0 h 120981"/>
                <a:gd name="connsiteX1" fmla="*/ 2267 w 89705"/>
                <a:gd name="connsiteY1" fmla="*/ 2795 h 120981"/>
                <a:gd name="connsiteX2" fmla="*/ 4435 w 89705"/>
                <a:gd name="connsiteY2" fmla="*/ 7392 h 120981"/>
                <a:gd name="connsiteX3" fmla="*/ 7325 w 89705"/>
                <a:gd name="connsiteY3" fmla="*/ 11332 h 120981"/>
                <a:gd name="connsiteX4" fmla="*/ 11661 w 89705"/>
                <a:gd name="connsiteY4" fmla="*/ 16586 h 120981"/>
                <a:gd name="connsiteX5" fmla="*/ 17442 w 89705"/>
                <a:gd name="connsiteY5" fmla="*/ 20527 h 120981"/>
                <a:gd name="connsiteX6" fmla="*/ 23945 w 89705"/>
                <a:gd name="connsiteY6" fmla="*/ 24467 h 120981"/>
                <a:gd name="connsiteX7" fmla="*/ 31172 w 89705"/>
                <a:gd name="connsiteY7" fmla="*/ 28408 h 120981"/>
                <a:gd name="connsiteX8" fmla="*/ 39843 w 89705"/>
                <a:gd name="connsiteY8" fmla="*/ 33005 h 120981"/>
                <a:gd name="connsiteX9" fmla="*/ 49237 w 89705"/>
                <a:gd name="connsiteY9" fmla="*/ 38916 h 120981"/>
                <a:gd name="connsiteX10" fmla="*/ 60077 w 89705"/>
                <a:gd name="connsiteY10" fmla="*/ 48110 h 120981"/>
                <a:gd name="connsiteX11" fmla="*/ 65858 w 89705"/>
                <a:gd name="connsiteY11" fmla="*/ 54021 h 120981"/>
                <a:gd name="connsiteX12" fmla="*/ 70916 w 89705"/>
                <a:gd name="connsiteY12" fmla="*/ 59932 h 120981"/>
                <a:gd name="connsiteX13" fmla="*/ 75252 w 89705"/>
                <a:gd name="connsiteY13" fmla="*/ 66499 h 120981"/>
                <a:gd name="connsiteX14" fmla="*/ 79588 w 89705"/>
                <a:gd name="connsiteY14" fmla="*/ 74380 h 120981"/>
                <a:gd name="connsiteX15" fmla="*/ 83924 w 89705"/>
                <a:gd name="connsiteY15" fmla="*/ 82918 h 120981"/>
                <a:gd name="connsiteX16" fmla="*/ 86091 w 89705"/>
                <a:gd name="connsiteY16" fmla="*/ 92112 h 120981"/>
                <a:gd name="connsiteX17" fmla="*/ 88259 w 89705"/>
                <a:gd name="connsiteY17" fmla="*/ 101963 h 120981"/>
                <a:gd name="connsiteX18" fmla="*/ 89705 w 89705"/>
                <a:gd name="connsiteY18" fmla="*/ 112471 h 120981"/>
                <a:gd name="connsiteX19" fmla="*/ 88768 w 89705"/>
                <a:gd name="connsiteY19" fmla="*/ 120981 h 120981"/>
                <a:gd name="connsiteX20" fmla="*/ 87349 w 89705"/>
                <a:gd name="connsiteY20" fmla="*/ 110021 h 120981"/>
                <a:gd name="connsiteX21" fmla="*/ 85183 w 89705"/>
                <a:gd name="connsiteY21" fmla="*/ 100182 h 120981"/>
                <a:gd name="connsiteX22" fmla="*/ 83018 w 89705"/>
                <a:gd name="connsiteY22" fmla="*/ 91655 h 120981"/>
                <a:gd name="connsiteX23" fmla="*/ 78686 w 89705"/>
                <a:gd name="connsiteY23" fmla="*/ 82473 h 120981"/>
                <a:gd name="connsiteX24" fmla="*/ 74355 w 89705"/>
                <a:gd name="connsiteY24" fmla="*/ 74602 h 120981"/>
                <a:gd name="connsiteX25" fmla="*/ 70024 w 89705"/>
                <a:gd name="connsiteY25" fmla="*/ 68043 h 120981"/>
                <a:gd name="connsiteX26" fmla="*/ 64970 w 89705"/>
                <a:gd name="connsiteY26" fmla="*/ 62139 h 120981"/>
                <a:gd name="connsiteX27" fmla="*/ 59195 w 89705"/>
                <a:gd name="connsiteY27" fmla="*/ 56236 h 120981"/>
                <a:gd name="connsiteX28" fmla="*/ 48367 w 89705"/>
                <a:gd name="connsiteY28" fmla="*/ 47709 h 120981"/>
                <a:gd name="connsiteX29" fmla="*/ 38982 w 89705"/>
                <a:gd name="connsiteY29" fmla="*/ 41806 h 120981"/>
                <a:gd name="connsiteX30" fmla="*/ 30319 w 89705"/>
                <a:gd name="connsiteY30" fmla="*/ 36559 h 120981"/>
                <a:gd name="connsiteX31" fmla="*/ 19491 w 89705"/>
                <a:gd name="connsiteY31" fmla="*/ 30655 h 120981"/>
                <a:gd name="connsiteX32" fmla="*/ 10828 w 89705"/>
                <a:gd name="connsiteY32" fmla="*/ 24752 h 120981"/>
                <a:gd name="connsiteX33" fmla="*/ 5775 w 89705"/>
                <a:gd name="connsiteY33" fmla="*/ 18849 h 120981"/>
                <a:gd name="connsiteX34" fmla="*/ 2165 w 89705"/>
                <a:gd name="connsiteY34" fmla="*/ 12290 h 120981"/>
                <a:gd name="connsiteX35" fmla="*/ 0 w 89705"/>
                <a:gd name="connsiteY35" fmla="*/ 5075 h 120981"/>
                <a:gd name="connsiteX36" fmla="*/ 1241 w 89705"/>
                <a:gd name="connsiteY36" fmla="*/ 0 h 12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705" h="120981">
                  <a:moveTo>
                    <a:pt x="1241" y="0"/>
                  </a:moveTo>
                  <a:lnTo>
                    <a:pt x="2267" y="2795"/>
                  </a:lnTo>
                  <a:lnTo>
                    <a:pt x="4435" y="7392"/>
                  </a:lnTo>
                  <a:lnTo>
                    <a:pt x="7325" y="11332"/>
                  </a:lnTo>
                  <a:lnTo>
                    <a:pt x="11661" y="16586"/>
                  </a:lnTo>
                  <a:lnTo>
                    <a:pt x="17442" y="20527"/>
                  </a:lnTo>
                  <a:lnTo>
                    <a:pt x="23945" y="24467"/>
                  </a:lnTo>
                  <a:lnTo>
                    <a:pt x="31172" y="28408"/>
                  </a:lnTo>
                  <a:lnTo>
                    <a:pt x="39843" y="33005"/>
                  </a:lnTo>
                  <a:lnTo>
                    <a:pt x="49237" y="38916"/>
                  </a:lnTo>
                  <a:lnTo>
                    <a:pt x="60077" y="48110"/>
                  </a:lnTo>
                  <a:lnTo>
                    <a:pt x="65858" y="54021"/>
                  </a:lnTo>
                  <a:lnTo>
                    <a:pt x="70916" y="59932"/>
                  </a:lnTo>
                  <a:lnTo>
                    <a:pt x="75252" y="66499"/>
                  </a:lnTo>
                  <a:lnTo>
                    <a:pt x="79588" y="74380"/>
                  </a:lnTo>
                  <a:lnTo>
                    <a:pt x="83924" y="82918"/>
                  </a:lnTo>
                  <a:lnTo>
                    <a:pt x="86091" y="92112"/>
                  </a:lnTo>
                  <a:lnTo>
                    <a:pt x="88259" y="101963"/>
                  </a:lnTo>
                  <a:lnTo>
                    <a:pt x="89705" y="112471"/>
                  </a:lnTo>
                  <a:lnTo>
                    <a:pt x="88768" y="120981"/>
                  </a:lnTo>
                  <a:lnTo>
                    <a:pt x="87349" y="110021"/>
                  </a:lnTo>
                  <a:lnTo>
                    <a:pt x="85183" y="100182"/>
                  </a:lnTo>
                  <a:lnTo>
                    <a:pt x="83018" y="91655"/>
                  </a:lnTo>
                  <a:lnTo>
                    <a:pt x="78686" y="82473"/>
                  </a:lnTo>
                  <a:lnTo>
                    <a:pt x="74355" y="74602"/>
                  </a:lnTo>
                  <a:lnTo>
                    <a:pt x="70024" y="68043"/>
                  </a:lnTo>
                  <a:lnTo>
                    <a:pt x="64970" y="62139"/>
                  </a:lnTo>
                  <a:lnTo>
                    <a:pt x="59195" y="56236"/>
                  </a:lnTo>
                  <a:lnTo>
                    <a:pt x="48367" y="47709"/>
                  </a:lnTo>
                  <a:lnTo>
                    <a:pt x="38982" y="41806"/>
                  </a:lnTo>
                  <a:lnTo>
                    <a:pt x="30319" y="36559"/>
                  </a:lnTo>
                  <a:lnTo>
                    <a:pt x="19491" y="30655"/>
                  </a:lnTo>
                  <a:lnTo>
                    <a:pt x="10828" y="24752"/>
                  </a:lnTo>
                  <a:lnTo>
                    <a:pt x="5775" y="18849"/>
                  </a:lnTo>
                  <a:lnTo>
                    <a:pt x="2165" y="12290"/>
                  </a:lnTo>
                  <a:lnTo>
                    <a:pt x="0" y="5075"/>
                  </a:lnTo>
                  <a:lnTo>
                    <a:pt x="1241" y="0"/>
                  </a:lnTo>
                  <a:close/>
                </a:path>
              </a:pathLst>
            </a:cu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661871E3-37E8-43B7-BB71-88A01377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5" t="26039" r="82726" b="72011"/>
            <a:stretch>
              <a:fillRect/>
            </a:stretch>
          </p:blipFill>
          <p:spPr>
            <a:xfrm>
              <a:off x="3156179" y="2039870"/>
              <a:ext cx="86773" cy="104973"/>
            </a:xfrm>
            <a:custGeom>
              <a:avLst/>
              <a:gdLst>
                <a:gd name="connsiteX0" fmla="*/ 86126 w 86773"/>
                <a:gd name="connsiteY0" fmla="*/ 0 h 104973"/>
                <a:gd name="connsiteX1" fmla="*/ 86773 w 86773"/>
                <a:gd name="connsiteY1" fmla="*/ 2645 h 104973"/>
                <a:gd name="connsiteX2" fmla="*/ 85329 w 86773"/>
                <a:gd name="connsiteY2" fmla="*/ 9860 h 104973"/>
                <a:gd name="connsiteX3" fmla="*/ 80998 w 86773"/>
                <a:gd name="connsiteY3" fmla="*/ 16419 h 104973"/>
                <a:gd name="connsiteX4" fmla="*/ 75945 w 86773"/>
                <a:gd name="connsiteY4" fmla="*/ 22322 h 104973"/>
                <a:gd name="connsiteX5" fmla="*/ 67282 w 86773"/>
                <a:gd name="connsiteY5" fmla="*/ 28225 h 104973"/>
                <a:gd name="connsiteX6" fmla="*/ 56453 w 86773"/>
                <a:gd name="connsiteY6" fmla="*/ 34129 h 104973"/>
                <a:gd name="connsiteX7" fmla="*/ 47791 w 86773"/>
                <a:gd name="connsiteY7" fmla="*/ 39376 h 104973"/>
                <a:gd name="connsiteX8" fmla="*/ 38406 w 86773"/>
                <a:gd name="connsiteY8" fmla="*/ 45279 h 104973"/>
                <a:gd name="connsiteX9" fmla="*/ 27578 w 86773"/>
                <a:gd name="connsiteY9" fmla="*/ 53806 h 104973"/>
                <a:gd name="connsiteX10" fmla="*/ 21802 w 86773"/>
                <a:gd name="connsiteY10" fmla="*/ 59709 h 104973"/>
                <a:gd name="connsiteX11" fmla="*/ 17471 w 86773"/>
                <a:gd name="connsiteY11" fmla="*/ 65613 h 104973"/>
                <a:gd name="connsiteX12" fmla="*/ 12418 w 86773"/>
                <a:gd name="connsiteY12" fmla="*/ 72172 h 104973"/>
                <a:gd name="connsiteX13" fmla="*/ 8086 w 86773"/>
                <a:gd name="connsiteY13" fmla="*/ 80043 h 104973"/>
                <a:gd name="connsiteX14" fmla="*/ 4477 w 86773"/>
                <a:gd name="connsiteY14" fmla="*/ 89225 h 104973"/>
                <a:gd name="connsiteX15" fmla="*/ 1589 w 86773"/>
                <a:gd name="connsiteY15" fmla="*/ 97752 h 104973"/>
                <a:gd name="connsiteX16" fmla="*/ 0 w 86773"/>
                <a:gd name="connsiteY16" fmla="*/ 104973 h 104973"/>
                <a:gd name="connsiteX17" fmla="*/ 0 w 86773"/>
                <a:gd name="connsiteY17" fmla="*/ 99533 h 104973"/>
                <a:gd name="connsiteX18" fmla="*/ 2168 w 86773"/>
                <a:gd name="connsiteY18" fmla="*/ 89682 h 104973"/>
                <a:gd name="connsiteX19" fmla="*/ 5058 w 86773"/>
                <a:gd name="connsiteY19" fmla="*/ 80488 h 104973"/>
                <a:gd name="connsiteX20" fmla="*/ 8671 w 86773"/>
                <a:gd name="connsiteY20" fmla="*/ 71950 h 104973"/>
                <a:gd name="connsiteX21" fmla="*/ 13007 w 86773"/>
                <a:gd name="connsiteY21" fmla="*/ 64069 h 104973"/>
                <a:gd name="connsiteX22" fmla="*/ 18065 w 86773"/>
                <a:gd name="connsiteY22" fmla="*/ 57502 h 104973"/>
                <a:gd name="connsiteX23" fmla="*/ 22401 w 86773"/>
                <a:gd name="connsiteY23" fmla="*/ 51591 h 104973"/>
                <a:gd name="connsiteX24" fmla="*/ 28182 w 86773"/>
                <a:gd name="connsiteY24" fmla="*/ 45680 h 104973"/>
                <a:gd name="connsiteX25" fmla="*/ 39022 w 86773"/>
                <a:gd name="connsiteY25" fmla="*/ 36486 h 104973"/>
                <a:gd name="connsiteX26" fmla="*/ 48416 w 86773"/>
                <a:gd name="connsiteY26" fmla="*/ 30575 h 104973"/>
                <a:gd name="connsiteX27" fmla="*/ 57087 w 86773"/>
                <a:gd name="connsiteY27" fmla="*/ 25978 h 104973"/>
                <a:gd name="connsiteX28" fmla="*/ 64314 w 86773"/>
                <a:gd name="connsiteY28" fmla="*/ 22037 h 104973"/>
                <a:gd name="connsiteX29" fmla="*/ 70817 w 86773"/>
                <a:gd name="connsiteY29" fmla="*/ 18097 h 104973"/>
                <a:gd name="connsiteX30" fmla="*/ 76598 w 86773"/>
                <a:gd name="connsiteY30" fmla="*/ 14156 h 104973"/>
                <a:gd name="connsiteX31" fmla="*/ 80934 w 86773"/>
                <a:gd name="connsiteY31" fmla="*/ 8902 h 104973"/>
                <a:gd name="connsiteX32" fmla="*/ 83824 w 86773"/>
                <a:gd name="connsiteY32" fmla="*/ 4962 h 104973"/>
                <a:gd name="connsiteX33" fmla="*/ 85992 w 86773"/>
                <a:gd name="connsiteY33" fmla="*/ 365 h 104973"/>
                <a:gd name="connsiteX34" fmla="*/ 86126 w 86773"/>
                <a:gd name="connsiteY34" fmla="*/ 0 h 10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773" h="104973">
                  <a:moveTo>
                    <a:pt x="86126" y="0"/>
                  </a:moveTo>
                  <a:lnTo>
                    <a:pt x="86773" y="2645"/>
                  </a:lnTo>
                  <a:lnTo>
                    <a:pt x="85329" y="9860"/>
                  </a:lnTo>
                  <a:lnTo>
                    <a:pt x="80998" y="16419"/>
                  </a:lnTo>
                  <a:lnTo>
                    <a:pt x="75945" y="22322"/>
                  </a:lnTo>
                  <a:lnTo>
                    <a:pt x="67282" y="28225"/>
                  </a:lnTo>
                  <a:lnTo>
                    <a:pt x="56453" y="34129"/>
                  </a:lnTo>
                  <a:lnTo>
                    <a:pt x="47791" y="39376"/>
                  </a:lnTo>
                  <a:lnTo>
                    <a:pt x="38406" y="45279"/>
                  </a:lnTo>
                  <a:lnTo>
                    <a:pt x="27578" y="53806"/>
                  </a:lnTo>
                  <a:lnTo>
                    <a:pt x="21802" y="59709"/>
                  </a:lnTo>
                  <a:lnTo>
                    <a:pt x="17471" y="65613"/>
                  </a:lnTo>
                  <a:lnTo>
                    <a:pt x="12418" y="72172"/>
                  </a:lnTo>
                  <a:lnTo>
                    <a:pt x="8086" y="80043"/>
                  </a:lnTo>
                  <a:lnTo>
                    <a:pt x="4477" y="89225"/>
                  </a:lnTo>
                  <a:lnTo>
                    <a:pt x="1589" y="97752"/>
                  </a:lnTo>
                  <a:lnTo>
                    <a:pt x="0" y="104973"/>
                  </a:lnTo>
                  <a:lnTo>
                    <a:pt x="0" y="99533"/>
                  </a:lnTo>
                  <a:lnTo>
                    <a:pt x="2168" y="89682"/>
                  </a:lnTo>
                  <a:lnTo>
                    <a:pt x="5058" y="80488"/>
                  </a:lnTo>
                  <a:lnTo>
                    <a:pt x="8671" y="71950"/>
                  </a:lnTo>
                  <a:lnTo>
                    <a:pt x="13007" y="64069"/>
                  </a:lnTo>
                  <a:lnTo>
                    <a:pt x="18065" y="57502"/>
                  </a:lnTo>
                  <a:lnTo>
                    <a:pt x="22401" y="51591"/>
                  </a:lnTo>
                  <a:lnTo>
                    <a:pt x="28182" y="45680"/>
                  </a:lnTo>
                  <a:lnTo>
                    <a:pt x="39022" y="36486"/>
                  </a:lnTo>
                  <a:lnTo>
                    <a:pt x="48416" y="30575"/>
                  </a:lnTo>
                  <a:lnTo>
                    <a:pt x="57087" y="25978"/>
                  </a:lnTo>
                  <a:lnTo>
                    <a:pt x="64314" y="22037"/>
                  </a:lnTo>
                  <a:lnTo>
                    <a:pt x="70817" y="18097"/>
                  </a:lnTo>
                  <a:lnTo>
                    <a:pt x="76598" y="14156"/>
                  </a:lnTo>
                  <a:lnTo>
                    <a:pt x="80934" y="8902"/>
                  </a:lnTo>
                  <a:lnTo>
                    <a:pt x="83824" y="4962"/>
                  </a:lnTo>
                  <a:lnTo>
                    <a:pt x="85992" y="365"/>
                  </a:lnTo>
                  <a:lnTo>
                    <a:pt x="86126" y="0"/>
                  </a:lnTo>
                  <a:close/>
                </a:path>
              </a:pathLst>
            </a:cu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C0A1EFA-287D-4FA6-AB4B-D08092A5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27989" r="77274" b="69501"/>
            <a:stretch>
              <a:fillRect/>
            </a:stretch>
          </p:blipFill>
          <p:spPr>
            <a:xfrm>
              <a:off x="3155603" y="2144843"/>
              <a:ext cx="331350" cy="135113"/>
            </a:xfrm>
            <a:custGeom>
              <a:avLst/>
              <a:gdLst>
                <a:gd name="connsiteX0" fmla="*/ 576 w 331350"/>
                <a:gd name="connsiteY0" fmla="*/ 0 h 135113"/>
                <a:gd name="connsiteX1" fmla="*/ 576 w 331350"/>
                <a:gd name="connsiteY1" fmla="*/ 5068 h 135113"/>
                <a:gd name="connsiteX2" fmla="*/ 576 w 331350"/>
                <a:gd name="connsiteY2" fmla="*/ 18203 h 135113"/>
                <a:gd name="connsiteX3" fmla="*/ 3466 w 331350"/>
                <a:gd name="connsiteY3" fmla="*/ 30024 h 135113"/>
                <a:gd name="connsiteX4" fmla="*/ 7079 w 331350"/>
                <a:gd name="connsiteY4" fmla="*/ 41846 h 135113"/>
                <a:gd name="connsiteX5" fmla="*/ 13583 w 331350"/>
                <a:gd name="connsiteY5" fmla="*/ 52354 h 135113"/>
                <a:gd name="connsiteX6" fmla="*/ 20087 w 331350"/>
                <a:gd name="connsiteY6" fmla="*/ 62862 h 135113"/>
                <a:gd name="connsiteX7" fmla="*/ 28758 w 331350"/>
                <a:gd name="connsiteY7" fmla="*/ 72713 h 135113"/>
                <a:gd name="connsiteX8" fmla="*/ 38152 w 331350"/>
                <a:gd name="connsiteY8" fmla="*/ 82564 h 135113"/>
                <a:gd name="connsiteX9" fmla="*/ 48992 w 331350"/>
                <a:gd name="connsiteY9" fmla="*/ 90445 h 135113"/>
                <a:gd name="connsiteX10" fmla="*/ 59831 w 331350"/>
                <a:gd name="connsiteY10" fmla="*/ 98326 h 135113"/>
                <a:gd name="connsiteX11" fmla="*/ 72838 w 331350"/>
                <a:gd name="connsiteY11" fmla="*/ 106207 h 135113"/>
                <a:gd name="connsiteX12" fmla="*/ 86568 w 331350"/>
                <a:gd name="connsiteY12" fmla="*/ 112118 h 135113"/>
                <a:gd name="connsiteX13" fmla="*/ 101021 w 331350"/>
                <a:gd name="connsiteY13" fmla="*/ 117372 h 135113"/>
                <a:gd name="connsiteX14" fmla="*/ 116196 w 331350"/>
                <a:gd name="connsiteY14" fmla="*/ 121312 h 135113"/>
                <a:gd name="connsiteX15" fmla="*/ 132094 w 331350"/>
                <a:gd name="connsiteY15" fmla="*/ 123939 h 135113"/>
                <a:gd name="connsiteX16" fmla="*/ 148714 w 331350"/>
                <a:gd name="connsiteY16" fmla="*/ 125909 h 135113"/>
                <a:gd name="connsiteX17" fmla="*/ 165335 w 331350"/>
                <a:gd name="connsiteY17" fmla="*/ 127223 h 135113"/>
                <a:gd name="connsiteX18" fmla="*/ 182678 w 331350"/>
                <a:gd name="connsiteY18" fmla="*/ 125909 h 135113"/>
                <a:gd name="connsiteX19" fmla="*/ 199298 w 331350"/>
                <a:gd name="connsiteY19" fmla="*/ 123939 h 135113"/>
                <a:gd name="connsiteX20" fmla="*/ 215196 w 331350"/>
                <a:gd name="connsiteY20" fmla="*/ 121312 h 135113"/>
                <a:gd name="connsiteX21" fmla="*/ 230371 w 331350"/>
                <a:gd name="connsiteY21" fmla="*/ 117372 h 135113"/>
                <a:gd name="connsiteX22" fmla="*/ 244824 w 331350"/>
                <a:gd name="connsiteY22" fmla="*/ 112118 h 135113"/>
                <a:gd name="connsiteX23" fmla="*/ 258554 w 331350"/>
                <a:gd name="connsiteY23" fmla="*/ 106207 h 135113"/>
                <a:gd name="connsiteX24" fmla="*/ 271561 w 331350"/>
                <a:gd name="connsiteY24" fmla="*/ 98326 h 135113"/>
                <a:gd name="connsiteX25" fmla="*/ 283123 w 331350"/>
                <a:gd name="connsiteY25" fmla="*/ 90445 h 135113"/>
                <a:gd name="connsiteX26" fmla="*/ 293240 w 331350"/>
                <a:gd name="connsiteY26" fmla="*/ 82564 h 135113"/>
                <a:gd name="connsiteX27" fmla="*/ 302634 w 331350"/>
                <a:gd name="connsiteY27" fmla="*/ 72713 h 135113"/>
                <a:gd name="connsiteX28" fmla="*/ 311305 w 331350"/>
                <a:gd name="connsiteY28" fmla="*/ 62862 h 135113"/>
                <a:gd name="connsiteX29" fmla="*/ 317809 w 331350"/>
                <a:gd name="connsiteY29" fmla="*/ 52354 h 135113"/>
                <a:gd name="connsiteX30" fmla="*/ 324313 w 331350"/>
                <a:gd name="connsiteY30" fmla="*/ 41846 h 135113"/>
                <a:gd name="connsiteX31" fmla="*/ 327926 w 331350"/>
                <a:gd name="connsiteY31" fmla="*/ 30024 h 135113"/>
                <a:gd name="connsiteX32" fmla="*/ 330816 w 331350"/>
                <a:gd name="connsiteY32" fmla="*/ 18203 h 135113"/>
                <a:gd name="connsiteX33" fmla="*/ 331325 w 331350"/>
                <a:gd name="connsiteY33" fmla="*/ 13578 h 135113"/>
                <a:gd name="connsiteX34" fmla="*/ 331350 w 331350"/>
                <a:gd name="connsiteY34" fmla="*/ 13769 h 135113"/>
                <a:gd name="connsiteX35" fmla="*/ 329906 w 331350"/>
                <a:gd name="connsiteY35" fmla="*/ 26231 h 135113"/>
                <a:gd name="connsiteX36" fmla="*/ 327019 w 331350"/>
                <a:gd name="connsiteY36" fmla="*/ 38038 h 135113"/>
                <a:gd name="connsiteX37" fmla="*/ 323409 w 331350"/>
                <a:gd name="connsiteY37" fmla="*/ 49844 h 135113"/>
                <a:gd name="connsiteX38" fmla="*/ 316912 w 331350"/>
                <a:gd name="connsiteY38" fmla="*/ 60339 h 135113"/>
                <a:gd name="connsiteX39" fmla="*/ 310415 w 331350"/>
                <a:gd name="connsiteY39" fmla="*/ 71489 h 135113"/>
                <a:gd name="connsiteX40" fmla="*/ 301752 w 331350"/>
                <a:gd name="connsiteY40" fmla="*/ 81328 h 135113"/>
                <a:gd name="connsiteX41" fmla="*/ 292368 w 331350"/>
                <a:gd name="connsiteY41" fmla="*/ 91167 h 135113"/>
                <a:gd name="connsiteX42" fmla="*/ 282261 w 331350"/>
                <a:gd name="connsiteY42" fmla="*/ 99038 h 135113"/>
                <a:gd name="connsiteX43" fmla="*/ 270711 w 331350"/>
                <a:gd name="connsiteY43" fmla="*/ 106909 h 135113"/>
                <a:gd name="connsiteX44" fmla="*/ 257717 w 331350"/>
                <a:gd name="connsiteY44" fmla="*/ 113468 h 135113"/>
                <a:gd name="connsiteX45" fmla="*/ 244001 w 331350"/>
                <a:gd name="connsiteY45" fmla="*/ 120683 h 135113"/>
                <a:gd name="connsiteX46" fmla="*/ 229563 w 331350"/>
                <a:gd name="connsiteY46" fmla="*/ 125274 h 135113"/>
                <a:gd name="connsiteX47" fmla="*/ 214403 w 331350"/>
                <a:gd name="connsiteY47" fmla="*/ 129210 h 135113"/>
                <a:gd name="connsiteX48" fmla="*/ 198521 w 331350"/>
                <a:gd name="connsiteY48" fmla="*/ 132489 h 135113"/>
                <a:gd name="connsiteX49" fmla="*/ 181917 w 331350"/>
                <a:gd name="connsiteY49" fmla="*/ 134457 h 135113"/>
                <a:gd name="connsiteX50" fmla="*/ 164592 w 331350"/>
                <a:gd name="connsiteY50" fmla="*/ 135113 h 135113"/>
                <a:gd name="connsiteX51" fmla="*/ 147988 w 331350"/>
                <a:gd name="connsiteY51" fmla="*/ 134457 h 135113"/>
                <a:gd name="connsiteX52" fmla="*/ 131385 w 331350"/>
                <a:gd name="connsiteY52" fmla="*/ 132489 h 135113"/>
                <a:gd name="connsiteX53" fmla="*/ 115503 w 331350"/>
                <a:gd name="connsiteY53" fmla="*/ 129210 h 135113"/>
                <a:gd name="connsiteX54" fmla="*/ 100343 w 331350"/>
                <a:gd name="connsiteY54" fmla="*/ 125274 h 135113"/>
                <a:gd name="connsiteX55" fmla="*/ 85905 w 331350"/>
                <a:gd name="connsiteY55" fmla="*/ 120683 h 135113"/>
                <a:gd name="connsiteX56" fmla="*/ 72189 w 331350"/>
                <a:gd name="connsiteY56" fmla="*/ 113468 h 135113"/>
                <a:gd name="connsiteX57" fmla="*/ 59195 w 331350"/>
                <a:gd name="connsiteY57" fmla="*/ 106909 h 135113"/>
                <a:gd name="connsiteX58" fmla="*/ 48367 w 331350"/>
                <a:gd name="connsiteY58" fmla="*/ 99038 h 135113"/>
                <a:gd name="connsiteX59" fmla="*/ 37538 w 331350"/>
                <a:gd name="connsiteY59" fmla="*/ 91167 h 135113"/>
                <a:gd name="connsiteX60" fmla="*/ 28154 w 331350"/>
                <a:gd name="connsiteY60" fmla="*/ 81328 h 135113"/>
                <a:gd name="connsiteX61" fmla="*/ 19491 w 331350"/>
                <a:gd name="connsiteY61" fmla="*/ 71489 h 135113"/>
                <a:gd name="connsiteX62" fmla="*/ 12994 w 331350"/>
                <a:gd name="connsiteY62" fmla="*/ 60339 h 135113"/>
                <a:gd name="connsiteX63" fmla="*/ 6497 w 331350"/>
                <a:gd name="connsiteY63" fmla="*/ 49844 h 135113"/>
                <a:gd name="connsiteX64" fmla="*/ 2887 w 331350"/>
                <a:gd name="connsiteY64" fmla="*/ 38038 h 135113"/>
                <a:gd name="connsiteX65" fmla="*/ 0 w 331350"/>
                <a:gd name="connsiteY65" fmla="*/ 26231 h 135113"/>
                <a:gd name="connsiteX66" fmla="*/ 0 w 331350"/>
                <a:gd name="connsiteY66" fmla="*/ 13769 h 135113"/>
                <a:gd name="connsiteX67" fmla="*/ 0 w 331350"/>
                <a:gd name="connsiteY67" fmla="*/ 2618 h 135113"/>
                <a:gd name="connsiteX68" fmla="*/ 576 w 331350"/>
                <a:gd name="connsiteY68" fmla="*/ 0 h 13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1350" h="135113">
                  <a:moveTo>
                    <a:pt x="576" y="0"/>
                  </a:moveTo>
                  <a:lnTo>
                    <a:pt x="576" y="5068"/>
                  </a:lnTo>
                  <a:lnTo>
                    <a:pt x="576" y="18203"/>
                  </a:lnTo>
                  <a:lnTo>
                    <a:pt x="3466" y="30024"/>
                  </a:lnTo>
                  <a:lnTo>
                    <a:pt x="7079" y="41846"/>
                  </a:lnTo>
                  <a:lnTo>
                    <a:pt x="13583" y="52354"/>
                  </a:lnTo>
                  <a:lnTo>
                    <a:pt x="20087" y="62862"/>
                  </a:lnTo>
                  <a:lnTo>
                    <a:pt x="28758" y="72713"/>
                  </a:lnTo>
                  <a:lnTo>
                    <a:pt x="38152" y="82564"/>
                  </a:lnTo>
                  <a:lnTo>
                    <a:pt x="48992" y="90445"/>
                  </a:lnTo>
                  <a:lnTo>
                    <a:pt x="59831" y="98326"/>
                  </a:lnTo>
                  <a:lnTo>
                    <a:pt x="72838" y="106207"/>
                  </a:lnTo>
                  <a:lnTo>
                    <a:pt x="86568" y="112118"/>
                  </a:lnTo>
                  <a:lnTo>
                    <a:pt x="101021" y="117372"/>
                  </a:lnTo>
                  <a:lnTo>
                    <a:pt x="116196" y="121312"/>
                  </a:lnTo>
                  <a:lnTo>
                    <a:pt x="132094" y="123939"/>
                  </a:lnTo>
                  <a:lnTo>
                    <a:pt x="148714" y="125909"/>
                  </a:lnTo>
                  <a:lnTo>
                    <a:pt x="165335" y="127223"/>
                  </a:lnTo>
                  <a:lnTo>
                    <a:pt x="182678" y="125909"/>
                  </a:lnTo>
                  <a:lnTo>
                    <a:pt x="199298" y="123939"/>
                  </a:lnTo>
                  <a:lnTo>
                    <a:pt x="215196" y="121312"/>
                  </a:lnTo>
                  <a:lnTo>
                    <a:pt x="230371" y="117372"/>
                  </a:lnTo>
                  <a:lnTo>
                    <a:pt x="244824" y="112118"/>
                  </a:lnTo>
                  <a:lnTo>
                    <a:pt x="258554" y="106207"/>
                  </a:lnTo>
                  <a:lnTo>
                    <a:pt x="271561" y="98326"/>
                  </a:lnTo>
                  <a:lnTo>
                    <a:pt x="283123" y="90445"/>
                  </a:lnTo>
                  <a:lnTo>
                    <a:pt x="293240" y="82564"/>
                  </a:lnTo>
                  <a:lnTo>
                    <a:pt x="302634" y="72713"/>
                  </a:lnTo>
                  <a:lnTo>
                    <a:pt x="311305" y="62862"/>
                  </a:lnTo>
                  <a:lnTo>
                    <a:pt x="317809" y="52354"/>
                  </a:lnTo>
                  <a:lnTo>
                    <a:pt x="324313" y="41846"/>
                  </a:lnTo>
                  <a:lnTo>
                    <a:pt x="327926" y="30024"/>
                  </a:lnTo>
                  <a:lnTo>
                    <a:pt x="330816" y="18203"/>
                  </a:lnTo>
                  <a:lnTo>
                    <a:pt x="331325" y="13578"/>
                  </a:lnTo>
                  <a:lnTo>
                    <a:pt x="331350" y="13769"/>
                  </a:lnTo>
                  <a:lnTo>
                    <a:pt x="329906" y="26231"/>
                  </a:lnTo>
                  <a:lnTo>
                    <a:pt x="327019" y="38038"/>
                  </a:lnTo>
                  <a:lnTo>
                    <a:pt x="323409" y="49844"/>
                  </a:lnTo>
                  <a:lnTo>
                    <a:pt x="316912" y="60339"/>
                  </a:lnTo>
                  <a:lnTo>
                    <a:pt x="310415" y="71489"/>
                  </a:lnTo>
                  <a:lnTo>
                    <a:pt x="301752" y="81328"/>
                  </a:lnTo>
                  <a:lnTo>
                    <a:pt x="292368" y="91167"/>
                  </a:lnTo>
                  <a:lnTo>
                    <a:pt x="282261" y="99038"/>
                  </a:lnTo>
                  <a:lnTo>
                    <a:pt x="270711" y="106909"/>
                  </a:lnTo>
                  <a:lnTo>
                    <a:pt x="257717" y="113468"/>
                  </a:lnTo>
                  <a:lnTo>
                    <a:pt x="244001" y="120683"/>
                  </a:lnTo>
                  <a:lnTo>
                    <a:pt x="229563" y="125274"/>
                  </a:lnTo>
                  <a:lnTo>
                    <a:pt x="214403" y="129210"/>
                  </a:lnTo>
                  <a:lnTo>
                    <a:pt x="198521" y="132489"/>
                  </a:lnTo>
                  <a:lnTo>
                    <a:pt x="181917" y="134457"/>
                  </a:lnTo>
                  <a:lnTo>
                    <a:pt x="164592" y="135113"/>
                  </a:lnTo>
                  <a:lnTo>
                    <a:pt x="147988" y="134457"/>
                  </a:lnTo>
                  <a:lnTo>
                    <a:pt x="131385" y="132489"/>
                  </a:lnTo>
                  <a:lnTo>
                    <a:pt x="115503" y="129210"/>
                  </a:lnTo>
                  <a:lnTo>
                    <a:pt x="100343" y="125274"/>
                  </a:lnTo>
                  <a:lnTo>
                    <a:pt x="85905" y="120683"/>
                  </a:lnTo>
                  <a:lnTo>
                    <a:pt x="72189" y="113468"/>
                  </a:lnTo>
                  <a:lnTo>
                    <a:pt x="59195" y="106909"/>
                  </a:lnTo>
                  <a:lnTo>
                    <a:pt x="48367" y="99038"/>
                  </a:lnTo>
                  <a:lnTo>
                    <a:pt x="37538" y="91167"/>
                  </a:lnTo>
                  <a:lnTo>
                    <a:pt x="28154" y="81328"/>
                  </a:lnTo>
                  <a:lnTo>
                    <a:pt x="19491" y="71489"/>
                  </a:lnTo>
                  <a:lnTo>
                    <a:pt x="12994" y="60339"/>
                  </a:lnTo>
                  <a:lnTo>
                    <a:pt x="6497" y="49844"/>
                  </a:lnTo>
                  <a:lnTo>
                    <a:pt x="2887" y="38038"/>
                  </a:lnTo>
                  <a:lnTo>
                    <a:pt x="0" y="26231"/>
                  </a:lnTo>
                  <a:lnTo>
                    <a:pt x="0" y="13769"/>
                  </a:lnTo>
                  <a:lnTo>
                    <a:pt x="0" y="2618"/>
                  </a:lnTo>
                  <a:lnTo>
                    <a:pt x="576" y="0"/>
                  </a:lnTo>
                  <a:close/>
                </a:path>
              </a:pathLst>
            </a:cu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137C9DB4-BD71-4F87-9E1E-196D32BB6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0" t="34632" r="58918" b="60310"/>
            <a:stretch>
              <a:fillRect/>
            </a:stretch>
          </p:blipFill>
          <p:spPr>
            <a:xfrm>
              <a:off x="4108327" y="2502445"/>
              <a:ext cx="200145" cy="272303"/>
            </a:xfrm>
            <a:custGeom>
              <a:avLst/>
              <a:gdLst>
                <a:gd name="connsiteX0" fmla="*/ 55044 w 200145"/>
                <a:gd name="connsiteY0" fmla="*/ 0 h 272303"/>
                <a:gd name="connsiteX1" fmla="*/ 67316 w 200145"/>
                <a:gd name="connsiteY1" fmla="*/ 0 h 272303"/>
                <a:gd name="connsiteX2" fmla="*/ 81032 w 200145"/>
                <a:gd name="connsiteY2" fmla="*/ 656 h 272303"/>
                <a:gd name="connsiteX3" fmla="*/ 94026 w 200145"/>
                <a:gd name="connsiteY3" fmla="*/ 2625 h 272303"/>
                <a:gd name="connsiteX4" fmla="*/ 107021 w 200145"/>
                <a:gd name="connsiteY4" fmla="*/ 6562 h 272303"/>
                <a:gd name="connsiteX5" fmla="*/ 119293 w 200145"/>
                <a:gd name="connsiteY5" fmla="*/ 11812 h 272303"/>
                <a:gd name="connsiteX6" fmla="*/ 130843 w 200145"/>
                <a:gd name="connsiteY6" fmla="*/ 17718 h 272303"/>
                <a:gd name="connsiteX7" fmla="*/ 141672 w 200145"/>
                <a:gd name="connsiteY7" fmla="*/ 25593 h 272303"/>
                <a:gd name="connsiteX8" fmla="*/ 151778 w 200145"/>
                <a:gd name="connsiteY8" fmla="*/ 34124 h 272303"/>
                <a:gd name="connsiteX9" fmla="*/ 161163 w 200145"/>
                <a:gd name="connsiteY9" fmla="*/ 43968 h 272303"/>
                <a:gd name="connsiteX10" fmla="*/ 169826 w 200145"/>
                <a:gd name="connsiteY10" fmla="*/ 55124 h 272303"/>
                <a:gd name="connsiteX11" fmla="*/ 177045 w 200145"/>
                <a:gd name="connsiteY11" fmla="*/ 65623 h 272303"/>
                <a:gd name="connsiteX12" fmla="*/ 183542 w 200145"/>
                <a:gd name="connsiteY12" fmla="*/ 78092 h 272303"/>
                <a:gd name="connsiteX13" fmla="*/ 190039 w 200145"/>
                <a:gd name="connsiteY13" fmla="*/ 91216 h 272303"/>
                <a:gd name="connsiteX14" fmla="*/ 194370 w 200145"/>
                <a:gd name="connsiteY14" fmla="*/ 105654 h 272303"/>
                <a:gd name="connsiteX15" fmla="*/ 197980 w 200145"/>
                <a:gd name="connsiteY15" fmla="*/ 119434 h 272303"/>
                <a:gd name="connsiteX16" fmla="*/ 200145 w 200145"/>
                <a:gd name="connsiteY16" fmla="*/ 135184 h 272303"/>
                <a:gd name="connsiteX17" fmla="*/ 200145 w 200145"/>
                <a:gd name="connsiteY17" fmla="*/ 150277 h 272303"/>
                <a:gd name="connsiteX18" fmla="*/ 200145 w 200145"/>
                <a:gd name="connsiteY18" fmla="*/ 165371 h 272303"/>
                <a:gd name="connsiteX19" fmla="*/ 197980 w 200145"/>
                <a:gd name="connsiteY19" fmla="*/ 180464 h 272303"/>
                <a:gd name="connsiteX20" fmla="*/ 194370 w 200145"/>
                <a:gd name="connsiteY20" fmla="*/ 194901 h 272303"/>
                <a:gd name="connsiteX21" fmla="*/ 190039 w 200145"/>
                <a:gd name="connsiteY21" fmla="*/ 208682 h 272303"/>
                <a:gd name="connsiteX22" fmla="*/ 183542 w 200145"/>
                <a:gd name="connsiteY22" fmla="*/ 221807 h 272303"/>
                <a:gd name="connsiteX23" fmla="*/ 177045 w 200145"/>
                <a:gd name="connsiteY23" fmla="*/ 234275 h 272303"/>
                <a:gd name="connsiteX24" fmla="*/ 169826 w 200145"/>
                <a:gd name="connsiteY24" fmla="*/ 246087 h 272303"/>
                <a:gd name="connsiteX25" fmla="*/ 161163 w 200145"/>
                <a:gd name="connsiteY25" fmla="*/ 256587 h 272303"/>
                <a:gd name="connsiteX26" fmla="*/ 151778 w 200145"/>
                <a:gd name="connsiteY26" fmla="*/ 266430 h 272303"/>
                <a:gd name="connsiteX27" fmla="*/ 144242 w 200145"/>
                <a:gd name="connsiteY27" fmla="*/ 272303 h 272303"/>
                <a:gd name="connsiteX28" fmla="*/ 153220 w 200145"/>
                <a:gd name="connsiteY28" fmla="*/ 262889 h 272303"/>
                <a:gd name="connsiteX29" fmla="*/ 161883 w 200145"/>
                <a:gd name="connsiteY29" fmla="*/ 252394 h 272303"/>
                <a:gd name="connsiteX30" fmla="*/ 169102 w 200145"/>
                <a:gd name="connsiteY30" fmla="*/ 240588 h 272303"/>
                <a:gd name="connsiteX31" fmla="*/ 175599 w 200145"/>
                <a:gd name="connsiteY31" fmla="*/ 227469 h 272303"/>
                <a:gd name="connsiteX32" fmla="*/ 181374 w 200145"/>
                <a:gd name="connsiteY32" fmla="*/ 215007 h 272303"/>
                <a:gd name="connsiteX33" fmla="*/ 185706 w 200145"/>
                <a:gd name="connsiteY33" fmla="*/ 201233 h 272303"/>
                <a:gd name="connsiteX34" fmla="*/ 190037 w 200145"/>
                <a:gd name="connsiteY34" fmla="*/ 186147 h 272303"/>
                <a:gd name="connsiteX35" fmla="*/ 190759 w 200145"/>
                <a:gd name="connsiteY35" fmla="*/ 171717 h 272303"/>
                <a:gd name="connsiteX36" fmla="*/ 192203 w 200145"/>
                <a:gd name="connsiteY36" fmla="*/ 155975 h 272303"/>
                <a:gd name="connsiteX37" fmla="*/ 190759 w 200145"/>
                <a:gd name="connsiteY37" fmla="*/ 140233 h 272303"/>
                <a:gd name="connsiteX38" fmla="*/ 190037 w 200145"/>
                <a:gd name="connsiteY38" fmla="*/ 125802 h 272303"/>
                <a:gd name="connsiteX39" fmla="*/ 185706 w 200145"/>
                <a:gd name="connsiteY39" fmla="*/ 110716 h 272303"/>
                <a:gd name="connsiteX40" fmla="*/ 181374 w 200145"/>
                <a:gd name="connsiteY40" fmla="*/ 96942 h 272303"/>
                <a:gd name="connsiteX41" fmla="*/ 175599 w 200145"/>
                <a:gd name="connsiteY41" fmla="*/ 84480 h 272303"/>
                <a:gd name="connsiteX42" fmla="*/ 169102 w 200145"/>
                <a:gd name="connsiteY42" fmla="*/ 72017 h 272303"/>
                <a:gd name="connsiteX43" fmla="*/ 161883 w 200145"/>
                <a:gd name="connsiteY43" fmla="*/ 60211 h 272303"/>
                <a:gd name="connsiteX44" fmla="*/ 153220 w 200145"/>
                <a:gd name="connsiteY44" fmla="*/ 50372 h 272303"/>
                <a:gd name="connsiteX45" fmla="*/ 143836 w 200145"/>
                <a:gd name="connsiteY45" fmla="*/ 40533 h 272303"/>
                <a:gd name="connsiteX46" fmla="*/ 133729 w 200145"/>
                <a:gd name="connsiteY46" fmla="*/ 31351 h 272303"/>
                <a:gd name="connsiteX47" fmla="*/ 122179 w 200145"/>
                <a:gd name="connsiteY47" fmla="*/ 23480 h 272303"/>
                <a:gd name="connsiteX48" fmla="*/ 111350 w 200145"/>
                <a:gd name="connsiteY48" fmla="*/ 17576 h 272303"/>
                <a:gd name="connsiteX49" fmla="*/ 98356 w 200145"/>
                <a:gd name="connsiteY49" fmla="*/ 12985 h 272303"/>
                <a:gd name="connsiteX50" fmla="*/ 86084 w 200145"/>
                <a:gd name="connsiteY50" fmla="*/ 9049 h 272303"/>
                <a:gd name="connsiteX51" fmla="*/ 72368 w 200145"/>
                <a:gd name="connsiteY51" fmla="*/ 5770 h 272303"/>
                <a:gd name="connsiteX52" fmla="*/ 59374 w 200145"/>
                <a:gd name="connsiteY52" fmla="*/ 5770 h 272303"/>
                <a:gd name="connsiteX53" fmla="*/ 47823 w 200145"/>
                <a:gd name="connsiteY53" fmla="*/ 5770 h 272303"/>
                <a:gd name="connsiteX54" fmla="*/ 36995 w 200145"/>
                <a:gd name="connsiteY54" fmla="*/ 7738 h 272303"/>
                <a:gd name="connsiteX55" fmla="*/ 26167 w 200145"/>
                <a:gd name="connsiteY55" fmla="*/ 11017 h 272303"/>
                <a:gd name="connsiteX56" fmla="*/ 17504 w 200145"/>
                <a:gd name="connsiteY56" fmla="*/ 13641 h 272303"/>
                <a:gd name="connsiteX57" fmla="*/ 8841 w 200145"/>
                <a:gd name="connsiteY57" fmla="*/ 17576 h 272303"/>
                <a:gd name="connsiteX58" fmla="*/ 900 w 200145"/>
                <a:gd name="connsiteY58" fmla="*/ 22824 h 272303"/>
                <a:gd name="connsiteX59" fmla="*/ 0 w 200145"/>
                <a:gd name="connsiteY59" fmla="*/ 23315 h 272303"/>
                <a:gd name="connsiteX60" fmla="*/ 2346 w 200145"/>
                <a:gd name="connsiteY60" fmla="*/ 21656 h 272303"/>
                <a:gd name="connsiteX61" fmla="*/ 8843 w 200145"/>
                <a:gd name="connsiteY61" fmla="*/ 16406 h 272303"/>
                <a:gd name="connsiteX62" fmla="*/ 16784 w 200145"/>
                <a:gd name="connsiteY62" fmla="*/ 11812 h 272303"/>
                <a:gd name="connsiteX63" fmla="*/ 25446 w 200145"/>
                <a:gd name="connsiteY63" fmla="*/ 7875 h 272303"/>
                <a:gd name="connsiteX64" fmla="*/ 34831 w 200145"/>
                <a:gd name="connsiteY64" fmla="*/ 4594 h 272303"/>
                <a:gd name="connsiteX65" fmla="*/ 44938 w 200145"/>
                <a:gd name="connsiteY65" fmla="*/ 1969 h 272303"/>
                <a:gd name="connsiteX66" fmla="*/ 55044 w 200145"/>
                <a:gd name="connsiteY66" fmla="*/ 0 h 27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0145" h="272303">
                  <a:moveTo>
                    <a:pt x="55044" y="0"/>
                  </a:moveTo>
                  <a:lnTo>
                    <a:pt x="67316" y="0"/>
                  </a:lnTo>
                  <a:lnTo>
                    <a:pt x="81032" y="656"/>
                  </a:lnTo>
                  <a:lnTo>
                    <a:pt x="94026" y="2625"/>
                  </a:lnTo>
                  <a:lnTo>
                    <a:pt x="107021" y="6562"/>
                  </a:lnTo>
                  <a:lnTo>
                    <a:pt x="119293" y="11812"/>
                  </a:lnTo>
                  <a:lnTo>
                    <a:pt x="130843" y="17718"/>
                  </a:lnTo>
                  <a:lnTo>
                    <a:pt x="141672" y="25593"/>
                  </a:lnTo>
                  <a:lnTo>
                    <a:pt x="151778" y="34124"/>
                  </a:lnTo>
                  <a:lnTo>
                    <a:pt x="161163" y="43968"/>
                  </a:lnTo>
                  <a:lnTo>
                    <a:pt x="169826" y="55124"/>
                  </a:lnTo>
                  <a:lnTo>
                    <a:pt x="177045" y="65623"/>
                  </a:lnTo>
                  <a:lnTo>
                    <a:pt x="183542" y="78092"/>
                  </a:lnTo>
                  <a:lnTo>
                    <a:pt x="190039" y="91216"/>
                  </a:lnTo>
                  <a:lnTo>
                    <a:pt x="194370" y="105654"/>
                  </a:lnTo>
                  <a:lnTo>
                    <a:pt x="197980" y="119434"/>
                  </a:lnTo>
                  <a:lnTo>
                    <a:pt x="200145" y="135184"/>
                  </a:lnTo>
                  <a:lnTo>
                    <a:pt x="200145" y="150277"/>
                  </a:lnTo>
                  <a:lnTo>
                    <a:pt x="200145" y="165371"/>
                  </a:lnTo>
                  <a:lnTo>
                    <a:pt x="197980" y="180464"/>
                  </a:lnTo>
                  <a:lnTo>
                    <a:pt x="194370" y="194901"/>
                  </a:lnTo>
                  <a:lnTo>
                    <a:pt x="190039" y="208682"/>
                  </a:lnTo>
                  <a:lnTo>
                    <a:pt x="183542" y="221807"/>
                  </a:lnTo>
                  <a:lnTo>
                    <a:pt x="177045" y="234275"/>
                  </a:lnTo>
                  <a:lnTo>
                    <a:pt x="169826" y="246087"/>
                  </a:lnTo>
                  <a:lnTo>
                    <a:pt x="161163" y="256587"/>
                  </a:lnTo>
                  <a:lnTo>
                    <a:pt x="151778" y="266430"/>
                  </a:lnTo>
                  <a:lnTo>
                    <a:pt x="144242" y="272303"/>
                  </a:lnTo>
                  <a:lnTo>
                    <a:pt x="153220" y="262889"/>
                  </a:lnTo>
                  <a:lnTo>
                    <a:pt x="161883" y="252394"/>
                  </a:lnTo>
                  <a:lnTo>
                    <a:pt x="169102" y="240588"/>
                  </a:lnTo>
                  <a:lnTo>
                    <a:pt x="175599" y="227469"/>
                  </a:lnTo>
                  <a:lnTo>
                    <a:pt x="181374" y="215007"/>
                  </a:lnTo>
                  <a:lnTo>
                    <a:pt x="185706" y="201233"/>
                  </a:lnTo>
                  <a:lnTo>
                    <a:pt x="190037" y="186147"/>
                  </a:lnTo>
                  <a:lnTo>
                    <a:pt x="190759" y="171717"/>
                  </a:lnTo>
                  <a:lnTo>
                    <a:pt x="192203" y="155975"/>
                  </a:lnTo>
                  <a:lnTo>
                    <a:pt x="190759" y="140233"/>
                  </a:lnTo>
                  <a:lnTo>
                    <a:pt x="190037" y="125802"/>
                  </a:lnTo>
                  <a:lnTo>
                    <a:pt x="185706" y="110716"/>
                  </a:lnTo>
                  <a:lnTo>
                    <a:pt x="181374" y="96942"/>
                  </a:lnTo>
                  <a:lnTo>
                    <a:pt x="175599" y="84480"/>
                  </a:lnTo>
                  <a:lnTo>
                    <a:pt x="169102" y="72017"/>
                  </a:lnTo>
                  <a:lnTo>
                    <a:pt x="161883" y="60211"/>
                  </a:lnTo>
                  <a:lnTo>
                    <a:pt x="153220" y="50372"/>
                  </a:lnTo>
                  <a:lnTo>
                    <a:pt x="143836" y="40533"/>
                  </a:lnTo>
                  <a:lnTo>
                    <a:pt x="133729" y="31351"/>
                  </a:lnTo>
                  <a:lnTo>
                    <a:pt x="122179" y="23480"/>
                  </a:lnTo>
                  <a:lnTo>
                    <a:pt x="111350" y="17576"/>
                  </a:lnTo>
                  <a:lnTo>
                    <a:pt x="98356" y="12985"/>
                  </a:lnTo>
                  <a:lnTo>
                    <a:pt x="86084" y="9049"/>
                  </a:lnTo>
                  <a:lnTo>
                    <a:pt x="72368" y="5770"/>
                  </a:lnTo>
                  <a:lnTo>
                    <a:pt x="59374" y="5770"/>
                  </a:lnTo>
                  <a:lnTo>
                    <a:pt x="47823" y="5770"/>
                  </a:lnTo>
                  <a:lnTo>
                    <a:pt x="36995" y="7738"/>
                  </a:lnTo>
                  <a:lnTo>
                    <a:pt x="26167" y="11017"/>
                  </a:lnTo>
                  <a:lnTo>
                    <a:pt x="17504" y="13641"/>
                  </a:lnTo>
                  <a:lnTo>
                    <a:pt x="8841" y="17576"/>
                  </a:lnTo>
                  <a:lnTo>
                    <a:pt x="900" y="22824"/>
                  </a:lnTo>
                  <a:lnTo>
                    <a:pt x="0" y="23315"/>
                  </a:lnTo>
                  <a:lnTo>
                    <a:pt x="2346" y="21656"/>
                  </a:lnTo>
                  <a:lnTo>
                    <a:pt x="8843" y="16406"/>
                  </a:lnTo>
                  <a:lnTo>
                    <a:pt x="16784" y="11812"/>
                  </a:lnTo>
                  <a:lnTo>
                    <a:pt x="25446" y="7875"/>
                  </a:lnTo>
                  <a:lnTo>
                    <a:pt x="34831" y="4594"/>
                  </a:lnTo>
                  <a:lnTo>
                    <a:pt x="44938" y="1969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D16726FE-22E7-4D01-BE50-22D3D38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6" t="35065" r="63390" b="63975"/>
            <a:stretch>
              <a:fillRect/>
            </a:stretch>
          </p:blipFill>
          <p:spPr>
            <a:xfrm>
              <a:off x="4061121" y="2525760"/>
              <a:ext cx="47206" cy="51706"/>
            </a:xfrm>
            <a:custGeom>
              <a:avLst/>
              <a:gdLst>
                <a:gd name="connsiteX0" fmla="*/ 47206 w 47206"/>
                <a:gd name="connsiteY0" fmla="*/ 0 h 51706"/>
                <a:gd name="connsiteX1" fmla="*/ 43055 w 47206"/>
                <a:gd name="connsiteY1" fmla="*/ 2934 h 51706"/>
                <a:gd name="connsiteX2" fmla="*/ 33670 w 47206"/>
                <a:gd name="connsiteY2" fmla="*/ 12778 h 51706"/>
                <a:gd name="connsiteX3" fmla="*/ 27173 w 47206"/>
                <a:gd name="connsiteY3" fmla="*/ 20653 h 51706"/>
                <a:gd name="connsiteX4" fmla="*/ 21398 w 47206"/>
                <a:gd name="connsiteY4" fmla="*/ 29840 h 51706"/>
                <a:gd name="connsiteX5" fmla="*/ 17066 w 47206"/>
                <a:gd name="connsiteY5" fmla="*/ 35746 h 51706"/>
                <a:gd name="connsiteX6" fmla="*/ 12735 w 47206"/>
                <a:gd name="connsiteY6" fmla="*/ 41652 h 51706"/>
                <a:gd name="connsiteX7" fmla="*/ 7682 w 47206"/>
                <a:gd name="connsiteY7" fmla="*/ 46246 h 51706"/>
                <a:gd name="connsiteX8" fmla="*/ 3350 w 47206"/>
                <a:gd name="connsiteY8" fmla="*/ 50183 h 51706"/>
                <a:gd name="connsiteX9" fmla="*/ 0 w 47206"/>
                <a:gd name="connsiteY9" fmla="*/ 51706 h 51706"/>
                <a:gd name="connsiteX10" fmla="*/ 4071 w 47206"/>
                <a:gd name="connsiteY10" fmla="*/ 47391 h 51706"/>
                <a:gd name="connsiteX11" fmla="*/ 9124 w 47206"/>
                <a:gd name="connsiteY11" fmla="*/ 41487 h 51706"/>
                <a:gd name="connsiteX12" fmla="*/ 12733 w 47206"/>
                <a:gd name="connsiteY12" fmla="*/ 34928 h 51706"/>
                <a:gd name="connsiteX13" fmla="*/ 17787 w 47206"/>
                <a:gd name="connsiteY13" fmla="*/ 27057 h 51706"/>
                <a:gd name="connsiteX14" fmla="*/ 25727 w 47206"/>
                <a:gd name="connsiteY14" fmla="*/ 17874 h 51706"/>
                <a:gd name="connsiteX15" fmla="*/ 35112 w 47206"/>
                <a:gd name="connsiteY15" fmla="*/ 9347 h 51706"/>
                <a:gd name="connsiteX16" fmla="*/ 40887 w 47206"/>
                <a:gd name="connsiteY16" fmla="*/ 3444 h 51706"/>
                <a:gd name="connsiteX17" fmla="*/ 47206 w 47206"/>
                <a:gd name="connsiteY17" fmla="*/ 0 h 5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206" h="51706">
                  <a:moveTo>
                    <a:pt x="47206" y="0"/>
                  </a:moveTo>
                  <a:lnTo>
                    <a:pt x="43055" y="2934"/>
                  </a:lnTo>
                  <a:lnTo>
                    <a:pt x="33670" y="12778"/>
                  </a:lnTo>
                  <a:lnTo>
                    <a:pt x="27173" y="20653"/>
                  </a:lnTo>
                  <a:lnTo>
                    <a:pt x="21398" y="29840"/>
                  </a:lnTo>
                  <a:lnTo>
                    <a:pt x="17066" y="35746"/>
                  </a:lnTo>
                  <a:lnTo>
                    <a:pt x="12735" y="41652"/>
                  </a:lnTo>
                  <a:lnTo>
                    <a:pt x="7682" y="46246"/>
                  </a:lnTo>
                  <a:lnTo>
                    <a:pt x="3350" y="50183"/>
                  </a:lnTo>
                  <a:lnTo>
                    <a:pt x="0" y="51706"/>
                  </a:lnTo>
                  <a:lnTo>
                    <a:pt x="4071" y="47391"/>
                  </a:lnTo>
                  <a:lnTo>
                    <a:pt x="9124" y="41487"/>
                  </a:lnTo>
                  <a:lnTo>
                    <a:pt x="12733" y="34928"/>
                  </a:lnTo>
                  <a:lnTo>
                    <a:pt x="17787" y="27057"/>
                  </a:lnTo>
                  <a:lnTo>
                    <a:pt x="25727" y="17874"/>
                  </a:lnTo>
                  <a:lnTo>
                    <a:pt x="35112" y="9347"/>
                  </a:lnTo>
                  <a:lnTo>
                    <a:pt x="40887" y="3444"/>
                  </a:lnTo>
                  <a:lnTo>
                    <a:pt x="47206" y="0"/>
                  </a:lnTo>
                  <a:close/>
                </a:path>
              </a:pathLst>
            </a:cu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494E95D9-0956-40A6-A90F-CB917B71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7" t="35279" r="35868" b="60709"/>
            <a:stretch>
              <a:fillRect/>
            </a:stretch>
          </p:blipFill>
          <p:spPr>
            <a:xfrm>
              <a:off x="5163918" y="2537259"/>
              <a:ext cx="176142" cy="215984"/>
            </a:xfrm>
            <a:custGeom>
              <a:avLst/>
              <a:gdLst>
                <a:gd name="connsiteX0" fmla="*/ 119163 w 176142"/>
                <a:gd name="connsiteY0" fmla="*/ 0 h 215984"/>
                <a:gd name="connsiteX1" fmla="*/ 132885 w 176142"/>
                <a:gd name="connsiteY1" fmla="*/ 0 h 215984"/>
                <a:gd name="connsiteX2" fmla="*/ 144440 w 176142"/>
                <a:gd name="connsiteY2" fmla="*/ 0 h 215984"/>
                <a:gd name="connsiteX3" fmla="*/ 155273 w 176142"/>
                <a:gd name="connsiteY3" fmla="*/ 1968 h 215984"/>
                <a:gd name="connsiteX4" fmla="*/ 166106 w 176142"/>
                <a:gd name="connsiteY4" fmla="*/ 4593 h 215984"/>
                <a:gd name="connsiteX5" fmla="*/ 174772 w 176142"/>
                <a:gd name="connsiteY5" fmla="*/ 7874 h 215984"/>
                <a:gd name="connsiteX6" fmla="*/ 176142 w 176142"/>
                <a:gd name="connsiteY6" fmla="*/ 8497 h 215984"/>
                <a:gd name="connsiteX7" fmla="*/ 166037 w 176142"/>
                <a:gd name="connsiteY7" fmla="*/ 5216 h 215984"/>
                <a:gd name="connsiteX8" fmla="*/ 156653 w 176142"/>
                <a:gd name="connsiteY8" fmla="*/ 2591 h 215984"/>
                <a:gd name="connsiteX9" fmla="*/ 145824 w 176142"/>
                <a:gd name="connsiteY9" fmla="*/ 623 h 215984"/>
                <a:gd name="connsiteX10" fmla="*/ 134274 w 176142"/>
                <a:gd name="connsiteY10" fmla="*/ 623 h 215984"/>
                <a:gd name="connsiteX11" fmla="*/ 119836 w 176142"/>
                <a:gd name="connsiteY11" fmla="*/ 1279 h 215984"/>
                <a:gd name="connsiteX12" fmla="*/ 106842 w 176142"/>
                <a:gd name="connsiteY12" fmla="*/ 3248 h 215984"/>
                <a:gd name="connsiteX13" fmla="*/ 93848 w 176142"/>
                <a:gd name="connsiteY13" fmla="*/ 7185 h 215984"/>
                <a:gd name="connsiteX14" fmla="*/ 82297 w 176142"/>
                <a:gd name="connsiteY14" fmla="*/ 12435 h 215984"/>
                <a:gd name="connsiteX15" fmla="*/ 70025 w 176142"/>
                <a:gd name="connsiteY15" fmla="*/ 18341 h 215984"/>
                <a:gd name="connsiteX16" fmla="*/ 59197 w 176142"/>
                <a:gd name="connsiteY16" fmla="*/ 26216 h 215984"/>
                <a:gd name="connsiteX17" fmla="*/ 48368 w 176142"/>
                <a:gd name="connsiteY17" fmla="*/ 34747 h 215984"/>
                <a:gd name="connsiteX18" fmla="*/ 40428 w 176142"/>
                <a:gd name="connsiteY18" fmla="*/ 44590 h 215984"/>
                <a:gd name="connsiteX19" fmla="*/ 31765 w 176142"/>
                <a:gd name="connsiteY19" fmla="*/ 55090 h 215984"/>
                <a:gd name="connsiteX20" fmla="*/ 23824 w 176142"/>
                <a:gd name="connsiteY20" fmla="*/ 66246 h 215984"/>
                <a:gd name="connsiteX21" fmla="*/ 16605 w 176142"/>
                <a:gd name="connsiteY21" fmla="*/ 78714 h 215984"/>
                <a:gd name="connsiteX22" fmla="*/ 10830 w 176142"/>
                <a:gd name="connsiteY22" fmla="*/ 92495 h 215984"/>
                <a:gd name="connsiteX23" fmla="*/ 6498 w 176142"/>
                <a:gd name="connsiteY23" fmla="*/ 106276 h 215984"/>
                <a:gd name="connsiteX24" fmla="*/ 3611 w 176142"/>
                <a:gd name="connsiteY24" fmla="*/ 120057 h 215984"/>
                <a:gd name="connsiteX25" fmla="*/ 1445 w 176142"/>
                <a:gd name="connsiteY25" fmla="*/ 135806 h 215984"/>
                <a:gd name="connsiteX26" fmla="*/ 1 w 176142"/>
                <a:gd name="connsiteY26" fmla="*/ 150244 h 215984"/>
                <a:gd name="connsiteX27" fmla="*/ 1445 w 176142"/>
                <a:gd name="connsiteY27" fmla="*/ 165993 h 215984"/>
                <a:gd name="connsiteX28" fmla="*/ 3611 w 176142"/>
                <a:gd name="connsiteY28" fmla="*/ 181086 h 215984"/>
                <a:gd name="connsiteX29" fmla="*/ 6498 w 176142"/>
                <a:gd name="connsiteY29" fmla="*/ 195524 h 215984"/>
                <a:gd name="connsiteX30" fmla="*/ 10830 w 176142"/>
                <a:gd name="connsiteY30" fmla="*/ 209304 h 215984"/>
                <a:gd name="connsiteX31" fmla="*/ 13924 w 176142"/>
                <a:gd name="connsiteY31" fmla="*/ 215984 h 215984"/>
                <a:gd name="connsiteX32" fmla="*/ 10110 w 176142"/>
                <a:gd name="connsiteY32" fmla="*/ 208669 h 215984"/>
                <a:gd name="connsiteX33" fmla="*/ 5777 w 176142"/>
                <a:gd name="connsiteY33" fmla="*/ 194889 h 215984"/>
                <a:gd name="connsiteX34" fmla="*/ 2166 w 176142"/>
                <a:gd name="connsiteY34" fmla="*/ 180453 h 215984"/>
                <a:gd name="connsiteX35" fmla="*/ 0 w 176142"/>
                <a:gd name="connsiteY35" fmla="*/ 165360 h 215984"/>
                <a:gd name="connsiteX36" fmla="*/ 0 w 176142"/>
                <a:gd name="connsiteY36" fmla="*/ 149612 h 215984"/>
                <a:gd name="connsiteX37" fmla="*/ 0 w 176142"/>
                <a:gd name="connsiteY37" fmla="*/ 133863 h 215984"/>
                <a:gd name="connsiteX38" fmla="*/ 2166 w 176142"/>
                <a:gd name="connsiteY38" fmla="*/ 119427 h 215984"/>
                <a:gd name="connsiteX39" fmla="*/ 5777 w 176142"/>
                <a:gd name="connsiteY39" fmla="*/ 104990 h 215984"/>
                <a:gd name="connsiteX40" fmla="*/ 10110 w 176142"/>
                <a:gd name="connsiteY40" fmla="*/ 91210 h 215984"/>
                <a:gd name="connsiteX41" fmla="*/ 16610 w 176142"/>
                <a:gd name="connsiteY41" fmla="*/ 78087 h 215984"/>
                <a:gd name="connsiteX42" fmla="*/ 23110 w 176142"/>
                <a:gd name="connsiteY42" fmla="*/ 65619 h 215984"/>
                <a:gd name="connsiteX43" fmla="*/ 30332 w 176142"/>
                <a:gd name="connsiteY43" fmla="*/ 53807 h 215984"/>
                <a:gd name="connsiteX44" fmla="*/ 38999 w 176142"/>
                <a:gd name="connsiteY44" fmla="*/ 43965 h 215984"/>
                <a:gd name="connsiteX45" fmla="*/ 48387 w 176142"/>
                <a:gd name="connsiteY45" fmla="*/ 34122 h 215984"/>
                <a:gd name="connsiteX46" fmla="*/ 58498 w 176142"/>
                <a:gd name="connsiteY46" fmla="*/ 25591 h 215984"/>
                <a:gd name="connsiteX47" fmla="*/ 69331 w 176142"/>
                <a:gd name="connsiteY47" fmla="*/ 17717 h 215984"/>
                <a:gd name="connsiteX48" fmla="*/ 80886 w 176142"/>
                <a:gd name="connsiteY48" fmla="*/ 11811 h 215984"/>
                <a:gd name="connsiteX49" fmla="*/ 93164 w 176142"/>
                <a:gd name="connsiteY49" fmla="*/ 6562 h 215984"/>
                <a:gd name="connsiteX50" fmla="*/ 106163 w 176142"/>
                <a:gd name="connsiteY50" fmla="*/ 2624 h 215984"/>
                <a:gd name="connsiteX51" fmla="*/ 119163 w 176142"/>
                <a:gd name="connsiteY51" fmla="*/ 0 h 21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6142" h="215984">
                  <a:moveTo>
                    <a:pt x="119163" y="0"/>
                  </a:moveTo>
                  <a:lnTo>
                    <a:pt x="132885" y="0"/>
                  </a:lnTo>
                  <a:lnTo>
                    <a:pt x="144440" y="0"/>
                  </a:lnTo>
                  <a:lnTo>
                    <a:pt x="155273" y="1968"/>
                  </a:lnTo>
                  <a:lnTo>
                    <a:pt x="166106" y="4593"/>
                  </a:lnTo>
                  <a:lnTo>
                    <a:pt x="174772" y="7874"/>
                  </a:lnTo>
                  <a:lnTo>
                    <a:pt x="176142" y="8497"/>
                  </a:lnTo>
                  <a:lnTo>
                    <a:pt x="166037" y="5216"/>
                  </a:lnTo>
                  <a:lnTo>
                    <a:pt x="156653" y="2591"/>
                  </a:lnTo>
                  <a:lnTo>
                    <a:pt x="145824" y="623"/>
                  </a:lnTo>
                  <a:lnTo>
                    <a:pt x="134274" y="623"/>
                  </a:lnTo>
                  <a:lnTo>
                    <a:pt x="119836" y="1279"/>
                  </a:lnTo>
                  <a:lnTo>
                    <a:pt x="106842" y="3248"/>
                  </a:lnTo>
                  <a:lnTo>
                    <a:pt x="93848" y="7185"/>
                  </a:lnTo>
                  <a:lnTo>
                    <a:pt x="82297" y="12435"/>
                  </a:lnTo>
                  <a:lnTo>
                    <a:pt x="70025" y="18341"/>
                  </a:lnTo>
                  <a:lnTo>
                    <a:pt x="59197" y="26216"/>
                  </a:lnTo>
                  <a:lnTo>
                    <a:pt x="48368" y="34747"/>
                  </a:lnTo>
                  <a:lnTo>
                    <a:pt x="40428" y="44590"/>
                  </a:lnTo>
                  <a:lnTo>
                    <a:pt x="31765" y="55090"/>
                  </a:lnTo>
                  <a:lnTo>
                    <a:pt x="23824" y="66246"/>
                  </a:lnTo>
                  <a:lnTo>
                    <a:pt x="16605" y="78714"/>
                  </a:lnTo>
                  <a:lnTo>
                    <a:pt x="10830" y="92495"/>
                  </a:lnTo>
                  <a:lnTo>
                    <a:pt x="6498" y="106276"/>
                  </a:lnTo>
                  <a:lnTo>
                    <a:pt x="3611" y="120057"/>
                  </a:lnTo>
                  <a:lnTo>
                    <a:pt x="1445" y="135806"/>
                  </a:lnTo>
                  <a:lnTo>
                    <a:pt x="1" y="150244"/>
                  </a:lnTo>
                  <a:lnTo>
                    <a:pt x="1445" y="165993"/>
                  </a:lnTo>
                  <a:lnTo>
                    <a:pt x="3611" y="181086"/>
                  </a:lnTo>
                  <a:lnTo>
                    <a:pt x="6498" y="195524"/>
                  </a:lnTo>
                  <a:lnTo>
                    <a:pt x="10830" y="209304"/>
                  </a:lnTo>
                  <a:lnTo>
                    <a:pt x="13924" y="215984"/>
                  </a:lnTo>
                  <a:lnTo>
                    <a:pt x="10110" y="208669"/>
                  </a:lnTo>
                  <a:lnTo>
                    <a:pt x="5777" y="194889"/>
                  </a:lnTo>
                  <a:lnTo>
                    <a:pt x="2166" y="180453"/>
                  </a:lnTo>
                  <a:lnTo>
                    <a:pt x="0" y="165360"/>
                  </a:lnTo>
                  <a:lnTo>
                    <a:pt x="0" y="149612"/>
                  </a:lnTo>
                  <a:lnTo>
                    <a:pt x="0" y="133863"/>
                  </a:lnTo>
                  <a:lnTo>
                    <a:pt x="2166" y="119427"/>
                  </a:lnTo>
                  <a:lnTo>
                    <a:pt x="5777" y="104990"/>
                  </a:lnTo>
                  <a:lnTo>
                    <a:pt x="10110" y="91210"/>
                  </a:lnTo>
                  <a:lnTo>
                    <a:pt x="16610" y="78087"/>
                  </a:lnTo>
                  <a:lnTo>
                    <a:pt x="23110" y="65619"/>
                  </a:lnTo>
                  <a:lnTo>
                    <a:pt x="30332" y="53807"/>
                  </a:lnTo>
                  <a:lnTo>
                    <a:pt x="38999" y="43965"/>
                  </a:lnTo>
                  <a:lnTo>
                    <a:pt x="48387" y="34122"/>
                  </a:lnTo>
                  <a:lnTo>
                    <a:pt x="58498" y="25591"/>
                  </a:lnTo>
                  <a:lnTo>
                    <a:pt x="69331" y="17717"/>
                  </a:lnTo>
                  <a:lnTo>
                    <a:pt x="80886" y="11811"/>
                  </a:lnTo>
                  <a:lnTo>
                    <a:pt x="93164" y="6562"/>
                  </a:lnTo>
                  <a:lnTo>
                    <a:pt x="106163" y="2624"/>
                  </a:lnTo>
                  <a:lnTo>
                    <a:pt x="119163" y="0"/>
                  </a:lnTo>
                  <a:close/>
                </a:path>
              </a:pathLst>
            </a:cu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77E69187-1BD1-412F-994E-920D66ECF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2" t="35436" r="35852" b="64558"/>
            <a:stretch>
              <a:fillRect/>
            </a:stretch>
          </p:blipFill>
          <p:spPr>
            <a:xfrm>
              <a:off x="5340060" y="2545756"/>
              <a:ext cx="720" cy="326"/>
            </a:xfrm>
            <a:custGeom>
              <a:avLst/>
              <a:gdLst>
                <a:gd name="connsiteX0" fmla="*/ 0 w 720"/>
                <a:gd name="connsiteY0" fmla="*/ 0 h 326"/>
                <a:gd name="connsiteX1" fmla="*/ 2 w 720"/>
                <a:gd name="connsiteY1" fmla="*/ 0 h 326"/>
                <a:gd name="connsiteX2" fmla="*/ 720 w 720"/>
                <a:gd name="connsiteY2" fmla="*/ 326 h 326"/>
                <a:gd name="connsiteX3" fmla="*/ 0 w 720"/>
                <a:gd name="connsiteY3" fmla="*/ 0 h 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" h="326">
                  <a:moveTo>
                    <a:pt x="0" y="0"/>
                  </a:moveTo>
                  <a:lnTo>
                    <a:pt x="2" y="0"/>
                  </a:lnTo>
                  <a:lnTo>
                    <a:pt x="720" y="32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A81E0263-DB33-41E6-96E2-354A56612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5442" r="35704" b="64502"/>
            <a:stretch>
              <a:fillRect/>
            </a:stretch>
          </p:blipFill>
          <p:spPr>
            <a:xfrm>
              <a:off x="5340780" y="2546082"/>
              <a:ext cx="6595" cy="2998"/>
            </a:xfrm>
            <a:custGeom>
              <a:avLst/>
              <a:gdLst>
                <a:gd name="connsiteX0" fmla="*/ 0 w 6595"/>
                <a:gd name="connsiteY0" fmla="*/ 0 h 2998"/>
                <a:gd name="connsiteX1" fmla="*/ 6577 w 6595"/>
                <a:gd name="connsiteY1" fmla="*/ 2988 h 2998"/>
                <a:gd name="connsiteX2" fmla="*/ 6595 w 6595"/>
                <a:gd name="connsiteY2" fmla="*/ 2998 h 2998"/>
                <a:gd name="connsiteX3" fmla="*/ 0 w 6595"/>
                <a:gd name="connsiteY3" fmla="*/ 0 h 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5" h="2998">
                  <a:moveTo>
                    <a:pt x="0" y="0"/>
                  </a:moveTo>
                  <a:lnTo>
                    <a:pt x="6577" y="2988"/>
                  </a:lnTo>
                  <a:lnTo>
                    <a:pt x="6595" y="29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D65E52F5-15EF-4265-9166-AFE914BB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96" t="35498" r="35610" b="64456"/>
            <a:stretch>
              <a:fillRect/>
            </a:stretch>
          </p:blipFill>
          <p:spPr>
            <a:xfrm>
              <a:off x="5347375" y="2549080"/>
              <a:ext cx="4225" cy="2443"/>
            </a:xfrm>
            <a:custGeom>
              <a:avLst/>
              <a:gdLst>
                <a:gd name="connsiteX0" fmla="*/ 0 w 4225"/>
                <a:gd name="connsiteY0" fmla="*/ 0 h 2443"/>
                <a:gd name="connsiteX1" fmla="*/ 1350 w 4225"/>
                <a:gd name="connsiteY1" fmla="*/ 614 h 2443"/>
                <a:gd name="connsiteX2" fmla="*/ 4225 w 4225"/>
                <a:gd name="connsiteY2" fmla="*/ 2443 h 2443"/>
                <a:gd name="connsiteX3" fmla="*/ 0 w 4225"/>
                <a:gd name="connsiteY3" fmla="*/ 0 h 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5" h="2443">
                  <a:moveTo>
                    <a:pt x="0" y="0"/>
                  </a:moveTo>
                  <a:lnTo>
                    <a:pt x="1350" y="614"/>
                  </a:lnTo>
                  <a:lnTo>
                    <a:pt x="4225" y="24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C5B55302-5351-466A-A4C4-34B160EF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0" t="35544" r="34562" b="63530"/>
            <a:stretch>
              <a:fillRect/>
            </a:stretch>
          </p:blipFill>
          <p:spPr>
            <a:xfrm>
              <a:off x="5351600" y="2551523"/>
              <a:ext cx="46912" cy="49878"/>
            </a:xfrm>
            <a:custGeom>
              <a:avLst/>
              <a:gdLst>
                <a:gd name="connsiteX0" fmla="*/ 0 w 46912"/>
                <a:gd name="connsiteY0" fmla="*/ 0 h 49878"/>
                <a:gd name="connsiteX1" fmla="*/ 3701 w 46912"/>
                <a:gd name="connsiteY1" fmla="*/ 2140 h 49878"/>
                <a:gd name="connsiteX2" fmla="*/ 10201 w 46912"/>
                <a:gd name="connsiteY2" fmla="*/ 6078 h 49878"/>
                <a:gd name="connsiteX3" fmla="*/ 16701 w 46912"/>
                <a:gd name="connsiteY3" fmla="*/ 11327 h 49878"/>
                <a:gd name="connsiteX4" fmla="*/ 26089 w 46912"/>
                <a:gd name="connsiteY4" fmla="*/ 20514 h 49878"/>
                <a:gd name="connsiteX5" fmla="*/ 34033 w 46912"/>
                <a:gd name="connsiteY5" fmla="*/ 29701 h 49878"/>
                <a:gd name="connsiteX6" fmla="*/ 39089 w 46912"/>
                <a:gd name="connsiteY6" fmla="*/ 37575 h 49878"/>
                <a:gd name="connsiteX7" fmla="*/ 42700 w 46912"/>
                <a:gd name="connsiteY7" fmla="*/ 44137 h 49878"/>
                <a:gd name="connsiteX8" fmla="*/ 46912 w 46912"/>
                <a:gd name="connsiteY8" fmla="*/ 49878 h 49878"/>
                <a:gd name="connsiteX9" fmla="*/ 43326 w 46912"/>
                <a:gd name="connsiteY9" fmla="*/ 46076 h 49878"/>
                <a:gd name="connsiteX10" fmla="*/ 38995 w 46912"/>
                <a:gd name="connsiteY10" fmla="*/ 38857 h 49878"/>
                <a:gd name="connsiteX11" fmla="*/ 33941 w 46912"/>
                <a:gd name="connsiteY11" fmla="*/ 30326 h 49878"/>
                <a:gd name="connsiteX12" fmla="*/ 27444 w 46912"/>
                <a:gd name="connsiteY12" fmla="*/ 22451 h 49878"/>
                <a:gd name="connsiteX13" fmla="*/ 17338 w 46912"/>
                <a:gd name="connsiteY13" fmla="*/ 12608 h 49878"/>
                <a:gd name="connsiteX14" fmla="*/ 10841 w 46912"/>
                <a:gd name="connsiteY14" fmla="*/ 8014 h 49878"/>
                <a:gd name="connsiteX15" fmla="*/ 4344 w 46912"/>
                <a:gd name="connsiteY15" fmla="*/ 2764 h 49878"/>
                <a:gd name="connsiteX16" fmla="*/ 0 w 46912"/>
                <a:gd name="connsiteY16" fmla="*/ 0 h 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912" h="49878">
                  <a:moveTo>
                    <a:pt x="0" y="0"/>
                  </a:moveTo>
                  <a:lnTo>
                    <a:pt x="3701" y="2140"/>
                  </a:lnTo>
                  <a:lnTo>
                    <a:pt x="10201" y="6078"/>
                  </a:lnTo>
                  <a:lnTo>
                    <a:pt x="16701" y="11327"/>
                  </a:lnTo>
                  <a:lnTo>
                    <a:pt x="26089" y="20514"/>
                  </a:lnTo>
                  <a:lnTo>
                    <a:pt x="34033" y="29701"/>
                  </a:lnTo>
                  <a:lnTo>
                    <a:pt x="39089" y="37575"/>
                  </a:lnTo>
                  <a:lnTo>
                    <a:pt x="42700" y="44137"/>
                  </a:lnTo>
                  <a:lnTo>
                    <a:pt x="46912" y="49878"/>
                  </a:lnTo>
                  <a:lnTo>
                    <a:pt x="43326" y="46076"/>
                  </a:lnTo>
                  <a:lnTo>
                    <a:pt x="38995" y="38857"/>
                  </a:lnTo>
                  <a:lnTo>
                    <a:pt x="33941" y="30326"/>
                  </a:lnTo>
                  <a:lnTo>
                    <a:pt x="27444" y="22451"/>
                  </a:lnTo>
                  <a:lnTo>
                    <a:pt x="17338" y="12608"/>
                  </a:lnTo>
                  <a:lnTo>
                    <a:pt x="10841" y="8014"/>
                  </a:lnTo>
                  <a:lnTo>
                    <a:pt x="4344" y="276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46BB1746-9761-4A3E-AE09-FA4EC1CF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8" t="36470" r="34455" b="63425"/>
            <a:stretch>
              <a:fillRect/>
            </a:stretch>
          </p:blipFill>
          <p:spPr>
            <a:xfrm>
              <a:off x="5398512" y="2601401"/>
              <a:ext cx="4750" cy="5644"/>
            </a:xfrm>
            <a:custGeom>
              <a:avLst/>
              <a:gdLst>
                <a:gd name="connsiteX0" fmla="*/ 0 w 4750"/>
                <a:gd name="connsiteY0" fmla="*/ 0 h 5644"/>
                <a:gd name="connsiteX1" fmla="*/ 746 w 4750"/>
                <a:gd name="connsiteY1" fmla="*/ 791 h 5644"/>
                <a:gd name="connsiteX2" fmla="*/ 4750 w 4750"/>
                <a:gd name="connsiteY2" fmla="*/ 5644 h 5644"/>
                <a:gd name="connsiteX3" fmla="*/ 4454 w 4750"/>
                <a:gd name="connsiteY3" fmla="*/ 5414 h 5644"/>
                <a:gd name="connsiteX4" fmla="*/ 121 w 4750"/>
                <a:gd name="connsiteY4" fmla="*/ 165 h 5644"/>
                <a:gd name="connsiteX5" fmla="*/ 0 w 4750"/>
                <a:gd name="connsiteY5" fmla="*/ 0 h 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0" h="5644">
                  <a:moveTo>
                    <a:pt x="0" y="0"/>
                  </a:moveTo>
                  <a:lnTo>
                    <a:pt x="746" y="791"/>
                  </a:lnTo>
                  <a:lnTo>
                    <a:pt x="4750" y="5644"/>
                  </a:lnTo>
                  <a:lnTo>
                    <a:pt x="4454" y="5414"/>
                  </a:lnTo>
                  <a:lnTo>
                    <a:pt x="121" y="16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2FF3FB0-6F6C-474C-B973-BED868B6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5" t="36575" r="34415" b="63399"/>
            <a:stretch>
              <a:fillRect/>
            </a:stretch>
          </p:blipFill>
          <p:spPr>
            <a:xfrm>
              <a:off x="5403262" y="2607045"/>
              <a:ext cx="1793" cy="1397"/>
            </a:xfrm>
            <a:custGeom>
              <a:avLst/>
              <a:gdLst>
                <a:gd name="connsiteX0" fmla="*/ 0 w 1793"/>
                <a:gd name="connsiteY0" fmla="*/ 0 h 1397"/>
                <a:gd name="connsiteX1" fmla="*/ 1793 w 1793"/>
                <a:gd name="connsiteY1" fmla="*/ 1397 h 1397"/>
                <a:gd name="connsiteX2" fmla="*/ 327 w 1793"/>
                <a:gd name="connsiteY2" fmla="*/ 397 h 1397"/>
                <a:gd name="connsiteX3" fmla="*/ 0 w 1793"/>
                <a:gd name="connsiteY3" fmla="*/ 0 h 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1397">
                  <a:moveTo>
                    <a:pt x="0" y="0"/>
                  </a:moveTo>
                  <a:lnTo>
                    <a:pt x="1793" y="1397"/>
                  </a:lnTo>
                  <a:lnTo>
                    <a:pt x="327" y="39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3243F7EE-36D8-4C87-AD6E-2F2DF411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5" t="36601" r="34233" b="63301"/>
            <a:stretch>
              <a:fillRect/>
            </a:stretch>
          </p:blipFill>
          <p:spPr>
            <a:xfrm>
              <a:off x="5405055" y="2608442"/>
              <a:ext cx="8151" cy="5266"/>
            </a:xfrm>
            <a:custGeom>
              <a:avLst/>
              <a:gdLst>
                <a:gd name="connsiteX0" fmla="*/ 0 w 8151"/>
                <a:gd name="connsiteY0" fmla="*/ 0 h 5266"/>
                <a:gd name="connsiteX1" fmla="*/ 4309 w 8151"/>
                <a:gd name="connsiteY1" fmla="*/ 2938 h 5266"/>
                <a:gd name="connsiteX2" fmla="*/ 8151 w 8151"/>
                <a:gd name="connsiteY2" fmla="*/ 5266 h 5266"/>
                <a:gd name="connsiteX3" fmla="*/ 7300 w 8151"/>
                <a:gd name="connsiteY3" fmla="*/ 4935 h 5266"/>
                <a:gd name="connsiteX4" fmla="*/ 2967 w 8151"/>
                <a:gd name="connsiteY4" fmla="*/ 2310 h 5266"/>
                <a:gd name="connsiteX5" fmla="*/ 0 w 8151"/>
                <a:gd name="connsiteY5" fmla="*/ 0 h 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1" h="5266">
                  <a:moveTo>
                    <a:pt x="0" y="0"/>
                  </a:moveTo>
                  <a:lnTo>
                    <a:pt x="4309" y="2938"/>
                  </a:lnTo>
                  <a:lnTo>
                    <a:pt x="8151" y="5266"/>
                  </a:lnTo>
                  <a:lnTo>
                    <a:pt x="7300" y="4935"/>
                  </a:lnTo>
                  <a:lnTo>
                    <a:pt x="2967" y="231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85D8F1A7-CFE8-47C4-A5BC-43C2544D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5" t="38752" r="60167" b="59668"/>
            <a:stretch>
              <a:fillRect/>
            </a:stretch>
          </p:blipFill>
          <p:spPr>
            <a:xfrm>
              <a:off x="4033789" y="2724252"/>
              <a:ext cx="218780" cy="85028"/>
            </a:xfrm>
            <a:custGeom>
              <a:avLst/>
              <a:gdLst>
                <a:gd name="connsiteX0" fmla="*/ 11191 w 218780"/>
                <a:gd name="connsiteY0" fmla="*/ 0 h 85028"/>
                <a:gd name="connsiteX1" fmla="*/ 15522 w 218780"/>
                <a:gd name="connsiteY1" fmla="*/ 0 h 85028"/>
                <a:gd name="connsiteX2" fmla="*/ 20576 w 218780"/>
                <a:gd name="connsiteY2" fmla="*/ 0 h 85028"/>
                <a:gd name="connsiteX3" fmla="*/ 24907 w 218780"/>
                <a:gd name="connsiteY3" fmla="*/ 1968 h 85028"/>
                <a:gd name="connsiteX4" fmla="*/ 30682 w 218780"/>
                <a:gd name="connsiteY4" fmla="*/ 4593 h 85028"/>
                <a:gd name="connsiteX5" fmla="*/ 35014 w 218780"/>
                <a:gd name="connsiteY5" fmla="*/ 8531 h 85028"/>
                <a:gd name="connsiteX6" fmla="*/ 40067 w 218780"/>
                <a:gd name="connsiteY6" fmla="*/ 13780 h 85028"/>
                <a:gd name="connsiteX7" fmla="*/ 44398 w 218780"/>
                <a:gd name="connsiteY7" fmla="*/ 19687 h 85028"/>
                <a:gd name="connsiteX8" fmla="*/ 48730 w 218780"/>
                <a:gd name="connsiteY8" fmla="*/ 26249 h 85028"/>
                <a:gd name="connsiteX9" fmla="*/ 54505 w 218780"/>
                <a:gd name="connsiteY9" fmla="*/ 34124 h 85028"/>
                <a:gd name="connsiteX10" fmla="*/ 61002 w 218780"/>
                <a:gd name="connsiteY10" fmla="*/ 42655 h 85028"/>
                <a:gd name="connsiteX11" fmla="*/ 70387 w 218780"/>
                <a:gd name="connsiteY11" fmla="*/ 52498 h 85028"/>
                <a:gd name="connsiteX12" fmla="*/ 76884 w 218780"/>
                <a:gd name="connsiteY12" fmla="*/ 57748 h 85028"/>
                <a:gd name="connsiteX13" fmla="*/ 83381 w 218780"/>
                <a:gd name="connsiteY13" fmla="*/ 62342 h 85028"/>
                <a:gd name="connsiteX14" fmla="*/ 91322 w 218780"/>
                <a:gd name="connsiteY14" fmla="*/ 66279 h 85028"/>
                <a:gd name="connsiteX15" fmla="*/ 99984 w 218780"/>
                <a:gd name="connsiteY15" fmla="*/ 70216 h 85028"/>
                <a:gd name="connsiteX16" fmla="*/ 109369 w 218780"/>
                <a:gd name="connsiteY16" fmla="*/ 74154 h 85028"/>
                <a:gd name="connsiteX17" fmla="*/ 119476 w 218780"/>
                <a:gd name="connsiteY17" fmla="*/ 76122 h 85028"/>
                <a:gd name="connsiteX18" fmla="*/ 129582 w 218780"/>
                <a:gd name="connsiteY18" fmla="*/ 78091 h 85028"/>
                <a:gd name="connsiteX19" fmla="*/ 141854 w 218780"/>
                <a:gd name="connsiteY19" fmla="*/ 79404 h 85028"/>
                <a:gd name="connsiteX20" fmla="*/ 155570 w 218780"/>
                <a:gd name="connsiteY20" fmla="*/ 78091 h 85028"/>
                <a:gd name="connsiteX21" fmla="*/ 168564 w 218780"/>
                <a:gd name="connsiteY21" fmla="*/ 76122 h 85028"/>
                <a:gd name="connsiteX22" fmla="*/ 181559 w 218780"/>
                <a:gd name="connsiteY22" fmla="*/ 72185 h 85028"/>
                <a:gd name="connsiteX23" fmla="*/ 193831 w 218780"/>
                <a:gd name="connsiteY23" fmla="*/ 67591 h 85028"/>
                <a:gd name="connsiteX24" fmla="*/ 205381 w 218780"/>
                <a:gd name="connsiteY24" fmla="*/ 60373 h 85028"/>
                <a:gd name="connsiteX25" fmla="*/ 216210 w 218780"/>
                <a:gd name="connsiteY25" fmla="*/ 52498 h 85028"/>
                <a:gd name="connsiteX26" fmla="*/ 218780 w 218780"/>
                <a:gd name="connsiteY26" fmla="*/ 50496 h 85028"/>
                <a:gd name="connsiteX27" fmla="*/ 218374 w 218780"/>
                <a:gd name="connsiteY27" fmla="*/ 50921 h 85028"/>
                <a:gd name="connsiteX28" fmla="*/ 208267 w 218780"/>
                <a:gd name="connsiteY28" fmla="*/ 58792 h 85028"/>
                <a:gd name="connsiteX29" fmla="*/ 196717 w 218780"/>
                <a:gd name="connsiteY29" fmla="*/ 66663 h 85028"/>
                <a:gd name="connsiteX30" fmla="*/ 185888 w 218780"/>
                <a:gd name="connsiteY30" fmla="*/ 72566 h 85028"/>
                <a:gd name="connsiteX31" fmla="*/ 172894 w 218780"/>
                <a:gd name="connsiteY31" fmla="*/ 78469 h 85028"/>
                <a:gd name="connsiteX32" fmla="*/ 160622 w 218780"/>
                <a:gd name="connsiteY32" fmla="*/ 81093 h 85028"/>
                <a:gd name="connsiteX33" fmla="*/ 146906 w 218780"/>
                <a:gd name="connsiteY33" fmla="*/ 84372 h 85028"/>
                <a:gd name="connsiteX34" fmla="*/ 133912 w 218780"/>
                <a:gd name="connsiteY34" fmla="*/ 85028 h 85028"/>
                <a:gd name="connsiteX35" fmla="*/ 122361 w 218780"/>
                <a:gd name="connsiteY35" fmla="*/ 84372 h 85028"/>
                <a:gd name="connsiteX36" fmla="*/ 111533 w 218780"/>
                <a:gd name="connsiteY36" fmla="*/ 82405 h 85028"/>
                <a:gd name="connsiteX37" fmla="*/ 100705 w 218780"/>
                <a:gd name="connsiteY37" fmla="*/ 80437 h 85028"/>
                <a:gd name="connsiteX38" fmla="*/ 92042 w 218780"/>
                <a:gd name="connsiteY38" fmla="*/ 76501 h 85028"/>
                <a:gd name="connsiteX39" fmla="*/ 83379 w 218780"/>
                <a:gd name="connsiteY39" fmla="*/ 72566 h 85028"/>
                <a:gd name="connsiteX40" fmla="*/ 75438 w 218780"/>
                <a:gd name="connsiteY40" fmla="*/ 68630 h 85028"/>
                <a:gd name="connsiteX41" fmla="*/ 68219 w 218780"/>
                <a:gd name="connsiteY41" fmla="*/ 63383 h 85028"/>
                <a:gd name="connsiteX42" fmla="*/ 62444 w 218780"/>
                <a:gd name="connsiteY42" fmla="*/ 58792 h 85028"/>
                <a:gd name="connsiteX43" fmla="*/ 53059 w 218780"/>
                <a:gd name="connsiteY43" fmla="*/ 48953 h 85028"/>
                <a:gd name="connsiteX44" fmla="*/ 45119 w 218780"/>
                <a:gd name="connsiteY44" fmla="*/ 40426 h 85028"/>
                <a:gd name="connsiteX45" fmla="*/ 40065 w 218780"/>
                <a:gd name="connsiteY45" fmla="*/ 32555 h 85028"/>
                <a:gd name="connsiteX46" fmla="*/ 36456 w 218780"/>
                <a:gd name="connsiteY46" fmla="*/ 25340 h 85028"/>
                <a:gd name="connsiteX47" fmla="*/ 31403 w 218780"/>
                <a:gd name="connsiteY47" fmla="*/ 19437 h 85028"/>
                <a:gd name="connsiteX48" fmla="*/ 27071 w 218780"/>
                <a:gd name="connsiteY48" fmla="*/ 14845 h 85028"/>
                <a:gd name="connsiteX49" fmla="*/ 22740 w 218780"/>
                <a:gd name="connsiteY49" fmla="*/ 10910 h 85028"/>
                <a:gd name="connsiteX50" fmla="*/ 17687 w 218780"/>
                <a:gd name="connsiteY50" fmla="*/ 7630 h 85028"/>
                <a:gd name="connsiteX51" fmla="*/ 13355 w 218780"/>
                <a:gd name="connsiteY51" fmla="*/ 5662 h 85028"/>
                <a:gd name="connsiteX52" fmla="*/ 7580 w 218780"/>
                <a:gd name="connsiteY52" fmla="*/ 5007 h 85028"/>
                <a:gd name="connsiteX53" fmla="*/ 3249 w 218780"/>
                <a:gd name="connsiteY53" fmla="*/ 5007 h 85028"/>
                <a:gd name="connsiteX54" fmla="*/ 0 w 218780"/>
                <a:gd name="connsiteY54" fmla="*/ 5498 h 85028"/>
                <a:gd name="connsiteX55" fmla="*/ 2528 w 218780"/>
                <a:gd name="connsiteY55" fmla="*/ 2624 h 85028"/>
                <a:gd name="connsiteX56" fmla="*/ 6860 w 218780"/>
                <a:gd name="connsiteY56" fmla="*/ 656 h 85028"/>
                <a:gd name="connsiteX57" fmla="*/ 11191 w 218780"/>
                <a:gd name="connsiteY57" fmla="*/ 0 h 8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18780" h="85028">
                  <a:moveTo>
                    <a:pt x="11191" y="0"/>
                  </a:moveTo>
                  <a:lnTo>
                    <a:pt x="15522" y="0"/>
                  </a:lnTo>
                  <a:lnTo>
                    <a:pt x="20576" y="0"/>
                  </a:lnTo>
                  <a:lnTo>
                    <a:pt x="24907" y="1968"/>
                  </a:lnTo>
                  <a:lnTo>
                    <a:pt x="30682" y="4593"/>
                  </a:lnTo>
                  <a:lnTo>
                    <a:pt x="35014" y="8531"/>
                  </a:lnTo>
                  <a:lnTo>
                    <a:pt x="40067" y="13780"/>
                  </a:lnTo>
                  <a:lnTo>
                    <a:pt x="44398" y="19687"/>
                  </a:lnTo>
                  <a:lnTo>
                    <a:pt x="48730" y="26249"/>
                  </a:lnTo>
                  <a:lnTo>
                    <a:pt x="54505" y="34124"/>
                  </a:lnTo>
                  <a:lnTo>
                    <a:pt x="61002" y="42655"/>
                  </a:lnTo>
                  <a:lnTo>
                    <a:pt x="70387" y="52498"/>
                  </a:lnTo>
                  <a:lnTo>
                    <a:pt x="76884" y="57748"/>
                  </a:lnTo>
                  <a:lnTo>
                    <a:pt x="83381" y="62342"/>
                  </a:lnTo>
                  <a:lnTo>
                    <a:pt x="91322" y="66279"/>
                  </a:lnTo>
                  <a:lnTo>
                    <a:pt x="99984" y="70216"/>
                  </a:lnTo>
                  <a:lnTo>
                    <a:pt x="109369" y="74154"/>
                  </a:lnTo>
                  <a:lnTo>
                    <a:pt x="119476" y="76122"/>
                  </a:lnTo>
                  <a:lnTo>
                    <a:pt x="129582" y="78091"/>
                  </a:lnTo>
                  <a:lnTo>
                    <a:pt x="141854" y="79404"/>
                  </a:lnTo>
                  <a:lnTo>
                    <a:pt x="155570" y="78091"/>
                  </a:lnTo>
                  <a:lnTo>
                    <a:pt x="168564" y="76122"/>
                  </a:lnTo>
                  <a:lnTo>
                    <a:pt x="181559" y="72185"/>
                  </a:lnTo>
                  <a:lnTo>
                    <a:pt x="193831" y="67591"/>
                  </a:lnTo>
                  <a:lnTo>
                    <a:pt x="205381" y="60373"/>
                  </a:lnTo>
                  <a:lnTo>
                    <a:pt x="216210" y="52498"/>
                  </a:lnTo>
                  <a:lnTo>
                    <a:pt x="218780" y="50496"/>
                  </a:lnTo>
                  <a:lnTo>
                    <a:pt x="218374" y="50921"/>
                  </a:lnTo>
                  <a:lnTo>
                    <a:pt x="208267" y="58792"/>
                  </a:lnTo>
                  <a:lnTo>
                    <a:pt x="196717" y="66663"/>
                  </a:lnTo>
                  <a:lnTo>
                    <a:pt x="185888" y="72566"/>
                  </a:lnTo>
                  <a:lnTo>
                    <a:pt x="172894" y="78469"/>
                  </a:lnTo>
                  <a:lnTo>
                    <a:pt x="160622" y="81093"/>
                  </a:lnTo>
                  <a:lnTo>
                    <a:pt x="146906" y="84372"/>
                  </a:lnTo>
                  <a:lnTo>
                    <a:pt x="133912" y="85028"/>
                  </a:lnTo>
                  <a:lnTo>
                    <a:pt x="122361" y="84372"/>
                  </a:lnTo>
                  <a:lnTo>
                    <a:pt x="111533" y="82405"/>
                  </a:lnTo>
                  <a:lnTo>
                    <a:pt x="100705" y="80437"/>
                  </a:lnTo>
                  <a:lnTo>
                    <a:pt x="92042" y="76501"/>
                  </a:lnTo>
                  <a:lnTo>
                    <a:pt x="83379" y="72566"/>
                  </a:lnTo>
                  <a:lnTo>
                    <a:pt x="75438" y="68630"/>
                  </a:lnTo>
                  <a:lnTo>
                    <a:pt x="68219" y="63383"/>
                  </a:lnTo>
                  <a:lnTo>
                    <a:pt x="62444" y="58792"/>
                  </a:lnTo>
                  <a:lnTo>
                    <a:pt x="53059" y="48953"/>
                  </a:lnTo>
                  <a:lnTo>
                    <a:pt x="45119" y="40426"/>
                  </a:lnTo>
                  <a:lnTo>
                    <a:pt x="40065" y="32555"/>
                  </a:lnTo>
                  <a:lnTo>
                    <a:pt x="36456" y="25340"/>
                  </a:lnTo>
                  <a:lnTo>
                    <a:pt x="31403" y="19437"/>
                  </a:lnTo>
                  <a:lnTo>
                    <a:pt x="27071" y="14845"/>
                  </a:lnTo>
                  <a:lnTo>
                    <a:pt x="22740" y="10910"/>
                  </a:lnTo>
                  <a:lnTo>
                    <a:pt x="17687" y="7630"/>
                  </a:lnTo>
                  <a:lnTo>
                    <a:pt x="13355" y="5662"/>
                  </a:lnTo>
                  <a:lnTo>
                    <a:pt x="7580" y="5007"/>
                  </a:lnTo>
                  <a:lnTo>
                    <a:pt x="3249" y="5007"/>
                  </a:lnTo>
                  <a:lnTo>
                    <a:pt x="0" y="5498"/>
                  </a:lnTo>
                  <a:lnTo>
                    <a:pt x="2528" y="2624"/>
                  </a:lnTo>
                  <a:lnTo>
                    <a:pt x="6860" y="656"/>
                  </a:lnTo>
                  <a:lnTo>
                    <a:pt x="11191" y="0"/>
                  </a:lnTo>
                  <a:close/>
                </a:path>
              </a:pathLst>
            </a:custGeom>
          </p:spPr>
        </p:pic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1DC32AA9-8F37-4644-9DD1-CEF2EF207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38854" r="50627" b="39463"/>
            <a:stretch>
              <a:fillRect/>
            </a:stretch>
          </p:blipFill>
          <p:spPr>
            <a:xfrm>
              <a:off x="3398160" y="2729750"/>
              <a:ext cx="1281367" cy="1167211"/>
            </a:xfrm>
            <a:custGeom>
              <a:avLst/>
              <a:gdLst>
                <a:gd name="connsiteX0" fmla="*/ 635629 w 1281367"/>
                <a:gd name="connsiteY0" fmla="*/ 0 h 1167211"/>
                <a:gd name="connsiteX1" fmla="*/ 635270 w 1281367"/>
                <a:gd name="connsiteY1" fmla="*/ 408 h 1167211"/>
                <a:gd name="connsiteX2" fmla="*/ 631660 w 1281367"/>
                <a:gd name="connsiteY2" fmla="*/ 4345 h 1167211"/>
                <a:gd name="connsiteX3" fmla="*/ 628773 w 1281367"/>
                <a:gd name="connsiteY3" fmla="*/ 8282 h 1167211"/>
                <a:gd name="connsiteX4" fmla="*/ 627329 w 1281367"/>
                <a:gd name="connsiteY4" fmla="*/ 14189 h 1167211"/>
                <a:gd name="connsiteX5" fmla="*/ 625163 w 1281367"/>
                <a:gd name="connsiteY5" fmla="*/ 20751 h 1167211"/>
                <a:gd name="connsiteX6" fmla="*/ 625163 w 1281367"/>
                <a:gd name="connsiteY6" fmla="*/ 28626 h 1167211"/>
                <a:gd name="connsiteX7" fmla="*/ 625163 w 1281367"/>
                <a:gd name="connsiteY7" fmla="*/ 589704 h 1167211"/>
                <a:gd name="connsiteX8" fmla="*/ 953626 w 1281367"/>
                <a:gd name="connsiteY8" fmla="*/ 589704 h 1167211"/>
                <a:gd name="connsiteX9" fmla="*/ 953626 w 1281367"/>
                <a:gd name="connsiteY9" fmla="*/ 590360 h 1167211"/>
                <a:gd name="connsiteX10" fmla="*/ 1243828 w 1281367"/>
                <a:gd name="connsiteY10" fmla="*/ 590360 h 1167211"/>
                <a:gd name="connsiteX11" fmla="*/ 1252491 w 1281367"/>
                <a:gd name="connsiteY11" fmla="*/ 591673 h 1167211"/>
                <a:gd name="connsiteX12" fmla="*/ 1259710 w 1281367"/>
                <a:gd name="connsiteY12" fmla="*/ 592329 h 1167211"/>
                <a:gd name="connsiteX13" fmla="*/ 1267651 w 1281367"/>
                <a:gd name="connsiteY13" fmla="*/ 594298 h 1167211"/>
                <a:gd name="connsiteX14" fmla="*/ 1272704 w 1281367"/>
                <a:gd name="connsiteY14" fmla="*/ 597579 h 1167211"/>
                <a:gd name="connsiteX15" fmla="*/ 1277036 w 1281367"/>
                <a:gd name="connsiteY15" fmla="*/ 602172 h 1167211"/>
                <a:gd name="connsiteX16" fmla="*/ 1280645 w 1281367"/>
                <a:gd name="connsiteY16" fmla="*/ 608078 h 1167211"/>
                <a:gd name="connsiteX17" fmla="*/ 1281367 w 1281367"/>
                <a:gd name="connsiteY17" fmla="*/ 613984 h 1167211"/>
                <a:gd name="connsiteX18" fmla="*/ 1280645 w 1281367"/>
                <a:gd name="connsiteY18" fmla="*/ 619891 h 1167211"/>
                <a:gd name="connsiteX19" fmla="*/ 1276314 w 1281367"/>
                <a:gd name="connsiteY19" fmla="*/ 627109 h 1167211"/>
                <a:gd name="connsiteX20" fmla="*/ 1270538 w 1281367"/>
                <a:gd name="connsiteY20" fmla="*/ 633015 h 1167211"/>
                <a:gd name="connsiteX21" fmla="*/ 1261876 w 1281367"/>
                <a:gd name="connsiteY21" fmla="*/ 638921 h 1167211"/>
                <a:gd name="connsiteX22" fmla="*/ 1252491 w 1281367"/>
                <a:gd name="connsiteY22" fmla="*/ 644827 h 1167211"/>
                <a:gd name="connsiteX23" fmla="*/ 1246412 w 1281367"/>
                <a:gd name="connsiteY23" fmla="*/ 647590 h 1167211"/>
                <a:gd name="connsiteX24" fmla="*/ 1253212 w 1281367"/>
                <a:gd name="connsiteY24" fmla="*/ 643310 h 1167211"/>
                <a:gd name="connsiteX25" fmla="*/ 1261874 w 1281367"/>
                <a:gd name="connsiteY25" fmla="*/ 637404 h 1167211"/>
                <a:gd name="connsiteX26" fmla="*/ 1267649 w 1281367"/>
                <a:gd name="connsiteY26" fmla="*/ 631498 h 1167211"/>
                <a:gd name="connsiteX27" fmla="*/ 1271981 w 1281367"/>
                <a:gd name="connsiteY27" fmla="*/ 624280 h 1167211"/>
                <a:gd name="connsiteX28" fmla="*/ 1272703 w 1281367"/>
                <a:gd name="connsiteY28" fmla="*/ 618374 h 1167211"/>
                <a:gd name="connsiteX29" fmla="*/ 1271981 w 1281367"/>
                <a:gd name="connsiteY29" fmla="*/ 612468 h 1167211"/>
                <a:gd name="connsiteX30" fmla="*/ 1268372 w 1281367"/>
                <a:gd name="connsiteY30" fmla="*/ 606561 h 1167211"/>
                <a:gd name="connsiteX31" fmla="*/ 1264041 w 1281367"/>
                <a:gd name="connsiteY31" fmla="*/ 601968 h 1167211"/>
                <a:gd name="connsiteX32" fmla="*/ 1258987 w 1281367"/>
                <a:gd name="connsiteY32" fmla="*/ 598687 h 1167211"/>
                <a:gd name="connsiteX33" fmla="*/ 1251046 w 1281367"/>
                <a:gd name="connsiteY33" fmla="*/ 596717 h 1167211"/>
                <a:gd name="connsiteX34" fmla="*/ 1243828 w 1281367"/>
                <a:gd name="connsiteY34" fmla="*/ 596062 h 1167211"/>
                <a:gd name="connsiteX35" fmla="*/ 1235165 w 1281367"/>
                <a:gd name="connsiteY35" fmla="*/ 594749 h 1167211"/>
                <a:gd name="connsiteX36" fmla="*/ 1232281 w 1281367"/>
                <a:gd name="connsiteY36" fmla="*/ 594749 h 1167211"/>
                <a:gd name="connsiteX37" fmla="*/ 1230833 w 1281367"/>
                <a:gd name="connsiteY37" fmla="*/ 595877 h 1167211"/>
                <a:gd name="connsiteX38" fmla="*/ 1225058 w 1281367"/>
                <a:gd name="connsiteY38" fmla="*/ 598502 h 1167211"/>
                <a:gd name="connsiteX39" fmla="*/ 1218560 w 1281367"/>
                <a:gd name="connsiteY39" fmla="*/ 600471 h 1167211"/>
                <a:gd name="connsiteX40" fmla="*/ 1209898 w 1281367"/>
                <a:gd name="connsiteY40" fmla="*/ 602440 h 1167211"/>
                <a:gd name="connsiteX41" fmla="*/ 1201235 w 1281367"/>
                <a:gd name="connsiteY41" fmla="*/ 602440 h 1167211"/>
                <a:gd name="connsiteX42" fmla="*/ 1020039 w 1281367"/>
                <a:gd name="connsiteY42" fmla="*/ 602440 h 1167211"/>
                <a:gd name="connsiteX43" fmla="*/ 1020039 w 1281367"/>
                <a:gd name="connsiteY43" fmla="*/ 603752 h 1167211"/>
                <a:gd name="connsiteX44" fmla="*/ 625162 w 1281367"/>
                <a:gd name="connsiteY44" fmla="*/ 603752 h 1167211"/>
                <a:gd name="connsiteX45" fmla="*/ 625162 w 1281367"/>
                <a:gd name="connsiteY45" fmla="*/ 1130706 h 1167211"/>
                <a:gd name="connsiteX46" fmla="*/ 625162 w 1281367"/>
                <a:gd name="connsiteY46" fmla="*/ 1137268 h 1167211"/>
                <a:gd name="connsiteX47" fmla="*/ 627328 w 1281367"/>
                <a:gd name="connsiteY47" fmla="*/ 1144487 h 1167211"/>
                <a:gd name="connsiteX48" fmla="*/ 628772 w 1281367"/>
                <a:gd name="connsiteY48" fmla="*/ 1150393 h 1167211"/>
                <a:gd name="connsiteX49" fmla="*/ 631659 w 1281367"/>
                <a:gd name="connsiteY49" fmla="*/ 1154986 h 1167211"/>
                <a:gd name="connsiteX50" fmla="*/ 635268 w 1281367"/>
                <a:gd name="connsiteY50" fmla="*/ 1158924 h 1167211"/>
                <a:gd name="connsiteX51" fmla="*/ 638156 w 1281367"/>
                <a:gd name="connsiteY51" fmla="*/ 1161549 h 1167211"/>
                <a:gd name="connsiteX52" fmla="*/ 642488 w 1281367"/>
                <a:gd name="connsiteY52" fmla="*/ 1163517 h 1167211"/>
                <a:gd name="connsiteX53" fmla="*/ 646819 w 1281367"/>
                <a:gd name="connsiteY53" fmla="*/ 1164830 h 1167211"/>
                <a:gd name="connsiteX54" fmla="*/ 651150 w 1281367"/>
                <a:gd name="connsiteY54" fmla="*/ 1164830 h 1167211"/>
                <a:gd name="connsiteX55" fmla="*/ 654140 w 1281367"/>
                <a:gd name="connsiteY55" fmla="*/ 1164053 h 1167211"/>
                <a:gd name="connsiteX56" fmla="*/ 653316 w 1281367"/>
                <a:gd name="connsiteY56" fmla="*/ 1164588 h 1167211"/>
                <a:gd name="connsiteX57" fmla="*/ 648985 w 1281367"/>
                <a:gd name="connsiteY57" fmla="*/ 1166555 h 1167211"/>
                <a:gd name="connsiteX58" fmla="*/ 643209 w 1281367"/>
                <a:gd name="connsiteY58" fmla="*/ 1167211 h 1167211"/>
                <a:gd name="connsiteX59" fmla="*/ 638878 w 1281367"/>
                <a:gd name="connsiteY59" fmla="*/ 1167211 h 1167211"/>
                <a:gd name="connsiteX60" fmla="*/ 634547 w 1281367"/>
                <a:gd name="connsiteY60" fmla="*/ 1166555 h 1167211"/>
                <a:gd name="connsiteX61" fmla="*/ 630215 w 1281367"/>
                <a:gd name="connsiteY61" fmla="*/ 1164588 h 1167211"/>
                <a:gd name="connsiteX62" fmla="*/ 627328 w 1281367"/>
                <a:gd name="connsiteY62" fmla="*/ 1161308 h 1167211"/>
                <a:gd name="connsiteX63" fmla="*/ 623718 w 1281367"/>
                <a:gd name="connsiteY63" fmla="*/ 1157372 h 1167211"/>
                <a:gd name="connsiteX64" fmla="*/ 620831 w 1281367"/>
                <a:gd name="connsiteY64" fmla="*/ 1152781 h 1167211"/>
                <a:gd name="connsiteX65" fmla="*/ 618665 w 1281367"/>
                <a:gd name="connsiteY65" fmla="*/ 1146878 h 1167211"/>
                <a:gd name="connsiteX66" fmla="*/ 617221 w 1281367"/>
                <a:gd name="connsiteY66" fmla="*/ 1140319 h 1167211"/>
                <a:gd name="connsiteX67" fmla="*/ 617221 w 1281367"/>
                <a:gd name="connsiteY67" fmla="*/ 1132448 h 1167211"/>
                <a:gd name="connsiteX68" fmla="*/ 617221 w 1281367"/>
                <a:gd name="connsiteY68" fmla="*/ 606403 h 1167211"/>
                <a:gd name="connsiteX69" fmla="*/ 10106 w 1281367"/>
                <a:gd name="connsiteY69" fmla="*/ 606403 h 1167211"/>
                <a:gd name="connsiteX70" fmla="*/ 4331 w 1281367"/>
                <a:gd name="connsiteY70" fmla="*/ 611650 h 1167211"/>
                <a:gd name="connsiteX71" fmla="*/ 1443 w 1281367"/>
                <a:gd name="connsiteY71" fmla="*/ 616242 h 1167211"/>
                <a:gd name="connsiteX72" fmla="*/ 314 w 1281367"/>
                <a:gd name="connsiteY72" fmla="*/ 620861 h 1167211"/>
                <a:gd name="connsiteX73" fmla="*/ 0 w 1281367"/>
                <a:gd name="connsiteY73" fmla="*/ 620005 h 1167211"/>
                <a:gd name="connsiteX74" fmla="*/ 0 w 1281367"/>
                <a:gd name="connsiteY74" fmla="*/ 614758 h 1167211"/>
                <a:gd name="connsiteX75" fmla="*/ 1444 w 1281367"/>
                <a:gd name="connsiteY75" fmla="*/ 610822 h 1167211"/>
                <a:gd name="connsiteX76" fmla="*/ 3609 w 1281367"/>
                <a:gd name="connsiteY76" fmla="*/ 608198 h 1167211"/>
                <a:gd name="connsiteX77" fmla="*/ 6497 w 1281367"/>
                <a:gd name="connsiteY77" fmla="*/ 604263 h 1167211"/>
                <a:gd name="connsiteX78" fmla="*/ 10828 w 1281367"/>
                <a:gd name="connsiteY78" fmla="*/ 600983 h 1167211"/>
                <a:gd name="connsiteX79" fmla="*/ 16603 w 1281367"/>
                <a:gd name="connsiteY79" fmla="*/ 599016 h 1167211"/>
                <a:gd name="connsiteX80" fmla="*/ 23100 w 1281367"/>
                <a:gd name="connsiteY80" fmla="*/ 597048 h 1167211"/>
                <a:gd name="connsiteX81" fmla="*/ 30319 w 1281367"/>
                <a:gd name="connsiteY81" fmla="*/ 596392 h 1167211"/>
                <a:gd name="connsiteX82" fmla="*/ 37538 w 1281367"/>
                <a:gd name="connsiteY82" fmla="*/ 595080 h 1167211"/>
                <a:gd name="connsiteX83" fmla="*/ 617221 w 1281367"/>
                <a:gd name="connsiteY83" fmla="*/ 595080 h 1167211"/>
                <a:gd name="connsiteX84" fmla="*/ 617221 w 1281367"/>
                <a:gd name="connsiteY84" fmla="*/ 34928 h 1167211"/>
                <a:gd name="connsiteX85" fmla="*/ 617221 w 1281367"/>
                <a:gd name="connsiteY85" fmla="*/ 27057 h 1167211"/>
                <a:gd name="connsiteX86" fmla="*/ 618665 w 1281367"/>
                <a:gd name="connsiteY86" fmla="*/ 19842 h 1167211"/>
                <a:gd name="connsiteX87" fmla="*/ 620830 w 1281367"/>
                <a:gd name="connsiteY87" fmla="*/ 13939 h 1167211"/>
                <a:gd name="connsiteX88" fmla="*/ 623718 w 1281367"/>
                <a:gd name="connsiteY88" fmla="*/ 9347 h 1167211"/>
                <a:gd name="connsiteX89" fmla="*/ 627327 w 1281367"/>
                <a:gd name="connsiteY89" fmla="*/ 5412 h 1167211"/>
                <a:gd name="connsiteX90" fmla="*/ 630215 w 1281367"/>
                <a:gd name="connsiteY90" fmla="*/ 2132 h 1167211"/>
                <a:gd name="connsiteX91" fmla="*/ 634546 w 1281367"/>
                <a:gd name="connsiteY91" fmla="*/ 164 h 1167211"/>
                <a:gd name="connsiteX92" fmla="*/ 635629 w 1281367"/>
                <a:gd name="connsiteY92" fmla="*/ 0 h 116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81367" h="1167211">
                  <a:moveTo>
                    <a:pt x="635629" y="0"/>
                  </a:moveTo>
                  <a:lnTo>
                    <a:pt x="635270" y="408"/>
                  </a:lnTo>
                  <a:lnTo>
                    <a:pt x="631660" y="4345"/>
                  </a:lnTo>
                  <a:lnTo>
                    <a:pt x="628773" y="8282"/>
                  </a:lnTo>
                  <a:lnTo>
                    <a:pt x="627329" y="14189"/>
                  </a:lnTo>
                  <a:lnTo>
                    <a:pt x="625163" y="20751"/>
                  </a:lnTo>
                  <a:lnTo>
                    <a:pt x="625163" y="28626"/>
                  </a:lnTo>
                  <a:lnTo>
                    <a:pt x="625163" y="589704"/>
                  </a:lnTo>
                  <a:lnTo>
                    <a:pt x="953626" y="589704"/>
                  </a:lnTo>
                  <a:lnTo>
                    <a:pt x="953626" y="590360"/>
                  </a:lnTo>
                  <a:lnTo>
                    <a:pt x="1243828" y="590360"/>
                  </a:lnTo>
                  <a:lnTo>
                    <a:pt x="1252491" y="591673"/>
                  </a:lnTo>
                  <a:lnTo>
                    <a:pt x="1259710" y="592329"/>
                  </a:lnTo>
                  <a:lnTo>
                    <a:pt x="1267651" y="594298"/>
                  </a:lnTo>
                  <a:lnTo>
                    <a:pt x="1272704" y="597579"/>
                  </a:lnTo>
                  <a:lnTo>
                    <a:pt x="1277036" y="602172"/>
                  </a:lnTo>
                  <a:lnTo>
                    <a:pt x="1280645" y="608078"/>
                  </a:lnTo>
                  <a:lnTo>
                    <a:pt x="1281367" y="613984"/>
                  </a:lnTo>
                  <a:lnTo>
                    <a:pt x="1280645" y="619891"/>
                  </a:lnTo>
                  <a:lnTo>
                    <a:pt x="1276314" y="627109"/>
                  </a:lnTo>
                  <a:lnTo>
                    <a:pt x="1270538" y="633015"/>
                  </a:lnTo>
                  <a:lnTo>
                    <a:pt x="1261876" y="638921"/>
                  </a:lnTo>
                  <a:lnTo>
                    <a:pt x="1252491" y="644827"/>
                  </a:lnTo>
                  <a:lnTo>
                    <a:pt x="1246412" y="647590"/>
                  </a:lnTo>
                  <a:lnTo>
                    <a:pt x="1253212" y="643310"/>
                  </a:lnTo>
                  <a:lnTo>
                    <a:pt x="1261874" y="637404"/>
                  </a:lnTo>
                  <a:lnTo>
                    <a:pt x="1267649" y="631498"/>
                  </a:lnTo>
                  <a:lnTo>
                    <a:pt x="1271981" y="624280"/>
                  </a:lnTo>
                  <a:lnTo>
                    <a:pt x="1272703" y="618374"/>
                  </a:lnTo>
                  <a:lnTo>
                    <a:pt x="1271981" y="612468"/>
                  </a:lnTo>
                  <a:lnTo>
                    <a:pt x="1268372" y="606561"/>
                  </a:lnTo>
                  <a:lnTo>
                    <a:pt x="1264041" y="601968"/>
                  </a:lnTo>
                  <a:lnTo>
                    <a:pt x="1258987" y="598687"/>
                  </a:lnTo>
                  <a:lnTo>
                    <a:pt x="1251046" y="596717"/>
                  </a:lnTo>
                  <a:lnTo>
                    <a:pt x="1243828" y="596062"/>
                  </a:lnTo>
                  <a:lnTo>
                    <a:pt x="1235165" y="594749"/>
                  </a:lnTo>
                  <a:lnTo>
                    <a:pt x="1232281" y="594749"/>
                  </a:lnTo>
                  <a:lnTo>
                    <a:pt x="1230833" y="595877"/>
                  </a:lnTo>
                  <a:lnTo>
                    <a:pt x="1225058" y="598502"/>
                  </a:lnTo>
                  <a:lnTo>
                    <a:pt x="1218560" y="600471"/>
                  </a:lnTo>
                  <a:lnTo>
                    <a:pt x="1209898" y="602440"/>
                  </a:lnTo>
                  <a:lnTo>
                    <a:pt x="1201235" y="602440"/>
                  </a:lnTo>
                  <a:lnTo>
                    <a:pt x="1020039" y="602440"/>
                  </a:lnTo>
                  <a:lnTo>
                    <a:pt x="1020039" y="603752"/>
                  </a:lnTo>
                  <a:lnTo>
                    <a:pt x="625162" y="603752"/>
                  </a:lnTo>
                  <a:lnTo>
                    <a:pt x="625162" y="1130706"/>
                  </a:lnTo>
                  <a:lnTo>
                    <a:pt x="625162" y="1137268"/>
                  </a:lnTo>
                  <a:lnTo>
                    <a:pt x="627328" y="1144487"/>
                  </a:lnTo>
                  <a:lnTo>
                    <a:pt x="628772" y="1150393"/>
                  </a:lnTo>
                  <a:lnTo>
                    <a:pt x="631659" y="1154986"/>
                  </a:lnTo>
                  <a:lnTo>
                    <a:pt x="635268" y="1158924"/>
                  </a:lnTo>
                  <a:lnTo>
                    <a:pt x="638156" y="1161549"/>
                  </a:lnTo>
                  <a:lnTo>
                    <a:pt x="642488" y="1163517"/>
                  </a:lnTo>
                  <a:lnTo>
                    <a:pt x="646819" y="1164830"/>
                  </a:lnTo>
                  <a:lnTo>
                    <a:pt x="651150" y="1164830"/>
                  </a:lnTo>
                  <a:lnTo>
                    <a:pt x="654140" y="1164053"/>
                  </a:lnTo>
                  <a:lnTo>
                    <a:pt x="653316" y="1164588"/>
                  </a:lnTo>
                  <a:lnTo>
                    <a:pt x="648985" y="1166555"/>
                  </a:lnTo>
                  <a:lnTo>
                    <a:pt x="643209" y="1167211"/>
                  </a:lnTo>
                  <a:lnTo>
                    <a:pt x="638878" y="1167211"/>
                  </a:lnTo>
                  <a:lnTo>
                    <a:pt x="634547" y="1166555"/>
                  </a:lnTo>
                  <a:lnTo>
                    <a:pt x="630215" y="1164588"/>
                  </a:lnTo>
                  <a:lnTo>
                    <a:pt x="627328" y="1161308"/>
                  </a:lnTo>
                  <a:lnTo>
                    <a:pt x="623718" y="1157372"/>
                  </a:lnTo>
                  <a:lnTo>
                    <a:pt x="620831" y="1152781"/>
                  </a:lnTo>
                  <a:lnTo>
                    <a:pt x="618665" y="1146878"/>
                  </a:lnTo>
                  <a:lnTo>
                    <a:pt x="617221" y="1140319"/>
                  </a:lnTo>
                  <a:lnTo>
                    <a:pt x="617221" y="1132448"/>
                  </a:lnTo>
                  <a:lnTo>
                    <a:pt x="617221" y="606403"/>
                  </a:lnTo>
                  <a:lnTo>
                    <a:pt x="10106" y="606403"/>
                  </a:lnTo>
                  <a:lnTo>
                    <a:pt x="4331" y="611650"/>
                  </a:lnTo>
                  <a:lnTo>
                    <a:pt x="1443" y="616242"/>
                  </a:lnTo>
                  <a:lnTo>
                    <a:pt x="314" y="620861"/>
                  </a:lnTo>
                  <a:lnTo>
                    <a:pt x="0" y="620005"/>
                  </a:lnTo>
                  <a:lnTo>
                    <a:pt x="0" y="614758"/>
                  </a:lnTo>
                  <a:lnTo>
                    <a:pt x="1444" y="610822"/>
                  </a:lnTo>
                  <a:lnTo>
                    <a:pt x="3609" y="608198"/>
                  </a:lnTo>
                  <a:lnTo>
                    <a:pt x="6497" y="604263"/>
                  </a:lnTo>
                  <a:lnTo>
                    <a:pt x="10828" y="600983"/>
                  </a:lnTo>
                  <a:lnTo>
                    <a:pt x="16603" y="599016"/>
                  </a:lnTo>
                  <a:lnTo>
                    <a:pt x="23100" y="597048"/>
                  </a:lnTo>
                  <a:lnTo>
                    <a:pt x="30319" y="596392"/>
                  </a:lnTo>
                  <a:lnTo>
                    <a:pt x="37538" y="595080"/>
                  </a:lnTo>
                  <a:lnTo>
                    <a:pt x="617221" y="595080"/>
                  </a:lnTo>
                  <a:lnTo>
                    <a:pt x="617221" y="34928"/>
                  </a:lnTo>
                  <a:lnTo>
                    <a:pt x="617221" y="27057"/>
                  </a:lnTo>
                  <a:lnTo>
                    <a:pt x="618665" y="19842"/>
                  </a:lnTo>
                  <a:lnTo>
                    <a:pt x="620830" y="13939"/>
                  </a:lnTo>
                  <a:lnTo>
                    <a:pt x="623718" y="9347"/>
                  </a:lnTo>
                  <a:lnTo>
                    <a:pt x="627327" y="5412"/>
                  </a:lnTo>
                  <a:lnTo>
                    <a:pt x="630215" y="2132"/>
                  </a:lnTo>
                  <a:lnTo>
                    <a:pt x="634546" y="164"/>
                  </a:lnTo>
                  <a:lnTo>
                    <a:pt x="635629" y="0"/>
                  </a:lnTo>
                  <a:close/>
                </a:path>
              </a:pathLst>
            </a:custGeom>
          </p:spPr>
        </p:pic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F8213ED8-E23A-4FA5-9934-B6394E1C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8" t="39291" r="39360" b="60493"/>
            <a:stretch>
              <a:fillRect/>
            </a:stretch>
          </p:blipFill>
          <p:spPr>
            <a:xfrm>
              <a:off x="5177842" y="2753243"/>
              <a:ext cx="5899" cy="11639"/>
            </a:xfrm>
            <a:custGeom>
              <a:avLst/>
              <a:gdLst>
                <a:gd name="connsiteX0" fmla="*/ 0 w 5899"/>
                <a:gd name="connsiteY0" fmla="*/ 0 h 11639"/>
                <a:gd name="connsiteX1" fmla="*/ 2686 w 5899"/>
                <a:gd name="connsiteY1" fmla="*/ 5152 h 11639"/>
                <a:gd name="connsiteX2" fmla="*/ 5899 w 5899"/>
                <a:gd name="connsiteY2" fmla="*/ 11639 h 11639"/>
                <a:gd name="connsiteX3" fmla="*/ 2681 w 5899"/>
                <a:gd name="connsiteY3" fmla="*/ 5789 h 11639"/>
                <a:gd name="connsiteX4" fmla="*/ 0 w 5899"/>
                <a:gd name="connsiteY4" fmla="*/ 0 h 1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" h="11639">
                  <a:moveTo>
                    <a:pt x="0" y="0"/>
                  </a:moveTo>
                  <a:lnTo>
                    <a:pt x="2686" y="5152"/>
                  </a:lnTo>
                  <a:lnTo>
                    <a:pt x="5899" y="11639"/>
                  </a:lnTo>
                  <a:lnTo>
                    <a:pt x="2681" y="578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74887B35-2D39-42F8-9E40-36CD593D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5" t="39374" r="33635" b="59114"/>
            <a:stretch>
              <a:fillRect/>
            </a:stretch>
          </p:blipFill>
          <p:spPr>
            <a:xfrm>
              <a:off x="5207257" y="2757739"/>
              <a:ext cx="232717" cy="81353"/>
            </a:xfrm>
            <a:custGeom>
              <a:avLst/>
              <a:gdLst>
                <a:gd name="connsiteX0" fmla="*/ 215931 w 232717"/>
                <a:gd name="connsiteY0" fmla="*/ 0 h 81353"/>
                <a:gd name="connsiteX1" fmla="*/ 220264 w 232717"/>
                <a:gd name="connsiteY1" fmla="*/ 0 h 81353"/>
                <a:gd name="connsiteX2" fmla="*/ 224597 w 232717"/>
                <a:gd name="connsiteY2" fmla="*/ 656 h 81353"/>
                <a:gd name="connsiteX3" fmla="*/ 228930 w 232717"/>
                <a:gd name="connsiteY3" fmla="*/ 2625 h 81353"/>
                <a:gd name="connsiteX4" fmla="*/ 231819 w 232717"/>
                <a:gd name="connsiteY4" fmla="*/ 5906 h 81353"/>
                <a:gd name="connsiteX5" fmla="*/ 232717 w 232717"/>
                <a:gd name="connsiteY5" fmla="*/ 6885 h 81353"/>
                <a:gd name="connsiteX6" fmla="*/ 229539 w 232717"/>
                <a:gd name="connsiteY6" fmla="*/ 4574 h 81353"/>
                <a:gd name="connsiteX7" fmla="*/ 225208 w 232717"/>
                <a:gd name="connsiteY7" fmla="*/ 2605 h 81353"/>
                <a:gd name="connsiteX8" fmla="*/ 220876 w 232717"/>
                <a:gd name="connsiteY8" fmla="*/ 1293 h 81353"/>
                <a:gd name="connsiteX9" fmla="*/ 215823 w 232717"/>
                <a:gd name="connsiteY9" fmla="*/ 1293 h 81353"/>
                <a:gd name="connsiteX10" fmla="*/ 211492 w 232717"/>
                <a:gd name="connsiteY10" fmla="*/ 2605 h 81353"/>
                <a:gd name="connsiteX11" fmla="*/ 206438 w 232717"/>
                <a:gd name="connsiteY11" fmla="*/ 3262 h 81353"/>
                <a:gd name="connsiteX12" fmla="*/ 202107 w 232717"/>
                <a:gd name="connsiteY12" fmla="*/ 6543 h 81353"/>
                <a:gd name="connsiteX13" fmla="*/ 196332 w 232717"/>
                <a:gd name="connsiteY13" fmla="*/ 10480 h 81353"/>
                <a:gd name="connsiteX14" fmla="*/ 192001 w 232717"/>
                <a:gd name="connsiteY14" fmla="*/ 15074 h 81353"/>
                <a:gd name="connsiteX15" fmla="*/ 187669 w 232717"/>
                <a:gd name="connsiteY15" fmla="*/ 20980 h 81353"/>
                <a:gd name="connsiteX16" fmla="*/ 183338 w 232717"/>
                <a:gd name="connsiteY16" fmla="*/ 28198 h 81353"/>
                <a:gd name="connsiteX17" fmla="*/ 178284 w 232717"/>
                <a:gd name="connsiteY17" fmla="*/ 36073 h 81353"/>
                <a:gd name="connsiteX18" fmla="*/ 171787 w 232717"/>
                <a:gd name="connsiteY18" fmla="*/ 44604 h 81353"/>
                <a:gd name="connsiteX19" fmla="*/ 161681 w 232717"/>
                <a:gd name="connsiteY19" fmla="*/ 54448 h 81353"/>
                <a:gd name="connsiteX20" fmla="*/ 155184 w 232717"/>
                <a:gd name="connsiteY20" fmla="*/ 59698 h 81353"/>
                <a:gd name="connsiteX21" fmla="*/ 148687 w 232717"/>
                <a:gd name="connsiteY21" fmla="*/ 64291 h 81353"/>
                <a:gd name="connsiteX22" fmla="*/ 141468 w 232717"/>
                <a:gd name="connsiteY22" fmla="*/ 68229 h 81353"/>
                <a:gd name="connsiteX23" fmla="*/ 132805 w 232717"/>
                <a:gd name="connsiteY23" fmla="*/ 72166 h 81353"/>
                <a:gd name="connsiteX24" fmla="*/ 122698 w 232717"/>
                <a:gd name="connsiteY24" fmla="*/ 76103 h 81353"/>
                <a:gd name="connsiteX25" fmla="*/ 113314 w 232717"/>
                <a:gd name="connsiteY25" fmla="*/ 78072 h 81353"/>
                <a:gd name="connsiteX26" fmla="*/ 102485 w 232717"/>
                <a:gd name="connsiteY26" fmla="*/ 80041 h 81353"/>
                <a:gd name="connsiteX27" fmla="*/ 90935 w 232717"/>
                <a:gd name="connsiteY27" fmla="*/ 81353 h 81353"/>
                <a:gd name="connsiteX28" fmla="*/ 76497 w 232717"/>
                <a:gd name="connsiteY28" fmla="*/ 80041 h 81353"/>
                <a:gd name="connsiteX29" fmla="*/ 63503 w 232717"/>
                <a:gd name="connsiteY29" fmla="*/ 78072 h 81353"/>
                <a:gd name="connsiteX30" fmla="*/ 50509 w 232717"/>
                <a:gd name="connsiteY30" fmla="*/ 74135 h 81353"/>
                <a:gd name="connsiteX31" fmla="*/ 38958 w 232717"/>
                <a:gd name="connsiteY31" fmla="*/ 69541 h 81353"/>
                <a:gd name="connsiteX32" fmla="*/ 26686 w 232717"/>
                <a:gd name="connsiteY32" fmla="*/ 62322 h 81353"/>
                <a:gd name="connsiteX33" fmla="*/ 15858 w 232717"/>
                <a:gd name="connsiteY33" fmla="*/ 55760 h 81353"/>
                <a:gd name="connsiteX34" fmla="*/ 5029 w 232717"/>
                <a:gd name="connsiteY34" fmla="*/ 46573 h 81353"/>
                <a:gd name="connsiteX35" fmla="*/ 0 w 232717"/>
                <a:gd name="connsiteY35" fmla="*/ 40338 h 81353"/>
                <a:gd name="connsiteX36" fmla="*/ 5048 w 232717"/>
                <a:gd name="connsiteY36" fmla="*/ 45278 h 81353"/>
                <a:gd name="connsiteX37" fmla="*/ 15159 w 232717"/>
                <a:gd name="connsiteY37" fmla="*/ 53808 h 81353"/>
                <a:gd name="connsiteX38" fmla="*/ 25992 w 232717"/>
                <a:gd name="connsiteY38" fmla="*/ 61682 h 81353"/>
                <a:gd name="connsiteX39" fmla="*/ 37547 w 232717"/>
                <a:gd name="connsiteY39" fmla="*/ 67588 h 81353"/>
                <a:gd name="connsiteX40" fmla="*/ 49825 w 232717"/>
                <a:gd name="connsiteY40" fmla="*/ 73494 h 81353"/>
                <a:gd name="connsiteX41" fmla="*/ 62824 w 232717"/>
                <a:gd name="connsiteY41" fmla="*/ 76775 h 81353"/>
                <a:gd name="connsiteX42" fmla="*/ 75824 w 232717"/>
                <a:gd name="connsiteY42" fmla="*/ 79400 h 81353"/>
                <a:gd name="connsiteX43" fmla="*/ 89546 w 232717"/>
                <a:gd name="connsiteY43" fmla="*/ 80712 h 81353"/>
                <a:gd name="connsiteX44" fmla="*/ 101101 w 232717"/>
                <a:gd name="connsiteY44" fmla="*/ 79400 h 81353"/>
                <a:gd name="connsiteX45" fmla="*/ 111934 w 232717"/>
                <a:gd name="connsiteY45" fmla="*/ 77431 h 81353"/>
                <a:gd name="connsiteX46" fmla="*/ 122767 w 232717"/>
                <a:gd name="connsiteY46" fmla="*/ 75462 h 81353"/>
                <a:gd name="connsiteX47" fmla="*/ 131433 w 232717"/>
                <a:gd name="connsiteY47" fmla="*/ 71525 h 81353"/>
                <a:gd name="connsiteX48" fmla="*/ 140100 w 232717"/>
                <a:gd name="connsiteY48" fmla="*/ 67588 h 81353"/>
                <a:gd name="connsiteX49" fmla="*/ 148044 w 232717"/>
                <a:gd name="connsiteY49" fmla="*/ 63651 h 81353"/>
                <a:gd name="connsiteX50" fmla="*/ 154544 w 232717"/>
                <a:gd name="connsiteY50" fmla="*/ 59058 h 81353"/>
                <a:gd name="connsiteX51" fmla="*/ 161044 w 232717"/>
                <a:gd name="connsiteY51" fmla="*/ 53808 h 81353"/>
                <a:gd name="connsiteX52" fmla="*/ 170432 w 232717"/>
                <a:gd name="connsiteY52" fmla="*/ 43965 h 81353"/>
                <a:gd name="connsiteX53" fmla="*/ 178376 w 232717"/>
                <a:gd name="connsiteY53" fmla="*/ 35435 h 81353"/>
                <a:gd name="connsiteX54" fmla="*/ 183432 w 232717"/>
                <a:gd name="connsiteY54" fmla="*/ 27560 h 81353"/>
                <a:gd name="connsiteX55" fmla="*/ 187043 w 232717"/>
                <a:gd name="connsiteY55" fmla="*/ 20342 h 81353"/>
                <a:gd name="connsiteX56" fmla="*/ 191376 w 232717"/>
                <a:gd name="connsiteY56" fmla="*/ 14437 h 81353"/>
                <a:gd name="connsiteX57" fmla="*/ 196431 w 232717"/>
                <a:gd name="connsiteY57" fmla="*/ 9843 h 81353"/>
                <a:gd name="connsiteX58" fmla="*/ 200765 w 232717"/>
                <a:gd name="connsiteY58" fmla="*/ 5906 h 81353"/>
                <a:gd name="connsiteX59" fmla="*/ 205820 w 232717"/>
                <a:gd name="connsiteY59" fmla="*/ 2625 h 81353"/>
                <a:gd name="connsiteX60" fmla="*/ 210153 w 232717"/>
                <a:gd name="connsiteY60" fmla="*/ 656 h 81353"/>
                <a:gd name="connsiteX61" fmla="*/ 215931 w 232717"/>
                <a:gd name="connsiteY61" fmla="*/ 0 h 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2717" h="81353">
                  <a:moveTo>
                    <a:pt x="215931" y="0"/>
                  </a:moveTo>
                  <a:lnTo>
                    <a:pt x="220264" y="0"/>
                  </a:lnTo>
                  <a:lnTo>
                    <a:pt x="224597" y="656"/>
                  </a:lnTo>
                  <a:lnTo>
                    <a:pt x="228930" y="2625"/>
                  </a:lnTo>
                  <a:lnTo>
                    <a:pt x="231819" y="5906"/>
                  </a:lnTo>
                  <a:lnTo>
                    <a:pt x="232717" y="6885"/>
                  </a:lnTo>
                  <a:lnTo>
                    <a:pt x="229539" y="4574"/>
                  </a:lnTo>
                  <a:lnTo>
                    <a:pt x="225208" y="2605"/>
                  </a:lnTo>
                  <a:lnTo>
                    <a:pt x="220876" y="1293"/>
                  </a:lnTo>
                  <a:lnTo>
                    <a:pt x="215823" y="1293"/>
                  </a:lnTo>
                  <a:lnTo>
                    <a:pt x="211492" y="2605"/>
                  </a:lnTo>
                  <a:lnTo>
                    <a:pt x="206438" y="3262"/>
                  </a:lnTo>
                  <a:lnTo>
                    <a:pt x="202107" y="6543"/>
                  </a:lnTo>
                  <a:lnTo>
                    <a:pt x="196332" y="10480"/>
                  </a:lnTo>
                  <a:lnTo>
                    <a:pt x="192001" y="15074"/>
                  </a:lnTo>
                  <a:lnTo>
                    <a:pt x="187669" y="20980"/>
                  </a:lnTo>
                  <a:lnTo>
                    <a:pt x="183338" y="28198"/>
                  </a:lnTo>
                  <a:lnTo>
                    <a:pt x="178284" y="36073"/>
                  </a:lnTo>
                  <a:lnTo>
                    <a:pt x="171787" y="44604"/>
                  </a:lnTo>
                  <a:lnTo>
                    <a:pt x="161681" y="54448"/>
                  </a:lnTo>
                  <a:lnTo>
                    <a:pt x="155184" y="59698"/>
                  </a:lnTo>
                  <a:lnTo>
                    <a:pt x="148687" y="64291"/>
                  </a:lnTo>
                  <a:lnTo>
                    <a:pt x="141468" y="68229"/>
                  </a:lnTo>
                  <a:lnTo>
                    <a:pt x="132805" y="72166"/>
                  </a:lnTo>
                  <a:lnTo>
                    <a:pt x="122698" y="76103"/>
                  </a:lnTo>
                  <a:lnTo>
                    <a:pt x="113314" y="78072"/>
                  </a:lnTo>
                  <a:lnTo>
                    <a:pt x="102485" y="80041"/>
                  </a:lnTo>
                  <a:lnTo>
                    <a:pt x="90935" y="81353"/>
                  </a:lnTo>
                  <a:lnTo>
                    <a:pt x="76497" y="80041"/>
                  </a:lnTo>
                  <a:lnTo>
                    <a:pt x="63503" y="78072"/>
                  </a:lnTo>
                  <a:lnTo>
                    <a:pt x="50509" y="74135"/>
                  </a:lnTo>
                  <a:lnTo>
                    <a:pt x="38958" y="69541"/>
                  </a:lnTo>
                  <a:lnTo>
                    <a:pt x="26686" y="62322"/>
                  </a:lnTo>
                  <a:lnTo>
                    <a:pt x="15858" y="55760"/>
                  </a:lnTo>
                  <a:lnTo>
                    <a:pt x="5029" y="46573"/>
                  </a:lnTo>
                  <a:lnTo>
                    <a:pt x="0" y="40338"/>
                  </a:lnTo>
                  <a:lnTo>
                    <a:pt x="5048" y="45278"/>
                  </a:lnTo>
                  <a:lnTo>
                    <a:pt x="15159" y="53808"/>
                  </a:lnTo>
                  <a:lnTo>
                    <a:pt x="25992" y="61682"/>
                  </a:lnTo>
                  <a:lnTo>
                    <a:pt x="37547" y="67588"/>
                  </a:lnTo>
                  <a:lnTo>
                    <a:pt x="49825" y="73494"/>
                  </a:lnTo>
                  <a:lnTo>
                    <a:pt x="62824" y="76775"/>
                  </a:lnTo>
                  <a:lnTo>
                    <a:pt x="75824" y="79400"/>
                  </a:lnTo>
                  <a:lnTo>
                    <a:pt x="89546" y="80712"/>
                  </a:lnTo>
                  <a:lnTo>
                    <a:pt x="101101" y="79400"/>
                  </a:lnTo>
                  <a:lnTo>
                    <a:pt x="111934" y="77431"/>
                  </a:lnTo>
                  <a:lnTo>
                    <a:pt x="122767" y="75462"/>
                  </a:lnTo>
                  <a:lnTo>
                    <a:pt x="131433" y="71525"/>
                  </a:lnTo>
                  <a:lnTo>
                    <a:pt x="140100" y="67588"/>
                  </a:lnTo>
                  <a:lnTo>
                    <a:pt x="148044" y="63651"/>
                  </a:lnTo>
                  <a:lnTo>
                    <a:pt x="154544" y="59058"/>
                  </a:lnTo>
                  <a:lnTo>
                    <a:pt x="161044" y="53808"/>
                  </a:lnTo>
                  <a:lnTo>
                    <a:pt x="170432" y="43965"/>
                  </a:lnTo>
                  <a:lnTo>
                    <a:pt x="178376" y="35435"/>
                  </a:lnTo>
                  <a:lnTo>
                    <a:pt x="183432" y="27560"/>
                  </a:lnTo>
                  <a:lnTo>
                    <a:pt x="187043" y="20342"/>
                  </a:lnTo>
                  <a:lnTo>
                    <a:pt x="191376" y="14437"/>
                  </a:lnTo>
                  <a:lnTo>
                    <a:pt x="196431" y="9843"/>
                  </a:lnTo>
                  <a:lnTo>
                    <a:pt x="200765" y="5906"/>
                  </a:lnTo>
                  <a:lnTo>
                    <a:pt x="205820" y="2625"/>
                  </a:lnTo>
                  <a:lnTo>
                    <a:pt x="210153" y="656"/>
                  </a:lnTo>
                  <a:lnTo>
                    <a:pt x="215931" y="0"/>
                  </a:lnTo>
                  <a:close/>
                </a:path>
              </a:pathLst>
            </a:custGeom>
          </p:spPr>
        </p:pic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id="{375DF7C9-B827-4D2D-92C2-05FCC411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5" t="39502" r="33613" b="60477"/>
            <a:stretch>
              <a:fillRect/>
            </a:stretch>
          </p:blipFill>
          <p:spPr>
            <a:xfrm>
              <a:off x="5439974" y="2764624"/>
              <a:ext cx="1007" cy="1098"/>
            </a:xfrm>
            <a:custGeom>
              <a:avLst/>
              <a:gdLst>
                <a:gd name="connsiteX0" fmla="*/ 0 w 1007"/>
                <a:gd name="connsiteY0" fmla="*/ 0 h 1098"/>
                <a:gd name="connsiteX1" fmla="*/ 432 w 1007"/>
                <a:gd name="connsiteY1" fmla="*/ 314 h 1098"/>
                <a:gd name="connsiteX2" fmla="*/ 1007 w 1007"/>
                <a:gd name="connsiteY2" fmla="*/ 1098 h 1098"/>
                <a:gd name="connsiteX3" fmla="*/ 0 w 1007"/>
                <a:gd name="connsiteY3" fmla="*/ 0 h 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7" h="1098">
                  <a:moveTo>
                    <a:pt x="0" y="0"/>
                  </a:moveTo>
                  <a:lnTo>
                    <a:pt x="432" y="314"/>
                  </a:lnTo>
                  <a:lnTo>
                    <a:pt x="1007" y="10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FF4079F-7255-4421-9E27-8C755061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0" t="39507" r="38835" b="59876"/>
            <a:stretch>
              <a:fillRect/>
            </a:stretch>
          </p:blipFill>
          <p:spPr>
            <a:xfrm>
              <a:off x="5183741" y="2764882"/>
              <a:ext cx="23516" cy="33195"/>
            </a:xfrm>
            <a:custGeom>
              <a:avLst/>
              <a:gdLst>
                <a:gd name="connsiteX0" fmla="*/ 0 w 23516"/>
                <a:gd name="connsiteY0" fmla="*/ 0 h 33195"/>
                <a:gd name="connsiteX1" fmla="*/ 4001 w 23516"/>
                <a:gd name="connsiteY1" fmla="*/ 7274 h 33195"/>
                <a:gd name="connsiteX2" fmla="*/ 11942 w 23516"/>
                <a:gd name="connsiteY2" fmla="*/ 19087 h 33195"/>
                <a:gd name="connsiteX3" fmla="*/ 20605 w 23516"/>
                <a:gd name="connsiteY3" fmla="*/ 29586 h 33195"/>
                <a:gd name="connsiteX4" fmla="*/ 23516 w 23516"/>
                <a:gd name="connsiteY4" fmla="*/ 33195 h 33195"/>
                <a:gd name="connsiteX5" fmla="*/ 19176 w 23516"/>
                <a:gd name="connsiteY5" fmla="*/ 28948 h 33195"/>
                <a:gd name="connsiteX6" fmla="*/ 10509 w 23516"/>
                <a:gd name="connsiteY6" fmla="*/ 18449 h 33195"/>
                <a:gd name="connsiteX7" fmla="*/ 3287 w 23516"/>
                <a:gd name="connsiteY7" fmla="*/ 6637 h 33195"/>
                <a:gd name="connsiteX8" fmla="*/ 0 w 23516"/>
                <a:gd name="connsiteY8" fmla="*/ 0 h 3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16" h="33195">
                  <a:moveTo>
                    <a:pt x="0" y="0"/>
                  </a:moveTo>
                  <a:lnTo>
                    <a:pt x="4001" y="7274"/>
                  </a:lnTo>
                  <a:lnTo>
                    <a:pt x="11942" y="19087"/>
                  </a:lnTo>
                  <a:lnTo>
                    <a:pt x="20605" y="29586"/>
                  </a:lnTo>
                  <a:lnTo>
                    <a:pt x="23516" y="33195"/>
                  </a:lnTo>
                  <a:lnTo>
                    <a:pt x="19176" y="28948"/>
                  </a:lnTo>
                  <a:lnTo>
                    <a:pt x="10509" y="18449"/>
                  </a:lnTo>
                  <a:lnTo>
                    <a:pt x="3287" y="66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4E6D6E92-3DC6-4228-9178-52815D64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87" t="39523" r="33429" b="60078"/>
            <a:stretch>
              <a:fillRect/>
            </a:stretch>
          </p:blipFill>
          <p:spPr>
            <a:xfrm>
              <a:off x="5440981" y="2765722"/>
              <a:ext cx="8206" cy="21513"/>
            </a:xfrm>
            <a:custGeom>
              <a:avLst/>
              <a:gdLst>
                <a:gd name="connsiteX0" fmla="*/ 0 w 8206"/>
                <a:gd name="connsiteY0" fmla="*/ 0 h 21513"/>
                <a:gd name="connsiteX1" fmla="*/ 1706 w 8206"/>
                <a:gd name="connsiteY1" fmla="*/ 1860 h 21513"/>
                <a:gd name="connsiteX2" fmla="*/ 4595 w 8206"/>
                <a:gd name="connsiteY2" fmla="*/ 6454 h 21513"/>
                <a:gd name="connsiteX3" fmla="*/ 6762 w 8206"/>
                <a:gd name="connsiteY3" fmla="*/ 12359 h 21513"/>
                <a:gd name="connsiteX4" fmla="*/ 8206 w 8206"/>
                <a:gd name="connsiteY4" fmla="*/ 19577 h 21513"/>
                <a:gd name="connsiteX5" fmla="*/ 8206 w 8206"/>
                <a:gd name="connsiteY5" fmla="*/ 21513 h 21513"/>
                <a:gd name="connsiteX6" fmla="*/ 8087 w 8206"/>
                <a:gd name="connsiteY6" fmla="*/ 20215 h 21513"/>
                <a:gd name="connsiteX7" fmla="*/ 6644 w 8206"/>
                <a:gd name="connsiteY7" fmla="*/ 12997 h 21513"/>
                <a:gd name="connsiteX8" fmla="*/ 4478 w 8206"/>
                <a:gd name="connsiteY8" fmla="*/ 7091 h 21513"/>
                <a:gd name="connsiteX9" fmla="*/ 2312 w 8206"/>
                <a:gd name="connsiteY9" fmla="*/ 3153 h 21513"/>
                <a:gd name="connsiteX10" fmla="*/ 0 w 8206"/>
                <a:gd name="connsiteY10" fmla="*/ 0 h 2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06" h="21513">
                  <a:moveTo>
                    <a:pt x="0" y="0"/>
                  </a:moveTo>
                  <a:lnTo>
                    <a:pt x="1706" y="1860"/>
                  </a:lnTo>
                  <a:lnTo>
                    <a:pt x="4595" y="6454"/>
                  </a:lnTo>
                  <a:lnTo>
                    <a:pt x="6762" y="12359"/>
                  </a:lnTo>
                  <a:lnTo>
                    <a:pt x="8206" y="19577"/>
                  </a:lnTo>
                  <a:lnTo>
                    <a:pt x="8206" y="21513"/>
                  </a:lnTo>
                  <a:lnTo>
                    <a:pt x="8087" y="20215"/>
                  </a:lnTo>
                  <a:lnTo>
                    <a:pt x="6644" y="12997"/>
                  </a:lnTo>
                  <a:lnTo>
                    <a:pt x="4478" y="7091"/>
                  </a:lnTo>
                  <a:lnTo>
                    <a:pt x="2312" y="31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25033B27-6B4E-411C-95FA-A78AAB65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71" t="39922" r="33416" b="50203"/>
            <a:stretch>
              <a:fillRect/>
            </a:stretch>
          </p:blipFill>
          <p:spPr>
            <a:xfrm>
              <a:off x="5449187" y="2787235"/>
              <a:ext cx="603" cy="531549"/>
            </a:xfrm>
            <a:custGeom>
              <a:avLst/>
              <a:gdLst>
                <a:gd name="connsiteX0" fmla="*/ 0 w 603"/>
                <a:gd name="connsiteY0" fmla="*/ 0 h 531549"/>
                <a:gd name="connsiteX1" fmla="*/ 603 w 603"/>
                <a:gd name="connsiteY1" fmla="*/ 6577 h 531549"/>
                <a:gd name="connsiteX2" fmla="*/ 603 w 603"/>
                <a:gd name="connsiteY2" fmla="*/ 531549 h 531549"/>
                <a:gd name="connsiteX3" fmla="*/ 0 w 603"/>
                <a:gd name="connsiteY3" fmla="*/ 531549 h 531549"/>
                <a:gd name="connsiteX4" fmla="*/ 0 w 603"/>
                <a:gd name="connsiteY4" fmla="*/ 5939 h 531549"/>
                <a:gd name="connsiteX5" fmla="*/ 0 w 603"/>
                <a:gd name="connsiteY5" fmla="*/ 0 h 53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3" h="531549">
                  <a:moveTo>
                    <a:pt x="0" y="0"/>
                  </a:moveTo>
                  <a:lnTo>
                    <a:pt x="603" y="6577"/>
                  </a:lnTo>
                  <a:lnTo>
                    <a:pt x="603" y="531549"/>
                  </a:lnTo>
                  <a:lnTo>
                    <a:pt x="0" y="531549"/>
                  </a:lnTo>
                  <a:lnTo>
                    <a:pt x="0" y="593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2249D54F-719C-423F-802F-72945894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45116" r="14259" b="52254"/>
            <a:stretch>
              <a:fillRect/>
            </a:stretch>
          </p:blipFill>
          <p:spPr>
            <a:xfrm>
              <a:off x="5977116" y="3066806"/>
              <a:ext cx="330046" cy="141571"/>
            </a:xfrm>
            <a:custGeom>
              <a:avLst/>
              <a:gdLst>
                <a:gd name="connsiteX0" fmla="*/ 148051 w 330046"/>
                <a:gd name="connsiteY0" fmla="*/ 0 h 141571"/>
                <a:gd name="connsiteX1" fmla="*/ 165384 w 330046"/>
                <a:gd name="connsiteY1" fmla="*/ 0 h 141571"/>
                <a:gd name="connsiteX2" fmla="*/ 181994 w 330046"/>
                <a:gd name="connsiteY2" fmla="*/ 0 h 141571"/>
                <a:gd name="connsiteX3" fmla="*/ 198605 w 330046"/>
                <a:gd name="connsiteY3" fmla="*/ 1968 h 141571"/>
                <a:gd name="connsiteX4" fmla="*/ 214493 w 330046"/>
                <a:gd name="connsiteY4" fmla="*/ 4593 h 141571"/>
                <a:gd name="connsiteX5" fmla="*/ 229660 w 330046"/>
                <a:gd name="connsiteY5" fmla="*/ 8530 h 141571"/>
                <a:gd name="connsiteX6" fmla="*/ 244104 w 330046"/>
                <a:gd name="connsiteY6" fmla="*/ 14436 h 141571"/>
                <a:gd name="connsiteX7" fmla="*/ 257825 w 330046"/>
                <a:gd name="connsiteY7" fmla="*/ 20342 h 141571"/>
                <a:gd name="connsiteX8" fmla="*/ 270825 w 330046"/>
                <a:gd name="connsiteY8" fmla="*/ 27560 h 141571"/>
                <a:gd name="connsiteX9" fmla="*/ 281658 w 330046"/>
                <a:gd name="connsiteY9" fmla="*/ 35434 h 141571"/>
                <a:gd name="connsiteX10" fmla="*/ 292491 w 330046"/>
                <a:gd name="connsiteY10" fmla="*/ 43965 h 141571"/>
                <a:gd name="connsiteX11" fmla="*/ 301880 w 330046"/>
                <a:gd name="connsiteY11" fmla="*/ 53151 h 141571"/>
                <a:gd name="connsiteX12" fmla="*/ 310546 w 330046"/>
                <a:gd name="connsiteY12" fmla="*/ 62994 h 141571"/>
                <a:gd name="connsiteX13" fmla="*/ 317046 w 330046"/>
                <a:gd name="connsiteY13" fmla="*/ 73493 h 141571"/>
                <a:gd name="connsiteX14" fmla="*/ 323546 w 330046"/>
                <a:gd name="connsiteY14" fmla="*/ 83992 h 141571"/>
                <a:gd name="connsiteX15" fmla="*/ 327157 w 330046"/>
                <a:gd name="connsiteY15" fmla="*/ 95804 h 141571"/>
                <a:gd name="connsiteX16" fmla="*/ 330046 w 330046"/>
                <a:gd name="connsiteY16" fmla="*/ 107615 h 141571"/>
                <a:gd name="connsiteX17" fmla="*/ 330046 w 330046"/>
                <a:gd name="connsiteY17" fmla="*/ 120739 h 141571"/>
                <a:gd name="connsiteX18" fmla="*/ 330046 w 330046"/>
                <a:gd name="connsiteY18" fmla="*/ 131238 h 141571"/>
                <a:gd name="connsiteX19" fmla="*/ 327879 w 330046"/>
                <a:gd name="connsiteY19" fmla="*/ 141081 h 141571"/>
                <a:gd name="connsiteX20" fmla="*/ 327725 w 330046"/>
                <a:gd name="connsiteY20" fmla="*/ 141571 h 141571"/>
                <a:gd name="connsiteX21" fmla="*/ 327789 w 330046"/>
                <a:gd name="connsiteY21" fmla="*/ 141280 h 141571"/>
                <a:gd name="connsiteX22" fmla="*/ 329233 w 330046"/>
                <a:gd name="connsiteY22" fmla="*/ 130125 h 141571"/>
                <a:gd name="connsiteX23" fmla="*/ 327789 w 330046"/>
                <a:gd name="connsiteY23" fmla="*/ 117657 h 141571"/>
                <a:gd name="connsiteX24" fmla="*/ 325622 w 330046"/>
                <a:gd name="connsiteY24" fmla="*/ 105846 h 141571"/>
                <a:gd name="connsiteX25" fmla="*/ 321289 w 330046"/>
                <a:gd name="connsiteY25" fmla="*/ 94034 h 141571"/>
                <a:gd name="connsiteX26" fmla="*/ 316233 w 330046"/>
                <a:gd name="connsiteY26" fmla="*/ 82879 h 141571"/>
                <a:gd name="connsiteX27" fmla="*/ 308289 w 330046"/>
                <a:gd name="connsiteY27" fmla="*/ 72380 h 141571"/>
                <a:gd name="connsiteX28" fmla="*/ 301067 w 330046"/>
                <a:gd name="connsiteY28" fmla="*/ 62537 h 141571"/>
                <a:gd name="connsiteX29" fmla="*/ 290956 w 330046"/>
                <a:gd name="connsiteY29" fmla="*/ 52694 h 141571"/>
                <a:gd name="connsiteX30" fmla="*/ 280123 w 330046"/>
                <a:gd name="connsiteY30" fmla="*/ 44820 h 141571"/>
                <a:gd name="connsiteX31" fmla="*/ 268568 w 330046"/>
                <a:gd name="connsiteY31" fmla="*/ 36946 h 141571"/>
                <a:gd name="connsiteX32" fmla="*/ 255568 w 330046"/>
                <a:gd name="connsiteY32" fmla="*/ 30384 h 141571"/>
                <a:gd name="connsiteX33" fmla="*/ 241847 w 330046"/>
                <a:gd name="connsiteY33" fmla="*/ 23166 h 141571"/>
                <a:gd name="connsiteX34" fmla="*/ 227403 w 330046"/>
                <a:gd name="connsiteY34" fmla="*/ 18572 h 141571"/>
                <a:gd name="connsiteX35" fmla="*/ 212236 w 330046"/>
                <a:gd name="connsiteY35" fmla="*/ 14635 h 141571"/>
                <a:gd name="connsiteX36" fmla="*/ 196348 w 330046"/>
                <a:gd name="connsiteY36" fmla="*/ 11354 h 141571"/>
                <a:gd name="connsiteX37" fmla="*/ 179737 w 330046"/>
                <a:gd name="connsiteY37" fmla="*/ 9386 h 141571"/>
                <a:gd name="connsiteX38" fmla="*/ 163127 w 330046"/>
                <a:gd name="connsiteY38" fmla="*/ 9386 h 141571"/>
                <a:gd name="connsiteX39" fmla="*/ 146516 w 330046"/>
                <a:gd name="connsiteY39" fmla="*/ 9386 h 141571"/>
                <a:gd name="connsiteX40" fmla="*/ 129183 w 330046"/>
                <a:gd name="connsiteY40" fmla="*/ 11354 h 141571"/>
                <a:gd name="connsiteX41" fmla="*/ 114017 w 330046"/>
                <a:gd name="connsiteY41" fmla="*/ 14635 h 141571"/>
                <a:gd name="connsiteX42" fmla="*/ 98851 w 330046"/>
                <a:gd name="connsiteY42" fmla="*/ 18572 h 141571"/>
                <a:gd name="connsiteX43" fmla="*/ 83685 w 330046"/>
                <a:gd name="connsiteY43" fmla="*/ 23166 h 141571"/>
                <a:gd name="connsiteX44" fmla="*/ 69963 w 330046"/>
                <a:gd name="connsiteY44" fmla="*/ 30384 h 141571"/>
                <a:gd name="connsiteX45" fmla="*/ 58408 w 330046"/>
                <a:gd name="connsiteY45" fmla="*/ 36946 h 141571"/>
                <a:gd name="connsiteX46" fmla="*/ 46130 w 330046"/>
                <a:gd name="connsiteY46" fmla="*/ 44820 h 141571"/>
                <a:gd name="connsiteX47" fmla="*/ 35297 w 330046"/>
                <a:gd name="connsiteY47" fmla="*/ 52694 h 141571"/>
                <a:gd name="connsiteX48" fmla="*/ 25909 w 330046"/>
                <a:gd name="connsiteY48" fmla="*/ 62537 h 141571"/>
                <a:gd name="connsiteX49" fmla="*/ 17242 w 330046"/>
                <a:gd name="connsiteY49" fmla="*/ 72380 h 141571"/>
                <a:gd name="connsiteX50" fmla="*/ 10742 w 330046"/>
                <a:gd name="connsiteY50" fmla="*/ 82879 h 141571"/>
                <a:gd name="connsiteX51" fmla="*/ 4965 w 330046"/>
                <a:gd name="connsiteY51" fmla="*/ 94034 h 141571"/>
                <a:gd name="connsiteX52" fmla="*/ 632 w 330046"/>
                <a:gd name="connsiteY52" fmla="*/ 105846 h 141571"/>
                <a:gd name="connsiteX53" fmla="*/ 0 w 330046"/>
                <a:gd name="connsiteY53" fmla="*/ 109291 h 141571"/>
                <a:gd name="connsiteX54" fmla="*/ 0 w 330046"/>
                <a:gd name="connsiteY54" fmla="*/ 107615 h 141571"/>
                <a:gd name="connsiteX55" fmla="*/ 2889 w 330046"/>
                <a:gd name="connsiteY55" fmla="*/ 95804 h 141571"/>
                <a:gd name="connsiteX56" fmla="*/ 6500 w 330046"/>
                <a:gd name="connsiteY56" fmla="*/ 83992 h 141571"/>
                <a:gd name="connsiteX57" fmla="*/ 12999 w 330046"/>
                <a:gd name="connsiteY57" fmla="*/ 73493 h 141571"/>
                <a:gd name="connsiteX58" fmla="*/ 19499 w 330046"/>
                <a:gd name="connsiteY58" fmla="*/ 62994 h 141571"/>
                <a:gd name="connsiteX59" fmla="*/ 28166 w 330046"/>
                <a:gd name="connsiteY59" fmla="*/ 53151 h 141571"/>
                <a:gd name="connsiteX60" fmla="*/ 37554 w 330046"/>
                <a:gd name="connsiteY60" fmla="*/ 43965 h 141571"/>
                <a:gd name="connsiteX61" fmla="*/ 47665 w 330046"/>
                <a:gd name="connsiteY61" fmla="*/ 35434 h 141571"/>
                <a:gd name="connsiteX62" fmla="*/ 59220 w 330046"/>
                <a:gd name="connsiteY62" fmla="*/ 27560 h 141571"/>
                <a:gd name="connsiteX63" fmla="*/ 72220 w 330046"/>
                <a:gd name="connsiteY63" fmla="*/ 20342 h 141571"/>
                <a:gd name="connsiteX64" fmla="*/ 85942 w 330046"/>
                <a:gd name="connsiteY64" fmla="*/ 14436 h 141571"/>
                <a:gd name="connsiteX65" fmla="*/ 100386 w 330046"/>
                <a:gd name="connsiteY65" fmla="*/ 8530 h 141571"/>
                <a:gd name="connsiteX66" fmla="*/ 115552 w 330046"/>
                <a:gd name="connsiteY66" fmla="*/ 4593 h 141571"/>
                <a:gd name="connsiteX67" fmla="*/ 131440 w 330046"/>
                <a:gd name="connsiteY67" fmla="*/ 1968 h 141571"/>
                <a:gd name="connsiteX68" fmla="*/ 148051 w 330046"/>
                <a:gd name="connsiteY68" fmla="*/ 0 h 14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0046" h="141571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7157" y="95804"/>
                  </a:lnTo>
                  <a:lnTo>
                    <a:pt x="330046" y="107615"/>
                  </a:lnTo>
                  <a:lnTo>
                    <a:pt x="330046" y="120739"/>
                  </a:lnTo>
                  <a:lnTo>
                    <a:pt x="330046" y="131238"/>
                  </a:lnTo>
                  <a:lnTo>
                    <a:pt x="327879" y="141081"/>
                  </a:lnTo>
                  <a:lnTo>
                    <a:pt x="327725" y="141571"/>
                  </a:lnTo>
                  <a:lnTo>
                    <a:pt x="327789" y="141280"/>
                  </a:lnTo>
                  <a:lnTo>
                    <a:pt x="329233" y="130125"/>
                  </a:lnTo>
                  <a:lnTo>
                    <a:pt x="327789" y="117657"/>
                  </a:lnTo>
                  <a:lnTo>
                    <a:pt x="325622" y="105846"/>
                  </a:lnTo>
                  <a:lnTo>
                    <a:pt x="321289" y="94034"/>
                  </a:lnTo>
                  <a:lnTo>
                    <a:pt x="316233" y="82879"/>
                  </a:lnTo>
                  <a:lnTo>
                    <a:pt x="308289" y="72380"/>
                  </a:lnTo>
                  <a:lnTo>
                    <a:pt x="301067" y="62537"/>
                  </a:lnTo>
                  <a:lnTo>
                    <a:pt x="290956" y="52694"/>
                  </a:lnTo>
                  <a:lnTo>
                    <a:pt x="280123" y="44820"/>
                  </a:lnTo>
                  <a:lnTo>
                    <a:pt x="268568" y="36946"/>
                  </a:lnTo>
                  <a:lnTo>
                    <a:pt x="255568" y="30384"/>
                  </a:lnTo>
                  <a:lnTo>
                    <a:pt x="241847" y="23166"/>
                  </a:lnTo>
                  <a:lnTo>
                    <a:pt x="227403" y="18572"/>
                  </a:lnTo>
                  <a:lnTo>
                    <a:pt x="212236" y="14635"/>
                  </a:lnTo>
                  <a:lnTo>
                    <a:pt x="196348" y="11354"/>
                  </a:lnTo>
                  <a:lnTo>
                    <a:pt x="179737" y="9386"/>
                  </a:lnTo>
                  <a:lnTo>
                    <a:pt x="163127" y="9386"/>
                  </a:lnTo>
                  <a:lnTo>
                    <a:pt x="146516" y="9386"/>
                  </a:lnTo>
                  <a:lnTo>
                    <a:pt x="129183" y="11354"/>
                  </a:lnTo>
                  <a:lnTo>
                    <a:pt x="114017" y="14635"/>
                  </a:lnTo>
                  <a:lnTo>
                    <a:pt x="98851" y="18572"/>
                  </a:lnTo>
                  <a:lnTo>
                    <a:pt x="83685" y="23166"/>
                  </a:lnTo>
                  <a:lnTo>
                    <a:pt x="69963" y="30384"/>
                  </a:lnTo>
                  <a:lnTo>
                    <a:pt x="58408" y="36946"/>
                  </a:lnTo>
                  <a:lnTo>
                    <a:pt x="46130" y="44820"/>
                  </a:lnTo>
                  <a:lnTo>
                    <a:pt x="35297" y="52694"/>
                  </a:lnTo>
                  <a:lnTo>
                    <a:pt x="25909" y="62537"/>
                  </a:lnTo>
                  <a:lnTo>
                    <a:pt x="17242" y="72380"/>
                  </a:lnTo>
                  <a:lnTo>
                    <a:pt x="10742" y="82879"/>
                  </a:lnTo>
                  <a:lnTo>
                    <a:pt x="4965" y="94034"/>
                  </a:lnTo>
                  <a:lnTo>
                    <a:pt x="632" y="105846"/>
                  </a:lnTo>
                  <a:lnTo>
                    <a:pt x="0" y="109291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7A1C2B1-6719-4487-8F5A-A3B7669B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47146" r="19681" b="50354"/>
            <a:stretch>
              <a:fillRect/>
            </a:stretch>
          </p:blipFill>
          <p:spPr>
            <a:xfrm>
              <a:off x="5974859" y="3176097"/>
              <a:ext cx="89643" cy="134597"/>
            </a:xfrm>
            <a:custGeom>
              <a:avLst/>
              <a:gdLst>
                <a:gd name="connsiteX0" fmla="*/ 2257 w 89643"/>
                <a:gd name="connsiteY0" fmla="*/ 0 h 134597"/>
                <a:gd name="connsiteX1" fmla="*/ 2257 w 89643"/>
                <a:gd name="connsiteY1" fmla="*/ 11448 h 134597"/>
                <a:gd name="connsiteX2" fmla="*/ 2257 w 89643"/>
                <a:gd name="connsiteY2" fmla="*/ 21947 h 134597"/>
                <a:gd name="connsiteX3" fmla="*/ 4423 w 89643"/>
                <a:gd name="connsiteY3" fmla="*/ 31790 h 134597"/>
                <a:gd name="connsiteX4" fmla="*/ 6590 w 89643"/>
                <a:gd name="connsiteY4" fmla="*/ 40977 h 134597"/>
                <a:gd name="connsiteX5" fmla="*/ 10923 w 89643"/>
                <a:gd name="connsiteY5" fmla="*/ 49507 h 134597"/>
                <a:gd name="connsiteX6" fmla="*/ 15256 w 89643"/>
                <a:gd name="connsiteY6" fmla="*/ 57382 h 134597"/>
                <a:gd name="connsiteX7" fmla="*/ 20312 w 89643"/>
                <a:gd name="connsiteY7" fmla="*/ 63944 h 134597"/>
                <a:gd name="connsiteX8" fmla="*/ 24645 w 89643"/>
                <a:gd name="connsiteY8" fmla="*/ 69849 h 134597"/>
                <a:gd name="connsiteX9" fmla="*/ 30423 w 89643"/>
                <a:gd name="connsiteY9" fmla="*/ 75755 h 134597"/>
                <a:gd name="connsiteX10" fmla="*/ 41256 w 89643"/>
                <a:gd name="connsiteY10" fmla="*/ 84942 h 134597"/>
                <a:gd name="connsiteX11" fmla="*/ 50644 w 89643"/>
                <a:gd name="connsiteY11" fmla="*/ 90847 h 134597"/>
                <a:gd name="connsiteX12" fmla="*/ 59311 w 89643"/>
                <a:gd name="connsiteY12" fmla="*/ 95441 h 134597"/>
                <a:gd name="connsiteX13" fmla="*/ 70144 w 89643"/>
                <a:gd name="connsiteY13" fmla="*/ 101347 h 134597"/>
                <a:gd name="connsiteX14" fmla="*/ 78810 w 89643"/>
                <a:gd name="connsiteY14" fmla="*/ 107252 h 134597"/>
                <a:gd name="connsiteX15" fmla="*/ 83865 w 89643"/>
                <a:gd name="connsiteY15" fmla="*/ 114470 h 134597"/>
                <a:gd name="connsiteX16" fmla="*/ 87476 w 89643"/>
                <a:gd name="connsiteY16" fmla="*/ 120376 h 134597"/>
                <a:gd name="connsiteX17" fmla="*/ 89643 w 89643"/>
                <a:gd name="connsiteY17" fmla="*/ 126938 h 134597"/>
                <a:gd name="connsiteX18" fmla="*/ 88199 w 89643"/>
                <a:gd name="connsiteY18" fmla="*/ 132844 h 134597"/>
                <a:gd name="connsiteX19" fmla="*/ 87234 w 89643"/>
                <a:gd name="connsiteY19" fmla="*/ 134597 h 134597"/>
                <a:gd name="connsiteX20" fmla="*/ 85942 w 89643"/>
                <a:gd name="connsiteY20" fmla="*/ 131074 h 134597"/>
                <a:gd name="connsiteX21" fmla="*/ 83775 w 89643"/>
                <a:gd name="connsiteY21" fmla="*/ 125825 h 134597"/>
                <a:gd name="connsiteX22" fmla="*/ 80886 w 89643"/>
                <a:gd name="connsiteY22" fmla="*/ 121888 h 134597"/>
                <a:gd name="connsiteX23" fmla="*/ 76553 w 89643"/>
                <a:gd name="connsiteY23" fmla="*/ 117294 h 134597"/>
                <a:gd name="connsiteX24" fmla="*/ 70775 w 89643"/>
                <a:gd name="connsiteY24" fmla="*/ 113357 h 134597"/>
                <a:gd name="connsiteX25" fmla="*/ 64998 w 89643"/>
                <a:gd name="connsiteY25" fmla="*/ 109420 h 134597"/>
                <a:gd name="connsiteX26" fmla="*/ 58498 w 89643"/>
                <a:gd name="connsiteY26" fmla="*/ 105483 h 134597"/>
                <a:gd name="connsiteX27" fmla="*/ 48387 w 89643"/>
                <a:gd name="connsiteY27" fmla="*/ 100233 h 134597"/>
                <a:gd name="connsiteX28" fmla="*/ 39721 w 89643"/>
                <a:gd name="connsiteY28" fmla="*/ 94328 h 134597"/>
                <a:gd name="connsiteX29" fmla="*/ 28888 w 89643"/>
                <a:gd name="connsiteY29" fmla="*/ 85797 h 134597"/>
                <a:gd name="connsiteX30" fmla="*/ 23832 w 89643"/>
                <a:gd name="connsiteY30" fmla="*/ 79891 h 134597"/>
                <a:gd name="connsiteX31" fmla="*/ 18055 w 89643"/>
                <a:gd name="connsiteY31" fmla="*/ 73986 h 134597"/>
                <a:gd name="connsiteX32" fmla="*/ 12999 w 89643"/>
                <a:gd name="connsiteY32" fmla="*/ 66767 h 134597"/>
                <a:gd name="connsiteX33" fmla="*/ 8666 w 89643"/>
                <a:gd name="connsiteY33" fmla="*/ 58893 h 134597"/>
                <a:gd name="connsiteX34" fmla="*/ 5055 w 89643"/>
                <a:gd name="connsiteY34" fmla="*/ 50363 h 134597"/>
                <a:gd name="connsiteX35" fmla="*/ 2166 w 89643"/>
                <a:gd name="connsiteY35" fmla="*/ 41832 h 134597"/>
                <a:gd name="connsiteX36" fmla="*/ 0 w 89643"/>
                <a:gd name="connsiteY36" fmla="*/ 31989 h 134597"/>
                <a:gd name="connsiteX37" fmla="*/ 0 w 89643"/>
                <a:gd name="connsiteY37" fmla="*/ 20834 h 134597"/>
                <a:gd name="connsiteX38" fmla="*/ 722 w 89643"/>
                <a:gd name="connsiteY38" fmla="*/ 8366 h 134597"/>
                <a:gd name="connsiteX39" fmla="*/ 2257 w 89643"/>
                <a:gd name="connsiteY39" fmla="*/ 0 h 1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9643" h="134597">
                  <a:moveTo>
                    <a:pt x="2257" y="0"/>
                  </a:moveTo>
                  <a:lnTo>
                    <a:pt x="2257" y="11448"/>
                  </a:lnTo>
                  <a:lnTo>
                    <a:pt x="2257" y="21947"/>
                  </a:lnTo>
                  <a:lnTo>
                    <a:pt x="4423" y="31790"/>
                  </a:lnTo>
                  <a:lnTo>
                    <a:pt x="6590" y="40977"/>
                  </a:lnTo>
                  <a:lnTo>
                    <a:pt x="10923" y="49507"/>
                  </a:lnTo>
                  <a:lnTo>
                    <a:pt x="15256" y="57382"/>
                  </a:lnTo>
                  <a:lnTo>
                    <a:pt x="20312" y="63944"/>
                  </a:lnTo>
                  <a:lnTo>
                    <a:pt x="24645" y="69849"/>
                  </a:lnTo>
                  <a:lnTo>
                    <a:pt x="30423" y="75755"/>
                  </a:lnTo>
                  <a:lnTo>
                    <a:pt x="41256" y="84942"/>
                  </a:lnTo>
                  <a:lnTo>
                    <a:pt x="50644" y="90847"/>
                  </a:lnTo>
                  <a:lnTo>
                    <a:pt x="59311" y="95441"/>
                  </a:lnTo>
                  <a:lnTo>
                    <a:pt x="70144" y="101347"/>
                  </a:lnTo>
                  <a:lnTo>
                    <a:pt x="78810" y="107252"/>
                  </a:lnTo>
                  <a:lnTo>
                    <a:pt x="83865" y="114470"/>
                  </a:lnTo>
                  <a:lnTo>
                    <a:pt x="87476" y="120376"/>
                  </a:lnTo>
                  <a:lnTo>
                    <a:pt x="89643" y="126938"/>
                  </a:lnTo>
                  <a:lnTo>
                    <a:pt x="88199" y="132844"/>
                  </a:lnTo>
                  <a:lnTo>
                    <a:pt x="87234" y="134597"/>
                  </a:lnTo>
                  <a:lnTo>
                    <a:pt x="85942" y="131074"/>
                  </a:lnTo>
                  <a:lnTo>
                    <a:pt x="83775" y="125825"/>
                  </a:lnTo>
                  <a:lnTo>
                    <a:pt x="80886" y="121888"/>
                  </a:lnTo>
                  <a:lnTo>
                    <a:pt x="76553" y="117294"/>
                  </a:lnTo>
                  <a:lnTo>
                    <a:pt x="70775" y="113357"/>
                  </a:lnTo>
                  <a:lnTo>
                    <a:pt x="64998" y="109420"/>
                  </a:lnTo>
                  <a:lnTo>
                    <a:pt x="58498" y="105483"/>
                  </a:lnTo>
                  <a:lnTo>
                    <a:pt x="48387" y="100233"/>
                  </a:lnTo>
                  <a:lnTo>
                    <a:pt x="39721" y="94328"/>
                  </a:lnTo>
                  <a:lnTo>
                    <a:pt x="28888" y="85797"/>
                  </a:lnTo>
                  <a:lnTo>
                    <a:pt x="23832" y="79891"/>
                  </a:lnTo>
                  <a:lnTo>
                    <a:pt x="18055" y="73986"/>
                  </a:lnTo>
                  <a:lnTo>
                    <a:pt x="12999" y="66767"/>
                  </a:lnTo>
                  <a:lnTo>
                    <a:pt x="8666" y="58893"/>
                  </a:lnTo>
                  <a:lnTo>
                    <a:pt x="5055" y="50363"/>
                  </a:lnTo>
                  <a:lnTo>
                    <a:pt x="2166" y="41832"/>
                  </a:lnTo>
                  <a:lnTo>
                    <a:pt x="0" y="31989"/>
                  </a:lnTo>
                  <a:lnTo>
                    <a:pt x="0" y="20834"/>
                  </a:lnTo>
                  <a:lnTo>
                    <a:pt x="722" y="8366"/>
                  </a:lnTo>
                  <a:lnTo>
                    <a:pt x="2257" y="0"/>
                  </a:lnTo>
                  <a:close/>
                </a:path>
              </a:pathLst>
            </a:cu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ADD81F7E-CD32-4A80-963F-B641E927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9" t="47746" r="14310" b="50471"/>
            <a:stretch>
              <a:fillRect/>
            </a:stretch>
          </p:blipFill>
          <p:spPr>
            <a:xfrm>
              <a:off x="6219775" y="3208377"/>
              <a:ext cx="85066" cy="96019"/>
            </a:xfrm>
            <a:custGeom>
              <a:avLst/>
              <a:gdLst>
                <a:gd name="connsiteX0" fmla="*/ 85066 w 85066"/>
                <a:gd name="connsiteY0" fmla="*/ 0 h 96019"/>
                <a:gd name="connsiteX1" fmla="*/ 82963 w 85066"/>
                <a:gd name="connsiteY1" fmla="*/ 9552 h 96019"/>
                <a:gd name="connsiteX2" fmla="*/ 80796 w 85066"/>
                <a:gd name="connsiteY2" fmla="*/ 18083 h 96019"/>
                <a:gd name="connsiteX3" fmla="*/ 76463 w 85066"/>
                <a:gd name="connsiteY3" fmla="*/ 26613 h 96019"/>
                <a:gd name="connsiteX4" fmla="*/ 72130 w 85066"/>
                <a:gd name="connsiteY4" fmla="*/ 34487 h 96019"/>
                <a:gd name="connsiteX5" fmla="*/ 67797 w 85066"/>
                <a:gd name="connsiteY5" fmla="*/ 41706 h 96019"/>
                <a:gd name="connsiteX6" fmla="*/ 62741 w 85066"/>
                <a:gd name="connsiteY6" fmla="*/ 47611 h 96019"/>
                <a:gd name="connsiteX7" fmla="*/ 56964 w 85066"/>
                <a:gd name="connsiteY7" fmla="*/ 53517 h 96019"/>
                <a:gd name="connsiteX8" fmla="*/ 46131 w 85066"/>
                <a:gd name="connsiteY8" fmla="*/ 62048 h 96019"/>
                <a:gd name="connsiteX9" fmla="*/ 36742 w 85066"/>
                <a:gd name="connsiteY9" fmla="*/ 67953 h 96019"/>
                <a:gd name="connsiteX10" fmla="*/ 28076 w 85066"/>
                <a:gd name="connsiteY10" fmla="*/ 73203 h 96019"/>
                <a:gd name="connsiteX11" fmla="*/ 20854 w 85066"/>
                <a:gd name="connsiteY11" fmla="*/ 77140 h 96019"/>
                <a:gd name="connsiteX12" fmla="*/ 14354 w 85066"/>
                <a:gd name="connsiteY12" fmla="*/ 81077 h 96019"/>
                <a:gd name="connsiteX13" fmla="*/ 8576 w 85066"/>
                <a:gd name="connsiteY13" fmla="*/ 85014 h 96019"/>
                <a:gd name="connsiteX14" fmla="*/ 4243 w 85066"/>
                <a:gd name="connsiteY14" fmla="*/ 89608 h 96019"/>
                <a:gd name="connsiteX15" fmla="*/ 1354 w 85066"/>
                <a:gd name="connsiteY15" fmla="*/ 93545 h 96019"/>
                <a:gd name="connsiteX16" fmla="*/ 333 w 85066"/>
                <a:gd name="connsiteY16" fmla="*/ 96019 h 96019"/>
                <a:gd name="connsiteX17" fmla="*/ 0 w 85066"/>
                <a:gd name="connsiteY17" fmla="*/ 94658 h 96019"/>
                <a:gd name="connsiteX18" fmla="*/ 1445 w 85066"/>
                <a:gd name="connsiteY18" fmla="*/ 88096 h 96019"/>
                <a:gd name="connsiteX19" fmla="*/ 5778 w 85066"/>
                <a:gd name="connsiteY19" fmla="*/ 82190 h 96019"/>
                <a:gd name="connsiteX20" fmla="*/ 10833 w 85066"/>
                <a:gd name="connsiteY20" fmla="*/ 74972 h 96019"/>
                <a:gd name="connsiteX21" fmla="*/ 19500 w 85066"/>
                <a:gd name="connsiteY21" fmla="*/ 69067 h 96019"/>
                <a:gd name="connsiteX22" fmla="*/ 30333 w 85066"/>
                <a:gd name="connsiteY22" fmla="*/ 63161 h 96019"/>
                <a:gd name="connsiteX23" fmla="*/ 38999 w 85066"/>
                <a:gd name="connsiteY23" fmla="*/ 58567 h 96019"/>
                <a:gd name="connsiteX24" fmla="*/ 48388 w 85066"/>
                <a:gd name="connsiteY24" fmla="*/ 52662 h 96019"/>
                <a:gd name="connsiteX25" fmla="*/ 59221 w 85066"/>
                <a:gd name="connsiteY25" fmla="*/ 43475 h 96019"/>
                <a:gd name="connsiteX26" fmla="*/ 64998 w 85066"/>
                <a:gd name="connsiteY26" fmla="*/ 37569 h 96019"/>
                <a:gd name="connsiteX27" fmla="*/ 69332 w 85066"/>
                <a:gd name="connsiteY27" fmla="*/ 31664 h 96019"/>
                <a:gd name="connsiteX28" fmla="*/ 74387 w 85066"/>
                <a:gd name="connsiteY28" fmla="*/ 25102 h 96019"/>
                <a:gd name="connsiteX29" fmla="*/ 78720 w 85066"/>
                <a:gd name="connsiteY29" fmla="*/ 17227 h 96019"/>
                <a:gd name="connsiteX30" fmla="*/ 82331 w 85066"/>
                <a:gd name="connsiteY30" fmla="*/ 8697 h 96019"/>
                <a:gd name="connsiteX31" fmla="*/ 85066 w 85066"/>
                <a:gd name="connsiteY31" fmla="*/ 0 h 9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066" h="96019">
                  <a:moveTo>
                    <a:pt x="85066" y="0"/>
                  </a:moveTo>
                  <a:lnTo>
                    <a:pt x="82963" y="9552"/>
                  </a:lnTo>
                  <a:lnTo>
                    <a:pt x="80796" y="18083"/>
                  </a:lnTo>
                  <a:lnTo>
                    <a:pt x="76463" y="26613"/>
                  </a:lnTo>
                  <a:lnTo>
                    <a:pt x="72130" y="34487"/>
                  </a:lnTo>
                  <a:lnTo>
                    <a:pt x="67797" y="41706"/>
                  </a:lnTo>
                  <a:lnTo>
                    <a:pt x="62741" y="47611"/>
                  </a:lnTo>
                  <a:lnTo>
                    <a:pt x="56964" y="53517"/>
                  </a:lnTo>
                  <a:lnTo>
                    <a:pt x="46131" y="62048"/>
                  </a:lnTo>
                  <a:lnTo>
                    <a:pt x="36742" y="67953"/>
                  </a:lnTo>
                  <a:lnTo>
                    <a:pt x="28076" y="73203"/>
                  </a:lnTo>
                  <a:lnTo>
                    <a:pt x="20854" y="77140"/>
                  </a:lnTo>
                  <a:lnTo>
                    <a:pt x="14354" y="81077"/>
                  </a:lnTo>
                  <a:lnTo>
                    <a:pt x="8576" y="85014"/>
                  </a:lnTo>
                  <a:lnTo>
                    <a:pt x="4243" y="89608"/>
                  </a:lnTo>
                  <a:lnTo>
                    <a:pt x="1354" y="93545"/>
                  </a:lnTo>
                  <a:lnTo>
                    <a:pt x="333" y="96019"/>
                  </a:lnTo>
                  <a:lnTo>
                    <a:pt x="0" y="94658"/>
                  </a:lnTo>
                  <a:lnTo>
                    <a:pt x="1445" y="88096"/>
                  </a:lnTo>
                  <a:lnTo>
                    <a:pt x="5778" y="82190"/>
                  </a:lnTo>
                  <a:lnTo>
                    <a:pt x="10833" y="74972"/>
                  </a:lnTo>
                  <a:lnTo>
                    <a:pt x="19500" y="69067"/>
                  </a:lnTo>
                  <a:lnTo>
                    <a:pt x="30333" y="63161"/>
                  </a:lnTo>
                  <a:lnTo>
                    <a:pt x="38999" y="58567"/>
                  </a:lnTo>
                  <a:lnTo>
                    <a:pt x="48388" y="52662"/>
                  </a:lnTo>
                  <a:lnTo>
                    <a:pt x="59221" y="43475"/>
                  </a:lnTo>
                  <a:lnTo>
                    <a:pt x="64998" y="37569"/>
                  </a:lnTo>
                  <a:lnTo>
                    <a:pt x="69332" y="31664"/>
                  </a:lnTo>
                  <a:lnTo>
                    <a:pt x="74387" y="25102"/>
                  </a:lnTo>
                  <a:lnTo>
                    <a:pt x="78720" y="17227"/>
                  </a:lnTo>
                  <a:lnTo>
                    <a:pt x="82331" y="8697"/>
                  </a:lnTo>
                  <a:lnTo>
                    <a:pt x="85066" y="0"/>
                  </a:lnTo>
                  <a:close/>
                </a:path>
              </a:pathLst>
            </a:cu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0AA4B9DA-07F6-4354-9D91-DC8CD174E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5" t="49646" r="19731" b="49895"/>
            <a:stretch>
              <a:fillRect/>
            </a:stretch>
          </p:blipFill>
          <p:spPr>
            <a:xfrm>
              <a:off x="4838935" y="3310694"/>
              <a:ext cx="1223310" cy="24694"/>
            </a:xfrm>
            <a:custGeom>
              <a:avLst/>
              <a:gdLst>
                <a:gd name="connsiteX0" fmla="*/ 1223158 w 1223310"/>
                <a:gd name="connsiteY0" fmla="*/ 0 h 24694"/>
                <a:gd name="connsiteX1" fmla="*/ 1223310 w 1223310"/>
                <a:gd name="connsiteY1" fmla="*/ 414 h 24694"/>
                <a:gd name="connsiteX2" fmla="*/ 1223310 w 1223310"/>
                <a:gd name="connsiteY2" fmla="*/ 5008 h 24694"/>
                <a:gd name="connsiteX3" fmla="*/ 1221866 w 1223310"/>
                <a:gd name="connsiteY3" fmla="*/ 8945 h 24694"/>
                <a:gd name="connsiteX4" fmla="*/ 1219699 w 1223310"/>
                <a:gd name="connsiteY4" fmla="*/ 12882 h 24694"/>
                <a:gd name="connsiteX5" fmla="*/ 1216810 w 1223310"/>
                <a:gd name="connsiteY5" fmla="*/ 16163 h 24694"/>
                <a:gd name="connsiteX6" fmla="*/ 1212477 w 1223310"/>
                <a:gd name="connsiteY6" fmla="*/ 18788 h 24694"/>
                <a:gd name="connsiteX7" fmla="*/ 1206699 w 1223310"/>
                <a:gd name="connsiteY7" fmla="*/ 20756 h 24694"/>
                <a:gd name="connsiteX8" fmla="*/ 1200922 w 1223310"/>
                <a:gd name="connsiteY8" fmla="*/ 22725 h 24694"/>
                <a:gd name="connsiteX9" fmla="*/ 1192978 w 1223310"/>
                <a:gd name="connsiteY9" fmla="*/ 23381 h 24694"/>
                <a:gd name="connsiteX10" fmla="*/ 1185756 w 1223310"/>
                <a:gd name="connsiteY10" fmla="*/ 24694 h 24694"/>
                <a:gd name="connsiteX11" fmla="*/ 610854 w 1223310"/>
                <a:gd name="connsiteY11" fmla="*/ 24694 h 24694"/>
                <a:gd name="connsiteX12" fmla="*/ 610854 w 1223310"/>
                <a:gd name="connsiteY12" fmla="*/ 22808 h 24694"/>
                <a:gd name="connsiteX13" fmla="*/ 283113 w 1223310"/>
                <a:gd name="connsiteY13" fmla="*/ 22808 h 24694"/>
                <a:gd name="connsiteX14" fmla="*/ 283113 w 1223310"/>
                <a:gd name="connsiteY14" fmla="*/ 21496 h 24694"/>
                <a:gd name="connsiteX15" fmla="*/ 0 w 1223310"/>
                <a:gd name="connsiteY15" fmla="*/ 21496 h 24694"/>
                <a:gd name="connsiteX16" fmla="*/ 131 w 1223310"/>
                <a:gd name="connsiteY16" fmla="*/ 21228 h 24694"/>
                <a:gd name="connsiteX17" fmla="*/ 5906 w 1223310"/>
                <a:gd name="connsiteY17" fmla="*/ 16635 h 24694"/>
                <a:gd name="connsiteX18" fmla="*/ 10959 w 1223310"/>
                <a:gd name="connsiteY18" fmla="*/ 13354 h 24694"/>
                <a:gd name="connsiteX19" fmla="*/ 17456 w 1223310"/>
                <a:gd name="connsiteY19" fmla="*/ 11385 h 24694"/>
                <a:gd name="connsiteX20" fmla="*/ 26119 w 1223310"/>
                <a:gd name="connsiteY20" fmla="*/ 10729 h 24694"/>
                <a:gd name="connsiteX21" fmla="*/ 34782 w 1223310"/>
                <a:gd name="connsiteY21" fmla="*/ 9416 h 24694"/>
                <a:gd name="connsiteX22" fmla="*/ 215978 w 1223310"/>
                <a:gd name="connsiteY22" fmla="*/ 9416 h 24694"/>
                <a:gd name="connsiteX23" fmla="*/ 215978 w 1223310"/>
                <a:gd name="connsiteY23" fmla="*/ 8760 h 24694"/>
                <a:gd name="connsiteX24" fmla="*/ 610855 w 1223310"/>
                <a:gd name="connsiteY24" fmla="*/ 8760 h 24694"/>
                <a:gd name="connsiteX25" fmla="*/ 610855 w 1223310"/>
                <a:gd name="connsiteY25" fmla="*/ 8090 h 24694"/>
                <a:gd name="connsiteX26" fmla="*/ 1215456 w 1223310"/>
                <a:gd name="connsiteY26" fmla="*/ 8090 h 24694"/>
                <a:gd name="connsiteX27" fmla="*/ 1221234 w 1223310"/>
                <a:gd name="connsiteY27" fmla="*/ 3496 h 24694"/>
                <a:gd name="connsiteX28" fmla="*/ 1223158 w 1223310"/>
                <a:gd name="connsiteY28" fmla="*/ 0 h 2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310" h="24694">
                  <a:moveTo>
                    <a:pt x="1223158" y="0"/>
                  </a:moveTo>
                  <a:lnTo>
                    <a:pt x="1223310" y="414"/>
                  </a:lnTo>
                  <a:lnTo>
                    <a:pt x="1223310" y="5008"/>
                  </a:lnTo>
                  <a:lnTo>
                    <a:pt x="1221866" y="8945"/>
                  </a:lnTo>
                  <a:lnTo>
                    <a:pt x="1219699" y="12882"/>
                  </a:lnTo>
                  <a:lnTo>
                    <a:pt x="1216810" y="16163"/>
                  </a:lnTo>
                  <a:lnTo>
                    <a:pt x="1212477" y="18788"/>
                  </a:lnTo>
                  <a:lnTo>
                    <a:pt x="1206699" y="20756"/>
                  </a:lnTo>
                  <a:lnTo>
                    <a:pt x="1200922" y="22725"/>
                  </a:lnTo>
                  <a:lnTo>
                    <a:pt x="1192978" y="23381"/>
                  </a:lnTo>
                  <a:lnTo>
                    <a:pt x="1185756" y="24694"/>
                  </a:lnTo>
                  <a:lnTo>
                    <a:pt x="610854" y="24694"/>
                  </a:lnTo>
                  <a:lnTo>
                    <a:pt x="610854" y="22808"/>
                  </a:lnTo>
                  <a:lnTo>
                    <a:pt x="283113" y="22808"/>
                  </a:lnTo>
                  <a:lnTo>
                    <a:pt x="283113" y="21496"/>
                  </a:lnTo>
                  <a:lnTo>
                    <a:pt x="0" y="21496"/>
                  </a:lnTo>
                  <a:lnTo>
                    <a:pt x="131" y="21228"/>
                  </a:lnTo>
                  <a:lnTo>
                    <a:pt x="5906" y="16635"/>
                  </a:lnTo>
                  <a:lnTo>
                    <a:pt x="10959" y="13354"/>
                  </a:lnTo>
                  <a:lnTo>
                    <a:pt x="17456" y="11385"/>
                  </a:lnTo>
                  <a:lnTo>
                    <a:pt x="26119" y="10729"/>
                  </a:lnTo>
                  <a:lnTo>
                    <a:pt x="34782" y="9416"/>
                  </a:lnTo>
                  <a:lnTo>
                    <a:pt x="215978" y="9416"/>
                  </a:lnTo>
                  <a:lnTo>
                    <a:pt x="215978" y="8760"/>
                  </a:lnTo>
                  <a:lnTo>
                    <a:pt x="610855" y="8760"/>
                  </a:lnTo>
                  <a:lnTo>
                    <a:pt x="610855" y="8090"/>
                  </a:lnTo>
                  <a:lnTo>
                    <a:pt x="1215456" y="8090"/>
                  </a:lnTo>
                  <a:lnTo>
                    <a:pt x="1221234" y="3496"/>
                  </a:lnTo>
                  <a:lnTo>
                    <a:pt x="1223158" y="0"/>
                  </a:lnTo>
                  <a:close/>
                </a:path>
              </a:pathLst>
            </a:custGeom>
          </p:spPr>
        </p:pic>
        <p:pic>
          <p:nvPicPr>
            <p:cNvPr id="59" name="صورة 58">
              <a:extLst>
                <a:ext uri="{FF2B5EF4-FFF2-40B4-BE49-F238E27FC236}">
                  <a16:creationId xmlns:a16="http://schemas.microsoft.com/office/drawing/2014/main" id="{96EB5873-A4ED-4D34-9E4F-296BFFB3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0" t="50046" r="45175" b="45690"/>
            <a:stretch>
              <a:fillRect/>
            </a:stretch>
          </p:blipFill>
          <p:spPr>
            <a:xfrm>
              <a:off x="4827514" y="3332190"/>
              <a:ext cx="96014" cy="229560"/>
            </a:xfrm>
            <a:custGeom>
              <a:avLst/>
              <a:gdLst>
                <a:gd name="connsiteX0" fmla="*/ 8070 w 96014"/>
                <a:gd name="connsiteY0" fmla="*/ 0 h 229560"/>
                <a:gd name="connsiteX1" fmla="*/ 11421 w 96014"/>
                <a:gd name="connsiteY1" fmla="*/ 0 h 229560"/>
                <a:gd name="connsiteX2" fmla="*/ 8664 w 96014"/>
                <a:gd name="connsiteY2" fmla="*/ 5638 h 229560"/>
                <a:gd name="connsiteX3" fmla="*/ 8664 w 96014"/>
                <a:gd name="connsiteY3" fmla="*/ 11544 h 229560"/>
                <a:gd name="connsiteX4" fmla="*/ 9386 w 96014"/>
                <a:gd name="connsiteY4" fmla="*/ 17451 h 229560"/>
                <a:gd name="connsiteX5" fmla="*/ 12996 w 96014"/>
                <a:gd name="connsiteY5" fmla="*/ 24669 h 229560"/>
                <a:gd name="connsiteX6" fmla="*/ 19493 w 96014"/>
                <a:gd name="connsiteY6" fmla="*/ 30575 h 229560"/>
                <a:gd name="connsiteX7" fmla="*/ 26712 w 96014"/>
                <a:gd name="connsiteY7" fmla="*/ 36481 h 229560"/>
                <a:gd name="connsiteX8" fmla="*/ 37540 w 96014"/>
                <a:gd name="connsiteY8" fmla="*/ 42387 h 229560"/>
                <a:gd name="connsiteX9" fmla="*/ 46203 w 96014"/>
                <a:gd name="connsiteY9" fmla="*/ 46981 h 229560"/>
                <a:gd name="connsiteX10" fmla="*/ 56310 w 96014"/>
                <a:gd name="connsiteY10" fmla="*/ 52887 h 229560"/>
                <a:gd name="connsiteX11" fmla="*/ 66416 w 96014"/>
                <a:gd name="connsiteY11" fmla="*/ 62074 h 229560"/>
                <a:gd name="connsiteX12" fmla="*/ 72191 w 96014"/>
                <a:gd name="connsiteY12" fmla="*/ 67980 h 229560"/>
                <a:gd name="connsiteX13" fmla="*/ 77245 w 96014"/>
                <a:gd name="connsiteY13" fmla="*/ 73887 h 229560"/>
                <a:gd name="connsiteX14" fmla="*/ 81576 w 96014"/>
                <a:gd name="connsiteY14" fmla="*/ 81105 h 229560"/>
                <a:gd name="connsiteX15" fmla="*/ 85907 w 96014"/>
                <a:gd name="connsiteY15" fmla="*/ 88324 h 229560"/>
                <a:gd name="connsiteX16" fmla="*/ 90239 w 96014"/>
                <a:gd name="connsiteY16" fmla="*/ 96855 h 229560"/>
                <a:gd name="connsiteX17" fmla="*/ 92404 w 96014"/>
                <a:gd name="connsiteY17" fmla="*/ 106042 h 229560"/>
                <a:gd name="connsiteX18" fmla="*/ 94570 w 96014"/>
                <a:gd name="connsiteY18" fmla="*/ 115885 h 229560"/>
                <a:gd name="connsiteX19" fmla="*/ 96014 w 96014"/>
                <a:gd name="connsiteY19" fmla="*/ 126385 h 229560"/>
                <a:gd name="connsiteX20" fmla="*/ 94570 w 96014"/>
                <a:gd name="connsiteY20" fmla="*/ 139510 h 229560"/>
                <a:gd name="connsiteX21" fmla="*/ 92404 w 96014"/>
                <a:gd name="connsiteY21" fmla="*/ 151322 h 229560"/>
                <a:gd name="connsiteX22" fmla="*/ 88073 w 96014"/>
                <a:gd name="connsiteY22" fmla="*/ 163134 h 229560"/>
                <a:gd name="connsiteX23" fmla="*/ 83020 w 96014"/>
                <a:gd name="connsiteY23" fmla="*/ 173634 h 229560"/>
                <a:gd name="connsiteX24" fmla="*/ 75079 w 96014"/>
                <a:gd name="connsiteY24" fmla="*/ 184133 h 229560"/>
                <a:gd name="connsiteX25" fmla="*/ 67860 w 96014"/>
                <a:gd name="connsiteY25" fmla="*/ 193977 h 229560"/>
                <a:gd name="connsiteX26" fmla="*/ 58475 w 96014"/>
                <a:gd name="connsiteY26" fmla="*/ 203820 h 229560"/>
                <a:gd name="connsiteX27" fmla="*/ 47647 w 96014"/>
                <a:gd name="connsiteY27" fmla="*/ 213008 h 229560"/>
                <a:gd name="connsiteX28" fmla="*/ 35375 w 96014"/>
                <a:gd name="connsiteY28" fmla="*/ 219570 h 229560"/>
                <a:gd name="connsiteX29" fmla="*/ 22380 w 96014"/>
                <a:gd name="connsiteY29" fmla="*/ 227445 h 229560"/>
                <a:gd name="connsiteX30" fmla="*/ 17468 w 96014"/>
                <a:gd name="connsiteY30" fmla="*/ 229560 h 229560"/>
                <a:gd name="connsiteX31" fmla="*/ 26711 w 96014"/>
                <a:gd name="connsiteY31" fmla="*/ 223959 h 229560"/>
                <a:gd name="connsiteX32" fmla="*/ 38983 w 96014"/>
                <a:gd name="connsiteY32" fmla="*/ 217396 h 229560"/>
                <a:gd name="connsiteX33" fmla="*/ 49811 w 96014"/>
                <a:gd name="connsiteY33" fmla="*/ 208210 h 229560"/>
                <a:gd name="connsiteX34" fmla="*/ 59196 w 96014"/>
                <a:gd name="connsiteY34" fmla="*/ 198366 h 229560"/>
                <a:gd name="connsiteX35" fmla="*/ 66415 w 96014"/>
                <a:gd name="connsiteY35" fmla="*/ 188523 h 229560"/>
                <a:gd name="connsiteX36" fmla="*/ 74356 w 96014"/>
                <a:gd name="connsiteY36" fmla="*/ 178022 h 229560"/>
                <a:gd name="connsiteX37" fmla="*/ 79409 w 96014"/>
                <a:gd name="connsiteY37" fmla="*/ 167523 h 229560"/>
                <a:gd name="connsiteX38" fmla="*/ 83740 w 96014"/>
                <a:gd name="connsiteY38" fmla="*/ 155711 h 229560"/>
                <a:gd name="connsiteX39" fmla="*/ 85907 w 96014"/>
                <a:gd name="connsiteY39" fmla="*/ 143898 h 229560"/>
                <a:gd name="connsiteX40" fmla="*/ 87350 w 96014"/>
                <a:gd name="connsiteY40" fmla="*/ 130774 h 229560"/>
                <a:gd name="connsiteX41" fmla="*/ 85907 w 96014"/>
                <a:gd name="connsiteY41" fmla="*/ 120275 h 229560"/>
                <a:gd name="connsiteX42" fmla="*/ 83740 w 96014"/>
                <a:gd name="connsiteY42" fmla="*/ 110431 h 229560"/>
                <a:gd name="connsiteX43" fmla="*/ 81575 w 96014"/>
                <a:gd name="connsiteY43" fmla="*/ 101244 h 229560"/>
                <a:gd name="connsiteX44" fmla="*/ 77244 w 96014"/>
                <a:gd name="connsiteY44" fmla="*/ 92713 h 229560"/>
                <a:gd name="connsiteX45" fmla="*/ 72912 w 96014"/>
                <a:gd name="connsiteY45" fmla="*/ 85494 h 229560"/>
                <a:gd name="connsiteX46" fmla="*/ 68581 w 96014"/>
                <a:gd name="connsiteY46" fmla="*/ 78276 h 229560"/>
                <a:gd name="connsiteX47" fmla="*/ 63527 w 96014"/>
                <a:gd name="connsiteY47" fmla="*/ 72370 h 229560"/>
                <a:gd name="connsiteX48" fmla="*/ 57752 w 96014"/>
                <a:gd name="connsiteY48" fmla="*/ 66463 h 229560"/>
                <a:gd name="connsiteX49" fmla="*/ 47646 w 96014"/>
                <a:gd name="connsiteY49" fmla="*/ 57276 h 229560"/>
                <a:gd name="connsiteX50" fmla="*/ 37539 w 96014"/>
                <a:gd name="connsiteY50" fmla="*/ 51370 h 229560"/>
                <a:gd name="connsiteX51" fmla="*/ 28876 w 96014"/>
                <a:gd name="connsiteY51" fmla="*/ 46777 h 229560"/>
                <a:gd name="connsiteX52" fmla="*/ 18048 w 96014"/>
                <a:gd name="connsiteY52" fmla="*/ 40870 h 229560"/>
                <a:gd name="connsiteX53" fmla="*/ 10829 w 96014"/>
                <a:gd name="connsiteY53" fmla="*/ 34964 h 229560"/>
                <a:gd name="connsiteX54" fmla="*/ 4332 w 96014"/>
                <a:gd name="connsiteY54" fmla="*/ 29058 h 229560"/>
                <a:gd name="connsiteX55" fmla="*/ 722 w 96014"/>
                <a:gd name="connsiteY55" fmla="*/ 21840 h 229560"/>
                <a:gd name="connsiteX56" fmla="*/ 0 w 96014"/>
                <a:gd name="connsiteY56" fmla="*/ 15934 h 229560"/>
                <a:gd name="connsiteX57" fmla="*/ 0 w 96014"/>
                <a:gd name="connsiteY57" fmla="*/ 10028 h 229560"/>
                <a:gd name="connsiteX58" fmla="*/ 2888 w 96014"/>
                <a:gd name="connsiteY58" fmla="*/ 4121 h 229560"/>
                <a:gd name="connsiteX59" fmla="*/ 8070 w 96014"/>
                <a:gd name="connsiteY59" fmla="*/ 0 h 2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6014" h="229560">
                  <a:moveTo>
                    <a:pt x="8070" y="0"/>
                  </a:moveTo>
                  <a:lnTo>
                    <a:pt x="11421" y="0"/>
                  </a:lnTo>
                  <a:lnTo>
                    <a:pt x="8664" y="5638"/>
                  </a:lnTo>
                  <a:lnTo>
                    <a:pt x="8664" y="11544"/>
                  </a:lnTo>
                  <a:lnTo>
                    <a:pt x="9386" y="17451"/>
                  </a:lnTo>
                  <a:lnTo>
                    <a:pt x="12996" y="24669"/>
                  </a:lnTo>
                  <a:lnTo>
                    <a:pt x="19493" y="30575"/>
                  </a:lnTo>
                  <a:lnTo>
                    <a:pt x="26712" y="36481"/>
                  </a:lnTo>
                  <a:lnTo>
                    <a:pt x="37540" y="42387"/>
                  </a:lnTo>
                  <a:lnTo>
                    <a:pt x="46203" y="46981"/>
                  </a:lnTo>
                  <a:lnTo>
                    <a:pt x="56310" y="52887"/>
                  </a:lnTo>
                  <a:lnTo>
                    <a:pt x="66416" y="62074"/>
                  </a:lnTo>
                  <a:lnTo>
                    <a:pt x="72191" y="67980"/>
                  </a:lnTo>
                  <a:lnTo>
                    <a:pt x="77245" y="73887"/>
                  </a:lnTo>
                  <a:lnTo>
                    <a:pt x="81576" y="81105"/>
                  </a:lnTo>
                  <a:lnTo>
                    <a:pt x="85907" y="88324"/>
                  </a:lnTo>
                  <a:lnTo>
                    <a:pt x="90239" y="96855"/>
                  </a:lnTo>
                  <a:lnTo>
                    <a:pt x="92404" y="106042"/>
                  </a:lnTo>
                  <a:lnTo>
                    <a:pt x="94570" y="115885"/>
                  </a:lnTo>
                  <a:lnTo>
                    <a:pt x="96014" y="126385"/>
                  </a:lnTo>
                  <a:lnTo>
                    <a:pt x="94570" y="139510"/>
                  </a:lnTo>
                  <a:lnTo>
                    <a:pt x="92404" y="151322"/>
                  </a:lnTo>
                  <a:lnTo>
                    <a:pt x="88073" y="163134"/>
                  </a:lnTo>
                  <a:lnTo>
                    <a:pt x="83020" y="173634"/>
                  </a:lnTo>
                  <a:lnTo>
                    <a:pt x="75079" y="184133"/>
                  </a:lnTo>
                  <a:lnTo>
                    <a:pt x="67860" y="193977"/>
                  </a:lnTo>
                  <a:lnTo>
                    <a:pt x="58475" y="203820"/>
                  </a:lnTo>
                  <a:lnTo>
                    <a:pt x="47647" y="213008"/>
                  </a:lnTo>
                  <a:lnTo>
                    <a:pt x="35375" y="219570"/>
                  </a:lnTo>
                  <a:lnTo>
                    <a:pt x="22380" y="227445"/>
                  </a:lnTo>
                  <a:lnTo>
                    <a:pt x="17468" y="229560"/>
                  </a:lnTo>
                  <a:lnTo>
                    <a:pt x="26711" y="223959"/>
                  </a:lnTo>
                  <a:lnTo>
                    <a:pt x="38983" y="217396"/>
                  </a:lnTo>
                  <a:lnTo>
                    <a:pt x="49811" y="208210"/>
                  </a:lnTo>
                  <a:lnTo>
                    <a:pt x="59196" y="198366"/>
                  </a:lnTo>
                  <a:lnTo>
                    <a:pt x="66415" y="188523"/>
                  </a:lnTo>
                  <a:lnTo>
                    <a:pt x="74356" y="178022"/>
                  </a:lnTo>
                  <a:lnTo>
                    <a:pt x="79409" y="167523"/>
                  </a:lnTo>
                  <a:lnTo>
                    <a:pt x="83740" y="155711"/>
                  </a:lnTo>
                  <a:lnTo>
                    <a:pt x="85907" y="143898"/>
                  </a:lnTo>
                  <a:lnTo>
                    <a:pt x="87350" y="130774"/>
                  </a:lnTo>
                  <a:lnTo>
                    <a:pt x="85907" y="120275"/>
                  </a:lnTo>
                  <a:lnTo>
                    <a:pt x="83740" y="110431"/>
                  </a:lnTo>
                  <a:lnTo>
                    <a:pt x="81575" y="101244"/>
                  </a:lnTo>
                  <a:lnTo>
                    <a:pt x="77244" y="92713"/>
                  </a:lnTo>
                  <a:lnTo>
                    <a:pt x="72912" y="85494"/>
                  </a:lnTo>
                  <a:lnTo>
                    <a:pt x="68581" y="78276"/>
                  </a:lnTo>
                  <a:lnTo>
                    <a:pt x="63527" y="72370"/>
                  </a:lnTo>
                  <a:lnTo>
                    <a:pt x="57752" y="66463"/>
                  </a:lnTo>
                  <a:lnTo>
                    <a:pt x="47646" y="57276"/>
                  </a:lnTo>
                  <a:lnTo>
                    <a:pt x="37539" y="51370"/>
                  </a:lnTo>
                  <a:lnTo>
                    <a:pt x="28876" y="46777"/>
                  </a:lnTo>
                  <a:lnTo>
                    <a:pt x="18048" y="40870"/>
                  </a:lnTo>
                  <a:lnTo>
                    <a:pt x="10829" y="34964"/>
                  </a:lnTo>
                  <a:lnTo>
                    <a:pt x="4332" y="29058"/>
                  </a:lnTo>
                  <a:lnTo>
                    <a:pt x="722" y="21840"/>
                  </a:lnTo>
                  <a:lnTo>
                    <a:pt x="0" y="15934"/>
                  </a:lnTo>
                  <a:lnTo>
                    <a:pt x="0" y="10028"/>
                  </a:lnTo>
                  <a:lnTo>
                    <a:pt x="2888" y="4121"/>
                  </a:lnTo>
                  <a:lnTo>
                    <a:pt x="8070" y="0"/>
                  </a:lnTo>
                  <a:close/>
                </a:path>
              </a:pathLst>
            </a:custGeom>
          </p:spPr>
        </p:pic>
        <p:pic>
          <p:nvPicPr>
            <p:cNvPr id="60" name="صورة 59">
              <a:extLst>
                <a:ext uri="{FF2B5EF4-FFF2-40B4-BE49-F238E27FC236}">
                  <a16:creationId xmlns:a16="http://schemas.microsoft.com/office/drawing/2014/main" id="{D78EEE68-3155-4E2D-BDEB-A111DA26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9" t="50105" r="33416" b="38955"/>
            <a:stretch>
              <a:fillRect/>
            </a:stretch>
          </p:blipFill>
          <p:spPr>
            <a:xfrm>
              <a:off x="5440157" y="3335388"/>
              <a:ext cx="9632" cy="588902"/>
            </a:xfrm>
            <a:custGeom>
              <a:avLst/>
              <a:gdLst>
                <a:gd name="connsiteX0" fmla="*/ 4606 w 9632"/>
                <a:gd name="connsiteY0" fmla="*/ 0 h 588902"/>
                <a:gd name="connsiteX1" fmla="*/ 9632 w 9632"/>
                <a:gd name="connsiteY1" fmla="*/ 0 h 588902"/>
                <a:gd name="connsiteX2" fmla="*/ 9632 w 9632"/>
                <a:gd name="connsiteY2" fmla="*/ 559848 h 588902"/>
                <a:gd name="connsiteX3" fmla="*/ 8910 w 9632"/>
                <a:gd name="connsiteY3" fmla="*/ 567067 h 588902"/>
                <a:gd name="connsiteX4" fmla="*/ 7467 w 9632"/>
                <a:gd name="connsiteY4" fmla="*/ 573630 h 588902"/>
                <a:gd name="connsiteX5" fmla="*/ 5300 w 9632"/>
                <a:gd name="connsiteY5" fmla="*/ 579536 h 588902"/>
                <a:gd name="connsiteX6" fmla="*/ 3135 w 9632"/>
                <a:gd name="connsiteY6" fmla="*/ 584785 h 588902"/>
                <a:gd name="connsiteX7" fmla="*/ 247 w 9632"/>
                <a:gd name="connsiteY7" fmla="*/ 588722 h 588902"/>
                <a:gd name="connsiteX8" fmla="*/ 0 w 9632"/>
                <a:gd name="connsiteY8" fmla="*/ 588902 h 588902"/>
                <a:gd name="connsiteX9" fmla="*/ 273 w 9632"/>
                <a:gd name="connsiteY9" fmla="*/ 588604 h 588902"/>
                <a:gd name="connsiteX10" fmla="*/ 2440 w 9632"/>
                <a:gd name="connsiteY10" fmla="*/ 584667 h 588902"/>
                <a:gd name="connsiteX11" fmla="*/ 4606 w 9632"/>
                <a:gd name="connsiteY11" fmla="*/ 578761 h 588902"/>
                <a:gd name="connsiteX12" fmla="*/ 5329 w 9632"/>
                <a:gd name="connsiteY12" fmla="*/ 571543 h 588902"/>
                <a:gd name="connsiteX13" fmla="*/ 6773 w 9632"/>
                <a:gd name="connsiteY13" fmla="*/ 564981 h 588902"/>
                <a:gd name="connsiteX14" fmla="*/ 4606 w 9632"/>
                <a:gd name="connsiteY14" fmla="*/ 0 h 58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2" h="588902">
                  <a:moveTo>
                    <a:pt x="4606" y="0"/>
                  </a:moveTo>
                  <a:lnTo>
                    <a:pt x="9632" y="0"/>
                  </a:lnTo>
                  <a:lnTo>
                    <a:pt x="9632" y="559848"/>
                  </a:lnTo>
                  <a:lnTo>
                    <a:pt x="8910" y="567067"/>
                  </a:lnTo>
                  <a:lnTo>
                    <a:pt x="7467" y="573630"/>
                  </a:lnTo>
                  <a:lnTo>
                    <a:pt x="5300" y="579536"/>
                  </a:lnTo>
                  <a:lnTo>
                    <a:pt x="3135" y="584785"/>
                  </a:lnTo>
                  <a:lnTo>
                    <a:pt x="247" y="588722"/>
                  </a:lnTo>
                  <a:lnTo>
                    <a:pt x="0" y="588902"/>
                  </a:lnTo>
                  <a:lnTo>
                    <a:pt x="273" y="588604"/>
                  </a:lnTo>
                  <a:lnTo>
                    <a:pt x="2440" y="584667"/>
                  </a:lnTo>
                  <a:lnTo>
                    <a:pt x="4606" y="578761"/>
                  </a:lnTo>
                  <a:lnTo>
                    <a:pt x="5329" y="571543"/>
                  </a:lnTo>
                  <a:lnTo>
                    <a:pt x="6773" y="564981"/>
                  </a:lnTo>
                  <a:lnTo>
                    <a:pt x="4606" y="0"/>
                  </a:lnTo>
                  <a:close/>
                </a:path>
              </a:pathLst>
            </a:custGeom>
          </p:spPr>
        </p:pic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F15C11D1-4974-4E63-A331-A36C3FF7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50302" r="82726" b="47276"/>
            <a:stretch>
              <a:fillRect/>
            </a:stretch>
          </p:blipFill>
          <p:spPr>
            <a:xfrm>
              <a:off x="3154159" y="3345992"/>
              <a:ext cx="88793" cy="130355"/>
            </a:xfrm>
            <a:custGeom>
              <a:avLst/>
              <a:gdLst>
                <a:gd name="connsiteX0" fmla="*/ 87349 w 88793"/>
                <a:gd name="connsiteY0" fmla="*/ 0 h 130355"/>
                <a:gd name="connsiteX1" fmla="*/ 88793 w 88793"/>
                <a:gd name="connsiteY1" fmla="*/ 5903 h 130355"/>
                <a:gd name="connsiteX2" fmla="*/ 87349 w 88793"/>
                <a:gd name="connsiteY2" fmla="*/ 13118 h 130355"/>
                <a:gd name="connsiteX3" fmla="*/ 83018 w 88793"/>
                <a:gd name="connsiteY3" fmla="*/ 19677 h 130355"/>
                <a:gd name="connsiteX4" fmla="*/ 77965 w 88793"/>
                <a:gd name="connsiteY4" fmla="*/ 25581 h 130355"/>
                <a:gd name="connsiteX5" fmla="*/ 69302 w 88793"/>
                <a:gd name="connsiteY5" fmla="*/ 31484 h 130355"/>
                <a:gd name="connsiteX6" fmla="*/ 58473 w 88793"/>
                <a:gd name="connsiteY6" fmla="*/ 37387 h 130355"/>
                <a:gd name="connsiteX7" fmla="*/ 49811 w 88793"/>
                <a:gd name="connsiteY7" fmla="*/ 42634 h 130355"/>
                <a:gd name="connsiteX8" fmla="*/ 40426 w 88793"/>
                <a:gd name="connsiteY8" fmla="*/ 48538 h 130355"/>
                <a:gd name="connsiteX9" fmla="*/ 29597 w 88793"/>
                <a:gd name="connsiteY9" fmla="*/ 57065 h 130355"/>
                <a:gd name="connsiteX10" fmla="*/ 23822 w 88793"/>
                <a:gd name="connsiteY10" fmla="*/ 62968 h 130355"/>
                <a:gd name="connsiteX11" fmla="*/ 19491 w 88793"/>
                <a:gd name="connsiteY11" fmla="*/ 68871 h 130355"/>
                <a:gd name="connsiteX12" fmla="*/ 14438 w 88793"/>
                <a:gd name="connsiteY12" fmla="*/ 75430 h 130355"/>
                <a:gd name="connsiteX13" fmla="*/ 10106 w 88793"/>
                <a:gd name="connsiteY13" fmla="*/ 83301 h 130355"/>
                <a:gd name="connsiteX14" fmla="*/ 6497 w 88793"/>
                <a:gd name="connsiteY14" fmla="*/ 92484 h 130355"/>
                <a:gd name="connsiteX15" fmla="*/ 3609 w 88793"/>
                <a:gd name="connsiteY15" fmla="*/ 101011 h 130355"/>
                <a:gd name="connsiteX16" fmla="*/ 1444 w 88793"/>
                <a:gd name="connsiteY16" fmla="*/ 110850 h 130355"/>
                <a:gd name="connsiteX17" fmla="*/ 1444 w 88793"/>
                <a:gd name="connsiteY17" fmla="*/ 122000 h 130355"/>
                <a:gd name="connsiteX18" fmla="*/ 1444 w 88793"/>
                <a:gd name="connsiteY18" fmla="*/ 130355 h 130355"/>
                <a:gd name="connsiteX19" fmla="*/ 0 w 88793"/>
                <a:gd name="connsiteY19" fmla="*/ 117236 h 130355"/>
                <a:gd name="connsiteX20" fmla="*/ 1444 w 88793"/>
                <a:gd name="connsiteY20" fmla="*/ 106742 h 130355"/>
                <a:gd name="connsiteX21" fmla="*/ 3609 w 88793"/>
                <a:gd name="connsiteY21" fmla="*/ 96903 h 130355"/>
                <a:gd name="connsiteX22" fmla="*/ 5775 w 88793"/>
                <a:gd name="connsiteY22" fmla="*/ 87720 h 130355"/>
                <a:gd name="connsiteX23" fmla="*/ 10106 w 88793"/>
                <a:gd name="connsiteY23" fmla="*/ 79193 h 130355"/>
                <a:gd name="connsiteX24" fmla="*/ 14438 w 88793"/>
                <a:gd name="connsiteY24" fmla="*/ 71978 h 130355"/>
                <a:gd name="connsiteX25" fmla="*/ 18769 w 88793"/>
                <a:gd name="connsiteY25" fmla="*/ 64763 h 130355"/>
                <a:gd name="connsiteX26" fmla="*/ 23822 w 88793"/>
                <a:gd name="connsiteY26" fmla="*/ 58860 h 130355"/>
                <a:gd name="connsiteX27" fmla="*/ 29598 w 88793"/>
                <a:gd name="connsiteY27" fmla="*/ 52957 h 130355"/>
                <a:gd name="connsiteX28" fmla="*/ 40426 w 88793"/>
                <a:gd name="connsiteY28" fmla="*/ 43774 h 130355"/>
                <a:gd name="connsiteX29" fmla="*/ 49811 w 88793"/>
                <a:gd name="connsiteY29" fmla="*/ 37871 h 130355"/>
                <a:gd name="connsiteX30" fmla="*/ 58473 w 88793"/>
                <a:gd name="connsiteY30" fmla="*/ 33279 h 130355"/>
                <a:gd name="connsiteX31" fmla="*/ 65692 w 88793"/>
                <a:gd name="connsiteY31" fmla="*/ 29344 h 130355"/>
                <a:gd name="connsiteX32" fmla="*/ 72190 w 88793"/>
                <a:gd name="connsiteY32" fmla="*/ 25408 h 130355"/>
                <a:gd name="connsiteX33" fmla="*/ 77965 w 88793"/>
                <a:gd name="connsiteY33" fmla="*/ 21473 h 130355"/>
                <a:gd name="connsiteX34" fmla="*/ 82296 w 88793"/>
                <a:gd name="connsiteY34" fmla="*/ 16225 h 130355"/>
                <a:gd name="connsiteX35" fmla="*/ 85184 w 88793"/>
                <a:gd name="connsiteY35" fmla="*/ 12290 h 130355"/>
                <a:gd name="connsiteX36" fmla="*/ 87349 w 88793"/>
                <a:gd name="connsiteY36" fmla="*/ 7698 h 130355"/>
                <a:gd name="connsiteX37" fmla="*/ 87349 w 88793"/>
                <a:gd name="connsiteY37" fmla="*/ 3763 h 130355"/>
                <a:gd name="connsiteX38" fmla="*/ 87349 w 88793"/>
                <a:gd name="connsiteY38" fmla="*/ 0 h 13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8793" h="130355">
                  <a:moveTo>
                    <a:pt x="87349" y="0"/>
                  </a:moveTo>
                  <a:lnTo>
                    <a:pt x="88793" y="5903"/>
                  </a:lnTo>
                  <a:lnTo>
                    <a:pt x="87349" y="13118"/>
                  </a:lnTo>
                  <a:lnTo>
                    <a:pt x="83018" y="19677"/>
                  </a:lnTo>
                  <a:lnTo>
                    <a:pt x="77965" y="25581"/>
                  </a:lnTo>
                  <a:lnTo>
                    <a:pt x="69302" y="31484"/>
                  </a:lnTo>
                  <a:lnTo>
                    <a:pt x="58473" y="37387"/>
                  </a:lnTo>
                  <a:lnTo>
                    <a:pt x="49811" y="42634"/>
                  </a:lnTo>
                  <a:lnTo>
                    <a:pt x="40426" y="48538"/>
                  </a:lnTo>
                  <a:lnTo>
                    <a:pt x="29597" y="57065"/>
                  </a:lnTo>
                  <a:lnTo>
                    <a:pt x="23822" y="62968"/>
                  </a:lnTo>
                  <a:lnTo>
                    <a:pt x="19491" y="68871"/>
                  </a:lnTo>
                  <a:lnTo>
                    <a:pt x="14438" y="75430"/>
                  </a:lnTo>
                  <a:lnTo>
                    <a:pt x="10106" y="83301"/>
                  </a:lnTo>
                  <a:lnTo>
                    <a:pt x="6497" y="92484"/>
                  </a:lnTo>
                  <a:lnTo>
                    <a:pt x="3609" y="101011"/>
                  </a:lnTo>
                  <a:lnTo>
                    <a:pt x="1444" y="110850"/>
                  </a:lnTo>
                  <a:lnTo>
                    <a:pt x="1444" y="122000"/>
                  </a:lnTo>
                  <a:lnTo>
                    <a:pt x="1444" y="130355"/>
                  </a:lnTo>
                  <a:lnTo>
                    <a:pt x="0" y="117236"/>
                  </a:lnTo>
                  <a:lnTo>
                    <a:pt x="1444" y="106742"/>
                  </a:lnTo>
                  <a:lnTo>
                    <a:pt x="3609" y="96903"/>
                  </a:lnTo>
                  <a:lnTo>
                    <a:pt x="5775" y="87720"/>
                  </a:lnTo>
                  <a:lnTo>
                    <a:pt x="10106" y="79193"/>
                  </a:lnTo>
                  <a:lnTo>
                    <a:pt x="14438" y="71978"/>
                  </a:lnTo>
                  <a:lnTo>
                    <a:pt x="18769" y="64763"/>
                  </a:lnTo>
                  <a:lnTo>
                    <a:pt x="23822" y="58860"/>
                  </a:lnTo>
                  <a:lnTo>
                    <a:pt x="29598" y="52957"/>
                  </a:lnTo>
                  <a:lnTo>
                    <a:pt x="40426" y="43774"/>
                  </a:lnTo>
                  <a:lnTo>
                    <a:pt x="49811" y="37871"/>
                  </a:lnTo>
                  <a:lnTo>
                    <a:pt x="58473" y="33279"/>
                  </a:lnTo>
                  <a:lnTo>
                    <a:pt x="65692" y="29344"/>
                  </a:lnTo>
                  <a:lnTo>
                    <a:pt x="72190" y="25408"/>
                  </a:lnTo>
                  <a:lnTo>
                    <a:pt x="77965" y="21473"/>
                  </a:lnTo>
                  <a:lnTo>
                    <a:pt x="82296" y="16225"/>
                  </a:lnTo>
                  <a:lnTo>
                    <a:pt x="85184" y="12290"/>
                  </a:lnTo>
                  <a:lnTo>
                    <a:pt x="87349" y="7698"/>
                  </a:lnTo>
                  <a:lnTo>
                    <a:pt x="87349" y="3763"/>
                  </a:lnTo>
                  <a:lnTo>
                    <a:pt x="87349" y="0"/>
                  </a:lnTo>
                  <a:close/>
                </a:path>
              </a:pathLst>
            </a:custGeom>
          </p:spPr>
        </p:pic>
        <p:pic>
          <p:nvPicPr>
            <p:cNvPr id="62" name="صورة 61">
              <a:extLst>
                <a:ext uri="{FF2B5EF4-FFF2-40B4-BE49-F238E27FC236}">
                  <a16:creationId xmlns:a16="http://schemas.microsoft.com/office/drawing/2014/main" id="{D1967A78-ABB7-4A77-824A-E9C85495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50388" r="77306" b="47639"/>
            <a:stretch>
              <a:fillRect/>
            </a:stretch>
          </p:blipFill>
          <p:spPr>
            <a:xfrm>
              <a:off x="3398160" y="3350611"/>
              <a:ext cx="87349" cy="106231"/>
            </a:xfrm>
            <a:custGeom>
              <a:avLst/>
              <a:gdLst>
                <a:gd name="connsiteX0" fmla="*/ 314 w 87349"/>
                <a:gd name="connsiteY0" fmla="*/ 0 h 106231"/>
                <a:gd name="connsiteX1" fmla="*/ 1444 w 87349"/>
                <a:gd name="connsiteY1" fmla="*/ 3079 h 106231"/>
                <a:gd name="connsiteX2" fmla="*/ 3609 w 87349"/>
                <a:gd name="connsiteY2" fmla="*/ 7671 h 106231"/>
                <a:gd name="connsiteX3" fmla="*/ 6497 w 87349"/>
                <a:gd name="connsiteY3" fmla="*/ 11606 h 106231"/>
                <a:gd name="connsiteX4" fmla="*/ 10828 w 87349"/>
                <a:gd name="connsiteY4" fmla="*/ 16854 h 106231"/>
                <a:gd name="connsiteX5" fmla="*/ 16603 w 87349"/>
                <a:gd name="connsiteY5" fmla="*/ 20789 h 106231"/>
                <a:gd name="connsiteX6" fmla="*/ 23100 w 87349"/>
                <a:gd name="connsiteY6" fmla="*/ 24725 h 106231"/>
                <a:gd name="connsiteX7" fmla="*/ 28876 w 87349"/>
                <a:gd name="connsiteY7" fmla="*/ 28660 h 106231"/>
                <a:gd name="connsiteX8" fmla="*/ 38982 w 87349"/>
                <a:gd name="connsiteY8" fmla="*/ 33252 h 106231"/>
                <a:gd name="connsiteX9" fmla="*/ 47645 w 87349"/>
                <a:gd name="connsiteY9" fmla="*/ 39155 h 106231"/>
                <a:gd name="connsiteX10" fmla="*/ 58473 w 87349"/>
                <a:gd name="connsiteY10" fmla="*/ 48338 h 106231"/>
                <a:gd name="connsiteX11" fmla="*/ 63527 w 87349"/>
                <a:gd name="connsiteY11" fmla="*/ 54241 h 106231"/>
                <a:gd name="connsiteX12" fmla="*/ 69302 w 87349"/>
                <a:gd name="connsiteY12" fmla="*/ 60144 h 106231"/>
                <a:gd name="connsiteX13" fmla="*/ 74355 w 87349"/>
                <a:gd name="connsiteY13" fmla="*/ 67359 h 106231"/>
                <a:gd name="connsiteX14" fmla="*/ 78686 w 87349"/>
                <a:gd name="connsiteY14" fmla="*/ 74574 h 106231"/>
                <a:gd name="connsiteX15" fmla="*/ 82296 w 87349"/>
                <a:gd name="connsiteY15" fmla="*/ 83101 h 106231"/>
                <a:gd name="connsiteX16" fmla="*/ 85183 w 87349"/>
                <a:gd name="connsiteY16" fmla="*/ 92284 h 106231"/>
                <a:gd name="connsiteX17" fmla="*/ 87349 w 87349"/>
                <a:gd name="connsiteY17" fmla="*/ 102123 h 106231"/>
                <a:gd name="connsiteX18" fmla="*/ 87349 w 87349"/>
                <a:gd name="connsiteY18" fmla="*/ 106231 h 106231"/>
                <a:gd name="connsiteX19" fmla="*/ 85183 w 87349"/>
                <a:gd name="connsiteY19" fmla="*/ 96392 h 106231"/>
                <a:gd name="connsiteX20" fmla="*/ 83018 w 87349"/>
                <a:gd name="connsiteY20" fmla="*/ 87865 h 106231"/>
                <a:gd name="connsiteX21" fmla="*/ 78686 w 87349"/>
                <a:gd name="connsiteY21" fmla="*/ 78682 h 106231"/>
                <a:gd name="connsiteX22" fmla="*/ 74355 w 87349"/>
                <a:gd name="connsiteY22" fmla="*/ 70811 h 106231"/>
                <a:gd name="connsiteX23" fmla="*/ 70024 w 87349"/>
                <a:gd name="connsiteY23" fmla="*/ 64252 h 106231"/>
                <a:gd name="connsiteX24" fmla="*/ 64970 w 87349"/>
                <a:gd name="connsiteY24" fmla="*/ 58349 h 106231"/>
                <a:gd name="connsiteX25" fmla="*/ 59195 w 87349"/>
                <a:gd name="connsiteY25" fmla="*/ 52446 h 106231"/>
                <a:gd name="connsiteX26" fmla="*/ 48367 w 87349"/>
                <a:gd name="connsiteY26" fmla="*/ 43919 h 106231"/>
                <a:gd name="connsiteX27" fmla="*/ 38982 w 87349"/>
                <a:gd name="connsiteY27" fmla="*/ 38015 h 106231"/>
                <a:gd name="connsiteX28" fmla="*/ 30319 w 87349"/>
                <a:gd name="connsiteY28" fmla="*/ 32768 h 106231"/>
                <a:gd name="connsiteX29" fmla="*/ 19491 w 87349"/>
                <a:gd name="connsiteY29" fmla="*/ 26865 h 106231"/>
                <a:gd name="connsiteX30" fmla="*/ 10828 w 87349"/>
                <a:gd name="connsiteY30" fmla="*/ 20962 h 106231"/>
                <a:gd name="connsiteX31" fmla="*/ 5775 w 87349"/>
                <a:gd name="connsiteY31" fmla="*/ 15058 h 106231"/>
                <a:gd name="connsiteX32" fmla="*/ 2165 w 87349"/>
                <a:gd name="connsiteY32" fmla="*/ 8499 h 106231"/>
                <a:gd name="connsiteX33" fmla="*/ 0 w 87349"/>
                <a:gd name="connsiteY33" fmla="*/ 1284 h 106231"/>
                <a:gd name="connsiteX34" fmla="*/ 314 w 87349"/>
                <a:gd name="connsiteY34" fmla="*/ 0 h 10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9" h="106231">
                  <a:moveTo>
                    <a:pt x="314" y="0"/>
                  </a:moveTo>
                  <a:lnTo>
                    <a:pt x="1444" y="3079"/>
                  </a:lnTo>
                  <a:lnTo>
                    <a:pt x="3609" y="7671"/>
                  </a:lnTo>
                  <a:lnTo>
                    <a:pt x="6497" y="11606"/>
                  </a:lnTo>
                  <a:lnTo>
                    <a:pt x="10828" y="16854"/>
                  </a:lnTo>
                  <a:lnTo>
                    <a:pt x="16603" y="20789"/>
                  </a:lnTo>
                  <a:lnTo>
                    <a:pt x="23100" y="24725"/>
                  </a:lnTo>
                  <a:lnTo>
                    <a:pt x="28876" y="28660"/>
                  </a:lnTo>
                  <a:lnTo>
                    <a:pt x="38982" y="33252"/>
                  </a:lnTo>
                  <a:lnTo>
                    <a:pt x="47645" y="39155"/>
                  </a:lnTo>
                  <a:lnTo>
                    <a:pt x="58473" y="48338"/>
                  </a:lnTo>
                  <a:lnTo>
                    <a:pt x="63527" y="54241"/>
                  </a:lnTo>
                  <a:lnTo>
                    <a:pt x="69302" y="60144"/>
                  </a:lnTo>
                  <a:lnTo>
                    <a:pt x="74355" y="67359"/>
                  </a:lnTo>
                  <a:lnTo>
                    <a:pt x="78686" y="74574"/>
                  </a:lnTo>
                  <a:lnTo>
                    <a:pt x="82296" y="83101"/>
                  </a:lnTo>
                  <a:lnTo>
                    <a:pt x="85183" y="92284"/>
                  </a:lnTo>
                  <a:lnTo>
                    <a:pt x="87349" y="102123"/>
                  </a:lnTo>
                  <a:lnTo>
                    <a:pt x="87349" y="106231"/>
                  </a:lnTo>
                  <a:lnTo>
                    <a:pt x="85183" y="96392"/>
                  </a:lnTo>
                  <a:lnTo>
                    <a:pt x="83018" y="87865"/>
                  </a:lnTo>
                  <a:lnTo>
                    <a:pt x="78686" y="78682"/>
                  </a:lnTo>
                  <a:lnTo>
                    <a:pt x="74355" y="70811"/>
                  </a:lnTo>
                  <a:lnTo>
                    <a:pt x="70024" y="64252"/>
                  </a:lnTo>
                  <a:lnTo>
                    <a:pt x="64970" y="58349"/>
                  </a:lnTo>
                  <a:lnTo>
                    <a:pt x="59195" y="52446"/>
                  </a:lnTo>
                  <a:lnTo>
                    <a:pt x="48367" y="43919"/>
                  </a:lnTo>
                  <a:lnTo>
                    <a:pt x="38982" y="38015"/>
                  </a:lnTo>
                  <a:lnTo>
                    <a:pt x="30319" y="32768"/>
                  </a:lnTo>
                  <a:lnTo>
                    <a:pt x="19491" y="26865"/>
                  </a:lnTo>
                  <a:lnTo>
                    <a:pt x="10828" y="20962"/>
                  </a:lnTo>
                  <a:lnTo>
                    <a:pt x="5775" y="15058"/>
                  </a:lnTo>
                  <a:lnTo>
                    <a:pt x="2165" y="8499"/>
                  </a:lnTo>
                  <a:lnTo>
                    <a:pt x="0" y="1284"/>
                  </a:lnTo>
                  <a:lnTo>
                    <a:pt x="314" y="0"/>
                  </a:lnTo>
                  <a:close/>
                </a:path>
              </a:pathLst>
            </a:custGeom>
          </p:spPr>
        </p:pic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CC9B2135-D019-43E2-9E60-9231BF4D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8" t="50884" r="51408" b="49056"/>
            <a:stretch>
              <a:fillRect/>
            </a:stretch>
          </p:blipFill>
          <p:spPr>
            <a:xfrm>
              <a:off x="4638558" y="3377340"/>
              <a:ext cx="6014" cy="3186"/>
            </a:xfrm>
            <a:custGeom>
              <a:avLst/>
              <a:gdLst>
                <a:gd name="connsiteX0" fmla="*/ 6014 w 6014"/>
                <a:gd name="connsiteY0" fmla="*/ 0 h 3186"/>
                <a:gd name="connsiteX1" fmla="*/ 3430 w 6014"/>
                <a:gd name="connsiteY1" fmla="*/ 1627 h 3186"/>
                <a:gd name="connsiteX2" fmla="*/ 0 w 6014"/>
                <a:gd name="connsiteY2" fmla="*/ 3186 h 3186"/>
                <a:gd name="connsiteX3" fmla="*/ 1987 w 6014"/>
                <a:gd name="connsiteY3" fmla="*/ 1831 h 3186"/>
                <a:gd name="connsiteX4" fmla="*/ 6014 w 6014"/>
                <a:gd name="connsiteY4" fmla="*/ 0 h 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" h="3186">
                  <a:moveTo>
                    <a:pt x="6014" y="0"/>
                  </a:moveTo>
                  <a:lnTo>
                    <a:pt x="3430" y="1627"/>
                  </a:lnTo>
                  <a:lnTo>
                    <a:pt x="0" y="3186"/>
                  </a:lnTo>
                  <a:lnTo>
                    <a:pt x="1987" y="1831"/>
                  </a:lnTo>
                  <a:lnTo>
                    <a:pt x="6014" y="0"/>
                  </a:lnTo>
                  <a:close/>
                </a:path>
              </a:pathLst>
            </a:custGeom>
          </p:spPr>
        </p:pic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12C7E9B2-C843-4DFD-BB09-B7E870BE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8" t="50944" r="46930" b="45258"/>
            <a:stretch>
              <a:fillRect/>
            </a:stretch>
          </p:blipFill>
          <p:spPr>
            <a:xfrm>
              <a:off x="4583514" y="3380526"/>
              <a:ext cx="261468" cy="204497"/>
            </a:xfrm>
            <a:custGeom>
              <a:avLst/>
              <a:gdLst>
                <a:gd name="connsiteX0" fmla="*/ 55044 w 261468"/>
                <a:gd name="connsiteY0" fmla="*/ 0 h 204497"/>
                <a:gd name="connsiteX1" fmla="*/ 48368 w 261468"/>
                <a:gd name="connsiteY1" fmla="*/ 4551 h 204497"/>
                <a:gd name="connsiteX2" fmla="*/ 37539 w 261468"/>
                <a:gd name="connsiteY2" fmla="*/ 13738 h 204497"/>
                <a:gd name="connsiteX3" fmla="*/ 32486 w 261468"/>
                <a:gd name="connsiteY3" fmla="*/ 19644 h 204497"/>
                <a:gd name="connsiteX4" fmla="*/ 26711 w 261468"/>
                <a:gd name="connsiteY4" fmla="*/ 25551 h 204497"/>
                <a:gd name="connsiteX5" fmla="*/ 21658 w 261468"/>
                <a:gd name="connsiteY5" fmla="*/ 32769 h 204497"/>
                <a:gd name="connsiteX6" fmla="*/ 17326 w 261468"/>
                <a:gd name="connsiteY6" fmla="*/ 39988 h 204497"/>
                <a:gd name="connsiteX7" fmla="*/ 13717 w 261468"/>
                <a:gd name="connsiteY7" fmla="*/ 48519 h 204497"/>
                <a:gd name="connsiteX8" fmla="*/ 10829 w 261468"/>
                <a:gd name="connsiteY8" fmla="*/ 57706 h 204497"/>
                <a:gd name="connsiteX9" fmla="*/ 8663 w 261468"/>
                <a:gd name="connsiteY9" fmla="*/ 67549 h 204497"/>
                <a:gd name="connsiteX10" fmla="*/ 8663 w 261468"/>
                <a:gd name="connsiteY10" fmla="*/ 78049 h 204497"/>
                <a:gd name="connsiteX11" fmla="*/ 9385 w 261468"/>
                <a:gd name="connsiteY11" fmla="*/ 91174 h 204497"/>
                <a:gd name="connsiteX12" fmla="*/ 11551 w 261468"/>
                <a:gd name="connsiteY12" fmla="*/ 102986 h 204497"/>
                <a:gd name="connsiteX13" fmla="*/ 15882 w 261468"/>
                <a:gd name="connsiteY13" fmla="*/ 114798 h 204497"/>
                <a:gd name="connsiteX14" fmla="*/ 21658 w 261468"/>
                <a:gd name="connsiteY14" fmla="*/ 125298 h 204497"/>
                <a:gd name="connsiteX15" fmla="*/ 28155 w 261468"/>
                <a:gd name="connsiteY15" fmla="*/ 135797 h 204497"/>
                <a:gd name="connsiteX16" fmla="*/ 36817 w 261468"/>
                <a:gd name="connsiteY16" fmla="*/ 145641 h 204497"/>
                <a:gd name="connsiteX17" fmla="*/ 46202 w 261468"/>
                <a:gd name="connsiteY17" fmla="*/ 155484 h 204497"/>
                <a:gd name="connsiteX18" fmla="*/ 57031 w 261468"/>
                <a:gd name="connsiteY18" fmla="*/ 164672 h 204497"/>
                <a:gd name="connsiteX19" fmla="*/ 69303 w 261468"/>
                <a:gd name="connsiteY19" fmla="*/ 171234 h 204497"/>
                <a:gd name="connsiteX20" fmla="*/ 80853 w 261468"/>
                <a:gd name="connsiteY20" fmla="*/ 179109 h 204497"/>
                <a:gd name="connsiteX21" fmla="*/ 95291 w 261468"/>
                <a:gd name="connsiteY21" fmla="*/ 185015 h 204497"/>
                <a:gd name="connsiteX22" fmla="*/ 109729 w 261468"/>
                <a:gd name="connsiteY22" fmla="*/ 190265 h 204497"/>
                <a:gd name="connsiteX23" fmla="*/ 124889 w 261468"/>
                <a:gd name="connsiteY23" fmla="*/ 194202 h 204497"/>
                <a:gd name="connsiteX24" fmla="*/ 140049 w 261468"/>
                <a:gd name="connsiteY24" fmla="*/ 196827 h 204497"/>
                <a:gd name="connsiteX25" fmla="*/ 157374 w 261468"/>
                <a:gd name="connsiteY25" fmla="*/ 198796 h 204497"/>
                <a:gd name="connsiteX26" fmla="*/ 173978 w 261468"/>
                <a:gd name="connsiteY26" fmla="*/ 200108 h 204497"/>
                <a:gd name="connsiteX27" fmla="*/ 191303 w 261468"/>
                <a:gd name="connsiteY27" fmla="*/ 198796 h 204497"/>
                <a:gd name="connsiteX28" fmla="*/ 207185 w 261468"/>
                <a:gd name="connsiteY28" fmla="*/ 196827 h 204497"/>
                <a:gd name="connsiteX29" fmla="*/ 223067 w 261468"/>
                <a:gd name="connsiteY29" fmla="*/ 194202 h 204497"/>
                <a:gd name="connsiteX30" fmla="*/ 238226 w 261468"/>
                <a:gd name="connsiteY30" fmla="*/ 190265 h 204497"/>
                <a:gd name="connsiteX31" fmla="*/ 252664 w 261468"/>
                <a:gd name="connsiteY31" fmla="*/ 185015 h 204497"/>
                <a:gd name="connsiteX32" fmla="*/ 261468 w 261468"/>
                <a:gd name="connsiteY32" fmla="*/ 181224 h 204497"/>
                <a:gd name="connsiteX33" fmla="*/ 257717 w 261468"/>
                <a:gd name="connsiteY33" fmla="*/ 183497 h 204497"/>
                <a:gd name="connsiteX34" fmla="*/ 244000 w 261468"/>
                <a:gd name="connsiteY34" fmla="*/ 189403 h 204497"/>
                <a:gd name="connsiteX35" fmla="*/ 229562 w 261468"/>
                <a:gd name="connsiteY35" fmla="*/ 194653 h 204497"/>
                <a:gd name="connsiteX36" fmla="*/ 214403 w 261468"/>
                <a:gd name="connsiteY36" fmla="*/ 198591 h 204497"/>
                <a:gd name="connsiteX37" fmla="*/ 198521 w 261468"/>
                <a:gd name="connsiteY37" fmla="*/ 201216 h 204497"/>
                <a:gd name="connsiteX38" fmla="*/ 182640 w 261468"/>
                <a:gd name="connsiteY38" fmla="*/ 203184 h 204497"/>
                <a:gd name="connsiteX39" fmla="*/ 165314 w 261468"/>
                <a:gd name="connsiteY39" fmla="*/ 204497 h 204497"/>
                <a:gd name="connsiteX40" fmla="*/ 148710 w 261468"/>
                <a:gd name="connsiteY40" fmla="*/ 203184 h 204497"/>
                <a:gd name="connsiteX41" fmla="*/ 131384 w 261468"/>
                <a:gd name="connsiteY41" fmla="*/ 201216 h 204497"/>
                <a:gd name="connsiteX42" fmla="*/ 116225 w 261468"/>
                <a:gd name="connsiteY42" fmla="*/ 198591 h 204497"/>
                <a:gd name="connsiteX43" fmla="*/ 101065 w 261468"/>
                <a:gd name="connsiteY43" fmla="*/ 194653 h 204497"/>
                <a:gd name="connsiteX44" fmla="*/ 86627 w 261468"/>
                <a:gd name="connsiteY44" fmla="*/ 189403 h 204497"/>
                <a:gd name="connsiteX45" fmla="*/ 72189 w 261468"/>
                <a:gd name="connsiteY45" fmla="*/ 183497 h 204497"/>
                <a:gd name="connsiteX46" fmla="*/ 60639 w 261468"/>
                <a:gd name="connsiteY46" fmla="*/ 175623 h 204497"/>
                <a:gd name="connsiteX47" fmla="*/ 48367 w 261468"/>
                <a:gd name="connsiteY47" fmla="*/ 169060 h 204497"/>
                <a:gd name="connsiteX48" fmla="*/ 37538 w 261468"/>
                <a:gd name="connsiteY48" fmla="*/ 159874 h 204497"/>
                <a:gd name="connsiteX49" fmla="*/ 28153 w 261468"/>
                <a:gd name="connsiteY49" fmla="*/ 150030 h 204497"/>
                <a:gd name="connsiteX50" fmla="*/ 19491 w 261468"/>
                <a:gd name="connsiteY50" fmla="*/ 140187 h 204497"/>
                <a:gd name="connsiteX51" fmla="*/ 12993 w 261468"/>
                <a:gd name="connsiteY51" fmla="*/ 129686 h 204497"/>
                <a:gd name="connsiteX52" fmla="*/ 7218 w 261468"/>
                <a:gd name="connsiteY52" fmla="*/ 119187 h 204497"/>
                <a:gd name="connsiteX53" fmla="*/ 2887 w 261468"/>
                <a:gd name="connsiteY53" fmla="*/ 107375 h 204497"/>
                <a:gd name="connsiteX54" fmla="*/ 722 w 261468"/>
                <a:gd name="connsiteY54" fmla="*/ 95562 h 204497"/>
                <a:gd name="connsiteX55" fmla="*/ 0 w 261468"/>
                <a:gd name="connsiteY55" fmla="*/ 82438 h 204497"/>
                <a:gd name="connsiteX56" fmla="*/ 0 w 261468"/>
                <a:gd name="connsiteY56" fmla="*/ 71939 h 204497"/>
                <a:gd name="connsiteX57" fmla="*/ 2165 w 261468"/>
                <a:gd name="connsiteY57" fmla="*/ 62095 h 204497"/>
                <a:gd name="connsiteX58" fmla="*/ 5053 w 261468"/>
                <a:gd name="connsiteY58" fmla="*/ 52908 h 204497"/>
                <a:gd name="connsiteX59" fmla="*/ 8662 w 261468"/>
                <a:gd name="connsiteY59" fmla="*/ 44377 h 204497"/>
                <a:gd name="connsiteX60" fmla="*/ 12993 w 261468"/>
                <a:gd name="connsiteY60" fmla="*/ 37158 h 204497"/>
                <a:gd name="connsiteX61" fmla="*/ 18047 w 261468"/>
                <a:gd name="connsiteY61" fmla="*/ 29940 h 204497"/>
                <a:gd name="connsiteX62" fmla="*/ 23823 w 261468"/>
                <a:gd name="connsiteY62" fmla="*/ 24034 h 204497"/>
                <a:gd name="connsiteX63" fmla="*/ 28876 w 261468"/>
                <a:gd name="connsiteY63" fmla="*/ 18127 h 204497"/>
                <a:gd name="connsiteX64" fmla="*/ 39704 w 261468"/>
                <a:gd name="connsiteY64" fmla="*/ 8940 h 204497"/>
                <a:gd name="connsiteX65" fmla="*/ 48367 w 261468"/>
                <a:gd name="connsiteY65" fmla="*/ 3034 h 204497"/>
                <a:gd name="connsiteX66" fmla="*/ 55044 w 261468"/>
                <a:gd name="connsiteY66" fmla="*/ 0 h 20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1468" h="204497">
                  <a:moveTo>
                    <a:pt x="55044" y="0"/>
                  </a:moveTo>
                  <a:lnTo>
                    <a:pt x="48368" y="4551"/>
                  </a:lnTo>
                  <a:lnTo>
                    <a:pt x="37539" y="13738"/>
                  </a:lnTo>
                  <a:lnTo>
                    <a:pt x="32486" y="19644"/>
                  </a:lnTo>
                  <a:lnTo>
                    <a:pt x="26711" y="25551"/>
                  </a:lnTo>
                  <a:lnTo>
                    <a:pt x="21658" y="32769"/>
                  </a:lnTo>
                  <a:lnTo>
                    <a:pt x="17326" y="39988"/>
                  </a:lnTo>
                  <a:lnTo>
                    <a:pt x="13717" y="48519"/>
                  </a:lnTo>
                  <a:lnTo>
                    <a:pt x="10829" y="57706"/>
                  </a:lnTo>
                  <a:lnTo>
                    <a:pt x="8663" y="67549"/>
                  </a:lnTo>
                  <a:lnTo>
                    <a:pt x="8663" y="78049"/>
                  </a:lnTo>
                  <a:lnTo>
                    <a:pt x="9385" y="91174"/>
                  </a:lnTo>
                  <a:lnTo>
                    <a:pt x="11551" y="102986"/>
                  </a:lnTo>
                  <a:lnTo>
                    <a:pt x="15882" y="114798"/>
                  </a:lnTo>
                  <a:lnTo>
                    <a:pt x="21658" y="125298"/>
                  </a:lnTo>
                  <a:lnTo>
                    <a:pt x="28155" y="135797"/>
                  </a:lnTo>
                  <a:lnTo>
                    <a:pt x="36817" y="145641"/>
                  </a:lnTo>
                  <a:lnTo>
                    <a:pt x="46202" y="155484"/>
                  </a:lnTo>
                  <a:lnTo>
                    <a:pt x="57031" y="164672"/>
                  </a:lnTo>
                  <a:lnTo>
                    <a:pt x="69303" y="171234"/>
                  </a:lnTo>
                  <a:lnTo>
                    <a:pt x="80853" y="179109"/>
                  </a:lnTo>
                  <a:lnTo>
                    <a:pt x="95291" y="185015"/>
                  </a:lnTo>
                  <a:lnTo>
                    <a:pt x="109729" y="190265"/>
                  </a:lnTo>
                  <a:lnTo>
                    <a:pt x="124889" y="194202"/>
                  </a:lnTo>
                  <a:lnTo>
                    <a:pt x="140049" y="196827"/>
                  </a:lnTo>
                  <a:lnTo>
                    <a:pt x="157374" y="198796"/>
                  </a:lnTo>
                  <a:lnTo>
                    <a:pt x="173978" y="200108"/>
                  </a:lnTo>
                  <a:lnTo>
                    <a:pt x="191303" y="198796"/>
                  </a:lnTo>
                  <a:lnTo>
                    <a:pt x="207185" y="196827"/>
                  </a:lnTo>
                  <a:lnTo>
                    <a:pt x="223067" y="194202"/>
                  </a:lnTo>
                  <a:lnTo>
                    <a:pt x="238226" y="190265"/>
                  </a:lnTo>
                  <a:lnTo>
                    <a:pt x="252664" y="185015"/>
                  </a:lnTo>
                  <a:lnTo>
                    <a:pt x="261468" y="181224"/>
                  </a:lnTo>
                  <a:lnTo>
                    <a:pt x="257717" y="183497"/>
                  </a:lnTo>
                  <a:lnTo>
                    <a:pt x="244000" y="189403"/>
                  </a:lnTo>
                  <a:lnTo>
                    <a:pt x="229562" y="194653"/>
                  </a:lnTo>
                  <a:lnTo>
                    <a:pt x="214403" y="198591"/>
                  </a:lnTo>
                  <a:lnTo>
                    <a:pt x="198521" y="201216"/>
                  </a:lnTo>
                  <a:lnTo>
                    <a:pt x="182640" y="203184"/>
                  </a:lnTo>
                  <a:lnTo>
                    <a:pt x="165314" y="204497"/>
                  </a:lnTo>
                  <a:lnTo>
                    <a:pt x="148710" y="203184"/>
                  </a:lnTo>
                  <a:lnTo>
                    <a:pt x="131384" y="201216"/>
                  </a:lnTo>
                  <a:lnTo>
                    <a:pt x="116225" y="198591"/>
                  </a:lnTo>
                  <a:lnTo>
                    <a:pt x="101065" y="194653"/>
                  </a:lnTo>
                  <a:lnTo>
                    <a:pt x="86627" y="189403"/>
                  </a:lnTo>
                  <a:lnTo>
                    <a:pt x="72189" y="183497"/>
                  </a:lnTo>
                  <a:lnTo>
                    <a:pt x="60639" y="175623"/>
                  </a:lnTo>
                  <a:lnTo>
                    <a:pt x="48367" y="169060"/>
                  </a:lnTo>
                  <a:lnTo>
                    <a:pt x="37538" y="159874"/>
                  </a:lnTo>
                  <a:lnTo>
                    <a:pt x="28153" y="150030"/>
                  </a:lnTo>
                  <a:lnTo>
                    <a:pt x="19491" y="140187"/>
                  </a:lnTo>
                  <a:lnTo>
                    <a:pt x="12993" y="129686"/>
                  </a:lnTo>
                  <a:lnTo>
                    <a:pt x="7218" y="119187"/>
                  </a:lnTo>
                  <a:lnTo>
                    <a:pt x="2887" y="107375"/>
                  </a:lnTo>
                  <a:lnTo>
                    <a:pt x="722" y="95562"/>
                  </a:lnTo>
                  <a:lnTo>
                    <a:pt x="0" y="82438"/>
                  </a:lnTo>
                  <a:lnTo>
                    <a:pt x="0" y="71939"/>
                  </a:lnTo>
                  <a:lnTo>
                    <a:pt x="2165" y="62095"/>
                  </a:lnTo>
                  <a:lnTo>
                    <a:pt x="5053" y="52908"/>
                  </a:lnTo>
                  <a:lnTo>
                    <a:pt x="8662" y="44377"/>
                  </a:lnTo>
                  <a:lnTo>
                    <a:pt x="12993" y="37158"/>
                  </a:lnTo>
                  <a:lnTo>
                    <a:pt x="18047" y="29940"/>
                  </a:lnTo>
                  <a:lnTo>
                    <a:pt x="23823" y="24034"/>
                  </a:lnTo>
                  <a:lnTo>
                    <a:pt x="28876" y="18127"/>
                  </a:lnTo>
                  <a:lnTo>
                    <a:pt x="39704" y="8940"/>
                  </a:lnTo>
                  <a:lnTo>
                    <a:pt x="48367" y="3034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65" name="صورة 64">
              <a:extLst>
                <a:ext uri="{FF2B5EF4-FFF2-40B4-BE49-F238E27FC236}">
                  <a16:creationId xmlns:a16="http://schemas.microsoft.com/office/drawing/2014/main" id="{74E359E5-FB09-43B7-A284-AB994DDB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52361" r="77274" b="45177"/>
            <a:stretch>
              <a:fillRect/>
            </a:stretch>
          </p:blipFill>
          <p:spPr>
            <a:xfrm>
              <a:off x="3155603" y="3456842"/>
              <a:ext cx="331350" cy="132495"/>
            </a:xfrm>
            <a:custGeom>
              <a:avLst/>
              <a:gdLst>
                <a:gd name="connsiteX0" fmla="*/ 329906 w 331350"/>
                <a:gd name="connsiteY0" fmla="*/ 0 h 132495"/>
                <a:gd name="connsiteX1" fmla="*/ 331350 w 331350"/>
                <a:gd name="connsiteY1" fmla="*/ 11150 h 132495"/>
                <a:gd name="connsiteX2" fmla="*/ 329906 w 331350"/>
                <a:gd name="connsiteY2" fmla="*/ 23613 h 132495"/>
                <a:gd name="connsiteX3" fmla="*/ 327019 w 331350"/>
                <a:gd name="connsiteY3" fmla="*/ 35419 h 132495"/>
                <a:gd name="connsiteX4" fmla="*/ 323409 w 331350"/>
                <a:gd name="connsiteY4" fmla="*/ 47226 h 132495"/>
                <a:gd name="connsiteX5" fmla="*/ 316912 w 331350"/>
                <a:gd name="connsiteY5" fmla="*/ 57720 h 132495"/>
                <a:gd name="connsiteX6" fmla="*/ 310415 w 331350"/>
                <a:gd name="connsiteY6" fmla="*/ 68871 h 132495"/>
                <a:gd name="connsiteX7" fmla="*/ 301752 w 331350"/>
                <a:gd name="connsiteY7" fmla="*/ 78710 h 132495"/>
                <a:gd name="connsiteX8" fmla="*/ 292368 w 331350"/>
                <a:gd name="connsiteY8" fmla="*/ 88548 h 132495"/>
                <a:gd name="connsiteX9" fmla="*/ 282261 w 331350"/>
                <a:gd name="connsiteY9" fmla="*/ 96419 h 132495"/>
                <a:gd name="connsiteX10" fmla="*/ 270711 w 331350"/>
                <a:gd name="connsiteY10" fmla="*/ 104290 h 132495"/>
                <a:gd name="connsiteX11" fmla="*/ 257717 w 331350"/>
                <a:gd name="connsiteY11" fmla="*/ 110849 h 132495"/>
                <a:gd name="connsiteX12" fmla="*/ 244000 w 331350"/>
                <a:gd name="connsiteY12" fmla="*/ 118064 h 132495"/>
                <a:gd name="connsiteX13" fmla="*/ 229563 w 331350"/>
                <a:gd name="connsiteY13" fmla="*/ 122656 h 132495"/>
                <a:gd name="connsiteX14" fmla="*/ 214403 w 331350"/>
                <a:gd name="connsiteY14" fmla="*/ 126591 h 132495"/>
                <a:gd name="connsiteX15" fmla="*/ 198521 w 331350"/>
                <a:gd name="connsiteY15" fmla="*/ 129871 h 132495"/>
                <a:gd name="connsiteX16" fmla="*/ 181917 w 331350"/>
                <a:gd name="connsiteY16" fmla="*/ 131839 h 132495"/>
                <a:gd name="connsiteX17" fmla="*/ 164592 w 331350"/>
                <a:gd name="connsiteY17" fmla="*/ 132495 h 132495"/>
                <a:gd name="connsiteX18" fmla="*/ 147988 w 331350"/>
                <a:gd name="connsiteY18" fmla="*/ 131839 h 132495"/>
                <a:gd name="connsiteX19" fmla="*/ 131385 w 331350"/>
                <a:gd name="connsiteY19" fmla="*/ 129871 h 132495"/>
                <a:gd name="connsiteX20" fmla="*/ 115503 w 331350"/>
                <a:gd name="connsiteY20" fmla="*/ 126591 h 132495"/>
                <a:gd name="connsiteX21" fmla="*/ 100343 w 331350"/>
                <a:gd name="connsiteY21" fmla="*/ 122656 h 132495"/>
                <a:gd name="connsiteX22" fmla="*/ 85905 w 331350"/>
                <a:gd name="connsiteY22" fmla="*/ 118064 h 132495"/>
                <a:gd name="connsiteX23" fmla="*/ 72189 w 331350"/>
                <a:gd name="connsiteY23" fmla="*/ 110849 h 132495"/>
                <a:gd name="connsiteX24" fmla="*/ 59195 w 331350"/>
                <a:gd name="connsiteY24" fmla="*/ 104290 h 132495"/>
                <a:gd name="connsiteX25" fmla="*/ 48367 w 331350"/>
                <a:gd name="connsiteY25" fmla="*/ 96419 h 132495"/>
                <a:gd name="connsiteX26" fmla="*/ 37538 w 331350"/>
                <a:gd name="connsiteY26" fmla="*/ 88548 h 132495"/>
                <a:gd name="connsiteX27" fmla="*/ 28153 w 331350"/>
                <a:gd name="connsiteY27" fmla="*/ 78710 h 132495"/>
                <a:gd name="connsiteX28" fmla="*/ 19491 w 331350"/>
                <a:gd name="connsiteY28" fmla="*/ 68871 h 132495"/>
                <a:gd name="connsiteX29" fmla="*/ 12994 w 331350"/>
                <a:gd name="connsiteY29" fmla="*/ 57720 h 132495"/>
                <a:gd name="connsiteX30" fmla="*/ 6497 w 331350"/>
                <a:gd name="connsiteY30" fmla="*/ 47226 h 132495"/>
                <a:gd name="connsiteX31" fmla="*/ 2887 w 331350"/>
                <a:gd name="connsiteY31" fmla="*/ 35419 h 132495"/>
                <a:gd name="connsiteX32" fmla="*/ 0 w 331350"/>
                <a:gd name="connsiteY32" fmla="*/ 23613 h 132495"/>
                <a:gd name="connsiteX33" fmla="*/ 0 w 331350"/>
                <a:gd name="connsiteY33" fmla="*/ 19505 h 132495"/>
                <a:gd name="connsiteX34" fmla="*/ 2165 w 331350"/>
                <a:gd name="connsiteY34" fmla="*/ 31311 h 132495"/>
                <a:gd name="connsiteX35" fmla="*/ 6497 w 331350"/>
                <a:gd name="connsiteY35" fmla="*/ 43118 h 132495"/>
                <a:gd name="connsiteX36" fmla="*/ 11550 w 331350"/>
                <a:gd name="connsiteY36" fmla="*/ 53612 h 132495"/>
                <a:gd name="connsiteX37" fmla="*/ 19491 w 331350"/>
                <a:gd name="connsiteY37" fmla="*/ 64107 h 132495"/>
                <a:gd name="connsiteX38" fmla="*/ 28154 w 331350"/>
                <a:gd name="connsiteY38" fmla="*/ 73946 h 132495"/>
                <a:gd name="connsiteX39" fmla="*/ 36816 w 331350"/>
                <a:gd name="connsiteY39" fmla="*/ 83784 h 132495"/>
                <a:gd name="connsiteX40" fmla="*/ 47645 w 331350"/>
                <a:gd name="connsiteY40" fmla="*/ 92967 h 132495"/>
                <a:gd name="connsiteX41" fmla="*/ 59195 w 331350"/>
                <a:gd name="connsiteY41" fmla="*/ 99526 h 132495"/>
                <a:gd name="connsiteX42" fmla="*/ 72189 w 331350"/>
                <a:gd name="connsiteY42" fmla="*/ 107397 h 132495"/>
                <a:gd name="connsiteX43" fmla="*/ 85905 w 331350"/>
                <a:gd name="connsiteY43" fmla="*/ 113301 h 132495"/>
                <a:gd name="connsiteX44" fmla="*/ 100343 w 331350"/>
                <a:gd name="connsiteY44" fmla="*/ 118548 h 132495"/>
                <a:gd name="connsiteX45" fmla="*/ 115503 w 331350"/>
                <a:gd name="connsiteY45" fmla="*/ 122483 h 132495"/>
                <a:gd name="connsiteX46" fmla="*/ 131385 w 331350"/>
                <a:gd name="connsiteY46" fmla="*/ 125107 h 132495"/>
                <a:gd name="connsiteX47" fmla="*/ 147988 w 331350"/>
                <a:gd name="connsiteY47" fmla="*/ 127075 h 132495"/>
                <a:gd name="connsiteX48" fmla="*/ 164592 w 331350"/>
                <a:gd name="connsiteY48" fmla="*/ 128387 h 132495"/>
                <a:gd name="connsiteX49" fmla="*/ 181196 w 331350"/>
                <a:gd name="connsiteY49" fmla="*/ 127075 h 132495"/>
                <a:gd name="connsiteX50" fmla="*/ 198521 w 331350"/>
                <a:gd name="connsiteY50" fmla="*/ 125107 h 132495"/>
                <a:gd name="connsiteX51" fmla="*/ 213681 w 331350"/>
                <a:gd name="connsiteY51" fmla="*/ 122483 h 132495"/>
                <a:gd name="connsiteX52" fmla="*/ 228841 w 331350"/>
                <a:gd name="connsiteY52" fmla="*/ 118548 h 132495"/>
                <a:gd name="connsiteX53" fmla="*/ 244001 w 331350"/>
                <a:gd name="connsiteY53" fmla="*/ 113301 h 132495"/>
                <a:gd name="connsiteX54" fmla="*/ 257717 w 331350"/>
                <a:gd name="connsiteY54" fmla="*/ 107397 h 132495"/>
                <a:gd name="connsiteX55" fmla="*/ 269267 w 331350"/>
                <a:gd name="connsiteY55" fmla="*/ 99526 h 132495"/>
                <a:gd name="connsiteX56" fmla="*/ 281539 w 331350"/>
                <a:gd name="connsiteY56" fmla="*/ 92967 h 132495"/>
                <a:gd name="connsiteX57" fmla="*/ 292368 w 331350"/>
                <a:gd name="connsiteY57" fmla="*/ 83784 h 132495"/>
                <a:gd name="connsiteX58" fmla="*/ 301752 w 331350"/>
                <a:gd name="connsiteY58" fmla="*/ 73946 h 132495"/>
                <a:gd name="connsiteX59" fmla="*/ 310415 w 331350"/>
                <a:gd name="connsiteY59" fmla="*/ 64107 h 132495"/>
                <a:gd name="connsiteX60" fmla="*/ 316912 w 331350"/>
                <a:gd name="connsiteY60" fmla="*/ 53612 h 132495"/>
                <a:gd name="connsiteX61" fmla="*/ 322687 w 331350"/>
                <a:gd name="connsiteY61" fmla="*/ 43118 h 132495"/>
                <a:gd name="connsiteX62" fmla="*/ 327019 w 331350"/>
                <a:gd name="connsiteY62" fmla="*/ 31311 h 132495"/>
                <a:gd name="connsiteX63" fmla="*/ 329184 w 331350"/>
                <a:gd name="connsiteY63" fmla="*/ 19505 h 132495"/>
                <a:gd name="connsiteX64" fmla="*/ 329906 w 331350"/>
                <a:gd name="connsiteY64" fmla="*/ 6386 h 132495"/>
                <a:gd name="connsiteX65" fmla="*/ 329906 w 331350"/>
                <a:gd name="connsiteY65" fmla="*/ 0 h 1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1350" h="132495">
                  <a:moveTo>
                    <a:pt x="329906" y="0"/>
                  </a:moveTo>
                  <a:lnTo>
                    <a:pt x="331350" y="11150"/>
                  </a:lnTo>
                  <a:lnTo>
                    <a:pt x="329906" y="23613"/>
                  </a:lnTo>
                  <a:lnTo>
                    <a:pt x="327019" y="35419"/>
                  </a:lnTo>
                  <a:lnTo>
                    <a:pt x="323409" y="47226"/>
                  </a:lnTo>
                  <a:lnTo>
                    <a:pt x="316912" y="57720"/>
                  </a:lnTo>
                  <a:lnTo>
                    <a:pt x="310415" y="68871"/>
                  </a:lnTo>
                  <a:lnTo>
                    <a:pt x="301752" y="78710"/>
                  </a:lnTo>
                  <a:lnTo>
                    <a:pt x="292368" y="88548"/>
                  </a:lnTo>
                  <a:lnTo>
                    <a:pt x="282261" y="96419"/>
                  </a:lnTo>
                  <a:lnTo>
                    <a:pt x="270711" y="104290"/>
                  </a:lnTo>
                  <a:lnTo>
                    <a:pt x="257717" y="110849"/>
                  </a:lnTo>
                  <a:lnTo>
                    <a:pt x="244000" y="118064"/>
                  </a:lnTo>
                  <a:lnTo>
                    <a:pt x="229563" y="122656"/>
                  </a:lnTo>
                  <a:lnTo>
                    <a:pt x="214403" y="126591"/>
                  </a:lnTo>
                  <a:lnTo>
                    <a:pt x="198521" y="129871"/>
                  </a:lnTo>
                  <a:lnTo>
                    <a:pt x="181917" y="131839"/>
                  </a:lnTo>
                  <a:lnTo>
                    <a:pt x="164592" y="132495"/>
                  </a:lnTo>
                  <a:lnTo>
                    <a:pt x="147988" y="131839"/>
                  </a:lnTo>
                  <a:lnTo>
                    <a:pt x="131385" y="129871"/>
                  </a:lnTo>
                  <a:lnTo>
                    <a:pt x="115503" y="126591"/>
                  </a:lnTo>
                  <a:lnTo>
                    <a:pt x="100343" y="122656"/>
                  </a:lnTo>
                  <a:lnTo>
                    <a:pt x="85905" y="118064"/>
                  </a:lnTo>
                  <a:lnTo>
                    <a:pt x="72189" y="110849"/>
                  </a:lnTo>
                  <a:lnTo>
                    <a:pt x="59195" y="104290"/>
                  </a:lnTo>
                  <a:lnTo>
                    <a:pt x="48367" y="96419"/>
                  </a:lnTo>
                  <a:lnTo>
                    <a:pt x="37538" y="88548"/>
                  </a:lnTo>
                  <a:lnTo>
                    <a:pt x="28153" y="78710"/>
                  </a:lnTo>
                  <a:lnTo>
                    <a:pt x="19491" y="68871"/>
                  </a:lnTo>
                  <a:lnTo>
                    <a:pt x="12994" y="57720"/>
                  </a:lnTo>
                  <a:lnTo>
                    <a:pt x="6497" y="47226"/>
                  </a:lnTo>
                  <a:lnTo>
                    <a:pt x="2887" y="35419"/>
                  </a:lnTo>
                  <a:lnTo>
                    <a:pt x="0" y="23613"/>
                  </a:lnTo>
                  <a:lnTo>
                    <a:pt x="0" y="19505"/>
                  </a:lnTo>
                  <a:lnTo>
                    <a:pt x="2165" y="31311"/>
                  </a:lnTo>
                  <a:lnTo>
                    <a:pt x="6497" y="43118"/>
                  </a:lnTo>
                  <a:lnTo>
                    <a:pt x="11550" y="53612"/>
                  </a:lnTo>
                  <a:lnTo>
                    <a:pt x="19491" y="64107"/>
                  </a:lnTo>
                  <a:lnTo>
                    <a:pt x="28154" y="73946"/>
                  </a:lnTo>
                  <a:lnTo>
                    <a:pt x="36816" y="83784"/>
                  </a:lnTo>
                  <a:lnTo>
                    <a:pt x="47645" y="92967"/>
                  </a:lnTo>
                  <a:lnTo>
                    <a:pt x="59195" y="99526"/>
                  </a:lnTo>
                  <a:lnTo>
                    <a:pt x="72189" y="107397"/>
                  </a:lnTo>
                  <a:lnTo>
                    <a:pt x="85905" y="113301"/>
                  </a:lnTo>
                  <a:lnTo>
                    <a:pt x="100343" y="118548"/>
                  </a:lnTo>
                  <a:lnTo>
                    <a:pt x="115503" y="122483"/>
                  </a:lnTo>
                  <a:lnTo>
                    <a:pt x="131385" y="125107"/>
                  </a:lnTo>
                  <a:lnTo>
                    <a:pt x="147988" y="127075"/>
                  </a:lnTo>
                  <a:lnTo>
                    <a:pt x="164592" y="128387"/>
                  </a:lnTo>
                  <a:lnTo>
                    <a:pt x="181196" y="127075"/>
                  </a:lnTo>
                  <a:lnTo>
                    <a:pt x="198521" y="125107"/>
                  </a:lnTo>
                  <a:lnTo>
                    <a:pt x="213681" y="122483"/>
                  </a:lnTo>
                  <a:lnTo>
                    <a:pt x="228841" y="118548"/>
                  </a:lnTo>
                  <a:lnTo>
                    <a:pt x="244001" y="113301"/>
                  </a:lnTo>
                  <a:lnTo>
                    <a:pt x="257717" y="107397"/>
                  </a:lnTo>
                  <a:lnTo>
                    <a:pt x="269267" y="99526"/>
                  </a:lnTo>
                  <a:lnTo>
                    <a:pt x="281539" y="92967"/>
                  </a:lnTo>
                  <a:lnTo>
                    <a:pt x="292368" y="83784"/>
                  </a:lnTo>
                  <a:lnTo>
                    <a:pt x="301752" y="73946"/>
                  </a:lnTo>
                  <a:lnTo>
                    <a:pt x="310415" y="64107"/>
                  </a:lnTo>
                  <a:lnTo>
                    <a:pt x="316912" y="53612"/>
                  </a:lnTo>
                  <a:lnTo>
                    <a:pt x="322687" y="43118"/>
                  </a:lnTo>
                  <a:lnTo>
                    <a:pt x="327019" y="31311"/>
                  </a:lnTo>
                  <a:lnTo>
                    <a:pt x="329184" y="19505"/>
                  </a:lnTo>
                  <a:lnTo>
                    <a:pt x="329906" y="6386"/>
                  </a:lnTo>
                  <a:lnTo>
                    <a:pt x="329906" y="0"/>
                  </a:lnTo>
                  <a:close/>
                </a:path>
              </a:pathLst>
            </a:custGeom>
          </p:spPr>
        </p:pic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C8ABA7E7-139F-4820-BE27-02397F51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7" t="59018" r="58918" b="35483"/>
            <a:stretch>
              <a:fillRect/>
            </a:stretch>
          </p:blipFill>
          <p:spPr>
            <a:xfrm>
              <a:off x="4133705" y="3815176"/>
              <a:ext cx="174766" cy="295997"/>
            </a:xfrm>
            <a:custGeom>
              <a:avLst/>
              <a:gdLst>
                <a:gd name="connsiteX0" fmla="*/ 29665 w 174766"/>
                <a:gd name="connsiteY0" fmla="*/ 0 h 295997"/>
                <a:gd name="connsiteX1" fmla="*/ 41937 w 174766"/>
                <a:gd name="connsiteY1" fmla="*/ 0 h 295997"/>
                <a:gd name="connsiteX2" fmla="*/ 55653 w 174766"/>
                <a:gd name="connsiteY2" fmla="*/ 657 h 295997"/>
                <a:gd name="connsiteX3" fmla="*/ 68647 w 174766"/>
                <a:gd name="connsiteY3" fmla="*/ 2625 h 295997"/>
                <a:gd name="connsiteX4" fmla="*/ 81641 w 174766"/>
                <a:gd name="connsiteY4" fmla="*/ 6563 h 295997"/>
                <a:gd name="connsiteX5" fmla="*/ 93914 w 174766"/>
                <a:gd name="connsiteY5" fmla="*/ 11813 h 295997"/>
                <a:gd name="connsiteX6" fmla="*/ 105464 w 174766"/>
                <a:gd name="connsiteY6" fmla="*/ 17719 h 295997"/>
                <a:gd name="connsiteX7" fmla="*/ 116292 w 174766"/>
                <a:gd name="connsiteY7" fmla="*/ 25593 h 295997"/>
                <a:gd name="connsiteX8" fmla="*/ 126399 w 174766"/>
                <a:gd name="connsiteY8" fmla="*/ 34124 h 295997"/>
                <a:gd name="connsiteX9" fmla="*/ 135784 w 174766"/>
                <a:gd name="connsiteY9" fmla="*/ 43967 h 295997"/>
                <a:gd name="connsiteX10" fmla="*/ 144447 w 174766"/>
                <a:gd name="connsiteY10" fmla="*/ 55123 h 295997"/>
                <a:gd name="connsiteX11" fmla="*/ 151665 w 174766"/>
                <a:gd name="connsiteY11" fmla="*/ 65624 h 295997"/>
                <a:gd name="connsiteX12" fmla="*/ 158163 w 174766"/>
                <a:gd name="connsiteY12" fmla="*/ 78091 h 295997"/>
                <a:gd name="connsiteX13" fmla="*/ 164660 w 174766"/>
                <a:gd name="connsiteY13" fmla="*/ 91217 h 295997"/>
                <a:gd name="connsiteX14" fmla="*/ 168991 w 174766"/>
                <a:gd name="connsiteY14" fmla="*/ 105653 h 295997"/>
                <a:gd name="connsiteX15" fmla="*/ 172601 w 174766"/>
                <a:gd name="connsiteY15" fmla="*/ 119435 h 295997"/>
                <a:gd name="connsiteX16" fmla="*/ 174766 w 174766"/>
                <a:gd name="connsiteY16" fmla="*/ 135184 h 295997"/>
                <a:gd name="connsiteX17" fmla="*/ 174766 w 174766"/>
                <a:gd name="connsiteY17" fmla="*/ 150277 h 295997"/>
                <a:gd name="connsiteX18" fmla="*/ 174766 w 174766"/>
                <a:gd name="connsiteY18" fmla="*/ 165370 h 295997"/>
                <a:gd name="connsiteX19" fmla="*/ 172601 w 174766"/>
                <a:gd name="connsiteY19" fmla="*/ 180464 h 295997"/>
                <a:gd name="connsiteX20" fmla="*/ 168991 w 174766"/>
                <a:gd name="connsiteY20" fmla="*/ 194901 h 295997"/>
                <a:gd name="connsiteX21" fmla="*/ 164660 w 174766"/>
                <a:gd name="connsiteY21" fmla="*/ 208682 h 295997"/>
                <a:gd name="connsiteX22" fmla="*/ 158163 w 174766"/>
                <a:gd name="connsiteY22" fmla="*/ 221806 h 295997"/>
                <a:gd name="connsiteX23" fmla="*/ 151665 w 174766"/>
                <a:gd name="connsiteY23" fmla="*/ 234275 h 295997"/>
                <a:gd name="connsiteX24" fmla="*/ 144447 w 174766"/>
                <a:gd name="connsiteY24" fmla="*/ 246087 h 295997"/>
                <a:gd name="connsiteX25" fmla="*/ 135784 w 174766"/>
                <a:gd name="connsiteY25" fmla="*/ 256587 h 295997"/>
                <a:gd name="connsiteX26" fmla="*/ 126399 w 174766"/>
                <a:gd name="connsiteY26" fmla="*/ 266430 h 295997"/>
                <a:gd name="connsiteX27" fmla="*/ 116292 w 174766"/>
                <a:gd name="connsiteY27" fmla="*/ 274305 h 295997"/>
                <a:gd name="connsiteX28" fmla="*/ 105464 w 174766"/>
                <a:gd name="connsiteY28" fmla="*/ 282180 h 295997"/>
                <a:gd name="connsiteX29" fmla="*/ 93914 w 174766"/>
                <a:gd name="connsiteY29" fmla="*/ 289398 h 295997"/>
                <a:gd name="connsiteX30" fmla="*/ 81641 w 174766"/>
                <a:gd name="connsiteY30" fmla="*/ 293992 h 295997"/>
                <a:gd name="connsiteX31" fmla="*/ 75024 w 174766"/>
                <a:gd name="connsiteY31" fmla="*/ 295997 h 295997"/>
                <a:gd name="connsiteX32" fmla="*/ 85973 w 174766"/>
                <a:gd name="connsiteY32" fmla="*/ 291022 h 295997"/>
                <a:gd name="connsiteX33" fmla="*/ 96801 w 174766"/>
                <a:gd name="connsiteY33" fmla="*/ 285119 h 295997"/>
                <a:gd name="connsiteX34" fmla="*/ 108352 w 174766"/>
                <a:gd name="connsiteY34" fmla="*/ 277248 h 295997"/>
                <a:gd name="connsiteX35" fmla="*/ 118458 w 174766"/>
                <a:gd name="connsiteY35" fmla="*/ 269377 h 295997"/>
                <a:gd name="connsiteX36" fmla="*/ 127843 w 174766"/>
                <a:gd name="connsiteY36" fmla="*/ 259538 h 295997"/>
                <a:gd name="connsiteX37" fmla="*/ 136506 w 174766"/>
                <a:gd name="connsiteY37" fmla="*/ 249044 h 295997"/>
                <a:gd name="connsiteX38" fmla="*/ 143725 w 174766"/>
                <a:gd name="connsiteY38" fmla="*/ 237237 h 295997"/>
                <a:gd name="connsiteX39" fmla="*/ 150222 w 174766"/>
                <a:gd name="connsiteY39" fmla="*/ 224119 h 295997"/>
                <a:gd name="connsiteX40" fmla="*/ 155997 w 174766"/>
                <a:gd name="connsiteY40" fmla="*/ 211657 h 295997"/>
                <a:gd name="connsiteX41" fmla="*/ 160328 w 174766"/>
                <a:gd name="connsiteY41" fmla="*/ 197882 h 295997"/>
                <a:gd name="connsiteX42" fmla="*/ 164660 w 174766"/>
                <a:gd name="connsiteY42" fmla="*/ 182796 h 295997"/>
                <a:gd name="connsiteX43" fmla="*/ 165381 w 174766"/>
                <a:gd name="connsiteY43" fmla="*/ 168366 h 295997"/>
                <a:gd name="connsiteX44" fmla="*/ 166825 w 174766"/>
                <a:gd name="connsiteY44" fmla="*/ 152624 h 295997"/>
                <a:gd name="connsiteX45" fmla="*/ 165381 w 174766"/>
                <a:gd name="connsiteY45" fmla="*/ 136882 h 295997"/>
                <a:gd name="connsiteX46" fmla="*/ 164660 w 174766"/>
                <a:gd name="connsiteY46" fmla="*/ 122452 h 295997"/>
                <a:gd name="connsiteX47" fmla="*/ 160328 w 174766"/>
                <a:gd name="connsiteY47" fmla="*/ 107366 h 295997"/>
                <a:gd name="connsiteX48" fmla="*/ 155997 w 174766"/>
                <a:gd name="connsiteY48" fmla="*/ 93592 h 295997"/>
                <a:gd name="connsiteX49" fmla="*/ 150222 w 174766"/>
                <a:gd name="connsiteY49" fmla="*/ 81129 h 295997"/>
                <a:gd name="connsiteX50" fmla="*/ 143725 w 174766"/>
                <a:gd name="connsiteY50" fmla="*/ 68667 h 295997"/>
                <a:gd name="connsiteX51" fmla="*/ 136506 w 174766"/>
                <a:gd name="connsiteY51" fmla="*/ 56860 h 295997"/>
                <a:gd name="connsiteX52" fmla="*/ 127843 w 174766"/>
                <a:gd name="connsiteY52" fmla="*/ 47022 h 295997"/>
                <a:gd name="connsiteX53" fmla="*/ 118458 w 174766"/>
                <a:gd name="connsiteY53" fmla="*/ 37183 h 295997"/>
                <a:gd name="connsiteX54" fmla="*/ 108352 w 174766"/>
                <a:gd name="connsiteY54" fmla="*/ 28000 h 295997"/>
                <a:gd name="connsiteX55" fmla="*/ 96801 w 174766"/>
                <a:gd name="connsiteY55" fmla="*/ 20129 h 295997"/>
                <a:gd name="connsiteX56" fmla="*/ 85973 w 174766"/>
                <a:gd name="connsiteY56" fmla="*/ 14226 h 295997"/>
                <a:gd name="connsiteX57" fmla="*/ 72979 w 174766"/>
                <a:gd name="connsiteY57" fmla="*/ 9634 h 295997"/>
                <a:gd name="connsiteX58" fmla="*/ 60706 w 174766"/>
                <a:gd name="connsiteY58" fmla="*/ 5699 h 295997"/>
                <a:gd name="connsiteX59" fmla="*/ 46990 w 174766"/>
                <a:gd name="connsiteY59" fmla="*/ 2419 h 295997"/>
                <a:gd name="connsiteX60" fmla="*/ 33996 w 174766"/>
                <a:gd name="connsiteY60" fmla="*/ 2419 h 295997"/>
                <a:gd name="connsiteX61" fmla="*/ 22446 w 174766"/>
                <a:gd name="connsiteY61" fmla="*/ 2419 h 295997"/>
                <a:gd name="connsiteX62" fmla="*/ 11617 w 174766"/>
                <a:gd name="connsiteY62" fmla="*/ 4387 h 295997"/>
                <a:gd name="connsiteX63" fmla="*/ 789 w 174766"/>
                <a:gd name="connsiteY63" fmla="*/ 7667 h 295997"/>
                <a:gd name="connsiteX64" fmla="*/ 0 w 174766"/>
                <a:gd name="connsiteY64" fmla="*/ 7906 h 295997"/>
                <a:gd name="connsiteX65" fmla="*/ 68 w 174766"/>
                <a:gd name="connsiteY65" fmla="*/ 7875 h 295997"/>
                <a:gd name="connsiteX66" fmla="*/ 9452 w 174766"/>
                <a:gd name="connsiteY66" fmla="*/ 4594 h 295997"/>
                <a:gd name="connsiteX67" fmla="*/ 19559 w 174766"/>
                <a:gd name="connsiteY67" fmla="*/ 1969 h 295997"/>
                <a:gd name="connsiteX68" fmla="*/ 29665 w 174766"/>
                <a:gd name="connsiteY68" fmla="*/ 0 h 29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4766" h="295997">
                  <a:moveTo>
                    <a:pt x="29665" y="0"/>
                  </a:moveTo>
                  <a:lnTo>
                    <a:pt x="41937" y="0"/>
                  </a:lnTo>
                  <a:lnTo>
                    <a:pt x="55653" y="657"/>
                  </a:lnTo>
                  <a:lnTo>
                    <a:pt x="68647" y="2625"/>
                  </a:lnTo>
                  <a:lnTo>
                    <a:pt x="81641" y="6563"/>
                  </a:lnTo>
                  <a:lnTo>
                    <a:pt x="93914" y="11813"/>
                  </a:lnTo>
                  <a:lnTo>
                    <a:pt x="105464" y="17719"/>
                  </a:lnTo>
                  <a:lnTo>
                    <a:pt x="116292" y="25593"/>
                  </a:lnTo>
                  <a:lnTo>
                    <a:pt x="126399" y="34124"/>
                  </a:lnTo>
                  <a:lnTo>
                    <a:pt x="135784" y="43967"/>
                  </a:lnTo>
                  <a:lnTo>
                    <a:pt x="144447" y="55123"/>
                  </a:lnTo>
                  <a:lnTo>
                    <a:pt x="151665" y="65624"/>
                  </a:lnTo>
                  <a:lnTo>
                    <a:pt x="158163" y="78091"/>
                  </a:lnTo>
                  <a:lnTo>
                    <a:pt x="164660" y="91217"/>
                  </a:lnTo>
                  <a:lnTo>
                    <a:pt x="168991" y="105653"/>
                  </a:lnTo>
                  <a:lnTo>
                    <a:pt x="172601" y="119435"/>
                  </a:lnTo>
                  <a:lnTo>
                    <a:pt x="174766" y="135184"/>
                  </a:lnTo>
                  <a:lnTo>
                    <a:pt x="174766" y="150277"/>
                  </a:lnTo>
                  <a:lnTo>
                    <a:pt x="174766" y="165370"/>
                  </a:lnTo>
                  <a:lnTo>
                    <a:pt x="172601" y="180464"/>
                  </a:lnTo>
                  <a:lnTo>
                    <a:pt x="168991" y="194901"/>
                  </a:lnTo>
                  <a:lnTo>
                    <a:pt x="164660" y="208682"/>
                  </a:lnTo>
                  <a:lnTo>
                    <a:pt x="158163" y="221806"/>
                  </a:lnTo>
                  <a:lnTo>
                    <a:pt x="151665" y="234275"/>
                  </a:lnTo>
                  <a:lnTo>
                    <a:pt x="144447" y="246087"/>
                  </a:lnTo>
                  <a:lnTo>
                    <a:pt x="135784" y="256587"/>
                  </a:lnTo>
                  <a:lnTo>
                    <a:pt x="126399" y="266430"/>
                  </a:lnTo>
                  <a:lnTo>
                    <a:pt x="116292" y="274305"/>
                  </a:lnTo>
                  <a:lnTo>
                    <a:pt x="105464" y="282180"/>
                  </a:lnTo>
                  <a:lnTo>
                    <a:pt x="93914" y="289398"/>
                  </a:lnTo>
                  <a:lnTo>
                    <a:pt x="81641" y="293992"/>
                  </a:lnTo>
                  <a:lnTo>
                    <a:pt x="75024" y="295997"/>
                  </a:lnTo>
                  <a:lnTo>
                    <a:pt x="85973" y="291022"/>
                  </a:lnTo>
                  <a:lnTo>
                    <a:pt x="96801" y="285119"/>
                  </a:lnTo>
                  <a:lnTo>
                    <a:pt x="108352" y="277248"/>
                  </a:lnTo>
                  <a:lnTo>
                    <a:pt x="118458" y="269377"/>
                  </a:lnTo>
                  <a:lnTo>
                    <a:pt x="127843" y="259538"/>
                  </a:lnTo>
                  <a:lnTo>
                    <a:pt x="136506" y="249044"/>
                  </a:lnTo>
                  <a:lnTo>
                    <a:pt x="143725" y="237237"/>
                  </a:lnTo>
                  <a:lnTo>
                    <a:pt x="150222" y="224119"/>
                  </a:lnTo>
                  <a:lnTo>
                    <a:pt x="155997" y="211657"/>
                  </a:lnTo>
                  <a:lnTo>
                    <a:pt x="160328" y="197882"/>
                  </a:lnTo>
                  <a:lnTo>
                    <a:pt x="164660" y="182796"/>
                  </a:lnTo>
                  <a:lnTo>
                    <a:pt x="165381" y="168366"/>
                  </a:lnTo>
                  <a:lnTo>
                    <a:pt x="166825" y="152624"/>
                  </a:lnTo>
                  <a:lnTo>
                    <a:pt x="165381" y="136882"/>
                  </a:lnTo>
                  <a:lnTo>
                    <a:pt x="164660" y="122452"/>
                  </a:lnTo>
                  <a:lnTo>
                    <a:pt x="160328" y="107366"/>
                  </a:lnTo>
                  <a:lnTo>
                    <a:pt x="155997" y="93592"/>
                  </a:lnTo>
                  <a:lnTo>
                    <a:pt x="150222" y="81129"/>
                  </a:lnTo>
                  <a:lnTo>
                    <a:pt x="143725" y="68667"/>
                  </a:lnTo>
                  <a:lnTo>
                    <a:pt x="136506" y="56860"/>
                  </a:lnTo>
                  <a:lnTo>
                    <a:pt x="127843" y="47022"/>
                  </a:lnTo>
                  <a:lnTo>
                    <a:pt x="118458" y="37183"/>
                  </a:lnTo>
                  <a:lnTo>
                    <a:pt x="108352" y="28000"/>
                  </a:lnTo>
                  <a:lnTo>
                    <a:pt x="96801" y="20129"/>
                  </a:lnTo>
                  <a:lnTo>
                    <a:pt x="85973" y="14226"/>
                  </a:lnTo>
                  <a:lnTo>
                    <a:pt x="72979" y="9634"/>
                  </a:lnTo>
                  <a:lnTo>
                    <a:pt x="60706" y="5699"/>
                  </a:lnTo>
                  <a:lnTo>
                    <a:pt x="46990" y="2419"/>
                  </a:lnTo>
                  <a:lnTo>
                    <a:pt x="33996" y="2419"/>
                  </a:lnTo>
                  <a:lnTo>
                    <a:pt x="22446" y="2419"/>
                  </a:lnTo>
                  <a:lnTo>
                    <a:pt x="11617" y="4387"/>
                  </a:lnTo>
                  <a:lnTo>
                    <a:pt x="789" y="7667"/>
                  </a:lnTo>
                  <a:lnTo>
                    <a:pt x="0" y="7906"/>
                  </a:lnTo>
                  <a:lnTo>
                    <a:pt x="68" y="7875"/>
                  </a:lnTo>
                  <a:lnTo>
                    <a:pt x="9452" y="4594"/>
                  </a:lnTo>
                  <a:lnTo>
                    <a:pt x="19559" y="1969"/>
                  </a:lnTo>
                  <a:lnTo>
                    <a:pt x="29665" y="0"/>
                  </a:lnTo>
                  <a:close/>
                </a:path>
              </a:pathLst>
            </a:custGeom>
          </p:spPr>
        </p:pic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94527E1E-545F-4FA4-89BD-BF4A92A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t="59165" r="62823" b="39521"/>
            <a:stretch>
              <a:fillRect/>
            </a:stretch>
          </p:blipFill>
          <p:spPr>
            <a:xfrm>
              <a:off x="4052300" y="3823082"/>
              <a:ext cx="81405" cy="70721"/>
            </a:xfrm>
            <a:custGeom>
              <a:avLst/>
              <a:gdLst>
                <a:gd name="connsiteX0" fmla="*/ 81405 w 81405"/>
                <a:gd name="connsiteY0" fmla="*/ 0 h 70721"/>
                <a:gd name="connsiteX1" fmla="*/ 72810 w 81405"/>
                <a:gd name="connsiteY1" fmla="*/ 3907 h 70721"/>
                <a:gd name="connsiteX2" fmla="*/ 64868 w 81405"/>
                <a:gd name="connsiteY2" fmla="*/ 8500 h 70721"/>
                <a:gd name="connsiteX3" fmla="*/ 58372 w 81405"/>
                <a:gd name="connsiteY3" fmla="*/ 13750 h 70721"/>
                <a:gd name="connsiteX4" fmla="*/ 51875 w 81405"/>
                <a:gd name="connsiteY4" fmla="*/ 18344 h 70721"/>
                <a:gd name="connsiteX5" fmla="*/ 42490 w 81405"/>
                <a:gd name="connsiteY5" fmla="*/ 28187 h 70721"/>
                <a:gd name="connsiteX6" fmla="*/ 35992 w 81405"/>
                <a:gd name="connsiteY6" fmla="*/ 36061 h 70721"/>
                <a:gd name="connsiteX7" fmla="*/ 30217 w 81405"/>
                <a:gd name="connsiteY7" fmla="*/ 45249 h 70721"/>
                <a:gd name="connsiteX8" fmla="*/ 25886 w 81405"/>
                <a:gd name="connsiteY8" fmla="*/ 51155 h 70721"/>
                <a:gd name="connsiteX9" fmla="*/ 21554 w 81405"/>
                <a:gd name="connsiteY9" fmla="*/ 57061 h 70721"/>
                <a:gd name="connsiteX10" fmla="*/ 16501 w 81405"/>
                <a:gd name="connsiteY10" fmla="*/ 61654 h 70721"/>
                <a:gd name="connsiteX11" fmla="*/ 12171 w 81405"/>
                <a:gd name="connsiteY11" fmla="*/ 65592 h 70721"/>
                <a:gd name="connsiteX12" fmla="*/ 6395 w 81405"/>
                <a:gd name="connsiteY12" fmla="*/ 68217 h 70721"/>
                <a:gd name="connsiteX13" fmla="*/ 2063 w 81405"/>
                <a:gd name="connsiteY13" fmla="*/ 70185 h 70721"/>
                <a:gd name="connsiteX14" fmla="*/ 0 w 81405"/>
                <a:gd name="connsiteY14" fmla="*/ 70721 h 70721"/>
                <a:gd name="connsiteX15" fmla="*/ 4229 w 81405"/>
                <a:gd name="connsiteY15" fmla="*/ 67976 h 70721"/>
                <a:gd name="connsiteX16" fmla="*/ 8561 w 81405"/>
                <a:gd name="connsiteY16" fmla="*/ 64040 h 70721"/>
                <a:gd name="connsiteX17" fmla="*/ 12892 w 81405"/>
                <a:gd name="connsiteY17" fmla="*/ 59449 h 70721"/>
                <a:gd name="connsiteX18" fmla="*/ 17945 w 81405"/>
                <a:gd name="connsiteY18" fmla="*/ 53546 h 70721"/>
                <a:gd name="connsiteX19" fmla="*/ 21555 w 81405"/>
                <a:gd name="connsiteY19" fmla="*/ 46987 h 70721"/>
                <a:gd name="connsiteX20" fmla="*/ 26608 w 81405"/>
                <a:gd name="connsiteY20" fmla="*/ 39116 h 70721"/>
                <a:gd name="connsiteX21" fmla="*/ 34549 w 81405"/>
                <a:gd name="connsiteY21" fmla="*/ 29933 h 70721"/>
                <a:gd name="connsiteX22" fmla="*/ 43933 w 81405"/>
                <a:gd name="connsiteY22" fmla="*/ 21406 h 70721"/>
                <a:gd name="connsiteX23" fmla="*/ 49709 w 81405"/>
                <a:gd name="connsiteY23" fmla="*/ 15503 h 70721"/>
                <a:gd name="connsiteX24" fmla="*/ 56928 w 81405"/>
                <a:gd name="connsiteY24" fmla="*/ 11567 h 70721"/>
                <a:gd name="connsiteX25" fmla="*/ 64868 w 81405"/>
                <a:gd name="connsiteY25" fmla="*/ 6320 h 70721"/>
                <a:gd name="connsiteX26" fmla="*/ 73531 w 81405"/>
                <a:gd name="connsiteY26" fmla="*/ 2384 h 70721"/>
                <a:gd name="connsiteX27" fmla="*/ 81405 w 81405"/>
                <a:gd name="connsiteY27" fmla="*/ 0 h 7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405" h="70721">
                  <a:moveTo>
                    <a:pt x="81405" y="0"/>
                  </a:moveTo>
                  <a:lnTo>
                    <a:pt x="72810" y="3907"/>
                  </a:lnTo>
                  <a:lnTo>
                    <a:pt x="64868" y="8500"/>
                  </a:lnTo>
                  <a:lnTo>
                    <a:pt x="58372" y="13750"/>
                  </a:lnTo>
                  <a:lnTo>
                    <a:pt x="51875" y="18344"/>
                  </a:lnTo>
                  <a:lnTo>
                    <a:pt x="42490" y="28187"/>
                  </a:lnTo>
                  <a:lnTo>
                    <a:pt x="35992" y="36061"/>
                  </a:lnTo>
                  <a:lnTo>
                    <a:pt x="30217" y="45249"/>
                  </a:lnTo>
                  <a:lnTo>
                    <a:pt x="25886" y="51155"/>
                  </a:lnTo>
                  <a:lnTo>
                    <a:pt x="21554" y="57061"/>
                  </a:lnTo>
                  <a:lnTo>
                    <a:pt x="16501" y="61654"/>
                  </a:lnTo>
                  <a:lnTo>
                    <a:pt x="12171" y="65592"/>
                  </a:lnTo>
                  <a:lnTo>
                    <a:pt x="6395" y="68217"/>
                  </a:lnTo>
                  <a:lnTo>
                    <a:pt x="2063" y="70185"/>
                  </a:lnTo>
                  <a:lnTo>
                    <a:pt x="0" y="70721"/>
                  </a:lnTo>
                  <a:lnTo>
                    <a:pt x="4229" y="67976"/>
                  </a:lnTo>
                  <a:lnTo>
                    <a:pt x="8561" y="64040"/>
                  </a:lnTo>
                  <a:lnTo>
                    <a:pt x="12892" y="59449"/>
                  </a:lnTo>
                  <a:lnTo>
                    <a:pt x="17945" y="53546"/>
                  </a:lnTo>
                  <a:lnTo>
                    <a:pt x="21555" y="46987"/>
                  </a:lnTo>
                  <a:lnTo>
                    <a:pt x="26608" y="39116"/>
                  </a:lnTo>
                  <a:lnTo>
                    <a:pt x="34549" y="29933"/>
                  </a:lnTo>
                  <a:lnTo>
                    <a:pt x="43933" y="21406"/>
                  </a:lnTo>
                  <a:lnTo>
                    <a:pt x="49709" y="15503"/>
                  </a:lnTo>
                  <a:lnTo>
                    <a:pt x="56928" y="11567"/>
                  </a:lnTo>
                  <a:lnTo>
                    <a:pt x="64868" y="6320"/>
                  </a:lnTo>
                  <a:lnTo>
                    <a:pt x="73531" y="2384"/>
                  </a:lnTo>
                  <a:lnTo>
                    <a:pt x="81405" y="0"/>
                  </a:lnTo>
                  <a:close/>
                </a:path>
              </a:pathLst>
            </a:custGeom>
          </p:spPr>
        </p:pic>
        <p:pic>
          <p:nvPicPr>
            <p:cNvPr id="68" name="صورة 67">
              <a:extLst>
                <a:ext uri="{FF2B5EF4-FFF2-40B4-BE49-F238E27FC236}">
                  <a16:creationId xmlns:a16="http://schemas.microsoft.com/office/drawing/2014/main" id="{909CE6EA-387E-461C-A1BE-FEA8937F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59676" r="33631" b="38778"/>
            <a:stretch>
              <a:fillRect/>
            </a:stretch>
          </p:blipFill>
          <p:spPr>
            <a:xfrm>
              <a:off x="5204568" y="3850612"/>
              <a:ext cx="235589" cy="83223"/>
            </a:xfrm>
            <a:custGeom>
              <a:avLst/>
              <a:gdLst>
                <a:gd name="connsiteX0" fmla="*/ 93623 w 235589"/>
                <a:gd name="connsiteY0" fmla="*/ 0 h 83223"/>
                <a:gd name="connsiteX1" fmla="*/ 105173 w 235589"/>
                <a:gd name="connsiteY1" fmla="*/ 0 h 83223"/>
                <a:gd name="connsiteX2" fmla="*/ 116002 w 235589"/>
                <a:gd name="connsiteY2" fmla="*/ 1970 h 83223"/>
                <a:gd name="connsiteX3" fmla="*/ 125386 w 235589"/>
                <a:gd name="connsiteY3" fmla="*/ 4595 h 83223"/>
                <a:gd name="connsiteX4" fmla="*/ 135493 w 235589"/>
                <a:gd name="connsiteY4" fmla="*/ 7876 h 83223"/>
                <a:gd name="connsiteX5" fmla="*/ 144156 w 235589"/>
                <a:gd name="connsiteY5" fmla="*/ 11813 h 83223"/>
                <a:gd name="connsiteX6" fmla="*/ 151374 w 235589"/>
                <a:gd name="connsiteY6" fmla="*/ 16406 h 83223"/>
                <a:gd name="connsiteX7" fmla="*/ 157872 w 235589"/>
                <a:gd name="connsiteY7" fmla="*/ 21657 h 83223"/>
                <a:gd name="connsiteX8" fmla="*/ 164369 w 235589"/>
                <a:gd name="connsiteY8" fmla="*/ 26250 h 83223"/>
                <a:gd name="connsiteX9" fmla="*/ 174475 w 235589"/>
                <a:gd name="connsiteY9" fmla="*/ 36094 h 83223"/>
                <a:gd name="connsiteX10" fmla="*/ 180972 w 235589"/>
                <a:gd name="connsiteY10" fmla="*/ 43968 h 83223"/>
                <a:gd name="connsiteX11" fmla="*/ 186025 w 235589"/>
                <a:gd name="connsiteY11" fmla="*/ 52499 h 83223"/>
                <a:gd name="connsiteX12" fmla="*/ 190357 w 235589"/>
                <a:gd name="connsiteY12" fmla="*/ 59718 h 83223"/>
                <a:gd name="connsiteX13" fmla="*/ 194688 w 235589"/>
                <a:gd name="connsiteY13" fmla="*/ 64312 h 83223"/>
                <a:gd name="connsiteX14" fmla="*/ 199020 w 235589"/>
                <a:gd name="connsiteY14" fmla="*/ 69561 h 83223"/>
                <a:gd name="connsiteX15" fmla="*/ 204795 w 235589"/>
                <a:gd name="connsiteY15" fmla="*/ 73498 h 83223"/>
                <a:gd name="connsiteX16" fmla="*/ 209126 w 235589"/>
                <a:gd name="connsiteY16" fmla="*/ 76123 h 83223"/>
                <a:gd name="connsiteX17" fmla="*/ 214180 w 235589"/>
                <a:gd name="connsiteY17" fmla="*/ 78092 h 83223"/>
                <a:gd name="connsiteX18" fmla="*/ 218511 w 235589"/>
                <a:gd name="connsiteY18" fmla="*/ 79404 h 83223"/>
                <a:gd name="connsiteX19" fmla="*/ 223564 w 235589"/>
                <a:gd name="connsiteY19" fmla="*/ 79404 h 83223"/>
                <a:gd name="connsiteX20" fmla="*/ 227896 w 235589"/>
                <a:gd name="connsiteY20" fmla="*/ 78092 h 83223"/>
                <a:gd name="connsiteX21" fmla="*/ 232227 w 235589"/>
                <a:gd name="connsiteY21" fmla="*/ 76123 h 83223"/>
                <a:gd name="connsiteX22" fmla="*/ 235589 w 235589"/>
                <a:gd name="connsiteY22" fmla="*/ 73678 h 83223"/>
                <a:gd name="connsiteX23" fmla="*/ 232251 w 235589"/>
                <a:gd name="connsiteY23" fmla="*/ 77317 h 83223"/>
                <a:gd name="connsiteX24" fmla="*/ 227918 w 235589"/>
                <a:gd name="connsiteY24" fmla="*/ 79942 h 83223"/>
                <a:gd name="connsiteX25" fmla="*/ 225029 w 235589"/>
                <a:gd name="connsiteY25" fmla="*/ 81911 h 83223"/>
                <a:gd name="connsiteX26" fmla="*/ 220696 w 235589"/>
                <a:gd name="connsiteY26" fmla="*/ 83223 h 83223"/>
                <a:gd name="connsiteX27" fmla="*/ 214918 w 235589"/>
                <a:gd name="connsiteY27" fmla="*/ 83223 h 83223"/>
                <a:gd name="connsiteX28" fmla="*/ 210585 w 235589"/>
                <a:gd name="connsiteY28" fmla="*/ 81911 h 83223"/>
                <a:gd name="connsiteX29" fmla="*/ 205530 w 235589"/>
                <a:gd name="connsiteY29" fmla="*/ 79942 h 83223"/>
                <a:gd name="connsiteX30" fmla="*/ 201197 w 235589"/>
                <a:gd name="connsiteY30" fmla="*/ 77317 h 83223"/>
                <a:gd name="connsiteX31" fmla="*/ 196141 w 235589"/>
                <a:gd name="connsiteY31" fmla="*/ 73380 h 83223"/>
                <a:gd name="connsiteX32" fmla="*/ 191808 w 235589"/>
                <a:gd name="connsiteY32" fmla="*/ 68131 h 83223"/>
                <a:gd name="connsiteX33" fmla="*/ 187475 w 235589"/>
                <a:gd name="connsiteY33" fmla="*/ 62225 h 83223"/>
                <a:gd name="connsiteX34" fmla="*/ 183864 w 235589"/>
                <a:gd name="connsiteY34" fmla="*/ 55663 h 83223"/>
                <a:gd name="connsiteX35" fmla="*/ 178808 w 235589"/>
                <a:gd name="connsiteY35" fmla="*/ 47789 h 83223"/>
                <a:gd name="connsiteX36" fmla="*/ 170864 w 235589"/>
                <a:gd name="connsiteY36" fmla="*/ 38602 h 83223"/>
                <a:gd name="connsiteX37" fmla="*/ 161476 w 235589"/>
                <a:gd name="connsiteY37" fmla="*/ 29415 h 83223"/>
                <a:gd name="connsiteX38" fmla="*/ 154976 w 235589"/>
                <a:gd name="connsiteY38" fmla="*/ 24166 h 83223"/>
                <a:gd name="connsiteX39" fmla="*/ 148476 w 235589"/>
                <a:gd name="connsiteY39" fmla="*/ 20228 h 83223"/>
                <a:gd name="connsiteX40" fmla="*/ 140532 w 235589"/>
                <a:gd name="connsiteY40" fmla="*/ 15635 h 83223"/>
                <a:gd name="connsiteX41" fmla="*/ 131865 w 235589"/>
                <a:gd name="connsiteY41" fmla="*/ 11698 h 83223"/>
                <a:gd name="connsiteX42" fmla="*/ 123199 w 235589"/>
                <a:gd name="connsiteY42" fmla="*/ 8417 h 83223"/>
                <a:gd name="connsiteX43" fmla="*/ 112366 w 235589"/>
                <a:gd name="connsiteY43" fmla="*/ 5792 h 83223"/>
                <a:gd name="connsiteX44" fmla="*/ 101533 w 235589"/>
                <a:gd name="connsiteY44" fmla="*/ 3824 h 83223"/>
                <a:gd name="connsiteX45" fmla="*/ 89978 w 235589"/>
                <a:gd name="connsiteY45" fmla="*/ 3824 h 83223"/>
                <a:gd name="connsiteX46" fmla="*/ 76256 w 235589"/>
                <a:gd name="connsiteY46" fmla="*/ 3824 h 83223"/>
                <a:gd name="connsiteX47" fmla="*/ 63256 w 235589"/>
                <a:gd name="connsiteY47" fmla="*/ 6448 h 83223"/>
                <a:gd name="connsiteX48" fmla="*/ 50257 w 235589"/>
                <a:gd name="connsiteY48" fmla="*/ 10386 h 83223"/>
                <a:gd name="connsiteX49" fmla="*/ 37979 w 235589"/>
                <a:gd name="connsiteY49" fmla="*/ 15635 h 83223"/>
                <a:gd name="connsiteX50" fmla="*/ 26424 w 235589"/>
                <a:gd name="connsiteY50" fmla="*/ 21541 h 83223"/>
                <a:gd name="connsiteX51" fmla="*/ 15591 w 235589"/>
                <a:gd name="connsiteY51" fmla="*/ 29415 h 83223"/>
                <a:gd name="connsiteX52" fmla="*/ 5480 w 235589"/>
                <a:gd name="connsiteY52" fmla="*/ 37946 h 83223"/>
                <a:gd name="connsiteX53" fmla="*/ 0 w 235589"/>
                <a:gd name="connsiteY53" fmla="*/ 43692 h 83223"/>
                <a:gd name="connsiteX54" fmla="*/ 7717 w 235589"/>
                <a:gd name="connsiteY54" fmla="*/ 34124 h 83223"/>
                <a:gd name="connsiteX55" fmla="*/ 18545 w 235589"/>
                <a:gd name="connsiteY55" fmla="*/ 25593 h 83223"/>
                <a:gd name="connsiteX56" fmla="*/ 29374 w 235589"/>
                <a:gd name="connsiteY56" fmla="*/ 17719 h 83223"/>
                <a:gd name="connsiteX57" fmla="*/ 41646 w 235589"/>
                <a:gd name="connsiteY57" fmla="*/ 11813 h 83223"/>
                <a:gd name="connsiteX58" fmla="*/ 53196 w 235589"/>
                <a:gd name="connsiteY58" fmla="*/ 6563 h 83223"/>
                <a:gd name="connsiteX59" fmla="*/ 66191 w 235589"/>
                <a:gd name="connsiteY59" fmla="*/ 2625 h 83223"/>
                <a:gd name="connsiteX60" fmla="*/ 79185 w 235589"/>
                <a:gd name="connsiteY60" fmla="*/ 657 h 83223"/>
                <a:gd name="connsiteX61" fmla="*/ 93623 w 235589"/>
                <a:gd name="connsiteY61" fmla="*/ 0 h 8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5589" h="83223">
                  <a:moveTo>
                    <a:pt x="93623" y="0"/>
                  </a:moveTo>
                  <a:lnTo>
                    <a:pt x="105173" y="0"/>
                  </a:lnTo>
                  <a:lnTo>
                    <a:pt x="116002" y="1970"/>
                  </a:lnTo>
                  <a:lnTo>
                    <a:pt x="125386" y="4595"/>
                  </a:lnTo>
                  <a:lnTo>
                    <a:pt x="135493" y="7876"/>
                  </a:lnTo>
                  <a:lnTo>
                    <a:pt x="144156" y="11813"/>
                  </a:lnTo>
                  <a:lnTo>
                    <a:pt x="151374" y="16406"/>
                  </a:lnTo>
                  <a:lnTo>
                    <a:pt x="157872" y="21657"/>
                  </a:lnTo>
                  <a:lnTo>
                    <a:pt x="164369" y="26250"/>
                  </a:lnTo>
                  <a:lnTo>
                    <a:pt x="174475" y="36094"/>
                  </a:lnTo>
                  <a:lnTo>
                    <a:pt x="180972" y="43968"/>
                  </a:lnTo>
                  <a:lnTo>
                    <a:pt x="186025" y="52499"/>
                  </a:lnTo>
                  <a:lnTo>
                    <a:pt x="190357" y="59718"/>
                  </a:lnTo>
                  <a:lnTo>
                    <a:pt x="194688" y="64312"/>
                  </a:lnTo>
                  <a:lnTo>
                    <a:pt x="199020" y="69561"/>
                  </a:lnTo>
                  <a:lnTo>
                    <a:pt x="204795" y="73498"/>
                  </a:lnTo>
                  <a:lnTo>
                    <a:pt x="209126" y="76123"/>
                  </a:lnTo>
                  <a:lnTo>
                    <a:pt x="214180" y="78092"/>
                  </a:lnTo>
                  <a:lnTo>
                    <a:pt x="218511" y="79404"/>
                  </a:lnTo>
                  <a:lnTo>
                    <a:pt x="223564" y="79404"/>
                  </a:lnTo>
                  <a:lnTo>
                    <a:pt x="227896" y="78092"/>
                  </a:lnTo>
                  <a:lnTo>
                    <a:pt x="232227" y="76123"/>
                  </a:lnTo>
                  <a:lnTo>
                    <a:pt x="235589" y="73678"/>
                  </a:lnTo>
                  <a:lnTo>
                    <a:pt x="232251" y="77317"/>
                  </a:lnTo>
                  <a:lnTo>
                    <a:pt x="227918" y="79942"/>
                  </a:lnTo>
                  <a:lnTo>
                    <a:pt x="225029" y="81911"/>
                  </a:lnTo>
                  <a:lnTo>
                    <a:pt x="220696" y="83223"/>
                  </a:lnTo>
                  <a:lnTo>
                    <a:pt x="214918" y="83223"/>
                  </a:lnTo>
                  <a:lnTo>
                    <a:pt x="210585" y="81911"/>
                  </a:lnTo>
                  <a:lnTo>
                    <a:pt x="205530" y="79942"/>
                  </a:lnTo>
                  <a:lnTo>
                    <a:pt x="201197" y="77317"/>
                  </a:lnTo>
                  <a:lnTo>
                    <a:pt x="196141" y="73380"/>
                  </a:lnTo>
                  <a:lnTo>
                    <a:pt x="191808" y="68131"/>
                  </a:lnTo>
                  <a:lnTo>
                    <a:pt x="187475" y="62225"/>
                  </a:lnTo>
                  <a:lnTo>
                    <a:pt x="183864" y="55663"/>
                  </a:lnTo>
                  <a:lnTo>
                    <a:pt x="178808" y="47789"/>
                  </a:lnTo>
                  <a:lnTo>
                    <a:pt x="170864" y="38602"/>
                  </a:lnTo>
                  <a:lnTo>
                    <a:pt x="161476" y="29415"/>
                  </a:lnTo>
                  <a:lnTo>
                    <a:pt x="154976" y="24166"/>
                  </a:lnTo>
                  <a:lnTo>
                    <a:pt x="148476" y="20228"/>
                  </a:lnTo>
                  <a:lnTo>
                    <a:pt x="140532" y="15635"/>
                  </a:lnTo>
                  <a:lnTo>
                    <a:pt x="131865" y="11698"/>
                  </a:lnTo>
                  <a:lnTo>
                    <a:pt x="123199" y="8417"/>
                  </a:lnTo>
                  <a:lnTo>
                    <a:pt x="112366" y="5792"/>
                  </a:lnTo>
                  <a:lnTo>
                    <a:pt x="101533" y="3824"/>
                  </a:lnTo>
                  <a:lnTo>
                    <a:pt x="89978" y="3824"/>
                  </a:lnTo>
                  <a:lnTo>
                    <a:pt x="76256" y="3824"/>
                  </a:lnTo>
                  <a:lnTo>
                    <a:pt x="63256" y="6448"/>
                  </a:lnTo>
                  <a:lnTo>
                    <a:pt x="50257" y="10386"/>
                  </a:lnTo>
                  <a:lnTo>
                    <a:pt x="37979" y="15635"/>
                  </a:lnTo>
                  <a:lnTo>
                    <a:pt x="26424" y="21541"/>
                  </a:lnTo>
                  <a:lnTo>
                    <a:pt x="15591" y="29415"/>
                  </a:lnTo>
                  <a:lnTo>
                    <a:pt x="5480" y="37946"/>
                  </a:lnTo>
                  <a:lnTo>
                    <a:pt x="0" y="43692"/>
                  </a:lnTo>
                  <a:lnTo>
                    <a:pt x="7717" y="34124"/>
                  </a:lnTo>
                  <a:lnTo>
                    <a:pt x="18545" y="25593"/>
                  </a:lnTo>
                  <a:lnTo>
                    <a:pt x="29374" y="17719"/>
                  </a:lnTo>
                  <a:lnTo>
                    <a:pt x="41646" y="11813"/>
                  </a:lnTo>
                  <a:lnTo>
                    <a:pt x="53196" y="6563"/>
                  </a:lnTo>
                  <a:lnTo>
                    <a:pt x="66191" y="2625"/>
                  </a:lnTo>
                  <a:lnTo>
                    <a:pt x="79185" y="657"/>
                  </a:lnTo>
                  <a:lnTo>
                    <a:pt x="93623" y="0"/>
                  </a:lnTo>
                  <a:close/>
                </a:path>
              </a:pathLst>
            </a:custGeom>
          </p:spPr>
        </p:pic>
        <p:pic>
          <p:nvPicPr>
            <p:cNvPr id="69" name="صورة 68">
              <a:extLst>
                <a:ext uri="{FF2B5EF4-FFF2-40B4-BE49-F238E27FC236}">
                  <a16:creationId xmlns:a16="http://schemas.microsoft.com/office/drawing/2014/main" id="{2F5BA33F-64B8-41DD-872C-5B37827C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46" t="60488" r="35012" b="34658"/>
            <a:stretch>
              <a:fillRect/>
            </a:stretch>
          </p:blipFill>
          <p:spPr>
            <a:xfrm>
              <a:off x="5161661" y="3894304"/>
              <a:ext cx="216677" cy="261324"/>
            </a:xfrm>
            <a:custGeom>
              <a:avLst/>
              <a:gdLst>
                <a:gd name="connsiteX0" fmla="*/ 42907 w 216677"/>
                <a:gd name="connsiteY0" fmla="*/ 0 h 261324"/>
                <a:gd name="connsiteX1" fmla="*/ 42684 w 216677"/>
                <a:gd name="connsiteY1" fmla="*/ 276 h 261324"/>
                <a:gd name="connsiteX2" fmla="*/ 34021 w 216677"/>
                <a:gd name="connsiteY2" fmla="*/ 10776 h 261324"/>
                <a:gd name="connsiteX3" fmla="*/ 26080 w 216677"/>
                <a:gd name="connsiteY3" fmla="*/ 21932 h 261324"/>
                <a:gd name="connsiteX4" fmla="*/ 18861 w 216677"/>
                <a:gd name="connsiteY4" fmla="*/ 34400 h 261324"/>
                <a:gd name="connsiteX5" fmla="*/ 13086 w 216677"/>
                <a:gd name="connsiteY5" fmla="*/ 48181 h 261324"/>
                <a:gd name="connsiteX6" fmla="*/ 8755 w 216677"/>
                <a:gd name="connsiteY6" fmla="*/ 61962 h 261324"/>
                <a:gd name="connsiteX7" fmla="*/ 5867 w 216677"/>
                <a:gd name="connsiteY7" fmla="*/ 75743 h 261324"/>
                <a:gd name="connsiteX8" fmla="*/ 3701 w 216677"/>
                <a:gd name="connsiteY8" fmla="*/ 91492 h 261324"/>
                <a:gd name="connsiteX9" fmla="*/ 2257 w 216677"/>
                <a:gd name="connsiteY9" fmla="*/ 105929 h 261324"/>
                <a:gd name="connsiteX10" fmla="*/ 3701 w 216677"/>
                <a:gd name="connsiteY10" fmla="*/ 121679 h 261324"/>
                <a:gd name="connsiteX11" fmla="*/ 5867 w 216677"/>
                <a:gd name="connsiteY11" fmla="*/ 136772 h 261324"/>
                <a:gd name="connsiteX12" fmla="*/ 8755 w 216677"/>
                <a:gd name="connsiteY12" fmla="*/ 151209 h 261324"/>
                <a:gd name="connsiteX13" fmla="*/ 13086 w 216677"/>
                <a:gd name="connsiteY13" fmla="*/ 164990 h 261324"/>
                <a:gd name="connsiteX14" fmla="*/ 18861 w 216677"/>
                <a:gd name="connsiteY14" fmla="*/ 177459 h 261324"/>
                <a:gd name="connsiteX15" fmla="*/ 26080 w 216677"/>
                <a:gd name="connsiteY15" fmla="*/ 190583 h 261324"/>
                <a:gd name="connsiteX16" fmla="*/ 34021 w 216677"/>
                <a:gd name="connsiteY16" fmla="*/ 202395 h 261324"/>
                <a:gd name="connsiteX17" fmla="*/ 42684 w 216677"/>
                <a:gd name="connsiteY17" fmla="*/ 212895 h 261324"/>
                <a:gd name="connsiteX18" fmla="*/ 50624 w 216677"/>
                <a:gd name="connsiteY18" fmla="*/ 222739 h 261324"/>
                <a:gd name="connsiteX19" fmla="*/ 61452 w 216677"/>
                <a:gd name="connsiteY19" fmla="*/ 231926 h 261324"/>
                <a:gd name="connsiteX20" fmla="*/ 72281 w 216677"/>
                <a:gd name="connsiteY20" fmla="*/ 238488 h 261324"/>
                <a:gd name="connsiteX21" fmla="*/ 84553 w 216677"/>
                <a:gd name="connsiteY21" fmla="*/ 245707 h 261324"/>
                <a:gd name="connsiteX22" fmla="*/ 96103 w 216677"/>
                <a:gd name="connsiteY22" fmla="*/ 250300 h 261324"/>
                <a:gd name="connsiteX23" fmla="*/ 109098 w 216677"/>
                <a:gd name="connsiteY23" fmla="*/ 254238 h 261324"/>
                <a:gd name="connsiteX24" fmla="*/ 122092 w 216677"/>
                <a:gd name="connsiteY24" fmla="*/ 256206 h 261324"/>
                <a:gd name="connsiteX25" fmla="*/ 136530 w 216677"/>
                <a:gd name="connsiteY25" fmla="*/ 257519 h 261324"/>
                <a:gd name="connsiteX26" fmla="*/ 148080 w 216677"/>
                <a:gd name="connsiteY26" fmla="*/ 256206 h 261324"/>
                <a:gd name="connsiteX27" fmla="*/ 158909 w 216677"/>
                <a:gd name="connsiteY27" fmla="*/ 254238 h 261324"/>
                <a:gd name="connsiteX28" fmla="*/ 168293 w 216677"/>
                <a:gd name="connsiteY28" fmla="*/ 252269 h 261324"/>
                <a:gd name="connsiteX29" fmla="*/ 178400 w 216677"/>
                <a:gd name="connsiteY29" fmla="*/ 248332 h 261324"/>
                <a:gd name="connsiteX30" fmla="*/ 187063 w 216677"/>
                <a:gd name="connsiteY30" fmla="*/ 244394 h 261324"/>
                <a:gd name="connsiteX31" fmla="*/ 194281 w 216677"/>
                <a:gd name="connsiteY31" fmla="*/ 240457 h 261324"/>
                <a:gd name="connsiteX32" fmla="*/ 200779 w 216677"/>
                <a:gd name="connsiteY32" fmla="*/ 235863 h 261324"/>
                <a:gd name="connsiteX33" fmla="*/ 207276 w 216677"/>
                <a:gd name="connsiteY33" fmla="*/ 230613 h 261324"/>
                <a:gd name="connsiteX34" fmla="*/ 216677 w 216677"/>
                <a:gd name="connsiteY34" fmla="*/ 221457 h 261324"/>
                <a:gd name="connsiteX35" fmla="*/ 213771 w 216677"/>
                <a:gd name="connsiteY35" fmla="*/ 224577 h 261324"/>
                <a:gd name="connsiteX36" fmla="*/ 204383 w 216677"/>
                <a:gd name="connsiteY36" fmla="*/ 234420 h 261324"/>
                <a:gd name="connsiteX37" fmla="*/ 197883 w 216677"/>
                <a:gd name="connsiteY37" fmla="*/ 239670 h 261324"/>
                <a:gd name="connsiteX38" fmla="*/ 191383 w 216677"/>
                <a:gd name="connsiteY38" fmla="*/ 244263 h 261324"/>
                <a:gd name="connsiteX39" fmla="*/ 183439 w 216677"/>
                <a:gd name="connsiteY39" fmla="*/ 248200 h 261324"/>
                <a:gd name="connsiteX40" fmla="*/ 174772 w 216677"/>
                <a:gd name="connsiteY40" fmla="*/ 252137 h 261324"/>
                <a:gd name="connsiteX41" fmla="*/ 166106 w 216677"/>
                <a:gd name="connsiteY41" fmla="*/ 256074 h 261324"/>
                <a:gd name="connsiteX42" fmla="*/ 155273 w 216677"/>
                <a:gd name="connsiteY42" fmla="*/ 258043 h 261324"/>
                <a:gd name="connsiteX43" fmla="*/ 144440 w 216677"/>
                <a:gd name="connsiteY43" fmla="*/ 260012 h 261324"/>
                <a:gd name="connsiteX44" fmla="*/ 132885 w 216677"/>
                <a:gd name="connsiteY44" fmla="*/ 261324 h 261324"/>
                <a:gd name="connsiteX45" fmla="*/ 119163 w 216677"/>
                <a:gd name="connsiteY45" fmla="*/ 260012 h 261324"/>
                <a:gd name="connsiteX46" fmla="*/ 106163 w 216677"/>
                <a:gd name="connsiteY46" fmla="*/ 257387 h 261324"/>
                <a:gd name="connsiteX47" fmla="*/ 93164 w 216677"/>
                <a:gd name="connsiteY47" fmla="*/ 254106 h 261324"/>
                <a:gd name="connsiteX48" fmla="*/ 80886 w 216677"/>
                <a:gd name="connsiteY48" fmla="*/ 248200 h 261324"/>
                <a:gd name="connsiteX49" fmla="*/ 69331 w 216677"/>
                <a:gd name="connsiteY49" fmla="*/ 242294 h 261324"/>
                <a:gd name="connsiteX50" fmla="*/ 58498 w 216677"/>
                <a:gd name="connsiteY50" fmla="*/ 234420 h 261324"/>
                <a:gd name="connsiteX51" fmla="*/ 48387 w 216677"/>
                <a:gd name="connsiteY51" fmla="*/ 225890 h 261324"/>
                <a:gd name="connsiteX52" fmla="*/ 38999 w 216677"/>
                <a:gd name="connsiteY52" fmla="*/ 216703 h 261324"/>
                <a:gd name="connsiteX53" fmla="*/ 30332 w 216677"/>
                <a:gd name="connsiteY53" fmla="*/ 206204 h 261324"/>
                <a:gd name="connsiteX54" fmla="*/ 23110 w 216677"/>
                <a:gd name="connsiteY54" fmla="*/ 194392 h 261324"/>
                <a:gd name="connsiteX55" fmla="*/ 16610 w 216677"/>
                <a:gd name="connsiteY55" fmla="*/ 181268 h 261324"/>
                <a:gd name="connsiteX56" fmla="*/ 10110 w 216677"/>
                <a:gd name="connsiteY56" fmla="*/ 168801 h 261324"/>
                <a:gd name="connsiteX57" fmla="*/ 5777 w 216677"/>
                <a:gd name="connsiteY57" fmla="*/ 155021 h 261324"/>
                <a:gd name="connsiteX58" fmla="*/ 2166 w 216677"/>
                <a:gd name="connsiteY58" fmla="*/ 140585 h 261324"/>
                <a:gd name="connsiteX59" fmla="*/ 0 w 216677"/>
                <a:gd name="connsiteY59" fmla="*/ 125492 h 261324"/>
                <a:gd name="connsiteX60" fmla="*/ 0 w 216677"/>
                <a:gd name="connsiteY60" fmla="*/ 109744 h 261324"/>
                <a:gd name="connsiteX61" fmla="*/ 0 w 216677"/>
                <a:gd name="connsiteY61" fmla="*/ 93995 h 261324"/>
                <a:gd name="connsiteX62" fmla="*/ 2166 w 216677"/>
                <a:gd name="connsiteY62" fmla="*/ 79559 h 261324"/>
                <a:gd name="connsiteX63" fmla="*/ 5777 w 216677"/>
                <a:gd name="connsiteY63" fmla="*/ 65122 h 261324"/>
                <a:gd name="connsiteX64" fmla="*/ 10110 w 216677"/>
                <a:gd name="connsiteY64" fmla="*/ 51342 h 261324"/>
                <a:gd name="connsiteX65" fmla="*/ 16610 w 216677"/>
                <a:gd name="connsiteY65" fmla="*/ 38219 h 261324"/>
                <a:gd name="connsiteX66" fmla="*/ 23110 w 216677"/>
                <a:gd name="connsiteY66" fmla="*/ 25751 h 261324"/>
                <a:gd name="connsiteX67" fmla="*/ 30332 w 216677"/>
                <a:gd name="connsiteY67" fmla="*/ 13939 h 261324"/>
                <a:gd name="connsiteX68" fmla="*/ 38999 w 216677"/>
                <a:gd name="connsiteY68" fmla="*/ 4097 h 261324"/>
                <a:gd name="connsiteX69" fmla="*/ 42907 w 216677"/>
                <a:gd name="connsiteY69" fmla="*/ 0 h 26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16677" h="261324">
                  <a:moveTo>
                    <a:pt x="42907" y="0"/>
                  </a:moveTo>
                  <a:lnTo>
                    <a:pt x="42684" y="276"/>
                  </a:lnTo>
                  <a:lnTo>
                    <a:pt x="34021" y="10776"/>
                  </a:lnTo>
                  <a:lnTo>
                    <a:pt x="26080" y="21932"/>
                  </a:lnTo>
                  <a:lnTo>
                    <a:pt x="18861" y="34400"/>
                  </a:lnTo>
                  <a:lnTo>
                    <a:pt x="13086" y="48181"/>
                  </a:lnTo>
                  <a:lnTo>
                    <a:pt x="8755" y="61962"/>
                  </a:lnTo>
                  <a:lnTo>
                    <a:pt x="5867" y="75743"/>
                  </a:lnTo>
                  <a:lnTo>
                    <a:pt x="3701" y="91492"/>
                  </a:lnTo>
                  <a:lnTo>
                    <a:pt x="2257" y="105929"/>
                  </a:lnTo>
                  <a:lnTo>
                    <a:pt x="3701" y="121679"/>
                  </a:lnTo>
                  <a:lnTo>
                    <a:pt x="5867" y="136772"/>
                  </a:lnTo>
                  <a:lnTo>
                    <a:pt x="8755" y="151209"/>
                  </a:lnTo>
                  <a:lnTo>
                    <a:pt x="13086" y="164990"/>
                  </a:lnTo>
                  <a:lnTo>
                    <a:pt x="18861" y="177459"/>
                  </a:lnTo>
                  <a:lnTo>
                    <a:pt x="26080" y="190583"/>
                  </a:lnTo>
                  <a:lnTo>
                    <a:pt x="34021" y="202395"/>
                  </a:lnTo>
                  <a:lnTo>
                    <a:pt x="42684" y="212895"/>
                  </a:lnTo>
                  <a:lnTo>
                    <a:pt x="50624" y="222739"/>
                  </a:lnTo>
                  <a:lnTo>
                    <a:pt x="61452" y="231926"/>
                  </a:lnTo>
                  <a:lnTo>
                    <a:pt x="72281" y="238488"/>
                  </a:lnTo>
                  <a:lnTo>
                    <a:pt x="84553" y="245707"/>
                  </a:lnTo>
                  <a:lnTo>
                    <a:pt x="96103" y="250300"/>
                  </a:lnTo>
                  <a:lnTo>
                    <a:pt x="109098" y="254238"/>
                  </a:lnTo>
                  <a:lnTo>
                    <a:pt x="122092" y="256206"/>
                  </a:lnTo>
                  <a:lnTo>
                    <a:pt x="136530" y="257519"/>
                  </a:lnTo>
                  <a:lnTo>
                    <a:pt x="148080" y="256206"/>
                  </a:lnTo>
                  <a:lnTo>
                    <a:pt x="158909" y="254238"/>
                  </a:lnTo>
                  <a:lnTo>
                    <a:pt x="168293" y="252269"/>
                  </a:lnTo>
                  <a:lnTo>
                    <a:pt x="178400" y="248332"/>
                  </a:lnTo>
                  <a:lnTo>
                    <a:pt x="187063" y="244394"/>
                  </a:lnTo>
                  <a:lnTo>
                    <a:pt x="194281" y="240457"/>
                  </a:lnTo>
                  <a:lnTo>
                    <a:pt x="200779" y="235863"/>
                  </a:lnTo>
                  <a:lnTo>
                    <a:pt x="207276" y="230613"/>
                  </a:lnTo>
                  <a:lnTo>
                    <a:pt x="216677" y="221457"/>
                  </a:lnTo>
                  <a:lnTo>
                    <a:pt x="213771" y="224577"/>
                  </a:lnTo>
                  <a:lnTo>
                    <a:pt x="204383" y="234420"/>
                  </a:lnTo>
                  <a:lnTo>
                    <a:pt x="197883" y="239670"/>
                  </a:lnTo>
                  <a:lnTo>
                    <a:pt x="191383" y="244263"/>
                  </a:lnTo>
                  <a:lnTo>
                    <a:pt x="183439" y="248200"/>
                  </a:lnTo>
                  <a:lnTo>
                    <a:pt x="174772" y="252137"/>
                  </a:lnTo>
                  <a:lnTo>
                    <a:pt x="166106" y="256074"/>
                  </a:lnTo>
                  <a:lnTo>
                    <a:pt x="155273" y="258043"/>
                  </a:lnTo>
                  <a:lnTo>
                    <a:pt x="144440" y="260012"/>
                  </a:lnTo>
                  <a:lnTo>
                    <a:pt x="132885" y="261324"/>
                  </a:lnTo>
                  <a:lnTo>
                    <a:pt x="119163" y="260012"/>
                  </a:lnTo>
                  <a:lnTo>
                    <a:pt x="106163" y="257387"/>
                  </a:lnTo>
                  <a:lnTo>
                    <a:pt x="93164" y="254106"/>
                  </a:lnTo>
                  <a:lnTo>
                    <a:pt x="80886" y="248200"/>
                  </a:lnTo>
                  <a:lnTo>
                    <a:pt x="69331" y="242294"/>
                  </a:lnTo>
                  <a:lnTo>
                    <a:pt x="58498" y="234420"/>
                  </a:lnTo>
                  <a:lnTo>
                    <a:pt x="48387" y="225890"/>
                  </a:lnTo>
                  <a:lnTo>
                    <a:pt x="38999" y="216703"/>
                  </a:lnTo>
                  <a:lnTo>
                    <a:pt x="30332" y="206204"/>
                  </a:lnTo>
                  <a:lnTo>
                    <a:pt x="23110" y="194392"/>
                  </a:lnTo>
                  <a:lnTo>
                    <a:pt x="16610" y="181268"/>
                  </a:lnTo>
                  <a:lnTo>
                    <a:pt x="10110" y="168801"/>
                  </a:lnTo>
                  <a:lnTo>
                    <a:pt x="5777" y="155021"/>
                  </a:lnTo>
                  <a:lnTo>
                    <a:pt x="2166" y="140585"/>
                  </a:lnTo>
                  <a:lnTo>
                    <a:pt x="0" y="125492"/>
                  </a:lnTo>
                  <a:lnTo>
                    <a:pt x="0" y="109744"/>
                  </a:lnTo>
                  <a:lnTo>
                    <a:pt x="0" y="93995"/>
                  </a:lnTo>
                  <a:lnTo>
                    <a:pt x="2166" y="79559"/>
                  </a:lnTo>
                  <a:lnTo>
                    <a:pt x="5777" y="65122"/>
                  </a:lnTo>
                  <a:lnTo>
                    <a:pt x="10110" y="51342"/>
                  </a:lnTo>
                  <a:lnTo>
                    <a:pt x="16610" y="38219"/>
                  </a:lnTo>
                  <a:lnTo>
                    <a:pt x="23110" y="25751"/>
                  </a:lnTo>
                  <a:lnTo>
                    <a:pt x="30332" y="13939"/>
                  </a:lnTo>
                  <a:lnTo>
                    <a:pt x="38999" y="4097"/>
                  </a:lnTo>
                  <a:lnTo>
                    <a:pt x="42907" y="0"/>
                  </a:lnTo>
                  <a:close/>
                </a:path>
              </a:pathLst>
            </a:custGeom>
          </p:spPr>
        </p:pic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DD32FC9F-7FE6-4554-98C3-92DC7268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9" t="63138" r="61316" b="35344"/>
            <a:stretch>
              <a:fillRect/>
            </a:stretch>
          </p:blipFill>
          <p:spPr>
            <a:xfrm>
              <a:off x="4038446" y="4036982"/>
              <a:ext cx="162666" cy="81679"/>
            </a:xfrm>
            <a:custGeom>
              <a:avLst/>
              <a:gdLst>
                <a:gd name="connsiteX0" fmla="*/ 6533 w 162666"/>
                <a:gd name="connsiteY0" fmla="*/ 0 h 81679"/>
                <a:gd name="connsiteX1" fmla="*/ 10864 w 162666"/>
                <a:gd name="connsiteY1" fmla="*/ 0 h 81679"/>
                <a:gd name="connsiteX2" fmla="*/ 15917 w 162666"/>
                <a:gd name="connsiteY2" fmla="*/ 0 h 81679"/>
                <a:gd name="connsiteX3" fmla="*/ 20249 w 162666"/>
                <a:gd name="connsiteY3" fmla="*/ 1969 h 81679"/>
                <a:gd name="connsiteX4" fmla="*/ 26025 w 162666"/>
                <a:gd name="connsiteY4" fmla="*/ 4594 h 81679"/>
                <a:gd name="connsiteX5" fmla="*/ 30355 w 162666"/>
                <a:gd name="connsiteY5" fmla="*/ 8531 h 81679"/>
                <a:gd name="connsiteX6" fmla="*/ 35408 w 162666"/>
                <a:gd name="connsiteY6" fmla="*/ 13781 h 81679"/>
                <a:gd name="connsiteX7" fmla="*/ 39740 w 162666"/>
                <a:gd name="connsiteY7" fmla="*/ 19687 h 81679"/>
                <a:gd name="connsiteX8" fmla="*/ 44071 w 162666"/>
                <a:gd name="connsiteY8" fmla="*/ 26250 h 81679"/>
                <a:gd name="connsiteX9" fmla="*/ 49846 w 162666"/>
                <a:gd name="connsiteY9" fmla="*/ 34124 h 81679"/>
                <a:gd name="connsiteX10" fmla="*/ 56344 w 162666"/>
                <a:gd name="connsiteY10" fmla="*/ 42655 h 81679"/>
                <a:gd name="connsiteX11" fmla="*/ 65729 w 162666"/>
                <a:gd name="connsiteY11" fmla="*/ 52499 h 81679"/>
                <a:gd name="connsiteX12" fmla="*/ 72226 w 162666"/>
                <a:gd name="connsiteY12" fmla="*/ 57749 h 81679"/>
                <a:gd name="connsiteX13" fmla="*/ 78722 w 162666"/>
                <a:gd name="connsiteY13" fmla="*/ 62342 h 81679"/>
                <a:gd name="connsiteX14" fmla="*/ 86664 w 162666"/>
                <a:gd name="connsiteY14" fmla="*/ 66280 h 81679"/>
                <a:gd name="connsiteX15" fmla="*/ 95327 w 162666"/>
                <a:gd name="connsiteY15" fmla="*/ 70217 h 81679"/>
                <a:gd name="connsiteX16" fmla="*/ 104711 w 162666"/>
                <a:gd name="connsiteY16" fmla="*/ 74154 h 81679"/>
                <a:gd name="connsiteX17" fmla="*/ 114818 w 162666"/>
                <a:gd name="connsiteY17" fmla="*/ 76123 h 81679"/>
                <a:gd name="connsiteX18" fmla="*/ 124924 w 162666"/>
                <a:gd name="connsiteY18" fmla="*/ 78092 h 81679"/>
                <a:gd name="connsiteX19" fmla="*/ 137196 w 162666"/>
                <a:gd name="connsiteY19" fmla="*/ 79404 h 81679"/>
                <a:gd name="connsiteX20" fmla="*/ 150912 w 162666"/>
                <a:gd name="connsiteY20" fmla="*/ 78092 h 81679"/>
                <a:gd name="connsiteX21" fmla="*/ 162666 w 162666"/>
                <a:gd name="connsiteY21" fmla="*/ 76311 h 81679"/>
                <a:gd name="connsiteX22" fmla="*/ 155965 w 162666"/>
                <a:gd name="connsiteY22" fmla="*/ 77743 h 81679"/>
                <a:gd name="connsiteX23" fmla="*/ 142249 w 162666"/>
                <a:gd name="connsiteY23" fmla="*/ 81023 h 81679"/>
                <a:gd name="connsiteX24" fmla="*/ 129255 w 162666"/>
                <a:gd name="connsiteY24" fmla="*/ 81679 h 81679"/>
                <a:gd name="connsiteX25" fmla="*/ 117705 w 162666"/>
                <a:gd name="connsiteY25" fmla="*/ 81023 h 81679"/>
                <a:gd name="connsiteX26" fmla="*/ 106876 w 162666"/>
                <a:gd name="connsiteY26" fmla="*/ 79055 h 81679"/>
                <a:gd name="connsiteX27" fmla="*/ 96048 w 162666"/>
                <a:gd name="connsiteY27" fmla="*/ 77087 h 81679"/>
                <a:gd name="connsiteX28" fmla="*/ 87385 w 162666"/>
                <a:gd name="connsiteY28" fmla="*/ 73152 h 81679"/>
                <a:gd name="connsiteX29" fmla="*/ 78722 w 162666"/>
                <a:gd name="connsiteY29" fmla="*/ 69216 h 81679"/>
                <a:gd name="connsiteX30" fmla="*/ 70782 w 162666"/>
                <a:gd name="connsiteY30" fmla="*/ 65281 h 81679"/>
                <a:gd name="connsiteX31" fmla="*/ 63563 w 162666"/>
                <a:gd name="connsiteY31" fmla="*/ 60034 h 81679"/>
                <a:gd name="connsiteX32" fmla="*/ 57787 w 162666"/>
                <a:gd name="connsiteY32" fmla="*/ 55442 h 81679"/>
                <a:gd name="connsiteX33" fmla="*/ 48403 w 162666"/>
                <a:gd name="connsiteY33" fmla="*/ 45603 h 81679"/>
                <a:gd name="connsiteX34" fmla="*/ 40462 w 162666"/>
                <a:gd name="connsiteY34" fmla="*/ 37076 h 81679"/>
                <a:gd name="connsiteX35" fmla="*/ 35409 w 162666"/>
                <a:gd name="connsiteY35" fmla="*/ 29205 h 81679"/>
                <a:gd name="connsiteX36" fmla="*/ 31799 w 162666"/>
                <a:gd name="connsiteY36" fmla="*/ 21990 h 81679"/>
                <a:gd name="connsiteX37" fmla="*/ 26746 w 162666"/>
                <a:gd name="connsiteY37" fmla="*/ 16087 h 81679"/>
                <a:gd name="connsiteX38" fmla="*/ 22415 w 162666"/>
                <a:gd name="connsiteY38" fmla="*/ 11496 h 81679"/>
                <a:gd name="connsiteX39" fmla="*/ 18083 w 162666"/>
                <a:gd name="connsiteY39" fmla="*/ 7560 h 81679"/>
                <a:gd name="connsiteX40" fmla="*/ 13030 w 162666"/>
                <a:gd name="connsiteY40" fmla="*/ 4281 h 81679"/>
                <a:gd name="connsiteX41" fmla="*/ 8699 w 162666"/>
                <a:gd name="connsiteY41" fmla="*/ 2313 h 81679"/>
                <a:gd name="connsiteX42" fmla="*/ 2923 w 162666"/>
                <a:gd name="connsiteY42" fmla="*/ 1657 h 81679"/>
                <a:gd name="connsiteX43" fmla="*/ 0 w 162666"/>
                <a:gd name="connsiteY43" fmla="*/ 1657 h 81679"/>
                <a:gd name="connsiteX44" fmla="*/ 2202 w 162666"/>
                <a:gd name="connsiteY44" fmla="*/ 656 h 81679"/>
                <a:gd name="connsiteX45" fmla="*/ 6533 w 162666"/>
                <a:gd name="connsiteY45" fmla="*/ 0 h 8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666" h="81679">
                  <a:moveTo>
                    <a:pt x="6533" y="0"/>
                  </a:moveTo>
                  <a:lnTo>
                    <a:pt x="10864" y="0"/>
                  </a:lnTo>
                  <a:lnTo>
                    <a:pt x="15917" y="0"/>
                  </a:lnTo>
                  <a:lnTo>
                    <a:pt x="20249" y="1969"/>
                  </a:lnTo>
                  <a:lnTo>
                    <a:pt x="26025" y="4594"/>
                  </a:lnTo>
                  <a:lnTo>
                    <a:pt x="30355" y="8531"/>
                  </a:lnTo>
                  <a:lnTo>
                    <a:pt x="35408" y="13781"/>
                  </a:lnTo>
                  <a:lnTo>
                    <a:pt x="39740" y="19687"/>
                  </a:lnTo>
                  <a:lnTo>
                    <a:pt x="44071" y="26250"/>
                  </a:lnTo>
                  <a:lnTo>
                    <a:pt x="49846" y="34124"/>
                  </a:lnTo>
                  <a:lnTo>
                    <a:pt x="56344" y="42655"/>
                  </a:lnTo>
                  <a:lnTo>
                    <a:pt x="65729" y="52499"/>
                  </a:lnTo>
                  <a:lnTo>
                    <a:pt x="72226" y="57749"/>
                  </a:lnTo>
                  <a:lnTo>
                    <a:pt x="78722" y="62342"/>
                  </a:lnTo>
                  <a:lnTo>
                    <a:pt x="86664" y="66280"/>
                  </a:lnTo>
                  <a:lnTo>
                    <a:pt x="95327" y="70217"/>
                  </a:lnTo>
                  <a:lnTo>
                    <a:pt x="104711" y="74154"/>
                  </a:lnTo>
                  <a:lnTo>
                    <a:pt x="114818" y="76123"/>
                  </a:lnTo>
                  <a:lnTo>
                    <a:pt x="124924" y="78092"/>
                  </a:lnTo>
                  <a:lnTo>
                    <a:pt x="137196" y="79404"/>
                  </a:lnTo>
                  <a:lnTo>
                    <a:pt x="150912" y="78092"/>
                  </a:lnTo>
                  <a:lnTo>
                    <a:pt x="162666" y="76311"/>
                  </a:lnTo>
                  <a:lnTo>
                    <a:pt x="155965" y="77743"/>
                  </a:lnTo>
                  <a:lnTo>
                    <a:pt x="142249" y="81023"/>
                  </a:lnTo>
                  <a:lnTo>
                    <a:pt x="129255" y="81679"/>
                  </a:lnTo>
                  <a:lnTo>
                    <a:pt x="117705" y="81023"/>
                  </a:lnTo>
                  <a:lnTo>
                    <a:pt x="106876" y="79055"/>
                  </a:lnTo>
                  <a:lnTo>
                    <a:pt x="96048" y="77087"/>
                  </a:lnTo>
                  <a:lnTo>
                    <a:pt x="87385" y="73152"/>
                  </a:lnTo>
                  <a:lnTo>
                    <a:pt x="78722" y="69216"/>
                  </a:lnTo>
                  <a:lnTo>
                    <a:pt x="70782" y="65281"/>
                  </a:lnTo>
                  <a:lnTo>
                    <a:pt x="63563" y="60034"/>
                  </a:lnTo>
                  <a:lnTo>
                    <a:pt x="57787" y="55442"/>
                  </a:lnTo>
                  <a:lnTo>
                    <a:pt x="48403" y="45603"/>
                  </a:lnTo>
                  <a:lnTo>
                    <a:pt x="40462" y="37076"/>
                  </a:lnTo>
                  <a:lnTo>
                    <a:pt x="35409" y="29205"/>
                  </a:lnTo>
                  <a:lnTo>
                    <a:pt x="31799" y="21990"/>
                  </a:lnTo>
                  <a:lnTo>
                    <a:pt x="26746" y="16087"/>
                  </a:lnTo>
                  <a:lnTo>
                    <a:pt x="22415" y="11496"/>
                  </a:lnTo>
                  <a:lnTo>
                    <a:pt x="18083" y="7560"/>
                  </a:lnTo>
                  <a:lnTo>
                    <a:pt x="13030" y="4281"/>
                  </a:lnTo>
                  <a:lnTo>
                    <a:pt x="8699" y="2313"/>
                  </a:lnTo>
                  <a:lnTo>
                    <a:pt x="2923" y="1657"/>
                  </a:lnTo>
                  <a:lnTo>
                    <a:pt x="0" y="1657"/>
                  </a:lnTo>
                  <a:lnTo>
                    <a:pt x="2202" y="656"/>
                  </a:lnTo>
                  <a:lnTo>
                    <a:pt x="6533" y="0"/>
                  </a:lnTo>
                  <a:close/>
                </a:path>
              </a:pathLst>
            </a:custGeom>
          </p:spPr>
        </p:pic>
        <p:pic>
          <p:nvPicPr>
            <p:cNvPr id="71" name="صورة 70">
              <a:extLst>
                <a:ext uri="{FF2B5EF4-FFF2-40B4-BE49-F238E27FC236}">
                  <a16:creationId xmlns:a16="http://schemas.microsoft.com/office/drawing/2014/main" id="{D57CDE25-E500-4FEC-A3A2-3566AFD8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63169" r="50627" b="15563"/>
            <a:stretch>
              <a:fillRect/>
            </a:stretch>
          </p:blipFill>
          <p:spPr>
            <a:xfrm>
              <a:off x="3398160" y="4038639"/>
              <a:ext cx="1281366" cy="1144868"/>
            </a:xfrm>
            <a:custGeom>
              <a:avLst/>
              <a:gdLst>
                <a:gd name="connsiteX0" fmla="*/ 638878 w 1281366"/>
                <a:gd name="connsiteY0" fmla="*/ 0 h 1144868"/>
                <a:gd name="connsiteX1" fmla="*/ 640286 w 1281366"/>
                <a:gd name="connsiteY1" fmla="*/ 0 h 1144868"/>
                <a:gd name="connsiteX2" fmla="*/ 638156 w 1281366"/>
                <a:gd name="connsiteY2" fmla="*/ 968 h 1144868"/>
                <a:gd name="connsiteX3" fmla="*/ 635268 w 1281366"/>
                <a:gd name="connsiteY3" fmla="*/ 4249 h 1144868"/>
                <a:gd name="connsiteX4" fmla="*/ 631659 w 1281366"/>
                <a:gd name="connsiteY4" fmla="*/ 8187 h 1144868"/>
                <a:gd name="connsiteX5" fmla="*/ 628772 w 1281366"/>
                <a:gd name="connsiteY5" fmla="*/ 12124 h 1144868"/>
                <a:gd name="connsiteX6" fmla="*/ 627328 w 1281366"/>
                <a:gd name="connsiteY6" fmla="*/ 18030 h 1144868"/>
                <a:gd name="connsiteX7" fmla="*/ 625162 w 1281366"/>
                <a:gd name="connsiteY7" fmla="*/ 24593 h 1144868"/>
                <a:gd name="connsiteX8" fmla="*/ 625162 w 1281366"/>
                <a:gd name="connsiteY8" fmla="*/ 32467 h 1144868"/>
                <a:gd name="connsiteX9" fmla="*/ 625162 w 1281366"/>
                <a:gd name="connsiteY9" fmla="*/ 593546 h 1144868"/>
                <a:gd name="connsiteX10" fmla="*/ 953625 w 1281366"/>
                <a:gd name="connsiteY10" fmla="*/ 593546 h 1144868"/>
                <a:gd name="connsiteX11" fmla="*/ 953625 w 1281366"/>
                <a:gd name="connsiteY11" fmla="*/ 594201 h 1144868"/>
                <a:gd name="connsiteX12" fmla="*/ 1243828 w 1281366"/>
                <a:gd name="connsiteY12" fmla="*/ 594201 h 1144868"/>
                <a:gd name="connsiteX13" fmla="*/ 1252490 w 1281366"/>
                <a:gd name="connsiteY13" fmla="*/ 595514 h 1144868"/>
                <a:gd name="connsiteX14" fmla="*/ 1259709 w 1281366"/>
                <a:gd name="connsiteY14" fmla="*/ 596170 h 1144868"/>
                <a:gd name="connsiteX15" fmla="*/ 1267649 w 1281366"/>
                <a:gd name="connsiteY15" fmla="*/ 598139 h 1144868"/>
                <a:gd name="connsiteX16" fmla="*/ 1272703 w 1281366"/>
                <a:gd name="connsiteY16" fmla="*/ 601420 h 1144868"/>
                <a:gd name="connsiteX17" fmla="*/ 1277034 w 1281366"/>
                <a:gd name="connsiteY17" fmla="*/ 606013 h 1144868"/>
                <a:gd name="connsiteX18" fmla="*/ 1280644 w 1281366"/>
                <a:gd name="connsiteY18" fmla="*/ 611920 h 1144868"/>
                <a:gd name="connsiteX19" fmla="*/ 1281366 w 1281366"/>
                <a:gd name="connsiteY19" fmla="*/ 617826 h 1144868"/>
                <a:gd name="connsiteX20" fmla="*/ 1280644 w 1281366"/>
                <a:gd name="connsiteY20" fmla="*/ 623732 h 1144868"/>
                <a:gd name="connsiteX21" fmla="*/ 1276312 w 1281366"/>
                <a:gd name="connsiteY21" fmla="*/ 630950 h 1144868"/>
                <a:gd name="connsiteX22" fmla="*/ 1274188 w 1281366"/>
                <a:gd name="connsiteY22" fmla="*/ 633123 h 1144868"/>
                <a:gd name="connsiteX23" fmla="*/ 1274592 w 1281366"/>
                <a:gd name="connsiteY23" fmla="*/ 632509 h 1144868"/>
                <a:gd name="connsiteX24" fmla="*/ 1275314 w 1281366"/>
                <a:gd name="connsiteY24" fmla="*/ 626598 h 1144868"/>
                <a:gd name="connsiteX25" fmla="*/ 1274592 w 1281366"/>
                <a:gd name="connsiteY25" fmla="*/ 620687 h 1144868"/>
                <a:gd name="connsiteX26" fmla="*/ 1270984 w 1281366"/>
                <a:gd name="connsiteY26" fmla="*/ 614776 h 1144868"/>
                <a:gd name="connsiteX27" fmla="*/ 1266654 w 1281366"/>
                <a:gd name="connsiteY27" fmla="*/ 610835 h 1144868"/>
                <a:gd name="connsiteX28" fmla="*/ 619387 w 1281366"/>
                <a:gd name="connsiteY28" fmla="*/ 610835 h 1144868"/>
                <a:gd name="connsiteX29" fmla="*/ 619387 w 1281366"/>
                <a:gd name="connsiteY29" fmla="*/ 1144868 h 1144868"/>
                <a:gd name="connsiteX30" fmla="*/ 619266 w 1281366"/>
                <a:gd name="connsiteY30" fmla="*/ 1143767 h 1144868"/>
                <a:gd name="connsiteX31" fmla="*/ 619266 w 1281366"/>
                <a:gd name="connsiteY31" fmla="*/ 1136539 h 1144868"/>
                <a:gd name="connsiteX32" fmla="*/ 619266 w 1281366"/>
                <a:gd name="connsiteY32" fmla="*/ 971598 h 1144868"/>
                <a:gd name="connsiteX33" fmla="*/ 617821 w 1281366"/>
                <a:gd name="connsiteY33" fmla="*/ 971598 h 1144868"/>
                <a:gd name="connsiteX34" fmla="*/ 617821 w 1281366"/>
                <a:gd name="connsiteY34" fmla="*/ 612147 h 1144868"/>
                <a:gd name="connsiteX35" fmla="*/ 37895 w 1281366"/>
                <a:gd name="connsiteY35" fmla="*/ 612147 h 1144868"/>
                <a:gd name="connsiteX36" fmla="*/ 30673 w 1281366"/>
                <a:gd name="connsiteY36" fmla="*/ 612147 h 1144868"/>
                <a:gd name="connsiteX37" fmla="*/ 23451 w 1281366"/>
                <a:gd name="connsiteY37" fmla="*/ 612804 h 1144868"/>
                <a:gd name="connsiteX38" fmla="*/ 16951 w 1281366"/>
                <a:gd name="connsiteY38" fmla="*/ 614775 h 1144868"/>
                <a:gd name="connsiteX39" fmla="*/ 11173 w 1281366"/>
                <a:gd name="connsiteY39" fmla="*/ 618061 h 1144868"/>
                <a:gd name="connsiteX40" fmla="*/ 6840 w 1281366"/>
                <a:gd name="connsiteY40" fmla="*/ 620689 h 1144868"/>
                <a:gd name="connsiteX41" fmla="*/ 3951 w 1281366"/>
                <a:gd name="connsiteY41" fmla="*/ 623975 h 1144868"/>
                <a:gd name="connsiteX42" fmla="*/ 2486 w 1281366"/>
                <a:gd name="connsiteY42" fmla="*/ 626643 h 1144868"/>
                <a:gd name="connsiteX43" fmla="*/ 1443 w 1281366"/>
                <a:gd name="connsiteY43" fmla="*/ 624432 h 1144868"/>
                <a:gd name="connsiteX44" fmla="*/ 0 w 1281366"/>
                <a:gd name="connsiteY44" fmla="*/ 620496 h 1144868"/>
                <a:gd name="connsiteX45" fmla="*/ 0 w 1281366"/>
                <a:gd name="connsiteY45" fmla="*/ 615249 h 1144868"/>
                <a:gd name="connsiteX46" fmla="*/ 1443 w 1281366"/>
                <a:gd name="connsiteY46" fmla="*/ 611314 h 1144868"/>
                <a:gd name="connsiteX47" fmla="*/ 3609 w 1281366"/>
                <a:gd name="connsiteY47" fmla="*/ 608690 h 1144868"/>
                <a:gd name="connsiteX48" fmla="*/ 6497 w 1281366"/>
                <a:gd name="connsiteY48" fmla="*/ 604754 h 1144868"/>
                <a:gd name="connsiteX49" fmla="*/ 10828 w 1281366"/>
                <a:gd name="connsiteY49" fmla="*/ 601475 h 1144868"/>
                <a:gd name="connsiteX50" fmla="*/ 16603 w 1281366"/>
                <a:gd name="connsiteY50" fmla="*/ 599507 h 1144868"/>
                <a:gd name="connsiteX51" fmla="*/ 23100 w 1281366"/>
                <a:gd name="connsiteY51" fmla="*/ 597539 h 1144868"/>
                <a:gd name="connsiteX52" fmla="*/ 30319 w 1281366"/>
                <a:gd name="connsiteY52" fmla="*/ 596883 h 1144868"/>
                <a:gd name="connsiteX53" fmla="*/ 37538 w 1281366"/>
                <a:gd name="connsiteY53" fmla="*/ 595572 h 1144868"/>
                <a:gd name="connsiteX54" fmla="*/ 617221 w 1281366"/>
                <a:gd name="connsiteY54" fmla="*/ 595572 h 1144868"/>
                <a:gd name="connsiteX55" fmla="*/ 617221 w 1281366"/>
                <a:gd name="connsiteY55" fmla="*/ 35419 h 1144868"/>
                <a:gd name="connsiteX56" fmla="*/ 617221 w 1281366"/>
                <a:gd name="connsiteY56" fmla="*/ 27548 h 1144868"/>
                <a:gd name="connsiteX57" fmla="*/ 618665 w 1281366"/>
                <a:gd name="connsiteY57" fmla="*/ 20333 h 1144868"/>
                <a:gd name="connsiteX58" fmla="*/ 620831 w 1281366"/>
                <a:gd name="connsiteY58" fmla="*/ 14430 h 1144868"/>
                <a:gd name="connsiteX59" fmla="*/ 623718 w 1281366"/>
                <a:gd name="connsiteY59" fmla="*/ 9839 h 1144868"/>
                <a:gd name="connsiteX60" fmla="*/ 627328 w 1281366"/>
                <a:gd name="connsiteY60" fmla="*/ 5903 h 1144868"/>
                <a:gd name="connsiteX61" fmla="*/ 630215 w 1281366"/>
                <a:gd name="connsiteY61" fmla="*/ 2624 h 1144868"/>
                <a:gd name="connsiteX62" fmla="*/ 634547 w 1281366"/>
                <a:gd name="connsiteY62" fmla="*/ 656 h 1144868"/>
                <a:gd name="connsiteX63" fmla="*/ 638878 w 1281366"/>
                <a:gd name="connsiteY63" fmla="*/ 0 h 114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81366" h="1144868">
                  <a:moveTo>
                    <a:pt x="638878" y="0"/>
                  </a:moveTo>
                  <a:lnTo>
                    <a:pt x="640286" y="0"/>
                  </a:lnTo>
                  <a:lnTo>
                    <a:pt x="638156" y="968"/>
                  </a:lnTo>
                  <a:lnTo>
                    <a:pt x="635268" y="4249"/>
                  </a:lnTo>
                  <a:lnTo>
                    <a:pt x="631659" y="8187"/>
                  </a:lnTo>
                  <a:lnTo>
                    <a:pt x="628772" y="12124"/>
                  </a:lnTo>
                  <a:lnTo>
                    <a:pt x="627328" y="18030"/>
                  </a:lnTo>
                  <a:lnTo>
                    <a:pt x="625162" y="24593"/>
                  </a:lnTo>
                  <a:lnTo>
                    <a:pt x="625162" y="32467"/>
                  </a:lnTo>
                  <a:lnTo>
                    <a:pt x="625162" y="593546"/>
                  </a:lnTo>
                  <a:lnTo>
                    <a:pt x="953625" y="593546"/>
                  </a:lnTo>
                  <a:lnTo>
                    <a:pt x="953625" y="594201"/>
                  </a:lnTo>
                  <a:lnTo>
                    <a:pt x="1243828" y="594201"/>
                  </a:lnTo>
                  <a:lnTo>
                    <a:pt x="1252490" y="595514"/>
                  </a:lnTo>
                  <a:lnTo>
                    <a:pt x="1259709" y="596170"/>
                  </a:lnTo>
                  <a:lnTo>
                    <a:pt x="1267649" y="598139"/>
                  </a:lnTo>
                  <a:lnTo>
                    <a:pt x="1272703" y="601420"/>
                  </a:lnTo>
                  <a:lnTo>
                    <a:pt x="1277034" y="606013"/>
                  </a:lnTo>
                  <a:lnTo>
                    <a:pt x="1280644" y="611920"/>
                  </a:lnTo>
                  <a:lnTo>
                    <a:pt x="1281366" y="617826"/>
                  </a:lnTo>
                  <a:lnTo>
                    <a:pt x="1280644" y="623732"/>
                  </a:lnTo>
                  <a:lnTo>
                    <a:pt x="1276312" y="630950"/>
                  </a:lnTo>
                  <a:lnTo>
                    <a:pt x="1274188" y="633123"/>
                  </a:lnTo>
                  <a:lnTo>
                    <a:pt x="1274592" y="632509"/>
                  </a:lnTo>
                  <a:lnTo>
                    <a:pt x="1275314" y="626598"/>
                  </a:lnTo>
                  <a:lnTo>
                    <a:pt x="1274592" y="620687"/>
                  </a:lnTo>
                  <a:lnTo>
                    <a:pt x="1270984" y="614776"/>
                  </a:lnTo>
                  <a:lnTo>
                    <a:pt x="1266654" y="610835"/>
                  </a:lnTo>
                  <a:lnTo>
                    <a:pt x="619387" y="610835"/>
                  </a:lnTo>
                  <a:lnTo>
                    <a:pt x="619387" y="1144868"/>
                  </a:lnTo>
                  <a:lnTo>
                    <a:pt x="619266" y="1143767"/>
                  </a:lnTo>
                  <a:lnTo>
                    <a:pt x="619266" y="1136539"/>
                  </a:lnTo>
                  <a:lnTo>
                    <a:pt x="619266" y="971598"/>
                  </a:lnTo>
                  <a:lnTo>
                    <a:pt x="617821" y="971598"/>
                  </a:lnTo>
                  <a:lnTo>
                    <a:pt x="617821" y="612147"/>
                  </a:lnTo>
                  <a:lnTo>
                    <a:pt x="37895" y="612147"/>
                  </a:lnTo>
                  <a:lnTo>
                    <a:pt x="30673" y="612147"/>
                  </a:lnTo>
                  <a:lnTo>
                    <a:pt x="23451" y="612804"/>
                  </a:lnTo>
                  <a:lnTo>
                    <a:pt x="16951" y="614775"/>
                  </a:lnTo>
                  <a:lnTo>
                    <a:pt x="11173" y="618061"/>
                  </a:lnTo>
                  <a:lnTo>
                    <a:pt x="6840" y="620689"/>
                  </a:lnTo>
                  <a:lnTo>
                    <a:pt x="3951" y="623975"/>
                  </a:lnTo>
                  <a:lnTo>
                    <a:pt x="2486" y="626643"/>
                  </a:lnTo>
                  <a:lnTo>
                    <a:pt x="1443" y="624432"/>
                  </a:lnTo>
                  <a:lnTo>
                    <a:pt x="0" y="620496"/>
                  </a:lnTo>
                  <a:lnTo>
                    <a:pt x="0" y="615249"/>
                  </a:lnTo>
                  <a:lnTo>
                    <a:pt x="1443" y="611314"/>
                  </a:lnTo>
                  <a:lnTo>
                    <a:pt x="3609" y="608690"/>
                  </a:lnTo>
                  <a:lnTo>
                    <a:pt x="6497" y="604754"/>
                  </a:lnTo>
                  <a:lnTo>
                    <a:pt x="10828" y="601475"/>
                  </a:lnTo>
                  <a:lnTo>
                    <a:pt x="16603" y="599507"/>
                  </a:lnTo>
                  <a:lnTo>
                    <a:pt x="23100" y="597539"/>
                  </a:lnTo>
                  <a:lnTo>
                    <a:pt x="30319" y="596883"/>
                  </a:lnTo>
                  <a:lnTo>
                    <a:pt x="37538" y="595572"/>
                  </a:lnTo>
                  <a:lnTo>
                    <a:pt x="617221" y="595572"/>
                  </a:lnTo>
                  <a:lnTo>
                    <a:pt x="617221" y="35419"/>
                  </a:lnTo>
                  <a:lnTo>
                    <a:pt x="617221" y="27548"/>
                  </a:lnTo>
                  <a:lnTo>
                    <a:pt x="618665" y="20333"/>
                  </a:lnTo>
                  <a:lnTo>
                    <a:pt x="620831" y="14430"/>
                  </a:lnTo>
                  <a:lnTo>
                    <a:pt x="623718" y="9839"/>
                  </a:lnTo>
                  <a:lnTo>
                    <a:pt x="627328" y="5903"/>
                  </a:lnTo>
                  <a:lnTo>
                    <a:pt x="630215" y="2624"/>
                  </a:lnTo>
                  <a:lnTo>
                    <a:pt x="634547" y="656"/>
                  </a:lnTo>
                  <a:lnTo>
                    <a:pt x="638878" y="0"/>
                  </a:lnTo>
                  <a:close/>
                </a:path>
              </a:pathLst>
            </a:custGeom>
          </p:spPr>
        </p:pic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AAF68C88-2930-43B6-BBE6-49DC8C56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6" t="63784" r="33416" b="25805"/>
            <a:stretch>
              <a:fillRect/>
            </a:stretch>
          </p:blipFill>
          <p:spPr>
            <a:xfrm>
              <a:off x="5396634" y="4071763"/>
              <a:ext cx="53155" cy="560422"/>
            </a:xfrm>
            <a:custGeom>
              <a:avLst/>
              <a:gdLst>
                <a:gd name="connsiteX0" fmla="*/ 26445 w 53155"/>
                <a:gd name="connsiteY0" fmla="*/ 0 h 560422"/>
                <a:gd name="connsiteX1" fmla="*/ 31498 w 53155"/>
                <a:gd name="connsiteY1" fmla="*/ 0 h 560422"/>
                <a:gd name="connsiteX2" fmla="*/ 35830 w 53155"/>
                <a:gd name="connsiteY2" fmla="*/ 1312 h 560422"/>
                <a:gd name="connsiteX3" fmla="*/ 40161 w 53155"/>
                <a:gd name="connsiteY3" fmla="*/ 3281 h 560422"/>
                <a:gd name="connsiteX4" fmla="*/ 43770 w 53155"/>
                <a:gd name="connsiteY4" fmla="*/ 5906 h 560422"/>
                <a:gd name="connsiteX5" fmla="*/ 46658 w 53155"/>
                <a:gd name="connsiteY5" fmla="*/ 9843 h 560422"/>
                <a:gd name="connsiteX6" fmla="*/ 48823 w 53155"/>
                <a:gd name="connsiteY6" fmla="*/ 13780 h 560422"/>
                <a:gd name="connsiteX7" fmla="*/ 50990 w 53155"/>
                <a:gd name="connsiteY7" fmla="*/ 19686 h 560422"/>
                <a:gd name="connsiteX8" fmla="*/ 52433 w 53155"/>
                <a:gd name="connsiteY8" fmla="*/ 26905 h 560422"/>
                <a:gd name="connsiteX9" fmla="*/ 53155 w 53155"/>
                <a:gd name="connsiteY9" fmla="*/ 34780 h 560422"/>
                <a:gd name="connsiteX10" fmla="*/ 53155 w 53155"/>
                <a:gd name="connsiteY10" fmla="*/ 560422 h 560422"/>
                <a:gd name="connsiteX11" fmla="*/ 50296 w 53155"/>
                <a:gd name="connsiteY11" fmla="*/ 560422 h 560422"/>
                <a:gd name="connsiteX12" fmla="*/ 50296 w 53155"/>
                <a:gd name="connsiteY12" fmla="*/ 38588 h 560422"/>
                <a:gd name="connsiteX13" fmla="*/ 50296 w 53155"/>
                <a:gd name="connsiteY13" fmla="*/ 30713 h 560422"/>
                <a:gd name="connsiteX14" fmla="*/ 48852 w 53155"/>
                <a:gd name="connsiteY14" fmla="*/ 23495 h 560422"/>
                <a:gd name="connsiteX15" fmla="*/ 46685 w 53155"/>
                <a:gd name="connsiteY15" fmla="*/ 17590 h 560422"/>
                <a:gd name="connsiteX16" fmla="*/ 43796 w 53155"/>
                <a:gd name="connsiteY16" fmla="*/ 12996 h 560422"/>
                <a:gd name="connsiteX17" fmla="*/ 40185 w 53155"/>
                <a:gd name="connsiteY17" fmla="*/ 9059 h 560422"/>
                <a:gd name="connsiteX18" fmla="*/ 37296 w 53155"/>
                <a:gd name="connsiteY18" fmla="*/ 5778 h 560422"/>
                <a:gd name="connsiteX19" fmla="*/ 32963 w 53155"/>
                <a:gd name="connsiteY19" fmla="*/ 3809 h 560422"/>
                <a:gd name="connsiteX20" fmla="*/ 28630 w 53155"/>
                <a:gd name="connsiteY20" fmla="*/ 3153 h 560422"/>
                <a:gd name="connsiteX21" fmla="*/ 24297 w 53155"/>
                <a:gd name="connsiteY21" fmla="*/ 3153 h 560422"/>
                <a:gd name="connsiteX22" fmla="*/ 18519 w 53155"/>
                <a:gd name="connsiteY22" fmla="*/ 3809 h 560422"/>
                <a:gd name="connsiteX23" fmla="*/ 14186 w 53155"/>
                <a:gd name="connsiteY23" fmla="*/ 5778 h 560422"/>
                <a:gd name="connsiteX24" fmla="*/ 9131 w 53155"/>
                <a:gd name="connsiteY24" fmla="*/ 9059 h 560422"/>
                <a:gd name="connsiteX25" fmla="*/ 4797 w 53155"/>
                <a:gd name="connsiteY25" fmla="*/ 12996 h 560422"/>
                <a:gd name="connsiteX26" fmla="*/ 0 w 53155"/>
                <a:gd name="connsiteY26" fmla="*/ 17356 h 560422"/>
                <a:gd name="connsiteX27" fmla="*/ 2622 w 53155"/>
                <a:gd name="connsiteY27" fmla="*/ 13780 h 560422"/>
                <a:gd name="connsiteX28" fmla="*/ 6954 w 53155"/>
                <a:gd name="connsiteY28" fmla="*/ 9187 h 560422"/>
                <a:gd name="connsiteX29" fmla="*/ 12729 w 53155"/>
                <a:gd name="connsiteY29" fmla="*/ 5249 h 560422"/>
                <a:gd name="connsiteX30" fmla="*/ 17060 w 53155"/>
                <a:gd name="connsiteY30" fmla="*/ 1968 h 560422"/>
                <a:gd name="connsiteX31" fmla="*/ 22114 w 53155"/>
                <a:gd name="connsiteY31" fmla="*/ 1312 h 560422"/>
                <a:gd name="connsiteX32" fmla="*/ 26445 w 53155"/>
                <a:gd name="connsiteY32" fmla="*/ 0 h 56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3155" h="560422">
                  <a:moveTo>
                    <a:pt x="26445" y="0"/>
                  </a:moveTo>
                  <a:lnTo>
                    <a:pt x="31498" y="0"/>
                  </a:lnTo>
                  <a:lnTo>
                    <a:pt x="35830" y="1312"/>
                  </a:lnTo>
                  <a:lnTo>
                    <a:pt x="40161" y="3281"/>
                  </a:lnTo>
                  <a:lnTo>
                    <a:pt x="43770" y="5906"/>
                  </a:lnTo>
                  <a:lnTo>
                    <a:pt x="46658" y="9843"/>
                  </a:lnTo>
                  <a:lnTo>
                    <a:pt x="48823" y="13780"/>
                  </a:lnTo>
                  <a:lnTo>
                    <a:pt x="50990" y="19686"/>
                  </a:lnTo>
                  <a:lnTo>
                    <a:pt x="52433" y="26905"/>
                  </a:lnTo>
                  <a:lnTo>
                    <a:pt x="53155" y="34780"/>
                  </a:lnTo>
                  <a:lnTo>
                    <a:pt x="53155" y="560422"/>
                  </a:lnTo>
                  <a:lnTo>
                    <a:pt x="50296" y="560422"/>
                  </a:lnTo>
                  <a:lnTo>
                    <a:pt x="50296" y="38588"/>
                  </a:lnTo>
                  <a:lnTo>
                    <a:pt x="50296" y="30713"/>
                  </a:lnTo>
                  <a:lnTo>
                    <a:pt x="48852" y="23495"/>
                  </a:lnTo>
                  <a:lnTo>
                    <a:pt x="46685" y="17590"/>
                  </a:lnTo>
                  <a:lnTo>
                    <a:pt x="43796" y="12996"/>
                  </a:lnTo>
                  <a:lnTo>
                    <a:pt x="40185" y="9059"/>
                  </a:lnTo>
                  <a:lnTo>
                    <a:pt x="37296" y="5778"/>
                  </a:lnTo>
                  <a:lnTo>
                    <a:pt x="32963" y="3809"/>
                  </a:lnTo>
                  <a:lnTo>
                    <a:pt x="28630" y="3153"/>
                  </a:lnTo>
                  <a:lnTo>
                    <a:pt x="24297" y="3153"/>
                  </a:lnTo>
                  <a:lnTo>
                    <a:pt x="18519" y="3809"/>
                  </a:lnTo>
                  <a:lnTo>
                    <a:pt x="14186" y="5778"/>
                  </a:lnTo>
                  <a:lnTo>
                    <a:pt x="9131" y="9059"/>
                  </a:lnTo>
                  <a:lnTo>
                    <a:pt x="4797" y="12996"/>
                  </a:lnTo>
                  <a:lnTo>
                    <a:pt x="0" y="17356"/>
                  </a:lnTo>
                  <a:lnTo>
                    <a:pt x="2622" y="13780"/>
                  </a:lnTo>
                  <a:lnTo>
                    <a:pt x="6954" y="9187"/>
                  </a:lnTo>
                  <a:lnTo>
                    <a:pt x="12729" y="5249"/>
                  </a:lnTo>
                  <a:lnTo>
                    <a:pt x="17060" y="1968"/>
                  </a:lnTo>
                  <a:lnTo>
                    <a:pt x="22114" y="1312"/>
                  </a:lnTo>
                  <a:lnTo>
                    <a:pt x="26445" y="0"/>
                  </a:lnTo>
                  <a:close/>
                </a:path>
              </a:pathLst>
            </a:custGeom>
          </p:spPr>
        </p:pic>
        <p:pic>
          <p:nvPicPr>
            <p:cNvPr id="73" name="صورة 72">
              <a:extLst>
                <a:ext uri="{FF2B5EF4-FFF2-40B4-BE49-F238E27FC236}">
                  <a16:creationId xmlns:a16="http://schemas.microsoft.com/office/drawing/2014/main" id="{AAA11CA9-BF67-4746-8857-CE42F3C9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6" t="64107" r="34604" b="35682"/>
            <a:stretch>
              <a:fillRect/>
            </a:stretch>
          </p:blipFill>
          <p:spPr>
            <a:xfrm>
              <a:off x="5389432" y="4089119"/>
              <a:ext cx="7202" cy="11360"/>
            </a:xfrm>
            <a:custGeom>
              <a:avLst/>
              <a:gdLst>
                <a:gd name="connsiteX0" fmla="*/ 7202 w 7202"/>
                <a:gd name="connsiteY0" fmla="*/ 0 h 11360"/>
                <a:gd name="connsiteX1" fmla="*/ 5493 w 7202"/>
                <a:gd name="connsiteY1" fmla="*/ 2330 h 11360"/>
                <a:gd name="connsiteX2" fmla="*/ 1161 w 7202"/>
                <a:gd name="connsiteY2" fmla="*/ 9549 h 11360"/>
                <a:gd name="connsiteX3" fmla="*/ 0 w 7202"/>
                <a:gd name="connsiteY3" fmla="*/ 11360 h 11360"/>
                <a:gd name="connsiteX4" fmla="*/ 2611 w 7202"/>
                <a:gd name="connsiteY4" fmla="*/ 6139 h 11360"/>
                <a:gd name="connsiteX5" fmla="*/ 6944 w 7202"/>
                <a:gd name="connsiteY5" fmla="*/ 234 h 11360"/>
                <a:gd name="connsiteX6" fmla="*/ 7202 w 7202"/>
                <a:gd name="connsiteY6" fmla="*/ 0 h 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" h="11360">
                  <a:moveTo>
                    <a:pt x="7202" y="0"/>
                  </a:moveTo>
                  <a:lnTo>
                    <a:pt x="5493" y="2330"/>
                  </a:lnTo>
                  <a:lnTo>
                    <a:pt x="1161" y="9549"/>
                  </a:lnTo>
                  <a:lnTo>
                    <a:pt x="0" y="11360"/>
                  </a:lnTo>
                  <a:lnTo>
                    <a:pt x="2611" y="6139"/>
                  </a:lnTo>
                  <a:lnTo>
                    <a:pt x="6944" y="234"/>
                  </a:lnTo>
                  <a:lnTo>
                    <a:pt x="7202" y="0"/>
                  </a:lnTo>
                  <a:close/>
                </a:path>
              </a:pathLst>
            </a:custGeom>
          </p:spPr>
        </p:pic>
        <p:pic>
          <p:nvPicPr>
            <p:cNvPr id="74" name="صورة 73">
              <a:extLst>
                <a:ext uri="{FF2B5EF4-FFF2-40B4-BE49-F238E27FC236}">
                  <a16:creationId xmlns:a16="http://schemas.microsoft.com/office/drawing/2014/main" id="{DDCA6EC1-FE6C-4620-8FFA-1966746CE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10" t="64318" r="34764" b="35418"/>
            <a:stretch>
              <a:fillRect/>
            </a:stretch>
          </p:blipFill>
          <p:spPr>
            <a:xfrm>
              <a:off x="5379337" y="4100479"/>
              <a:ext cx="10095" cy="14209"/>
            </a:xfrm>
            <a:custGeom>
              <a:avLst/>
              <a:gdLst>
                <a:gd name="connsiteX0" fmla="*/ 10095 w 10095"/>
                <a:gd name="connsiteY0" fmla="*/ 0 h 14209"/>
                <a:gd name="connsiteX1" fmla="*/ 9095 w 10095"/>
                <a:gd name="connsiteY1" fmla="*/ 1997 h 14209"/>
                <a:gd name="connsiteX2" fmla="*/ 4039 w 10095"/>
                <a:gd name="connsiteY2" fmla="*/ 9872 h 14209"/>
                <a:gd name="connsiteX3" fmla="*/ 0 w 10095"/>
                <a:gd name="connsiteY3" fmla="*/ 14209 h 14209"/>
                <a:gd name="connsiteX4" fmla="*/ 6203 w 10095"/>
                <a:gd name="connsiteY4" fmla="*/ 6064 h 14209"/>
                <a:gd name="connsiteX5" fmla="*/ 10095 w 10095"/>
                <a:gd name="connsiteY5" fmla="*/ 0 h 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5" h="14209">
                  <a:moveTo>
                    <a:pt x="10095" y="0"/>
                  </a:moveTo>
                  <a:lnTo>
                    <a:pt x="9095" y="1997"/>
                  </a:lnTo>
                  <a:lnTo>
                    <a:pt x="4039" y="9872"/>
                  </a:lnTo>
                  <a:lnTo>
                    <a:pt x="0" y="14209"/>
                  </a:lnTo>
                  <a:lnTo>
                    <a:pt x="6203" y="6064"/>
                  </a:lnTo>
                  <a:lnTo>
                    <a:pt x="10095" y="0"/>
                  </a:lnTo>
                  <a:close/>
                </a:path>
              </a:pathLst>
            </a:custGeom>
          </p:spPr>
        </p:pic>
        <p:pic>
          <p:nvPicPr>
            <p:cNvPr id="75" name="صورة 74">
              <a:extLst>
                <a:ext uri="{FF2B5EF4-FFF2-40B4-BE49-F238E27FC236}">
                  <a16:creationId xmlns:a16="http://schemas.microsoft.com/office/drawing/2014/main" id="{C1DD1CB3-C48F-4546-812D-044C6EE0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1" t="64517" r="61146" b="35452"/>
            <a:stretch>
              <a:fillRect/>
            </a:stretch>
          </p:blipFill>
          <p:spPr>
            <a:xfrm>
              <a:off x="4203217" y="4111173"/>
              <a:ext cx="5512" cy="1670"/>
            </a:xfrm>
            <a:custGeom>
              <a:avLst/>
              <a:gdLst>
                <a:gd name="connsiteX0" fmla="*/ 5512 w 5512"/>
                <a:gd name="connsiteY0" fmla="*/ 0 h 1670"/>
                <a:gd name="connsiteX1" fmla="*/ 3467 w 5512"/>
                <a:gd name="connsiteY1" fmla="*/ 929 h 1670"/>
                <a:gd name="connsiteX2" fmla="*/ 0 w 5512"/>
                <a:gd name="connsiteY2" fmla="*/ 1670 h 1670"/>
                <a:gd name="connsiteX3" fmla="*/ 5512 w 5512"/>
                <a:gd name="connsiteY3" fmla="*/ 0 h 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2" h="1670">
                  <a:moveTo>
                    <a:pt x="5512" y="0"/>
                  </a:moveTo>
                  <a:lnTo>
                    <a:pt x="3467" y="929"/>
                  </a:lnTo>
                  <a:lnTo>
                    <a:pt x="0" y="1670"/>
                  </a:lnTo>
                  <a:lnTo>
                    <a:pt x="5512" y="0"/>
                  </a:lnTo>
                  <a:close/>
                </a:path>
              </a:pathLst>
            </a:custGeom>
          </p:spPr>
        </p:pic>
        <p:pic>
          <p:nvPicPr>
            <p:cNvPr id="76" name="صورة 75">
              <a:extLst>
                <a:ext uri="{FF2B5EF4-FFF2-40B4-BE49-F238E27FC236}">
                  <a16:creationId xmlns:a16="http://schemas.microsoft.com/office/drawing/2014/main" id="{CE041BA9-DBB3-4F8E-B318-D33A193D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84" t="64548" r="61269" b="35444"/>
            <a:stretch>
              <a:fillRect/>
            </a:stretch>
          </p:blipFill>
          <p:spPr>
            <a:xfrm>
              <a:off x="4201112" y="4112843"/>
              <a:ext cx="2105" cy="450"/>
            </a:xfrm>
            <a:custGeom>
              <a:avLst/>
              <a:gdLst>
                <a:gd name="connsiteX0" fmla="*/ 2105 w 2105"/>
                <a:gd name="connsiteY0" fmla="*/ 0 h 450"/>
                <a:gd name="connsiteX1" fmla="*/ 1240 w 2105"/>
                <a:gd name="connsiteY1" fmla="*/ 262 h 450"/>
                <a:gd name="connsiteX2" fmla="*/ 0 w 2105"/>
                <a:gd name="connsiteY2" fmla="*/ 450 h 450"/>
                <a:gd name="connsiteX3" fmla="*/ 2105 w 2105"/>
                <a:gd name="connsiteY3" fmla="*/ 0 h 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" h="450">
                  <a:moveTo>
                    <a:pt x="2105" y="0"/>
                  </a:moveTo>
                  <a:lnTo>
                    <a:pt x="1240" y="262"/>
                  </a:lnTo>
                  <a:lnTo>
                    <a:pt x="0" y="450"/>
                  </a:lnTo>
                  <a:lnTo>
                    <a:pt x="2105" y="0"/>
                  </a:lnTo>
                  <a:close/>
                </a:path>
              </a:pathLst>
            </a:custGeom>
          </p:spPr>
        </p:pic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7EAAA1AA-A22C-4381-9393-1058487F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8" t="64582" r="34990" b="35398"/>
            <a:stretch>
              <a:fillRect/>
            </a:stretch>
          </p:blipFill>
          <p:spPr>
            <a:xfrm>
              <a:off x="5378338" y="4114688"/>
              <a:ext cx="999" cy="1073"/>
            </a:xfrm>
            <a:custGeom>
              <a:avLst/>
              <a:gdLst>
                <a:gd name="connsiteX0" fmla="*/ 999 w 999"/>
                <a:gd name="connsiteY0" fmla="*/ 0 h 1073"/>
                <a:gd name="connsiteX1" fmla="*/ 705 w 999"/>
                <a:gd name="connsiteY1" fmla="*/ 386 h 1073"/>
                <a:gd name="connsiteX2" fmla="*/ 0 w 999"/>
                <a:gd name="connsiteY2" fmla="*/ 1073 h 1073"/>
                <a:gd name="connsiteX3" fmla="*/ 999 w 999"/>
                <a:gd name="connsiteY3" fmla="*/ 0 h 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073">
                  <a:moveTo>
                    <a:pt x="999" y="0"/>
                  </a:moveTo>
                  <a:lnTo>
                    <a:pt x="705" y="386"/>
                  </a:lnTo>
                  <a:lnTo>
                    <a:pt x="0" y="1073"/>
                  </a:lnTo>
                  <a:lnTo>
                    <a:pt x="999" y="0"/>
                  </a:lnTo>
                  <a:close/>
                </a:path>
              </a:pathLst>
            </a:custGeom>
          </p:spPr>
        </p:pic>
        <p:pic>
          <p:nvPicPr>
            <p:cNvPr id="78" name="صورة 77">
              <a:extLst>
                <a:ext uri="{FF2B5EF4-FFF2-40B4-BE49-F238E27FC236}">
                  <a16:creationId xmlns:a16="http://schemas.microsoft.com/office/drawing/2014/main" id="{EAE77A58-8E43-4866-90F4-87AD22F5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69584" r="14430" b="27566"/>
            <a:stretch>
              <a:fillRect/>
            </a:stretch>
          </p:blipFill>
          <p:spPr>
            <a:xfrm>
              <a:off x="5974859" y="4383983"/>
              <a:ext cx="324636" cy="153387"/>
            </a:xfrm>
            <a:custGeom>
              <a:avLst/>
              <a:gdLst>
                <a:gd name="connsiteX0" fmla="*/ 148051 w 324636"/>
                <a:gd name="connsiteY0" fmla="*/ 0 h 153387"/>
                <a:gd name="connsiteX1" fmla="*/ 165384 w 324636"/>
                <a:gd name="connsiteY1" fmla="*/ 0 h 153387"/>
                <a:gd name="connsiteX2" fmla="*/ 181994 w 324636"/>
                <a:gd name="connsiteY2" fmla="*/ 0 h 153387"/>
                <a:gd name="connsiteX3" fmla="*/ 198605 w 324636"/>
                <a:gd name="connsiteY3" fmla="*/ 1968 h 153387"/>
                <a:gd name="connsiteX4" fmla="*/ 214493 w 324636"/>
                <a:gd name="connsiteY4" fmla="*/ 4593 h 153387"/>
                <a:gd name="connsiteX5" fmla="*/ 229660 w 324636"/>
                <a:gd name="connsiteY5" fmla="*/ 8530 h 153387"/>
                <a:gd name="connsiteX6" fmla="*/ 244104 w 324636"/>
                <a:gd name="connsiteY6" fmla="*/ 14436 h 153387"/>
                <a:gd name="connsiteX7" fmla="*/ 257825 w 324636"/>
                <a:gd name="connsiteY7" fmla="*/ 20342 h 153387"/>
                <a:gd name="connsiteX8" fmla="*/ 270825 w 324636"/>
                <a:gd name="connsiteY8" fmla="*/ 27560 h 153387"/>
                <a:gd name="connsiteX9" fmla="*/ 281658 w 324636"/>
                <a:gd name="connsiteY9" fmla="*/ 35434 h 153387"/>
                <a:gd name="connsiteX10" fmla="*/ 292491 w 324636"/>
                <a:gd name="connsiteY10" fmla="*/ 43965 h 153387"/>
                <a:gd name="connsiteX11" fmla="*/ 301880 w 324636"/>
                <a:gd name="connsiteY11" fmla="*/ 53151 h 153387"/>
                <a:gd name="connsiteX12" fmla="*/ 310546 w 324636"/>
                <a:gd name="connsiteY12" fmla="*/ 62994 h 153387"/>
                <a:gd name="connsiteX13" fmla="*/ 317046 w 324636"/>
                <a:gd name="connsiteY13" fmla="*/ 73493 h 153387"/>
                <a:gd name="connsiteX14" fmla="*/ 323546 w 324636"/>
                <a:gd name="connsiteY14" fmla="*/ 83992 h 153387"/>
                <a:gd name="connsiteX15" fmla="*/ 324636 w 324636"/>
                <a:gd name="connsiteY15" fmla="*/ 87558 h 153387"/>
                <a:gd name="connsiteX16" fmla="*/ 319255 w 324636"/>
                <a:gd name="connsiteY16" fmla="*/ 77771 h 153387"/>
                <a:gd name="connsiteX17" fmla="*/ 312754 w 324636"/>
                <a:gd name="connsiteY17" fmla="*/ 68577 h 153387"/>
                <a:gd name="connsiteX18" fmla="*/ 304087 w 324636"/>
                <a:gd name="connsiteY18" fmla="*/ 58726 h 153387"/>
                <a:gd name="connsiteX19" fmla="*/ 294698 w 324636"/>
                <a:gd name="connsiteY19" fmla="*/ 48874 h 153387"/>
                <a:gd name="connsiteX20" fmla="*/ 283864 w 324636"/>
                <a:gd name="connsiteY20" fmla="*/ 39680 h 153387"/>
                <a:gd name="connsiteX21" fmla="*/ 273030 w 324636"/>
                <a:gd name="connsiteY21" fmla="*/ 31799 h 153387"/>
                <a:gd name="connsiteX22" fmla="*/ 260029 w 324636"/>
                <a:gd name="connsiteY22" fmla="*/ 25232 h 153387"/>
                <a:gd name="connsiteX23" fmla="*/ 246306 w 324636"/>
                <a:gd name="connsiteY23" fmla="*/ 19321 h 153387"/>
                <a:gd name="connsiteX24" fmla="*/ 231861 w 324636"/>
                <a:gd name="connsiteY24" fmla="*/ 14067 h 153387"/>
                <a:gd name="connsiteX25" fmla="*/ 216694 w 324636"/>
                <a:gd name="connsiteY25" fmla="*/ 10126 h 153387"/>
                <a:gd name="connsiteX26" fmla="*/ 200804 w 324636"/>
                <a:gd name="connsiteY26" fmla="*/ 7499 h 153387"/>
                <a:gd name="connsiteX27" fmla="*/ 184192 w 324636"/>
                <a:gd name="connsiteY27" fmla="*/ 5529 h 153387"/>
                <a:gd name="connsiteX28" fmla="*/ 167580 w 324636"/>
                <a:gd name="connsiteY28" fmla="*/ 4216 h 153387"/>
                <a:gd name="connsiteX29" fmla="*/ 150245 w 324636"/>
                <a:gd name="connsiteY29" fmla="*/ 5529 h 153387"/>
                <a:gd name="connsiteX30" fmla="*/ 133633 w 324636"/>
                <a:gd name="connsiteY30" fmla="*/ 7499 h 153387"/>
                <a:gd name="connsiteX31" fmla="*/ 117744 w 324636"/>
                <a:gd name="connsiteY31" fmla="*/ 10126 h 153387"/>
                <a:gd name="connsiteX32" fmla="*/ 102576 w 324636"/>
                <a:gd name="connsiteY32" fmla="*/ 14067 h 153387"/>
                <a:gd name="connsiteX33" fmla="*/ 88131 w 324636"/>
                <a:gd name="connsiteY33" fmla="*/ 19321 h 153387"/>
                <a:gd name="connsiteX34" fmla="*/ 74408 w 324636"/>
                <a:gd name="connsiteY34" fmla="*/ 25232 h 153387"/>
                <a:gd name="connsiteX35" fmla="*/ 61407 w 324636"/>
                <a:gd name="connsiteY35" fmla="*/ 31799 h 153387"/>
                <a:gd name="connsiteX36" fmla="*/ 49851 w 324636"/>
                <a:gd name="connsiteY36" fmla="*/ 39680 h 153387"/>
                <a:gd name="connsiteX37" fmla="*/ 39739 w 324636"/>
                <a:gd name="connsiteY37" fmla="*/ 48874 h 153387"/>
                <a:gd name="connsiteX38" fmla="*/ 30350 w 324636"/>
                <a:gd name="connsiteY38" fmla="*/ 58726 h 153387"/>
                <a:gd name="connsiteX39" fmla="*/ 21683 w 324636"/>
                <a:gd name="connsiteY39" fmla="*/ 68577 h 153387"/>
                <a:gd name="connsiteX40" fmla="*/ 15183 w 324636"/>
                <a:gd name="connsiteY40" fmla="*/ 77771 h 153387"/>
                <a:gd name="connsiteX41" fmla="*/ 8682 w 324636"/>
                <a:gd name="connsiteY41" fmla="*/ 89593 h 153387"/>
                <a:gd name="connsiteX42" fmla="*/ 5071 w 324636"/>
                <a:gd name="connsiteY42" fmla="*/ 101414 h 153387"/>
                <a:gd name="connsiteX43" fmla="*/ 2182 w 324636"/>
                <a:gd name="connsiteY43" fmla="*/ 113235 h 153387"/>
                <a:gd name="connsiteX44" fmla="*/ 2182 w 324636"/>
                <a:gd name="connsiteY44" fmla="*/ 125057 h 153387"/>
                <a:gd name="connsiteX45" fmla="*/ 2182 w 324636"/>
                <a:gd name="connsiteY45" fmla="*/ 136221 h 153387"/>
                <a:gd name="connsiteX46" fmla="*/ 4349 w 324636"/>
                <a:gd name="connsiteY46" fmla="*/ 146729 h 153387"/>
                <a:gd name="connsiteX47" fmla="*/ 5918 w 324636"/>
                <a:gd name="connsiteY47" fmla="*/ 153387 h 153387"/>
                <a:gd name="connsiteX48" fmla="*/ 4333 w 324636"/>
                <a:gd name="connsiteY48" fmla="*/ 150268 h 153387"/>
                <a:gd name="connsiteX49" fmla="*/ 2166 w 324636"/>
                <a:gd name="connsiteY49" fmla="*/ 141081 h 153387"/>
                <a:gd name="connsiteX50" fmla="*/ 0 w 324636"/>
                <a:gd name="connsiteY50" fmla="*/ 131238 h 153387"/>
                <a:gd name="connsiteX51" fmla="*/ 0 w 324636"/>
                <a:gd name="connsiteY51" fmla="*/ 120739 h 153387"/>
                <a:gd name="connsiteX52" fmla="*/ 0 w 324636"/>
                <a:gd name="connsiteY52" fmla="*/ 107615 h 153387"/>
                <a:gd name="connsiteX53" fmla="*/ 2889 w 324636"/>
                <a:gd name="connsiteY53" fmla="*/ 95804 h 153387"/>
                <a:gd name="connsiteX54" fmla="*/ 6500 w 324636"/>
                <a:gd name="connsiteY54" fmla="*/ 83992 h 153387"/>
                <a:gd name="connsiteX55" fmla="*/ 12999 w 324636"/>
                <a:gd name="connsiteY55" fmla="*/ 73493 h 153387"/>
                <a:gd name="connsiteX56" fmla="*/ 19499 w 324636"/>
                <a:gd name="connsiteY56" fmla="*/ 62994 h 153387"/>
                <a:gd name="connsiteX57" fmla="*/ 28166 w 324636"/>
                <a:gd name="connsiteY57" fmla="*/ 53151 h 153387"/>
                <a:gd name="connsiteX58" fmla="*/ 37554 w 324636"/>
                <a:gd name="connsiteY58" fmla="*/ 43965 h 153387"/>
                <a:gd name="connsiteX59" fmla="*/ 47665 w 324636"/>
                <a:gd name="connsiteY59" fmla="*/ 35434 h 153387"/>
                <a:gd name="connsiteX60" fmla="*/ 59220 w 324636"/>
                <a:gd name="connsiteY60" fmla="*/ 27560 h 153387"/>
                <a:gd name="connsiteX61" fmla="*/ 72220 w 324636"/>
                <a:gd name="connsiteY61" fmla="*/ 20342 h 153387"/>
                <a:gd name="connsiteX62" fmla="*/ 85942 w 324636"/>
                <a:gd name="connsiteY62" fmla="*/ 14436 h 153387"/>
                <a:gd name="connsiteX63" fmla="*/ 100386 w 324636"/>
                <a:gd name="connsiteY63" fmla="*/ 8530 h 153387"/>
                <a:gd name="connsiteX64" fmla="*/ 115552 w 324636"/>
                <a:gd name="connsiteY64" fmla="*/ 4593 h 153387"/>
                <a:gd name="connsiteX65" fmla="*/ 131440 w 324636"/>
                <a:gd name="connsiteY65" fmla="*/ 1968 h 153387"/>
                <a:gd name="connsiteX66" fmla="*/ 148051 w 324636"/>
                <a:gd name="connsiteY66" fmla="*/ 0 h 15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4636" h="153387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4636" y="87558"/>
                  </a:lnTo>
                  <a:lnTo>
                    <a:pt x="319255" y="77771"/>
                  </a:lnTo>
                  <a:lnTo>
                    <a:pt x="312754" y="68577"/>
                  </a:lnTo>
                  <a:lnTo>
                    <a:pt x="304087" y="58726"/>
                  </a:lnTo>
                  <a:lnTo>
                    <a:pt x="294698" y="48874"/>
                  </a:lnTo>
                  <a:lnTo>
                    <a:pt x="283864" y="39680"/>
                  </a:lnTo>
                  <a:lnTo>
                    <a:pt x="273030" y="31799"/>
                  </a:lnTo>
                  <a:lnTo>
                    <a:pt x="260029" y="25232"/>
                  </a:lnTo>
                  <a:lnTo>
                    <a:pt x="246306" y="19321"/>
                  </a:lnTo>
                  <a:lnTo>
                    <a:pt x="231861" y="14067"/>
                  </a:lnTo>
                  <a:lnTo>
                    <a:pt x="216694" y="10126"/>
                  </a:lnTo>
                  <a:lnTo>
                    <a:pt x="200804" y="7499"/>
                  </a:lnTo>
                  <a:lnTo>
                    <a:pt x="184192" y="5529"/>
                  </a:lnTo>
                  <a:lnTo>
                    <a:pt x="167580" y="4216"/>
                  </a:lnTo>
                  <a:lnTo>
                    <a:pt x="150245" y="5529"/>
                  </a:lnTo>
                  <a:lnTo>
                    <a:pt x="133633" y="7499"/>
                  </a:lnTo>
                  <a:lnTo>
                    <a:pt x="117744" y="10126"/>
                  </a:lnTo>
                  <a:lnTo>
                    <a:pt x="102576" y="14067"/>
                  </a:lnTo>
                  <a:lnTo>
                    <a:pt x="88131" y="19321"/>
                  </a:lnTo>
                  <a:lnTo>
                    <a:pt x="74408" y="25232"/>
                  </a:lnTo>
                  <a:lnTo>
                    <a:pt x="61407" y="31799"/>
                  </a:lnTo>
                  <a:lnTo>
                    <a:pt x="49851" y="39680"/>
                  </a:lnTo>
                  <a:lnTo>
                    <a:pt x="39739" y="48874"/>
                  </a:lnTo>
                  <a:lnTo>
                    <a:pt x="30350" y="58726"/>
                  </a:lnTo>
                  <a:lnTo>
                    <a:pt x="21683" y="68577"/>
                  </a:lnTo>
                  <a:lnTo>
                    <a:pt x="15183" y="77771"/>
                  </a:lnTo>
                  <a:lnTo>
                    <a:pt x="8682" y="89593"/>
                  </a:lnTo>
                  <a:lnTo>
                    <a:pt x="5071" y="101414"/>
                  </a:lnTo>
                  <a:lnTo>
                    <a:pt x="2182" y="113235"/>
                  </a:lnTo>
                  <a:lnTo>
                    <a:pt x="2182" y="125057"/>
                  </a:lnTo>
                  <a:lnTo>
                    <a:pt x="2182" y="136221"/>
                  </a:lnTo>
                  <a:lnTo>
                    <a:pt x="4349" y="146729"/>
                  </a:lnTo>
                  <a:lnTo>
                    <a:pt x="5918" y="153387"/>
                  </a:lnTo>
                  <a:lnTo>
                    <a:pt x="4333" y="150268"/>
                  </a:lnTo>
                  <a:lnTo>
                    <a:pt x="2166" y="141081"/>
                  </a:lnTo>
                  <a:lnTo>
                    <a:pt x="0" y="131238"/>
                  </a:lnTo>
                  <a:lnTo>
                    <a:pt x="0" y="120739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79" name="صورة 78">
              <a:extLst>
                <a:ext uri="{FF2B5EF4-FFF2-40B4-BE49-F238E27FC236}">
                  <a16:creationId xmlns:a16="http://schemas.microsoft.com/office/drawing/2014/main" id="{188FCBA1-828C-495A-ABBA-E5413155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38" t="71211" r="14260" b="25892"/>
            <a:stretch>
              <a:fillRect/>
            </a:stretch>
          </p:blipFill>
          <p:spPr>
            <a:xfrm>
              <a:off x="6217518" y="4471541"/>
              <a:ext cx="89596" cy="155955"/>
            </a:xfrm>
            <a:custGeom>
              <a:avLst/>
              <a:gdLst>
                <a:gd name="connsiteX0" fmla="*/ 81977 w 89596"/>
                <a:gd name="connsiteY0" fmla="*/ 0 h 155955"/>
                <a:gd name="connsiteX1" fmla="*/ 83096 w 89596"/>
                <a:gd name="connsiteY1" fmla="*/ 2035 h 155955"/>
                <a:gd name="connsiteX2" fmla="*/ 86707 w 89596"/>
                <a:gd name="connsiteY2" fmla="*/ 13856 h 155955"/>
                <a:gd name="connsiteX3" fmla="*/ 89596 w 89596"/>
                <a:gd name="connsiteY3" fmla="*/ 25677 h 155955"/>
                <a:gd name="connsiteX4" fmla="*/ 89596 w 89596"/>
                <a:gd name="connsiteY4" fmla="*/ 37499 h 155955"/>
                <a:gd name="connsiteX5" fmla="*/ 89596 w 89596"/>
                <a:gd name="connsiteY5" fmla="*/ 48663 h 155955"/>
                <a:gd name="connsiteX6" fmla="*/ 87430 w 89596"/>
                <a:gd name="connsiteY6" fmla="*/ 59171 h 155955"/>
                <a:gd name="connsiteX7" fmla="*/ 84541 w 89596"/>
                <a:gd name="connsiteY7" fmla="*/ 68366 h 155955"/>
                <a:gd name="connsiteX8" fmla="*/ 80929 w 89596"/>
                <a:gd name="connsiteY8" fmla="*/ 76247 h 155955"/>
                <a:gd name="connsiteX9" fmla="*/ 76596 w 89596"/>
                <a:gd name="connsiteY9" fmla="*/ 83471 h 155955"/>
                <a:gd name="connsiteX10" fmla="*/ 71540 w 89596"/>
                <a:gd name="connsiteY10" fmla="*/ 90695 h 155955"/>
                <a:gd name="connsiteX11" fmla="*/ 67206 w 89596"/>
                <a:gd name="connsiteY11" fmla="*/ 97263 h 155955"/>
                <a:gd name="connsiteX12" fmla="*/ 61428 w 89596"/>
                <a:gd name="connsiteY12" fmla="*/ 102516 h 155955"/>
                <a:gd name="connsiteX13" fmla="*/ 50594 w 89596"/>
                <a:gd name="connsiteY13" fmla="*/ 112368 h 155955"/>
                <a:gd name="connsiteX14" fmla="*/ 41205 w 89596"/>
                <a:gd name="connsiteY14" fmla="*/ 118278 h 155955"/>
                <a:gd name="connsiteX15" fmla="*/ 32538 w 89596"/>
                <a:gd name="connsiteY15" fmla="*/ 122876 h 155955"/>
                <a:gd name="connsiteX16" fmla="*/ 25315 w 89596"/>
                <a:gd name="connsiteY16" fmla="*/ 126816 h 155955"/>
                <a:gd name="connsiteX17" fmla="*/ 18815 w 89596"/>
                <a:gd name="connsiteY17" fmla="*/ 130756 h 155955"/>
                <a:gd name="connsiteX18" fmla="*/ 13037 w 89596"/>
                <a:gd name="connsiteY18" fmla="*/ 134697 h 155955"/>
                <a:gd name="connsiteX19" fmla="*/ 8703 w 89596"/>
                <a:gd name="connsiteY19" fmla="*/ 139951 h 155955"/>
                <a:gd name="connsiteX20" fmla="*/ 5814 w 89596"/>
                <a:gd name="connsiteY20" fmla="*/ 143891 h 155955"/>
                <a:gd name="connsiteX21" fmla="*/ 3647 w 89596"/>
                <a:gd name="connsiteY21" fmla="*/ 148489 h 155955"/>
                <a:gd name="connsiteX22" fmla="*/ 2203 w 89596"/>
                <a:gd name="connsiteY22" fmla="*/ 152429 h 155955"/>
                <a:gd name="connsiteX23" fmla="*/ 2203 w 89596"/>
                <a:gd name="connsiteY23" fmla="*/ 155955 h 155955"/>
                <a:gd name="connsiteX24" fmla="*/ 1445 w 89596"/>
                <a:gd name="connsiteY24" fmla="*/ 154577 h 155955"/>
                <a:gd name="connsiteX25" fmla="*/ 0 w 89596"/>
                <a:gd name="connsiteY25" fmla="*/ 148671 h 155955"/>
                <a:gd name="connsiteX26" fmla="*/ 1445 w 89596"/>
                <a:gd name="connsiteY26" fmla="*/ 142109 h 155955"/>
                <a:gd name="connsiteX27" fmla="*/ 5778 w 89596"/>
                <a:gd name="connsiteY27" fmla="*/ 136203 h 155955"/>
                <a:gd name="connsiteX28" fmla="*/ 10833 w 89596"/>
                <a:gd name="connsiteY28" fmla="*/ 128985 h 155955"/>
                <a:gd name="connsiteX29" fmla="*/ 19500 w 89596"/>
                <a:gd name="connsiteY29" fmla="*/ 123080 h 155955"/>
                <a:gd name="connsiteX30" fmla="*/ 30333 w 89596"/>
                <a:gd name="connsiteY30" fmla="*/ 117174 h 155955"/>
                <a:gd name="connsiteX31" fmla="*/ 38999 w 89596"/>
                <a:gd name="connsiteY31" fmla="*/ 112580 h 155955"/>
                <a:gd name="connsiteX32" fmla="*/ 48388 w 89596"/>
                <a:gd name="connsiteY32" fmla="*/ 106675 h 155955"/>
                <a:gd name="connsiteX33" fmla="*/ 59221 w 89596"/>
                <a:gd name="connsiteY33" fmla="*/ 97488 h 155955"/>
                <a:gd name="connsiteX34" fmla="*/ 64998 w 89596"/>
                <a:gd name="connsiteY34" fmla="*/ 91582 h 155955"/>
                <a:gd name="connsiteX35" fmla="*/ 69332 w 89596"/>
                <a:gd name="connsiteY35" fmla="*/ 85677 h 155955"/>
                <a:gd name="connsiteX36" fmla="*/ 74387 w 89596"/>
                <a:gd name="connsiteY36" fmla="*/ 79115 h 155955"/>
                <a:gd name="connsiteX37" fmla="*/ 78720 w 89596"/>
                <a:gd name="connsiteY37" fmla="*/ 71240 h 155955"/>
                <a:gd name="connsiteX38" fmla="*/ 82331 w 89596"/>
                <a:gd name="connsiteY38" fmla="*/ 62710 h 155955"/>
                <a:gd name="connsiteX39" fmla="*/ 85220 w 89596"/>
                <a:gd name="connsiteY39" fmla="*/ 53523 h 155955"/>
                <a:gd name="connsiteX40" fmla="*/ 87387 w 89596"/>
                <a:gd name="connsiteY40" fmla="*/ 43680 h 155955"/>
                <a:gd name="connsiteX41" fmla="*/ 87387 w 89596"/>
                <a:gd name="connsiteY41" fmla="*/ 33181 h 155955"/>
                <a:gd name="connsiteX42" fmla="*/ 87387 w 89596"/>
                <a:gd name="connsiteY42" fmla="*/ 20057 h 155955"/>
                <a:gd name="connsiteX43" fmla="*/ 84498 w 89596"/>
                <a:gd name="connsiteY43" fmla="*/ 8246 h 155955"/>
                <a:gd name="connsiteX44" fmla="*/ 81977 w 89596"/>
                <a:gd name="connsiteY44" fmla="*/ 0 h 15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596" h="155955">
                  <a:moveTo>
                    <a:pt x="81977" y="0"/>
                  </a:moveTo>
                  <a:lnTo>
                    <a:pt x="83096" y="2035"/>
                  </a:lnTo>
                  <a:lnTo>
                    <a:pt x="86707" y="13856"/>
                  </a:lnTo>
                  <a:lnTo>
                    <a:pt x="89596" y="25677"/>
                  </a:lnTo>
                  <a:lnTo>
                    <a:pt x="89596" y="37499"/>
                  </a:lnTo>
                  <a:lnTo>
                    <a:pt x="89596" y="48663"/>
                  </a:lnTo>
                  <a:lnTo>
                    <a:pt x="87430" y="59171"/>
                  </a:lnTo>
                  <a:lnTo>
                    <a:pt x="84541" y="68366"/>
                  </a:lnTo>
                  <a:lnTo>
                    <a:pt x="80929" y="76247"/>
                  </a:lnTo>
                  <a:lnTo>
                    <a:pt x="76596" y="83471"/>
                  </a:lnTo>
                  <a:lnTo>
                    <a:pt x="71540" y="90695"/>
                  </a:lnTo>
                  <a:lnTo>
                    <a:pt x="67206" y="97263"/>
                  </a:lnTo>
                  <a:lnTo>
                    <a:pt x="61428" y="102516"/>
                  </a:lnTo>
                  <a:lnTo>
                    <a:pt x="50594" y="112368"/>
                  </a:lnTo>
                  <a:lnTo>
                    <a:pt x="41205" y="118278"/>
                  </a:lnTo>
                  <a:lnTo>
                    <a:pt x="32538" y="122876"/>
                  </a:lnTo>
                  <a:lnTo>
                    <a:pt x="25315" y="126816"/>
                  </a:lnTo>
                  <a:lnTo>
                    <a:pt x="18815" y="130756"/>
                  </a:lnTo>
                  <a:lnTo>
                    <a:pt x="13037" y="134697"/>
                  </a:lnTo>
                  <a:lnTo>
                    <a:pt x="8703" y="139951"/>
                  </a:lnTo>
                  <a:lnTo>
                    <a:pt x="5814" y="143891"/>
                  </a:lnTo>
                  <a:lnTo>
                    <a:pt x="3647" y="148489"/>
                  </a:lnTo>
                  <a:lnTo>
                    <a:pt x="2203" y="152429"/>
                  </a:lnTo>
                  <a:lnTo>
                    <a:pt x="2203" y="155955"/>
                  </a:lnTo>
                  <a:lnTo>
                    <a:pt x="1445" y="154577"/>
                  </a:lnTo>
                  <a:lnTo>
                    <a:pt x="0" y="148671"/>
                  </a:lnTo>
                  <a:lnTo>
                    <a:pt x="1445" y="142109"/>
                  </a:lnTo>
                  <a:lnTo>
                    <a:pt x="5778" y="136203"/>
                  </a:lnTo>
                  <a:lnTo>
                    <a:pt x="10833" y="128985"/>
                  </a:lnTo>
                  <a:lnTo>
                    <a:pt x="19500" y="123080"/>
                  </a:lnTo>
                  <a:lnTo>
                    <a:pt x="30333" y="117174"/>
                  </a:lnTo>
                  <a:lnTo>
                    <a:pt x="38999" y="112580"/>
                  </a:lnTo>
                  <a:lnTo>
                    <a:pt x="48388" y="106675"/>
                  </a:lnTo>
                  <a:lnTo>
                    <a:pt x="59221" y="97488"/>
                  </a:lnTo>
                  <a:lnTo>
                    <a:pt x="64998" y="91582"/>
                  </a:lnTo>
                  <a:lnTo>
                    <a:pt x="69332" y="85677"/>
                  </a:lnTo>
                  <a:lnTo>
                    <a:pt x="74387" y="79115"/>
                  </a:lnTo>
                  <a:lnTo>
                    <a:pt x="78720" y="71240"/>
                  </a:lnTo>
                  <a:lnTo>
                    <a:pt x="82331" y="62710"/>
                  </a:lnTo>
                  <a:lnTo>
                    <a:pt x="85220" y="53523"/>
                  </a:lnTo>
                  <a:lnTo>
                    <a:pt x="87387" y="43680"/>
                  </a:lnTo>
                  <a:lnTo>
                    <a:pt x="87387" y="33181"/>
                  </a:lnTo>
                  <a:lnTo>
                    <a:pt x="87387" y="20057"/>
                  </a:lnTo>
                  <a:lnTo>
                    <a:pt x="84498" y="8246"/>
                  </a:lnTo>
                  <a:lnTo>
                    <a:pt x="81977" y="0"/>
                  </a:lnTo>
                  <a:close/>
                </a:path>
              </a:pathLst>
            </a:custGeom>
          </p:spPr>
        </p:pic>
        <p:pic>
          <p:nvPicPr>
            <p:cNvPr id="80" name="صورة 79">
              <a:extLst>
                <a:ext uri="{FF2B5EF4-FFF2-40B4-BE49-F238E27FC236}">
                  <a16:creationId xmlns:a16="http://schemas.microsoft.com/office/drawing/2014/main" id="{331D7FE0-0CAE-4144-B424-229DCD33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49" t="72434" r="19769" b="26123"/>
            <a:stretch>
              <a:fillRect/>
            </a:stretch>
          </p:blipFill>
          <p:spPr>
            <a:xfrm>
              <a:off x="5980777" y="4537370"/>
              <a:ext cx="79761" cy="77674"/>
            </a:xfrm>
            <a:custGeom>
              <a:avLst/>
              <a:gdLst>
                <a:gd name="connsiteX0" fmla="*/ 0 w 79761"/>
                <a:gd name="connsiteY0" fmla="*/ 0 h 77674"/>
                <a:gd name="connsiteX1" fmla="*/ 2748 w 79761"/>
                <a:gd name="connsiteY1" fmla="*/ 5411 h 77674"/>
                <a:gd name="connsiteX2" fmla="*/ 7081 w 79761"/>
                <a:gd name="connsiteY2" fmla="*/ 13286 h 77674"/>
                <a:gd name="connsiteX3" fmla="*/ 12137 w 79761"/>
                <a:gd name="connsiteY3" fmla="*/ 19848 h 77674"/>
                <a:gd name="connsiteX4" fmla="*/ 16470 w 79761"/>
                <a:gd name="connsiteY4" fmla="*/ 25753 h 77674"/>
                <a:gd name="connsiteX5" fmla="*/ 22248 w 79761"/>
                <a:gd name="connsiteY5" fmla="*/ 31659 h 77674"/>
                <a:gd name="connsiteX6" fmla="*/ 33081 w 79761"/>
                <a:gd name="connsiteY6" fmla="*/ 40846 h 77674"/>
                <a:gd name="connsiteX7" fmla="*/ 42469 w 79761"/>
                <a:gd name="connsiteY7" fmla="*/ 46751 h 77674"/>
                <a:gd name="connsiteX8" fmla="*/ 51136 w 79761"/>
                <a:gd name="connsiteY8" fmla="*/ 51345 h 77674"/>
                <a:gd name="connsiteX9" fmla="*/ 61969 w 79761"/>
                <a:gd name="connsiteY9" fmla="*/ 57251 h 77674"/>
                <a:gd name="connsiteX10" fmla="*/ 70635 w 79761"/>
                <a:gd name="connsiteY10" fmla="*/ 63156 h 77674"/>
                <a:gd name="connsiteX11" fmla="*/ 75690 w 79761"/>
                <a:gd name="connsiteY11" fmla="*/ 70374 h 77674"/>
                <a:gd name="connsiteX12" fmla="*/ 79301 w 79761"/>
                <a:gd name="connsiteY12" fmla="*/ 76280 h 77674"/>
                <a:gd name="connsiteX13" fmla="*/ 79761 w 79761"/>
                <a:gd name="connsiteY13" fmla="*/ 77674 h 77674"/>
                <a:gd name="connsiteX14" fmla="*/ 77157 w 79761"/>
                <a:gd name="connsiteY14" fmla="*/ 74122 h 77674"/>
                <a:gd name="connsiteX15" fmla="*/ 72824 w 79761"/>
                <a:gd name="connsiteY15" fmla="*/ 68868 h 77674"/>
                <a:gd name="connsiteX16" fmla="*/ 67045 w 79761"/>
                <a:gd name="connsiteY16" fmla="*/ 64927 h 77674"/>
                <a:gd name="connsiteX17" fmla="*/ 61267 w 79761"/>
                <a:gd name="connsiteY17" fmla="*/ 60987 h 77674"/>
                <a:gd name="connsiteX18" fmla="*/ 53322 w 79761"/>
                <a:gd name="connsiteY18" fmla="*/ 57047 h 77674"/>
                <a:gd name="connsiteX19" fmla="*/ 44655 w 79761"/>
                <a:gd name="connsiteY19" fmla="*/ 52449 h 77674"/>
                <a:gd name="connsiteX20" fmla="*/ 35266 w 79761"/>
                <a:gd name="connsiteY20" fmla="*/ 46539 h 77674"/>
                <a:gd name="connsiteX21" fmla="*/ 24432 w 79761"/>
                <a:gd name="connsiteY21" fmla="*/ 36687 h 77674"/>
                <a:gd name="connsiteX22" fmla="*/ 18654 w 79761"/>
                <a:gd name="connsiteY22" fmla="*/ 31434 h 77674"/>
                <a:gd name="connsiteX23" fmla="*/ 14320 w 79761"/>
                <a:gd name="connsiteY23" fmla="*/ 24866 h 77674"/>
                <a:gd name="connsiteX24" fmla="*/ 9265 w 79761"/>
                <a:gd name="connsiteY24" fmla="*/ 17642 h 77674"/>
                <a:gd name="connsiteX25" fmla="*/ 4931 w 79761"/>
                <a:gd name="connsiteY25" fmla="*/ 10418 h 77674"/>
                <a:gd name="connsiteX26" fmla="*/ 597 w 79761"/>
                <a:gd name="connsiteY26" fmla="*/ 2537 h 77674"/>
                <a:gd name="connsiteX27" fmla="*/ 0 w 79761"/>
                <a:gd name="connsiteY27" fmla="*/ 0 h 7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761" h="77674">
                  <a:moveTo>
                    <a:pt x="0" y="0"/>
                  </a:moveTo>
                  <a:lnTo>
                    <a:pt x="2748" y="5411"/>
                  </a:lnTo>
                  <a:lnTo>
                    <a:pt x="7081" y="13286"/>
                  </a:lnTo>
                  <a:lnTo>
                    <a:pt x="12137" y="19848"/>
                  </a:lnTo>
                  <a:lnTo>
                    <a:pt x="16470" y="25753"/>
                  </a:lnTo>
                  <a:lnTo>
                    <a:pt x="22248" y="31659"/>
                  </a:lnTo>
                  <a:lnTo>
                    <a:pt x="33081" y="40846"/>
                  </a:lnTo>
                  <a:lnTo>
                    <a:pt x="42469" y="46751"/>
                  </a:lnTo>
                  <a:lnTo>
                    <a:pt x="51136" y="51345"/>
                  </a:lnTo>
                  <a:lnTo>
                    <a:pt x="61969" y="57251"/>
                  </a:lnTo>
                  <a:lnTo>
                    <a:pt x="70635" y="63156"/>
                  </a:lnTo>
                  <a:lnTo>
                    <a:pt x="75690" y="70374"/>
                  </a:lnTo>
                  <a:lnTo>
                    <a:pt x="79301" y="76280"/>
                  </a:lnTo>
                  <a:lnTo>
                    <a:pt x="79761" y="77674"/>
                  </a:lnTo>
                  <a:lnTo>
                    <a:pt x="77157" y="74122"/>
                  </a:lnTo>
                  <a:lnTo>
                    <a:pt x="72824" y="68868"/>
                  </a:lnTo>
                  <a:lnTo>
                    <a:pt x="67045" y="64927"/>
                  </a:lnTo>
                  <a:lnTo>
                    <a:pt x="61267" y="60987"/>
                  </a:lnTo>
                  <a:lnTo>
                    <a:pt x="53322" y="57047"/>
                  </a:lnTo>
                  <a:lnTo>
                    <a:pt x="44655" y="52449"/>
                  </a:lnTo>
                  <a:lnTo>
                    <a:pt x="35266" y="46539"/>
                  </a:lnTo>
                  <a:lnTo>
                    <a:pt x="24432" y="36687"/>
                  </a:lnTo>
                  <a:lnTo>
                    <a:pt x="18654" y="31434"/>
                  </a:lnTo>
                  <a:lnTo>
                    <a:pt x="14320" y="24866"/>
                  </a:lnTo>
                  <a:lnTo>
                    <a:pt x="9265" y="17642"/>
                  </a:lnTo>
                  <a:lnTo>
                    <a:pt x="4931" y="10418"/>
                  </a:lnTo>
                  <a:lnTo>
                    <a:pt x="597" y="2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1" name="صورة 80">
              <a:extLst>
                <a:ext uri="{FF2B5EF4-FFF2-40B4-BE49-F238E27FC236}">
                  <a16:creationId xmlns:a16="http://schemas.microsoft.com/office/drawing/2014/main" id="{4486EBD5-5777-4A17-82D9-4C75E27A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74" t="73877" r="19682" b="15076"/>
            <a:stretch>
              <a:fillRect/>
            </a:stretch>
          </p:blipFill>
          <p:spPr>
            <a:xfrm>
              <a:off x="4836177" y="4615044"/>
              <a:ext cx="1228257" cy="594680"/>
            </a:xfrm>
            <a:custGeom>
              <a:avLst/>
              <a:gdLst>
                <a:gd name="connsiteX0" fmla="*/ 1224361 w 1228257"/>
                <a:gd name="connsiteY0" fmla="*/ 0 h 594680"/>
                <a:gd name="connsiteX1" fmla="*/ 1224646 w 1228257"/>
                <a:gd name="connsiteY1" fmla="*/ 388 h 594680"/>
                <a:gd name="connsiteX2" fmla="*/ 1226813 w 1228257"/>
                <a:gd name="connsiteY2" fmla="*/ 4986 h 594680"/>
                <a:gd name="connsiteX3" fmla="*/ 1228257 w 1228257"/>
                <a:gd name="connsiteY3" fmla="*/ 8926 h 594680"/>
                <a:gd name="connsiteX4" fmla="*/ 1228257 w 1228257"/>
                <a:gd name="connsiteY4" fmla="*/ 12867 h 594680"/>
                <a:gd name="connsiteX5" fmla="*/ 1226813 w 1228257"/>
                <a:gd name="connsiteY5" fmla="*/ 16807 h 594680"/>
                <a:gd name="connsiteX6" fmla="*/ 1224646 w 1228257"/>
                <a:gd name="connsiteY6" fmla="*/ 20747 h 594680"/>
                <a:gd name="connsiteX7" fmla="*/ 1221757 w 1228257"/>
                <a:gd name="connsiteY7" fmla="*/ 24688 h 594680"/>
                <a:gd name="connsiteX8" fmla="*/ 1217424 w 1228257"/>
                <a:gd name="connsiteY8" fmla="*/ 27972 h 594680"/>
                <a:gd name="connsiteX9" fmla="*/ 1211645 w 1228257"/>
                <a:gd name="connsiteY9" fmla="*/ 29285 h 594680"/>
                <a:gd name="connsiteX10" fmla="*/ 1205867 w 1228257"/>
                <a:gd name="connsiteY10" fmla="*/ 31255 h 594680"/>
                <a:gd name="connsiteX11" fmla="*/ 1197922 w 1228257"/>
                <a:gd name="connsiteY11" fmla="*/ 32569 h 594680"/>
                <a:gd name="connsiteX12" fmla="*/ 1189255 w 1228257"/>
                <a:gd name="connsiteY12" fmla="*/ 32569 h 594680"/>
                <a:gd name="connsiteX13" fmla="*/ 1007968 w 1228257"/>
                <a:gd name="connsiteY13" fmla="*/ 32569 h 594680"/>
                <a:gd name="connsiteX14" fmla="*/ 1007968 w 1228257"/>
                <a:gd name="connsiteY14" fmla="*/ 34539 h 594680"/>
                <a:gd name="connsiteX15" fmla="*/ 613613 w 1228257"/>
                <a:gd name="connsiteY15" fmla="*/ 34539 h 594680"/>
                <a:gd name="connsiteX16" fmla="*/ 613613 w 1228257"/>
                <a:gd name="connsiteY16" fmla="*/ 560592 h 594680"/>
                <a:gd name="connsiteX17" fmla="*/ 613613 w 1228257"/>
                <a:gd name="connsiteY17" fmla="*/ 568472 h 594680"/>
                <a:gd name="connsiteX18" fmla="*/ 615057 w 1228257"/>
                <a:gd name="connsiteY18" fmla="*/ 574383 h 594680"/>
                <a:gd name="connsiteX19" fmla="*/ 617224 w 1228257"/>
                <a:gd name="connsiteY19" fmla="*/ 580294 h 594680"/>
                <a:gd name="connsiteX20" fmla="*/ 619391 w 1228257"/>
                <a:gd name="connsiteY20" fmla="*/ 585548 h 594680"/>
                <a:gd name="connsiteX21" fmla="*/ 622280 w 1228257"/>
                <a:gd name="connsiteY21" fmla="*/ 588832 h 594680"/>
                <a:gd name="connsiteX22" fmla="*/ 626613 w 1228257"/>
                <a:gd name="connsiteY22" fmla="*/ 592115 h 594680"/>
                <a:gd name="connsiteX23" fmla="*/ 630947 w 1228257"/>
                <a:gd name="connsiteY23" fmla="*/ 594086 h 594680"/>
                <a:gd name="connsiteX24" fmla="*/ 634763 w 1228257"/>
                <a:gd name="connsiteY24" fmla="*/ 594664 h 594680"/>
                <a:gd name="connsiteX25" fmla="*/ 634655 w 1228257"/>
                <a:gd name="connsiteY25" fmla="*/ 594680 h 594680"/>
                <a:gd name="connsiteX26" fmla="*/ 630326 w 1228257"/>
                <a:gd name="connsiteY26" fmla="*/ 594680 h 594680"/>
                <a:gd name="connsiteX27" fmla="*/ 626718 w 1228257"/>
                <a:gd name="connsiteY27" fmla="*/ 594680 h 594680"/>
                <a:gd name="connsiteX28" fmla="*/ 622388 w 1228257"/>
                <a:gd name="connsiteY28" fmla="*/ 592710 h 594680"/>
                <a:gd name="connsiteX29" fmla="*/ 619502 w 1228257"/>
                <a:gd name="connsiteY29" fmla="*/ 590739 h 594680"/>
                <a:gd name="connsiteX30" fmla="*/ 615894 w 1228257"/>
                <a:gd name="connsiteY30" fmla="*/ 588112 h 594680"/>
                <a:gd name="connsiteX31" fmla="*/ 613729 w 1228257"/>
                <a:gd name="connsiteY31" fmla="*/ 585485 h 594680"/>
                <a:gd name="connsiteX32" fmla="*/ 611565 w 1228257"/>
                <a:gd name="connsiteY32" fmla="*/ 580230 h 594680"/>
                <a:gd name="connsiteX33" fmla="*/ 609400 w 1228257"/>
                <a:gd name="connsiteY33" fmla="*/ 575633 h 594680"/>
                <a:gd name="connsiteX34" fmla="*/ 609400 w 1228257"/>
                <a:gd name="connsiteY34" fmla="*/ 34430 h 594680"/>
                <a:gd name="connsiteX35" fmla="*/ 2541 w 1228257"/>
                <a:gd name="connsiteY35" fmla="*/ 34430 h 594680"/>
                <a:gd name="connsiteX36" fmla="*/ 0 w 1228257"/>
                <a:gd name="connsiteY36" fmla="*/ 36165 h 594680"/>
                <a:gd name="connsiteX37" fmla="*/ 0 w 1228257"/>
                <a:gd name="connsiteY37" fmla="*/ 35515 h 594680"/>
                <a:gd name="connsiteX38" fmla="*/ 2888 w 1228257"/>
                <a:gd name="connsiteY38" fmla="*/ 29608 h 594680"/>
                <a:gd name="connsiteX39" fmla="*/ 8663 w 1228257"/>
                <a:gd name="connsiteY39" fmla="*/ 25015 h 594680"/>
                <a:gd name="connsiteX40" fmla="*/ 13717 w 1228257"/>
                <a:gd name="connsiteY40" fmla="*/ 21734 h 594680"/>
                <a:gd name="connsiteX41" fmla="*/ 20213 w 1228257"/>
                <a:gd name="connsiteY41" fmla="*/ 19765 h 594680"/>
                <a:gd name="connsiteX42" fmla="*/ 28876 w 1228257"/>
                <a:gd name="connsiteY42" fmla="*/ 19109 h 594680"/>
                <a:gd name="connsiteX43" fmla="*/ 37539 w 1228257"/>
                <a:gd name="connsiteY43" fmla="*/ 17796 h 594680"/>
                <a:gd name="connsiteX44" fmla="*/ 218735 w 1228257"/>
                <a:gd name="connsiteY44" fmla="*/ 17796 h 594680"/>
                <a:gd name="connsiteX45" fmla="*/ 218735 w 1228257"/>
                <a:gd name="connsiteY45" fmla="*/ 17141 h 594680"/>
                <a:gd name="connsiteX46" fmla="*/ 610753 w 1228257"/>
                <a:gd name="connsiteY46" fmla="*/ 17141 h 594680"/>
                <a:gd name="connsiteX47" fmla="*/ 610753 w 1228257"/>
                <a:gd name="connsiteY47" fmla="*/ 20917 h 594680"/>
                <a:gd name="connsiteX48" fmla="*/ 1215957 w 1228257"/>
                <a:gd name="connsiteY48" fmla="*/ 20917 h 594680"/>
                <a:gd name="connsiteX49" fmla="*/ 1221735 w 1228257"/>
                <a:gd name="connsiteY49" fmla="*/ 16323 h 594680"/>
                <a:gd name="connsiteX50" fmla="*/ 1224624 w 1228257"/>
                <a:gd name="connsiteY50" fmla="*/ 11074 h 594680"/>
                <a:gd name="connsiteX51" fmla="*/ 1226068 w 1228257"/>
                <a:gd name="connsiteY51" fmla="*/ 5168 h 594680"/>
                <a:gd name="connsiteX52" fmla="*/ 1224361 w 1228257"/>
                <a:gd name="connsiteY52" fmla="*/ 0 h 5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28257" h="594680">
                  <a:moveTo>
                    <a:pt x="1224361" y="0"/>
                  </a:moveTo>
                  <a:lnTo>
                    <a:pt x="1224646" y="388"/>
                  </a:lnTo>
                  <a:lnTo>
                    <a:pt x="1226813" y="4986"/>
                  </a:lnTo>
                  <a:lnTo>
                    <a:pt x="1228257" y="8926"/>
                  </a:lnTo>
                  <a:lnTo>
                    <a:pt x="1228257" y="12867"/>
                  </a:lnTo>
                  <a:lnTo>
                    <a:pt x="1226813" y="16807"/>
                  </a:lnTo>
                  <a:lnTo>
                    <a:pt x="1224646" y="20747"/>
                  </a:lnTo>
                  <a:lnTo>
                    <a:pt x="1221757" y="24688"/>
                  </a:lnTo>
                  <a:lnTo>
                    <a:pt x="1217424" y="27972"/>
                  </a:lnTo>
                  <a:lnTo>
                    <a:pt x="1211645" y="29285"/>
                  </a:lnTo>
                  <a:lnTo>
                    <a:pt x="1205867" y="31255"/>
                  </a:lnTo>
                  <a:lnTo>
                    <a:pt x="1197922" y="32569"/>
                  </a:lnTo>
                  <a:lnTo>
                    <a:pt x="1189255" y="32569"/>
                  </a:lnTo>
                  <a:lnTo>
                    <a:pt x="1007968" y="32569"/>
                  </a:lnTo>
                  <a:lnTo>
                    <a:pt x="1007968" y="34539"/>
                  </a:lnTo>
                  <a:lnTo>
                    <a:pt x="613613" y="34539"/>
                  </a:lnTo>
                  <a:lnTo>
                    <a:pt x="613613" y="560592"/>
                  </a:lnTo>
                  <a:lnTo>
                    <a:pt x="613613" y="568472"/>
                  </a:lnTo>
                  <a:lnTo>
                    <a:pt x="615057" y="574383"/>
                  </a:lnTo>
                  <a:lnTo>
                    <a:pt x="617224" y="580294"/>
                  </a:lnTo>
                  <a:lnTo>
                    <a:pt x="619391" y="585548"/>
                  </a:lnTo>
                  <a:lnTo>
                    <a:pt x="622280" y="588832"/>
                  </a:lnTo>
                  <a:lnTo>
                    <a:pt x="626613" y="592115"/>
                  </a:lnTo>
                  <a:lnTo>
                    <a:pt x="630947" y="594086"/>
                  </a:lnTo>
                  <a:lnTo>
                    <a:pt x="634763" y="594664"/>
                  </a:lnTo>
                  <a:lnTo>
                    <a:pt x="634655" y="594680"/>
                  </a:lnTo>
                  <a:lnTo>
                    <a:pt x="630326" y="594680"/>
                  </a:lnTo>
                  <a:lnTo>
                    <a:pt x="626718" y="594680"/>
                  </a:lnTo>
                  <a:lnTo>
                    <a:pt x="622388" y="592710"/>
                  </a:lnTo>
                  <a:lnTo>
                    <a:pt x="619502" y="590739"/>
                  </a:lnTo>
                  <a:lnTo>
                    <a:pt x="615894" y="588112"/>
                  </a:lnTo>
                  <a:lnTo>
                    <a:pt x="613729" y="585485"/>
                  </a:lnTo>
                  <a:lnTo>
                    <a:pt x="611565" y="580230"/>
                  </a:lnTo>
                  <a:lnTo>
                    <a:pt x="609400" y="575633"/>
                  </a:lnTo>
                  <a:lnTo>
                    <a:pt x="609400" y="34430"/>
                  </a:lnTo>
                  <a:lnTo>
                    <a:pt x="2541" y="34430"/>
                  </a:lnTo>
                  <a:lnTo>
                    <a:pt x="0" y="36165"/>
                  </a:lnTo>
                  <a:lnTo>
                    <a:pt x="0" y="35515"/>
                  </a:lnTo>
                  <a:lnTo>
                    <a:pt x="2888" y="29608"/>
                  </a:lnTo>
                  <a:lnTo>
                    <a:pt x="8663" y="25015"/>
                  </a:lnTo>
                  <a:lnTo>
                    <a:pt x="13717" y="21734"/>
                  </a:lnTo>
                  <a:lnTo>
                    <a:pt x="20213" y="19765"/>
                  </a:lnTo>
                  <a:lnTo>
                    <a:pt x="28876" y="19109"/>
                  </a:lnTo>
                  <a:lnTo>
                    <a:pt x="37539" y="17796"/>
                  </a:lnTo>
                  <a:lnTo>
                    <a:pt x="218735" y="17796"/>
                  </a:lnTo>
                  <a:lnTo>
                    <a:pt x="218735" y="17141"/>
                  </a:lnTo>
                  <a:lnTo>
                    <a:pt x="610753" y="17141"/>
                  </a:lnTo>
                  <a:lnTo>
                    <a:pt x="610753" y="20917"/>
                  </a:lnTo>
                  <a:lnTo>
                    <a:pt x="1215957" y="20917"/>
                  </a:lnTo>
                  <a:lnTo>
                    <a:pt x="1221735" y="16323"/>
                  </a:lnTo>
                  <a:lnTo>
                    <a:pt x="1224624" y="11074"/>
                  </a:lnTo>
                  <a:lnTo>
                    <a:pt x="1226068" y="5168"/>
                  </a:lnTo>
                  <a:lnTo>
                    <a:pt x="1224361" y="0"/>
                  </a:lnTo>
                  <a:close/>
                </a:path>
              </a:pathLst>
            </a:custGeom>
          </p:spPr>
        </p:pic>
        <p:pic>
          <p:nvPicPr>
            <p:cNvPr id="82" name="صورة 81">
              <a:extLst>
                <a:ext uri="{FF2B5EF4-FFF2-40B4-BE49-F238E27FC236}">
                  <a16:creationId xmlns:a16="http://schemas.microsoft.com/office/drawing/2014/main" id="{4CFB2D49-100E-4BF5-9B7C-7AD51781D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7" t="74549" r="45175" b="22226"/>
            <a:stretch>
              <a:fillRect/>
            </a:stretch>
          </p:blipFill>
          <p:spPr>
            <a:xfrm>
              <a:off x="4830059" y="4651209"/>
              <a:ext cx="93468" cy="173609"/>
            </a:xfrm>
            <a:custGeom>
              <a:avLst/>
              <a:gdLst>
                <a:gd name="connsiteX0" fmla="*/ 6118 w 93468"/>
                <a:gd name="connsiteY0" fmla="*/ 0 h 173609"/>
                <a:gd name="connsiteX1" fmla="*/ 6118 w 93468"/>
                <a:gd name="connsiteY1" fmla="*/ 5256 h 173609"/>
                <a:gd name="connsiteX2" fmla="*/ 6840 w 93468"/>
                <a:gd name="connsiteY2" fmla="*/ 11162 h 173609"/>
                <a:gd name="connsiteX3" fmla="*/ 10450 w 93468"/>
                <a:gd name="connsiteY3" fmla="*/ 18380 h 173609"/>
                <a:gd name="connsiteX4" fmla="*/ 16947 w 93468"/>
                <a:gd name="connsiteY4" fmla="*/ 24286 h 173609"/>
                <a:gd name="connsiteX5" fmla="*/ 24166 w 93468"/>
                <a:gd name="connsiteY5" fmla="*/ 30192 h 173609"/>
                <a:gd name="connsiteX6" fmla="*/ 34994 w 93468"/>
                <a:gd name="connsiteY6" fmla="*/ 36099 h 173609"/>
                <a:gd name="connsiteX7" fmla="*/ 43657 w 93468"/>
                <a:gd name="connsiteY7" fmla="*/ 40692 h 173609"/>
                <a:gd name="connsiteX8" fmla="*/ 53764 w 93468"/>
                <a:gd name="connsiteY8" fmla="*/ 46598 h 173609"/>
                <a:gd name="connsiteX9" fmla="*/ 63870 w 93468"/>
                <a:gd name="connsiteY9" fmla="*/ 55785 h 173609"/>
                <a:gd name="connsiteX10" fmla="*/ 69645 w 93468"/>
                <a:gd name="connsiteY10" fmla="*/ 61692 h 173609"/>
                <a:gd name="connsiteX11" fmla="*/ 74699 w 93468"/>
                <a:gd name="connsiteY11" fmla="*/ 67598 h 173609"/>
                <a:gd name="connsiteX12" fmla="*/ 79030 w 93468"/>
                <a:gd name="connsiteY12" fmla="*/ 74816 h 173609"/>
                <a:gd name="connsiteX13" fmla="*/ 83362 w 93468"/>
                <a:gd name="connsiteY13" fmla="*/ 82035 h 173609"/>
                <a:gd name="connsiteX14" fmla="*/ 87692 w 93468"/>
                <a:gd name="connsiteY14" fmla="*/ 90566 h 173609"/>
                <a:gd name="connsiteX15" fmla="*/ 89858 w 93468"/>
                <a:gd name="connsiteY15" fmla="*/ 99753 h 173609"/>
                <a:gd name="connsiteX16" fmla="*/ 92024 w 93468"/>
                <a:gd name="connsiteY16" fmla="*/ 109597 h 173609"/>
                <a:gd name="connsiteX17" fmla="*/ 93468 w 93468"/>
                <a:gd name="connsiteY17" fmla="*/ 120096 h 173609"/>
                <a:gd name="connsiteX18" fmla="*/ 92024 w 93468"/>
                <a:gd name="connsiteY18" fmla="*/ 133221 h 173609"/>
                <a:gd name="connsiteX19" fmla="*/ 89858 w 93468"/>
                <a:gd name="connsiteY19" fmla="*/ 145033 h 173609"/>
                <a:gd name="connsiteX20" fmla="*/ 85527 w 93468"/>
                <a:gd name="connsiteY20" fmla="*/ 156845 h 173609"/>
                <a:gd name="connsiteX21" fmla="*/ 80474 w 93468"/>
                <a:gd name="connsiteY21" fmla="*/ 167345 h 173609"/>
                <a:gd name="connsiteX22" fmla="*/ 75736 w 93468"/>
                <a:gd name="connsiteY22" fmla="*/ 173609 h 173609"/>
                <a:gd name="connsiteX23" fmla="*/ 79375 w 93468"/>
                <a:gd name="connsiteY23" fmla="*/ 165092 h 173609"/>
                <a:gd name="connsiteX24" fmla="*/ 83705 w 93468"/>
                <a:gd name="connsiteY24" fmla="*/ 154583 h 173609"/>
                <a:gd name="connsiteX25" fmla="*/ 85869 w 93468"/>
                <a:gd name="connsiteY25" fmla="*/ 141447 h 173609"/>
                <a:gd name="connsiteX26" fmla="*/ 87313 w 93468"/>
                <a:gd name="connsiteY26" fmla="*/ 129625 h 173609"/>
                <a:gd name="connsiteX27" fmla="*/ 85869 w 93468"/>
                <a:gd name="connsiteY27" fmla="*/ 119116 h 173609"/>
                <a:gd name="connsiteX28" fmla="*/ 83705 w 93468"/>
                <a:gd name="connsiteY28" fmla="*/ 109264 h 173609"/>
                <a:gd name="connsiteX29" fmla="*/ 81540 w 93468"/>
                <a:gd name="connsiteY29" fmla="*/ 99412 h 173609"/>
                <a:gd name="connsiteX30" fmla="*/ 77210 w 93468"/>
                <a:gd name="connsiteY30" fmla="*/ 91530 h 173609"/>
                <a:gd name="connsiteX31" fmla="*/ 72881 w 93468"/>
                <a:gd name="connsiteY31" fmla="*/ 83649 h 173609"/>
                <a:gd name="connsiteX32" fmla="*/ 68551 w 93468"/>
                <a:gd name="connsiteY32" fmla="*/ 77081 h 173609"/>
                <a:gd name="connsiteX33" fmla="*/ 63500 w 93468"/>
                <a:gd name="connsiteY33" fmla="*/ 69856 h 173609"/>
                <a:gd name="connsiteX34" fmla="*/ 57727 w 93468"/>
                <a:gd name="connsiteY34" fmla="*/ 65258 h 173609"/>
                <a:gd name="connsiteX35" fmla="*/ 47625 w 93468"/>
                <a:gd name="connsiteY35" fmla="*/ 56063 h 173609"/>
                <a:gd name="connsiteX36" fmla="*/ 37523 w 93468"/>
                <a:gd name="connsiteY36" fmla="*/ 49495 h 173609"/>
                <a:gd name="connsiteX37" fmla="*/ 28864 w 93468"/>
                <a:gd name="connsiteY37" fmla="*/ 44241 h 173609"/>
                <a:gd name="connsiteX38" fmla="*/ 18040 w 93468"/>
                <a:gd name="connsiteY38" fmla="*/ 39643 h 173609"/>
                <a:gd name="connsiteX39" fmla="*/ 10824 w 93468"/>
                <a:gd name="connsiteY39" fmla="*/ 33732 h 173609"/>
                <a:gd name="connsiteX40" fmla="*/ 4330 w 93468"/>
                <a:gd name="connsiteY40" fmla="*/ 26507 h 173609"/>
                <a:gd name="connsiteX41" fmla="*/ 722 w 93468"/>
                <a:gd name="connsiteY41" fmla="*/ 19939 h 173609"/>
                <a:gd name="connsiteX42" fmla="*/ 0 w 93468"/>
                <a:gd name="connsiteY42" fmla="*/ 14028 h 173609"/>
                <a:gd name="connsiteX43" fmla="*/ 0 w 93468"/>
                <a:gd name="connsiteY43" fmla="*/ 8117 h 173609"/>
                <a:gd name="connsiteX44" fmla="*/ 2886 w 93468"/>
                <a:gd name="connsiteY44" fmla="*/ 2206 h 173609"/>
                <a:gd name="connsiteX45" fmla="*/ 6118 w 93468"/>
                <a:gd name="connsiteY45" fmla="*/ 0 h 17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468" h="173609">
                  <a:moveTo>
                    <a:pt x="6118" y="0"/>
                  </a:moveTo>
                  <a:lnTo>
                    <a:pt x="6118" y="5256"/>
                  </a:lnTo>
                  <a:lnTo>
                    <a:pt x="6840" y="11162"/>
                  </a:lnTo>
                  <a:lnTo>
                    <a:pt x="10450" y="18380"/>
                  </a:lnTo>
                  <a:lnTo>
                    <a:pt x="16947" y="24286"/>
                  </a:lnTo>
                  <a:lnTo>
                    <a:pt x="24166" y="30192"/>
                  </a:lnTo>
                  <a:lnTo>
                    <a:pt x="34994" y="36099"/>
                  </a:lnTo>
                  <a:lnTo>
                    <a:pt x="43657" y="40692"/>
                  </a:lnTo>
                  <a:lnTo>
                    <a:pt x="53764" y="46598"/>
                  </a:lnTo>
                  <a:lnTo>
                    <a:pt x="63870" y="55785"/>
                  </a:lnTo>
                  <a:lnTo>
                    <a:pt x="69645" y="61692"/>
                  </a:lnTo>
                  <a:lnTo>
                    <a:pt x="74699" y="67598"/>
                  </a:lnTo>
                  <a:lnTo>
                    <a:pt x="79030" y="74816"/>
                  </a:lnTo>
                  <a:lnTo>
                    <a:pt x="83362" y="82035"/>
                  </a:lnTo>
                  <a:lnTo>
                    <a:pt x="87692" y="90566"/>
                  </a:lnTo>
                  <a:lnTo>
                    <a:pt x="89858" y="99753"/>
                  </a:lnTo>
                  <a:lnTo>
                    <a:pt x="92024" y="109597"/>
                  </a:lnTo>
                  <a:lnTo>
                    <a:pt x="93468" y="120096"/>
                  </a:lnTo>
                  <a:lnTo>
                    <a:pt x="92024" y="133221"/>
                  </a:lnTo>
                  <a:lnTo>
                    <a:pt x="89858" y="145033"/>
                  </a:lnTo>
                  <a:lnTo>
                    <a:pt x="85527" y="156845"/>
                  </a:lnTo>
                  <a:lnTo>
                    <a:pt x="80474" y="167345"/>
                  </a:lnTo>
                  <a:lnTo>
                    <a:pt x="75736" y="173609"/>
                  </a:lnTo>
                  <a:lnTo>
                    <a:pt x="79375" y="165092"/>
                  </a:lnTo>
                  <a:lnTo>
                    <a:pt x="83705" y="154583"/>
                  </a:lnTo>
                  <a:lnTo>
                    <a:pt x="85869" y="141447"/>
                  </a:lnTo>
                  <a:lnTo>
                    <a:pt x="87313" y="129625"/>
                  </a:lnTo>
                  <a:lnTo>
                    <a:pt x="85869" y="119116"/>
                  </a:lnTo>
                  <a:lnTo>
                    <a:pt x="83705" y="109264"/>
                  </a:lnTo>
                  <a:lnTo>
                    <a:pt x="81540" y="99412"/>
                  </a:lnTo>
                  <a:lnTo>
                    <a:pt x="77210" y="91530"/>
                  </a:lnTo>
                  <a:lnTo>
                    <a:pt x="72881" y="83649"/>
                  </a:lnTo>
                  <a:lnTo>
                    <a:pt x="68551" y="77081"/>
                  </a:lnTo>
                  <a:lnTo>
                    <a:pt x="63500" y="69856"/>
                  </a:lnTo>
                  <a:lnTo>
                    <a:pt x="57727" y="65258"/>
                  </a:lnTo>
                  <a:lnTo>
                    <a:pt x="47625" y="56063"/>
                  </a:lnTo>
                  <a:lnTo>
                    <a:pt x="37523" y="49495"/>
                  </a:lnTo>
                  <a:lnTo>
                    <a:pt x="28864" y="44241"/>
                  </a:lnTo>
                  <a:lnTo>
                    <a:pt x="18040" y="39643"/>
                  </a:lnTo>
                  <a:lnTo>
                    <a:pt x="10824" y="33732"/>
                  </a:lnTo>
                  <a:lnTo>
                    <a:pt x="4330" y="26507"/>
                  </a:lnTo>
                  <a:lnTo>
                    <a:pt x="722" y="19939"/>
                  </a:lnTo>
                  <a:lnTo>
                    <a:pt x="0" y="14028"/>
                  </a:lnTo>
                  <a:lnTo>
                    <a:pt x="0" y="8117"/>
                  </a:lnTo>
                  <a:lnTo>
                    <a:pt x="2886" y="2206"/>
                  </a:lnTo>
                  <a:lnTo>
                    <a:pt x="6118" y="0"/>
                  </a:lnTo>
                  <a:close/>
                </a:path>
              </a:pathLst>
            </a:custGeom>
          </p:spPr>
        </p:pic>
        <p:pic>
          <p:nvPicPr>
            <p:cNvPr id="83" name="صورة 82">
              <a:extLst>
                <a:ext uri="{FF2B5EF4-FFF2-40B4-BE49-F238E27FC236}">
                  <a16:creationId xmlns:a16="http://schemas.microsoft.com/office/drawing/2014/main" id="{564CB20C-67AC-46BB-9E2D-D7342DA5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74810" r="77306" b="23138"/>
            <a:stretch>
              <a:fillRect/>
            </a:stretch>
          </p:blipFill>
          <p:spPr>
            <a:xfrm>
              <a:off x="3398500" y="4665282"/>
              <a:ext cx="87009" cy="110479"/>
            </a:xfrm>
            <a:custGeom>
              <a:avLst/>
              <a:gdLst>
                <a:gd name="connsiteX0" fmla="*/ 2146 w 87009"/>
                <a:gd name="connsiteY0" fmla="*/ 0 h 110479"/>
                <a:gd name="connsiteX1" fmla="*/ 3269 w 87009"/>
                <a:gd name="connsiteY1" fmla="*/ 2380 h 110479"/>
                <a:gd name="connsiteX2" fmla="*/ 6157 w 87009"/>
                <a:gd name="connsiteY2" fmla="*/ 6316 h 110479"/>
                <a:gd name="connsiteX3" fmla="*/ 10488 w 87009"/>
                <a:gd name="connsiteY3" fmla="*/ 11563 h 110479"/>
                <a:gd name="connsiteX4" fmla="*/ 16263 w 87009"/>
                <a:gd name="connsiteY4" fmla="*/ 15499 h 110479"/>
                <a:gd name="connsiteX5" fmla="*/ 22760 w 87009"/>
                <a:gd name="connsiteY5" fmla="*/ 19434 h 110479"/>
                <a:gd name="connsiteX6" fmla="*/ 28536 w 87009"/>
                <a:gd name="connsiteY6" fmla="*/ 23370 h 110479"/>
                <a:gd name="connsiteX7" fmla="*/ 38642 w 87009"/>
                <a:gd name="connsiteY7" fmla="*/ 27961 h 110479"/>
                <a:gd name="connsiteX8" fmla="*/ 47305 w 87009"/>
                <a:gd name="connsiteY8" fmla="*/ 33864 h 110479"/>
                <a:gd name="connsiteX9" fmla="*/ 58133 w 87009"/>
                <a:gd name="connsiteY9" fmla="*/ 43047 h 110479"/>
                <a:gd name="connsiteX10" fmla="*/ 63187 w 87009"/>
                <a:gd name="connsiteY10" fmla="*/ 48950 h 110479"/>
                <a:gd name="connsiteX11" fmla="*/ 68962 w 87009"/>
                <a:gd name="connsiteY11" fmla="*/ 54854 h 110479"/>
                <a:gd name="connsiteX12" fmla="*/ 74015 w 87009"/>
                <a:gd name="connsiteY12" fmla="*/ 62069 h 110479"/>
                <a:gd name="connsiteX13" fmla="*/ 78346 w 87009"/>
                <a:gd name="connsiteY13" fmla="*/ 69284 h 110479"/>
                <a:gd name="connsiteX14" fmla="*/ 81956 w 87009"/>
                <a:gd name="connsiteY14" fmla="*/ 77811 h 110479"/>
                <a:gd name="connsiteX15" fmla="*/ 84843 w 87009"/>
                <a:gd name="connsiteY15" fmla="*/ 86993 h 110479"/>
                <a:gd name="connsiteX16" fmla="*/ 87009 w 87009"/>
                <a:gd name="connsiteY16" fmla="*/ 96832 h 110479"/>
                <a:gd name="connsiteX17" fmla="*/ 87009 w 87009"/>
                <a:gd name="connsiteY17" fmla="*/ 107327 h 110479"/>
                <a:gd name="connsiteX18" fmla="*/ 86836 w 87009"/>
                <a:gd name="connsiteY18" fmla="*/ 110479 h 110479"/>
                <a:gd name="connsiteX19" fmla="*/ 85220 w 87009"/>
                <a:gd name="connsiteY19" fmla="*/ 103130 h 110479"/>
                <a:gd name="connsiteX20" fmla="*/ 82331 w 87009"/>
                <a:gd name="connsiteY20" fmla="*/ 93273 h 110479"/>
                <a:gd name="connsiteX21" fmla="*/ 78720 w 87009"/>
                <a:gd name="connsiteY21" fmla="*/ 85388 h 110479"/>
                <a:gd name="connsiteX22" fmla="*/ 74387 w 87009"/>
                <a:gd name="connsiteY22" fmla="*/ 77502 h 110479"/>
                <a:gd name="connsiteX23" fmla="*/ 69332 w 87009"/>
                <a:gd name="connsiteY23" fmla="*/ 70931 h 110479"/>
                <a:gd name="connsiteX24" fmla="*/ 63554 w 87009"/>
                <a:gd name="connsiteY24" fmla="*/ 65017 h 110479"/>
                <a:gd name="connsiteX25" fmla="*/ 58499 w 87009"/>
                <a:gd name="connsiteY25" fmla="*/ 59103 h 110479"/>
                <a:gd name="connsiteX26" fmla="*/ 47666 w 87009"/>
                <a:gd name="connsiteY26" fmla="*/ 50560 h 110479"/>
                <a:gd name="connsiteX27" fmla="*/ 38999 w 87009"/>
                <a:gd name="connsiteY27" fmla="*/ 43331 h 110479"/>
                <a:gd name="connsiteX28" fmla="*/ 28888 w 87009"/>
                <a:gd name="connsiteY28" fmla="*/ 38731 h 110479"/>
                <a:gd name="connsiteX29" fmla="*/ 23111 w 87009"/>
                <a:gd name="connsiteY29" fmla="*/ 35446 h 110479"/>
                <a:gd name="connsiteX30" fmla="*/ 16611 w 87009"/>
                <a:gd name="connsiteY30" fmla="*/ 31503 h 110479"/>
                <a:gd name="connsiteX31" fmla="*/ 10833 w 87009"/>
                <a:gd name="connsiteY31" fmla="*/ 26903 h 110479"/>
                <a:gd name="connsiteX32" fmla="*/ 6500 w 87009"/>
                <a:gd name="connsiteY32" fmla="*/ 22960 h 110479"/>
                <a:gd name="connsiteX33" fmla="*/ 3611 w 87009"/>
                <a:gd name="connsiteY33" fmla="*/ 17703 h 110479"/>
                <a:gd name="connsiteX34" fmla="*/ 1445 w 87009"/>
                <a:gd name="connsiteY34" fmla="*/ 13760 h 110479"/>
                <a:gd name="connsiteX35" fmla="*/ 0 w 87009"/>
                <a:gd name="connsiteY35" fmla="*/ 9161 h 110479"/>
                <a:gd name="connsiteX36" fmla="*/ 0 w 87009"/>
                <a:gd name="connsiteY36" fmla="*/ 5218 h 110479"/>
                <a:gd name="connsiteX37" fmla="*/ 1445 w 87009"/>
                <a:gd name="connsiteY37" fmla="*/ 1275 h 110479"/>
                <a:gd name="connsiteX38" fmla="*/ 2146 w 87009"/>
                <a:gd name="connsiteY38" fmla="*/ 0 h 11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009" h="110479">
                  <a:moveTo>
                    <a:pt x="2146" y="0"/>
                  </a:moveTo>
                  <a:lnTo>
                    <a:pt x="3269" y="2380"/>
                  </a:lnTo>
                  <a:lnTo>
                    <a:pt x="6157" y="6316"/>
                  </a:lnTo>
                  <a:lnTo>
                    <a:pt x="10488" y="11563"/>
                  </a:lnTo>
                  <a:lnTo>
                    <a:pt x="16263" y="15499"/>
                  </a:lnTo>
                  <a:lnTo>
                    <a:pt x="22760" y="19434"/>
                  </a:lnTo>
                  <a:lnTo>
                    <a:pt x="28536" y="23370"/>
                  </a:lnTo>
                  <a:lnTo>
                    <a:pt x="38642" y="27961"/>
                  </a:lnTo>
                  <a:lnTo>
                    <a:pt x="47305" y="33864"/>
                  </a:lnTo>
                  <a:lnTo>
                    <a:pt x="58133" y="43047"/>
                  </a:lnTo>
                  <a:lnTo>
                    <a:pt x="63187" y="48950"/>
                  </a:lnTo>
                  <a:lnTo>
                    <a:pt x="68962" y="54854"/>
                  </a:lnTo>
                  <a:lnTo>
                    <a:pt x="74015" y="62069"/>
                  </a:lnTo>
                  <a:lnTo>
                    <a:pt x="78346" y="69284"/>
                  </a:lnTo>
                  <a:lnTo>
                    <a:pt x="81956" y="77811"/>
                  </a:lnTo>
                  <a:lnTo>
                    <a:pt x="84843" y="86993"/>
                  </a:lnTo>
                  <a:lnTo>
                    <a:pt x="87009" y="96832"/>
                  </a:lnTo>
                  <a:lnTo>
                    <a:pt x="87009" y="107327"/>
                  </a:lnTo>
                  <a:lnTo>
                    <a:pt x="86836" y="110479"/>
                  </a:lnTo>
                  <a:lnTo>
                    <a:pt x="85220" y="103130"/>
                  </a:lnTo>
                  <a:lnTo>
                    <a:pt x="82331" y="93273"/>
                  </a:lnTo>
                  <a:lnTo>
                    <a:pt x="78720" y="85388"/>
                  </a:lnTo>
                  <a:lnTo>
                    <a:pt x="74387" y="77502"/>
                  </a:lnTo>
                  <a:lnTo>
                    <a:pt x="69332" y="70931"/>
                  </a:lnTo>
                  <a:lnTo>
                    <a:pt x="63554" y="65017"/>
                  </a:lnTo>
                  <a:lnTo>
                    <a:pt x="58499" y="59103"/>
                  </a:lnTo>
                  <a:lnTo>
                    <a:pt x="47666" y="50560"/>
                  </a:lnTo>
                  <a:lnTo>
                    <a:pt x="38999" y="43331"/>
                  </a:lnTo>
                  <a:lnTo>
                    <a:pt x="28888" y="38731"/>
                  </a:lnTo>
                  <a:lnTo>
                    <a:pt x="23111" y="35446"/>
                  </a:lnTo>
                  <a:lnTo>
                    <a:pt x="16611" y="31503"/>
                  </a:lnTo>
                  <a:lnTo>
                    <a:pt x="10833" y="26903"/>
                  </a:lnTo>
                  <a:lnTo>
                    <a:pt x="6500" y="22960"/>
                  </a:lnTo>
                  <a:lnTo>
                    <a:pt x="3611" y="17703"/>
                  </a:lnTo>
                  <a:lnTo>
                    <a:pt x="1445" y="13760"/>
                  </a:lnTo>
                  <a:lnTo>
                    <a:pt x="0" y="9161"/>
                  </a:lnTo>
                  <a:lnTo>
                    <a:pt x="0" y="5218"/>
                  </a:lnTo>
                  <a:lnTo>
                    <a:pt x="1445" y="1275"/>
                  </a:lnTo>
                  <a:lnTo>
                    <a:pt x="2146" y="0"/>
                  </a:lnTo>
                  <a:close/>
                </a:path>
              </a:pathLst>
            </a:custGeom>
          </p:spPr>
        </p:pic>
        <p:pic>
          <p:nvPicPr>
            <p:cNvPr id="84" name="صورة 83">
              <a:extLst>
                <a:ext uri="{FF2B5EF4-FFF2-40B4-BE49-F238E27FC236}">
                  <a16:creationId xmlns:a16="http://schemas.microsoft.com/office/drawing/2014/main" id="{85689454-1FFC-4A4C-9A28-DAA160CF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74812" r="82752" b="23009"/>
            <a:stretch>
              <a:fillRect/>
            </a:stretch>
          </p:blipFill>
          <p:spPr>
            <a:xfrm>
              <a:off x="3154159" y="4665385"/>
              <a:ext cx="87624" cy="117309"/>
            </a:xfrm>
            <a:custGeom>
              <a:avLst/>
              <a:gdLst>
                <a:gd name="connsiteX0" fmla="*/ 86258 w 87624"/>
                <a:gd name="connsiteY0" fmla="*/ 0 h 117309"/>
                <a:gd name="connsiteX1" fmla="*/ 86902 w 87624"/>
                <a:gd name="connsiteY1" fmla="*/ 1172 h 117309"/>
                <a:gd name="connsiteX2" fmla="*/ 87624 w 87624"/>
                <a:gd name="connsiteY2" fmla="*/ 5115 h 117309"/>
                <a:gd name="connsiteX3" fmla="*/ 87624 w 87624"/>
                <a:gd name="connsiteY3" fmla="*/ 9058 h 117309"/>
                <a:gd name="connsiteX4" fmla="*/ 87624 w 87624"/>
                <a:gd name="connsiteY4" fmla="*/ 13657 h 117309"/>
                <a:gd name="connsiteX5" fmla="*/ 85457 w 87624"/>
                <a:gd name="connsiteY5" fmla="*/ 17600 h 117309"/>
                <a:gd name="connsiteX6" fmla="*/ 82569 w 87624"/>
                <a:gd name="connsiteY6" fmla="*/ 22857 h 117309"/>
                <a:gd name="connsiteX7" fmla="*/ 78235 w 87624"/>
                <a:gd name="connsiteY7" fmla="*/ 26800 h 117309"/>
                <a:gd name="connsiteX8" fmla="*/ 72458 w 87624"/>
                <a:gd name="connsiteY8" fmla="*/ 31400 h 117309"/>
                <a:gd name="connsiteX9" fmla="*/ 65958 w 87624"/>
                <a:gd name="connsiteY9" fmla="*/ 35343 h 117309"/>
                <a:gd name="connsiteX10" fmla="*/ 58736 w 87624"/>
                <a:gd name="connsiteY10" fmla="*/ 38628 h 117309"/>
                <a:gd name="connsiteX11" fmla="*/ 50070 w 87624"/>
                <a:gd name="connsiteY11" fmla="*/ 43228 h 117309"/>
                <a:gd name="connsiteX12" fmla="*/ 40681 w 87624"/>
                <a:gd name="connsiteY12" fmla="*/ 50457 h 117309"/>
                <a:gd name="connsiteX13" fmla="*/ 29848 w 87624"/>
                <a:gd name="connsiteY13" fmla="*/ 59000 h 117309"/>
                <a:gd name="connsiteX14" fmla="*/ 24070 w 87624"/>
                <a:gd name="connsiteY14" fmla="*/ 64914 h 117309"/>
                <a:gd name="connsiteX15" fmla="*/ 19015 w 87624"/>
                <a:gd name="connsiteY15" fmla="*/ 70828 h 117309"/>
                <a:gd name="connsiteX16" fmla="*/ 14682 w 87624"/>
                <a:gd name="connsiteY16" fmla="*/ 77399 h 117309"/>
                <a:gd name="connsiteX17" fmla="*/ 10349 w 87624"/>
                <a:gd name="connsiteY17" fmla="*/ 85285 h 117309"/>
                <a:gd name="connsiteX18" fmla="*/ 6015 w 87624"/>
                <a:gd name="connsiteY18" fmla="*/ 93170 h 117309"/>
                <a:gd name="connsiteX19" fmla="*/ 3849 w 87624"/>
                <a:gd name="connsiteY19" fmla="*/ 103027 h 117309"/>
                <a:gd name="connsiteX20" fmla="*/ 1682 w 87624"/>
                <a:gd name="connsiteY20" fmla="*/ 112884 h 117309"/>
                <a:gd name="connsiteX21" fmla="*/ 1110 w 87624"/>
                <a:gd name="connsiteY21" fmla="*/ 117309 h 117309"/>
                <a:gd name="connsiteX22" fmla="*/ 0 w 87624"/>
                <a:gd name="connsiteY22" fmla="*/ 107224 h 117309"/>
                <a:gd name="connsiteX23" fmla="*/ 1444 w 87624"/>
                <a:gd name="connsiteY23" fmla="*/ 96729 h 117309"/>
                <a:gd name="connsiteX24" fmla="*/ 3609 w 87624"/>
                <a:gd name="connsiteY24" fmla="*/ 86890 h 117309"/>
                <a:gd name="connsiteX25" fmla="*/ 5775 w 87624"/>
                <a:gd name="connsiteY25" fmla="*/ 77708 h 117309"/>
                <a:gd name="connsiteX26" fmla="*/ 10106 w 87624"/>
                <a:gd name="connsiteY26" fmla="*/ 69181 h 117309"/>
                <a:gd name="connsiteX27" fmla="*/ 14438 w 87624"/>
                <a:gd name="connsiteY27" fmla="*/ 61966 h 117309"/>
                <a:gd name="connsiteX28" fmla="*/ 18769 w 87624"/>
                <a:gd name="connsiteY28" fmla="*/ 54751 h 117309"/>
                <a:gd name="connsiteX29" fmla="*/ 23822 w 87624"/>
                <a:gd name="connsiteY29" fmla="*/ 48847 h 117309"/>
                <a:gd name="connsiteX30" fmla="*/ 29597 w 87624"/>
                <a:gd name="connsiteY30" fmla="*/ 42944 h 117309"/>
                <a:gd name="connsiteX31" fmla="*/ 40426 w 87624"/>
                <a:gd name="connsiteY31" fmla="*/ 33761 h 117309"/>
                <a:gd name="connsiteX32" fmla="*/ 49811 w 87624"/>
                <a:gd name="connsiteY32" fmla="*/ 27858 h 117309"/>
                <a:gd name="connsiteX33" fmla="*/ 58473 w 87624"/>
                <a:gd name="connsiteY33" fmla="*/ 23267 h 117309"/>
                <a:gd name="connsiteX34" fmla="*/ 65692 w 87624"/>
                <a:gd name="connsiteY34" fmla="*/ 19331 h 117309"/>
                <a:gd name="connsiteX35" fmla="*/ 72189 w 87624"/>
                <a:gd name="connsiteY35" fmla="*/ 15396 h 117309"/>
                <a:gd name="connsiteX36" fmla="*/ 77965 w 87624"/>
                <a:gd name="connsiteY36" fmla="*/ 11460 h 117309"/>
                <a:gd name="connsiteX37" fmla="*/ 82296 w 87624"/>
                <a:gd name="connsiteY37" fmla="*/ 6213 h 117309"/>
                <a:gd name="connsiteX38" fmla="*/ 85184 w 87624"/>
                <a:gd name="connsiteY38" fmla="*/ 2277 h 117309"/>
                <a:gd name="connsiteX39" fmla="*/ 86258 w 87624"/>
                <a:gd name="connsiteY39" fmla="*/ 0 h 11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624" h="117309">
                  <a:moveTo>
                    <a:pt x="86258" y="0"/>
                  </a:moveTo>
                  <a:lnTo>
                    <a:pt x="86902" y="1172"/>
                  </a:lnTo>
                  <a:lnTo>
                    <a:pt x="87624" y="5115"/>
                  </a:lnTo>
                  <a:lnTo>
                    <a:pt x="87624" y="9058"/>
                  </a:lnTo>
                  <a:lnTo>
                    <a:pt x="87624" y="13657"/>
                  </a:lnTo>
                  <a:lnTo>
                    <a:pt x="85457" y="17600"/>
                  </a:lnTo>
                  <a:lnTo>
                    <a:pt x="82569" y="22857"/>
                  </a:lnTo>
                  <a:lnTo>
                    <a:pt x="78235" y="26800"/>
                  </a:lnTo>
                  <a:lnTo>
                    <a:pt x="72458" y="31400"/>
                  </a:lnTo>
                  <a:lnTo>
                    <a:pt x="65958" y="35343"/>
                  </a:lnTo>
                  <a:lnTo>
                    <a:pt x="58736" y="38628"/>
                  </a:lnTo>
                  <a:lnTo>
                    <a:pt x="50070" y="43228"/>
                  </a:lnTo>
                  <a:lnTo>
                    <a:pt x="40681" y="50457"/>
                  </a:lnTo>
                  <a:lnTo>
                    <a:pt x="29848" y="59000"/>
                  </a:lnTo>
                  <a:lnTo>
                    <a:pt x="24070" y="64914"/>
                  </a:lnTo>
                  <a:lnTo>
                    <a:pt x="19015" y="70828"/>
                  </a:lnTo>
                  <a:lnTo>
                    <a:pt x="14682" y="77399"/>
                  </a:lnTo>
                  <a:lnTo>
                    <a:pt x="10349" y="85285"/>
                  </a:lnTo>
                  <a:lnTo>
                    <a:pt x="6015" y="93170"/>
                  </a:lnTo>
                  <a:lnTo>
                    <a:pt x="3849" y="103027"/>
                  </a:lnTo>
                  <a:lnTo>
                    <a:pt x="1682" y="112884"/>
                  </a:lnTo>
                  <a:lnTo>
                    <a:pt x="1110" y="117309"/>
                  </a:lnTo>
                  <a:lnTo>
                    <a:pt x="0" y="107224"/>
                  </a:lnTo>
                  <a:lnTo>
                    <a:pt x="1444" y="96729"/>
                  </a:lnTo>
                  <a:lnTo>
                    <a:pt x="3609" y="86890"/>
                  </a:lnTo>
                  <a:lnTo>
                    <a:pt x="5775" y="77708"/>
                  </a:lnTo>
                  <a:lnTo>
                    <a:pt x="10106" y="69181"/>
                  </a:lnTo>
                  <a:lnTo>
                    <a:pt x="14438" y="61966"/>
                  </a:lnTo>
                  <a:lnTo>
                    <a:pt x="18769" y="54751"/>
                  </a:lnTo>
                  <a:lnTo>
                    <a:pt x="23822" y="48847"/>
                  </a:lnTo>
                  <a:lnTo>
                    <a:pt x="29597" y="42944"/>
                  </a:lnTo>
                  <a:lnTo>
                    <a:pt x="40426" y="33761"/>
                  </a:lnTo>
                  <a:lnTo>
                    <a:pt x="49811" y="27858"/>
                  </a:lnTo>
                  <a:lnTo>
                    <a:pt x="58473" y="23267"/>
                  </a:lnTo>
                  <a:lnTo>
                    <a:pt x="65692" y="19331"/>
                  </a:lnTo>
                  <a:lnTo>
                    <a:pt x="72189" y="15396"/>
                  </a:lnTo>
                  <a:lnTo>
                    <a:pt x="77965" y="11460"/>
                  </a:lnTo>
                  <a:lnTo>
                    <a:pt x="82296" y="6213"/>
                  </a:lnTo>
                  <a:lnTo>
                    <a:pt x="85184" y="2277"/>
                  </a:lnTo>
                  <a:lnTo>
                    <a:pt x="86258" y="0"/>
                  </a:lnTo>
                  <a:close/>
                </a:path>
              </a:pathLst>
            </a:custGeom>
          </p:spPr>
        </p:pic>
        <p:pic>
          <p:nvPicPr>
            <p:cNvPr id="85" name="صورة 84">
              <a:extLst>
                <a:ext uri="{FF2B5EF4-FFF2-40B4-BE49-F238E27FC236}">
                  <a16:creationId xmlns:a16="http://schemas.microsoft.com/office/drawing/2014/main" id="{08B0EAB8-E2F4-4F73-BAF5-68D808B1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51" t="74930" r="50787" b="23977"/>
            <a:stretch>
              <a:fillRect/>
            </a:stretch>
          </p:blipFill>
          <p:spPr>
            <a:xfrm>
              <a:off x="4602428" y="4671762"/>
              <a:ext cx="69920" cy="58834"/>
            </a:xfrm>
            <a:custGeom>
              <a:avLst/>
              <a:gdLst>
                <a:gd name="connsiteX0" fmla="*/ 69920 w 69920"/>
                <a:gd name="connsiteY0" fmla="*/ 0 h 58834"/>
                <a:gd name="connsiteX1" fmla="*/ 65994 w 69920"/>
                <a:gd name="connsiteY1" fmla="*/ 5954 h 58834"/>
                <a:gd name="connsiteX2" fmla="*/ 60222 w 69920"/>
                <a:gd name="connsiteY2" fmla="*/ 13179 h 58834"/>
                <a:gd name="connsiteX3" fmla="*/ 51563 w 69920"/>
                <a:gd name="connsiteY3" fmla="*/ 19090 h 58834"/>
                <a:gd name="connsiteX4" fmla="*/ 42182 w 69920"/>
                <a:gd name="connsiteY4" fmla="*/ 23688 h 58834"/>
                <a:gd name="connsiteX5" fmla="*/ 32080 w 69920"/>
                <a:gd name="connsiteY5" fmla="*/ 28942 h 58834"/>
                <a:gd name="connsiteX6" fmla="*/ 23421 w 69920"/>
                <a:gd name="connsiteY6" fmla="*/ 35510 h 58834"/>
                <a:gd name="connsiteX7" fmla="*/ 12597 w 69920"/>
                <a:gd name="connsiteY7" fmla="*/ 44705 h 58834"/>
                <a:gd name="connsiteX8" fmla="*/ 7546 w 69920"/>
                <a:gd name="connsiteY8" fmla="*/ 49303 h 58834"/>
                <a:gd name="connsiteX9" fmla="*/ 1773 w 69920"/>
                <a:gd name="connsiteY9" fmla="*/ 56528 h 58834"/>
                <a:gd name="connsiteX10" fmla="*/ 0 w 69920"/>
                <a:gd name="connsiteY10" fmla="*/ 58834 h 58834"/>
                <a:gd name="connsiteX11" fmla="*/ 2742 w 69920"/>
                <a:gd name="connsiteY11" fmla="*/ 54263 h 58834"/>
                <a:gd name="connsiteX12" fmla="*/ 7796 w 69920"/>
                <a:gd name="connsiteY12" fmla="*/ 47045 h 58834"/>
                <a:gd name="connsiteX13" fmla="*/ 13571 w 69920"/>
                <a:gd name="connsiteY13" fmla="*/ 41139 h 58834"/>
                <a:gd name="connsiteX14" fmla="*/ 18624 w 69920"/>
                <a:gd name="connsiteY14" fmla="*/ 35232 h 58834"/>
                <a:gd name="connsiteX15" fmla="*/ 29453 w 69920"/>
                <a:gd name="connsiteY15" fmla="*/ 26045 h 58834"/>
                <a:gd name="connsiteX16" fmla="*/ 38115 w 69920"/>
                <a:gd name="connsiteY16" fmla="*/ 20139 h 58834"/>
                <a:gd name="connsiteX17" fmla="*/ 48222 w 69920"/>
                <a:gd name="connsiteY17" fmla="*/ 15546 h 58834"/>
                <a:gd name="connsiteX18" fmla="*/ 57606 w 69920"/>
                <a:gd name="connsiteY18" fmla="*/ 9639 h 58834"/>
                <a:gd name="connsiteX19" fmla="*/ 66269 w 69920"/>
                <a:gd name="connsiteY19" fmla="*/ 3733 h 58834"/>
                <a:gd name="connsiteX20" fmla="*/ 69920 w 69920"/>
                <a:gd name="connsiteY20" fmla="*/ 0 h 5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920" h="58834">
                  <a:moveTo>
                    <a:pt x="69920" y="0"/>
                  </a:moveTo>
                  <a:lnTo>
                    <a:pt x="65994" y="5954"/>
                  </a:lnTo>
                  <a:lnTo>
                    <a:pt x="60222" y="13179"/>
                  </a:lnTo>
                  <a:lnTo>
                    <a:pt x="51563" y="19090"/>
                  </a:lnTo>
                  <a:lnTo>
                    <a:pt x="42182" y="23688"/>
                  </a:lnTo>
                  <a:lnTo>
                    <a:pt x="32080" y="28942"/>
                  </a:lnTo>
                  <a:lnTo>
                    <a:pt x="23421" y="35510"/>
                  </a:lnTo>
                  <a:lnTo>
                    <a:pt x="12597" y="44705"/>
                  </a:lnTo>
                  <a:lnTo>
                    <a:pt x="7546" y="49303"/>
                  </a:lnTo>
                  <a:lnTo>
                    <a:pt x="1773" y="56528"/>
                  </a:lnTo>
                  <a:lnTo>
                    <a:pt x="0" y="58834"/>
                  </a:lnTo>
                  <a:lnTo>
                    <a:pt x="2742" y="54263"/>
                  </a:lnTo>
                  <a:lnTo>
                    <a:pt x="7796" y="47045"/>
                  </a:lnTo>
                  <a:lnTo>
                    <a:pt x="13571" y="41139"/>
                  </a:lnTo>
                  <a:lnTo>
                    <a:pt x="18624" y="35232"/>
                  </a:lnTo>
                  <a:lnTo>
                    <a:pt x="29453" y="26045"/>
                  </a:lnTo>
                  <a:lnTo>
                    <a:pt x="38115" y="20139"/>
                  </a:lnTo>
                  <a:lnTo>
                    <a:pt x="48222" y="15546"/>
                  </a:lnTo>
                  <a:lnTo>
                    <a:pt x="57606" y="9639"/>
                  </a:lnTo>
                  <a:lnTo>
                    <a:pt x="66269" y="3733"/>
                  </a:lnTo>
                  <a:lnTo>
                    <a:pt x="69920" y="0"/>
                  </a:lnTo>
                  <a:close/>
                </a:path>
              </a:pathLst>
            </a:custGeom>
          </p:spPr>
        </p:pic>
        <p:pic>
          <p:nvPicPr>
            <p:cNvPr id="86" name="صورة 85">
              <a:extLst>
                <a:ext uri="{FF2B5EF4-FFF2-40B4-BE49-F238E27FC236}">
                  <a16:creationId xmlns:a16="http://schemas.microsoft.com/office/drawing/2014/main" id="{266B7B5E-38A8-4EED-9AF5-2946D49D6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7" t="76023" r="45571" b="20798"/>
            <a:stretch>
              <a:fillRect/>
            </a:stretch>
          </p:blipFill>
          <p:spPr>
            <a:xfrm>
              <a:off x="4586161" y="4730596"/>
              <a:ext cx="319634" cy="171089"/>
            </a:xfrm>
            <a:custGeom>
              <a:avLst/>
              <a:gdLst>
                <a:gd name="connsiteX0" fmla="*/ 16267 w 319634"/>
                <a:gd name="connsiteY0" fmla="*/ 0 h 171089"/>
                <a:gd name="connsiteX1" fmla="*/ 14678 w 319634"/>
                <a:gd name="connsiteY1" fmla="*/ 2648 h 171089"/>
                <a:gd name="connsiteX2" fmla="*/ 11069 w 319634"/>
                <a:gd name="connsiteY2" fmla="*/ 11179 h 171089"/>
                <a:gd name="connsiteX3" fmla="*/ 8181 w 319634"/>
                <a:gd name="connsiteY3" fmla="*/ 20366 h 171089"/>
                <a:gd name="connsiteX4" fmla="*/ 6015 w 319634"/>
                <a:gd name="connsiteY4" fmla="*/ 30210 h 171089"/>
                <a:gd name="connsiteX5" fmla="*/ 6015 w 319634"/>
                <a:gd name="connsiteY5" fmla="*/ 40709 h 171089"/>
                <a:gd name="connsiteX6" fmla="*/ 6738 w 319634"/>
                <a:gd name="connsiteY6" fmla="*/ 53834 h 171089"/>
                <a:gd name="connsiteX7" fmla="*/ 8903 w 319634"/>
                <a:gd name="connsiteY7" fmla="*/ 65646 h 171089"/>
                <a:gd name="connsiteX8" fmla="*/ 13234 w 319634"/>
                <a:gd name="connsiteY8" fmla="*/ 77458 h 171089"/>
                <a:gd name="connsiteX9" fmla="*/ 19009 w 319634"/>
                <a:gd name="connsiteY9" fmla="*/ 87958 h 171089"/>
                <a:gd name="connsiteX10" fmla="*/ 25506 w 319634"/>
                <a:gd name="connsiteY10" fmla="*/ 98458 h 171089"/>
                <a:gd name="connsiteX11" fmla="*/ 34169 w 319634"/>
                <a:gd name="connsiteY11" fmla="*/ 108301 h 171089"/>
                <a:gd name="connsiteX12" fmla="*/ 43554 w 319634"/>
                <a:gd name="connsiteY12" fmla="*/ 118145 h 171089"/>
                <a:gd name="connsiteX13" fmla="*/ 54382 w 319634"/>
                <a:gd name="connsiteY13" fmla="*/ 127332 h 171089"/>
                <a:gd name="connsiteX14" fmla="*/ 66655 w 319634"/>
                <a:gd name="connsiteY14" fmla="*/ 133894 h 171089"/>
                <a:gd name="connsiteX15" fmla="*/ 78205 w 319634"/>
                <a:gd name="connsiteY15" fmla="*/ 141769 h 171089"/>
                <a:gd name="connsiteX16" fmla="*/ 92643 w 319634"/>
                <a:gd name="connsiteY16" fmla="*/ 147675 h 171089"/>
                <a:gd name="connsiteX17" fmla="*/ 107081 w 319634"/>
                <a:gd name="connsiteY17" fmla="*/ 152925 h 171089"/>
                <a:gd name="connsiteX18" fmla="*/ 122241 w 319634"/>
                <a:gd name="connsiteY18" fmla="*/ 156862 h 171089"/>
                <a:gd name="connsiteX19" fmla="*/ 137400 w 319634"/>
                <a:gd name="connsiteY19" fmla="*/ 159487 h 171089"/>
                <a:gd name="connsiteX20" fmla="*/ 154726 w 319634"/>
                <a:gd name="connsiteY20" fmla="*/ 161456 h 171089"/>
                <a:gd name="connsiteX21" fmla="*/ 171330 w 319634"/>
                <a:gd name="connsiteY21" fmla="*/ 162768 h 171089"/>
                <a:gd name="connsiteX22" fmla="*/ 188655 w 319634"/>
                <a:gd name="connsiteY22" fmla="*/ 161456 h 171089"/>
                <a:gd name="connsiteX23" fmla="*/ 204537 w 319634"/>
                <a:gd name="connsiteY23" fmla="*/ 159487 h 171089"/>
                <a:gd name="connsiteX24" fmla="*/ 220419 w 319634"/>
                <a:gd name="connsiteY24" fmla="*/ 156862 h 171089"/>
                <a:gd name="connsiteX25" fmla="*/ 235578 w 319634"/>
                <a:gd name="connsiteY25" fmla="*/ 152925 h 171089"/>
                <a:gd name="connsiteX26" fmla="*/ 250016 w 319634"/>
                <a:gd name="connsiteY26" fmla="*/ 147675 h 171089"/>
                <a:gd name="connsiteX27" fmla="*/ 263733 w 319634"/>
                <a:gd name="connsiteY27" fmla="*/ 141769 h 171089"/>
                <a:gd name="connsiteX28" fmla="*/ 276726 w 319634"/>
                <a:gd name="connsiteY28" fmla="*/ 133894 h 171089"/>
                <a:gd name="connsiteX29" fmla="*/ 288999 w 319634"/>
                <a:gd name="connsiteY29" fmla="*/ 127332 h 171089"/>
                <a:gd name="connsiteX30" fmla="*/ 299827 w 319634"/>
                <a:gd name="connsiteY30" fmla="*/ 118145 h 171089"/>
                <a:gd name="connsiteX31" fmla="*/ 309212 w 319634"/>
                <a:gd name="connsiteY31" fmla="*/ 108301 h 171089"/>
                <a:gd name="connsiteX32" fmla="*/ 316430 w 319634"/>
                <a:gd name="connsiteY32" fmla="*/ 98458 h 171089"/>
                <a:gd name="connsiteX33" fmla="*/ 319634 w 319634"/>
                <a:gd name="connsiteY33" fmla="*/ 94222 h 171089"/>
                <a:gd name="connsiteX34" fmla="*/ 318222 w 319634"/>
                <a:gd name="connsiteY34" fmla="*/ 97527 h 171089"/>
                <a:gd name="connsiteX35" fmla="*/ 310284 w 319634"/>
                <a:gd name="connsiteY35" fmla="*/ 107379 h 171089"/>
                <a:gd name="connsiteX36" fmla="*/ 303069 w 319634"/>
                <a:gd name="connsiteY36" fmla="*/ 117888 h 171089"/>
                <a:gd name="connsiteX37" fmla="*/ 293688 w 319634"/>
                <a:gd name="connsiteY37" fmla="*/ 127083 h 171089"/>
                <a:gd name="connsiteX38" fmla="*/ 282864 w 319634"/>
                <a:gd name="connsiteY38" fmla="*/ 135622 h 171089"/>
                <a:gd name="connsiteX39" fmla="*/ 270597 w 319634"/>
                <a:gd name="connsiteY39" fmla="*/ 143503 h 171089"/>
                <a:gd name="connsiteX40" fmla="*/ 257608 w 319634"/>
                <a:gd name="connsiteY40" fmla="*/ 150728 h 171089"/>
                <a:gd name="connsiteX41" fmla="*/ 243898 w 319634"/>
                <a:gd name="connsiteY41" fmla="*/ 156639 h 171089"/>
                <a:gd name="connsiteX42" fmla="*/ 229466 w 319634"/>
                <a:gd name="connsiteY42" fmla="*/ 161237 h 171089"/>
                <a:gd name="connsiteX43" fmla="*/ 214313 w 319634"/>
                <a:gd name="connsiteY43" fmla="*/ 165178 h 171089"/>
                <a:gd name="connsiteX44" fmla="*/ 198438 w 319634"/>
                <a:gd name="connsiteY44" fmla="*/ 168462 h 171089"/>
                <a:gd name="connsiteX45" fmla="*/ 182563 w 319634"/>
                <a:gd name="connsiteY45" fmla="*/ 170432 h 171089"/>
                <a:gd name="connsiteX46" fmla="*/ 165245 w 319634"/>
                <a:gd name="connsiteY46" fmla="*/ 171089 h 171089"/>
                <a:gd name="connsiteX47" fmla="*/ 148648 w 319634"/>
                <a:gd name="connsiteY47" fmla="*/ 170432 h 171089"/>
                <a:gd name="connsiteX48" fmla="*/ 131330 w 319634"/>
                <a:gd name="connsiteY48" fmla="*/ 168462 h 171089"/>
                <a:gd name="connsiteX49" fmla="*/ 116176 w 319634"/>
                <a:gd name="connsiteY49" fmla="*/ 165178 h 171089"/>
                <a:gd name="connsiteX50" fmla="*/ 101023 w 319634"/>
                <a:gd name="connsiteY50" fmla="*/ 161237 h 171089"/>
                <a:gd name="connsiteX51" fmla="*/ 86591 w 319634"/>
                <a:gd name="connsiteY51" fmla="*/ 156639 h 171089"/>
                <a:gd name="connsiteX52" fmla="*/ 72159 w 319634"/>
                <a:gd name="connsiteY52" fmla="*/ 150728 h 171089"/>
                <a:gd name="connsiteX53" fmla="*/ 60614 w 319634"/>
                <a:gd name="connsiteY53" fmla="*/ 143503 h 171089"/>
                <a:gd name="connsiteX54" fmla="*/ 48347 w 319634"/>
                <a:gd name="connsiteY54" fmla="*/ 135622 h 171089"/>
                <a:gd name="connsiteX55" fmla="*/ 37523 w 319634"/>
                <a:gd name="connsiteY55" fmla="*/ 127083 h 171089"/>
                <a:gd name="connsiteX56" fmla="*/ 28142 w 319634"/>
                <a:gd name="connsiteY56" fmla="*/ 117888 h 171089"/>
                <a:gd name="connsiteX57" fmla="*/ 19483 w 319634"/>
                <a:gd name="connsiteY57" fmla="*/ 107379 h 171089"/>
                <a:gd name="connsiteX58" fmla="*/ 12989 w 319634"/>
                <a:gd name="connsiteY58" fmla="*/ 97527 h 171089"/>
                <a:gd name="connsiteX59" fmla="*/ 7216 w 319634"/>
                <a:gd name="connsiteY59" fmla="*/ 85705 h 171089"/>
                <a:gd name="connsiteX60" fmla="*/ 2886 w 319634"/>
                <a:gd name="connsiteY60" fmla="*/ 75196 h 171089"/>
                <a:gd name="connsiteX61" fmla="*/ 722 w 319634"/>
                <a:gd name="connsiteY61" fmla="*/ 62060 h 171089"/>
                <a:gd name="connsiteX62" fmla="*/ 0 w 319634"/>
                <a:gd name="connsiteY62" fmla="*/ 50238 h 171089"/>
                <a:gd name="connsiteX63" fmla="*/ 0 w 319634"/>
                <a:gd name="connsiteY63" fmla="*/ 39729 h 171089"/>
                <a:gd name="connsiteX64" fmla="*/ 2165 w 319634"/>
                <a:gd name="connsiteY64" fmla="*/ 29877 h 171089"/>
                <a:gd name="connsiteX65" fmla="*/ 5051 w 319634"/>
                <a:gd name="connsiteY65" fmla="*/ 20025 h 171089"/>
                <a:gd name="connsiteX66" fmla="*/ 8659 w 319634"/>
                <a:gd name="connsiteY66" fmla="*/ 12143 h 171089"/>
                <a:gd name="connsiteX67" fmla="*/ 12989 w 319634"/>
                <a:gd name="connsiteY67" fmla="*/ 4262 h 171089"/>
                <a:gd name="connsiteX68" fmla="*/ 16267 w 319634"/>
                <a:gd name="connsiteY68" fmla="*/ 0 h 17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19634" h="171089">
                  <a:moveTo>
                    <a:pt x="16267" y="0"/>
                  </a:moveTo>
                  <a:lnTo>
                    <a:pt x="14678" y="2648"/>
                  </a:lnTo>
                  <a:lnTo>
                    <a:pt x="11069" y="11179"/>
                  </a:lnTo>
                  <a:lnTo>
                    <a:pt x="8181" y="20366"/>
                  </a:lnTo>
                  <a:lnTo>
                    <a:pt x="6015" y="30210"/>
                  </a:lnTo>
                  <a:lnTo>
                    <a:pt x="6015" y="40709"/>
                  </a:lnTo>
                  <a:lnTo>
                    <a:pt x="6738" y="53834"/>
                  </a:lnTo>
                  <a:lnTo>
                    <a:pt x="8903" y="65646"/>
                  </a:lnTo>
                  <a:lnTo>
                    <a:pt x="13234" y="77458"/>
                  </a:lnTo>
                  <a:lnTo>
                    <a:pt x="19009" y="87958"/>
                  </a:lnTo>
                  <a:lnTo>
                    <a:pt x="25506" y="98458"/>
                  </a:lnTo>
                  <a:lnTo>
                    <a:pt x="34169" y="108301"/>
                  </a:lnTo>
                  <a:lnTo>
                    <a:pt x="43554" y="118145"/>
                  </a:lnTo>
                  <a:lnTo>
                    <a:pt x="54382" y="127332"/>
                  </a:lnTo>
                  <a:lnTo>
                    <a:pt x="66655" y="133894"/>
                  </a:lnTo>
                  <a:lnTo>
                    <a:pt x="78205" y="141769"/>
                  </a:lnTo>
                  <a:lnTo>
                    <a:pt x="92643" y="147675"/>
                  </a:lnTo>
                  <a:lnTo>
                    <a:pt x="107081" y="152925"/>
                  </a:lnTo>
                  <a:lnTo>
                    <a:pt x="122241" y="156862"/>
                  </a:lnTo>
                  <a:lnTo>
                    <a:pt x="137400" y="159487"/>
                  </a:lnTo>
                  <a:lnTo>
                    <a:pt x="154726" y="161456"/>
                  </a:lnTo>
                  <a:lnTo>
                    <a:pt x="171330" y="162768"/>
                  </a:lnTo>
                  <a:lnTo>
                    <a:pt x="188655" y="161456"/>
                  </a:lnTo>
                  <a:lnTo>
                    <a:pt x="204537" y="159487"/>
                  </a:lnTo>
                  <a:lnTo>
                    <a:pt x="220419" y="156862"/>
                  </a:lnTo>
                  <a:lnTo>
                    <a:pt x="235578" y="152925"/>
                  </a:lnTo>
                  <a:lnTo>
                    <a:pt x="250016" y="147675"/>
                  </a:lnTo>
                  <a:lnTo>
                    <a:pt x="263733" y="141769"/>
                  </a:lnTo>
                  <a:lnTo>
                    <a:pt x="276726" y="133894"/>
                  </a:lnTo>
                  <a:lnTo>
                    <a:pt x="288999" y="127332"/>
                  </a:lnTo>
                  <a:lnTo>
                    <a:pt x="299827" y="118145"/>
                  </a:lnTo>
                  <a:lnTo>
                    <a:pt x="309212" y="108301"/>
                  </a:lnTo>
                  <a:lnTo>
                    <a:pt x="316430" y="98458"/>
                  </a:lnTo>
                  <a:lnTo>
                    <a:pt x="319634" y="94222"/>
                  </a:lnTo>
                  <a:lnTo>
                    <a:pt x="318222" y="97527"/>
                  </a:lnTo>
                  <a:lnTo>
                    <a:pt x="310284" y="107379"/>
                  </a:lnTo>
                  <a:lnTo>
                    <a:pt x="303069" y="117888"/>
                  </a:lnTo>
                  <a:lnTo>
                    <a:pt x="293688" y="127083"/>
                  </a:lnTo>
                  <a:lnTo>
                    <a:pt x="282864" y="135622"/>
                  </a:lnTo>
                  <a:lnTo>
                    <a:pt x="270597" y="143503"/>
                  </a:lnTo>
                  <a:lnTo>
                    <a:pt x="257608" y="150728"/>
                  </a:lnTo>
                  <a:lnTo>
                    <a:pt x="243898" y="156639"/>
                  </a:lnTo>
                  <a:lnTo>
                    <a:pt x="229466" y="161237"/>
                  </a:lnTo>
                  <a:lnTo>
                    <a:pt x="214313" y="165178"/>
                  </a:lnTo>
                  <a:lnTo>
                    <a:pt x="198438" y="168462"/>
                  </a:lnTo>
                  <a:lnTo>
                    <a:pt x="182563" y="170432"/>
                  </a:lnTo>
                  <a:lnTo>
                    <a:pt x="165245" y="171089"/>
                  </a:lnTo>
                  <a:lnTo>
                    <a:pt x="148648" y="170432"/>
                  </a:lnTo>
                  <a:lnTo>
                    <a:pt x="131330" y="168462"/>
                  </a:lnTo>
                  <a:lnTo>
                    <a:pt x="116176" y="165178"/>
                  </a:lnTo>
                  <a:lnTo>
                    <a:pt x="101023" y="161237"/>
                  </a:lnTo>
                  <a:lnTo>
                    <a:pt x="86591" y="156639"/>
                  </a:lnTo>
                  <a:lnTo>
                    <a:pt x="72159" y="150728"/>
                  </a:lnTo>
                  <a:lnTo>
                    <a:pt x="60614" y="143503"/>
                  </a:lnTo>
                  <a:lnTo>
                    <a:pt x="48347" y="135622"/>
                  </a:lnTo>
                  <a:lnTo>
                    <a:pt x="37523" y="127083"/>
                  </a:lnTo>
                  <a:lnTo>
                    <a:pt x="28142" y="117888"/>
                  </a:lnTo>
                  <a:lnTo>
                    <a:pt x="19483" y="107379"/>
                  </a:lnTo>
                  <a:lnTo>
                    <a:pt x="12989" y="97527"/>
                  </a:lnTo>
                  <a:lnTo>
                    <a:pt x="7216" y="85705"/>
                  </a:lnTo>
                  <a:lnTo>
                    <a:pt x="2886" y="75196"/>
                  </a:lnTo>
                  <a:lnTo>
                    <a:pt x="722" y="62060"/>
                  </a:lnTo>
                  <a:lnTo>
                    <a:pt x="0" y="50238"/>
                  </a:lnTo>
                  <a:lnTo>
                    <a:pt x="0" y="39729"/>
                  </a:lnTo>
                  <a:lnTo>
                    <a:pt x="2165" y="29877"/>
                  </a:lnTo>
                  <a:lnTo>
                    <a:pt x="5051" y="20025"/>
                  </a:lnTo>
                  <a:lnTo>
                    <a:pt x="8659" y="12143"/>
                  </a:lnTo>
                  <a:lnTo>
                    <a:pt x="12989" y="4262"/>
                  </a:lnTo>
                  <a:lnTo>
                    <a:pt x="16267" y="0"/>
                  </a:lnTo>
                  <a:close/>
                </a:path>
              </a:pathLst>
            </a:custGeom>
          </p:spPr>
        </p:pic>
        <p:pic>
          <p:nvPicPr>
            <p:cNvPr id="87" name="صورة 86">
              <a:extLst>
                <a:ext uri="{FF2B5EF4-FFF2-40B4-BE49-F238E27FC236}">
                  <a16:creationId xmlns:a16="http://schemas.microsoft.com/office/drawing/2014/main" id="{CC03CF1F-E142-40C1-98D0-A7F548A3E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6" t="76862" r="77298" b="20637"/>
            <a:stretch>
              <a:fillRect/>
            </a:stretch>
          </p:blipFill>
          <p:spPr>
            <a:xfrm>
              <a:off x="3154397" y="4775761"/>
              <a:ext cx="331490" cy="134592"/>
            </a:xfrm>
            <a:custGeom>
              <a:avLst/>
              <a:gdLst>
                <a:gd name="connsiteX0" fmla="*/ 330939 w 331490"/>
                <a:gd name="connsiteY0" fmla="*/ 0 h 134592"/>
                <a:gd name="connsiteX1" fmla="*/ 331490 w 331490"/>
                <a:gd name="connsiteY1" fmla="*/ 2508 h 134592"/>
                <a:gd name="connsiteX2" fmla="*/ 331490 w 331490"/>
                <a:gd name="connsiteY2" fmla="*/ 13680 h 134592"/>
                <a:gd name="connsiteX3" fmla="*/ 330767 w 331490"/>
                <a:gd name="connsiteY3" fmla="*/ 25508 h 134592"/>
                <a:gd name="connsiteX4" fmla="*/ 328601 w 331490"/>
                <a:gd name="connsiteY4" fmla="*/ 37994 h 134592"/>
                <a:gd name="connsiteX5" fmla="*/ 324268 w 331490"/>
                <a:gd name="connsiteY5" fmla="*/ 49165 h 134592"/>
                <a:gd name="connsiteX6" fmla="*/ 318490 w 331490"/>
                <a:gd name="connsiteY6" fmla="*/ 60336 h 134592"/>
                <a:gd name="connsiteX7" fmla="*/ 311990 w 331490"/>
                <a:gd name="connsiteY7" fmla="*/ 71507 h 134592"/>
                <a:gd name="connsiteX8" fmla="*/ 303324 w 331490"/>
                <a:gd name="connsiteY8" fmla="*/ 81364 h 134592"/>
                <a:gd name="connsiteX9" fmla="*/ 293935 w 331490"/>
                <a:gd name="connsiteY9" fmla="*/ 89907 h 134592"/>
                <a:gd name="connsiteX10" fmla="*/ 283102 w 331490"/>
                <a:gd name="connsiteY10" fmla="*/ 99107 h 134592"/>
                <a:gd name="connsiteX11" fmla="*/ 270825 w 331490"/>
                <a:gd name="connsiteY11" fmla="*/ 106993 h 134592"/>
                <a:gd name="connsiteX12" fmla="*/ 259270 w 331490"/>
                <a:gd name="connsiteY12" fmla="*/ 113564 h 134592"/>
                <a:gd name="connsiteX13" fmla="*/ 245548 w 331490"/>
                <a:gd name="connsiteY13" fmla="*/ 119478 h 134592"/>
                <a:gd name="connsiteX14" fmla="*/ 230382 w 331490"/>
                <a:gd name="connsiteY14" fmla="*/ 124735 h 134592"/>
                <a:gd name="connsiteX15" fmla="*/ 215215 w 331490"/>
                <a:gd name="connsiteY15" fmla="*/ 129335 h 134592"/>
                <a:gd name="connsiteX16" fmla="*/ 200049 w 331490"/>
                <a:gd name="connsiteY16" fmla="*/ 132621 h 134592"/>
                <a:gd name="connsiteX17" fmla="*/ 182716 w 331490"/>
                <a:gd name="connsiteY17" fmla="*/ 133278 h 134592"/>
                <a:gd name="connsiteX18" fmla="*/ 166106 w 331490"/>
                <a:gd name="connsiteY18" fmla="*/ 134592 h 134592"/>
                <a:gd name="connsiteX19" fmla="*/ 149495 w 331490"/>
                <a:gd name="connsiteY19" fmla="*/ 133278 h 134592"/>
                <a:gd name="connsiteX20" fmla="*/ 132885 w 331490"/>
                <a:gd name="connsiteY20" fmla="*/ 132621 h 134592"/>
                <a:gd name="connsiteX21" fmla="*/ 116996 w 331490"/>
                <a:gd name="connsiteY21" fmla="*/ 129335 h 134592"/>
                <a:gd name="connsiteX22" fmla="*/ 101830 w 331490"/>
                <a:gd name="connsiteY22" fmla="*/ 124735 h 134592"/>
                <a:gd name="connsiteX23" fmla="*/ 87386 w 331490"/>
                <a:gd name="connsiteY23" fmla="*/ 119478 h 134592"/>
                <a:gd name="connsiteX24" fmla="*/ 73664 w 331490"/>
                <a:gd name="connsiteY24" fmla="*/ 113564 h 134592"/>
                <a:gd name="connsiteX25" fmla="*/ 60665 w 331490"/>
                <a:gd name="connsiteY25" fmla="*/ 106993 h 134592"/>
                <a:gd name="connsiteX26" fmla="*/ 49109 w 331490"/>
                <a:gd name="connsiteY26" fmla="*/ 99107 h 134592"/>
                <a:gd name="connsiteX27" fmla="*/ 38276 w 331490"/>
                <a:gd name="connsiteY27" fmla="*/ 89907 h 134592"/>
                <a:gd name="connsiteX28" fmla="*/ 29610 w 331490"/>
                <a:gd name="connsiteY28" fmla="*/ 81364 h 134592"/>
                <a:gd name="connsiteX29" fmla="*/ 20944 w 331490"/>
                <a:gd name="connsiteY29" fmla="*/ 71507 h 134592"/>
                <a:gd name="connsiteX30" fmla="*/ 12999 w 331490"/>
                <a:gd name="connsiteY30" fmla="*/ 60336 h 134592"/>
                <a:gd name="connsiteX31" fmla="*/ 7944 w 331490"/>
                <a:gd name="connsiteY31" fmla="*/ 49165 h 134592"/>
                <a:gd name="connsiteX32" fmla="*/ 3611 w 331490"/>
                <a:gd name="connsiteY32" fmla="*/ 37994 h 134592"/>
                <a:gd name="connsiteX33" fmla="*/ 1444 w 331490"/>
                <a:gd name="connsiteY33" fmla="*/ 25508 h 134592"/>
                <a:gd name="connsiteX34" fmla="*/ 0 w 331490"/>
                <a:gd name="connsiteY34" fmla="*/ 13680 h 134592"/>
                <a:gd name="connsiteX35" fmla="*/ 872 w 331490"/>
                <a:gd name="connsiteY35" fmla="*/ 6933 h 134592"/>
                <a:gd name="connsiteX36" fmla="*/ 1206 w 331490"/>
                <a:gd name="connsiteY36" fmla="*/ 9966 h 134592"/>
                <a:gd name="connsiteX37" fmla="*/ 3371 w 331490"/>
                <a:gd name="connsiteY37" fmla="*/ 21773 h 134592"/>
                <a:gd name="connsiteX38" fmla="*/ 7703 w 331490"/>
                <a:gd name="connsiteY38" fmla="*/ 33579 h 134592"/>
                <a:gd name="connsiteX39" fmla="*/ 12756 w 331490"/>
                <a:gd name="connsiteY39" fmla="*/ 44074 h 134592"/>
                <a:gd name="connsiteX40" fmla="*/ 20697 w 331490"/>
                <a:gd name="connsiteY40" fmla="*/ 54568 h 134592"/>
                <a:gd name="connsiteX41" fmla="*/ 29359 w 331490"/>
                <a:gd name="connsiteY41" fmla="*/ 64407 h 134592"/>
                <a:gd name="connsiteX42" fmla="*/ 38022 w 331490"/>
                <a:gd name="connsiteY42" fmla="*/ 74246 h 134592"/>
                <a:gd name="connsiteX43" fmla="*/ 48851 w 331490"/>
                <a:gd name="connsiteY43" fmla="*/ 83429 h 134592"/>
                <a:gd name="connsiteX44" fmla="*/ 60401 w 331490"/>
                <a:gd name="connsiteY44" fmla="*/ 89988 h 134592"/>
                <a:gd name="connsiteX45" fmla="*/ 73395 w 331490"/>
                <a:gd name="connsiteY45" fmla="*/ 97859 h 134592"/>
                <a:gd name="connsiteX46" fmla="*/ 87111 w 331490"/>
                <a:gd name="connsiteY46" fmla="*/ 103762 h 134592"/>
                <a:gd name="connsiteX47" fmla="*/ 101549 w 331490"/>
                <a:gd name="connsiteY47" fmla="*/ 109009 h 134592"/>
                <a:gd name="connsiteX48" fmla="*/ 116709 w 331490"/>
                <a:gd name="connsiteY48" fmla="*/ 112945 h 134592"/>
                <a:gd name="connsiteX49" fmla="*/ 132591 w 331490"/>
                <a:gd name="connsiteY49" fmla="*/ 115569 h 134592"/>
                <a:gd name="connsiteX50" fmla="*/ 149194 w 331490"/>
                <a:gd name="connsiteY50" fmla="*/ 117536 h 134592"/>
                <a:gd name="connsiteX51" fmla="*/ 165798 w 331490"/>
                <a:gd name="connsiteY51" fmla="*/ 118848 h 134592"/>
                <a:gd name="connsiteX52" fmla="*/ 182401 w 331490"/>
                <a:gd name="connsiteY52" fmla="*/ 117536 h 134592"/>
                <a:gd name="connsiteX53" fmla="*/ 199727 w 331490"/>
                <a:gd name="connsiteY53" fmla="*/ 115569 h 134592"/>
                <a:gd name="connsiteX54" fmla="*/ 214887 w 331490"/>
                <a:gd name="connsiteY54" fmla="*/ 112945 h 134592"/>
                <a:gd name="connsiteX55" fmla="*/ 230047 w 331490"/>
                <a:gd name="connsiteY55" fmla="*/ 109009 h 134592"/>
                <a:gd name="connsiteX56" fmla="*/ 245206 w 331490"/>
                <a:gd name="connsiteY56" fmla="*/ 103762 h 134592"/>
                <a:gd name="connsiteX57" fmla="*/ 258923 w 331490"/>
                <a:gd name="connsiteY57" fmla="*/ 97859 h 134592"/>
                <a:gd name="connsiteX58" fmla="*/ 270473 w 331490"/>
                <a:gd name="connsiteY58" fmla="*/ 89988 h 134592"/>
                <a:gd name="connsiteX59" fmla="*/ 282745 w 331490"/>
                <a:gd name="connsiteY59" fmla="*/ 83429 h 134592"/>
                <a:gd name="connsiteX60" fmla="*/ 293574 w 331490"/>
                <a:gd name="connsiteY60" fmla="*/ 74246 h 134592"/>
                <a:gd name="connsiteX61" fmla="*/ 302958 w 331490"/>
                <a:gd name="connsiteY61" fmla="*/ 64407 h 134592"/>
                <a:gd name="connsiteX62" fmla="*/ 311621 w 331490"/>
                <a:gd name="connsiteY62" fmla="*/ 54568 h 134592"/>
                <a:gd name="connsiteX63" fmla="*/ 318118 w 331490"/>
                <a:gd name="connsiteY63" fmla="*/ 44074 h 134592"/>
                <a:gd name="connsiteX64" fmla="*/ 323893 w 331490"/>
                <a:gd name="connsiteY64" fmla="*/ 33579 h 134592"/>
                <a:gd name="connsiteX65" fmla="*/ 328225 w 331490"/>
                <a:gd name="connsiteY65" fmla="*/ 21773 h 134592"/>
                <a:gd name="connsiteX66" fmla="*/ 330390 w 331490"/>
                <a:gd name="connsiteY66" fmla="*/ 9966 h 134592"/>
                <a:gd name="connsiteX67" fmla="*/ 330939 w 331490"/>
                <a:gd name="connsiteY67" fmla="*/ 0 h 13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1490" h="134592">
                  <a:moveTo>
                    <a:pt x="330939" y="0"/>
                  </a:moveTo>
                  <a:lnTo>
                    <a:pt x="331490" y="2508"/>
                  </a:lnTo>
                  <a:lnTo>
                    <a:pt x="331490" y="13680"/>
                  </a:lnTo>
                  <a:lnTo>
                    <a:pt x="330767" y="25508"/>
                  </a:lnTo>
                  <a:lnTo>
                    <a:pt x="328601" y="37994"/>
                  </a:lnTo>
                  <a:lnTo>
                    <a:pt x="324268" y="49165"/>
                  </a:lnTo>
                  <a:lnTo>
                    <a:pt x="318490" y="60336"/>
                  </a:lnTo>
                  <a:lnTo>
                    <a:pt x="311990" y="71507"/>
                  </a:lnTo>
                  <a:lnTo>
                    <a:pt x="303324" y="81364"/>
                  </a:lnTo>
                  <a:lnTo>
                    <a:pt x="293935" y="89907"/>
                  </a:lnTo>
                  <a:lnTo>
                    <a:pt x="283102" y="99107"/>
                  </a:lnTo>
                  <a:lnTo>
                    <a:pt x="270825" y="106993"/>
                  </a:lnTo>
                  <a:lnTo>
                    <a:pt x="259270" y="113564"/>
                  </a:lnTo>
                  <a:lnTo>
                    <a:pt x="245548" y="119478"/>
                  </a:lnTo>
                  <a:lnTo>
                    <a:pt x="230382" y="124735"/>
                  </a:lnTo>
                  <a:lnTo>
                    <a:pt x="215215" y="129335"/>
                  </a:lnTo>
                  <a:lnTo>
                    <a:pt x="200049" y="132621"/>
                  </a:lnTo>
                  <a:lnTo>
                    <a:pt x="182716" y="133278"/>
                  </a:lnTo>
                  <a:lnTo>
                    <a:pt x="166106" y="134592"/>
                  </a:lnTo>
                  <a:lnTo>
                    <a:pt x="149495" y="133278"/>
                  </a:lnTo>
                  <a:lnTo>
                    <a:pt x="132885" y="132621"/>
                  </a:lnTo>
                  <a:lnTo>
                    <a:pt x="116996" y="129335"/>
                  </a:lnTo>
                  <a:lnTo>
                    <a:pt x="101830" y="124735"/>
                  </a:lnTo>
                  <a:lnTo>
                    <a:pt x="87386" y="119478"/>
                  </a:lnTo>
                  <a:lnTo>
                    <a:pt x="73664" y="113564"/>
                  </a:lnTo>
                  <a:lnTo>
                    <a:pt x="60665" y="106993"/>
                  </a:lnTo>
                  <a:lnTo>
                    <a:pt x="49109" y="99107"/>
                  </a:lnTo>
                  <a:lnTo>
                    <a:pt x="38276" y="89907"/>
                  </a:lnTo>
                  <a:lnTo>
                    <a:pt x="29610" y="81364"/>
                  </a:lnTo>
                  <a:lnTo>
                    <a:pt x="20944" y="71507"/>
                  </a:lnTo>
                  <a:lnTo>
                    <a:pt x="12999" y="60336"/>
                  </a:lnTo>
                  <a:lnTo>
                    <a:pt x="7944" y="49165"/>
                  </a:lnTo>
                  <a:lnTo>
                    <a:pt x="3611" y="37994"/>
                  </a:lnTo>
                  <a:lnTo>
                    <a:pt x="1444" y="25508"/>
                  </a:lnTo>
                  <a:lnTo>
                    <a:pt x="0" y="13680"/>
                  </a:lnTo>
                  <a:lnTo>
                    <a:pt x="872" y="6933"/>
                  </a:lnTo>
                  <a:lnTo>
                    <a:pt x="1206" y="9966"/>
                  </a:lnTo>
                  <a:lnTo>
                    <a:pt x="3371" y="21773"/>
                  </a:lnTo>
                  <a:lnTo>
                    <a:pt x="7703" y="33579"/>
                  </a:lnTo>
                  <a:lnTo>
                    <a:pt x="12756" y="44074"/>
                  </a:lnTo>
                  <a:lnTo>
                    <a:pt x="20697" y="54568"/>
                  </a:lnTo>
                  <a:lnTo>
                    <a:pt x="29359" y="64407"/>
                  </a:lnTo>
                  <a:lnTo>
                    <a:pt x="38022" y="74246"/>
                  </a:lnTo>
                  <a:lnTo>
                    <a:pt x="48851" y="83429"/>
                  </a:lnTo>
                  <a:lnTo>
                    <a:pt x="60401" y="89988"/>
                  </a:lnTo>
                  <a:lnTo>
                    <a:pt x="73395" y="97859"/>
                  </a:lnTo>
                  <a:lnTo>
                    <a:pt x="87111" y="103762"/>
                  </a:lnTo>
                  <a:lnTo>
                    <a:pt x="101549" y="109009"/>
                  </a:lnTo>
                  <a:lnTo>
                    <a:pt x="116709" y="112945"/>
                  </a:lnTo>
                  <a:lnTo>
                    <a:pt x="132591" y="115569"/>
                  </a:lnTo>
                  <a:lnTo>
                    <a:pt x="149194" y="117536"/>
                  </a:lnTo>
                  <a:lnTo>
                    <a:pt x="165798" y="118848"/>
                  </a:lnTo>
                  <a:lnTo>
                    <a:pt x="182401" y="117536"/>
                  </a:lnTo>
                  <a:lnTo>
                    <a:pt x="199727" y="115569"/>
                  </a:lnTo>
                  <a:lnTo>
                    <a:pt x="214887" y="112945"/>
                  </a:lnTo>
                  <a:lnTo>
                    <a:pt x="230047" y="109009"/>
                  </a:lnTo>
                  <a:lnTo>
                    <a:pt x="245206" y="103762"/>
                  </a:lnTo>
                  <a:lnTo>
                    <a:pt x="258923" y="97859"/>
                  </a:lnTo>
                  <a:lnTo>
                    <a:pt x="270473" y="89988"/>
                  </a:lnTo>
                  <a:lnTo>
                    <a:pt x="282745" y="83429"/>
                  </a:lnTo>
                  <a:lnTo>
                    <a:pt x="293574" y="74246"/>
                  </a:lnTo>
                  <a:lnTo>
                    <a:pt x="302958" y="64407"/>
                  </a:lnTo>
                  <a:lnTo>
                    <a:pt x="311621" y="54568"/>
                  </a:lnTo>
                  <a:lnTo>
                    <a:pt x="318118" y="44074"/>
                  </a:lnTo>
                  <a:lnTo>
                    <a:pt x="323893" y="33579"/>
                  </a:lnTo>
                  <a:lnTo>
                    <a:pt x="328225" y="21773"/>
                  </a:lnTo>
                  <a:lnTo>
                    <a:pt x="330390" y="9966"/>
                  </a:lnTo>
                  <a:lnTo>
                    <a:pt x="330939" y="0"/>
                  </a:lnTo>
                  <a:close/>
                </a:path>
              </a:pathLst>
            </a:custGeom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id="{0CAF021E-FE9E-4840-A891-1FA56C65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59" t="83440" r="59063" b="10957"/>
            <a:stretch>
              <a:fillRect/>
            </a:stretch>
          </p:blipFill>
          <p:spPr>
            <a:xfrm>
              <a:off x="4155248" y="5129835"/>
              <a:ext cx="146725" cy="301624"/>
            </a:xfrm>
            <a:custGeom>
              <a:avLst/>
              <a:gdLst>
                <a:gd name="connsiteX0" fmla="*/ 2285 w 146725"/>
                <a:gd name="connsiteY0" fmla="*/ 0 h 301624"/>
                <a:gd name="connsiteX1" fmla="*/ 13840 w 146725"/>
                <a:gd name="connsiteY1" fmla="*/ 0 h 301624"/>
                <a:gd name="connsiteX2" fmla="*/ 26839 w 146725"/>
                <a:gd name="connsiteY2" fmla="*/ 1315 h 301624"/>
                <a:gd name="connsiteX3" fmla="*/ 41284 w 146725"/>
                <a:gd name="connsiteY3" fmla="*/ 3286 h 301624"/>
                <a:gd name="connsiteX4" fmla="*/ 52839 w 146725"/>
                <a:gd name="connsiteY4" fmla="*/ 7229 h 301624"/>
                <a:gd name="connsiteX5" fmla="*/ 65838 w 146725"/>
                <a:gd name="connsiteY5" fmla="*/ 11829 h 301624"/>
                <a:gd name="connsiteX6" fmla="*/ 78116 w 146725"/>
                <a:gd name="connsiteY6" fmla="*/ 17743 h 301624"/>
                <a:gd name="connsiteX7" fmla="*/ 88949 w 146725"/>
                <a:gd name="connsiteY7" fmla="*/ 25629 h 301624"/>
                <a:gd name="connsiteX8" fmla="*/ 98337 w 146725"/>
                <a:gd name="connsiteY8" fmla="*/ 34828 h 301624"/>
                <a:gd name="connsiteX9" fmla="*/ 108448 w 146725"/>
                <a:gd name="connsiteY9" fmla="*/ 44685 h 301624"/>
                <a:gd name="connsiteX10" fmla="*/ 116392 w 146725"/>
                <a:gd name="connsiteY10" fmla="*/ 55200 h 301624"/>
                <a:gd name="connsiteX11" fmla="*/ 124337 w 146725"/>
                <a:gd name="connsiteY11" fmla="*/ 66371 h 301624"/>
                <a:gd name="connsiteX12" fmla="*/ 130836 w 146725"/>
                <a:gd name="connsiteY12" fmla="*/ 78856 h 301624"/>
                <a:gd name="connsiteX13" fmla="*/ 135892 w 146725"/>
                <a:gd name="connsiteY13" fmla="*/ 92656 h 301624"/>
                <a:gd name="connsiteX14" fmla="*/ 141669 w 146725"/>
                <a:gd name="connsiteY14" fmla="*/ 106456 h 301624"/>
                <a:gd name="connsiteX15" fmla="*/ 144558 w 146725"/>
                <a:gd name="connsiteY15" fmla="*/ 120256 h 301624"/>
                <a:gd name="connsiteX16" fmla="*/ 146003 w 146725"/>
                <a:gd name="connsiteY16" fmla="*/ 136027 h 301624"/>
                <a:gd name="connsiteX17" fmla="*/ 146725 w 146725"/>
                <a:gd name="connsiteY17" fmla="*/ 150484 h 301624"/>
                <a:gd name="connsiteX18" fmla="*/ 146003 w 146725"/>
                <a:gd name="connsiteY18" fmla="*/ 166255 h 301624"/>
                <a:gd name="connsiteX19" fmla="*/ 144558 w 146725"/>
                <a:gd name="connsiteY19" fmla="*/ 180712 h 301624"/>
                <a:gd name="connsiteX20" fmla="*/ 141669 w 146725"/>
                <a:gd name="connsiteY20" fmla="*/ 195826 h 301624"/>
                <a:gd name="connsiteX21" fmla="*/ 135892 w 146725"/>
                <a:gd name="connsiteY21" fmla="*/ 209626 h 301624"/>
                <a:gd name="connsiteX22" fmla="*/ 130836 w 146725"/>
                <a:gd name="connsiteY22" fmla="*/ 222111 h 301624"/>
                <a:gd name="connsiteX23" fmla="*/ 124337 w 146725"/>
                <a:gd name="connsiteY23" fmla="*/ 235254 h 301624"/>
                <a:gd name="connsiteX24" fmla="*/ 116392 w 146725"/>
                <a:gd name="connsiteY24" fmla="*/ 247082 h 301624"/>
                <a:gd name="connsiteX25" fmla="*/ 108448 w 146725"/>
                <a:gd name="connsiteY25" fmla="*/ 257596 h 301624"/>
                <a:gd name="connsiteX26" fmla="*/ 98337 w 146725"/>
                <a:gd name="connsiteY26" fmla="*/ 267453 h 301624"/>
                <a:gd name="connsiteX27" fmla="*/ 88949 w 146725"/>
                <a:gd name="connsiteY27" fmla="*/ 275996 h 301624"/>
                <a:gd name="connsiteX28" fmla="*/ 78116 w 146725"/>
                <a:gd name="connsiteY28" fmla="*/ 283225 h 301624"/>
                <a:gd name="connsiteX29" fmla="*/ 65838 w 146725"/>
                <a:gd name="connsiteY29" fmla="*/ 289796 h 301624"/>
                <a:gd name="connsiteX30" fmla="*/ 52839 w 146725"/>
                <a:gd name="connsiteY30" fmla="*/ 295053 h 301624"/>
                <a:gd name="connsiteX31" fmla="*/ 41284 w 146725"/>
                <a:gd name="connsiteY31" fmla="*/ 298996 h 301624"/>
                <a:gd name="connsiteX32" fmla="*/ 26839 w 146725"/>
                <a:gd name="connsiteY32" fmla="*/ 300967 h 301624"/>
                <a:gd name="connsiteX33" fmla="*/ 13840 w 146725"/>
                <a:gd name="connsiteY33" fmla="*/ 301624 h 301624"/>
                <a:gd name="connsiteX34" fmla="*/ 11278 w 146725"/>
                <a:gd name="connsiteY34" fmla="*/ 301479 h 301624"/>
                <a:gd name="connsiteX35" fmla="*/ 16719 w 146725"/>
                <a:gd name="connsiteY35" fmla="*/ 301231 h 301624"/>
                <a:gd name="connsiteX36" fmla="*/ 29708 w 146725"/>
                <a:gd name="connsiteY36" fmla="*/ 299260 h 301624"/>
                <a:gd name="connsiteX37" fmla="*/ 42697 w 146725"/>
                <a:gd name="connsiteY37" fmla="*/ 295319 h 301624"/>
                <a:gd name="connsiteX38" fmla="*/ 54242 w 146725"/>
                <a:gd name="connsiteY38" fmla="*/ 290065 h 301624"/>
                <a:gd name="connsiteX39" fmla="*/ 66509 w 146725"/>
                <a:gd name="connsiteY39" fmla="*/ 283497 h 301624"/>
                <a:gd name="connsiteX40" fmla="*/ 77333 w 146725"/>
                <a:gd name="connsiteY40" fmla="*/ 276272 h 301624"/>
                <a:gd name="connsiteX41" fmla="*/ 86714 w 146725"/>
                <a:gd name="connsiteY41" fmla="*/ 267734 h 301624"/>
                <a:gd name="connsiteX42" fmla="*/ 96816 w 146725"/>
                <a:gd name="connsiteY42" fmla="*/ 257882 h 301624"/>
                <a:gd name="connsiteX43" fmla="*/ 104754 w 146725"/>
                <a:gd name="connsiteY43" fmla="*/ 247373 h 301624"/>
                <a:gd name="connsiteX44" fmla="*/ 112691 w 146725"/>
                <a:gd name="connsiteY44" fmla="*/ 235551 h 301624"/>
                <a:gd name="connsiteX45" fmla="*/ 119185 w 146725"/>
                <a:gd name="connsiteY45" fmla="*/ 222415 h 301624"/>
                <a:gd name="connsiteX46" fmla="*/ 125680 w 146725"/>
                <a:gd name="connsiteY46" fmla="*/ 209935 h 301624"/>
                <a:gd name="connsiteX47" fmla="*/ 130009 w 146725"/>
                <a:gd name="connsiteY47" fmla="*/ 196143 h 301624"/>
                <a:gd name="connsiteX48" fmla="*/ 132896 w 146725"/>
                <a:gd name="connsiteY48" fmla="*/ 181036 h 301624"/>
                <a:gd name="connsiteX49" fmla="*/ 135060 w 146725"/>
                <a:gd name="connsiteY49" fmla="*/ 166587 h 301624"/>
                <a:gd name="connsiteX50" fmla="*/ 135060 w 146725"/>
                <a:gd name="connsiteY50" fmla="*/ 150823 h 301624"/>
                <a:gd name="connsiteX51" fmla="*/ 135060 w 146725"/>
                <a:gd name="connsiteY51" fmla="*/ 136374 h 301624"/>
                <a:gd name="connsiteX52" fmla="*/ 132896 w 146725"/>
                <a:gd name="connsiteY52" fmla="*/ 120611 h 301624"/>
                <a:gd name="connsiteX53" fmla="*/ 130009 w 146725"/>
                <a:gd name="connsiteY53" fmla="*/ 106818 h 301624"/>
                <a:gd name="connsiteX54" fmla="*/ 125680 w 146725"/>
                <a:gd name="connsiteY54" fmla="*/ 93025 h 301624"/>
                <a:gd name="connsiteX55" fmla="*/ 119185 w 146725"/>
                <a:gd name="connsiteY55" fmla="*/ 79232 h 301624"/>
                <a:gd name="connsiteX56" fmla="*/ 112691 w 146725"/>
                <a:gd name="connsiteY56" fmla="*/ 66753 h 301624"/>
                <a:gd name="connsiteX57" fmla="*/ 104754 w 146725"/>
                <a:gd name="connsiteY57" fmla="*/ 55587 h 301624"/>
                <a:gd name="connsiteX58" fmla="*/ 96816 w 146725"/>
                <a:gd name="connsiteY58" fmla="*/ 45079 h 301624"/>
                <a:gd name="connsiteX59" fmla="*/ 86714 w 146725"/>
                <a:gd name="connsiteY59" fmla="*/ 35227 h 301624"/>
                <a:gd name="connsiteX60" fmla="*/ 77333 w 146725"/>
                <a:gd name="connsiteY60" fmla="*/ 26031 h 301624"/>
                <a:gd name="connsiteX61" fmla="*/ 66509 w 146725"/>
                <a:gd name="connsiteY61" fmla="*/ 18150 h 301624"/>
                <a:gd name="connsiteX62" fmla="*/ 54242 w 146725"/>
                <a:gd name="connsiteY62" fmla="*/ 12239 h 301624"/>
                <a:gd name="connsiteX63" fmla="*/ 42697 w 146725"/>
                <a:gd name="connsiteY63" fmla="*/ 7641 h 301624"/>
                <a:gd name="connsiteX64" fmla="*/ 29708 w 146725"/>
                <a:gd name="connsiteY64" fmla="*/ 3700 h 301624"/>
                <a:gd name="connsiteX65" fmla="*/ 16719 w 146725"/>
                <a:gd name="connsiteY65" fmla="*/ 1730 h 301624"/>
                <a:gd name="connsiteX66" fmla="*/ 2287 w 146725"/>
                <a:gd name="connsiteY66" fmla="*/ 416 h 301624"/>
                <a:gd name="connsiteX67" fmla="*/ 0 w 146725"/>
                <a:gd name="connsiteY67" fmla="*/ 416 h 301624"/>
                <a:gd name="connsiteX68" fmla="*/ 2285 w 146725"/>
                <a:gd name="connsiteY68" fmla="*/ 0 h 3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6725" h="301624">
                  <a:moveTo>
                    <a:pt x="2285" y="0"/>
                  </a:moveTo>
                  <a:lnTo>
                    <a:pt x="13840" y="0"/>
                  </a:lnTo>
                  <a:lnTo>
                    <a:pt x="26839" y="1315"/>
                  </a:lnTo>
                  <a:lnTo>
                    <a:pt x="41284" y="3286"/>
                  </a:lnTo>
                  <a:lnTo>
                    <a:pt x="52839" y="7229"/>
                  </a:lnTo>
                  <a:lnTo>
                    <a:pt x="65838" y="11829"/>
                  </a:lnTo>
                  <a:lnTo>
                    <a:pt x="78116" y="17743"/>
                  </a:lnTo>
                  <a:lnTo>
                    <a:pt x="88949" y="25629"/>
                  </a:lnTo>
                  <a:lnTo>
                    <a:pt x="98337" y="34828"/>
                  </a:lnTo>
                  <a:lnTo>
                    <a:pt x="108448" y="44685"/>
                  </a:lnTo>
                  <a:lnTo>
                    <a:pt x="116392" y="55200"/>
                  </a:lnTo>
                  <a:lnTo>
                    <a:pt x="124337" y="66371"/>
                  </a:lnTo>
                  <a:lnTo>
                    <a:pt x="130836" y="78856"/>
                  </a:lnTo>
                  <a:lnTo>
                    <a:pt x="135892" y="92656"/>
                  </a:lnTo>
                  <a:lnTo>
                    <a:pt x="141669" y="106456"/>
                  </a:lnTo>
                  <a:lnTo>
                    <a:pt x="144558" y="120256"/>
                  </a:lnTo>
                  <a:lnTo>
                    <a:pt x="146003" y="136027"/>
                  </a:lnTo>
                  <a:lnTo>
                    <a:pt x="146725" y="150484"/>
                  </a:lnTo>
                  <a:lnTo>
                    <a:pt x="146003" y="166255"/>
                  </a:lnTo>
                  <a:lnTo>
                    <a:pt x="144558" y="180712"/>
                  </a:lnTo>
                  <a:lnTo>
                    <a:pt x="141669" y="195826"/>
                  </a:lnTo>
                  <a:lnTo>
                    <a:pt x="135892" y="209626"/>
                  </a:lnTo>
                  <a:lnTo>
                    <a:pt x="130836" y="222111"/>
                  </a:lnTo>
                  <a:lnTo>
                    <a:pt x="124337" y="235254"/>
                  </a:lnTo>
                  <a:lnTo>
                    <a:pt x="116392" y="247082"/>
                  </a:lnTo>
                  <a:lnTo>
                    <a:pt x="108448" y="257596"/>
                  </a:lnTo>
                  <a:lnTo>
                    <a:pt x="98337" y="267453"/>
                  </a:lnTo>
                  <a:lnTo>
                    <a:pt x="88949" y="275996"/>
                  </a:lnTo>
                  <a:lnTo>
                    <a:pt x="78116" y="283225"/>
                  </a:lnTo>
                  <a:lnTo>
                    <a:pt x="65838" y="289796"/>
                  </a:lnTo>
                  <a:lnTo>
                    <a:pt x="52839" y="295053"/>
                  </a:lnTo>
                  <a:lnTo>
                    <a:pt x="41284" y="298996"/>
                  </a:lnTo>
                  <a:lnTo>
                    <a:pt x="26839" y="300967"/>
                  </a:lnTo>
                  <a:lnTo>
                    <a:pt x="13840" y="301624"/>
                  </a:lnTo>
                  <a:lnTo>
                    <a:pt x="11278" y="301479"/>
                  </a:lnTo>
                  <a:lnTo>
                    <a:pt x="16719" y="301231"/>
                  </a:lnTo>
                  <a:lnTo>
                    <a:pt x="29708" y="299260"/>
                  </a:lnTo>
                  <a:lnTo>
                    <a:pt x="42697" y="295319"/>
                  </a:lnTo>
                  <a:lnTo>
                    <a:pt x="54242" y="290065"/>
                  </a:lnTo>
                  <a:lnTo>
                    <a:pt x="66509" y="283497"/>
                  </a:lnTo>
                  <a:lnTo>
                    <a:pt x="77333" y="276272"/>
                  </a:lnTo>
                  <a:lnTo>
                    <a:pt x="86714" y="267734"/>
                  </a:lnTo>
                  <a:lnTo>
                    <a:pt x="96816" y="257882"/>
                  </a:lnTo>
                  <a:lnTo>
                    <a:pt x="104754" y="247373"/>
                  </a:lnTo>
                  <a:lnTo>
                    <a:pt x="112691" y="235551"/>
                  </a:lnTo>
                  <a:lnTo>
                    <a:pt x="119185" y="222415"/>
                  </a:lnTo>
                  <a:lnTo>
                    <a:pt x="125680" y="209935"/>
                  </a:lnTo>
                  <a:lnTo>
                    <a:pt x="130009" y="196143"/>
                  </a:lnTo>
                  <a:lnTo>
                    <a:pt x="132896" y="181036"/>
                  </a:lnTo>
                  <a:lnTo>
                    <a:pt x="135060" y="166587"/>
                  </a:lnTo>
                  <a:lnTo>
                    <a:pt x="135060" y="150823"/>
                  </a:lnTo>
                  <a:lnTo>
                    <a:pt x="135060" y="136374"/>
                  </a:lnTo>
                  <a:lnTo>
                    <a:pt x="132896" y="120611"/>
                  </a:lnTo>
                  <a:lnTo>
                    <a:pt x="130009" y="106818"/>
                  </a:lnTo>
                  <a:lnTo>
                    <a:pt x="125680" y="93025"/>
                  </a:lnTo>
                  <a:lnTo>
                    <a:pt x="119185" y="79232"/>
                  </a:lnTo>
                  <a:lnTo>
                    <a:pt x="112691" y="66753"/>
                  </a:lnTo>
                  <a:lnTo>
                    <a:pt x="104754" y="55587"/>
                  </a:lnTo>
                  <a:lnTo>
                    <a:pt x="96816" y="45079"/>
                  </a:lnTo>
                  <a:lnTo>
                    <a:pt x="86714" y="35227"/>
                  </a:lnTo>
                  <a:lnTo>
                    <a:pt x="77333" y="26031"/>
                  </a:lnTo>
                  <a:lnTo>
                    <a:pt x="66509" y="18150"/>
                  </a:lnTo>
                  <a:lnTo>
                    <a:pt x="54242" y="12239"/>
                  </a:lnTo>
                  <a:lnTo>
                    <a:pt x="42697" y="7641"/>
                  </a:lnTo>
                  <a:lnTo>
                    <a:pt x="29708" y="3700"/>
                  </a:lnTo>
                  <a:lnTo>
                    <a:pt x="16719" y="1730"/>
                  </a:lnTo>
                  <a:lnTo>
                    <a:pt x="2287" y="416"/>
                  </a:lnTo>
                  <a:lnTo>
                    <a:pt x="0" y="416"/>
                  </a:lnTo>
                  <a:lnTo>
                    <a:pt x="2285" y="0"/>
                  </a:lnTo>
                  <a:close/>
                </a:path>
              </a:pathLst>
            </a:custGeom>
          </p:spPr>
        </p:pic>
        <p:pic>
          <p:nvPicPr>
            <p:cNvPr id="89" name="صورة 88">
              <a:extLst>
                <a:ext uri="{FF2B5EF4-FFF2-40B4-BE49-F238E27FC236}">
                  <a16:creationId xmlns:a16="http://schemas.microsoft.com/office/drawing/2014/main" id="{F1159E17-E93D-4C2A-B5E3-13A5FC2C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9" t="83448" r="62341" b="15083"/>
            <a:stretch>
              <a:fillRect/>
            </a:stretch>
          </p:blipFill>
          <p:spPr>
            <a:xfrm>
              <a:off x="4037100" y="5130251"/>
              <a:ext cx="118148" cy="79097"/>
            </a:xfrm>
            <a:custGeom>
              <a:avLst/>
              <a:gdLst>
                <a:gd name="connsiteX0" fmla="*/ 108890 w 118148"/>
                <a:gd name="connsiteY0" fmla="*/ 0 h 79097"/>
                <a:gd name="connsiteX1" fmla="*/ 118148 w 118148"/>
                <a:gd name="connsiteY1" fmla="*/ 0 h 79097"/>
                <a:gd name="connsiteX2" fmla="*/ 109600 w 118148"/>
                <a:gd name="connsiteY2" fmla="*/ 1556 h 79097"/>
                <a:gd name="connsiteX3" fmla="*/ 98767 w 118148"/>
                <a:gd name="connsiteY3" fmla="*/ 4841 h 79097"/>
                <a:gd name="connsiteX4" fmla="*/ 90100 w 118148"/>
                <a:gd name="connsiteY4" fmla="*/ 7470 h 79097"/>
                <a:gd name="connsiteX5" fmla="*/ 81434 w 118148"/>
                <a:gd name="connsiteY5" fmla="*/ 11413 h 79097"/>
                <a:gd name="connsiteX6" fmla="*/ 74212 w 118148"/>
                <a:gd name="connsiteY6" fmla="*/ 16670 h 79097"/>
                <a:gd name="connsiteX7" fmla="*/ 67712 w 118148"/>
                <a:gd name="connsiteY7" fmla="*/ 21270 h 79097"/>
                <a:gd name="connsiteX8" fmla="*/ 61212 w 118148"/>
                <a:gd name="connsiteY8" fmla="*/ 26527 h 79097"/>
                <a:gd name="connsiteX9" fmla="*/ 51101 w 118148"/>
                <a:gd name="connsiteY9" fmla="*/ 36384 h 79097"/>
                <a:gd name="connsiteX10" fmla="*/ 43879 w 118148"/>
                <a:gd name="connsiteY10" fmla="*/ 44269 h 79097"/>
                <a:gd name="connsiteX11" fmla="*/ 38102 w 118148"/>
                <a:gd name="connsiteY11" fmla="*/ 52812 h 79097"/>
                <a:gd name="connsiteX12" fmla="*/ 35213 w 118148"/>
                <a:gd name="connsiteY12" fmla="*/ 58726 h 79097"/>
                <a:gd name="connsiteX13" fmla="*/ 30880 w 118148"/>
                <a:gd name="connsiteY13" fmla="*/ 64641 h 79097"/>
                <a:gd name="connsiteX14" fmla="*/ 25102 w 118148"/>
                <a:gd name="connsiteY14" fmla="*/ 69898 h 79097"/>
                <a:gd name="connsiteX15" fmla="*/ 20769 w 118148"/>
                <a:gd name="connsiteY15" fmla="*/ 73183 h 79097"/>
                <a:gd name="connsiteX16" fmla="*/ 15714 w 118148"/>
                <a:gd name="connsiteY16" fmla="*/ 76469 h 79097"/>
                <a:gd name="connsiteX17" fmla="*/ 11380 w 118148"/>
                <a:gd name="connsiteY17" fmla="*/ 78440 h 79097"/>
                <a:gd name="connsiteX18" fmla="*/ 6325 w 118148"/>
                <a:gd name="connsiteY18" fmla="*/ 79097 h 79097"/>
                <a:gd name="connsiteX19" fmla="*/ 1992 w 118148"/>
                <a:gd name="connsiteY19" fmla="*/ 79097 h 79097"/>
                <a:gd name="connsiteX20" fmla="*/ 0 w 118148"/>
                <a:gd name="connsiteY20" fmla="*/ 78795 h 79097"/>
                <a:gd name="connsiteX21" fmla="*/ 4259 w 118148"/>
                <a:gd name="connsiteY21" fmla="*/ 77503 h 79097"/>
                <a:gd name="connsiteX22" fmla="*/ 10754 w 118148"/>
                <a:gd name="connsiteY22" fmla="*/ 73562 h 79097"/>
                <a:gd name="connsiteX23" fmla="*/ 15805 w 118148"/>
                <a:gd name="connsiteY23" fmla="*/ 68307 h 79097"/>
                <a:gd name="connsiteX24" fmla="*/ 22299 w 118148"/>
                <a:gd name="connsiteY24" fmla="*/ 61083 h 79097"/>
                <a:gd name="connsiteX25" fmla="*/ 28072 w 118148"/>
                <a:gd name="connsiteY25" fmla="*/ 53201 h 79097"/>
                <a:gd name="connsiteX26" fmla="*/ 33123 w 118148"/>
                <a:gd name="connsiteY26" fmla="*/ 44663 h 79097"/>
                <a:gd name="connsiteX27" fmla="*/ 39617 w 118148"/>
                <a:gd name="connsiteY27" fmla="*/ 36781 h 79097"/>
                <a:gd name="connsiteX28" fmla="*/ 49719 w 118148"/>
                <a:gd name="connsiteY28" fmla="*/ 26929 h 79097"/>
                <a:gd name="connsiteX29" fmla="*/ 56214 w 118148"/>
                <a:gd name="connsiteY29" fmla="*/ 21675 h 79097"/>
                <a:gd name="connsiteX30" fmla="*/ 62708 w 118148"/>
                <a:gd name="connsiteY30" fmla="*/ 17077 h 79097"/>
                <a:gd name="connsiteX31" fmla="*/ 69924 w 118148"/>
                <a:gd name="connsiteY31" fmla="*/ 11823 h 79097"/>
                <a:gd name="connsiteX32" fmla="*/ 78583 w 118148"/>
                <a:gd name="connsiteY32" fmla="*/ 7882 h 79097"/>
                <a:gd name="connsiteX33" fmla="*/ 88685 w 118148"/>
                <a:gd name="connsiteY33" fmla="*/ 5255 h 79097"/>
                <a:gd name="connsiteX34" fmla="*/ 98066 w 118148"/>
                <a:gd name="connsiteY34" fmla="*/ 1971 h 79097"/>
                <a:gd name="connsiteX35" fmla="*/ 108890 w 118148"/>
                <a:gd name="connsiteY35" fmla="*/ 0 h 7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148" h="79097">
                  <a:moveTo>
                    <a:pt x="108890" y="0"/>
                  </a:moveTo>
                  <a:lnTo>
                    <a:pt x="118148" y="0"/>
                  </a:lnTo>
                  <a:lnTo>
                    <a:pt x="109600" y="1556"/>
                  </a:lnTo>
                  <a:lnTo>
                    <a:pt x="98767" y="4841"/>
                  </a:lnTo>
                  <a:lnTo>
                    <a:pt x="90100" y="7470"/>
                  </a:lnTo>
                  <a:lnTo>
                    <a:pt x="81434" y="11413"/>
                  </a:lnTo>
                  <a:lnTo>
                    <a:pt x="74212" y="16670"/>
                  </a:lnTo>
                  <a:lnTo>
                    <a:pt x="67712" y="21270"/>
                  </a:lnTo>
                  <a:lnTo>
                    <a:pt x="61212" y="26527"/>
                  </a:lnTo>
                  <a:lnTo>
                    <a:pt x="51101" y="36384"/>
                  </a:lnTo>
                  <a:lnTo>
                    <a:pt x="43879" y="44269"/>
                  </a:lnTo>
                  <a:lnTo>
                    <a:pt x="38102" y="52812"/>
                  </a:lnTo>
                  <a:lnTo>
                    <a:pt x="35213" y="58726"/>
                  </a:lnTo>
                  <a:lnTo>
                    <a:pt x="30880" y="64641"/>
                  </a:lnTo>
                  <a:lnTo>
                    <a:pt x="25102" y="69898"/>
                  </a:lnTo>
                  <a:lnTo>
                    <a:pt x="20769" y="73183"/>
                  </a:lnTo>
                  <a:lnTo>
                    <a:pt x="15714" y="76469"/>
                  </a:lnTo>
                  <a:lnTo>
                    <a:pt x="11380" y="78440"/>
                  </a:lnTo>
                  <a:lnTo>
                    <a:pt x="6325" y="79097"/>
                  </a:lnTo>
                  <a:lnTo>
                    <a:pt x="1992" y="79097"/>
                  </a:lnTo>
                  <a:lnTo>
                    <a:pt x="0" y="78795"/>
                  </a:lnTo>
                  <a:lnTo>
                    <a:pt x="4259" y="77503"/>
                  </a:lnTo>
                  <a:lnTo>
                    <a:pt x="10754" y="73562"/>
                  </a:lnTo>
                  <a:lnTo>
                    <a:pt x="15805" y="68307"/>
                  </a:lnTo>
                  <a:lnTo>
                    <a:pt x="22299" y="61083"/>
                  </a:lnTo>
                  <a:lnTo>
                    <a:pt x="28072" y="53201"/>
                  </a:lnTo>
                  <a:lnTo>
                    <a:pt x="33123" y="44663"/>
                  </a:lnTo>
                  <a:lnTo>
                    <a:pt x="39617" y="36781"/>
                  </a:lnTo>
                  <a:lnTo>
                    <a:pt x="49719" y="26929"/>
                  </a:lnTo>
                  <a:lnTo>
                    <a:pt x="56214" y="21675"/>
                  </a:lnTo>
                  <a:lnTo>
                    <a:pt x="62708" y="17077"/>
                  </a:lnTo>
                  <a:lnTo>
                    <a:pt x="69924" y="11823"/>
                  </a:lnTo>
                  <a:lnTo>
                    <a:pt x="78583" y="7882"/>
                  </a:lnTo>
                  <a:lnTo>
                    <a:pt x="88685" y="5255"/>
                  </a:lnTo>
                  <a:lnTo>
                    <a:pt x="98066" y="1971"/>
                  </a:lnTo>
                  <a:lnTo>
                    <a:pt x="108890" y="0"/>
                  </a:lnTo>
                  <a:close/>
                </a:path>
              </a:pathLst>
            </a:custGeom>
          </p:spPr>
        </p:pic>
        <p:pic>
          <p:nvPicPr>
            <p:cNvPr id="90" name="صورة 89">
              <a:extLst>
                <a:ext uri="{FF2B5EF4-FFF2-40B4-BE49-F238E27FC236}">
                  <a16:creationId xmlns:a16="http://schemas.microsoft.com/office/drawing/2014/main" id="{80799DE2-E7B3-445D-B728-92CFBA23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57" t="83448" r="30068" b="15075"/>
            <a:stretch>
              <a:fillRect/>
            </a:stretch>
          </p:blipFill>
          <p:spPr>
            <a:xfrm>
              <a:off x="5470940" y="5130251"/>
              <a:ext cx="128685" cy="79535"/>
            </a:xfrm>
            <a:custGeom>
              <a:avLst/>
              <a:gdLst>
                <a:gd name="connsiteX0" fmla="*/ 124728 w 128685"/>
                <a:gd name="connsiteY0" fmla="*/ 0 h 79535"/>
                <a:gd name="connsiteX1" fmla="*/ 128685 w 128685"/>
                <a:gd name="connsiteY1" fmla="*/ 361 h 79535"/>
                <a:gd name="connsiteX2" fmla="*/ 119691 w 128685"/>
                <a:gd name="connsiteY2" fmla="*/ 1383 h 79535"/>
                <a:gd name="connsiteX3" fmla="*/ 107412 w 128685"/>
                <a:gd name="connsiteY3" fmla="*/ 2039 h 79535"/>
                <a:gd name="connsiteX4" fmla="*/ 98023 w 128685"/>
                <a:gd name="connsiteY4" fmla="*/ 5323 h 79535"/>
                <a:gd name="connsiteX5" fmla="*/ 89356 w 128685"/>
                <a:gd name="connsiteY5" fmla="*/ 7950 h 79535"/>
                <a:gd name="connsiteX6" fmla="*/ 80689 w 128685"/>
                <a:gd name="connsiteY6" fmla="*/ 13204 h 79535"/>
                <a:gd name="connsiteX7" fmla="*/ 72744 w 128685"/>
                <a:gd name="connsiteY7" fmla="*/ 17145 h 79535"/>
                <a:gd name="connsiteX8" fmla="*/ 65521 w 128685"/>
                <a:gd name="connsiteY8" fmla="*/ 21742 h 79535"/>
                <a:gd name="connsiteX9" fmla="*/ 59743 w 128685"/>
                <a:gd name="connsiteY9" fmla="*/ 26996 h 79535"/>
                <a:gd name="connsiteX10" fmla="*/ 48909 w 128685"/>
                <a:gd name="connsiteY10" fmla="*/ 36847 h 79535"/>
                <a:gd name="connsiteX11" fmla="*/ 43131 w 128685"/>
                <a:gd name="connsiteY11" fmla="*/ 44728 h 79535"/>
                <a:gd name="connsiteX12" fmla="*/ 37353 w 128685"/>
                <a:gd name="connsiteY12" fmla="*/ 53265 h 79535"/>
                <a:gd name="connsiteX13" fmla="*/ 33019 w 128685"/>
                <a:gd name="connsiteY13" fmla="*/ 60490 h 79535"/>
                <a:gd name="connsiteX14" fmla="*/ 28686 w 128685"/>
                <a:gd name="connsiteY14" fmla="*/ 66400 h 79535"/>
                <a:gd name="connsiteX15" fmla="*/ 24352 w 128685"/>
                <a:gd name="connsiteY15" fmla="*/ 70998 h 79535"/>
                <a:gd name="connsiteX16" fmla="*/ 19296 w 128685"/>
                <a:gd name="connsiteY16" fmla="*/ 73625 h 79535"/>
                <a:gd name="connsiteX17" fmla="*/ 14963 w 128685"/>
                <a:gd name="connsiteY17" fmla="*/ 76908 h 79535"/>
                <a:gd name="connsiteX18" fmla="*/ 9185 w 128685"/>
                <a:gd name="connsiteY18" fmla="*/ 78879 h 79535"/>
                <a:gd name="connsiteX19" fmla="*/ 4851 w 128685"/>
                <a:gd name="connsiteY19" fmla="*/ 79535 h 79535"/>
                <a:gd name="connsiteX20" fmla="*/ 518 w 128685"/>
                <a:gd name="connsiteY20" fmla="*/ 79535 h 79535"/>
                <a:gd name="connsiteX21" fmla="*/ 0 w 128685"/>
                <a:gd name="connsiteY21" fmla="*/ 79457 h 79535"/>
                <a:gd name="connsiteX22" fmla="*/ 4222 w 128685"/>
                <a:gd name="connsiteY22" fmla="*/ 78816 h 79535"/>
                <a:gd name="connsiteX23" fmla="*/ 8552 w 128685"/>
                <a:gd name="connsiteY23" fmla="*/ 77503 h 79535"/>
                <a:gd name="connsiteX24" fmla="*/ 12881 w 128685"/>
                <a:gd name="connsiteY24" fmla="*/ 75532 h 79535"/>
                <a:gd name="connsiteX25" fmla="*/ 17211 w 128685"/>
                <a:gd name="connsiteY25" fmla="*/ 72905 h 79535"/>
                <a:gd name="connsiteX26" fmla="*/ 20097 w 128685"/>
                <a:gd name="connsiteY26" fmla="*/ 68964 h 79535"/>
                <a:gd name="connsiteX27" fmla="*/ 24427 w 128685"/>
                <a:gd name="connsiteY27" fmla="*/ 64367 h 79535"/>
                <a:gd name="connsiteX28" fmla="*/ 28756 w 128685"/>
                <a:gd name="connsiteY28" fmla="*/ 59112 h 79535"/>
                <a:gd name="connsiteX29" fmla="*/ 32364 w 128685"/>
                <a:gd name="connsiteY29" fmla="*/ 53201 h 79535"/>
                <a:gd name="connsiteX30" fmla="*/ 37415 w 128685"/>
                <a:gd name="connsiteY30" fmla="*/ 44663 h 79535"/>
                <a:gd name="connsiteX31" fmla="*/ 43910 w 128685"/>
                <a:gd name="connsiteY31" fmla="*/ 36781 h 79535"/>
                <a:gd name="connsiteX32" fmla="*/ 53290 w 128685"/>
                <a:gd name="connsiteY32" fmla="*/ 26929 h 79535"/>
                <a:gd name="connsiteX33" fmla="*/ 59785 w 128685"/>
                <a:gd name="connsiteY33" fmla="*/ 21675 h 79535"/>
                <a:gd name="connsiteX34" fmla="*/ 66279 w 128685"/>
                <a:gd name="connsiteY34" fmla="*/ 17077 h 79535"/>
                <a:gd name="connsiteX35" fmla="*/ 74216 w 128685"/>
                <a:gd name="connsiteY35" fmla="*/ 13136 h 79535"/>
                <a:gd name="connsiteX36" fmla="*/ 82876 w 128685"/>
                <a:gd name="connsiteY36" fmla="*/ 7882 h 79535"/>
                <a:gd name="connsiteX37" fmla="*/ 92256 w 128685"/>
                <a:gd name="connsiteY37" fmla="*/ 5255 h 79535"/>
                <a:gd name="connsiteX38" fmla="*/ 102359 w 128685"/>
                <a:gd name="connsiteY38" fmla="*/ 1971 h 79535"/>
                <a:gd name="connsiteX39" fmla="*/ 113182 w 128685"/>
                <a:gd name="connsiteY39" fmla="*/ 1314 h 79535"/>
                <a:gd name="connsiteX40" fmla="*/ 124728 w 128685"/>
                <a:gd name="connsiteY40" fmla="*/ 0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685" h="79535">
                  <a:moveTo>
                    <a:pt x="124728" y="0"/>
                  </a:moveTo>
                  <a:lnTo>
                    <a:pt x="128685" y="361"/>
                  </a:lnTo>
                  <a:lnTo>
                    <a:pt x="119691" y="1383"/>
                  </a:lnTo>
                  <a:lnTo>
                    <a:pt x="107412" y="2039"/>
                  </a:lnTo>
                  <a:lnTo>
                    <a:pt x="98023" y="5323"/>
                  </a:lnTo>
                  <a:lnTo>
                    <a:pt x="89356" y="7950"/>
                  </a:lnTo>
                  <a:lnTo>
                    <a:pt x="80689" y="13204"/>
                  </a:lnTo>
                  <a:lnTo>
                    <a:pt x="72744" y="17145"/>
                  </a:lnTo>
                  <a:lnTo>
                    <a:pt x="65521" y="21742"/>
                  </a:lnTo>
                  <a:lnTo>
                    <a:pt x="59743" y="26996"/>
                  </a:lnTo>
                  <a:lnTo>
                    <a:pt x="48909" y="36847"/>
                  </a:lnTo>
                  <a:lnTo>
                    <a:pt x="43131" y="44728"/>
                  </a:lnTo>
                  <a:lnTo>
                    <a:pt x="37353" y="53265"/>
                  </a:lnTo>
                  <a:lnTo>
                    <a:pt x="33019" y="60490"/>
                  </a:lnTo>
                  <a:lnTo>
                    <a:pt x="28686" y="66400"/>
                  </a:lnTo>
                  <a:lnTo>
                    <a:pt x="24352" y="70998"/>
                  </a:lnTo>
                  <a:lnTo>
                    <a:pt x="19296" y="73625"/>
                  </a:lnTo>
                  <a:lnTo>
                    <a:pt x="14963" y="76908"/>
                  </a:lnTo>
                  <a:lnTo>
                    <a:pt x="9185" y="78879"/>
                  </a:lnTo>
                  <a:lnTo>
                    <a:pt x="4851" y="79535"/>
                  </a:lnTo>
                  <a:lnTo>
                    <a:pt x="518" y="79535"/>
                  </a:lnTo>
                  <a:lnTo>
                    <a:pt x="0" y="79457"/>
                  </a:lnTo>
                  <a:lnTo>
                    <a:pt x="4222" y="78816"/>
                  </a:lnTo>
                  <a:lnTo>
                    <a:pt x="8552" y="77503"/>
                  </a:lnTo>
                  <a:lnTo>
                    <a:pt x="12881" y="75532"/>
                  </a:lnTo>
                  <a:lnTo>
                    <a:pt x="17211" y="72905"/>
                  </a:lnTo>
                  <a:lnTo>
                    <a:pt x="20097" y="68964"/>
                  </a:lnTo>
                  <a:lnTo>
                    <a:pt x="24427" y="64367"/>
                  </a:lnTo>
                  <a:lnTo>
                    <a:pt x="28756" y="59112"/>
                  </a:lnTo>
                  <a:lnTo>
                    <a:pt x="32364" y="53201"/>
                  </a:lnTo>
                  <a:lnTo>
                    <a:pt x="37415" y="44663"/>
                  </a:lnTo>
                  <a:lnTo>
                    <a:pt x="43910" y="36781"/>
                  </a:lnTo>
                  <a:lnTo>
                    <a:pt x="53290" y="26929"/>
                  </a:lnTo>
                  <a:lnTo>
                    <a:pt x="59785" y="21675"/>
                  </a:lnTo>
                  <a:lnTo>
                    <a:pt x="66279" y="17077"/>
                  </a:lnTo>
                  <a:lnTo>
                    <a:pt x="74216" y="13136"/>
                  </a:lnTo>
                  <a:lnTo>
                    <a:pt x="82876" y="7882"/>
                  </a:lnTo>
                  <a:lnTo>
                    <a:pt x="92256" y="5255"/>
                  </a:lnTo>
                  <a:lnTo>
                    <a:pt x="102359" y="1971"/>
                  </a:lnTo>
                  <a:lnTo>
                    <a:pt x="113182" y="1314"/>
                  </a:lnTo>
                  <a:lnTo>
                    <a:pt x="124728" y="0"/>
                  </a:lnTo>
                  <a:close/>
                </a:path>
              </a:pathLst>
            </a:custGeom>
          </p:spPr>
        </p:pic>
        <p:pic>
          <p:nvPicPr>
            <p:cNvPr id="91" name="صورة 90">
              <a:extLst>
                <a:ext uri="{FF2B5EF4-FFF2-40B4-BE49-F238E27FC236}">
                  <a16:creationId xmlns:a16="http://schemas.microsoft.com/office/drawing/2014/main" id="{B4F6A76C-4B6B-4C0B-8A6C-365D7EAA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5" t="83449" r="27041" b="10951"/>
            <a:stretch>
              <a:fillRect/>
            </a:stretch>
          </p:blipFill>
          <p:spPr>
            <a:xfrm>
              <a:off x="5598861" y="5130320"/>
              <a:ext cx="136222" cy="301446"/>
            </a:xfrm>
            <a:custGeom>
              <a:avLst/>
              <a:gdLst>
                <a:gd name="connsiteX0" fmla="*/ 3326 w 136222"/>
                <a:gd name="connsiteY0" fmla="*/ 0 h 301446"/>
                <a:gd name="connsiteX1" fmla="*/ 16327 w 136222"/>
                <a:gd name="connsiteY1" fmla="*/ 1314 h 301446"/>
                <a:gd name="connsiteX2" fmla="*/ 29327 w 136222"/>
                <a:gd name="connsiteY2" fmla="*/ 3284 h 301446"/>
                <a:gd name="connsiteX3" fmla="*/ 42328 w 136222"/>
                <a:gd name="connsiteY3" fmla="*/ 7224 h 301446"/>
                <a:gd name="connsiteX4" fmla="*/ 55329 w 136222"/>
                <a:gd name="connsiteY4" fmla="*/ 11822 h 301446"/>
                <a:gd name="connsiteX5" fmla="*/ 66163 w 136222"/>
                <a:gd name="connsiteY5" fmla="*/ 19046 h 301446"/>
                <a:gd name="connsiteX6" fmla="*/ 76997 w 136222"/>
                <a:gd name="connsiteY6" fmla="*/ 25613 h 301446"/>
                <a:gd name="connsiteX7" fmla="*/ 87831 w 136222"/>
                <a:gd name="connsiteY7" fmla="*/ 34808 h 301446"/>
                <a:gd name="connsiteX8" fmla="*/ 97220 w 136222"/>
                <a:gd name="connsiteY8" fmla="*/ 44659 h 301446"/>
                <a:gd name="connsiteX9" fmla="*/ 105887 w 136222"/>
                <a:gd name="connsiteY9" fmla="*/ 55167 h 301446"/>
                <a:gd name="connsiteX10" fmla="*/ 113832 w 136222"/>
                <a:gd name="connsiteY10" fmla="*/ 66988 h 301446"/>
                <a:gd name="connsiteX11" fmla="*/ 120332 w 136222"/>
                <a:gd name="connsiteY11" fmla="*/ 78810 h 301446"/>
                <a:gd name="connsiteX12" fmla="*/ 125388 w 136222"/>
                <a:gd name="connsiteY12" fmla="*/ 92601 h 301446"/>
                <a:gd name="connsiteX13" fmla="*/ 129722 w 136222"/>
                <a:gd name="connsiteY13" fmla="*/ 106393 h 301446"/>
                <a:gd name="connsiteX14" fmla="*/ 132611 w 136222"/>
                <a:gd name="connsiteY14" fmla="*/ 120841 h 301446"/>
                <a:gd name="connsiteX15" fmla="*/ 134778 w 136222"/>
                <a:gd name="connsiteY15" fmla="*/ 135946 h 301446"/>
                <a:gd name="connsiteX16" fmla="*/ 136222 w 136222"/>
                <a:gd name="connsiteY16" fmla="*/ 151708 h 301446"/>
                <a:gd name="connsiteX17" fmla="*/ 134778 w 136222"/>
                <a:gd name="connsiteY17" fmla="*/ 166157 h 301446"/>
                <a:gd name="connsiteX18" fmla="*/ 132611 w 136222"/>
                <a:gd name="connsiteY18" fmla="*/ 180605 h 301446"/>
                <a:gd name="connsiteX19" fmla="*/ 129722 w 136222"/>
                <a:gd name="connsiteY19" fmla="*/ 195710 h 301446"/>
                <a:gd name="connsiteX20" fmla="*/ 125388 w 136222"/>
                <a:gd name="connsiteY20" fmla="*/ 209502 h 301446"/>
                <a:gd name="connsiteX21" fmla="*/ 120332 w 136222"/>
                <a:gd name="connsiteY21" fmla="*/ 223293 h 301446"/>
                <a:gd name="connsiteX22" fmla="*/ 113832 w 136222"/>
                <a:gd name="connsiteY22" fmla="*/ 235115 h 301446"/>
                <a:gd name="connsiteX23" fmla="*/ 105887 w 136222"/>
                <a:gd name="connsiteY23" fmla="*/ 246936 h 301446"/>
                <a:gd name="connsiteX24" fmla="*/ 97220 w 136222"/>
                <a:gd name="connsiteY24" fmla="*/ 257444 h 301446"/>
                <a:gd name="connsiteX25" fmla="*/ 87831 w 136222"/>
                <a:gd name="connsiteY25" fmla="*/ 267295 h 301446"/>
                <a:gd name="connsiteX26" fmla="*/ 76997 w 136222"/>
                <a:gd name="connsiteY26" fmla="*/ 275833 h 301446"/>
                <a:gd name="connsiteX27" fmla="*/ 66163 w 136222"/>
                <a:gd name="connsiteY27" fmla="*/ 283057 h 301446"/>
                <a:gd name="connsiteX28" fmla="*/ 55329 w 136222"/>
                <a:gd name="connsiteY28" fmla="*/ 289625 h 301446"/>
                <a:gd name="connsiteX29" fmla="*/ 42328 w 136222"/>
                <a:gd name="connsiteY29" fmla="*/ 294878 h 301446"/>
                <a:gd name="connsiteX30" fmla="*/ 29327 w 136222"/>
                <a:gd name="connsiteY30" fmla="*/ 298819 h 301446"/>
                <a:gd name="connsiteX31" fmla="*/ 16327 w 136222"/>
                <a:gd name="connsiteY31" fmla="*/ 300789 h 301446"/>
                <a:gd name="connsiteX32" fmla="*/ 3326 w 136222"/>
                <a:gd name="connsiteY32" fmla="*/ 301446 h 301446"/>
                <a:gd name="connsiteX33" fmla="*/ 0 w 136222"/>
                <a:gd name="connsiteY33" fmla="*/ 301257 h 301446"/>
                <a:gd name="connsiteX34" fmla="*/ 11239 w 136222"/>
                <a:gd name="connsiteY34" fmla="*/ 300746 h 301446"/>
                <a:gd name="connsiteX35" fmla="*/ 23506 w 136222"/>
                <a:gd name="connsiteY35" fmla="*/ 298775 h 301446"/>
                <a:gd name="connsiteX36" fmla="*/ 36494 w 136222"/>
                <a:gd name="connsiteY36" fmla="*/ 294834 h 301446"/>
                <a:gd name="connsiteX37" fmla="*/ 48761 w 136222"/>
                <a:gd name="connsiteY37" fmla="*/ 289580 h 301446"/>
                <a:gd name="connsiteX38" fmla="*/ 60307 w 136222"/>
                <a:gd name="connsiteY38" fmla="*/ 283012 h 301446"/>
                <a:gd name="connsiteX39" fmla="*/ 71131 w 136222"/>
                <a:gd name="connsiteY39" fmla="*/ 275787 h 301446"/>
                <a:gd name="connsiteX40" fmla="*/ 81955 w 136222"/>
                <a:gd name="connsiteY40" fmla="*/ 267249 h 301446"/>
                <a:gd name="connsiteX41" fmla="*/ 90614 w 136222"/>
                <a:gd name="connsiteY41" fmla="*/ 257397 h 301446"/>
                <a:gd name="connsiteX42" fmla="*/ 99273 w 136222"/>
                <a:gd name="connsiteY42" fmla="*/ 246888 h 301446"/>
                <a:gd name="connsiteX43" fmla="*/ 107210 w 136222"/>
                <a:gd name="connsiteY43" fmla="*/ 235066 h 301446"/>
                <a:gd name="connsiteX44" fmla="*/ 114426 w 136222"/>
                <a:gd name="connsiteY44" fmla="*/ 223243 h 301446"/>
                <a:gd name="connsiteX45" fmla="*/ 120199 w 136222"/>
                <a:gd name="connsiteY45" fmla="*/ 209450 h 301446"/>
                <a:gd name="connsiteX46" fmla="*/ 124529 w 136222"/>
                <a:gd name="connsiteY46" fmla="*/ 195658 h 301446"/>
                <a:gd name="connsiteX47" fmla="*/ 127415 w 136222"/>
                <a:gd name="connsiteY47" fmla="*/ 180551 h 301446"/>
                <a:gd name="connsiteX48" fmla="*/ 129580 w 136222"/>
                <a:gd name="connsiteY48" fmla="*/ 166102 h 301446"/>
                <a:gd name="connsiteX49" fmla="*/ 129580 w 136222"/>
                <a:gd name="connsiteY49" fmla="*/ 151652 h 301446"/>
                <a:gd name="connsiteX50" fmla="*/ 129580 w 136222"/>
                <a:gd name="connsiteY50" fmla="*/ 135889 h 301446"/>
                <a:gd name="connsiteX51" fmla="*/ 127415 w 136222"/>
                <a:gd name="connsiteY51" fmla="*/ 120782 h 301446"/>
                <a:gd name="connsiteX52" fmla="*/ 124529 w 136222"/>
                <a:gd name="connsiteY52" fmla="*/ 106333 h 301446"/>
                <a:gd name="connsiteX53" fmla="*/ 120199 w 136222"/>
                <a:gd name="connsiteY53" fmla="*/ 92540 h 301446"/>
                <a:gd name="connsiteX54" fmla="*/ 114426 w 136222"/>
                <a:gd name="connsiteY54" fmla="*/ 78747 h 301446"/>
                <a:gd name="connsiteX55" fmla="*/ 107210 w 136222"/>
                <a:gd name="connsiteY55" fmla="*/ 66925 h 301446"/>
                <a:gd name="connsiteX56" fmla="*/ 99273 w 136222"/>
                <a:gd name="connsiteY56" fmla="*/ 55102 h 301446"/>
                <a:gd name="connsiteX57" fmla="*/ 90614 w 136222"/>
                <a:gd name="connsiteY57" fmla="*/ 44594 h 301446"/>
                <a:gd name="connsiteX58" fmla="*/ 81955 w 136222"/>
                <a:gd name="connsiteY58" fmla="*/ 34742 h 301446"/>
                <a:gd name="connsiteX59" fmla="*/ 71131 w 136222"/>
                <a:gd name="connsiteY59" fmla="*/ 25546 h 301446"/>
                <a:gd name="connsiteX60" fmla="*/ 60307 w 136222"/>
                <a:gd name="connsiteY60" fmla="*/ 18978 h 301446"/>
                <a:gd name="connsiteX61" fmla="*/ 48761 w 136222"/>
                <a:gd name="connsiteY61" fmla="*/ 11754 h 301446"/>
                <a:gd name="connsiteX62" fmla="*/ 36494 w 136222"/>
                <a:gd name="connsiteY62" fmla="*/ 7156 h 301446"/>
                <a:gd name="connsiteX63" fmla="*/ 23506 w 136222"/>
                <a:gd name="connsiteY63" fmla="*/ 3215 h 301446"/>
                <a:gd name="connsiteX64" fmla="*/ 11239 w 136222"/>
                <a:gd name="connsiteY64" fmla="*/ 1245 h 301446"/>
                <a:gd name="connsiteX65" fmla="*/ 764 w 136222"/>
                <a:gd name="connsiteY65" fmla="*/ 292 h 301446"/>
                <a:gd name="connsiteX66" fmla="*/ 3326 w 136222"/>
                <a:gd name="connsiteY66" fmla="*/ 0 h 30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6222" h="301446">
                  <a:moveTo>
                    <a:pt x="3326" y="0"/>
                  </a:moveTo>
                  <a:lnTo>
                    <a:pt x="16327" y="1314"/>
                  </a:lnTo>
                  <a:lnTo>
                    <a:pt x="29327" y="3284"/>
                  </a:lnTo>
                  <a:lnTo>
                    <a:pt x="42328" y="7224"/>
                  </a:lnTo>
                  <a:lnTo>
                    <a:pt x="55329" y="11822"/>
                  </a:lnTo>
                  <a:lnTo>
                    <a:pt x="66163" y="19046"/>
                  </a:lnTo>
                  <a:lnTo>
                    <a:pt x="76997" y="25613"/>
                  </a:lnTo>
                  <a:lnTo>
                    <a:pt x="87831" y="34808"/>
                  </a:lnTo>
                  <a:lnTo>
                    <a:pt x="97220" y="44659"/>
                  </a:lnTo>
                  <a:lnTo>
                    <a:pt x="105887" y="55167"/>
                  </a:lnTo>
                  <a:lnTo>
                    <a:pt x="113832" y="66988"/>
                  </a:lnTo>
                  <a:lnTo>
                    <a:pt x="120332" y="78810"/>
                  </a:lnTo>
                  <a:lnTo>
                    <a:pt x="125388" y="92601"/>
                  </a:lnTo>
                  <a:lnTo>
                    <a:pt x="129722" y="106393"/>
                  </a:lnTo>
                  <a:lnTo>
                    <a:pt x="132611" y="120841"/>
                  </a:lnTo>
                  <a:lnTo>
                    <a:pt x="134778" y="135946"/>
                  </a:lnTo>
                  <a:lnTo>
                    <a:pt x="136222" y="151708"/>
                  </a:lnTo>
                  <a:lnTo>
                    <a:pt x="134778" y="166157"/>
                  </a:lnTo>
                  <a:lnTo>
                    <a:pt x="132611" y="180605"/>
                  </a:lnTo>
                  <a:lnTo>
                    <a:pt x="129722" y="195710"/>
                  </a:lnTo>
                  <a:lnTo>
                    <a:pt x="125388" y="209502"/>
                  </a:lnTo>
                  <a:lnTo>
                    <a:pt x="120332" y="223293"/>
                  </a:lnTo>
                  <a:lnTo>
                    <a:pt x="113832" y="235115"/>
                  </a:lnTo>
                  <a:lnTo>
                    <a:pt x="105887" y="246936"/>
                  </a:lnTo>
                  <a:lnTo>
                    <a:pt x="97220" y="257444"/>
                  </a:lnTo>
                  <a:lnTo>
                    <a:pt x="87831" y="267295"/>
                  </a:lnTo>
                  <a:lnTo>
                    <a:pt x="76997" y="275833"/>
                  </a:lnTo>
                  <a:lnTo>
                    <a:pt x="66163" y="283057"/>
                  </a:lnTo>
                  <a:lnTo>
                    <a:pt x="55329" y="289625"/>
                  </a:lnTo>
                  <a:lnTo>
                    <a:pt x="42328" y="294878"/>
                  </a:lnTo>
                  <a:lnTo>
                    <a:pt x="29327" y="298819"/>
                  </a:lnTo>
                  <a:lnTo>
                    <a:pt x="16327" y="300789"/>
                  </a:lnTo>
                  <a:lnTo>
                    <a:pt x="3326" y="301446"/>
                  </a:lnTo>
                  <a:lnTo>
                    <a:pt x="0" y="301257"/>
                  </a:lnTo>
                  <a:lnTo>
                    <a:pt x="11239" y="300746"/>
                  </a:lnTo>
                  <a:lnTo>
                    <a:pt x="23506" y="298775"/>
                  </a:lnTo>
                  <a:lnTo>
                    <a:pt x="36494" y="294834"/>
                  </a:lnTo>
                  <a:lnTo>
                    <a:pt x="48761" y="289580"/>
                  </a:lnTo>
                  <a:lnTo>
                    <a:pt x="60307" y="283012"/>
                  </a:lnTo>
                  <a:lnTo>
                    <a:pt x="71131" y="275787"/>
                  </a:lnTo>
                  <a:lnTo>
                    <a:pt x="81955" y="267249"/>
                  </a:lnTo>
                  <a:lnTo>
                    <a:pt x="90614" y="257397"/>
                  </a:lnTo>
                  <a:lnTo>
                    <a:pt x="99273" y="246888"/>
                  </a:lnTo>
                  <a:lnTo>
                    <a:pt x="107210" y="235066"/>
                  </a:lnTo>
                  <a:lnTo>
                    <a:pt x="114426" y="223243"/>
                  </a:lnTo>
                  <a:lnTo>
                    <a:pt x="120199" y="209450"/>
                  </a:lnTo>
                  <a:lnTo>
                    <a:pt x="124529" y="195658"/>
                  </a:lnTo>
                  <a:lnTo>
                    <a:pt x="127415" y="180551"/>
                  </a:lnTo>
                  <a:lnTo>
                    <a:pt x="129580" y="166102"/>
                  </a:lnTo>
                  <a:lnTo>
                    <a:pt x="129580" y="151652"/>
                  </a:lnTo>
                  <a:lnTo>
                    <a:pt x="129580" y="135889"/>
                  </a:lnTo>
                  <a:lnTo>
                    <a:pt x="127415" y="120782"/>
                  </a:lnTo>
                  <a:lnTo>
                    <a:pt x="124529" y="106333"/>
                  </a:lnTo>
                  <a:lnTo>
                    <a:pt x="120199" y="92540"/>
                  </a:lnTo>
                  <a:lnTo>
                    <a:pt x="114426" y="78747"/>
                  </a:lnTo>
                  <a:lnTo>
                    <a:pt x="107210" y="66925"/>
                  </a:lnTo>
                  <a:lnTo>
                    <a:pt x="99273" y="55102"/>
                  </a:lnTo>
                  <a:lnTo>
                    <a:pt x="90614" y="44594"/>
                  </a:lnTo>
                  <a:lnTo>
                    <a:pt x="81955" y="34742"/>
                  </a:lnTo>
                  <a:lnTo>
                    <a:pt x="71131" y="25546"/>
                  </a:lnTo>
                  <a:lnTo>
                    <a:pt x="60307" y="18978"/>
                  </a:lnTo>
                  <a:lnTo>
                    <a:pt x="48761" y="11754"/>
                  </a:lnTo>
                  <a:lnTo>
                    <a:pt x="36494" y="7156"/>
                  </a:lnTo>
                  <a:lnTo>
                    <a:pt x="23506" y="3215"/>
                  </a:lnTo>
                  <a:lnTo>
                    <a:pt x="11239" y="1245"/>
                  </a:lnTo>
                  <a:lnTo>
                    <a:pt x="764" y="292"/>
                  </a:lnTo>
                  <a:lnTo>
                    <a:pt x="3326" y="0"/>
                  </a:lnTo>
                  <a:close/>
                </a:path>
              </a:pathLst>
            </a:custGeom>
          </p:spPr>
        </p:pic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A3B0F2C9-C622-4947-BE31-C319B85F4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4437" r="64981" b="15076"/>
            <a:stretch>
              <a:fillRect/>
            </a:stretch>
          </p:blipFill>
          <p:spPr>
            <a:xfrm>
              <a:off x="4017547" y="5183507"/>
              <a:ext cx="19553" cy="26217"/>
            </a:xfrm>
            <a:custGeom>
              <a:avLst/>
              <a:gdLst>
                <a:gd name="connsiteX0" fmla="*/ 0 w 19553"/>
                <a:gd name="connsiteY0" fmla="*/ 0 h 26217"/>
                <a:gd name="connsiteX1" fmla="*/ 601 w 19553"/>
                <a:gd name="connsiteY1" fmla="*/ 5470 h 26217"/>
                <a:gd name="connsiteX2" fmla="*/ 2768 w 19553"/>
                <a:gd name="connsiteY2" fmla="*/ 11385 h 26217"/>
                <a:gd name="connsiteX3" fmla="*/ 6379 w 19553"/>
                <a:gd name="connsiteY3" fmla="*/ 16642 h 26217"/>
                <a:gd name="connsiteX4" fmla="*/ 9267 w 19553"/>
                <a:gd name="connsiteY4" fmla="*/ 19927 h 26217"/>
                <a:gd name="connsiteX5" fmla="*/ 12878 w 19553"/>
                <a:gd name="connsiteY5" fmla="*/ 23213 h 26217"/>
                <a:gd name="connsiteX6" fmla="*/ 17212 w 19553"/>
                <a:gd name="connsiteY6" fmla="*/ 25184 h 26217"/>
                <a:gd name="connsiteX7" fmla="*/ 19553 w 19553"/>
                <a:gd name="connsiteY7" fmla="*/ 25539 h 26217"/>
                <a:gd name="connsiteX8" fmla="*/ 17318 w 19553"/>
                <a:gd name="connsiteY8" fmla="*/ 26217 h 26217"/>
                <a:gd name="connsiteX9" fmla="*/ 10824 w 19553"/>
                <a:gd name="connsiteY9" fmla="*/ 26217 h 26217"/>
                <a:gd name="connsiteX10" fmla="*/ 5772 w 19553"/>
                <a:gd name="connsiteY10" fmla="*/ 25560 h 26217"/>
                <a:gd name="connsiteX11" fmla="*/ 0 w 19553"/>
                <a:gd name="connsiteY11" fmla="*/ 22276 h 26217"/>
                <a:gd name="connsiteX12" fmla="*/ 0 w 19553"/>
                <a:gd name="connsiteY12" fmla="*/ 0 h 2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3" h="26217">
                  <a:moveTo>
                    <a:pt x="0" y="0"/>
                  </a:moveTo>
                  <a:lnTo>
                    <a:pt x="601" y="5470"/>
                  </a:lnTo>
                  <a:lnTo>
                    <a:pt x="2768" y="11385"/>
                  </a:lnTo>
                  <a:lnTo>
                    <a:pt x="6379" y="16642"/>
                  </a:lnTo>
                  <a:lnTo>
                    <a:pt x="9267" y="19927"/>
                  </a:lnTo>
                  <a:lnTo>
                    <a:pt x="12878" y="23213"/>
                  </a:lnTo>
                  <a:lnTo>
                    <a:pt x="17212" y="25184"/>
                  </a:lnTo>
                  <a:lnTo>
                    <a:pt x="19553" y="25539"/>
                  </a:lnTo>
                  <a:lnTo>
                    <a:pt x="17318" y="26217"/>
                  </a:lnTo>
                  <a:lnTo>
                    <a:pt x="10824" y="26217"/>
                  </a:lnTo>
                  <a:lnTo>
                    <a:pt x="5772" y="25560"/>
                  </a:lnTo>
                  <a:lnTo>
                    <a:pt x="0" y="2227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id="{BCBDD17B-6F1E-4448-87DC-21FD5AFF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5" t="87566" r="62089" b="10952"/>
            <a:stretch>
              <a:fillRect/>
            </a:stretch>
          </p:blipFill>
          <p:spPr>
            <a:xfrm>
              <a:off x="4036477" y="5351946"/>
              <a:ext cx="130049" cy="79776"/>
            </a:xfrm>
            <a:custGeom>
              <a:avLst/>
              <a:gdLst>
                <a:gd name="connsiteX0" fmla="*/ 2615 w 130049"/>
                <a:gd name="connsiteY0" fmla="*/ 0 h 79776"/>
                <a:gd name="connsiteX1" fmla="*/ 6948 w 130049"/>
                <a:gd name="connsiteY1" fmla="*/ 0 h 79776"/>
                <a:gd name="connsiteX2" fmla="*/ 12003 w 130049"/>
                <a:gd name="connsiteY2" fmla="*/ 0 h 79776"/>
                <a:gd name="connsiteX3" fmla="*/ 16337 w 130049"/>
                <a:gd name="connsiteY3" fmla="*/ 1972 h 79776"/>
                <a:gd name="connsiteX4" fmla="*/ 21392 w 130049"/>
                <a:gd name="connsiteY4" fmla="*/ 5257 h 79776"/>
                <a:gd name="connsiteX5" fmla="*/ 25725 w 130049"/>
                <a:gd name="connsiteY5" fmla="*/ 9200 h 79776"/>
                <a:gd name="connsiteX6" fmla="*/ 31503 w 130049"/>
                <a:gd name="connsiteY6" fmla="*/ 13800 h 79776"/>
                <a:gd name="connsiteX7" fmla="*/ 35836 w 130049"/>
                <a:gd name="connsiteY7" fmla="*/ 19714 h 79776"/>
                <a:gd name="connsiteX8" fmla="*/ 38725 w 130049"/>
                <a:gd name="connsiteY8" fmla="*/ 26943 h 79776"/>
                <a:gd name="connsiteX9" fmla="*/ 44502 w 130049"/>
                <a:gd name="connsiteY9" fmla="*/ 34828 h 79776"/>
                <a:gd name="connsiteX10" fmla="*/ 51724 w 130049"/>
                <a:gd name="connsiteY10" fmla="*/ 43371 h 79776"/>
                <a:gd name="connsiteX11" fmla="*/ 61835 w 130049"/>
                <a:gd name="connsiteY11" fmla="*/ 53228 h 79776"/>
                <a:gd name="connsiteX12" fmla="*/ 68335 w 130049"/>
                <a:gd name="connsiteY12" fmla="*/ 57828 h 79776"/>
                <a:gd name="connsiteX13" fmla="*/ 74835 w 130049"/>
                <a:gd name="connsiteY13" fmla="*/ 63085 h 79776"/>
                <a:gd name="connsiteX14" fmla="*/ 82057 w 130049"/>
                <a:gd name="connsiteY14" fmla="*/ 67028 h 79776"/>
                <a:gd name="connsiteX15" fmla="*/ 90723 w 130049"/>
                <a:gd name="connsiteY15" fmla="*/ 70971 h 79776"/>
                <a:gd name="connsiteX16" fmla="*/ 99390 w 130049"/>
                <a:gd name="connsiteY16" fmla="*/ 74913 h 79776"/>
                <a:gd name="connsiteX17" fmla="*/ 110223 w 130049"/>
                <a:gd name="connsiteY17" fmla="*/ 76885 h 79776"/>
                <a:gd name="connsiteX18" fmla="*/ 121056 w 130049"/>
                <a:gd name="connsiteY18" fmla="*/ 78856 h 79776"/>
                <a:gd name="connsiteX19" fmla="*/ 130049 w 130049"/>
                <a:gd name="connsiteY19" fmla="*/ 79368 h 79776"/>
                <a:gd name="connsiteX20" fmla="*/ 121058 w 130049"/>
                <a:gd name="connsiteY20" fmla="*/ 79776 h 79776"/>
                <a:gd name="connsiteX21" fmla="*/ 109513 w 130049"/>
                <a:gd name="connsiteY21" fmla="*/ 79120 h 79776"/>
                <a:gd name="connsiteX22" fmla="*/ 98689 w 130049"/>
                <a:gd name="connsiteY22" fmla="*/ 77149 h 79776"/>
                <a:gd name="connsiteX23" fmla="*/ 89308 w 130049"/>
                <a:gd name="connsiteY23" fmla="*/ 75179 h 79776"/>
                <a:gd name="connsiteX24" fmla="*/ 79206 w 130049"/>
                <a:gd name="connsiteY24" fmla="*/ 71238 h 79776"/>
                <a:gd name="connsiteX25" fmla="*/ 70547 w 130049"/>
                <a:gd name="connsiteY25" fmla="*/ 67297 h 79776"/>
                <a:gd name="connsiteX26" fmla="*/ 63331 w 130049"/>
                <a:gd name="connsiteY26" fmla="*/ 63356 h 79776"/>
                <a:gd name="connsiteX27" fmla="*/ 56837 w 130049"/>
                <a:gd name="connsiteY27" fmla="*/ 58102 h 79776"/>
                <a:gd name="connsiteX28" fmla="*/ 50342 w 130049"/>
                <a:gd name="connsiteY28" fmla="*/ 53504 h 79776"/>
                <a:gd name="connsiteX29" fmla="*/ 40240 w 130049"/>
                <a:gd name="connsiteY29" fmla="*/ 43652 h 79776"/>
                <a:gd name="connsiteX30" fmla="*/ 33746 w 130049"/>
                <a:gd name="connsiteY30" fmla="*/ 35114 h 79776"/>
                <a:gd name="connsiteX31" fmla="*/ 28695 w 130049"/>
                <a:gd name="connsiteY31" fmla="*/ 27232 h 79776"/>
                <a:gd name="connsiteX32" fmla="*/ 22922 w 130049"/>
                <a:gd name="connsiteY32" fmla="*/ 18037 h 79776"/>
                <a:gd name="connsiteX33" fmla="*/ 16428 w 130049"/>
                <a:gd name="connsiteY33" fmla="*/ 11469 h 79776"/>
                <a:gd name="connsiteX34" fmla="*/ 11377 w 130049"/>
                <a:gd name="connsiteY34" fmla="*/ 6215 h 79776"/>
                <a:gd name="connsiteX35" fmla="*/ 4882 w 130049"/>
                <a:gd name="connsiteY35" fmla="*/ 2274 h 79776"/>
                <a:gd name="connsiteX36" fmla="*/ 0 w 130049"/>
                <a:gd name="connsiteY36" fmla="*/ 793 h 79776"/>
                <a:gd name="connsiteX37" fmla="*/ 2615 w 130049"/>
                <a:gd name="connsiteY37" fmla="*/ 0 h 7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0049" h="79776">
                  <a:moveTo>
                    <a:pt x="2615" y="0"/>
                  </a:moveTo>
                  <a:lnTo>
                    <a:pt x="6948" y="0"/>
                  </a:lnTo>
                  <a:lnTo>
                    <a:pt x="12003" y="0"/>
                  </a:lnTo>
                  <a:lnTo>
                    <a:pt x="16337" y="1972"/>
                  </a:lnTo>
                  <a:lnTo>
                    <a:pt x="21392" y="5257"/>
                  </a:lnTo>
                  <a:lnTo>
                    <a:pt x="25725" y="9200"/>
                  </a:lnTo>
                  <a:lnTo>
                    <a:pt x="31503" y="13800"/>
                  </a:lnTo>
                  <a:lnTo>
                    <a:pt x="35836" y="19714"/>
                  </a:lnTo>
                  <a:lnTo>
                    <a:pt x="38725" y="26943"/>
                  </a:lnTo>
                  <a:lnTo>
                    <a:pt x="44502" y="34828"/>
                  </a:lnTo>
                  <a:lnTo>
                    <a:pt x="51724" y="43371"/>
                  </a:lnTo>
                  <a:lnTo>
                    <a:pt x="61835" y="53228"/>
                  </a:lnTo>
                  <a:lnTo>
                    <a:pt x="68335" y="57828"/>
                  </a:lnTo>
                  <a:lnTo>
                    <a:pt x="74835" y="63085"/>
                  </a:lnTo>
                  <a:lnTo>
                    <a:pt x="82057" y="67028"/>
                  </a:lnTo>
                  <a:lnTo>
                    <a:pt x="90723" y="70971"/>
                  </a:lnTo>
                  <a:lnTo>
                    <a:pt x="99390" y="74913"/>
                  </a:lnTo>
                  <a:lnTo>
                    <a:pt x="110223" y="76885"/>
                  </a:lnTo>
                  <a:lnTo>
                    <a:pt x="121056" y="78856"/>
                  </a:lnTo>
                  <a:lnTo>
                    <a:pt x="130049" y="79368"/>
                  </a:lnTo>
                  <a:lnTo>
                    <a:pt x="121058" y="79776"/>
                  </a:lnTo>
                  <a:lnTo>
                    <a:pt x="109513" y="79120"/>
                  </a:lnTo>
                  <a:lnTo>
                    <a:pt x="98689" y="77149"/>
                  </a:lnTo>
                  <a:lnTo>
                    <a:pt x="89308" y="75179"/>
                  </a:lnTo>
                  <a:lnTo>
                    <a:pt x="79206" y="71238"/>
                  </a:lnTo>
                  <a:lnTo>
                    <a:pt x="70547" y="67297"/>
                  </a:lnTo>
                  <a:lnTo>
                    <a:pt x="63331" y="63356"/>
                  </a:lnTo>
                  <a:lnTo>
                    <a:pt x="56837" y="58102"/>
                  </a:lnTo>
                  <a:lnTo>
                    <a:pt x="50342" y="53504"/>
                  </a:lnTo>
                  <a:lnTo>
                    <a:pt x="40240" y="43652"/>
                  </a:lnTo>
                  <a:lnTo>
                    <a:pt x="33746" y="35114"/>
                  </a:lnTo>
                  <a:lnTo>
                    <a:pt x="28695" y="27232"/>
                  </a:lnTo>
                  <a:lnTo>
                    <a:pt x="22922" y="18037"/>
                  </a:lnTo>
                  <a:lnTo>
                    <a:pt x="16428" y="11469"/>
                  </a:lnTo>
                  <a:lnTo>
                    <a:pt x="11377" y="6215"/>
                  </a:lnTo>
                  <a:lnTo>
                    <a:pt x="4882" y="2274"/>
                  </a:lnTo>
                  <a:lnTo>
                    <a:pt x="0" y="793"/>
                  </a:lnTo>
                  <a:lnTo>
                    <a:pt x="2615" y="0"/>
                  </a:lnTo>
                  <a:close/>
                </a:path>
              </a:pathLst>
            </a:custGeom>
          </p:spPr>
        </p:pic>
        <p:pic>
          <p:nvPicPr>
            <p:cNvPr id="94" name="صورة 93">
              <a:extLst>
                <a:ext uri="{FF2B5EF4-FFF2-40B4-BE49-F238E27FC236}">
                  <a16:creationId xmlns:a16="http://schemas.microsoft.com/office/drawing/2014/main" id="{5EB70867-FFD3-457F-B4BF-101224496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7572" r="64995" b="11956"/>
            <a:stretch>
              <a:fillRect/>
            </a:stretch>
          </p:blipFill>
          <p:spPr>
            <a:xfrm>
              <a:off x="4017547" y="5352250"/>
              <a:ext cx="18930" cy="25428"/>
            </a:xfrm>
            <a:custGeom>
              <a:avLst/>
              <a:gdLst>
                <a:gd name="connsiteX0" fmla="*/ 10824 w 18930"/>
                <a:gd name="connsiteY0" fmla="*/ 0 h 25428"/>
                <a:gd name="connsiteX1" fmla="*/ 17318 w 18930"/>
                <a:gd name="connsiteY1" fmla="*/ 0 h 25428"/>
                <a:gd name="connsiteX2" fmla="*/ 18930 w 18930"/>
                <a:gd name="connsiteY2" fmla="*/ 489 h 25428"/>
                <a:gd name="connsiteX3" fmla="*/ 17212 w 18930"/>
                <a:gd name="connsiteY3" fmla="*/ 1010 h 25428"/>
                <a:gd name="connsiteX4" fmla="*/ 12878 w 18930"/>
                <a:gd name="connsiteY4" fmla="*/ 2982 h 25428"/>
                <a:gd name="connsiteX5" fmla="*/ 9267 w 18930"/>
                <a:gd name="connsiteY5" fmla="*/ 5610 h 25428"/>
                <a:gd name="connsiteX6" fmla="*/ 6379 w 18930"/>
                <a:gd name="connsiteY6" fmla="*/ 9553 h 25428"/>
                <a:gd name="connsiteX7" fmla="*/ 2768 w 18930"/>
                <a:gd name="connsiteY7" fmla="*/ 13496 h 25428"/>
                <a:gd name="connsiteX8" fmla="*/ 601 w 18930"/>
                <a:gd name="connsiteY8" fmla="*/ 19410 h 25428"/>
                <a:gd name="connsiteX9" fmla="*/ 0 w 18930"/>
                <a:gd name="connsiteY9" fmla="*/ 25428 h 25428"/>
                <a:gd name="connsiteX10" fmla="*/ 0 w 18930"/>
                <a:gd name="connsiteY10" fmla="*/ 3940 h 25428"/>
                <a:gd name="connsiteX11" fmla="*/ 5772 w 18930"/>
                <a:gd name="connsiteY11" fmla="*/ 1313 h 25428"/>
                <a:gd name="connsiteX12" fmla="*/ 10824 w 18930"/>
                <a:gd name="connsiteY12" fmla="*/ 0 h 2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30" h="25428">
                  <a:moveTo>
                    <a:pt x="10824" y="0"/>
                  </a:moveTo>
                  <a:lnTo>
                    <a:pt x="17318" y="0"/>
                  </a:lnTo>
                  <a:lnTo>
                    <a:pt x="18930" y="489"/>
                  </a:lnTo>
                  <a:lnTo>
                    <a:pt x="17212" y="1010"/>
                  </a:lnTo>
                  <a:lnTo>
                    <a:pt x="12878" y="2982"/>
                  </a:lnTo>
                  <a:lnTo>
                    <a:pt x="9267" y="5610"/>
                  </a:lnTo>
                  <a:lnTo>
                    <a:pt x="6379" y="9553"/>
                  </a:lnTo>
                  <a:lnTo>
                    <a:pt x="2768" y="13496"/>
                  </a:lnTo>
                  <a:lnTo>
                    <a:pt x="601" y="19410"/>
                  </a:lnTo>
                  <a:lnTo>
                    <a:pt x="0" y="25428"/>
                  </a:lnTo>
                  <a:lnTo>
                    <a:pt x="0" y="3940"/>
                  </a:lnTo>
                  <a:lnTo>
                    <a:pt x="5772" y="1313"/>
                  </a:lnTo>
                  <a:lnTo>
                    <a:pt x="10824" y="0"/>
                  </a:lnTo>
                  <a:close/>
                </a:path>
              </a:pathLst>
            </a:custGeom>
          </p:spPr>
        </p:pic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D3F9B63E-09A1-4AF8-BEB9-9BA944C5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3" t="87572" r="30085" b="10952"/>
            <a:stretch>
              <a:fillRect/>
            </a:stretch>
          </p:blipFill>
          <p:spPr>
            <a:xfrm>
              <a:off x="5471228" y="5352300"/>
              <a:ext cx="127633" cy="79422"/>
            </a:xfrm>
            <a:custGeom>
              <a:avLst/>
              <a:gdLst>
                <a:gd name="connsiteX0" fmla="*/ 230 w 127633"/>
                <a:gd name="connsiteY0" fmla="*/ 0 h 79422"/>
                <a:gd name="connsiteX1" fmla="*/ 4563 w 127633"/>
                <a:gd name="connsiteY1" fmla="*/ 0 h 79422"/>
                <a:gd name="connsiteX2" fmla="*/ 8897 w 127633"/>
                <a:gd name="connsiteY2" fmla="*/ 1313 h 79422"/>
                <a:gd name="connsiteX3" fmla="*/ 14675 w 127633"/>
                <a:gd name="connsiteY3" fmla="*/ 3284 h 79422"/>
                <a:gd name="connsiteX4" fmla="*/ 19008 w 127633"/>
                <a:gd name="connsiteY4" fmla="*/ 5911 h 79422"/>
                <a:gd name="connsiteX5" fmla="*/ 24064 w 127633"/>
                <a:gd name="connsiteY5" fmla="*/ 9851 h 79422"/>
                <a:gd name="connsiteX6" fmla="*/ 28398 w 127633"/>
                <a:gd name="connsiteY6" fmla="*/ 13791 h 79422"/>
                <a:gd name="connsiteX7" fmla="*/ 32731 w 127633"/>
                <a:gd name="connsiteY7" fmla="*/ 19702 h 79422"/>
                <a:gd name="connsiteX8" fmla="*/ 37065 w 127633"/>
                <a:gd name="connsiteY8" fmla="*/ 26926 h 79422"/>
                <a:gd name="connsiteX9" fmla="*/ 42843 w 127633"/>
                <a:gd name="connsiteY9" fmla="*/ 35464 h 79422"/>
                <a:gd name="connsiteX10" fmla="*/ 48621 w 127633"/>
                <a:gd name="connsiteY10" fmla="*/ 43345 h 79422"/>
                <a:gd name="connsiteX11" fmla="*/ 59455 w 127633"/>
                <a:gd name="connsiteY11" fmla="*/ 53196 h 79422"/>
                <a:gd name="connsiteX12" fmla="*/ 65233 w 127633"/>
                <a:gd name="connsiteY12" fmla="*/ 57793 h 79422"/>
                <a:gd name="connsiteX13" fmla="*/ 72456 w 127633"/>
                <a:gd name="connsiteY13" fmla="*/ 63047 h 79422"/>
                <a:gd name="connsiteX14" fmla="*/ 80401 w 127633"/>
                <a:gd name="connsiteY14" fmla="*/ 67645 h 79422"/>
                <a:gd name="connsiteX15" fmla="*/ 89068 w 127633"/>
                <a:gd name="connsiteY15" fmla="*/ 71585 h 79422"/>
                <a:gd name="connsiteX16" fmla="*/ 97735 w 127633"/>
                <a:gd name="connsiteY16" fmla="*/ 74869 h 79422"/>
                <a:gd name="connsiteX17" fmla="*/ 107124 w 127633"/>
                <a:gd name="connsiteY17" fmla="*/ 77496 h 79422"/>
                <a:gd name="connsiteX18" fmla="*/ 119403 w 127633"/>
                <a:gd name="connsiteY18" fmla="*/ 78809 h 79422"/>
                <a:gd name="connsiteX19" fmla="*/ 127633 w 127633"/>
                <a:gd name="connsiteY19" fmla="*/ 79277 h 79422"/>
                <a:gd name="connsiteX20" fmla="*/ 124440 w 127633"/>
                <a:gd name="connsiteY20" fmla="*/ 79422 h 79422"/>
                <a:gd name="connsiteX21" fmla="*/ 112894 w 127633"/>
                <a:gd name="connsiteY21" fmla="*/ 78766 h 79422"/>
                <a:gd name="connsiteX22" fmla="*/ 102071 w 127633"/>
                <a:gd name="connsiteY22" fmla="*/ 77452 h 79422"/>
                <a:gd name="connsiteX23" fmla="*/ 91968 w 127633"/>
                <a:gd name="connsiteY23" fmla="*/ 74825 h 79422"/>
                <a:gd name="connsiteX24" fmla="*/ 82588 w 127633"/>
                <a:gd name="connsiteY24" fmla="*/ 71541 h 79422"/>
                <a:gd name="connsiteX25" fmla="*/ 73928 w 127633"/>
                <a:gd name="connsiteY25" fmla="*/ 67600 h 79422"/>
                <a:gd name="connsiteX26" fmla="*/ 65991 w 127633"/>
                <a:gd name="connsiteY26" fmla="*/ 63002 h 79422"/>
                <a:gd name="connsiteX27" fmla="*/ 59497 w 127633"/>
                <a:gd name="connsiteY27" fmla="*/ 57748 h 79422"/>
                <a:gd name="connsiteX28" fmla="*/ 53002 w 127633"/>
                <a:gd name="connsiteY28" fmla="*/ 53150 h 79422"/>
                <a:gd name="connsiteX29" fmla="*/ 43622 w 127633"/>
                <a:gd name="connsiteY29" fmla="*/ 43298 h 79422"/>
                <a:gd name="connsiteX30" fmla="*/ 37127 w 127633"/>
                <a:gd name="connsiteY30" fmla="*/ 35417 h 79422"/>
                <a:gd name="connsiteX31" fmla="*/ 32076 w 127633"/>
                <a:gd name="connsiteY31" fmla="*/ 26878 h 79422"/>
                <a:gd name="connsiteX32" fmla="*/ 28468 w 127633"/>
                <a:gd name="connsiteY32" fmla="*/ 20967 h 79422"/>
                <a:gd name="connsiteX33" fmla="*/ 24139 w 127633"/>
                <a:gd name="connsiteY33" fmla="*/ 15713 h 79422"/>
                <a:gd name="connsiteX34" fmla="*/ 19809 w 127633"/>
                <a:gd name="connsiteY34" fmla="*/ 11115 h 79422"/>
                <a:gd name="connsiteX35" fmla="*/ 16923 w 127633"/>
                <a:gd name="connsiteY35" fmla="*/ 7831 h 79422"/>
                <a:gd name="connsiteX36" fmla="*/ 12593 w 127633"/>
                <a:gd name="connsiteY36" fmla="*/ 5204 h 79422"/>
                <a:gd name="connsiteX37" fmla="*/ 8264 w 127633"/>
                <a:gd name="connsiteY37" fmla="*/ 1920 h 79422"/>
                <a:gd name="connsiteX38" fmla="*/ 3934 w 127633"/>
                <a:gd name="connsiteY38" fmla="*/ 1263 h 79422"/>
                <a:gd name="connsiteX39" fmla="*/ 0 w 127633"/>
                <a:gd name="connsiteY39" fmla="*/ 70 h 79422"/>
                <a:gd name="connsiteX40" fmla="*/ 230 w 127633"/>
                <a:gd name="connsiteY40" fmla="*/ 0 h 7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7633" h="79422">
                  <a:moveTo>
                    <a:pt x="230" y="0"/>
                  </a:moveTo>
                  <a:lnTo>
                    <a:pt x="4563" y="0"/>
                  </a:lnTo>
                  <a:lnTo>
                    <a:pt x="8897" y="1313"/>
                  </a:lnTo>
                  <a:lnTo>
                    <a:pt x="14675" y="3284"/>
                  </a:lnTo>
                  <a:lnTo>
                    <a:pt x="19008" y="5911"/>
                  </a:lnTo>
                  <a:lnTo>
                    <a:pt x="24064" y="9851"/>
                  </a:lnTo>
                  <a:lnTo>
                    <a:pt x="28398" y="13791"/>
                  </a:lnTo>
                  <a:lnTo>
                    <a:pt x="32731" y="19702"/>
                  </a:lnTo>
                  <a:lnTo>
                    <a:pt x="37065" y="26926"/>
                  </a:lnTo>
                  <a:lnTo>
                    <a:pt x="42843" y="35464"/>
                  </a:lnTo>
                  <a:lnTo>
                    <a:pt x="48621" y="43345"/>
                  </a:lnTo>
                  <a:lnTo>
                    <a:pt x="59455" y="53196"/>
                  </a:lnTo>
                  <a:lnTo>
                    <a:pt x="65233" y="57793"/>
                  </a:lnTo>
                  <a:lnTo>
                    <a:pt x="72456" y="63047"/>
                  </a:lnTo>
                  <a:lnTo>
                    <a:pt x="80401" y="67645"/>
                  </a:lnTo>
                  <a:lnTo>
                    <a:pt x="89068" y="71585"/>
                  </a:lnTo>
                  <a:lnTo>
                    <a:pt x="97735" y="74869"/>
                  </a:lnTo>
                  <a:lnTo>
                    <a:pt x="107124" y="77496"/>
                  </a:lnTo>
                  <a:lnTo>
                    <a:pt x="119403" y="78809"/>
                  </a:lnTo>
                  <a:lnTo>
                    <a:pt x="127633" y="79277"/>
                  </a:lnTo>
                  <a:lnTo>
                    <a:pt x="124440" y="79422"/>
                  </a:lnTo>
                  <a:lnTo>
                    <a:pt x="112894" y="78766"/>
                  </a:lnTo>
                  <a:lnTo>
                    <a:pt x="102071" y="77452"/>
                  </a:lnTo>
                  <a:lnTo>
                    <a:pt x="91968" y="74825"/>
                  </a:lnTo>
                  <a:lnTo>
                    <a:pt x="82588" y="71541"/>
                  </a:lnTo>
                  <a:lnTo>
                    <a:pt x="73928" y="67600"/>
                  </a:lnTo>
                  <a:lnTo>
                    <a:pt x="65991" y="63002"/>
                  </a:lnTo>
                  <a:lnTo>
                    <a:pt x="59497" y="57748"/>
                  </a:lnTo>
                  <a:lnTo>
                    <a:pt x="53002" y="53150"/>
                  </a:lnTo>
                  <a:lnTo>
                    <a:pt x="43622" y="43298"/>
                  </a:lnTo>
                  <a:lnTo>
                    <a:pt x="37127" y="35417"/>
                  </a:lnTo>
                  <a:lnTo>
                    <a:pt x="32076" y="26878"/>
                  </a:lnTo>
                  <a:lnTo>
                    <a:pt x="28468" y="20967"/>
                  </a:lnTo>
                  <a:lnTo>
                    <a:pt x="24139" y="15713"/>
                  </a:lnTo>
                  <a:lnTo>
                    <a:pt x="19809" y="11115"/>
                  </a:lnTo>
                  <a:lnTo>
                    <a:pt x="16923" y="7831"/>
                  </a:lnTo>
                  <a:lnTo>
                    <a:pt x="12593" y="5204"/>
                  </a:lnTo>
                  <a:lnTo>
                    <a:pt x="8264" y="1920"/>
                  </a:lnTo>
                  <a:lnTo>
                    <a:pt x="3934" y="1263"/>
                  </a:lnTo>
                  <a:lnTo>
                    <a:pt x="0" y="70"/>
                  </a:lnTo>
                  <a:lnTo>
                    <a:pt x="230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109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5FB58DB-6128-47C0-98DF-DA556E2FDE08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1383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8">
            <a:extLst>
              <a:ext uri="{FF2B5EF4-FFF2-40B4-BE49-F238E27FC236}">
                <a16:creationId xmlns:a16="http://schemas.microsoft.com/office/drawing/2014/main" id="{DB51B989-2118-47F8-8037-922A60C510DA}"/>
              </a:ext>
            </a:extLst>
          </p:cNvPr>
          <p:cNvSpPr txBox="1">
            <a:spLocks/>
          </p:cNvSpPr>
          <p:nvPr/>
        </p:nvSpPr>
        <p:spPr>
          <a:xfrm>
            <a:off x="202481" y="721953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GUESS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A32FFE7-506A-41E9-A8F6-7C526032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1353" r="65547" b="69648"/>
          <a:stretch>
            <a:fillRect/>
          </a:stretch>
        </p:blipFill>
        <p:spPr>
          <a:xfrm>
            <a:off x="4025405" y="794762"/>
            <a:ext cx="1425023" cy="1561082"/>
          </a:xfrm>
          <a:custGeom>
            <a:avLst/>
            <a:gdLst>
              <a:gd name="connsiteX0" fmla="*/ 0 w 1425023"/>
              <a:gd name="connsiteY0" fmla="*/ 0 h 1561082"/>
              <a:gd name="connsiteX1" fmla="*/ 1425023 w 1425023"/>
              <a:gd name="connsiteY1" fmla="*/ 0 h 1561082"/>
              <a:gd name="connsiteX2" fmla="*/ 1425023 w 1425023"/>
              <a:gd name="connsiteY2" fmla="*/ 562221 h 1561082"/>
              <a:gd name="connsiteX3" fmla="*/ 1424301 w 1425023"/>
              <a:gd name="connsiteY3" fmla="*/ 569446 h 1561082"/>
              <a:gd name="connsiteX4" fmla="*/ 1422857 w 1425023"/>
              <a:gd name="connsiteY4" fmla="*/ 576014 h 1561082"/>
              <a:gd name="connsiteX5" fmla="*/ 1420692 w 1425023"/>
              <a:gd name="connsiteY5" fmla="*/ 581925 h 1561082"/>
              <a:gd name="connsiteX6" fmla="*/ 1418526 w 1425023"/>
              <a:gd name="connsiteY6" fmla="*/ 587179 h 1561082"/>
              <a:gd name="connsiteX7" fmla="*/ 1415638 w 1425023"/>
              <a:gd name="connsiteY7" fmla="*/ 591120 h 1561082"/>
              <a:gd name="connsiteX8" fmla="*/ 1411307 w 1425023"/>
              <a:gd name="connsiteY8" fmla="*/ 593747 h 1561082"/>
              <a:gd name="connsiteX9" fmla="*/ 1407698 w 1425023"/>
              <a:gd name="connsiteY9" fmla="*/ 595718 h 1561082"/>
              <a:gd name="connsiteX10" fmla="*/ 1402840 w 1425023"/>
              <a:gd name="connsiteY10" fmla="*/ 596980 h 1561082"/>
              <a:gd name="connsiteX11" fmla="*/ 1401173 w 1425023"/>
              <a:gd name="connsiteY11" fmla="*/ 596980 h 1561082"/>
              <a:gd name="connsiteX12" fmla="*/ 1396838 w 1425023"/>
              <a:gd name="connsiteY12" fmla="*/ 595667 h 1561082"/>
              <a:gd name="connsiteX13" fmla="*/ 1391057 w 1425023"/>
              <a:gd name="connsiteY13" fmla="*/ 593697 h 1561082"/>
              <a:gd name="connsiteX14" fmla="*/ 1386721 w 1425023"/>
              <a:gd name="connsiteY14" fmla="*/ 591070 h 1561082"/>
              <a:gd name="connsiteX15" fmla="*/ 1381662 w 1425023"/>
              <a:gd name="connsiteY15" fmla="*/ 587129 h 1561082"/>
              <a:gd name="connsiteX16" fmla="*/ 1377327 w 1425023"/>
              <a:gd name="connsiteY16" fmla="*/ 581875 h 1561082"/>
              <a:gd name="connsiteX17" fmla="*/ 1372991 w 1425023"/>
              <a:gd name="connsiteY17" fmla="*/ 575965 h 1561082"/>
              <a:gd name="connsiteX18" fmla="*/ 1368655 w 1425023"/>
              <a:gd name="connsiteY18" fmla="*/ 570054 h 1561082"/>
              <a:gd name="connsiteX19" fmla="*/ 1363597 w 1425023"/>
              <a:gd name="connsiteY19" fmla="*/ 561516 h 1561082"/>
              <a:gd name="connsiteX20" fmla="*/ 1357093 w 1425023"/>
              <a:gd name="connsiteY20" fmla="*/ 553635 h 1561082"/>
              <a:gd name="connsiteX21" fmla="*/ 1346254 w 1425023"/>
              <a:gd name="connsiteY21" fmla="*/ 543784 h 1561082"/>
              <a:gd name="connsiteX22" fmla="*/ 1340473 w 1425023"/>
              <a:gd name="connsiteY22" fmla="*/ 539187 h 1561082"/>
              <a:gd name="connsiteX23" fmla="*/ 1333246 w 1425023"/>
              <a:gd name="connsiteY23" fmla="*/ 533933 h 1561082"/>
              <a:gd name="connsiteX24" fmla="*/ 1325298 w 1425023"/>
              <a:gd name="connsiteY24" fmla="*/ 529336 h 1561082"/>
              <a:gd name="connsiteX25" fmla="*/ 1318071 w 1425023"/>
              <a:gd name="connsiteY25" fmla="*/ 525395 h 1561082"/>
              <a:gd name="connsiteX26" fmla="*/ 1307955 w 1425023"/>
              <a:gd name="connsiteY26" fmla="*/ 522112 h 1561082"/>
              <a:gd name="connsiteX27" fmla="*/ 1298560 w 1425023"/>
              <a:gd name="connsiteY27" fmla="*/ 519485 h 1561082"/>
              <a:gd name="connsiteX28" fmla="*/ 1286276 w 1425023"/>
              <a:gd name="connsiteY28" fmla="*/ 517514 h 1561082"/>
              <a:gd name="connsiteX29" fmla="*/ 1274714 w 1425023"/>
              <a:gd name="connsiteY29" fmla="*/ 517514 h 1561082"/>
              <a:gd name="connsiteX30" fmla="*/ 1273843 w 1425023"/>
              <a:gd name="connsiteY30" fmla="*/ 517558 h 1561082"/>
              <a:gd name="connsiteX31" fmla="*/ 1272703 w 1425023"/>
              <a:gd name="connsiteY31" fmla="*/ 517558 h 1561082"/>
              <a:gd name="connsiteX32" fmla="*/ 1258987 w 1425023"/>
              <a:gd name="connsiteY32" fmla="*/ 518215 h 1561082"/>
              <a:gd name="connsiteX33" fmla="*/ 1245993 w 1425023"/>
              <a:gd name="connsiteY33" fmla="*/ 520186 h 1561082"/>
              <a:gd name="connsiteX34" fmla="*/ 1232999 w 1425023"/>
              <a:gd name="connsiteY34" fmla="*/ 524126 h 1561082"/>
              <a:gd name="connsiteX35" fmla="*/ 1221448 w 1425023"/>
              <a:gd name="connsiteY35" fmla="*/ 529381 h 1561082"/>
              <a:gd name="connsiteX36" fmla="*/ 1209176 w 1425023"/>
              <a:gd name="connsiteY36" fmla="*/ 535292 h 1561082"/>
              <a:gd name="connsiteX37" fmla="*/ 1198348 w 1425023"/>
              <a:gd name="connsiteY37" fmla="*/ 543174 h 1561082"/>
              <a:gd name="connsiteX38" fmla="*/ 1187519 w 1425023"/>
              <a:gd name="connsiteY38" fmla="*/ 551712 h 1561082"/>
              <a:gd name="connsiteX39" fmla="*/ 1178135 w 1425023"/>
              <a:gd name="connsiteY39" fmla="*/ 561564 h 1561082"/>
              <a:gd name="connsiteX40" fmla="*/ 1169472 w 1425023"/>
              <a:gd name="connsiteY40" fmla="*/ 572073 h 1561082"/>
              <a:gd name="connsiteX41" fmla="*/ 1161531 w 1425023"/>
              <a:gd name="connsiteY41" fmla="*/ 583238 h 1561082"/>
              <a:gd name="connsiteX42" fmla="*/ 1155034 w 1425023"/>
              <a:gd name="connsiteY42" fmla="*/ 595718 h 1561082"/>
              <a:gd name="connsiteX43" fmla="*/ 1149981 w 1425023"/>
              <a:gd name="connsiteY43" fmla="*/ 609510 h 1561082"/>
              <a:gd name="connsiteX44" fmla="*/ 1145649 w 1425023"/>
              <a:gd name="connsiteY44" fmla="*/ 623303 h 1561082"/>
              <a:gd name="connsiteX45" fmla="*/ 1142040 w 1425023"/>
              <a:gd name="connsiteY45" fmla="*/ 637096 h 1561082"/>
              <a:gd name="connsiteX46" fmla="*/ 1140596 w 1425023"/>
              <a:gd name="connsiteY46" fmla="*/ 652859 h 1561082"/>
              <a:gd name="connsiteX47" fmla="*/ 1139152 w 1425023"/>
              <a:gd name="connsiteY47" fmla="*/ 667309 h 1561082"/>
              <a:gd name="connsiteX48" fmla="*/ 1140596 w 1425023"/>
              <a:gd name="connsiteY48" fmla="*/ 683072 h 1561082"/>
              <a:gd name="connsiteX49" fmla="*/ 1142040 w 1425023"/>
              <a:gd name="connsiteY49" fmla="*/ 698178 h 1561082"/>
              <a:gd name="connsiteX50" fmla="*/ 1145649 w 1425023"/>
              <a:gd name="connsiteY50" fmla="*/ 712628 h 1561082"/>
              <a:gd name="connsiteX51" fmla="*/ 1149981 w 1425023"/>
              <a:gd name="connsiteY51" fmla="*/ 726421 h 1561082"/>
              <a:gd name="connsiteX52" fmla="*/ 1155034 w 1425023"/>
              <a:gd name="connsiteY52" fmla="*/ 738900 h 1561082"/>
              <a:gd name="connsiteX53" fmla="*/ 1161531 w 1425023"/>
              <a:gd name="connsiteY53" fmla="*/ 752036 h 1561082"/>
              <a:gd name="connsiteX54" fmla="*/ 1169472 w 1425023"/>
              <a:gd name="connsiteY54" fmla="*/ 763858 h 1561082"/>
              <a:gd name="connsiteX55" fmla="*/ 1178135 w 1425023"/>
              <a:gd name="connsiteY55" fmla="*/ 774367 h 1561082"/>
              <a:gd name="connsiteX56" fmla="*/ 1187519 w 1425023"/>
              <a:gd name="connsiteY56" fmla="*/ 784219 h 1561082"/>
              <a:gd name="connsiteX57" fmla="*/ 1198348 w 1425023"/>
              <a:gd name="connsiteY57" fmla="*/ 792101 h 1561082"/>
              <a:gd name="connsiteX58" fmla="*/ 1209176 w 1425023"/>
              <a:gd name="connsiteY58" fmla="*/ 799982 h 1561082"/>
              <a:gd name="connsiteX59" fmla="*/ 1221448 w 1425023"/>
              <a:gd name="connsiteY59" fmla="*/ 807207 h 1561082"/>
              <a:gd name="connsiteX60" fmla="*/ 1232999 w 1425023"/>
              <a:gd name="connsiteY60" fmla="*/ 811805 h 1561082"/>
              <a:gd name="connsiteX61" fmla="*/ 1245993 w 1425023"/>
              <a:gd name="connsiteY61" fmla="*/ 815746 h 1561082"/>
              <a:gd name="connsiteX62" fmla="*/ 1258987 w 1425023"/>
              <a:gd name="connsiteY62" fmla="*/ 817716 h 1561082"/>
              <a:gd name="connsiteX63" fmla="*/ 1272703 w 1425023"/>
              <a:gd name="connsiteY63" fmla="*/ 819030 h 1561082"/>
              <a:gd name="connsiteX64" fmla="*/ 1273931 w 1425023"/>
              <a:gd name="connsiteY64" fmla="*/ 818881 h 1561082"/>
              <a:gd name="connsiteX65" fmla="*/ 1274714 w 1425023"/>
              <a:gd name="connsiteY65" fmla="*/ 818960 h 1561082"/>
              <a:gd name="connsiteX66" fmla="*/ 1286276 w 1425023"/>
              <a:gd name="connsiteY66" fmla="*/ 817647 h 1561082"/>
              <a:gd name="connsiteX67" fmla="*/ 1298560 w 1425023"/>
              <a:gd name="connsiteY67" fmla="*/ 815676 h 1561082"/>
              <a:gd name="connsiteX68" fmla="*/ 1307955 w 1425023"/>
              <a:gd name="connsiteY68" fmla="*/ 813706 h 1561082"/>
              <a:gd name="connsiteX69" fmla="*/ 1318071 w 1425023"/>
              <a:gd name="connsiteY69" fmla="*/ 809766 h 1561082"/>
              <a:gd name="connsiteX70" fmla="*/ 1325298 w 1425023"/>
              <a:gd name="connsiteY70" fmla="*/ 805825 h 1561082"/>
              <a:gd name="connsiteX71" fmla="*/ 1333246 w 1425023"/>
              <a:gd name="connsiteY71" fmla="*/ 801885 h 1561082"/>
              <a:gd name="connsiteX72" fmla="*/ 1340473 w 1425023"/>
              <a:gd name="connsiteY72" fmla="*/ 797288 h 1561082"/>
              <a:gd name="connsiteX73" fmla="*/ 1346254 w 1425023"/>
              <a:gd name="connsiteY73" fmla="*/ 792034 h 1561082"/>
              <a:gd name="connsiteX74" fmla="*/ 1357093 w 1425023"/>
              <a:gd name="connsiteY74" fmla="*/ 782182 h 1561082"/>
              <a:gd name="connsiteX75" fmla="*/ 1363597 w 1425023"/>
              <a:gd name="connsiteY75" fmla="*/ 773645 h 1561082"/>
              <a:gd name="connsiteX76" fmla="*/ 1368655 w 1425023"/>
              <a:gd name="connsiteY76" fmla="*/ 765764 h 1561082"/>
              <a:gd name="connsiteX77" fmla="*/ 1372991 w 1425023"/>
              <a:gd name="connsiteY77" fmla="*/ 758540 h 1561082"/>
              <a:gd name="connsiteX78" fmla="*/ 1377327 w 1425023"/>
              <a:gd name="connsiteY78" fmla="*/ 752629 h 1561082"/>
              <a:gd name="connsiteX79" fmla="*/ 1381662 w 1425023"/>
              <a:gd name="connsiteY79" fmla="*/ 748032 h 1561082"/>
              <a:gd name="connsiteX80" fmla="*/ 1386721 w 1425023"/>
              <a:gd name="connsiteY80" fmla="*/ 744091 h 1561082"/>
              <a:gd name="connsiteX81" fmla="*/ 1391057 w 1425023"/>
              <a:gd name="connsiteY81" fmla="*/ 740808 h 1561082"/>
              <a:gd name="connsiteX82" fmla="*/ 1396653 w 1425023"/>
              <a:gd name="connsiteY82" fmla="*/ 738900 h 1561082"/>
              <a:gd name="connsiteX83" fmla="*/ 1398313 w 1425023"/>
              <a:gd name="connsiteY83" fmla="*/ 738900 h 1561082"/>
              <a:gd name="connsiteX84" fmla="*/ 1402644 w 1425023"/>
              <a:gd name="connsiteY84" fmla="*/ 738900 h 1561082"/>
              <a:gd name="connsiteX85" fmla="*/ 1407698 w 1425023"/>
              <a:gd name="connsiteY85" fmla="*/ 740214 h 1561082"/>
              <a:gd name="connsiteX86" fmla="*/ 1411307 w 1425023"/>
              <a:gd name="connsiteY86" fmla="*/ 742184 h 1561082"/>
              <a:gd name="connsiteX87" fmla="*/ 1415638 w 1425023"/>
              <a:gd name="connsiteY87" fmla="*/ 744811 h 1561082"/>
              <a:gd name="connsiteX88" fmla="*/ 1418526 w 1425023"/>
              <a:gd name="connsiteY88" fmla="*/ 748752 h 1561082"/>
              <a:gd name="connsiteX89" fmla="*/ 1420692 w 1425023"/>
              <a:gd name="connsiteY89" fmla="*/ 752693 h 1561082"/>
              <a:gd name="connsiteX90" fmla="*/ 1422857 w 1425023"/>
              <a:gd name="connsiteY90" fmla="*/ 758604 h 1561082"/>
              <a:gd name="connsiteX91" fmla="*/ 1424301 w 1425023"/>
              <a:gd name="connsiteY91" fmla="*/ 765829 h 1561082"/>
              <a:gd name="connsiteX92" fmla="*/ 1425023 w 1425023"/>
              <a:gd name="connsiteY92" fmla="*/ 773710 h 1561082"/>
              <a:gd name="connsiteX93" fmla="*/ 1425023 w 1425023"/>
              <a:gd name="connsiteY93" fmla="*/ 1299697 h 1561082"/>
              <a:gd name="connsiteX94" fmla="*/ 1032634 w 1425023"/>
              <a:gd name="connsiteY94" fmla="*/ 1299697 h 1561082"/>
              <a:gd name="connsiteX95" fmla="*/ 1032634 w 1425023"/>
              <a:gd name="connsiteY95" fmla="*/ 1300354 h 1561082"/>
              <a:gd name="connsiteX96" fmla="*/ 851254 w 1425023"/>
              <a:gd name="connsiteY96" fmla="*/ 1300354 h 1561082"/>
              <a:gd name="connsiteX97" fmla="*/ 842583 w 1425023"/>
              <a:gd name="connsiteY97" fmla="*/ 1301667 h 1561082"/>
              <a:gd name="connsiteX98" fmla="*/ 835356 w 1425023"/>
              <a:gd name="connsiteY98" fmla="*/ 1302324 h 1561082"/>
              <a:gd name="connsiteX99" fmla="*/ 828853 w 1425023"/>
              <a:gd name="connsiteY99" fmla="*/ 1304294 h 1561082"/>
              <a:gd name="connsiteX100" fmla="*/ 823072 w 1425023"/>
              <a:gd name="connsiteY100" fmla="*/ 1306265 h 1561082"/>
              <a:gd name="connsiteX101" fmla="*/ 818736 w 1425023"/>
              <a:gd name="connsiteY101" fmla="*/ 1309548 h 1561082"/>
              <a:gd name="connsiteX102" fmla="*/ 815846 w 1425023"/>
              <a:gd name="connsiteY102" fmla="*/ 1313489 h 1561082"/>
              <a:gd name="connsiteX103" fmla="*/ 813678 w 1425023"/>
              <a:gd name="connsiteY103" fmla="*/ 1316116 h 1561082"/>
              <a:gd name="connsiteX104" fmla="*/ 812232 w 1425023"/>
              <a:gd name="connsiteY104" fmla="*/ 1320056 h 1561082"/>
              <a:gd name="connsiteX105" fmla="*/ 812232 w 1425023"/>
              <a:gd name="connsiteY105" fmla="*/ 1325310 h 1561082"/>
              <a:gd name="connsiteX106" fmla="*/ 812652 w 1425023"/>
              <a:gd name="connsiteY106" fmla="*/ 1326456 h 1561082"/>
              <a:gd name="connsiteX107" fmla="*/ 811411 w 1425023"/>
              <a:gd name="connsiteY107" fmla="*/ 1331531 h 1561082"/>
              <a:gd name="connsiteX108" fmla="*/ 813576 w 1425023"/>
              <a:gd name="connsiteY108" fmla="*/ 1338746 h 1561082"/>
              <a:gd name="connsiteX109" fmla="*/ 817186 w 1425023"/>
              <a:gd name="connsiteY109" fmla="*/ 1345305 h 1561082"/>
              <a:gd name="connsiteX110" fmla="*/ 822239 w 1425023"/>
              <a:gd name="connsiteY110" fmla="*/ 1351208 h 1561082"/>
              <a:gd name="connsiteX111" fmla="*/ 830902 w 1425023"/>
              <a:gd name="connsiteY111" fmla="*/ 1357111 h 1561082"/>
              <a:gd name="connsiteX112" fmla="*/ 841730 w 1425023"/>
              <a:gd name="connsiteY112" fmla="*/ 1363015 h 1561082"/>
              <a:gd name="connsiteX113" fmla="*/ 850393 w 1425023"/>
              <a:gd name="connsiteY113" fmla="*/ 1368262 h 1561082"/>
              <a:gd name="connsiteX114" fmla="*/ 859778 w 1425023"/>
              <a:gd name="connsiteY114" fmla="*/ 1374165 h 1561082"/>
              <a:gd name="connsiteX115" fmla="*/ 870606 w 1425023"/>
              <a:gd name="connsiteY115" fmla="*/ 1382692 h 1561082"/>
              <a:gd name="connsiteX116" fmla="*/ 876381 w 1425023"/>
              <a:gd name="connsiteY116" fmla="*/ 1388595 h 1561082"/>
              <a:gd name="connsiteX117" fmla="*/ 881435 w 1425023"/>
              <a:gd name="connsiteY117" fmla="*/ 1394499 h 1561082"/>
              <a:gd name="connsiteX118" fmla="*/ 885766 w 1425023"/>
              <a:gd name="connsiteY118" fmla="*/ 1401058 h 1561082"/>
              <a:gd name="connsiteX119" fmla="*/ 890097 w 1425023"/>
              <a:gd name="connsiteY119" fmla="*/ 1408929 h 1561082"/>
              <a:gd name="connsiteX120" fmla="*/ 894429 w 1425023"/>
              <a:gd name="connsiteY120" fmla="*/ 1418111 h 1561082"/>
              <a:gd name="connsiteX121" fmla="*/ 896594 w 1425023"/>
              <a:gd name="connsiteY121" fmla="*/ 1426638 h 1561082"/>
              <a:gd name="connsiteX122" fmla="*/ 898760 w 1425023"/>
              <a:gd name="connsiteY122" fmla="*/ 1436477 h 1561082"/>
              <a:gd name="connsiteX123" fmla="*/ 900179 w 1425023"/>
              <a:gd name="connsiteY123" fmla="*/ 1447437 h 1561082"/>
              <a:gd name="connsiteX124" fmla="*/ 899670 w 1425023"/>
              <a:gd name="connsiteY124" fmla="*/ 1452062 h 1561082"/>
              <a:gd name="connsiteX125" fmla="*/ 896780 w 1425023"/>
              <a:gd name="connsiteY125" fmla="*/ 1463883 h 1561082"/>
              <a:gd name="connsiteX126" fmla="*/ 893167 w 1425023"/>
              <a:gd name="connsiteY126" fmla="*/ 1475705 h 1561082"/>
              <a:gd name="connsiteX127" fmla="*/ 886663 w 1425023"/>
              <a:gd name="connsiteY127" fmla="*/ 1486213 h 1561082"/>
              <a:gd name="connsiteX128" fmla="*/ 880159 w 1425023"/>
              <a:gd name="connsiteY128" fmla="*/ 1496721 h 1561082"/>
              <a:gd name="connsiteX129" fmla="*/ 871488 w 1425023"/>
              <a:gd name="connsiteY129" fmla="*/ 1506572 h 1561082"/>
              <a:gd name="connsiteX130" fmla="*/ 862094 w 1425023"/>
              <a:gd name="connsiteY130" fmla="*/ 1516423 h 1561082"/>
              <a:gd name="connsiteX131" fmla="*/ 851977 w 1425023"/>
              <a:gd name="connsiteY131" fmla="*/ 1524304 h 1561082"/>
              <a:gd name="connsiteX132" fmla="*/ 840415 w 1425023"/>
              <a:gd name="connsiteY132" fmla="*/ 1532185 h 1561082"/>
              <a:gd name="connsiteX133" fmla="*/ 827408 w 1425023"/>
              <a:gd name="connsiteY133" fmla="*/ 1540066 h 1561082"/>
              <a:gd name="connsiteX134" fmla="*/ 813678 w 1425023"/>
              <a:gd name="connsiteY134" fmla="*/ 1545977 h 1561082"/>
              <a:gd name="connsiteX135" fmla="*/ 799225 w 1425023"/>
              <a:gd name="connsiteY135" fmla="*/ 1551231 h 1561082"/>
              <a:gd name="connsiteX136" fmla="*/ 784050 w 1425023"/>
              <a:gd name="connsiteY136" fmla="*/ 1555171 h 1561082"/>
              <a:gd name="connsiteX137" fmla="*/ 768152 w 1425023"/>
              <a:gd name="connsiteY137" fmla="*/ 1557798 h 1561082"/>
              <a:gd name="connsiteX138" fmla="*/ 751532 w 1425023"/>
              <a:gd name="connsiteY138" fmla="*/ 1559768 h 1561082"/>
              <a:gd name="connsiteX139" fmla="*/ 734189 w 1425023"/>
              <a:gd name="connsiteY139" fmla="*/ 1561082 h 1561082"/>
              <a:gd name="connsiteX140" fmla="*/ 717568 w 1425023"/>
              <a:gd name="connsiteY140" fmla="*/ 1559768 h 1561082"/>
              <a:gd name="connsiteX141" fmla="*/ 700948 w 1425023"/>
              <a:gd name="connsiteY141" fmla="*/ 1557798 h 1561082"/>
              <a:gd name="connsiteX142" fmla="*/ 685050 w 1425023"/>
              <a:gd name="connsiteY142" fmla="*/ 1555171 h 1561082"/>
              <a:gd name="connsiteX143" fmla="*/ 669875 w 1425023"/>
              <a:gd name="connsiteY143" fmla="*/ 1551231 h 1561082"/>
              <a:gd name="connsiteX144" fmla="*/ 655422 w 1425023"/>
              <a:gd name="connsiteY144" fmla="*/ 1545977 h 1561082"/>
              <a:gd name="connsiteX145" fmla="*/ 641692 w 1425023"/>
              <a:gd name="connsiteY145" fmla="*/ 1540066 h 1561082"/>
              <a:gd name="connsiteX146" fmla="*/ 628685 w 1425023"/>
              <a:gd name="connsiteY146" fmla="*/ 1532185 h 1561082"/>
              <a:gd name="connsiteX147" fmla="*/ 617846 w 1425023"/>
              <a:gd name="connsiteY147" fmla="*/ 1524304 h 1561082"/>
              <a:gd name="connsiteX148" fmla="*/ 607006 w 1425023"/>
              <a:gd name="connsiteY148" fmla="*/ 1516423 h 1561082"/>
              <a:gd name="connsiteX149" fmla="*/ 597612 w 1425023"/>
              <a:gd name="connsiteY149" fmla="*/ 1506572 h 1561082"/>
              <a:gd name="connsiteX150" fmla="*/ 588941 w 1425023"/>
              <a:gd name="connsiteY150" fmla="*/ 1496721 h 1561082"/>
              <a:gd name="connsiteX151" fmla="*/ 582437 w 1425023"/>
              <a:gd name="connsiteY151" fmla="*/ 1486213 h 1561082"/>
              <a:gd name="connsiteX152" fmla="*/ 575933 w 1425023"/>
              <a:gd name="connsiteY152" fmla="*/ 1475705 h 1561082"/>
              <a:gd name="connsiteX153" fmla="*/ 572320 w 1425023"/>
              <a:gd name="connsiteY153" fmla="*/ 1463883 h 1561082"/>
              <a:gd name="connsiteX154" fmla="*/ 569430 w 1425023"/>
              <a:gd name="connsiteY154" fmla="*/ 1452062 h 1561082"/>
              <a:gd name="connsiteX155" fmla="*/ 569430 w 1425023"/>
              <a:gd name="connsiteY155" fmla="*/ 1438927 h 1561082"/>
              <a:gd name="connsiteX156" fmla="*/ 569430 w 1425023"/>
              <a:gd name="connsiteY156" fmla="*/ 1433859 h 1561082"/>
              <a:gd name="connsiteX157" fmla="*/ 571019 w 1425023"/>
              <a:gd name="connsiteY157" fmla="*/ 1426638 h 1561082"/>
              <a:gd name="connsiteX158" fmla="*/ 573907 w 1425023"/>
              <a:gd name="connsiteY158" fmla="*/ 1418111 h 1561082"/>
              <a:gd name="connsiteX159" fmla="*/ 577516 w 1425023"/>
              <a:gd name="connsiteY159" fmla="*/ 1408929 h 1561082"/>
              <a:gd name="connsiteX160" fmla="*/ 581848 w 1425023"/>
              <a:gd name="connsiteY160" fmla="*/ 1401058 h 1561082"/>
              <a:gd name="connsiteX161" fmla="*/ 586901 w 1425023"/>
              <a:gd name="connsiteY161" fmla="*/ 1394499 h 1561082"/>
              <a:gd name="connsiteX162" fmla="*/ 591232 w 1425023"/>
              <a:gd name="connsiteY162" fmla="*/ 1388595 h 1561082"/>
              <a:gd name="connsiteX163" fmla="*/ 597008 w 1425023"/>
              <a:gd name="connsiteY163" fmla="*/ 1382692 h 1561082"/>
              <a:gd name="connsiteX164" fmla="*/ 607836 w 1425023"/>
              <a:gd name="connsiteY164" fmla="*/ 1374165 h 1561082"/>
              <a:gd name="connsiteX165" fmla="*/ 617221 w 1425023"/>
              <a:gd name="connsiteY165" fmla="*/ 1368262 h 1561082"/>
              <a:gd name="connsiteX166" fmla="*/ 625883 w 1425023"/>
              <a:gd name="connsiteY166" fmla="*/ 1363015 h 1561082"/>
              <a:gd name="connsiteX167" fmla="*/ 636712 w 1425023"/>
              <a:gd name="connsiteY167" fmla="*/ 1357111 h 1561082"/>
              <a:gd name="connsiteX168" fmla="*/ 645375 w 1425023"/>
              <a:gd name="connsiteY168" fmla="*/ 1351208 h 1561082"/>
              <a:gd name="connsiteX169" fmla="*/ 650428 w 1425023"/>
              <a:gd name="connsiteY169" fmla="*/ 1345305 h 1561082"/>
              <a:gd name="connsiteX170" fmla="*/ 654759 w 1425023"/>
              <a:gd name="connsiteY170" fmla="*/ 1338746 h 1561082"/>
              <a:gd name="connsiteX171" fmla="*/ 656203 w 1425023"/>
              <a:gd name="connsiteY171" fmla="*/ 1331531 h 1561082"/>
              <a:gd name="connsiteX172" fmla="*/ 655556 w 1425023"/>
              <a:gd name="connsiteY172" fmla="*/ 1328886 h 1561082"/>
              <a:gd name="connsiteX173" fmla="*/ 656868 w 1425023"/>
              <a:gd name="connsiteY173" fmla="*/ 1325310 h 1561082"/>
              <a:gd name="connsiteX174" fmla="*/ 656868 w 1425023"/>
              <a:gd name="connsiteY174" fmla="*/ 1320056 h 1561082"/>
              <a:gd name="connsiteX175" fmla="*/ 655422 w 1425023"/>
              <a:gd name="connsiteY175" fmla="*/ 1316116 h 1561082"/>
              <a:gd name="connsiteX176" fmla="*/ 653254 w 1425023"/>
              <a:gd name="connsiteY176" fmla="*/ 1313489 h 1561082"/>
              <a:gd name="connsiteX177" fmla="*/ 650364 w 1425023"/>
              <a:gd name="connsiteY177" fmla="*/ 1309548 h 1561082"/>
              <a:gd name="connsiteX178" fmla="*/ 646028 w 1425023"/>
              <a:gd name="connsiteY178" fmla="*/ 1306265 h 1561082"/>
              <a:gd name="connsiteX179" fmla="*/ 640247 w 1425023"/>
              <a:gd name="connsiteY179" fmla="*/ 1304294 h 1561082"/>
              <a:gd name="connsiteX180" fmla="*/ 633744 w 1425023"/>
              <a:gd name="connsiteY180" fmla="*/ 1302324 h 1561082"/>
              <a:gd name="connsiteX181" fmla="*/ 626517 w 1425023"/>
              <a:gd name="connsiteY181" fmla="*/ 1301667 h 1561082"/>
              <a:gd name="connsiteX182" fmla="*/ 617846 w 1425023"/>
              <a:gd name="connsiteY182" fmla="*/ 1300354 h 1561082"/>
              <a:gd name="connsiteX183" fmla="*/ 328072 w 1425023"/>
              <a:gd name="connsiteY183" fmla="*/ 1300354 h 1561082"/>
              <a:gd name="connsiteX184" fmla="*/ 328072 w 1425023"/>
              <a:gd name="connsiteY184" fmla="*/ 1299697 h 1561082"/>
              <a:gd name="connsiteX185" fmla="*/ 0 w 1425023"/>
              <a:gd name="connsiteY185" fmla="*/ 1299697 h 1561082"/>
              <a:gd name="connsiteX186" fmla="*/ 0 w 1425023"/>
              <a:gd name="connsiteY186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425023" h="1561082">
                <a:moveTo>
                  <a:pt x="0" y="0"/>
                </a:moveTo>
                <a:lnTo>
                  <a:pt x="1425023" y="0"/>
                </a:lnTo>
                <a:lnTo>
                  <a:pt x="1425023" y="562221"/>
                </a:lnTo>
                <a:lnTo>
                  <a:pt x="1424301" y="569446"/>
                </a:lnTo>
                <a:lnTo>
                  <a:pt x="1422857" y="576014"/>
                </a:lnTo>
                <a:lnTo>
                  <a:pt x="1420692" y="581925"/>
                </a:lnTo>
                <a:lnTo>
                  <a:pt x="1418526" y="587179"/>
                </a:lnTo>
                <a:lnTo>
                  <a:pt x="1415638" y="591120"/>
                </a:lnTo>
                <a:lnTo>
                  <a:pt x="1411307" y="593747"/>
                </a:lnTo>
                <a:lnTo>
                  <a:pt x="1407698" y="595718"/>
                </a:lnTo>
                <a:lnTo>
                  <a:pt x="1402840" y="596980"/>
                </a:lnTo>
                <a:lnTo>
                  <a:pt x="1401173" y="596980"/>
                </a:lnTo>
                <a:lnTo>
                  <a:pt x="1396838" y="595667"/>
                </a:lnTo>
                <a:lnTo>
                  <a:pt x="1391057" y="593697"/>
                </a:lnTo>
                <a:lnTo>
                  <a:pt x="1386721" y="591070"/>
                </a:lnTo>
                <a:lnTo>
                  <a:pt x="1381662" y="587129"/>
                </a:lnTo>
                <a:lnTo>
                  <a:pt x="1377327" y="581875"/>
                </a:lnTo>
                <a:lnTo>
                  <a:pt x="1372991" y="575965"/>
                </a:lnTo>
                <a:lnTo>
                  <a:pt x="1368655" y="570054"/>
                </a:lnTo>
                <a:lnTo>
                  <a:pt x="1363597" y="561516"/>
                </a:lnTo>
                <a:lnTo>
                  <a:pt x="1357093" y="553635"/>
                </a:lnTo>
                <a:lnTo>
                  <a:pt x="1346254" y="543784"/>
                </a:lnTo>
                <a:lnTo>
                  <a:pt x="1340473" y="539187"/>
                </a:lnTo>
                <a:lnTo>
                  <a:pt x="1333246" y="533933"/>
                </a:lnTo>
                <a:lnTo>
                  <a:pt x="1325298" y="529336"/>
                </a:lnTo>
                <a:lnTo>
                  <a:pt x="1318071" y="525395"/>
                </a:lnTo>
                <a:lnTo>
                  <a:pt x="1307955" y="522112"/>
                </a:lnTo>
                <a:lnTo>
                  <a:pt x="1298560" y="519485"/>
                </a:lnTo>
                <a:lnTo>
                  <a:pt x="1286276" y="517514"/>
                </a:lnTo>
                <a:lnTo>
                  <a:pt x="1274714" y="517514"/>
                </a:lnTo>
                <a:lnTo>
                  <a:pt x="1273843" y="517558"/>
                </a:lnTo>
                <a:lnTo>
                  <a:pt x="1272703" y="517558"/>
                </a:lnTo>
                <a:lnTo>
                  <a:pt x="1258987" y="518215"/>
                </a:lnTo>
                <a:lnTo>
                  <a:pt x="1245993" y="520186"/>
                </a:lnTo>
                <a:lnTo>
                  <a:pt x="1232999" y="524126"/>
                </a:lnTo>
                <a:lnTo>
                  <a:pt x="1221448" y="529381"/>
                </a:lnTo>
                <a:lnTo>
                  <a:pt x="1209176" y="535292"/>
                </a:lnTo>
                <a:lnTo>
                  <a:pt x="1198348" y="543174"/>
                </a:lnTo>
                <a:lnTo>
                  <a:pt x="1187519" y="551712"/>
                </a:lnTo>
                <a:lnTo>
                  <a:pt x="1178135" y="561564"/>
                </a:lnTo>
                <a:lnTo>
                  <a:pt x="1169472" y="572073"/>
                </a:lnTo>
                <a:lnTo>
                  <a:pt x="1161531" y="583238"/>
                </a:lnTo>
                <a:lnTo>
                  <a:pt x="1155034" y="595718"/>
                </a:lnTo>
                <a:lnTo>
                  <a:pt x="1149981" y="609510"/>
                </a:lnTo>
                <a:lnTo>
                  <a:pt x="1145649" y="623303"/>
                </a:lnTo>
                <a:lnTo>
                  <a:pt x="1142040" y="637096"/>
                </a:lnTo>
                <a:lnTo>
                  <a:pt x="1140596" y="652859"/>
                </a:lnTo>
                <a:lnTo>
                  <a:pt x="1139152" y="667309"/>
                </a:lnTo>
                <a:lnTo>
                  <a:pt x="1140596" y="683072"/>
                </a:lnTo>
                <a:lnTo>
                  <a:pt x="1142040" y="698178"/>
                </a:lnTo>
                <a:lnTo>
                  <a:pt x="1145649" y="712628"/>
                </a:lnTo>
                <a:lnTo>
                  <a:pt x="1149981" y="726421"/>
                </a:lnTo>
                <a:lnTo>
                  <a:pt x="1155034" y="738900"/>
                </a:lnTo>
                <a:lnTo>
                  <a:pt x="1161531" y="752036"/>
                </a:lnTo>
                <a:lnTo>
                  <a:pt x="1169472" y="763858"/>
                </a:lnTo>
                <a:lnTo>
                  <a:pt x="1178135" y="774367"/>
                </a:lnTo>
                <a:lnTo>
                  <a:pt x="1187519" y="784219"/>
                </a:lnTo>
                <a:lnTo>
                  <a:pt x="1198348" y="792101"/>
                </a:lnTo>
                <a:lnTo>
                  <a:pt x="1209176" y="799982"/>
                </a:lnTo>
                <a:lnTo>
                  <a:pt x="1221448" y="807207"/>
                </a:lnTo>
                <a:lnTo>
                  <a:pt x="1232999" y="811805"/>
                </a:lnTo>
                <a:lnTo>
                  <a:pt x="1245993" y="815746"/>
                </a:lnTo>
                <a:lnTo>
                  <a:pt x="1258987" y="817716"/>
                </a:lnTo>
                <a:lnTo>
                  <a:pt x="1272703" y="819030"/>
                </a:lnTo>
                <a:lnTo>
                  <a:pt x="1273931" y="818881"/>
                </a:lnTo>
                <a:lnTo>
                  <a:pt x="1274714" y="818960"/>
                </a:lnTo>
                <a:lnTo>
                  <a:pt x="1286276" y="817647"/>
                </a:lnTo>
                <a:lnTo>
                  <a:pt x="1298560" y="815676"/>
                </a:lnTo>
                <a:lnTo>
                  <a:pt x="1307955" y="813706"/>
                </a:lnTo>
                <a:lnTo>
                  <a:pt x="1318071" y="809766"/>
                </a:lnTo>
                <a:lnTo>
                  <a:pt x="1325298" y="805825"/>
                </a:lnTo>
                <a:lnTo>
                  <a:pt x="1333246" y="801885"/>
                </a:lnTo>
                <a:lnTo>
                  <a:pt x="1340473" y="797288"/>
                </a:lnTo>
                <a:lnTo>
                  <a:pt x="1346254" y="792034"/>
                </a:lnTo>
                <a:lnTo>
                  <a:pt x="1357093" y="782182"/>
                </a:lnTo>
                <a:lnTo>
                  <a:pt x="1363597" y="773645"/>
                </a:lnTo>
                <a:lnTo>
                  <a:pt x="1368655" y="765764"/>
                </a:lnTo>
                <a:lnTo>
                  <a:pt x="1372991" y="758540"/>
                </a:lnTo>
                <a:lnTo>
                  <a:pt x="1377327" y="752629"/>
                </a:lnTo>
                <a:lnTo>
                  <a:pt x="1381662" y="748032"/>
                </a:lnTo>
                <a:lnTo>
                  <a:pt x="1386721" y="744091"/>
                </a:lnTo>
                <a:lnTo>
                  <a:pt x="1391057" y="740808"/>
                </a:lnTo>
                <a:lnTo>
                  <a:pt x="1396653" y="738900"/>
                </a:lnTo>
                <a:lnTo>
                  <a:pt x="1398313" y="738900"/>
                </a:lnTo>
                <a:lnTo>
                  <a:pt x="1402644" y="738900"/>
                </a:lnTo>
                <a:lnTo>
                  <a:pt x="1407698" y="740214"/>
                </a:lnTo>
                <a:lnTo>
                  <a:pt x="1411307" y="742184"/>
                </a:lnTo>
                <a:lnTo>
                  <a:pt x="1415638" y="744811"/>
                </a:lnTo>
                <a:lnTo>
                  <a:pt x="1418526" y="748752"/>
                </a:lnTo>
                <a:lnTo>
                  <a:pt x="1420692" y="752693"/>
                </a:lnTo>
                <a:lnTo>
                  <a:pt x="1422857" y="758604"/>
                </a:lnTo>
                <a:lnTo>
                  <a:pt x="1424301" y="765829"/>
                </a:lnTo>
                <a:lnTo>
                  <a:pt x="1425023" y="773710"/>
                </a:lnTo>
                <a:lnTo>
                  <a:pt x="1425023" y="1299697"/>
                </a:lnTo>
                <a:lnTo>
                  <a:pt x="1032634" y="1299697"/>
                </a:lnTo>
                <a:lnTo>
                  <a:pt x="1032634" y="1300354"/>
                </a:lnTo>
                <a:lnTo>
                  <a:pt x="851254" y="1300354"/>
                </a:lnTo>
                <a:lnTo>
                  <a:pt x="842583" y="1301667"/>
                </a:lnTo>
                <a:lnTo>
                  <a:pt x="835356" y="1302324"/>
                </a:lnTo>
                <a:lnTo>
                  <a:pt x="828853" y="1304294"/>
                </a:lnTo>
                <a:lnTo>
                  <a:pt x="823072" y="1306265"/>
                </a:lnTo>
                <a:lnTo>
                  <a:pt x="818736" y="1309548"/>
                </a:lnTo>
                <a:lnTo>
                  <a:pt x="815846" y="1313489"/>
                </a:lnTo>
                <a:lnTo>
                  <a:pt x="813678" y="1316116"/>
                </a:lnTo>
                <a:lnTo>
                  <a:pt x="812232" y="1320056"/>
                </a:lnTo>
                <a:lnTo>
                  <a:pt x="812232" y="1325310"/>
                </a:lnTo>
                <a:lnTo>
                  <a:pt x="812652" y="1326456"/>
                </a:lnTo>
                <a:lnTo>
                  <a:pt x="811411" y="1331531"/>
                </a:lnTo>
                <a:lnTo>
                  <a:pt x="813576" y="1338746"/>
                </a:lnTo>
                <a:lnTo>
                  <a:pt x="817186" y="1345305"/>
                </a:lnTo>
                <a:lnTo>
                  <a:pt x="822239" y="1351208"/>
                </a:lnTo>
                <a:lnTo>
                  <a:pt x="830902" y="1357111"/>
                </a:lnTo>
                <a:lnTo>
                  <a:pt x="841730" y="1363015"/>
                </a:lnTo>
                <a:lnTo>
                  <a:pt x="850393" y="1368262"/>
                </a:lnTo>
                <a:lnTo>
                  <a:pt x="859778" y="1374165"/>
                </a:lnTo>
                <a:lnTo>
                  <a:pt x="870606" y="1382692"/>
                </a:lnTo>
                <a:lnTo>
                  <a:pt x="876381" y="1388595"/>
                </a:lnTo>
                <a:lnTo>
                  <a:pt x="881435" y="1394499"/>
                </a:lnTo>
                <a:lnTo>
                  <a:pt x="885766" y="1401058"/>
                </a:lnTo>
                <a:lnTo>
                  <a:pt x="890097" y="1408929"/>
                </a:lnTo>
                <a:lnTo>
                  <a:pt x="894429" y="1418111"/>
                </a:lnTo>
                <a:lnTo>
                  <a:pt x="896594" y="1426638"/>
                </a:lnTo>
                <a:lnTo>
                  <a:pt x="898760" y="1436477"/>
                </a:lnTo>
                <a:lnTo>
                  <a:pt x="900179" y="1447437"/>
                </a:lnTo>
                <a:lnTo>
                  <a:pt x="899670" y="1452062"/>
                </a:lnTo>
                <a:lnTo>
                  <a:pt x="896780" y="1463883"/>
                </a:lnTo>
                <a:lnTo>
                  <a:pt x="893167" y="1475705"/>
                </a:lnTo>
                <a:lnTo>
                  <a:pt x="886663" y="1486213"/>
                </a:lnTo>
                <a:lnTo>
                  <a:pt x="880159" y="1496721"/>
                </a:lnTo>
                <a:lnTo>
                  <a:pt x="871488" y="1506572"/>
                </a:lnTo>
                <a:lnTo>
                  <a:pt x="862094" y="1516423"/>
                </a:lnTo>
                <a:lnTo>
                  <a:pt x="851977" y="1524304"/>
                </a:lnTo>
                <a:lnTo>
                  <a:pt x="840415" y="1532185"/>
                </a:lnTo>
                <a:lnTo>
                  <a:pt x="827408" y="1540066"/>
                </a:lnTo>
                <a:lnTo>
                  <a:pt x="813678" y="1545977"/>
                </a:lnTo>
                <a:lnTo>
                  <a:pt x="799225" y="1551231"/>
                </a:lnTo>
                <a:lnTo>
                  <a:pt x="784050" y="1555171"/>
                </a:lnTo>
                <a:lnTo>
                  <a:pt x="768152" y="1557798"/>
                </a:lnTo>
                <a:lnTo>
                  <a:pt x="751532" y="1559768"/>
                </a:lnTo>
                <a:lnTo>
                  <a:pt x="734189" y="1561082"/>
                </a:lnTo>
                <a:lnTo>
                  <a:pt x="717568" y="1559768"/>
                </a:lnTo>
                <a:lnTo>
                  <a:pt x="700948" y="1557798"/>
                </a:lnTo>
                <a:lnTo>
                  <a:pt x="685050" y="1555171"/>
                </a:lnTo>
                <a:lnTo>
                  <a:pt x="669875" y="1551231"/>
                </a:lnTo>
                <a:lnTo>
                  <a:pt x="655422" y="1545977"/>
                </a:lnTo>
                <a:lnTo>
                  <a:pt x="641692" y="1540066"/>
                </a:lnTo>
                <a:lnTo>
                  <a:pt x="628685" y="1532185"/>
                </a:lnTo>
                <a:lnTo>
                  <a:pt x="617846" y="1524304"/>
                </a:lnTo>
                <a:lnTo>
                  <a:pt x="607006" y="1516423"/>
                </a:lnTo>
                <a:lnTo>
                  <a:pt x="597612" y="1506572"/>
                </a:lnTo>
                <a:lnTo>
                  <a:pt x="588941" y="1496721"/>
                </a:lnTo>
                <a:lnTo>
                  <a:pt x="582437" y="1486213"/>
                </a:lnTo>
                <a:lnTo>
                  <a:pt x="575933" y="1475705"/>
                </a:lnTo>
                <a:lnTo>
                  <a:pt x="572320" y="1463883"/>
                </a:lnTo>
                <a:lnTo>
                  <a:pt x="569430" y="1452062"/>
                </a:lnTo>
                <a:lnTo>
                  <a:pt x="569430" y="1438927"/>
                </a:lnTo>
                <a:lnTo>
                  <a:pt x="569430" y="1433859"/>
                </a:lnTo>
                <a:lnTo>
                  <a:pt x="571019" y="1426638"/>
                </a:lnTo>
                <a:lnTo>
                  <a:pt x="573907" y="1418111"/>
                </a:lnTo>
                <a:lnTo>
                  <a:pt x="577516" y="1408929"/>
                </a:lnTo>
                <a:lnTo>
                  <a:pt x="581848" y="1401058"/>
                </a:lnTo>
                <a:lnTo>
                  <a:pt x="586901" y="1394499"/>
                </a:lnTo>
                <a:lnTo>
                  <a:pt x="591232" y="1388595"/>
                </a:lnTo>
                <a:lnTo>
                  <a:pt x="597008" y="1382692"/>
                </a:lnTo>
                <a:lnTo>
                  <a:pt x="607836" y="1374165"/>
                </a:lnTo>
                <a:lnTo>
                  <a:pt x="617221" y="1368262"/>
                </a:lnTo>
                <a:lnTo>
                  <a:pt x="625883" y="1363015"/>
                </a:lnTo>
                <a:lnTo>
                  <a:pt x="636712" y="1357111"/>
                </a:lnTo>
                <a:lnTo>
                  <a:pt x="645375" y="1351208"/>
                </a:lnTo>
                <a:lnTo>
                  <a:pt x="650428" y="1345305"/>
                </a:lnTo>
                <a:lnTo>
                  <a:pt x="654759" y="1338746"/>
                </a:lnTo>
                <a:lnTo>
                  <a:pt x="656203" y="1331531"/>
                </a:lnTo>
                <a:lnTo>
                  <a:pt x="655556" y="1328886"/>
                </a:lnTo>
                <a:lnTo>
                  <a:pt x="656868" y="1325310"/>
                </a:lnTo>
                <a:lnTo>
                  <a:pt x="656868" y="1320056"/>
                </a:lnTo>
                <a:lnTo>
                  <a:pt x="655422" y="1316116"/>
                </a:lnTo>
                <a:lnTo>
                  <a:pt x="653254" y="1313489"/>
                </a:lnTo>
                <a:lnTo>
                  <a:pt x="650364" y="1309548"/>
                </a:lnTo>
                <a:lnTo>
                  <a:pt x="646028" y="1306265"/>
                </a:lnTo>
                <a:lnTo>
                  <a:pt x="640247" y="1304294"/>
                </a:lnTo>
                <a:lnTo>
                  <a:pt x="633744" y="1302324"/>
                </a:lnTo>
                <a:lnTo>
                  <a:pt x="626517" y="1301667"/>
                </a:lnTo>
                <a:lnTo>
                  <a:pt x="617846" y="1300354"/>
                </a:lnTo>
                <a:lnTo>
                  <a:pt x="328072" y="1300354"/>
                </a:lnTo>
                <a:lnTo>
                  <a:pt x="328072" y="1299697"/>
                </a:lnTo>
                <a:lnTo>
                  <a:pt x="0" y="12996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3FDE2A-DECE-404A-83A4-29F6B189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353" r="33577" b="74501"/>
          <a:stretch>
            <a:fillRect/>
          </a:stretch>
        </p:blipFill>
        <p:spPr>
          <a:xfrm>
            <a:off x="5167155" y="794762"/>
            <a:ext cx="1714071" cy="1299807"/>
          </a:xfrm>
          <a:custGeom>
            <a:avLst/>
            <a:gdLst>
              <a:gd name="connsiteX0" fmla="*/ 286161 w 1714071"/>
              <a:gd name="connsiteY0" fmla="*/ 0 h 1299807"/>
              <a:gd name="connsiteX1" fmla="*/ 1714071 w 1714071"/>
              <a:gd name="connsiteY1" fmla="*/ 0 h 1299807"/>
              <a:gd name="connsiteX2" fmla="*/ 1714071 w 1714071"/>
              <a:gd name="connsiteY2" fmla="*/ 581804 h 1299807"/>
              <a:gd name="connsiteX3" fmla="*/ 1710579 w 1714071"/>
              <a:gd name="connsiteY3" fmla="*/ 586883 h 1299807"/>
              <a:gd name="connsiteX4" fmla="*/ 1707690 w 1714071"/>
              <a:gd name="connsiteY4" fmla="*/ 590821 h 1299807"/>
              <a:gd name="connsiteX5" fmla="*/ 1704079 w 1714071"/>
              <a:gd name="connsiteY5" fmla="*/ 593447 h 1299807"/>
              <a:gd name="connsiteX6" fmla="*/ 1699746 w 1714071"/>
              <a:gd name="connsiteY6" fmla="*/ 595417 h 1299807"/>
              <a:gd name="connsiteX7" fmla="*/ 1695583 w 1714071"/>
              <a:gd name="connsiteY7" fmla="*/ 596678 h 1299807"/>
              <a:gd name="connsiteX8" fmla="*/ 1690249 w 1714071"/>
              <a:gd name="connsiteY8" fmla="*/ 595061 h 1299807"/>
              <a:gd name="connsiteX9" fmla="*/ 1683752 w 1714071"/>
              <a:gd name="connsiteY9" fmla="*/ 591120 h 1299807"/>
              <a:gd name="connsiteX10" fmla="*/ 1677976 w 1714071"/>
              <a:gd name="connsiteY10" fmla="*/ 585866 h 1299807"/>
              <a:gd name="connsiteX11" fmla="*/ 1672201 w 1714071"/>
              <a:gd name="connsiteY11" fmla="*/ 579298 h 1299807"/>
              <a:gd name="connsiteX12" fmla="*/ 1667148 w 1714071"/>
              <a:gd name="connsiteY12" fmla="*/ 570102 h 1299807"/>
              <a:gd name="connsiteX13" fmla="*/ 1661373 w 1714071"/>
              <a:gd name="connsiteY13" fmla="*/ 561564 h 1299807"/>
              <a:gd name="connsiteX14" fmla="*/ 1654876 w 1714071"/>
              <a:gd name="connsiteY14" fmla="*/ 553682 h 1299807"/>
              <a:gd name="connsiteX15" fmla="*/ 1645491 w 1714071"/>
              <a:gd name="connsiteY15" fmla="*/ 543830 h 1299807"/>
              <a:gd name="connsiteX16" fmla="*/ 1638994 w 1714071"/>
              <a:gd name="connsiteY16" fmla="*/ 539233 h 1299807"/>
              <a:gd name="connsiteX17" fmla="*/ 1632497 w 1714071"/>
              <a:gd name="connsiteY17" fmla="*/ 533978 h 1299807"/>
              <a:gd name="connsiteX18" fmla="*/ 1623834 w 1714071"/>
              <a:gd name="connsiteY18" fmla="*/ 530038 h 1299807"/>
              <a:gd name="connsiteX19" fmla="*/ 1615893 w 1714071"/>
              <a:gd name="connsiteY19" fmla="*/ 525440 h 1299807"/>
              <a:gd name="connsiteX20" fmla="*/ 1606509 w 1714071"/>
              <a:gd name="connsiteY20" fmla="*/ 522156 h 1299807"/>
              <a:gd name="connsiteX21" fmla="*/ 1596402 w 1714071"/>
              <a:gd name="connsiteY21" fmla="*/ 519529 h 1299807"/>
              <a:gd name="connsiteX22" fmla="*/ 1585574 w 1714071"/>
              <a:gd name="connsiteY22" fmla="*/ 518215 h 1299807"/>
              <a:gd name="connsiteX23" fmla="*/ 1574023 w 1714071"/>
              <a:gd name="connsiteY23" fmla="*/ 517558 h 1299807"/>
              <a:gd name="connsiteX24" fmla="*/ 1571849 w 1714071"/>
              <a:gd name="connsiteY24" fmla="*/ 517662 h 1299807"/>
              <a:gd name="connsiteX25" fmla="*/ 1565416 w 1714071"/>
              <a:gd name="connsiteY25" fmla="*/ 517297 h 1299807"/>
              <a:gd name="connsiteX26" fmla="*/ 1552417 w 1714071"/>
              <a:gd name="connsiteY26" fmla="*/ 517953 h 1299807"/>
              <a:gd name="connsiteX27" fmla="*/ 1537973 w 1714071"/>
              <a:gd name="connsiteY27" fmla="*/ 519923 h 1299807"/>
              <a:gd name="connsiteX28" fmla="*/ 1526418 w 1714071"/>
              <a:gd name="connsiteY28" fmla="*/ 523862 h 1299807"/>
              <a:gd name="connsiteX29" fmla="*/ 1513418 w 1714071"/>
              <a:gd name="connsiteY29" fmla="*/ 529113 h 1299807"/>
              <a:gd name="connsiteX30" fmla="*/ 1501141 w 1714071"/>
              <a:gd name="connsiteY30" fmla="*/ 535678 h 1299807"/>
              <a:gd name="connsiteX31" fmla="*/ 1490308 w 1714071"/>
              <a:gd name="connsiteY31" fmla="*/ 542899 h 1299807"/>
              <a:gd name="connsiteX32" fmla="*/ 1480919 w 1714071"/>
              <a:gd name="connsiteY32" fmla="*/ 551433 h 1299807"/>
              <a:gd name="connsiteX33" fmla="*/ 1471530 w 1714071"/>
              <a:gd name="connsiteY33" fmla="*/ 561280 h 1299807"/>
              <a:gd name="connsiteX34" fmla="*/ 1462864 w 1714071"/>
              <a:gd name="connsiteY34" fmla="*/ 571784 h 1299807"/>
              <a:gd name="connsiteX35" fmla="*/ 1454920 w 1714071"/>
              <a:gd name="connsiteY35" fmla="*/ 583600 h 1299807"/>
              <a:gd name="connsiteX36" fmla="*/ 1448420 w 1714071"/>
              <a:gd name="connsiteY36" fmla="*/ 595417 h 1299807"/>
              <a:gd name="connsiteX37" fmla="*/ 1443365 w 1714071"/>
              <a:gd name="connsiteY37" fmla="*/ 609202 h 1299807"/>
              <a:gd name="connsiteX38" fmla="*/ 1437587 w 1714071"/>
              <a:gd name="connsiteY38" fmla="*/ 622988 h 1299807"/>
              <a:gd name="connsiteX39" fmla="*/ 1434698 w 1714071"/>
              <a:gd name="connsiteY39" fmla="*/ 638087 h 1299807"/>
              <a:gd name="connsiteX40" fmla="*/ 1433254 w 1714071"/>
              <a:gd name="connsiteY40" fmla="*/ 652529 h 1299807"/>
              <a:gd name="connsiteX41" fmla="*/ 1432532 w 1714071"/>
              <a:gd name="connsiteY41" fmla="*/ 668285 h 1299807"/>
              <a:gd name="connsiteX42" fmla="*/ 1433254 w 1714071"/>
              <a:gd name="connsiteY42" fmla="*/ 682727 h 1299807"/>
              <a:gd name="connsiteX43" fmla="*/ 1434698 w 1714071"/>
              <a:gd name="connsiteY43" fmla="*/ 697826 h 1299807"/>
              <a:gd name="connsiteX44" fmla="*/ 1437587 w 1714071"/>
              <a:gd name="connsiteY44" fmla="*/ 712268 h 1299807"/>
              <a:gd name="connsiteX45" fmla="*/ 1443365 w 1714071"/>
              <a:gd name="connsiteY45" fmla="*/ 726054 h 1299807"/>
              <a:gd name="connsiteX46" fmla="*/ 1448420 w 1714071"/>
              <a:gd name="connsiteY46" fmla="*/ 739840 h 1299807"/>
              <a:gd name="connsiteX47" fmla="*/ 1454920 w 1714071"/>
              <a:gd name="connsiteY47" fmla="*/ 751656 h 1299807"/>
              <a:gd name="connsiteX48" fmla="*/ 1462864 w 1714071"/>
              <a:gd name="connsiteY48" fmla="*/ 763473 h 1299807"/>
              <a:gd name="connsiteX49" fmla="*/ 1471530 w 1714071"/>
              <a:gd name="connsiteY49" fmla="*/ 773976 h 1299807"/>
              <a:gd name="connsiteX50" fmla="*/ 1480919 w 1714071"/>
              <a:gd name="connsiteY50" fmla="*/ 783823 h 1299807"/>
              <a:gd name="connsiteX51" fmla="*/ 1490308 w 1714071"/>
              <a:gd name="connsiteY51" fmla="*/ 793014 h 1299807"/>
              <a:gd name="connsiteX52" fmla="*/ 1501141 w 1714071"/>
              <a:gd name="connsiteY52" fmla="*/ 799578 h 1299807"/>
              <a:gd name="connsiteX53" fmla="*/ 1513418 w 1714071"/>
              <a:gd name="connsiteY53" fmla="*/ 806800 h 1299807"/>
              <a:gd name="connsiteX54" fmla="*/ 1526418 w 1714071"/>
              <a:gd name="connsiteY54" fmla="*/ 811395 h 1299807"/>
              <a:gd name="connsiteX55" fmla="*/ 1537973 w 1714071"/>
              <a:gd name="connsiteY55" fmla="*/ 815334 h 1299807"/>
              <a:gd name="connsiteX56" fmla="*/ 1552417 w 1714071"/>
              <a:gd name="connsiteY56" fmla="*/ 817303 h 1299807"/>
              <a:gd name="connsiteX57" fmla="*/ 1565416 w 1714071"/>
              <a:gd name="connsiteY57" fmla="*/ 818616 h 1299807"/>
              <a:gd name="connsiteX58" fmla="*/ 1567377 w 1714071"/>
              <a:gd name="connsiteY58" fmla="*/ 818393 h 1299807"/>
              <a:gd name="connsiteX59" fmla="*/ 1574023 w 1714071"/>
              <a:gd name="connsiteY59" fmla="*/ 819030 h 1299807"/>
              <a:gd name="connsiteX60" fmla="*/ 1585574 w 1714071"/>
              <a:gd name="connsiteY60" fmla="*/ 817716 h 1299807"/>
              <a:gd name="connsiteX61" fmla="*/ 1596402 w 1714071"/>
              <a:gd name="connsiteY61" fmla="*/ 817059 h 1299807"/>
              <a:gd name="connsiteX62" fmla="*/ 1606509 w 1714071"/>
              <a:gd name="connsiteY62" fmla="*/ 813775 h 1299807"/>
              <a:gd name="connsiteX63" fmla="*/ 1615893 w 1714071"/>
              <a:gd name="connsiteY63" fmla="*/ 811148 h 1299807"/>
              <a:gd name="connsiteX64" fmla="*/ 1623834 w 1714071"/>
              <a:gd name="connsiteY64" fmla="*/ 807207 h 1299807"/>
              <a:gd name="connsiteX65" fmla="*/ 1632497 w 1714071"/>
              <a:gd name="connsiteY65" fmla="*/ 801953 h 1299807"/>
              <a:gd name="connsiteX66" fmla="*/ 1638994 w 1714071"/>
              <a:gd name="connsiteY66" fmla="*/ 797355 h 1299807"/>
              <a:gd name="connsiteX67" fmla="*/ 1645491 w 1714071"/>
              <a:gd name="connsiteY67" fmla="*/ 792101 h 1299807"/>
              <a:gd name="connsiteX68" fmla="*/ 1654876 w 1714071"/>
              <a:gd name="connsiteY68" fmla="*/ 782249 h 1299807"/>
              <a:gd name="connsiteX69" fmla="*/ 1661373 w 1714071"/>
              <a:gd name="connsiteY69" fmla="*/ 774367 h 1299807"/>
              <a:gd name="connsiteX70" fmla="*/ 1667148 w 1714071"/>
              <a:gd name="connsiteY70" fmla="*/ 765829 h 1299807"/>
              <a:gd name="connsiteX71" fmla="*/ 1672201 w 1714071"/>
              <a:gd name="connsiteY71" fmla="*/ 756634 h 1299807"/>
              <a:gd name="connsiteX72" fmla="*/ 1677976 w 1714071"/>
              <a:gd name="connsiteY72" fmla="*/ 750066 h 1299807"/>
              <a:gd name="connsiteX73" fmla="*/ 1683752 w 1714071"/>
              <a:gd name="connsiteY73" fmla="*/ 744811 h 1299807"/>
              <a:gd name="connsiteX74" fmla="*/ 1690249 w 1714071"/>
              <a:gd name="connsiteY74" fmla="*/ 740870 h 1299807"/>
              <a:gd name="connsiteX75" fmla="*/ 1696695 w 1714071"/>
              <a:gd name="connsiteY75" fmla="*/ 738916 h 1299807"/>
              <a:gd name="connsiteX76" fmla="*/ 1699746 w 1714071"/>
              <a:gd name="connsiteY76" fmla="*/ 739840 h 1299807"/>
              <a:gd name="connsiteX77" fmla="*/ 1704079 w 1714071"/>
              <a:gd name="connsiteY77" fmla="*/ 741809 h 1299807"/>
              <a:gd name="connsiteX78" fmla="*/ 1707690 w 1714071"/>
              <a:gd name="connsiteY78" fmla="*/ 744435 h 1299807"/>
              <a:gd name="connsiteX79" fmla="*/ 1710579 w 1714071"/>
              <a:gd name="connsiteY79" fmla="*/ 748374 h 1299807"/>
              <a:gd name="connsiteX80" fmla="*/ 1714071 w 1714071"/>
              <a:gd name="connsiteY80" fmla="*/ 753453 h 1299807"/>
              <a:gd name="connsiteX81" fmla="*/ 1714071 w 1714071"/>
              <a:gd name="connsiteY81" fmla="*/ 1299807 h 1299807"/>
              <a:gd name="connsiteX82" fmla="*/ 1071049 w 1714071"/>
              <a:gd name="connsiteY82" fmla="*/ 1299807 h 1299807"/>
              <a:gd name="connsiteX83" fmla="*/ 1068697 w 1714071"/>
              <a:gd name="connsiteY83" fmla="*/ 1297975 h 1299807"/>
              <a:gd name="connsiteX84" fmla="*/ 1065088 w 1714071"/>
              <a:gd name="connsiteY84" fmla="*/ 1292069 h 1299807"/>
              <a:gd name="connsiteX85" fmla="*/ 1065088 w 1714071"/>
              <a:gd name="connsiteY85" fmla="*/ 1286163 h 1299807"/>
              <a:gd name="connsiteX86" fmla="*/ 1066531 w 1714071"/>
              <a:gd name="connsiteY86" fmla="*/ 1279600 h 1299807"/>
              <a:gd name="connsiteX87" fmla="*/ 1069419 w 1714071"/>
              <a:gd name="connsiteY87" fmla="*/ 1273694 h 1299807"/>
              <a:gd name="connsiteX88" fmla="*/ 1075916 w 1714071"/>
              <a:gd name="connsiteY88" fmla="*/ 1266476 h 1299807"/>
              <a:gd name="connsiteX89" fmla="*/ 1083857 w 1714071"/>
              <a:gd name="connsiteY89" fmla="*/ 1260570 h 1299807"/>
              <a:gd name="connsiteX90" fmla="*/ 1094685 w 1714071"/>
              <a:gd name="connsiteY90" fmla="*/ 1255976 h 1299807"/>
              <a:gd name="connsiteX91" fmla="*/ 1104070 w 1714071"/>
              <a:gd name="connsiteY91" fmla="*/ 1250726 h 1299807"/>
              <a:gd name="connsiteX92" fmla="*/ 1112733 w 1714071"/>
              <a:gd name="connsiteY92" fmla="*/ 1244164 h 1299807"/>
              <a:gd name="connsiteX93" fmla="*/ 1123561 w 1714071"/>
              <a:gd name="connsiteY93" fmla="*/ 1234976 h 1299807"/>
              <a:gd name="connsiteX94" fmla="*/ 1129336 w 1714071"/>
              <a:gd name="connsiteY94" fmla="*/ 1229070 h 1299807"/>
              <a:gd name="connsiteX95" fmla="*/ 1134390 w 1714071"/>
              <a:gd name="connsiteY95" fmla="*/ 1223164 h 1299807"/>
              <a:gd name="connsiteX96" fmla="*/ 1138721 w 1714071"/>
              <a:gd name="connsiteY96" fmla="*/ 1216602 h 1299807"/>
              <a:gd name="connsiteX97" fmla="*/ 1143052 w 1714071"/>
              <a:gd name="connsiteY97" fmla="*/ 1208727 h 1299807"/>
              <a:gd name="connsiteX98" fmla="*/ 1147384 w 1714071"/>
              <a:gd name="connsiteY98" fmla="*/ 1200852 h 1299807"/>
              <a:gd name="connsiteX99" fmla="*/ 1150993 w 1714071"/>
              <a:gd name="connsiteY99" fmla="*/ 1191009 h 1299807"/>
              <a:gd name="connsiteX100" fmla="*/ 1151715 w 1714071"/>
              <a:gd name="connsiteY100" fmla="*/ 1181165 h 1299807"/>
              <a:gd name="connsiteX101" fmla="*/ 1153159 w 1714071"/>
              <a:gd name="connsiteY101" fmla="*/ 1170666 h 1299807"/>
              <a:gd name="connsiteX102" fmla="*/ 1151715 w 1714071"/>
              <a:gd name="connsiteY102" fmla="*/ 1158854 h 1299807"/>
              <a:gd name="connsiteX103" fmla="*/ 1149549 w 1714071"/>
              <a:gd name="connsiteY103" fmla="*/ 1145729 h 1299807"/>
              <a:gd name="connsiteX104" fmla="*/ 1145218 w 1714071"/>
              <a:gd name="connsiteY104" fmla="*/ 1133917 h 1299807"/>
              <a:gd name="connsiteX105" fmla="*/ 1140165 w 1714071"/>
              <a:gd name="connsiteY105" fmla="*/ 1123417 h 1299807"/>
              <a:gd name="connsiteX106" fmla="*/ 1132224 w 1714071"/>
              <a:gd name="connsiteY106" fmla="*/ 1112261 h 1299807"/>
              <a:gd name="connsiteX107" fmla="*/ 1125005 w 1714071"/>
              <a:gd name="connsiteY107" fmla="*/ 1103074 h 1299807"/>
              <a:gd name="connsiteX108" fmla="*/ 1114898 w 1714071"/>
              <a:gd name="connsiteY108" fmla="*/ 1093887 h 1299807"/>
              <a:gd name="connsiteX109" fmla="*/ 1104070 w 1714071"/>
              <a:gd name="connsiteY109" fmla="*/ 1085356 h 1299807"/>
              <a:gd name="connsiteX110" fmla="*/ 1092520 w 1714071"/>
              <a:gd name="connsiteY110" fmla="*/ 1077481 h 1299807"/>
              <a:gd name="connsiteX111" fmla="*/ 1079525 w 1714071"/>
              <a:gd name="connsiteY111" fmla="*/ 1070262 h 1299807"/>
              <a:gd name="connsiteX112" fmla="*/ 1066531 w 1714071"/>
              <a:gd name="connsiteY112" fmla="*/ 1064356 h 1299807"/>
              <a:gd name="connsiteX113" fmla="*/ 1051371 w 1714071"/>
              <a:gd name="connsiteY113" fmla="*/ 1059763 h 1299807"/>
              <a:gd name="connsiteX114" fmla="*/ 1036212 w 1714071"/>
              <a:gd name="connsiteY114" fmla="*/ 1054513 h 1299807"/>
              <a:gd name="connsiteX115" fmla="*/ 1031061 w 1714071"/>
              <a:gd name="connsiteY115" fmla="*/ 1053662 h 1299807"/>
              <a:gd name="connsiteX116" fmla="*/ 1026826 w 1714071"/>
              <a:gd name="connsiteY116" fmla="*/ 1052194 h 1299807"/>
              <a:gd name="connsiteX117" fmla="*/ 1010944 w 1714071"/>
              <a:gd name="connsiteY117" fmla="*/ 1049566 h 1299807"/>
              <a:gd name="connsiteX118" fmla="*/ 994341 w 1714071"/>
              <a:gd name="connsiteY118" fmla="*/ 1047596 h 1299807"/>
              <a:gd name="connsiteX119" fmla="*/ 977015 w 1714071"/>
              <a:gd name="connsiteY119" fmla="*/ 1047596 h 1299807"/>
              <a:gd name="connsiteX120" fmla="*/ 961134 w 1714071"/>
              <a:gd name="connsiteY120" fmla="*/ 1047596 h 1299807"/>
              <a:gd name="connsiteX121" fmla="*/ 943808 w 1714071"/>
              <a:gd name="connsiteY121" fmla="*/ 1049566 h 1299807"/>
              <a:gd name="connsiteX122" fmla="*/ 928648 w 1714071"/>
              <a:gd name="connsiteY122" fmla="*/ 1052194 h 1299807"/>
              <a:gd name="connsiteX123" fmla="*/ 912767 w 1714071"/>
              <a:gd name="connsiteY123" fmla="*/ 1057448 h 1299807"/>
              <a:gd name="connsiteX124" fmla="*/ 898329 w 1714071"/>
              <a:gd name="connsiteY124" fmla="*/ 1062045 h 1299807"/>
              <a:gd name="connsiteX125" fmla="*/ 884613 w 1714071"/>
              <a:gd name="connsiteY125" fmla="*/ 1067957 h 1299807"/>
              <a:gd name="connsiteX126" fmla="*/ 872340 w 1714071"/>
              <a:gd name="connsiteY126" fmla="*/ 1075181 h 1299807"/>
              <a:gd name="connsiteX127" fmla="*/ 860790 w 1714071"/>
              <a:gd name="connsiteY127" fmla="*/ 1083063 h 1299807"/>
              <a:gd name="connsiteX128" fmla="*/ 849962 w 1714071"/>
              <a:gd name="connsiteY128" fmla="*/ 1091601 h 1299807"/>
              <a:gd name="connsiteX129" fmla="*/ 839855 w 1714071"/>
              <a:gd name="connsiteY129" fmla="*/ 1100797 h 1299807"/>
              <a:gd name="connsiteX130" fmla="*/ 831914 w 1714071"/>
              <a:gd name="connsiteY130" fmla="*/ 1109992 h 1299807"/>
              <a:gd name="connsiteX131" fmla="*/ 825417 w 1714071"/>
              <a:gd name="connsiteY131" fmla="*/ 1121157 h 1299807"/>
              <a:gd name="connsiteX132" fmla="*/ 819642 w 1714071"/>
              <a:gd name="connsiteY132" fmla="*/ 1131666 h 1299807"/>
              <a:gd name="connsiteX133" fmla="*/ 815311 w 1714071"/>
              <a:gd name="connsiteY133" fmla="*/ 1143489 h 1299807"/>
              <a:gd name="connsiteX134" fmla="*/ 813145 w 1714071"/>
              <a:gd name="connsiteY134" fmla="*/ 1155311 h 1299807"/>
              <a:gd name="connsiteX135" fmla="*/ 812423 w 1714071"/>
              <a:gd name="connsiteY135" fmla="*/ 1168447 h 1299807"/>
              <a:gd name="connsiteX136" fmla="*/ 812423 w 1714071"/>
              <a:gd name="connsiteY136" fmla="*/ 1178956 h 1299807"/>
              <a:gd name="connsiteX137" fmla="*/ 814589 w 1714071"/>
              <a:gd name="connsiteY137" fmla="*/ 1188808 h 1299807"/>
              <a:gd name="connsiteX138" fmla="*/ 817476 w 1714071"/>
              <a:gd name="connsiteY138" fmla="*/ 1198660 h 1299807"/>
              <a:gd name="connsiteX139" fmla="*/ 821086 w 1714071"/>
              <a:gd name="connsiteY139" fmla="*/ 1206541 h 1299807"/>
              <a:gd name="connsiteX140" fmla="*/ 825417 w 1714071"/>
              <a:gd name="connsiteY140" fmla="*/ 1214423 h 1299807"/>
              <a:gd name="connsiteX141" fmla="*/ 830470 w 1714071"/>
              <a:gd name="connsiteY141" fmla="*/ 1220991 h 1299807"/>
              <a:gd name="connsiteX142" fmla="*/ 836246 w 1714071"/>
              <a:gd name="connsiteY142" fmla="*/ 1226902 h 1299807"/>
              <a:gd name="connsiteX143" fmla="*/ 841299 w 1714071"/>
              <a:gd name="connsiteY143" fmla="*/ 1232813 h 1299807"/>
              <a:gd name="connsiteX144" fmla="*/ 850683 w 1714071"/>
              <a:gd name="connsiteY144" fmla="*/ 1242009 h 1299807"/>
              <a:gd name="connsiteX145" fmla="*/ 860790 w 1714071"/>
              <a:gd name="connsiteY145" fmla="*/ 1248577 h 1299807"/>
              <a:gd name="connsiteX146" fmla="*/ 869453 w 1714071"/>
              <a:gd name="connsiteY146" fmla="*/ 1253831 h 1299807"/>
              <a:gd name="connsiteX147" fmla="*/ 880281 w 1714071"/>
              <a:gd name="connsiteY147" fmla="*/ 1258429 h 1299807"/>
              <a:gd name="connsiteX148" fmla="*/ 888944 w 1714071"/>
              <a:gd name="connsiteY148" fmla="*/ 1264340 h 1299807"/>
              <a:gd name="connsiteX149" fmla="*/ 893997 w 1714071"/>
              <a:gd name="connsiteY149" fmla="*/ 1271565 h 1299807"/>
              <a:gd name="connsiteX150" fmla="*/ 898329 w 1714071"/>
              <a:gd name="connsiteY150" fmla="*/ 1277476 h 1299807"/>
              <a:gd name="connsiteX151" fmla="*/ 899772 w 1714071"/>
              <a:gd name="connsiteY151" fmla="*/ 1284044 h 1299807"/>
              <a:gd name="connsiteX152" fmla="*/ 898329 w 1714071"/>
              <a:gd name="connsiteY152" fmla="*/ 1289955 h 1299807"/>
              <a:gd name="connsiteX153" fmla="*/ 895441 w 1714071"/>
              <a:gd name="connsiteY153" fmla="*/ 1295209 h 1299807"/>
              <a:gd name="connsiteX154" fmla="*/ 889666 w 1714071"/>
              <a:gd name="connsiteY154" fmla="*/ 1299807 h 1299807"/>
              <a:gd name="connsiteX155" fmla="*/ 283273 w 1714071"/>
              <a:gd name="connsiteY155" fmla="*/ 1299807 h 1299807"/>
              <a:gd name="connsiteX156" fmla="*/ 283273 w 1714071"/>
              <a:gd name="connsiteY156" fmla="*/ 1299697 h 1299807"/>
              <a:gd name="connsiteX157" fmla="*/ 286161 w 1714071"/>
              <a:gd name="connsiteY157" fmla="*/ 1299697 h 1299807"/>
              <a:gd name="connsiteX158" fmla="*/ 286161 w 1714071"/>
              <a:gd name="connsiteY158" fmla="*/ 773645 h 1299807"/>
              <a:gd name="connsiteX159" fmla="*/ 285438 w 1714071"/>
              <a:gd name="connsiteY159" fmla="*/ 765764 h 1299807"/>
              <a:gd name="connsiteX160" fmla="*/ 283993 w 1714071"/>
              <a:gd name="connsiteY160" fmla="*/ 758540 h 1299807"/>
              <a:gd name="connsiteX161" fmla="*/ 281825 w 1714071"/>
              <a:gd name="connsiteY161" fmla="*/ 752629 h 1299807"/>
              <a:gd name="connsiteX162" fmla="*/ 279657 w 1714071"/>
              <a:gd name="connsiteY162" fmla="*/ 748688 h 1299807"/>
              <a:gd name="connsiteX163" fmla="*/ 276766 w 1714071"/>
              <a:gd name="connsiteY163" fmla="*/ 744748 h 1299807"/>
              <a:gd name="connsiteX164" fmla="*/ 272431 w 1714071"/>
              <a:gd name="connsiteY164" fmla="*/ 742121 h 1299807"/>
              <a:gd name="connsiteX165" fmla="*/ 268095 w 1714071"/>
              <a:gd name="connsiteY165" fmla="*/ 740151 h 1299807"/>
              <a:gd name="connsiteX166" fmla="*/ 263759 w 1714071"/>
              <a:gd name="connsiteY166" fmla="*/ 738837 h 1299807"/>
              <a:gd name="connsiteX167" fmla="*/ 259423 w 1714071"/>
              <a:gd name="connsiteY167" fmla="*/ 738837 h 1299807"/>
              <a:gd name="connsiteX168" fmla="*/ 255088 w 1714071"/>
              <a:gd name="connsiteY168" fmla="*/ 738837 h 1299807"/>
              <a:gd name="connsiteX169" fmla="*/ 254903 w 1714071"/>
              <a:gd name="connsiteY169" fmla="*/ 738900 h 1299807"/>
              <a:gd name="connsiteX170" fmla="*/ 252232 w 1714071"/>
              <a:gd name="connsiteY170" fmla="*/ 738900 h 1299807"/>
              <a:gd name="connsiteX171" fmla="*/ 246456 w 1714071"/>
              <a:gd name="connsiteY171" fmla="*/ 740870 h 1299807"/>
              <a:gd name="connsiteX172" fmla="*/ 242125 w 1714071"/>
              <a:gd name="connsiteY172" fmla="*/ 744154 h 1299807"/>
              <a:gd name="connsiteX173" fmla="*/ 237072 w 1714071"/>
              <a:gd name="connsiteY173" fmla="*/ 748095 h 1299807"/>
              <a:gd name="connsiteX174" fmla="*/ 232740 w 1714071"/>
              <a:gd name="connsiteY174" fmla="*/ 752693 h 1299807"/>
              <a:gd name="connsiteX175" fmla="*/ 228409 w 1714071"/>
              <a:gd name="connsiteY175" fmla="*/ 758604 h 1299807"/>
              <a:gd name="connsiteX176" fmla="*/ 224078 w 1714071"/>
              <a:gd name="connsiteY176" fmla="*/ 765829 h 1299807"/>
              <a:gd name="connsiteX177" fmla="*/ 218302 w 1714071"/>
              <a:gd name="connsiteY177" fmla="*/ 773710 h 1299807"/>
              <a:gd name="connsiteX178" fmla="*/ 211805 w 1714071"/>
              <a:gd name="connsiteY178" fmla="*/ 782249 h 1299807"/>
              <a:gd name="connsiteX179" fmla="*/ 201699 w 1714071"/>
              <a:gd name="connsiteY179" fmla="*/ 792101 h 1299807"/>
              <a:gd name="connsiteX180" fmla="*/ 195924 w 1714071"/>
              <a:gd name="connsiteY180" fmla="*/ 797355 h 1299807"/>
              <a:gd name="connsiteX181" fmla="*/ 188705 w 1714071"/>
              <a:gd name="connsiteY181" fmla="*/ 801953 h 1299807"/>
              <a:gd name="connsiteX182" fmla="*/ 180764 w 1714071"/>
              <a:gd name="connsiteY182" fmla="*/ 805894 h 1299807"/>
              <a:gd name="connsiteX183" fmla="*/ 173545 w 1714071"/>
              <a:gd name="connsiteY183" fmla="*/ 809834 h 1299807"/>
              <a:gd name="connsiteX184" fmla="*/ 163438 w 1714071"/>
              <a:gd name="connsiteY184" fmla="*/ 813775 h 1299807"/>
              <a:gd name="connsiteX185" fmla="*/ 154054 w 1714071"/>
              <a:gd name="connsiteY185" fmla="*/ 815746 h 1299807"/>
              <a:gd name="connsiteX186" fmla="*/ 141781 w 1714071"/>
              <a:gd name="connsiteY186" fmla="*/ 817716 h 1299807"/>
              <a:gd name="connsiteX187" fmla="*/ 132181 w 1714071"/>
              <a:gd name="connsiteY187" fmla="*/ 818881 h 1299807"/>
              <a:gd name="connsiteX188" fmla="*/ 119956 w 1714071"/>
              <a:gd name="connsiteY188" fmla="*/ 817647 h 1299807"/>
              <a:gd name="connsiteX189" fmla="*/ 106949 w 1714071"/>
              <a:gd name="connsiteY189" fmla="*/ 815676 h 1299807"/>
              <a:gd name="connsiteX190" fmla="*/ 93942 w 1714071"/>
              <a:gd name="connsiteY190" fmla="*/ 811736 h 1299807"/>
              <a:gd name="connsiteX191" fmla="*/ 82380 w 1714071"/>
              <a:gd name="connsiteY191" fmla="*/ 807139 h 1299807"/>
              <a:gd name="connsiteX192" fmla="*/ 70095 w 1714071"/>
              <a:gd name="connsiteY192" fmla="*/ 799915 h 1299807"/>
              <a:gd name="connsiteX193" fmla="*/ 59256 w 1714071"/>
              <a:gd name="connsiteY193" fmla="*/ 792034 h 1299807"/>
              <a:gd name="connsiteX194" fmla="*/ 48416 w 1714071"/>
              <a:gd name="connsiteY194" fmla="*/ 784153 h 1299807"/>
              <a:gd name="connsiteX195" fmla="*/ 39022 w 1714071"/>
              <a:gd name="connsiteY195" fmla="*/ 774302 h 1299807"/>
              <a:gd name="connsiteX196" fmla="*/ 30351 w 1714071"/>
              <a:gd name="connsiteY196" fmla="*/ 763794 h 1299807"/>
              <a:gd name="connsiteX197" fmla="*/ 22402 w 1714071"/>
              <a:gd name="connsiteY197" fmla="*/ 751972 h 1299807"/>
              <a:gd name="connsiteX198" fmla="*/ 15898 w 1714071"/>
              <a:gd name="connsiteY198" fmla="*/ 738837 h 1299807"/>
              <a:gd name="connsiteX199" fmla="*/ 10840 w 1714071"/>
              <a:gd name="connsiteY199" fmla="*/ 726359 h 1299807"/>
              <a:gd name="connsiteX200" fmla="*/ 6504 w 1714071"/>
              <a:gd name="connsiteY200" fmla="*/ 712568 h 1299807"/>
              <a:gd name="connsiteX201" fmla="*/ 3613 w 1714071"/>
              <a:gd name="connsiteY201" fmla="*/ 698119 h 1299807"/>
              <a:gd name="connsiteX202" fmla="*/ 1446 w 1714071"/>
              <a:gd name="connsiteY202" fmla="*/ 683014 h 1299807"/>
              <a:gd name="connsiteX203" fmla="*/ 0 w 1714071"/>
              <a:gd name="connsiteY203" fmla="*/ 667252 h 1299807"/>
              <a:gd name="connsiteX204" fmla="*/ 1446 w 1714071"/>
              <a:gd name="connsiteY204" fmla="*/ 652804 h 1299807"/>
              <a:gd name="connsiteX205" fmla="*/ 3613 w 1714071"/>
              <a:gd name="connsiteY205" fmla="*/ 637042 h 1299807"/>
              <a:gd name="connsiteX206" fmla="*/ 6504 w 1714071"/>
              <a:gd name="connsiteY206" fmla="*/ 623250 h 1299807"/>
              <a:gd name="connsiteX207" fmla="*/ 10840 w 1714071"/>
              <a:gd name="connsiteY207" fmla="*/ 609459 h 1299807"/>
              <a:gd name="connsiteX208" fmla="*/ 15898 w 1714071"/>
              <a:gd name="connsiteY208" fmla="*/ 595667 h 1299807"/>
              <a:gd name="connsiteX209" fmla="*/ 22402 w 1714071"/>
              <a:gd name="connsiteY209" fmla="*/ 583189 h 1299807"/>
              <a:gd name="connsiteX210" fmla="*/ 30351 w 1714071"/>
              <a:gd name="connsiteY210" fmla="*/ 572024 h 1299807"/>
              <a:gd name="connsiteX211" fmla="*/ 39022 w 1714071"/>
              <a:gd name="connsiteY211" fmla="*/ 561516 h 1299807"/>
              <a:gd name="connsiteX212" fmla="*/ 48416 w 1714071"/>
              <a:gd name="connsiteY212" fmla="*/ 551665 h 1299807"/>
              <a:gd name="connsiteX213" fmla="*/ 59256 w 1714071"/>
              <a:gd name="connsiteY213" fmla="*/ 543127 h 1299807"/>
              <a:gd name="connsiteX214" fmla="*/ 70095 w 1714071"/>
              <a:gd name="connsiteY214" fmla="*/ 535246 h 1299807"/>
              <a:gd name="connsiteX215" fmla="*/ 82380 w 1714071"/>
              <a:gd name="connsiteY215" fmla="*/ 529336 h 1299807"/>
              <a:gd name="connsiteX216" fmla="*/ 93942 w 1714071"/>
              <a:gd name="connsiteY216" fmla="*/ 524082 h 1299807"/>
              <a:gd name="connsiteX217" fmla="*/ 106949 w 1714071"/>
              <a:gd name="connsiteY217" fmla="*/ 520141 h 1299807"/>
              <a:gd name="connsiteX218" fmla="*/ 119956 w 1714071"/>
              <a:gd name="connsiteY218" fmla="*/ 518171 h 1299807"/>
              <a:gd name="connsiteX219" fmla="*/ 132093 w 1714071"/>
              <a:gd name="connsiteY219" fmla="*/ 517558 h 1299807"/>
              <a:gd name="connsiteX220" fmla="*/ 141781 w 1714071"/>
              <a:gd name="connsiteY220" fmla="*/ 517558 h 1299807"/>
              <a:gd name="connsiteX221" fmla="*/ 154054 w 1714071"/>
              <a:gd name="connsiteY221" fmla="*/ 519529 h 1299807"/>
              <a:gd name="connsiteX222" fmla="*/ 163438 w 1714071"/>
              <a:gd name="connsiteY222" fmla="*/ 522156 h 1299807"/>
              <a:gd name="connsiteX223" fmla="*/ 173545 w 1714071"/>
              <a:gd name="connsiteY223" fmla="*/ 525440 h 1299807"/>
              <a:gd name="connsiteX224" fmla="*/ 180764 w 1714071"/>
              <a:gd name="connsiteY224" fmla="*/ 529381 h 1299807"/>
              <a:gd name="connsiteX225" fmla="*/ 188705 w 1714071"/>
              <a:gd name="connsiteY225" fmla="*/ 533978 h 1299807"/>
              <a:gd name="connsiteX226" fmla="*/ 195924 w 1714071"/>
              <a:gd name="connsiteY226" fmla="*/ 539233 h 1299807"/>
              <a:gd name="connsiteX227" fmla="*/ 201699 w 1714071"/>
              <a:gd name="connsiteY227" fmla="*/ 543830 h 1299807"/>
              <a:gd name="connsiteX228" fmla="*/ 211805 w 1714071"/>
              <a:gd name="connsiteY228" fmla="*/ 553682 h 1299807"/>
              <a:gd name="connsiteX229" fmla="*/ 218302 w 1714071"/>
              <a:gd name="connsiteY229" fmla="*/ 561564 h 1299807"/>
              <a:gd name="connsiteX230" fmla="*/ 224078 w 1714071"/>
              <a:gd name="connsiteY230" fmla="*/ 570102 h 1299807"/>
              <a:gd name="connsiteX231" fmla="*/ 228409 w 1714071"/>
              <a:gd name="connsiteY231" fmla="*/ 576014 h 1299807"/>
              <a:gd name="connsiteX232" fmla="*/ 232740 w 1714071"/>
              <a:gd name="connsiteY232" fmla="*/ 581925 h 1299807"/>
              <a:gd name="connsiteX233" fmla="*/ 237072 w 1714071"/>
              <a:gd name="connsiteY233" fmla="*/ 587179 h 1299807"/>
              <a:gd name="connsiteX234" fmla="*/ 242125 w 1714071"/>
              <a:gd name="connsiteY234" fmla="*/ 591120 h 1299807"/>
              <a:gd name="connsiteX235" fmla="*/ 246456 w 1714071"/>
              <a:gd name="connsiteY235" fmla="*/ 593747 h 1299807"/>
              <a:gd name="connsiteX236" fmla="*/ 252232 w 1714071"/>
              <a:gd name="connsiteY236" fmla="*/ 595718 h 1299807"/>
              <a:gd name="connsiteX237" fmla="*/ 256563 w 1714071"/>
              <a:gd name="connsiteY237" fmla="*/ 597031 h 1299807"/>
              <a:gd name="connsiteX238" fmla="*/ 260894 w 1714071"/>
              <a:gd name="connsiteY238" fmla="*/ 597031 h 1299807"/>
              <a:gd name="connsiteX239" fmla="*/ 261090 w 1714071"/>
              <a:gd name="connsiteY239" fmla="*/ 596980 h 1299807"/>
              <a:gd name="connsiteX240" fmla="*/ 263759 w 1714071"/>
              <a:gd name="connsiteY240" fmla="*/ 596980 h 1299807"/>
              <a:gd name="connsiteX241" fmla="*/ 268095 w 1714071"/>
              <a:gd name="connsiteY241" fmla="*/ 595667 h 1299807"/>
              <a:gd name="connsiteX242" fmla="*/ 272431 w 1714071"/>
              <a:gd name="connsiteY242" fmla="*/ 593697 h 1299807"/>
              <a:gd name="connsiteX243" fmla="*/ 276766 w 1714071"/>
              <a:gd name="connsiteY243" fmla="*/ 591070 h 1299807"/>
              <a:gd name="connsiteX244" fmla="*/ 279657 w 1714071"/>
              <a:gd name="connsiteY244" fmla="*/ 587129 h 1299807"/>
              <a:gd name="connsiteX245" fmla="*/ 281825 w 1714071"/>
              <a:gd name="connsiteY245" fmla="*/ 581875 h 1299807"/>
              <a:gd name="connsiteX246" fmla="*/ 283993 w 1714071"/>
              <a:gd name="connsiteY246" fmla="*/ 575965 h 1299807"/>
              <a:gd name="connsiteX247" fmla="*/ 285438 w 1714071"/>
              <a:gd name="connsiteY247" fmla="*/ 569397 h 1299807"/>
              <a:gd name="connsiteX248" fmla="*/ 286161 w 1714071"/>
              <a:gd name="connsiteY248" fmla="*/ 562173 h 1299807"/>
              <a:gd name="connsiteX249" fmla="*/ 286161 w 1714071"/>
              <a:gd name="connsiteY249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714071" h="1299807">
                <a:moveTo>
                  <a:pt x="286161" y="0"/>
                </a:moveTo>
                <a:lnTo>
                  <a:pt x="1714071" y="0"/>
                </a:lnTo>
                <a:lnTo>
                  <a:pt x="1714071" y="581804"/>
                </a:lnTo>
                <a:lnTo>
                  <a:pt x="1710579" y="586883"/>
                </a:lnTo>
                <a:lnTo>
                  <a:pt x="1707690" y="590821"/>
                </a:lnTo>
                <a:lnTo>
                  <a:pt x="1704079" y="593447"/>
                </a:lnTo>
                <a:lnTo>
                  <a:pt x="1699746" y="595417"/>
                </a:lnTo>
                <a:lnTo>
                  <a:pt x="1695583" y="596678"/>
                </a:lnTo>
                <a:lnTo>
                  <a:pt x="1690249" y="595061"/>
                </a:lnTo>
                <a:lnTo>
                  <a:pt x="1683752" y="591120"/>
                </a:lnTo>
                <a:lnTo>
                  <a:pt x="1677976" y="585866"/>
                </a:lnTo>
                <a:lnTo>
                  <a:pt x="1672201" y="579298"/>
                </a:lnTo>
                <a:lnTo>
                  <a:pt x="1667148" y="570102"/>
                </a:lnTo>
                <a:lnTo>
                  <a:pt x="1661373" y="561564"/>
                </a:lnTo>
                <a:lnTo>
                  <a:pt x="1654876" y="553682"/>
                </a:lnTo>
                <a:lnTo>
                  <a:pt x="1645491" y="543830"/>
                </a:lnTo>
                <a:lnTo>
                  <a:pt x="1638994" y="539233"/>
                </a:lnTo>
                <a:lnTo>
                  <a:pt x="1632497" y="533978"/>
                </a:lnTo>
                <a:lnTo>
                  <a:pt x="1623834" y="530038"/>
                </a:lnTo>
                <a:lnTo>
                  <a:pt x="1615893" y="525440"/>
                </a:lnTo>
                <a:lnTo>
                  <a:pt x="1606509" y="522156"/>
                </a:lnTo>
                <a:lnTo>
                  <a:pt x="1596402" y="519529"/>
                </a:lnTo>
                <a:lnTo>
                  <a:pt x="1585574" y="518215"/>
                </a:lnTo>
                <a:lnTo>
                  <a:pt x="1574023" y="517558"/>
                </a:lnTo>
                <a:lnTo>
                  <a:pt x="1571849" y="517662"/>
                </a:lnTo>
                <a:lnTo>
                  <a:pt x="1565416" y="517297"/>
                </a:lnTo>
                <a:lnTo>
                  <a:pt x="1552417" y="517953"/>
                </a:lnTo>
                <a:lnTo>
                  <a:pt x="1537973" y="519923"/>
                </a:lnTo>
                <a:lnTo>
                  <a:pt x="1526418" y="523862"/>
                </a:lnTo>
                <a:lnTo>
                  <a:pt x="1513418" y="529113"/>
                </a:lnTo>
                <a:lnTo>
                  <a:pt x="1501141" y="535678"/>
                </a:lnTo>
                <a:lnTo>
                  <a:pt x="1490308" y="542899"/>
                </a:lnTo>
                <a:lnTo>
                  <a:pt x="1480919" y="551433"/>
                </a:lnTo>
                <a:lnTo>
                  <a:pt x="1471530" y="561280"/>
                </a:lnTo>
                <a:lnTo>
                  <a:pt x="1462864" y="571784"/>
                </a:lnTo>
                <a:lnTo>
                  <a:pt x="1454920" y="583600"/>
                </a:lnTo>
                <a:lnTo>
                  <a:pt x="1448420" y="595417"/>
                </a:lnTo>
                <a:lnTo>
                  <a:pt x="1443365" y="609202"/>
                </a:lnTo>
                <a:lnTo>
                  <a:pt x="1437587" y="622988"/>
                </a:lnTo>
                <a:lnTo>
                  <a:pt x="1434698" y="638087"/>
                </a:lnTo>
                <a:lnTo>
                  <a:pt x="1433254" y="652529"/>
                </a:lnTo>
                <a:lnTo>
                  <a:pt x="1432532" y="668285"/>
                </a:lnTo>
                <a:lnTo>
                  <a:pt x="1433254" y="682727"/>
                </a:lnTo>
                <a:lnTo>
                  <a:pt x="1434698" y="697826"/>
                </a:lnTo>
                <a:lnTo>
                  <a:pt x="1437587" y="712268"/>
                </a:lnTo>
                <a:lnTo>
                  <a:pt x="1443365" y="726054"/>
                </a:lnTo>
                <a:lnTo>
                  <a:pt x="1448420" y="739840"/>
                </a:lnTo>
                <a:lnTo>
                  <a:pt x="1454920" y="751656"/>
                </a:lnTo>
                <a:lnTo>
                  <a:pt x="1462864" y="763473"/>
                </a:lnTo>
                <a:lnTo>
                  <a:pt x="1471530" y="773976"/>
                </a:lnTo>
                <a:lnTo>
                  <a:pt x="1480919" y="783823"/>
                </a:lnTo>
                <a:lnTo>
                  <a:pt x="1490308" y="793014"/>
                </a:lnTo>
                <a:lnTo>
                  <a:pt x="1501141" y="799578"/>
                </a:lnTo>
                <a:lnTo>
                  <a:pt x="1513418" y="806800"/>
                </a:lnTo>
                <a:lnTo>
                  <a:pt x="1526418" y="811395"/>
                </a:lnTo>
                <a:lnTo>
                  <a:pt x="1537973" y="815334"/>
                </a:lnTo>
                <a:lnTo>
                  <a:pt x="1552417" y="817303"/>
                </a:lnTo>
                <a:lnTo>
                  <a:pt x="1565416" y="818616"/>
                </a:lnTo>
                <a:lnTo>
                  <a:pt x="1567377" y="818393"/>
                </a:lnTo>
                <a:lnTo>
                  <a:pt x="1574023" y="819030"/>
                </a:lnTo>
                <a:lnTo>
                  <a:pt x="1585574" y="817716"/>
                </a:lnTo>
                <a:lnTo>
                  <a:pt x="1596402" y="817059"/>
                </a:lnTo>
                <a:lnTo>
                  <a:pt x="1606509" y="813775"/>
                </a:lnTo>
                <a:lnTo>
                  <a:pt x="1615893" y="811148"/>
                </a:lnTo>
                <a:lnTo>
                  <a:pt x="1623834" y="807207"/>
                </a:lnTo>
                <a:lnTo>
                  <a:pt x="1632497" y="801953"/>
                </a:lnTo>
                <a:lnTo>
                  <a:pt x="1638994" y="797355"/>
                </a:lnTo>
                <a:lnTo>
                  <a:pt x="1645491" y="792101"/>
                </a:lnTo>
                <a:lnTo>
                  <a:pt x="1654876" y="782249"/>
                </a:lnTo>
                <a:lnTo>
                  <a:pt x="1661373" y="774367"/>
                </a:lnTo>
                <a:lnTo>
                  <a:pt x="1667148" y="765829"/>
                </a:lnTo>
                <a:lnTo>
                  <a:pt x="1672201" y="756634"/>
                </a:lnTo>
                <a:lnTo>
                  <a:pt x="1677976" y="750066"/>
                </a:lnTo>
                <a:lnTo>
                  <a:pt x="1683752" y="744811"/>
                </a:lnTo>
                <a:lnTo>
                  <a:pt x="1690249" y="740870"/>
                </a:lnTo>
                <a:lnTo>
                  <a:pt x="1696695" y="738916"/>
                </a:lnTo>
                <a:lnTo>
                  <a:pt x="1699746" y="739840"/>
                </a:lnTo>
                <a:lnTo>
                  <a:pt x="1704079" y="741809"/>
                </a:lnTo>
                <a:lnTo>
                  <a:pt x="1707690" y="744435"/>
                </a:lnTo>
                <a:lnTo>
                  <a:pt x="1710579" y="748374"/>
                </a:lnTo>
                <a:lnTo>
                  <a:pt x="1714071" y="753453"/>
                </a:lnTo>
                <a:lnTo>
                  <a:pt x="1714071" y="1299807"/>
                </a:lnTo>
                <a:lnTo>
                  <a:pt x="1071049" y="1299807"/>
                </a:lnTo>
                <a:lnTo>
                  <a:pt x="1068697" y="1297975"/>
                </a:lnTo>
                <a:lnTo>
                  <a:pt x="1065088" y="1292069"/>
                </a:lnTo>
                <a:lnTo>
                  <a:pt x="1065088" y="1286163"/>
                </a:lnTo>
                <a:lnTo>
                  <a:pt x="1066531" y="1279600"/>
                </a:lnTo>
                <a:lnTo>
                  <a:pt x="1069419" y="1273694"/>
                </a:lnTo>
                <a:lnTo>
                  <a:pt x="1075916" y="1266476"/>
                </a:lnTo>
                <a:lnTo>
                  <a:pt x="1083857" y="1260570"/>
                </a:lnTo>
                <a:lnTo>
                  <a:pt x="1094685" y="1255976"/>
                </a:lnTo>
                <a:lnTo>
                  <a:pt x="1104070" y="1250726"/>
                </a:lnTo>
                <a:lnTo>
                  <a:pt x="1112733" y="1244164"/>
                </a:lnTo>
                <a:lnTo>
                  <a:pt x="1123561" y="1234976"/>
                </a:lnTo>
                <a:lnTo>
                  <a:pt x="1129336" y="1229070"/>
                </a:lnTo>
                <a:lnTo>
                  <a:pt x="1134390" y="1223164"/>
                </a:lnTo>
                <a:lnTo>
                  <a:pt x="1138721" y="1216602"/>
                </a:lnTo>
                <a:lnTo>
                  <a:pt x="1143052" y="1208727"/>
                </a:lnTo>
                <a:lnTo>
                  <a:pt x="1147384" y="1200852"/>
                </a:lnTo>
                <a:lnTo>
                  <a:pt x="1150993" y="1191009"/>
                </a:lnTo>
                <a:lnTo>
                  <a:pt x="1151715" y="1181165"/>
                </a:lnTo>
                <a:lnTo>
                  <a:pt x="1153159" y="1170666"/>
                </a:lnTo>
                <a:lnTo>
                  <a:pt x="1151715" y="1158854"/>
                </a:lnTo>
                <a:lnTo>
                  <a:pt x="1149549" y="1145729"/>
                </a:lnTo>
                <a:lnTo>
                  <a:pt x="1145218" y="1133917"/>
                </a:lnTo>
                <a:lnTo>
                  <a:pt x="1140165" y="1123417"/>
                </a:lnTo>
                <a:lnTo>
                  <a:pt x="1132224" y="1112261"/>
                </a:lnTo>
                <a:lnTo>
                  <a:pt x="1125005" y="1103074"/>
                </a:lnTo>
                <a:lnTo>
                  <a:pt x="1114898" y="1093887"/>
                </a:lnTo>
                <a:lnTo>
                  <a:pt x="1104070" y="1085356"/>
                </a:lnTo>
                <a:lnTo>
                  <a:pt x="1092520" y="1077481"/>
                </a:lnTo>
                <a:lnTo>
                  <a:pt x="1079525" y="1070262"/>
                </a:lnTo>
                <a:lnTo>
                  <a:pt x="1066531" y="1064356"/>
                </a:lnTo>
                <a:lnTo>
                  <a:pt x="1051371" y="1059763"/>
                </a:lnTo>
                <a:lnTo>
                  <a:pt x="1036212" y="1054513"/>
                </a:lnTo>
                <a:lnTo>
                  <a:pt x="1031061" y="1053662"/>
                </a:lnTo>
                <a:lnTo>
                  <a:pt x="1026826" y="1052194"/>
                </a:lnTo>
                <a:lnTo>
                  <a:pt x="1010944" y="1049566"/>
                </a:lnTo>
                <a:lnTo>
                  <a:pt x="994341" y="1047596"/>
                </a:lnTo>
                <a:lnTo>
                  <a:pt x="977015" y="1047596"/>
                </a:lnTo>
                <a:lnTo>
                  <a:pt x="961134" y="1047596"/>
                </a:lnTo>
                <a:lnTo>
                  <a:pt x="943808" y="1049566"/>
                </a:lnTo>
                <a:lnTo>
                  <a:pt x="928648" y="1052194"/>
                </a:lnTo>
                <a:lnTo>
                  <a:pt x="912767" y="1057448"/>
                </a:lnTo>
                <a:lnTo>
                  <a:pt x="898329" y="1062045"/>
                </a:lnTo>
                <a:lnTo>
                  <a:pt x="884613" y="1067957"/>
                </a:lnTo>
                <a:lnTo>
                  <a:pt x="872340" y="1075181"/>
                </a:lnTo>
                <a:lnTo>
                  <a:pt x="860790" y="1083063"/>
                </a:lnTo>
                <a:lnTo>
                  <a:pt x="849962" y="1091601"/>
                </a:lnTo>
                <a:lnTo>
                  <a:pt x="839855" y="1100797"/>
                </a:lnTo>
                <a:lnTo>
                  <a:pt x="831914" y="1109992"/>
                </a:lnTo>
                <a:lnTo>
                  <a:pt x="825417" y="1121157"/>
                </a:lnTo>
                <a:lnTo>
                  <a:pt x="819642" y="1131666"/>
                </a:lnTo>
                <a:lnTo>
                  <a:pt x="815311" y="1143489"/>
                </a:lnTo>
                <a:lnTo>
                  <a:pt x="813145" y="1155311"/>
                </a:lnTo>
                <a:lnTo>
                  <a:pt x="812423" y="1168447"/>
                </a:lnTo>
                <a:lnTo>
                  <a:pt x="812423" y="1178956"/>
                </a:lnTo>
                <a:lnTo>
                  <a:pt x="814589" y="1188808"/>
                </a:lnTo>
                <a:lnTo>
                  <a:pt x="817476" y="1198660"/>
                </a:lnTo>
                <a:lnTo>
                  <a:pt x="821086" y="1206541"/>
                </a:lnTo>
                <a:lnTo>
                  <a:pt x="825417" y="1214423"/>
                </a:lnTo>
                <a:lnTo>
                  <a:pt x="830470" y="1220991"/>
                </a:lnTo>
                <a:lnTo>
                  <a:pt x="836246" y="1226902"/>
                </a:lnTo>
                <a:lnTo>
                  <a:pt x="841299" y="1232813"/>
                </a:lnTo>
                <a:lnTo>
                  <a:pt x="850683" y="1242009"/>
                </a:lnTo>
                <a:lnTo>
                  <a:pt x="860790" y="1248577"/>
                </a:lnTo>
                <a:lnTo>
                  <a:pt x="869453" y="1253831"/>
                </a:lnTo>
                <a:lnTo>
                  <a:pt x="880281" y="1258429"/>
                </a:lnTo>
                <a:lnTo>
                  <a:pt x="888944" y="1264340"/>
                </a:lnTo>
                <a:lnTo>
                  <a:pt x="893997" y="1271565"/>
                </a:lnTo>
                <a:lnTo>
                  <a:pt x="898329" y="1277476"/>
                </a:lnTo>
                <a:lnTo>
                  <a:pt x="899772" y="1284044"/>
                </a:lnTo>
                <a:lnTo>
                  <a:pt x="898329" y="1289955"/>
                </a:lnTo>
                <a:lnTo>
                  <a:pt x="895441" y="1295209"/>
                </a:lnTo>
                <a:lnTo>
                  <a:pt x="889666" y="1299807"/>
                </a:lnTo>
                <a:lnTo>
                  <a:pt x="283273" y="1299807"/>
                </a:lnTo>
                <a:lnTo>
                  <a:pt x="283273" y="1299697"/>
                </a:lnTo>
                <a:lnTo>
                  <a:pt x="286161" y="1299697"/>
                </a:lnTo>
                <a:lnTo>
                  <a:pt x="286161" y="773645"/>
                </a:lnTo>
                <a:lnTo>
                  <a:pt x="285438" y="765764"/>
                </a:lnTo>
                <a:lnTo>
                  <a:pt x="283993" y="758540"/>
                </a:lnTo>
                <a:lnTo>
                  <a:pt x="281825" y="752629"/>
                </a:lnTo>
                <a:lnTo>
                  <a:pt x="279657" y="748688"/>
                </a:lnTo>
                <a:lnTo>
                  <a:pt x="276766" y="744748"/>
                </a:lnTo>
                <a:lnTo>
                  <a:pt x="272431" y="742121"/>
                </a:lnTo>
                <a:lnTo>
                  <a:pt x="268095" y="740151"/>
                </a:lnTo>
                <a:lnTo>
                  <a:pt x="263759" y="738837"/>
                </a:lnTo>
                <a:lnTo>
                  <a:pt x="259423" y="738837"/>
                </a:lnTo>
                <a:lnTo>
                  <a:pt x="255088" y="738837"/>
                </a:lnTo>
                <a:lnTo>
                  <a:pt x="254903" y="738900"/>
                </a:lnTo>
                <a:lnTo>
                  <a:pt x="252232" y="738900"/>
                </a:lnTo>
                <a:lnTo>
                  <a:pt x="246456" y="740870"/>
                </a:lnTo>
                <a:lnTo>
                  <a:pt x="242125" y="744154"/>
                </a:lnTo>
                <a:lnTo>
                  <a:pt x="237072" y="748095"/>
                </a:lnTo>
                <a:lnTo>
                  <a:pt x="232740" y="752693"/>
                </a:lnTo>
                <a:lnTo>
                  <a:pt x="228409" y="758604"/>
                </a:lnTo>
                <a:lnTo>
                  <a:pt x="224078" y="765829"/>
                </a:lnTo>
                <a:lnTo>
                  <a:pt x="218302" y="773710"/>
                </a:lnTo>
                <a:lnTo>
                  <a:pt x="211805" y="782249"/>
                </a:lnTo>
                <a:lnTo>
                  <a:pt x="201699" y="792101"/>
                </a:lnTo>
                <a:lnTo>
                  <a:pt x="195924" y="797355"/>
                </a:lnTo>
                <a:lnTo>
                  <a:pt x="188705" y="801953"/>
                </a:lnTo>
                <a:lnTo>
                  <a:pt x="180764" y="805894"/>
                </a:lnTo>
                <a:lnTo>
                  <a:pt x="173545" y="809834"/>
                </a:lnTo>
                <a:lnTo>
                  <a:pt x="163438" y="813775"/>
                </a:lnTo>
                <a:lnTo>
                  <a:pt x="154054" y="815746"/>
                </a:lnTo>
                <a:lnTo>
                  <a:pt x="141781" y="817716"/>
                </a:lnTo>
                <a:lnTo>
                  <a:pt x="132181" y="818881"/>
                </a:lnTo>
                <a:lnTo>
                  <a:pt x="119956" y="817647"/>
                </a:lnTo>
                <a:lnTo>
                  <a:pt x="106949" y="815676"/>
                </a:lnTo>
                <a:lnTo>
                  <a:pt x="93942" y="811736"/>
                </a:lnTo>
                <a:lnTo>
                  <a:pt x="82380" y="807139"/>
                </a:lnTo>
                <a:lnTo>
                  <a:pt x="70095" y="799915"/>
                </a:lnTo>
                <a:lnTo>
                  <a:pt x="59256" y="792034"/>
                </a:lnTo>
                <a:lnTo>
                  <a:pt x="48416" y="784153"/>
                </a:lnTo>
                <a:lnTo>
                  <a:pt x="39022" y="774302"/>
                </a:lnTo>
                <a:lnTo>
                  <a:pt x="30351" y="763794"/>
                </a:lnTo>
                <a:lnTo>
                  <a:pt x="22402" y="751972"/>
                </a:lnTo>
                <a:lnTo>
                  <a:pt x="15898" y="738837"/>
                </a:lnTo>
                <a:lnTo>
                  <a:pt x="10840" y="726359"/>
                </a:lnTo>
                <a:lnTo>
                  <a:pt x="6504" y="712568"/>
                </a:lnTo>
                <a:lnTo>
                  <a:pt x="3613" y="698119"/>
                </a:lnTo>
                <a:lnTo>
                  <a:pt x="1446" y="683014"/>
                </a:lnTo>
                <a:lnTo>
                  <a:pt x="0" y="667252"/>
                </a:lnTo>
                <a:lnTo>
                  <a:pt x="1446" y="652804"/>
                </a:lnTo>
                <a:lnTo>
                  <a:pt x="3613" y="637042"/>
                </a:lnTo>
                <a:lnTo>
                  <a:pt x="6504" y="623250"/>
                </a:lnTo>
                <a:lnTo>
                  <a:pt x="10840" y="609459"/>
                </a:lnTo>
                <a:lnTo>
                  <a:pt x="15898" y="595667"/>
                </a:lnTo>
                <a:lnTo>
                  <a:pt x="22402" y="583189"/>
                </a:lnTo>
                <a:lnTo>
                  <a:pt x="30351" y="572024"/>
                </a:lnTo>
                <a:lnTo>
                  <a:pt x="39022" y="561516"/>
                </a:lnTo>
                <a:lnTo>
                  <a:pt x="48416" y="551665"/>
                </a:lnTo>
                <a:lnTo>
                  <a:pt x="59256" y="543127"/>
                </a:lnTo>
                <a:lnTo>
                  <a:pt x="70095" y="535246"/>
                </a:lnTo>
                <a:lnTo>
                  <a:pt x="82380" y="529336"/>
                </a:lnTo>
                <a:lnTo>
                  <a:pt x="93942" y="524082"/>
                </a:lnTo>
                <a:lnTo>
                  <a:pt x="106949" y="520141"/>
                </a:lnTo>
                <a:lnTo>
                  <a:pt x="119956" y="518171"/>
                </a:lnTo>
                <a:lnTo>
                  <a:pt x="132093" y="517558"/>
                </a:lnTo>
                <a:lnTo>
                  <a:pt x="141781" y="517558"/>
                </a:lnTo>
                <a:lnTo>
                  <a:pt x="154054" y="519529"/>
                </a:lnTo>
                <a:lnTo>
                  <a:pt x="163438" y="522156"/>
                </a:lnTo>
                <a:lnTo>
                  <a:pt x="173545" y="525440"/>
                </a:lnTo>
                <a:lnTo>
                  <a:pt x="180764" y="529381"/>
                </a:lnTo>
                <a:lnTo>
                  <a:pt x="188705" y="533978"/>
                </a:lnTo>
                <a:lnTo>
                  <a:pt x="195924" y="539233"/>
                </a:lnTo>
                <a:lnTo>
                  <a:pt x="201699" y="543830"/>
                </a:lnTo>
                <a:lnTo>
                  <a:pt x="211805" y="553682"/>
                </a:lnTo>
                <a:lnTo>
                  <a:pt x="218302" y="561564"/>
                </a:lnTo>
                <a:lnTo>
                  <a:pt x="224078" y="570102"/>
                </a:lnTo>
                <a:lnTo>
                  <a:pt x="228409" y="576014"/>
                </a:lnTo>
                <a:lnTo>
                  <a:pt x="232740" y="581925"/>
                </a:lnTo>
                <a:lnTo>
                  <a:pt x="237072" y="587179"/>
                </a:lnTo>
                <a:lnTo>
                  <a:pt x="242125" y="591120"/>
                </a:lnTo>
                <a:lnTo>
                  <a:pt x="246456" y="593747"/>
                </a:lnTo>
                <a:lnTo>
                  <a:pt x="252232" y="595718"/>
                </a:lnTo>
                <a:lnTo>
                  <a:pt x="256563" y="597031"/>
                </a:lnTo>
                <a:lnTo>
                  <a:pt x="260894" y="597031"/>
                </a:lnTo>
                <a:lnTo>
                  <a:pt x="261090" y="596980"/>
                </a:lnTo>
                <a:lnTo>
                  <a:pt x="263759" y="596980"/>
                </a:lnTo>
                <a:lnTo>
                  <a:pt x="268095" y="595667"/>
                </a:lnTo>
                <a:lnTo>
                  <a:pt x="272431" y="593697"/>
                </a:lnTo>
                <a:lnTo>
                  <a:pt x="276766" y="591070"/>
                </a:lnTo>
                <a:lnTo>
                  <a:pt x="279657" y="587129"/>
                </a:lnTo>
                <a:lnTo>
                  <a:pt x="281825" y="581875"/>
                </a:lnTo>
                <a:lnTo>
                  <a:pt x="283993" y="575965"/>
                </a:lnTo>
                <a:lnTo>
                  <a:pt x="285438" y="569397"/>
                </a:lnTo>
                <a:lnTo>
                  <a:pt x="286161" y="562173"/>
                </a:lnTo>
                <a:lnTo>
                  <a:pt x="286161" y="0"/>
                </a:lnTo>
                <a:close/>
              </a:path>
            </a:pathLst>
          </a:cu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B59556-925A-4592-A819-BDDA9D83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 t="1353" r="1543" b="74550"/>
          <a:stretch>
            <a:fillRect/>
          </a:stretch>
        </p:blipFill>
        <p:spPr>
          <a:xfrm>
            <a:off x="6607628" y="794762"/>
            <a:ext cx="1707284" cy="1297182"/>
          </a:xfrm>
          <a:custGeom>
            <a:avLst/>
            <a:gdLst>
              <a:gd name="connsiteX0" fmla="*/ 278050 w 1707284"/>
              <a:gd name="connsiteY0" fmla="*/ 0 h 1297182"/>
              <a:gd name="connsiteX1" fmla="*/ 1707284 w 1707284"/>
              <a:gd name="connsiteY1" fmla="*/ 0 h 1297182"/>
              <a:gd name="connsiteX2" fmla="*/ 1707284 w 1707284"/>
              <a:gd name="connsiteY2" fmla="*/ 1297182 h 1297182"/>
              <a:gd name="connsiteX3" fmla="*/ 1089803 w 1707284"/>
              <a:gd name="connsiteY3" fmla="*/ 1297182 h 1297182"/>
              <a:gd name="connsiteX4" fmla="*/ 1081136 w 1707284"/>
              <a:gd name="connsiteY4" fmla="*/ 1297182 h 1297182"/>
              <a:gd name="connsiteX5" fmla="*/ 1073914 w 1707284"/>
              <a:gd name="connsiteY5" fmla="*/ 1295212 h 1297182"/>
              <a:gd name="connsiteX6" fmla="*/ 1067415 w 1707284"/>
              <a:gd name="connsiteY6" fmla="*/ 1294556 h 1297182"/>
              <a:gd name="connsiteX7" fmla="*/ 1063081 w 1707284"/>
              <a:gd name="connsiteY7" fmla="*/ 1291273 h 1297182"/>
              <a:gd name="connsiteX8" fmla="*/ 1058748 w 1707284"/>
              <a:gd name="connsiteY8" fmla="*/ 1288647 h 1297182"/>
              <a:gd name="connsiteX9" fmla="*/ 1055137 w 1707284"/>
              <a:gd name="connsiteY9" fmla="*/ 1285365 h 1297182"/>
              <a:gd name="connsiteX10" fmla="*/ 1052971 w 1707284"/>
              <a:gd name="connsiteY10" fmla="*/ 1281426 h 1297182"/>
              <a:gd name="connsiteX11" fmla="*/ 1052442 w 1707284"/>
              <a:gd name="connsiteY11" fmla="*/ 1278541 h 1297182"/>
              <a:gd name="connsiteX12" fmla="*/ 1054414 w 1707284"/>
              <a:gd name="connsiteY12" fmla="*/ 1273761 h 1297182"/>
              <a:gd name="connsiteX13" fmla="*/ 1057303 w 1707284"/>
              <a:gd name="connsiteY13" fmla="*/ 1269824 h 1297182"/>
              <a:gd name="connsiteX14" fmla="*/ 1061636 w 1707284"/>
              <a:gd name="connsiteY14" fmla="*/ 1265230 h 1297182"/>
              <a:gd name="connsiteX15" fmla="*/ 1067414 w 1707284"/>
              <a:gd name="connsiteY15" fmla="*/ 1261293 h 1297182"/>
              <a:gd name="connsiteX16" fmla="*/ 1073914 w 1707284"/>
              <a:gd name="connsiteY16" fmla="*/ 1257356 h 1297182"/>
              <a:gd name="connsiteX17" fmla="*/ 1081136 w 1707284"/>
              <a:gd name="connsiteY17" fmla="*/ 1253419 h 1297182"/>
              <a:gd name="connsiteX18" fmla="*/ 1089802 w 1707284"/>
              <a:gd name="connsiteY18" fmla="*/ 1248169 h 1297182"/>
              <a:gd name="connsiteX19" fmla="*/ 1099191 w 1707284"/>
              <a:gd name="connsiteY19" fmla="*/ 1242263 h 1297182"/>
              <a:gd name="connsiteX20" fmla="*/ 1110024 w 1707284"/>
              <a:gd name="connsiteY20" fmla="*/ 1233733 h 1297182"/>
              <a:gd name="connsiteX21" fmla="*/ 1115801 w 1707284"/>
              <a:gd name="connsiteY21" fmla="*/ 1227827 h 1297182"/>
              <a:gd name="connsiteX22" fmla="*/ 1120857 w 1707284"/>
              <a:gd name="connsiteY22" fmla="*/ 1221922 h 1297182"/>
              <a:gd name="connsiteX23" fmla="*/ 1125190 w 1707284"/>
              <a:gd name="connsiteY23" fmla="*/ 1214703 h 1297182"/>
              <a:gd name="connsiteX24" fmla="*/ 1129523 w 1707284"/>
              <a:gd name="connsiteY24" fmla="*/ 1206829 h 1297182"/>
              <a:gd name="connsiteX25" fmla="*/ 1133856 w 1707284"/>
              <a:gd name="connsiteY25" fmla="*/ 1198299 h 1297182"/>
              <a:gd name="connsiteX26" fmla="*/ 1136023 w 1707284"/>
              <a:gd name="connsiteY26" fmla="*/ 1189768 h 1297182"/>
              <a:gd name="connsiteX27" fmla="*/ 1138190 w 1707284"/>
              <a:gd name="connsiteY27" fmla="*/ 1179925 h 1297182"/>
              <a:gd name="connsiteX28" fmla="*/ 1139634 w 1707284"/>
              <a:gd name="connsiteY28" fmla="*/ 1168770 h 1297182"/>
              <a:gd name="connsiteX29" fmla="*/ 1139017 w 1707284"/>
              <a:gd name="connsiteY29" fmla="*/ 1163441 h 1297182"/>
              <a:gd name="connsiteX30" fmla="*/ 1139635 w 1707284"/>
              <a:gd name="connsiteY30" fmla="*/ 1158667 h 1297182"/>
              <a:gd name="connsiteX31" fmla="*/ 1138190 w 1707284"/>
              <a:gd name="connsiteY31" fmla="*/ 1146194 h 1297182"/>
              <a:gd name="connsiteX32" fmla="*/ 1136024 w 1707284"/>
              <a:gd name="connsiteY32" fmla="*/ 1134377 h 1297182"/>
              <a:gd name="connsiteX33" fmla="*/ 1131690 w 1707284"/>
              <a:gd name="connsiteY33" fmla="*/ 1122561 h 1297182"/>
              <a:gd name="connsiteX34" fmla="*/ 1126635 w 1707284"/>
              <a:gd name="connsiteY34" fmla="*/ 1111401 h 1297182"/>
              <a:gd name="connsiteX35" fmla="*/ 1118691 w 1707284"/>
              <a:gd name="connsiteY35" fmla="*/ 1100897 h 1297182"/>
              <a:gd name="connsiteX36" fmla="*/ 1111469 w 1707284"/>
              <a:gd name="connsiteY36" fmla="*/ 1091050 h 1297182"/>
              <a:gd name="connsiteX37" fmla="*/ 1101358 w 1707284"/>
              <a:gd name="connsiteY37" fmla="*/ 1082516 h 1297182"/>
              <a:gd name="connsiteX38" fmla="*/ 1090525 w 1707284"/>
              <a:gd name="connsiteY38" fmla="*/ 1073326 h 1297182"/>
              <a:gd name="connsiteX39" fmla="*/ 1078970 w 1707284"/>
              <a:gd name="connsiteY39" fmla="*/ 1065448 h 1297182"/>
              <a:gd name="connsiteX40" fmla="*/ 1065970 w 1707284"/>
              <a:gd name="connsiteY40" fmla="*/ 1058883 h 1297182"/>
              <a:gd name="connsiteX41" fmla="*/ 1052248 w 1707284"/>
              <a:gd name="connsiteY41" fmla="*/ 1052975 h 1297182"/>
              <a:gd name="connsiteX42" fmla="*/ 1037804 w 1707284"/>
              <a:gd name="connsiteY42" fmla="*/ 1047067 h 1297182"/>
              <a:gd name="connsiteX43" fmla="*/ 1022638 w 1707284"/>
              <a:gd name="connsiteY43" fmla="*/ 1043128 h 1297182"/>
              <a:gd name="connsiteX44" fmla="*/ 1006750 w 1707284"/>
              <a:gd name="connsiteY44" fmla="*/ 1039846 h 1297182"/>
              <a:gd name="connsiteX45" fmla="*/ 990139 w 1707284"/>
              <a:gd name="connsiteY45" fmla="*/ 1037876 h 1297182"/>
              <a:gd name="connsiteX46" fmla="*/ 973529 w 1707284"/>
              <a:gd name="connsiteY46" fmla="*/ 1037876 h 1297182"/>
              <a:gd name="connsiteX47" fmla="*/ 956918 w 1707284"/>
              <a:gd name="connsiteY47" fmla="*/ 1037876 h 1297182"/>
              <a:gd name="connsiteX48" fmla="*/ 939585 w 1707284"/>
              <a:gd name="connsiteY48" fmla="*/ 1039846 h 1297182"/>
              <a:gd name="connsiteX49" fmla="*/ 924419 w 1707284"/>
              <a:gd name="connsiteY49" fmla="*/ 1043128 h 1297182"/>
              <a:gd name="connsiteX50" fmla="*/ 909253 w 1707284"/>
              <a:gd name="connsiteY50" fmla="*/ 1047067 h 1297182"/>
              <a:gd name="connsiteX51" fmla="*/ 894087 w 1707284"/>
              <a:gd name="connsiteY51" fmla="*/ 1052975 h 1297182"/>
              <a:gd name="connsiteX52" fmla="*/ 880365 w 1707284"/>
              <a:gd name="connsiteY52" fmla="*/ 1058883 h 1297182"/>
              <a:gd name="connsiteX53" fmla="*/ 868810 w 1707284"/>
              <a:gd name="connsiteY53" fmla="*/ 1065448 h 1297182"/>
              <a:gd name="connsiteX54" fmla="*/ 856532 w 1707284"/>
              <a:gd name="connsiteY54" fmla="*/ 1073326 h 1297182"/>
              <a:gd name="connsiteX55" fmla="*/ 845699 w 1707284"/>
              <a:gd name="connsiteY55" fmla="*/ 1082516 h 1297182"/>
              <a:gd name="connsiteX56" fmla="*/ 836311 w 1707284"/>
              <a:gd name="connsiteY56" fmla="*/ 1091050 h 1297182"/>
              <a:gd name="connsiteX57" fmla="*/ 827644 w 1707284"/>
              <a:gd name="connsiteY57" fmla="*/ 1100897 h 1297182"/>
              <a:gd name="connsiteX58" fmla="*/ 821144 w 1707284"/>
              <a:gd name="connsiteY58" fmla="*/ 1111401 h 1297182"/>
              <a:gd name="connsiteX59" fmla="*/ 815367 w 1707284"/>
              <a:gd name="connsiteY59" fmla="*/ 1122561 h 1297182"/>
              <a:gd name="connsiteX60" fmla="*/ 811034 w 1707284"/>
              <a:gd name="connsiteY60" fmla="*/ 1134377 h 1297182"/>
              <a:gd name="connsiteX61" fmla="*/ 808867 w 1707284"/>
              <a:gd name="connsiteY61" fmla="*/ 1146194 h 1297182"/>
              <a:gd name="connsiteX62" fmla="*/ 808145 w 1707284"/>
              <a:gd name="connsiteY62" fmla="*/ 1158667 h 1297182"/>
              <a:gd name="connsiteX63" fmla="*/ 808145 w 1707284"/>
              <a:gd name="connsiteY63" fmla="*/ 1168753 h 1297182"/>
              <a:gd name="connsiteX64" fmla="*/ 808144 w 1707284"/>
              <a:gd name="connsiteY64" fmla="*/ 1168770 h 1297182"/>
              <a:gd name="connsiteX65" fmla="*/ 808144 w 1707284"/>
              <a:gd name="connsiteY65" fmla="*/ 1179925 h 1297182"/>
              <a:gd name="connsiteX66" fmla="*/ 810310 w 1707284"/>
              <a:gd name="connsiteY66" fmla="*/ 1189768 h 1297182"/>
              <a:gd name="connsiteX67" fmla="*/ 813199 w 1707284"/>
              <a:gd name="connsiteY67" fmla="*/ 1198299 h 1297182"/>
              <a:gd name="connsiteX68" fmla="*/ 816810 w 1707284"/>
              <a:gd name="connsiteY68" fmla="*/ 1206829 h 1297182"/>
              <a:gd name="connsiteX69" fmla="*/ 821143 w 1707284"/>
              <a:gd name="connsiteY69" fmla="*/ 1214703 h 1297182"/>
              <a:gd name="connsiteX70" fmla="*/ 826199 w 1707284"/>
              <a:gd name="connsiteY70" fmla="*/ 1221922 h 1297182"/>
              <a:gd name="connsiteX71" fmla="*/ 831976 w 1707284"/>
              <a:gd name="connsiteY71" fmla="*/ 1227827 h 1297182"/>
              <a:gd name="connsiteX72" fmla="*/ 837032 w 1707284"/>
              <a:gd name="connsiteY72" fmla="*/ 1233733 h 1297182"/>
              <a:gd name="connsiteX73" fmla="*/ 847865 w 1707284"/>
              <a:gd name="connsiteY73" fmla="*/ 1242263 h 1297182"/>
              <a:gd name="connsiteX74" fmla="*/ 856531 w 1707284"/>
              <a:gd name="connsiteY74" fmla="*/ 1248169 h 1297182"/>
              <a:gd name="connsiteX75" fmla="*/ 866642 w 1707284"/>
              <a:gd name="connsiteY75" fmla="*/ 1253419 h 1297182"/>
              <a:gd name="connsiteX76" fmla="*/ 873142 w 1707284"/>
              <a:gd name="connsiteY76" fmla="*/ 1257356 h 1297182"/>
              <a:gd name="connsiteX77" fmla="*/ 878919 w 1707284"/>
              <a:gd name="connsiteY77" fmla="*/ 1261293 h 1297182"/>
              <a:gd name="connsiteX78" fmla="*/ 884697 w 1707284"/>
              <a:gd name="connsiteY78" fmla="*/ 1265230 h 1297182"/>
              <a:gd name="connsiteX79" fmla="*/ 889030 w 1707284"/>
              <a:gd name="connsiteY79" fmla="*/ 1269824 h 1297182"/>
              <a:gd name="connsiteX80" fmla="*/ 891919 w 1707284"/>
              <a:gd name="connsiteY80" fmla="*/ 1273761 h 1297182"/>
              <a:gd name="connsiteX81" fmla="*/ 894086 w 1707284"/>
              <a:gd name="connsiteY81" fmla="*/ 1279010 h 1297182"/>
              <a:gd name="connsiteX82" fmla="*/ 894530 w 1707284"/>
              <a:gd name="connsiteY82" fmla="*/ 1280219 h 1297182"/>
              <a:gd name="connsiteX83" fmla="*/ 894087 w 1707284"/>
              <a:gd name="connsiteY83" fmla="*/ 1281426 h 1297182"/>
              <a:gd name="connsiteX84" fmla="*/ 891920 w 1707284"/>
              <a:gd name="connsiteY84" fmla="*/ 1285365 h 1297182"/>
              <a:gd name="connsiteX85" fmla="*/ 889031 w 1707284"/>
              <a:gd name="connsiteY85" fmla="*/ 1288647 h 1297182"/>
              <a:gd name="connsiteX86" fmla="*/ 884698 w 1707284"/>
              <a:gd name="connsiteY86" fmla="*/ 1291273 h 1297182"/>
              <a:gd name="connsiteX87" fmla="*/ 878920 w 1707284"/>
              <a:gd name="connsiteY87" fmla="*/ 1294556 h 1297182"/>
              <a:gd name="connsiteX88" fmla="*/ 873143 w 1707284"/>
              <a:gd name="connsiteY88" fmla="*/ 1295212 h 1297182"/>
              <a:gd name="connsiteX89" fmla="*/ 865199 w 1707284"/>
              <a:gd name="connsiteY89" fmla="*/ 1297182 h 1297182"/>
              <a:gd name="connsiteX90" fmla="*/ 857977 w 1707284"/>
              <a:gd name="connsiteY90" fmla="*/ 1297182 h 1297182"/>
              <a:gd name="connsiteX91" fmla="*/ 278050 w 1707284"/>
              <a:gd name="connsiteY91" fmla="*/ 1297182 h 1297182"/>
              <a:gd name="connsiteX92" fmla="*/ 278050 w 1707284"/>
              <a:gd name="connsiteY92" fmla="*/ 938093 h 1297182"/>
              <a:gd name="connsiteX93" fmla="*/ 276605 w 1707284"/>
              <a:gd name="connsiteY93" fmla="*/ 938093 h 1297182"/>
              <a:gd name="connsiteX94" fmla="*/ 276605 w 1707284"/>
              <a:gd name="connsiteY94" fmla="*/ 773320 h 1297182"/>
              <a:gd name="connsiteX95" fmla="*/ 276605 w 1707284"/>
              <a:gd name="connsiteY95" fmla="*/ 765442 h 1297182"/>
              <a:gd name="connsiteX96" fmla="*/ 275883 w 1707284"/>
              <a:gd name="connsiteY96" fmla="*/ 759534 h 1297182"/>
              <a:gd name="connsiteX97" fmla="*/ 273717 w 1707284"/>
              <a:gd name="connsiteY97" fmla="*/ 753626 h 1297182"/>
              <a:gd name="connsiteX98" fmla="*/ 273598 w 1707284"/>
              <a:gd name="connsiteY98" fmla="*/ 753453 h 1297182"/>
              <a:gd name="connsiteX99" fmla="*/ 273598 w 1707284"/>
              <a:gd name="connsiteY99" fmla="*/ 742841 h 1297182"/>
              <a:gd name="connsiteX100" fmla="*/ 268545 w 1707284"/>
              <a:gd name="connsiteY100" fmla="*/ 740214 h 1297182"/>
              <a:gd name="connsiteX101" fmla="*/ 262770 w 1707284"/>
              <a:gd name="connsiteY101" fmla="*/ 738900 h 1297182"/>
              <a:gd name="connsiteX102" fmla="*/ 256273 w 1707284"/>
              <a:gd name="connsiteY102" fmla="*/ 738900 h 1297182"/>
              <a:gd name="connsiteX103" fmla="*/ 256222 w 1707284"/>
              <a:gd name="connsiteY103" fmla="*/ 738916 h 1297182"/>
              <a:gd name="connsiteX104" fmla="*/ 254939 w 1707284"/>
              <a:gd name="connsiteY104" fmla="*/ 738527 h 1297182"/>
              <a:gd name="connsiteX105" fmla="*/ 250606 w 1707284"/>
              <a:gd name="connsiteY105" fmla="*/ 738527 h 1297182"/>
              <a:gd name="connsiteX106" fmla="*/ 245551 w 1707284"/>
              <a:gd name="connsiteY106" fmla="*/ 739840 h 1297182"/>
              <a:gd name="connsiteX107" fmla="*/ 241218 w 1707284"/>
              <a:gd name="connsiteY107" fmla="*/ 741809 h 1297182"/>
              <a:gd name="connsiteX108" fmla="*/ 236162 w 1707284"/>
              <a:gd name="connsiteY108" fmla="*/ 744435 h 1297182"/>
              <a:gd name="connsiteX109" fmla="*/ 231829 w 1707284"/>
              <a:gd name="connsiteY109" fmla="*/ 747717 h 1297182"/>
              <a:gd name="connsiteX110" fmla="*/ 226051 w 1707284"/>
              <a:gd name="connsiteY110" fmla="*/ 752313 h 1297182"/>
              <a:gd name="connsiteX111" fmla="*/ 221718 w 1707284"/>
              <a:gd name="connsiteY111" fmla="*/ 758221 h 1297182"/>
              <a:gd name="connsiteX112" fmla="*/ 218829 w 1707284"/>
              <a:gd name="connsiteY112" fmla="*/ 765442 h 1297182"/>
              <a:gd name="connsiteX113" fmla="*/ 213052 w 1707284"/>
              <a:gd name="connsiteY113" fmla="*/ 773976 h 1297182"/>
              <a:gd name="connsiteX114" fmla="*/ 205830 w 1707284"/>
              <a:gd name="connsiteY114" fmla="*/ 781854 h 1297182"/>
              <a:gd name="connsiteX115" fmla="*/ 195719 w 1707284"/>
              <a:gd name="connsiteY115" fmla="*/ 791701 h 1297182"/>
              <a:gd name="connsiteX116" fmla="*/ 189219 w 1707284"/>
              <a:gd name="connsiteY116" fmla="*/ 796953 h 1297182"/>
              <a:gd name="connsiteX117" fmla="*/ 182719 w 1707284"/>
              <a:gd name="connsiteY117" fmla="*/ 801548 h 1297182"/>
              <a:gd name="connsiteX118" fmla="*/ 175497 w 1707284"/>
              <a:gd name="connsiteY118" fmla="*/ 806800 h 1297182"/>
              <a:gd name="connsiteX119" fmla="*/ 166831 w 1707284"/>
              <a:gd name="connsiteY119" fmla="*/ 810738 h 1297182"/>
              <a:gd name="connsiteX120" fmla="*/ 158165 w 1707284"/>
              <a:gd name="connsiteY120" fmla="*/ 813364 h 1297182"/>
              <a:gd name="connsiteX121" fmla="*/ 147332 w 1707284"/>
              <a:gd name="connsiteY121" fmla="*/ 816647 h 1297182"/>
              <a:gd name="connsiteX122" fmla="*/ 136499 w 1707284"/>
              <a:gd name="connsiteY122" fmla="*/ 817303 h 1297182"/>
              <a:gd name="connsiteX123" fmla="*/ 126904 w 1707284"/>
              <a:gd name="connsiteY123" fmla="*/ 818393 h 1297182"/>
              <a:gd name="connsiteX124" fmla="*/ 119834 w 1707284"/>
              <a:gd name="connsiteY124" fmla="*/ 817716 h 1297182"/>
              <a:gd name="connsiteX125" fmla="*/ 106840 w 1707284"/>
              <a:gd name="connsiteY125" fmla="*/ 815746 h 1297182"/>
              <a:gd name="connsiteX126" fmla="*/ 93846 w 1707284"/>
              <a:gd name="connsiteY126" fmla="*/ 811805 h 1297182"/>
              <a:gd name="connsiteX127" fmla="*/ 81574 w 1707284"/>
              <a:gd name="connsiteY127" fmla="*/ 807207 h 1297182"/>
              <a:gd name="connsiteX128" fmla="*/ 70024 w 1707284"/>
              <a:gd name="connsiteY128" fmla="*/ 799982 h 1297182"/>
              <a:gd name="connsiteX129" fmla="*/ 59195 w 1707284"/>
              <a:gd name="connsiteY129" fmla="*/ 793414 h 1297182"/>
              <a:gd name="connsiteX130" fmla="*/ 48367 w 1707284"/>
              <a:gd name="connsiteY130" fmla="*/ 784219 h 1297182"/>
              <a:gd name="connsiteX131" fmla="*/ 38260 w 1707284"/>
              <a:gd name="connsiteY131" fmla="*/ 774367 h 1297182"/>
              <a:gd name="connsiteX132" fmla="*/ 31041 w 1707284"/>
              <a:gd name="connsiteY132" fmla="*/ 763858 h 1297182"/>
              <a:gd name="connsiteX133" fmla="*/ 22378 w 1707284"/>
              <a:gd name="connsiteY133" fmla="*/ 752036 h 1297182"/>
              <a:gd name="connsiteX134" fmla="*/ 15881 w 1707284"/>
              <a:gd name="connsiteY134" fmla="*/ 740214 h 1297182"/>
              <a:gd name="connsiteX135" fmla="*/ 10828 w 1707284"/>
              <a:gd name="connsiteY135" fmla="*/ 726421 h 1297182"/>
              <a:gd name="connsiteX136" fmla="*/ 6497 w 1707284"/>
              <a:gd name="connsiteY136" fmla="*/ 712628 h 1297182"/>
              <a:gd name="connsiteX137" fmla="*/ 2887 w 1707284"/>
              <a:gd name="connsiteY137" fmla="*/ 698178 h 1297182"/>
              <a:gd name="connsiteX138" fmla="*/ 721 w 1707284"/>
              <a:gd name="connsiteY138" fmla="*/ 683072 h 1297182"/>
              <a:gd name="connsiteX139" fmla="*/ 0 w 1707284"/>
              <a:gd name="connsiteY139" fmla="*/ 668622 h 1297182"/>
              <a:gd name="connsiteX140" fmla="*/ 721 w 1707284"/>
              <a:gd name="connsiteY140" fmla="*/ 652859 h 1297182"/>
              <a:gd name="connsiteX141" fmla="*/ 2887 w 1707284"/>
              <a:gd name="connsiteY141" fmla="*/ 638410 h 1297182"/>
              <a:gd name="connsiteX142" fmla="*/ 6497 w 1707284"/>
              <a:gd name="connsiteY142" fmla="*/ 623303 h 1297182"/>
              <a:gd name="connsiteX143" fmla="*/ 10828 w 1707284"/>
              <a:gd name="connsiteY143" fmla="*/ 609510 h 1297182"/>
              <a:gd name="connsiteX144" fmla="*/ 15881 w 1707284"/>
              <a:gd name="connsiteY144" fmla="*/ 595718 h 1297182"/>
              <a:gd name="connsiteX145" fmla="*/ 22378 w 1707284"/>
              <a:gd name="connsiteY145" fmla="*/ 583895 h 1297182"/>
              <a:gd name="connsiteX146" fmla="*/ 31041 w 1707284"/>
              <a:gd name="connsiteY146" fmla="*/ 572073 h 1297182"/>
              <a:gd name="connsiteX147" fmla="*/ 38260 w 1707284"/>
              <a:gd name="connsiteY147" fmla="*/ 561564 h 1297182"/>
              <a:gd name="connsiteX148" fmla="*/ 48367 w 1707284"/>
              <a:gd name="connsiteY148" fmla="*/ 551712 h 1297182"/>
              <a:gd name="connsiteX149" fmla="*/ 59195 w 1707284"/>
              <a:gd name="connsiteY149" fmla="*/ 543174 h 1297182"/>
              <a:gd name="connsiteX150" fmla="*/ 70024 w 1707284"/>
              <a:gd name="connsiteY150" fmla="*/ 535949 h 1297182"/>
              <a:gd name="connsiteX151" fmla="*/ 81574 w 1707284"/>
              <a:gd name="connsiteY151" fmla="*/ 529381 h 1297182"/>
              <a:gd name="connsiteX152" fmla="*/ 93846 w 1707284"/>
              <a:gd name="connsiteY152" fmla="*/ 524126 h 1297182"/>
              <a:gd name="connsiteX153" fmla="*/ 106840 w 1707284"/>
              <a:gd name="connsiteY153" fmla="*/ 520186 h 1297182"/>
              <a:gd name="connsiteX154" fmla="*/ 119834 w 1707284"/>
              <a:gd name="connsiteY154" fmla="*/ 518215 h 1297182"/>
              <a:gd name="connsiteX155" fmla="*/ 131376 w 1707284"/>
              <a:gd name="connsiteY155" fmla="*/ 517662 h 1297182"/>
              <a:gd name="connsiteX156" fmla="*/ 136499 w 1707284"/>
              <a:gd name="connsiteY156" fmla="*/ 517953 h 1297182"/>
              <a:gd name="connsiteX157" fmla="*/ 147332 w 1707284"/>
              <a:gd name="connsiteY157" fmla="*/ 519266 h 1297182"/>
              <a:gd name="connsiteX158" fmla="*/ 158165 w 1707284"/>
              <a:gd name="connsiteY158" fmla="*/ 521892 h 1297182"/>
              <a:gd name="connsiteX159" fmla="*/ 166831 w 1707284"/>
              <a:gd name="connsiteY159" fmla="*/ 525174 h 1297182"/>
              <a:gd name="connsiteX160" fmla="*/ 175497 w 1707284"/>
              <a:gd name="connsiteY160" fmla="*/ 529770 h 1297182"/>
              <a:gd name="connsiteX161" fmla="*/ 182719 w 1707284"/>
              <a:gd name="connsiteY161" fmla="*/ 533709 h 1297182"/>
              <a:gd name="connsiteX162" fmla="*/ 189219 w 1707284"/>
              <a:gd name="connsiteY162" fmla="*/ 538960 h 1297182"/>
              <a:gd name="connsiteX163" fmla="*/ 195719 w 1707284"/>
              <a:gd name="connsiteY163" fmla="*/ 543556 h 1297182"/>
              <a:gd name="connsiteX164" fmla="*/ 205830 w 1707284"/>
              <a:gd name="connsiteY164" fmla="*/ 553403 h 1297182"/>
              <a:gd name="connsiteX165" fmla="*/ 213052 w 1707284"/>
              <a:gd name="connsiteY165" fmla="*/ 561280 h 1297182"/>
              <a:gd name="connsiteX166" fmla="*/ 218829 w 1707284"/>
              <a:gd name="connsiteY166" fmla="*/ 569814 h 1297182"/>
              <a:gd name="connsiteX167" fmla="*/ 221718 w 1707284"/>
              <a:gd name="connsiteY167" fmla="*/ 577036 h 1297182"/>
              <a:gd name="connsiteX168" fmla="*/ 226051 w 1707284"/>
              <a:gd name="connsiteY168" fmla="*/ 582944 h 1297182"/>
              <a:gd name="connsiteX169" fmla="*/ 231829 w 1707284"/>
              <a:gd name="connsiteY169" fmla="*/ 587539 h 1297182"/>
              <a:gd name="connsiteX170" fmla="*/ 236162 w 1707284"/>
              <a:gd name="connsiteY170" fmla="*/ 590821 h 1297182"/>
              <a:gd name="connsiteX171" fmla="*/ 241218 w 1707284"/>
              <a:gd name="connsiteY171" fmla="*/ 593447 h 1297182"/>
              <a:gd name="connsiteX172" fmla="*/ 245551 w 1707284"/>
              <a:gd name="connsiteY172" fmla="*/ 595417 h 1297182"/>
              <a:gd name="connsiteX173" fmla="*/ 250606 w 1707284"/>
              <a:gd name="connsiteY173" fmla="*/ 596730 h 1297182"/>
              <a:gd name="connsiteX174" fmla="*/ 254939 w 1707284"/>
              <a:gd name="connsiteY174" fmla="*/ 596730 h 1297182"/>
              <a:gd name="connsiteX175" fmla="*/ 255110 w 1707284"/>
              <a:gd name="connsiteY175" fmla="*/ 596678 h 1297182"/>
              <a:gd name="connsiteX176" fmla="*/ 256273 w 1707284"/>
              <a:gd name="connsiteY176" fmla="*/ 597031 h 1297182"/>
              <a:gd name="connsiteX177" fmla="*/ 262770 w 1707284"/>
              <a:gd name="connsiteY177" fmla="*/ 597031 h 1297182"/>
              <a:gd name="connsiteX178" fmla="*/ 268545 w 1707284"/>
              <a:gd name="connsiteY178" fmla="*/ 595718 h 1297182"/>
              <a:gd name="connsiteX179" fmla="*/ 273598 w 1707284"/>
              <a:gd name="connsiteY179" fmla="*/ 593090 h 1297182"/>
              <a:gd name="connsiteX180" fmla="*/ 273598 w 1707284"/>
              <a:gd name="connsiteY180" fmla="*/ 581804 h 1297182"/>
              <a:gd name="connsiteX181" fmla="*/ 273717 w 1707284"/>
              <a:gd name="connsiteY181" fmla="*/ 581631 h 1297182"/>
              <a:gd name="connsiteX182" fmla="*/ 275883 w 1707284"/>
              <a:gd name="connsiteY182" fmla="*/ 575723 h 1297182"/>
              <a:gd name="connsiteX183" fmla="*/ 276605 w 1707284"/>
              <a:gd name="connsiteY183" fmla="*/ 569814 h 1297182"/>
              <a:gd name="connsiteX184" fmla="*/ 276605 w 1707284"/>
              <a:gd name="connsiteY184" fmla="*/ 561937 h 1297182"/>
              <a:gd name="connsiteX185" fmla="*/ 276605 w 1707284"/>
              <a:gd name="connsiteY185" fmla="*/ 298036 h 1297182"/>
              <a:gd name="connsiteX186" fmla="*/ 278050 w 1707284"/>
              <a:gd name="connsiteY186" fmla="*/ 298036 h 1297182"/>
              <a:gd name="connsiteX187" fmla="*/ 278050 w 1707284"/>
              <a:gd name="connsiteY187" fmla="*/ 0 h 12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07284" h="1297182">
                <a:moveTo>
                  <a:pt x="278050" y="0"/>
                </a:moveTo>
                <a:lnTo>
                  <a:pt x="1707284" y="0"/>
                </a:lnTo>
                <a:lnTo>
                  <a:pt x="1707284" y="1297182"/>
                </a:lnTo>
                <a:lnTo>
                  <a:pt x="1089803" y="1297182"/>
                </a:lnTo>
                <a:lnTo>
                  <a:pt x="1081136" y="1297182"/>
                </a:lnTo>
                <a:lnTo>
                  <a:pt x="1073914" y="1295212"/>
                </a:lnTo>
                <a:lnTo>
                  <a:pt x="1067415" y="1294556"/>
                </a:lnTo>
                <a:lnTo>
                  <a:pt x="1063081" y="1291273"/>
                </a:lnTo>
                <a:lnTo>
                  <a:pt x="1058748" y="1288647"/>
                </a:lnTo>
                <a:lnTo>
                  <a:pt x="1055137" y="1285365"/>
                </a:lnTo>
                <a:lnTo>
                  <a:pt x="1052971" y="1281426"/>
                </a:lnTo>
                <a:lnTo>
                  <a:pt x="1052442" y="1278541"/>
                </a:lnTo>
                <a:lnTo>
                  <a:pt x="1054414" y="1273761"/>
                </a:lnTo>
                <a:lnTo>
                  <a:pt x="1057303" y="1269824"/>
                </a:lnTo>
                <a:lnTo>
                  <a:pt x="1061636" y="1265230"/>
                </a:lnTo>
                <a:lnTo>
                  <a:pt x="1067414" y="1261293"/>
                </a:lnTo>
                <a:lnTo>
                  <a:pt x="1073914" y="1257356"/>
                </a:lnTo>
                <a:lnTo>
                  <a:pt x="1081136" y="1253419"/>
                </a:lnTo>
                <a:lnTo>
                  <a:pt x="1089802" y="1248169"/>
                </a:lnTo>
                <a:lnTo>
                  <a:pt x="1099191" y="1242263"/>
                </a:lnTo>
                <a:lnTo>
                  <a:pt x="1110024" y="1233733"/>
                </a:lnTo>
                <a:lnTo>
                  <a:pt x="1115801" y="1227827"/>
                </a:lnTo>
                <a:lnTo>
                  <a:pt x="1120857" y="1221922"/>
                </a:lnTo>
                <a:lnTo>
                  <a:pt x="1125190" y="1214703"/>
                </a:lnTo>
                <a:lnTo>
                  <a:pt x="1129523" y="1206829"/>
                </a:lnTo>
                <a:lnTo>
                  <a:pt x="1133856" y="1198299"/>
                </a:lnTo>
                <a:lnTo>
                  <a:pt x="1136023" y="1189768"/>
                </a:lnTo>
                <a:lnTo>
                  <a:pt x="1138190" y="1179925"/>
                </a:lnTo>
                <a:lnTo>
                  <a:pt x="1139634" y="1168770"/>
                </a:lnTo>
                <a:lnTo>
                  <a:pt x="1139017" y="1163441"/>
                </a:lnTo>
                <a:lnTo>
                  <a:pt x="1139635" y="1158667"/>
                </a:lnTo>
                <a:lnTo>
                  <a:pt x="1138190" y="1146194"/>
                </a:lnTo>
                <a:lnTo>
                  <a:pt x="1136024" y="1134377"/>
                </a:lnTo>
                <a:lnTo>
                  <a:pt x="1131690" y="1122561"/>
                </a:lnTo>
                <a:lnTo>
                  <a:pt x="1126635" y="1111401"/>
                </a:lnTo>
                <a:lnTo>
                  <a:pt x="1118691" y="1100897"/>
                </a:lnTo>
                <a:lnTo>
                  <a:pt x="1111469" y="1091050"/>
                </a:lnTo>
                <a:lnTo>
                  <a:pt x="1101358" y="1082516"/>
                </a:lnTo>
                <a:lnTo>
                  <a:pt x="1090525" y="1073326"/>
                </a:lnTo>
                <a:lnTo>
                  <a:pt x="1078970" y="1065448"/>
                </a:lnTo>
                <a:lnTo>
                  <a:pt x="1065970" y="1058883"/>
                </a:lnTo>
                <a:lnTo>
                  <a:pt x="1052248" y="1052975"/>
                </a:lnTo>
                <a:lnTo>
                  <a:pt x="1037804" y="1047067"/>
                </a:lnTo>
                <a:lnTo>
                  <a:pt x="1022638" y="1043128"/>
                </a:lnTo>
                <a:lnTo>
                  <a:pt x="1006750" y="1039846"/>
                </a:lnTo>
                <a:lnTo>
                  <a:pt x="990139" y="1037876"/>
                </a:lnTo>
                <a:lnTo>
                  <a:pt x="973529" y="1037876"/>
                </a:lnTo>
                <a:lnTo>
                  <a:pt x="956918" y="1037876"/>
                </a:lnTo>
                <a:lnTo>
                  <a:pt x="939585" y="1039846"/>
                </a:lnTo>
                <a:lnTo>
                  <a:pt x="924419" y="1043128"/>
                </a:lnTo>
                <a:lnTo>
                  <a:pt x="909253" y="1047067"/>
                </a:lnTo>
                <a:lnTo>
                  <a:pt x="894087" y="1052975"/>
                </a:lnTo>
                <a:lnTo>
                  <a:pt x="880365" y="1058883"/>
                </a:lnTo>
                <a:lnTo>
                  <a:pt x="868810" y="1065448"/>
                </a:lnTo>
                <a:lnTo>
                  <a:pt x="856532" y="1073326"/>
                </a:lnTo>
                <a:lnTo>
                  <a:pt x="845699" y="1082516"/>
                </a:lnTo>
                <a:lnTo>
                  <a:pt x="836311" y="1091050"/>
                </a:lnTo>
                <a:lnTo>
                  <a:pt x="827644" y="1100897"/>
                </a:lnTo>
                <a:lnTo>
                  <a:pt x="821144" y="1111401"/>
                </a:lnTo>
                <a:lnTo>
                  <a:pt x="815367" y="1122561"/>
                </a:lnTo>
                <a:lnTo>
                  <a:pt x="811034" y="1134377"/>
                </a:lnTo>
                <a:lnTo>
                  <a:pt x="808867" y="1146194"/>
                </a:lnTo>
                <a:lnTo>
                  <a:pt x="808145" y="1158667"/>
                </a:lnTo>
                <a:lnTo>
                  <a:pt x="808145" y="1168753"/>
                </a:lnTo>
                <a:lnTo>
                  <a:pt x="808144" y="1168770"/>
                </a:lnTo>
                <a:lnTo>
                  <a:pt x="808144" y="1179925"/>
                </a:lnTo>
                <a:lnTo>
                  <a:pt x="810310" y="1189768"/>
                </a:lnTo>
                <a:lnTo>
                  <a:pt x="813199" y="1198299"/>
                </a:lnTo>
                <a:lnTo>
                  <a:pt x="816810" y="1206829"/>
                </a:lnTo>
                <a:lnTo>
                  <a:pt x="821143" y="1214703"/>
                </a:lnTo>
                <a:lnTo>
                  <a:pt x="826199" y="1221922"/>
                </a:lnTo>
                <a:lnTo>
                  <a:pt x="831976" y="1227827"/>
                </a:lnTo>
                <a:lnTo>
                  <a:pt x="837032" y="1233733"/>
                </a:lnTo>
                <a:lnTo>
                  <a:pt x="847865" y="1242263"/>
                </a:lnTo>
                <a:lnTo>
                  <a:pt x="856531" y="1248169"/>
                </a:lnTo>
                <a:lnTo>
                  <a:pt x="866642" y="1253419"/>
                </a:lnTo>
                <a:lnTo>
                  <a:pt x="873142" y="1257356"/>
                </a:lnTo>
                <a:lnTo>
                  <a:pt x="878919" y="1261293"/>
                </a:lnTo>
                <a:lnTo>
                  <a:pt x="884697" y="1265230"/>
                </a:lnTo>
                <a:lnTo>
                  <a:pt x="889030" y="1269824"/>
                </a:lnTo>
                <a:lnTo>
                  <a:pt x="891919" y="1273761"/>
                </a:lnTo>
                <a:lnTo>
                  <a:pt x="894086" y="1279010"/>
                </a:lnTo>
                <a:lnTo>
                  <a:pt x="894530" y="1280219"/>
                </a:lnTo>
                <a:lnTo>
                  <a:pt x="894087" y="1281426"/>
                </a:lnTo>
                <a:lnTo>
                  <a:pt x="891920" y="1285365"/>
                </a:lnTo>
                <a:lnTo>
                  <a:pt x="889031" y="1288647"/>
                </a:lnTo>
                <a:lnTo>
                  <a:pt x="884698" y="1291273"/>
                </a:lnTo>
                <a:lnTo>
                  <a:pt x="878920" y="1294556"/>
                </a:lnTo>
                <a:lnTo>
                  <a:pt x="873143" y="1295212"/>
                </a:lnTo>
                <a:lnTo>
                  <a:pt x="865199" y="1297182"/>
                </a:lnTo>
                <a:lnTo>
                  <a:pt x="857977" y="1297182"/>
                </a:lnTo>
                <a:lnTo>
                  <a:pt x="278050" y="1297182"/>
                </a:lnTo>
                <a:lnTo>
                  <a:pt x="278050" y="938093"/>
                </a:lnTo>
                <a:lnTo>
                  <a:pt x="276605" y="938093"/>
                </a:lnTo>
                <a:lnTo>
                  <a:pt x="276605" y="773320"/>
                </a:lnTo>
                <a:lnTo>
                  <a:pt x="276605" y="765442"/>
                </a:lnTo>
                <a:lnTo>
                  <a:pt x="275883" y="759534"/>
                </a:lnTo>
                <a:lnTo>
                  <a:pt x="273717" y="753626"/>
                </a:lnTo>
                <a:lnTo>
                  <a:pt x="273598" y="753453"/>
                </a:lnTo>
                <a:lnTo>
                  <a:pt x="273598" y="742841"/>
                </a:lnTo>
                <a:lnTo>
                  <a:pt x="268545" y="740214"/>
                </a:lnTo>
                <a:lnTo>
                  <a:pt x="262770" y="738900"/>
                </a:lnTo>
                <a:lnTo>
                  <a:pt x="256273" y="738900"/>
                </a:lnTo>
                <a:lnTo>
                  <a:pt x="256222" y="738916"/>
                </a:lnTo>
                <a:lnTo>
                  <a:pt x="254939" y="738527"/>
                </a:lnTo>
                <a:lnTo>
                  <a:pt x="250606" y="738527"/>
                </a:lnTo>
                <a:lnTo>
                  <a:pt x="245551" y="739840"/>
                </a:lnTo>
                <a:lnTo>
                  <a:pt x="241218" y="741809"/>
                </a:lnTo>
                <a:lnTo>
                  <a:pt x="236162" y="744435"/>
                </a:lnTo>
                <a:lnTo>
                  <a:pt x="231829" y="747717"/>
                </a:lnTo>
                <a:lnTo>
                  <a:pt x="226051" y="752313"/>
                </a:lnTo>
                <a:lnTo>
                  <a:pt x="221718" y="758221"/>
                </a:lnTo>
                <a:lnTo>
                  <a:pt x="218829" y="765442"/>
                </a:lnTo>
                <a:lnTo>
                  <a:pt x="213052" y="773976"/>
                </a:lnTo>
                <a:lnTo>
                  <a:pt x="205830" y="781854"/>
                </a:lnTo>
                <a:lnTo>
                  <a:pt x="195719" y="791701"/>
                </a:lnTo>
                <a:lnTo>
                  <a:pt x="189219" y="796953"/>
                </a:lnTo>
                <a:lnTo>
                  <a:pt x="182719" y="801548"/>
                </a:lnTo>
                <a:lnTo>
                  <a:pt x="175497" y="806800"/>
                </a:lnTo>
                <a:lnTo>
                  <a:pt x="166831" y="810738"/>
                </a:lnTo>
                <a:lnTo>
                  <a:pt x="158165" y="813364"/>
                </a:lnTo>
                <a:lnTo>
                  <a:pt x="147332" y="816647"/>
                </a:lnTo>
                <a:lnTo>
                  <a:pt x="136499" y="817303"/>
                </a:lnTo>
                <a:lnTo>
                  <a:pt x="126904" y="818393"/>
                </a:lnTo>
                <a:lnTo>
                  <a:pt x="119834" y="817716"/>
                </a:lnTo>
                <a:lnTo>
                  <a:pt x="106840" y="815746"/>
                </a:lnTo>
                <a:lnTo>
                  <a:pt x="93846" y="811805"/>
                </a:lnTo>
                <a:lnTo>
                  <a:pt x="81574" y="807207"/>
                </a:lnTo>
                <a:lnTo>
                  <a:pt x="70024" y="799982"/>
                </a:lnTo>
                <a:lnTo>
                  <a:pt x="59195" y="793414"/>
                </a:lnTo>
                <a:lnTo>
                  <a:pt x="48367" y="784219"/>
                </a:lnTo>
                <a:lnTo>
                  <a:pt x="38260" y="774367"/>
                </a:lnTo>
                <a:lnTo>
                  <a:pt x="31041" y="763858"/>
                </a:lnTo>
                <a:lnTo>
                  <a:pt x="22378" y="752036"/>
                </a:lnTo>
                <a:lnTo>
                  <a:pt x="15881" y="740214"/>
                </a:lnTo>
                <a:lnTo>
                  <a:pt x="10828" y="726421"/>
                </a:lnTo>
                <a:lnTo>
                  <a:pt x="6497" y="712628"/>
                </a:lnTo>
                <a:lnTo>
                  <a:pt x="2887" y="698178"/>
                </a:lnTo>
                <a:lnTo>
                  <a:pt x="721" y="683072"/>
                </a:lnTo>
                <a:lnTo>
                  <a:pt x="0" y="668622"/>
                </a:lnTo>
                <a:lnTo>
                  <a:pt x="721" y="652859"/>
                </a:lnTo>
                <a:lnTo>
                  <a:pt x="2887" y="638410"/>
                </a:lnTo>
                <a:lnTo>
                  <a:pt x="6497" y="623303"/>
                </a:lnTo>
                <a:lnTo>
                  <a:pt x="10828" y="609510"/>
                </a:lnTo>
                <a:lnTo>
                  <a:pt x="15881" y="595718"/>
                </a:lnTo>
                <a:lnTo>
                  <a:pt x="22378" y="583895"/>
                </a:lnTo>
                <a:lnTo>
                  <a:pt x="31041" y="572073"/>
                </a:lnTo>
                <a:lnTo>
                  <a:pt x="38260" y="561564"/>
                </a:lnTo>
                <a:lnTo>
                  <a:pt x="48367" y="551712"/>
                </a:lnTo>
                <a:lnTo>
                  <a:pt x="59195" y="543174"/>
                </a:lnTo>
                <a:lnTo>
                  <a:pt x="70024" y="535949"/>
                </a:lnTo>
                <a:lnTo>
                  <a:pt x="81574" y="529381"/>
                </a:lnTo>
                <a:lnTo>
                  <a:pt x="93846" y="524126"/>
                </a:lnTo>
                <a:lnTo>
                  <a:pt x="106840" y="520186"/>
                </a:lnTo>
                <a:lnTo>
                  <a:pt x="119834" y="518215"/>
                </a:lnTo>
                <a:lnTo>
                  <a:pt x="131376" y="517662"/>
                </a:lnTo>
                <a:lnTo>
                  <a:pt x="136499" y="517953"/>
                </a:lnTo>
                <a:lnTo>
                  <a:pt x="147332" y="519266"/>
                </a:lnTo>
                <a:lnTo>
                  <a:pt x="158165" y="521892"/>
                </a:lnTo>
                <a:lnTo>
                  <a:pt x="166831" y="525174"/>
                </a:lnTo>
                <a:lnTo>
                  <a:pt x="175497" y="529770"/>
                </a:lnTo>
                <a:lnTo>
                  <a:pt x="182719" y="533709"/>
                </a:lnTo>
                <a:lnTo>
                  <a:pt x="189219" y="538960"/>
                </a:lnTo>
                <a:lnTo>
                  <a:pt x="195719" y="543556"/>
                </a:lnTo>
                <a:lnTo>
                  <a:pt x="205830" y="553403"/>
                </a:lnTo>
                <a:lnTo>
                  <a:pt x="213052" y="561280"/>
                </a:lnTo>
                <a:lnTo>
                  <a:pt x="218829" y="569814"/>
                </a:lnTo>
                <a:lnTo>
                  <a:pt x="221718" y="577036"/>
                </a:lnTo>
                <a:lnTo>
                  <a:pt x="226051" y="582944"/>
                </a:lnTo>
                <a:lnTo>
                  <a:pt x="231829" y="587539"/>
                </a:lnTo>
                <a:lnTo>
                  <a:pt x="236162" y="590821"/>
                </a:lnTo>
                <a:lnTo>
                  <a:pt x="241218" y="593447"/>
                </a:lnTo>
                <a:lnTo>
                  <a:pt x="245551" y="595417"/>
                </a:lnTo>
                <a:lnTo>
                  <a:pt x="250606" y="596730"/>
                </a:lnTo>
                <a:lnTo>
                  <a:pt x="254939" y="596730"/>
                </a:lnTo>
                <a:lnTo>
                  <a:pt x="255110" y="596678"/>
                </a:lnTo>
                <a:lnTo>
                  <a:pt x="256273" y="597031"/>
                </a:lnTo>
                <a:lnTo>
                  <a:pt x="262770" y="597031"/>
                </a:lnTo>
                <a:lnTo>
                  <a:pt x="268545" y="595718"/>
                </a:lnTo>
                <a:lnTo>
                  <a:pt x="273598" y="593090"/>
                </a:lnTo>
                <a:lnTo>
                  <a:pt x="273598" y="581804"/>
                </a:lnTo>
                <a:lnTo>
                  <a:pt x="273717" y="581631"/>
                </a:lnTo>
                <a:lnTo>
                  <a:pt x="275883" y="575723"/>
                </a:lnTo>
                <a:lnTo>
                  <a:pt x="276605" y="569814"/>
                </a:lnTo>
                <a:lnTo>
                  <a:pt x="276605" y="561937"/>
                </a:lnTo>
                <a:lnTo>
                  <a:pt x="276605" y="298036"/>
                </a:lnTo>
                <a:lnTo>
                  <a:pt x="278050" y="298036"/>
                </a:lnTo>
                <a:lnTo>
                  <a:pt x="278050" y="0"/>
                </a:lnTo>
                <a:close/>
              </a:path>
            </a:pathLst>
          </a:cu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C033B1-623A-43F9-82C6-A2A45AF61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20821" r="1543" b="50203"/>
          <a:stretch>
            <a:fillRect/>
          </a:stretch>
        </p:blipFill>
        <p:spPr>
          <a:xfrm>
            <a:off x="6602575" y="1842793"/>
            <a:ext cx="1712337" cy="1559769"/>
          </a:xfrm>
          <a:custGeom>
            <a:avLst/>
            <a:gdLst>
              <a:gd name="connsiteX0" fmla="*/ 961970 w 1712337"/>
              <a:gd name="connsiteY0" fmla="*/ 0 h 1559769"/>
              <a:gd name="connsiteX1" fmla="*/ 978581 w 1712337"/>
              <a:gd name="connsiteY1" fmla="*/ 0 h 1559769"/>
              <a:gd name="connsiteX2" fmla="*/ 995191 w 1712337"/>
              <a:gd name="connsiteY2" fmla="*/ 0 h 1559769"/>
              <a:gd name="connsiteX3" fmla="*/ 1011802 w 1712337"/>
              <a:gd name="connsiteY3" fmla="*/ 1968 h 1559769"/>
              <a:gd name="connsiteX4" fmla="*/ 1027690 w 1712337"/>
              <a:gd name="connsiteY4" fmla="*/ 5249 h 1559769"/>
              <a:gd name="connsiteX5" fmla="*/ 1042857 w 1712337"/>
              <a:gd name="connsiteY5" fmla="*/ 9186 h 1559769"/>
              <a:gd name="connsiteX6" fmla="*/ 1057301 w 1712337"/>
              <a:gd name="connsiteY6" fmla="*/ 13780 h 1559769"/>
              <a:gd name="connsiteX7" fmla="*/ 1071022 w 1712337"/>
              <a:gd name="connsiteY7" fmla="*/ 20998 h 1559769"/>
              <a:gd name="connsiteX8" fmla="*/ 1084022 w 1712337"/>
              <a:gd name="connsiteY8" fmla="*/ 27560 h 1559769"/>
              <a:gd name="connsiteX9" fmla="*/ 1095577 w 1712337"/>
              <a:gd name="connsiteY9" fmla="*/ 35434 h 1559769"/>
              <a:gd name="connsiteX10" fmla="*/ 1106410 w 1712337"/>
              <a:gd name="connsiteY10" fmla="*/ 43308 h 1559769"/>
              <a:gd name="connsiteX11" fmla="*/ 1116521 w 1712337"/>
              <a:gd name="connsiteY11" fmla="*/ 53151 h 1559769"/>
              <a:gd name="connsiteX12" fmla="*/ 1123743 w 1712337"/>
              <a:gd name="connsiteY12" fmla="*/ 62994 h 1559769"/>
              <a:gd name="connsiteX13" fmla="*/ 1131687 w 1712337"/>
              <a:gd name="connsiteY13" fmla="*/ 73493 h 1559769"/>
              <a:gd name="connsiteX14" fmla="*/ 1136743 w 1712337"/>
              <a:gd name="connsiteY14" fmla="*/ 84648 h 1559769"/>
              <a:gd name="connsiteX15" fmla="*/ 1141076 w 1712337"/>
              <a:gd name="connsiteY15" fmla="*/ 96460 h 1559769"/>
              <a:gd name="connsiteX16" fmla="*/ 1143243 w 1712337"/>
              <a:gd name="connsiteY16" fmla="*/ 108271 h 1559769"/>
              <a:gd name="connsiteX17" fmla="*/ 1144070 w 1712337"/>
              <a:gd name="connsiteY17" fmla="*/ 115410 h 1559769"/>
              <a:gd name="connsiteX18" fmla="*/ 1143243 w 1712337"/>
              <a:gd name="connsiteY18" fmla="*/ 121796 h 1559769"/>
              <a:gd name="connsiteX19" fmla="*/ 1141077 w 1712337"/>
              <a:gd name="connsiteY19" fmla="*/ 131643 h 1559769"/>
              <a:gd name="connsiteX20" fmla="*/ 1138910 w 1712337"/>
              <a:gd name="connsiteY20" fmla="*/ 140177 h 1559769"/>
              <a:gd name="connsiteX21" fmla="*/ 1134577 w 1712337"/>
              <a:gd name="connsiteY21" fmla="*/ 149367 h 1559769"/>
              <a:gd name="connsiteX22" fmla="*/ 1130244 w 1712337"/>
              <a:gd name="connsiteY22" fmla="*/ 156588 h 1559769"/>
              <a:gd name="connsiteX23" fmla="*/ 1125910 w 1712337"/>
              <a:gd name="connsiteY23" fmla="*/ 163810 h 1559769"/>
              <a:gd name="connsiteX24" fmla="*/ 1120855 w 1712337"/>
              <a:gd name="connsiteY24" fmla="*/ 169718 h 1559769"/>
              <a:gd name="connsiteX25" fmla="*/ 1115077 w 1712337"/>
              <a:gd name="connsiteY25" fmla="*/ 175626 h 1559769"/>
              <a:gd name="connsiteX26" fmla="*/ 1104244 w 1712337"/>
              <a:gd name="connsiteY26" fmla="*/ 184160 h 1559769"/>
              <a:gd name="connsiteX27" fmla="*/ 1094856 w 1712337"/>
              <a:gd name="connsiteY27" fmla="*/ 190068 h 1559769"/>
              <a:gd name="connsiteX28" fmla="*/ 1086189 w 1712337"/>
              <a:gd name="connsiteY28" fmla="*/ 195320 h 1559769"/>
              <a:gd name="connsiteX29" fmla="*/ 1078967 w 1712337"/>
              <a:gd name="connsiteY29" fmla="*/ 199259 h 1559769"/>
              <a:gd name="connsiteX30" fmla="*/ 1072468 w 1712337"/>
              <a:gd name="connsiteY30" fmla="*/ 203198 h 1559769"/>
              <a:gd name="connsiteX31" fmla="*/ 1066690 w 1712337"/>
              <a:gd name="connsiteY31" fmla="*/ 207793 h 1559769"/>
              <a:gd name="connsiteX32" fmla="*/ 1062357 w 1712337"/>
              <a:gd name="connsiteY32" fmla="*/ 211732 h 1559769"/>
              <a:gd name="connsiteX33" fmla="*/ 1059468 w 1712337"/>
              <a:gd name="connsiteY33" fmla="*/ 216984 h 1559769"/>
              <a:gd name="connsiteX34" fmla="*/ 1057301 w 1712337"/>
              <a:gd name="connsiteY34" fmla="*/ 220922 h 1559769"/>
              <a:gd name="connsiteX35" fmla="*/ 1057301 w 1712337"/>
              <a:gd name="connsiteY35" fmla="*/ 225518 h 1559769"/>
              <a:gd name="connsiteX36" fmla="*/ 1057301 w 1712337"/>
              <a:gd name="connsiteY36" fmla="*/ 229457 h 1559769"/>
              <a:gd name="connsiteX37" fmla="*/ 1057495 w 1712337"/>
              <a:gd name="connsiteY37" fmla="*/ 230510 h 1559769"/>
              <a:gd name="connsiteX38" fmla="*/ 1057301 w 1712337"/>
              <a:gd name="connsiteY38" fmla="*/ 230979 h 1559769"/>
              <a:gd name="connsiteX39" fmla="*/ 1057301 w 1712337"/>
              <a:gd name="connsiteY39" fmla="*/ 234916 h 1559769"/>
              <a:gd name="connsiteX40" fmla="*/ 1057301 w 1712337"/>
              <a:gd name="connsiteY40" fmla="*/ 239510 h 1559769"/>
              <a:gd name="connsiteX41" fmla="*/ 1058023 w 1712337"/>
              <a:gd name="connsiteY41" fmla="*/ 243447 h 1559769"/>
              <a:gd name="connsiteX42" fmla="*/ 1060189 w 1712337"/>
              <a:gd name="connsiteY42" fmla="*/ 247384 h 1559769"/>
              <a:gd name="connsiteX43" fmla="*/ 1063800 w 1712337"/>
              <a:gd name="connsiteY43" fmla="*/ 250665 h 1559769"/>
              <a:gd name="connsiteX44" fmla="*/ 1068134 w 1712337"/>
              <a:gd name="connsiteY44" fmla="*/ 253290 h 1559769"/>
              <a:gd name="connsiteX45" fmla="*/ 1072467 w 1712337"/>
              <a:gd name="connsiteY45" fmla="*/ 255258 h 1559769"/>
              <a:gd name="connsiteX46" fmla="*/ 1078967 w 1712337"/>
              <a:gd name="connsiteY46" fmla="*/ 257227 h 1559769"/>
              <a:gd name="connsiteX47" fmla="*/ 1086189 w 1712337"/>
              <a:gd name="connsiteY47" fmla="*/ 257883 h 1559769"/>
              <a:gd name="connsiteX48" fmla="*/ 1094855 w 1712337"/>
              <a:gd name="connsiteY48" fmla="*/ 259196 h 1559769"/>
              <a:gd name="connsiteX49" fmla="*/ 1712337 w 1712337"/>
              <a:gd name="connsiteY49" fmla="*/ 259196 h 1559769"/>
              <a:gd name="connsiteX50" fmla="*/ 1712337 w 1712337"/>
              <a:gd name="connsiteY50" fmla="*/ 1559769 h 1559769"/>
              <a:gd name="connsiteX51" fmla="*/ 1065967 w 1712337"/>
              <a:gd name="connsiteY51" fmla="*/ 1559769 h 1559769"/>
              <a:gd name="connsiteX52" fmla="*/ 1060189 w 1712337"/>
              <a:gd name="connsiteY52" fmla="*/ 1555175 h 1559769"/>
              <a:gd name="connsiteX53" fmla="*/ 1057301 w 1712337"/>
              <a:gd name="connsiteY53" fmla="*/ 1549926 h 1559769"/>
              <a:gd name="connsiteX54" fmla="*/ 1056189 w 1712337"/>
              <a:gd name="connsiteY54" fmla="*/ 1545381 h 1559769"/>
              <a:gd name="connsiteX55" fmla="*/ 1057210 w 1712337"/>
              <a:gd name="connsiteY55" fmla="*/ 1542907 h 1559769"/>
              <a:gd name="connsiteX56" fmla="*/ 1060099 w 1712337"/>
              <a:gd name="connsiteY56" fmla="*/ 1538970 h 1559769"/>
              <a:gd name="connsiteX57" fmla="*/ 1064432 w 1712337"/>
              <a:gd name="connsiteY57" fmla="*/ 1534376 h 1559769"/>
              <a:gd name="connsiteX58" fmla="*/ 1070210 w 1712337"/>
              <a:gd name="connsiteY58" fmla="*/ 1530439 h 1559769"/>
              <a:gd name="connsiteX59" fmla="*/ 1076710 w 1712337"/>
              <a:gd name="connsiteY59" fmla="*/ 1526502 h 1559769"/>
              <a:gd name="connsiteX60" fmla="*/ 1083932 w 1712337"/>
              <a:gd name="connsiteY60" fmla="*/ 1522565 h 1559769"/>
              <a:gd name="connsiteX61" fmla="*/ 1092598 w 1712337"/>
              <a:gd name="connsiteY61" fmla="*/ 1517315 h 1559769"/>
              <a:gd name="connsiteX62" fmla="*/ 1101987 w 1712337"/>
              <a:gd name="connsiteY62" fmla="*/ 1511410 h 1559769"/>
              <a:gd name="connsiteX63" fmla="*/ 1112820 w 1712337"/>
              <a:gd name="connsiteY63" fmla="*/ 1502879 h 1559769"/>
              <a:gd name="connsiteX64" fmla="*/ 1118597 w 1712337"/>
              <a:gd name="connsiteY64" fmla="*/ 1496973 h 1559769"/>
              <a:gd name="connsiteX65" fmla="*/ 1123653 w 1712337"/>
              <a:gd name="connsiteY65" fmla="*/ 1491068 h 1559769"/>
              <a:gd name="connsiteX66" fmla="*/ 1127986 w 1712337"/>
              <a:gd name="connsiteY66" fmla="*/ 1483849 h 1559769"/>
              <a:gd name="connsiteX67" fmla="*/ 1132319 w 1712337"/>
              <a:gd name="connsiteY67" fmla="*/ 1475975 h 1559769"/>
              <a:gd name="connsiteX68" fmla="*/ 1136652 w 1712337"/>
              <a:gd name="connsiteY68" fmla="*/ 1467445 h 1559769"/>
              <a:gd name="connsiteX69" fmla="*/ 1138819 w 1712337"/>
              <a:gd name="connsiteY69" fmla="*/ 1458914 h 1559769"/>
              <a:gd name="connsiteX70" fmla="*/ 1140922 w 1712337"/>
              <a:gd name="connsiteY70" fmla="*/ 1449362 h 1559769"/>
              <a:gd name="connsiteX71" fmla="*/ 1141076 w 1712337"/>
              <a:gd name="connsiteY71" fmla="*/ 1448872 h 1559769"/>
              <a:gd name="connsiteX72" fmla="*/ 1143243 w 1712337"/>
              <a:gd name="connsiteY72" fmla="*/ 1439029 h 1559769"/>
              <a:gd name="connsiteX73" fmla="*/ 1143243 w 1712337"/>
              <a:gd name="connsiteY73" fmla="*/ 1428530 h 1559769"/>
              <a:gd name="connsiteX74" fmla="*/ 1143243 w 1712337"/>
              <a:gd name="connsiteY74" fmla="*/ 1415406 h 1559769"/>
              <a:gd name="connsiteX75" fmla="*/ 1140354 w 1712337"/>
              <a:gd name="connsiteY75" fmla="*/ 1403595 h 1559769"/>
              <a:gd name="connsiteX76" fmla="*/ 1136743 w 1712337"/>
              <a:gd name="connsiteY76" fmla="*/ 1391783 h 1559769"/>
              <a:gd name="connsiteX77" fmla="*/ 1130243 w 1712337"/>
              <a:gd name="connsiteY77" fmla="*/ 1381284 h 1559769"/>
              <a:gd name="connsiteX78" fmla="*/ 1123743 w 1712337"/>
              <a:gd name="connsiteY78" fmla="*/ 1370785 h 1559769"/>
              <a:gd name="connsiteX79" fmla="*/ 1115077 w 1712337"/>
              <a:gd name="connsiteY79" fmla="*/ 1360942 h 1559769"/>
              <a:gd name="connsiteX80" fmla="*/ 1105688 w 1712337"/>
              <a:gd name="connsiteY80" fmla="*/ 1351756 h 1559769"/>
              <a:gd name="connsiteX81" fmla="*/ 1094855 w 1712337"/>
              <a:gd name="connsiteY81" fmla="*/ 1343225 h 1559769"/>
              <a:gd name="connsiteX82" fmla="*/ 1084022 w 1712337"/>
              <a:gd name="connsiteY82" fmla="*/ 1335351 h 1559769"/>
              <a:gd name="connsiteX83" fmla="*/ 1071022 w 1712337"/>
              <a:gd name="connsiteY83" fmla="*/ 1328133 h 1559769"/>
              <a:gd name="connsiteX84" fmla="*/ 1057301 w 1712337"/>
              <a:gd name="connsiteY84" fmla="*/ 1322227 h 1559769"/>
              <a:gd name="connsiteX85" fmla="*/ 1042857 w 1712337"/>
              <a:gd name="connsiteY85" fmla="*/ 1316321 h 1559769"/>
              <a:gd name="connsiteX86" fmla="*/ 1027690 w 1712337"/>
              <a:gd name="connsiteY86" fmla="*/ 1312384 h 1559769"/>
              <a:gd name="connsiteX87" fmla="*/ 1011802 w 1712337"/>
              <a:gd name="connsiteY87" fmla="*/ 1309759 h 1559769"/>
              <a:gd name="connsiteX88" fmla="*/ 995191 w 1712337"/>
              <a:gd name="connsiteY88" fmla="*/ 1307791 h 1559769"/>
              <a:gd name="connsiteX89" fmla="*/ 978581 w 1712337"/>
              <a:gd name="connsiteY89" fmla="*/ 1307791 h 1559769"/>
              <a:gd name="connsiteX90" fmla="*/ 961248 w 1712337"/>
              <a:gd name="connsiteY90" fmla="*/ 1307791 h 1559769"/>
              <a:gd name="connsiteX91" fmla="*/ 944637 w 1712337"/>
              <a:gd name="connsiteY91" fmla="*/ 1309759 h 1559769"/>
              <a:gd name="connsiteX92" fmla="*/ 928749 w 1712337"/>
              <a:gd name="connsiteY92" fmla="*/ 1312384 h 1559769"/>
              <a:gd name="connsiteX93" fmla="*/ 913583 w 1712337"/>
              <a:gd name="connsiteY93" fmla="*/ 1316321 h 1559769"/>
              <a:gd name="connsiteX94" fmla="*/ 899139 w 1712337"/>
              <a:gd name="connsiteY94" fmla="*/ 1322227 h 1559769"/>
              <a:gd name="connsiteX95" fmla="*/ 885417 w 1712337"/>
              <a:gd name="connsiteY95" fmla="*/ 1328133 h 1559769"/>
              <a:gd name="connsiteX96" fmla="*/ 872417 w 1712337"/>
              <a:gd name="connsiteY96" fmla="*/ 1335351 h 1559769"/>
              <a:gd name="connsiteX97" fmla="*/ 860862 w 1712337"/>
              <a:gd name="connsiteY97" fmla="*/ 1343225 h 1559769"/>
              <a:gd name="connsiteX98" fmla="*/ 850751 w 1712337"/>
              <a:gd name="connsiteY98" fmla="*/ 1351756 h 1559769"/>
              <a:gd name="connsiteX99" fmla="*/ 841363 w 1712337"/>
              <a:gd name="connsiteY99" fmla="*/ 1360942 h 1559769"/>
              <a:gd name="connsiteX100" fmla="*/ 832696 w 1712337"/>
              <a:gd name="connsiteY100" fmla="*/ 1370785 h 1559769"/>
              <a:gd name="connsiteX101" fmla="*/ 826196 w 1712337"/>
              <a:gd name="connsiteY101" fmla="*/ 1381284 h 1559769"/>
              <a:gd name="connsiteX102" fmla="*/ 819697 w 1712337"/>
              <a:gd name="connsiteY102" fmla="*/ 1391783 h 1559769"/>
              <a:gd name="connsiteX103" fmla="*/ 816086 w 1712337"/>
              <a:gd name="connsiteY103" fmla="*/ 1403595 h 1559769"/>
              <a:gd name="connsiteX104" fmla="*/ 813197 w 1712337"/>
              <a:gd name="connsiteY104" fmla="*/ 1415406 h 1559769"/>
              <a:gd name="connsiteX105" fmla="*/ 813197 w 1712337"/>
              <a:gd name="connsiteY105" fmla="*/ 1417082 h 1559769"/>
              <a:gd name="connsiteX106" fmla="*/ 811662 w 1712337"/>
              <a:gd name="connsiteY106" fmla="*/ 1425448 h 1559769"/>
              <a:gd name="connsiteX107" fmla="*/ 810940 w 1712337"/>
              <a:gd name="connsiteY107" fmla="*/ 1437916 h 1559769"/>
              <a:gd name="connsiteX108" fmla="*/ 810940 w 1712337"/>
              <a:gd name="connsiteY108" fmla="*/ 1449071 h 1559769"/>
              <a:gd name="connsiteX109" fmla="*/ 813106 w 1712337"/>
              <a:gd name="connsiteY109" fmla="*/ 1458914 h 1559769"/>
              <a:gd name="connsiteX110" fmla="*/ 815995 w 1712337"/>
              <a:gd name="connsiteY110" fmla="*/ 1467445 h 1559769"/>
              <a:gd name="connsiteX111" fmla="*/ 819606 w 1712337"/>
              <a:gd name="connsiteY111" fmla="*/ 1475975 h 1559769"/>
              <a:gd name="connsiteX112" fmla="*/ 823939 w 1712337"/>
              <a:gd name="connsiteY112" fmla="*/ 1483849 h 1559769"/>
              <a:gd name="connsiteX113" fmla="*/ 828995 w 1712337"/>
              <a:gd name="connsiteY113" fmla="*/ 1491068 h 1559769"/>
              <a:gd name="connsiteX114" fmla="*/ 834772 w 1712337"/>
              <a:gd name="connsiteY114" fmla="*/ 1496973 h 1559769"/>
              <a:gd name="connsiteX115" fmla="*/ 839828 w 1712337"/>
              <a:gd name="connsiteY115" fmla="*/ 1502879 h 1559769"/>
              <a:gd name="connsiteX116" fmla="*/ 850661 w 1712337"/>
              <a:gd name="connsiteY116" fmla="*/ 1511410 h 1559769"/>
              <a:gd name="connsiteX117" fmla="*/ 859327 w 1712337"/>
              <a:gd name="connsiteY117" fmla="*/ 1517315 h 1559769"/>
              <a:gd name="connsiteX118" fmla="*/ 869438 w 1712337"/>
              <a:gd name="connsiteY118" fmla="*/ 1522565 h 1559769"/>
              <a:gd name="connsiteX119" fmla="*/ 875938 w 1712337"/>
              <a:gd name="connsiteY119" fmla="*/ 1526502 h 1559769"/>
              <a:gd name="connsiteX120" fmla="*/ 881715 w 1712337"/>
              <a:gd name="connsiteY120" fmla="*/ 1530439 h 1559769"/>
              <a:gd name="connsiteX121" fmla="*/ 887493 w 1712337"/>
              <a:gd name="connsiteY121" fmla="*/ 1534376 h 1559769"/>
              <a:gd name="connsiteX122" fmla="*/ 891826 w 1712337"/>
              <a:gd name="connsiteY122" fmla="*/ 1538970 h 1559769"/>
              <a:gd name="connsiteX123" fmla="*/ 894715 w 1712337"/>
              <a:gd name="connsiteY123" fmla="*/ 1542907 h 1559769"/>
              <a:gd name="connsiteX124" fmla="*/ 896882 w 1712337"/>
              <a:gd name="connsiteY124" fmla="*/ 1548156 h 1559769"/>
              <a:gd name="connsiteX125" fmla="*/ 898174 w 1712337"/>
              <a:gd name="connsiteY125" fmla="*/ 1551679 h 1559769"/>
              <a:gd name="connsiteX126" fmla="*/ 896250 w 1712337"/>
              <a:gd name="connsiteY126" fmla="*/ 1555175 h 1559769"/>
              <a:gd name="connsiteX127" fmla="*/ 890472 w 1712337"/>
              <a:gd name="connsiteY127" fmla="*/ 1559769 h 1559769"/>
              <a:gd name="connsiteX128" fmla="*/ 285871 w 1712337"/>
              <a:gd name="connsiteY128" fmla="*/ 1559769 h 1559769"/>
              <a:gd name="connsiteX129" fmla="*/ 285871 w 1712337"/>
              <a:gd name="connsiteY129" fmla="*/ 1034797 h 1559769"/>
              <a:gd name="connsiteX130" fmla="*/ 285268 w 1712337"/>
              <a:gd name="connsiteY130" fmla="*/ 1028220 h 1559769"/>
              <a:gd name="connsiteX131" fmla="*/ 285268 w 1712337"/>
              <a:gd name="connsiteY131" fmla="*/ 1026284 h 1559769"/>
              <a:gd name="connsiteX132" fmla="*/ 283824 w 1712337"/>
              <a:gd name="connsiteY132" fmla="*/ 1019066 h 1559769"/>
              <a:gd name="connsiteX133" fmla="*/ 281657 w 1712337"/>
              <a:gd name="connsiteY133" fmla="*/ 1013161 h 1559769"/>
              <a:gd name="connsiteX134" fmla="*/ 278768 w 1712337"/>
              <a:gd name="connsiteY134" fmla="*/ 1008567 h 1559769"/>
              <a:gd name="connsiteX135" fmla="*/ 277062 w 1712337"/>
              <a:gd name="connsiteY135" fmla="*/ 1006707 h 1559769"/>
              <a:gd name="connsiteX136" fmla="*/ 276487 w 1712337"/>
              <a:gd name="connsiteY136" fmla="*/ 1005923 h 1559769"/>
              <a:gd name="connsiteX137" fmla="*/ 276055 w 1712337"/>
              <a:gd name="connsiteY137" fmla="*/ 1005609 h 1559769"/>
              <a:gd name="connsiteX138" fmla="*/ 275157 w 1712337"/>
              <a:gd name="connsiteY138" fmla="*/ 1004630 h 1559769"/>
              <a:gd name="connsiteX139" fmla="*/ 272268 w 1712337"/>
              <a:gd name="connsiteY139" fmla="*/ 1001349 h 1559769"/>
              <a:gd name="connsiteX140" fmla="*/ 267935 w 1712337"/>
              <a:gd name="connsiteY140" fmla="*/ 999380 h 1559769"/>
              <a:gd name="connsiteX141" fmla="*/ 263602 w 1712337"/>
              <a:gd name="connsiteY141" fmla="*/ 998724 h 1559769"/>
              <a:gd name="connsiteX142" fmla="*/ 259269 w 1712337"/>
              <a:gd name="connsiteY142" fmla="*/ 998724 h 1559769"/>
              <a:gd name="connsiteX143" fmla="*/ 253491 w 1712337"/>
              <a:gd name="connsiteY143" fmla="*/ 999380 h 1559769"/>
              <a:gd name="connsiteX144" fmla="*/ 249158 w 1712337"/>
              <a:gd name="connsiteY144" fmla="*/ 1001349 h 1559769"/>
              <a:gd name="connsiteX145" fmla="*/ 244103 w 1712337"/>
              <a:gd name="connsiteY145" fmla="*/ 1004630 h 1559769"/>
              <a:gd name="connsiteX146" fmla="*/ 239769 w 1712337"/>
              <a:gd name="connsiteY146" fmla="*/ 1008567 h 1559769"/>
              <a:gd name="connsiteX147" fmla="*/ 234714 w 1712337"/>
              <a:gd name="connsiteY147" fmla="*/ 1013161 h 1559769"/>
              <a:gd name="connsiteX148" fmla="*/ 230381 w 1712337"/>
              <a:gd name="connsiteY148" fmla="*/ 1019066 h 1559769"/>
              <a:gd name="connsiteX149" fmla="*/ 226770 w 1712337"/>
              <a:gd name="connsiteY149" fmla="*/ 1026284 h 1559769"/>
              <a:gd name="connsiteX150" fmla="*/ 221714 w 1712337"/>
              <a:gd name="connsiteY150" fmla="*/ 1034159 h 1559769"/>
              <a:gd name="connsiteX151" fmla="*/ 213770 w 1712337"/>
              <a:gd name="connsiteY151" fmla="*/ 1042689 h 1559769"/>
              <a:gd name="connsiteX152" fmla="*/ 204382 w 1712337"/>
              <a:gd name="connsiteY152" fmla="*/ 1052532 h 1559769"/>
              <a:gd name="connsiteX153" fmla="*/ 197882 w 1712337"/>
              <a:gd name="connsiteY153" fmla="*/ 1057782 h 1559769"/>
              <a:gd name="connsiteX154" fmla="*/ 191382 w 1712337"/>
              <a:gd name="connsiteY154" fmla="*/ 1062375 h 1559769"/>
              <a:gd name="connsiteX155" fmla="*/ 183438 w 1712337"/>
              <a:gd name="connsiteY155" fmla="*/ 1066312 h 1559769"/>
              <a:gd name="connsiteX156" fmla="*/ 174771 w 1712337"/>
              <a:gd name="connsiteY156" fmla="*/ 1070249 h 1559769"/>
              <a:gd name="connsiteX157" fmla="*/ 166105 w 1712337"/>
              <a:gd name="connsiteY157" fmla="*/ 1074186 h 1559769"/>
              <a:gd name="connsiteX158" fmla="*/ 155272 w 1712337"/>
              <a:gd name="connsiteY158" fmla="*/ 1076155 h 1559769"/>
              <a:gd name="connsiteX159" fmla="*/ 144439 w 1712337"/>
              <a:gd name="connsiteY159" fmla="*/ 1078124 h 1559769"/>
              <a:gd name="connsiteX160" fmla="*/ 132884 w 1712337"/>
              <a:gd name="connsiteY160" fmla="*/ 1079436 h 1559769"/>
              <a:gd name="connsiteX161" fmla="*/ 119162 w 1712337"/>
              <a:gd name="connsiteY161" fmla="*/ 1078124 h 1559769"/>
              <a:gd name="connsiteX162" fmla="*/ 106162 w 1712337"/>
              <a:gd name="connsiteY162" fmla="*/ 1075499 h 1559769"/>
              <a:gd name="connsiteX163" fmla="*/ 93163 w 1712337"/>
              <a:gd name="connsiteY163" fmla="*/ 1072218 h 1559769"/>
              <a:gd name="connsiteX164" fmla="*/ 80885 w 1712337"/>
              <a:gd name="connsiteY164" fmla="*/ 1066312 h 1559769"/>
              <a:gd name="connsiteX165" fmla="*/ 69330 w 1712337"/>
              <a:gd name="connsiteY165" fmla="*/ 1060406 h 1559769"/>
              <a:gd name="connsiteX166" fmla="*/ 58497 w 1712337"/>
              <a:gd name="connsiteY166" fmla="*/ 1052532 h 1559769"/>
              <a:gd name="connsiteX167" fmla="*/ 48386 w 1712337"/>
              <a:gd name="connsiteY167" fmla="*/ 1044002 h 1559769"/>
              <a:gd name="connsiteX168" fmla="*/ 43338 w 1712337"/>
              <a:gd name="connsiteY168" fmla="*/ 1039062 h 1559769"/>
              <a:gd name="connsiteX169" fmla="*/ 40427 w 1712337"/>
              <a:gd name="connsiteY169" fmla="*/ 1035453 h 1559769"/>
              <a:gd name="connsiteX170" fmla="*/ 31764 w 1712337"/>
              <a:gd name="connsiteY170" fmla="*/ 1024954 h 1559769"/>
              <a:gd name="connsiteX171" fmla="*/ 23823 w 1712337"/>
              <a:gd name="connsiteY171" fmla="*/ 1013141 h 1559769"/>
              <a:gd name="connsiteX172" fmla="*/ 19822 w 1712337"/>
              <a:gd name="connsiteY172" fmla="*/ 1005867 h 1559769"/>
              <a:gd name="connsiteX173" fmla="*/ 16609 w 1712337"/>
              <a:gd name="connsiteY173" fmla="*/ 999380 h 1559769"/>
              <a:gd name="connsiteX174" fmla="*/ 13923 w 1712337"/>
              <a:gd name="connsiteY174" fmla="*/ 994228 h 1559769"/>
              <a:gd name="connsiteX175" fmla="*/ 10829 w 1712337"/>
              <a:gd name="connsiteY175" fmla="*/ 987548 h 1559769"/>
              <a:gd name="connsiteX176" fmla="*/ 6497 w 1712337"/>
              <a:gd name="connsiteY176" fmla="*/ 973768 h 1559769"/>
              <a:gd name="connsiteX177" fmla="*/ 3610 w 1712337"/>
              <a:gd name="connsiteY177" fmla="*/ 959330 h 1559769"/>
              <a:gd name="connsiteX178" fmla="*/ 1444 w 1712337"/>
              <a:gd name="connsiteY178" fmla="*/ 944237 h 1559769"/>
              <a:gd name="connsiteX179" fmla="*/ 0 w 1712337"/>
              <a:gd name="connsiteY179" fmla="*/ 928488 h 1559769"/>
              <a:gd name="connsiteX180" fmla="*/ 1444 w 1712337"/>
              <a:gd name="connsiteY180" fmla="*/ 914050 h 1559769"/>
              <a:gd name="connsiteX181" fmla="*/ 3610 w 1712337"/>
              <a:gd name="connsiteY181" fmla="*/ 898301 h 1559769"/>
              <a:gd name="connsiteX182" fmla="*/ 6497 w 1712337"/>
              <a:gd name="connsiteY182" fmla="*/ 884520 h 1559769"/>
              <a:gd name="connsiteX183" fmla="*/ 10829 w 1712337"/>
              <a:gd name="connsiteY183" fmla="*/ 870739 h 1559769"/>
              <a:gd name="connsiteX184" fmla="*/ 16604 w 1712337"/>
              <a:gd name="connsiteY184" fmla="*/ 856958 h 1559769"/>
              <a:gd name="connsiteX185" fmla="*/ 23823 w 1712337"/>
              <a:gd name="connsiteY185" fmla="*/ 844490 h 1559769"/>
              <a:gd name="connsiteX186" fmla="*/ 31764 w 1712337"/>
              <a:gd name="connsiteY186" fmla="*/ 833334 h 1559769"/>
              <a:gd name="connsiteX187" fmla="*/ 40427 w 1712337"/>
              <a:gd name="connsiteY187" fmla="*/ 822834 h 1559769"/>
              <a:gd name="connsiteX188" fmla="*/ 48367 w 1712337"/>
              <a:gd name="connsiteY188" fmla="*/ 812991 h 1559769"/>
              <a:gd name="connsiteX189" fmla="*/ 59196 w 1712337"/>
              <a:gd name="connsiteY189" fmla="*/ 804460 h 1559769"/>
              <a:gd name="connsiteX190" fmla="*/ 70024 w 1712337"/>
              <a:gd name="connsiteY190" fmla="*/ 796585 h 1559769"/>
              <a:gd name="connsiteX191" fmla="*/ 82296 w 1712337"/>
              <a:gd name="connsiteY191" fmla="*/ 790679 h 1559769"/>
              <a:gd name="connsiteX192" fmla="*/ 93847 w 1712337"/>
              <a:gd name="connsiteY192" fmla="*/ 785429 h 1559769"/>
              <a:gd name="connsiteX193" fmla="*/ 106841 w 1712337"/>
              <a:gd name="connsiteY193" fmla="*/ 781492 h 1559769"/>
              <a:gd name="connsiteX194" fmla="*/ 119835 w 1712337"/>
              <a:gd name="connsiteY194" fmla="*/ 779523 h 1559769"/>
              <a:gd name="connsiteX195" fmla="*/ 134273 w 1712337"/>
              <a:gd name="connsiteY195" fmla="*/ 778867 h 1559769"/>
              <a:gd name="connsiteX196" fmla="*/ 145823 w 1712337"/>
              <a:gd name="connsiteY196" fmla="*/ 778867 h 1559769"/>
              <a:gd name="connsiteX197" fmla="*/ 156652 w 1712337"/>
              <a:gd name="connsiteY197" fmla="*/ 780835 h 1559769"/>
              <a:gd name="connsiteX198" fmla="*/ 166036 w 1712337"/>
              <a:gd name="connsiteY198" fmla="*/ 783460 h 1559769"/>
              <a:gd name="connsiteX199" fmla="*/ 176141 w 1712337"/>
              <a:gd name="connsiteY199" fmla="*/ 786741 h 1559769"/>
              <a:gd name="connsiteX200" fmla="*/ 176861 w 1712337"/>
              <a:gd name="connsiteY200" fmla="*/ 787067 h 1559769"/>
              <a:gd name="connsiteX201" fmla="*/ 183456 w 1712337"/>
              <a:gd name="connsiteY201" fmla="*/ 790065 h 1559769"/>
              <a:gd name="connsiteX202" fmla="*/ 187681 w 1712337"/>
              <a:gd name="connsiteY202" fmla="*/ 792508 h 1559769"/>
              <a:gd name="connsiteX203" fmla="*/ 192025 w 1712337"/>
              <a:gd name="connsiteY203" fmla="*/ 795272 h 1559769"/>
              <a:gd name="connsiteX204" fmla="*/ 198522 w 1712337"/>
              <a:gd name="connsiteY204" fmla="*/ 800522 h 1559769"/>
              <a:gd name="connsiteX205" fmla="*/ 205019 w 1712337"/>
              <a:gd name="connsiteY205" fmla="*/ 805116 h 1559769"/>
              <a:gd name="connsiteX206" fmla="*/ 215125 w 1712337"/>
              <a:gd name="connsiteY206" fmla="*/ 814959 h 1559769"/>
              <a:gd name="connsiteX207" fmla="*/ 221622 w 1712337"/>
              <a:gd name="connsiteY207" fmla="*/ 822834 h 1559769"/>
              <a:gd name="connsiteX208" fmla="*/ 226676 w 1712337"/>
              <a:gd name="connsiteY208" fmla="*/ 831365 h 1559769"/>
              <a:gd name="connsiteX209" fmla="*/ 231007 w 1712337"/>
              <a:gd name="connsiteY209" fmla="*/ 838584 h 1559769"/>
              <a:gd name="connsiteX210" fmla="*/ 234593 w 1712337"/>
              <a:gd name="connsiteY210" fmla="*/ 842386 h 1559769"/>
              <a:gd name="connsiteX211" fmla="*/ 234714 w 1712337"/>
              <a:gd name="connsiteY211" fmla="*/ 842551 h 1559769"/>
              <a:gd name="connsiteX212" fmla="*/ 239047 w 1712337"/>
              <a:gd name="connsiteY212" fmla="*/ 847800 h 1559769"/>
              <a:gd name="connsiteX213" fmla="*/ 239343 w 1712337"/>
              <a:gd name="connsiteY213" fmla="*/ 848030 h 1559769"/>
              <a:gd name="connsiteX214" fmla="*/ 239670 w 1712337"/>
              <a:gd name="connsiteY214" fmla="*/ 848427 h 1559769"/>
              <a:gd name="connsiteX215" fmla="*/ 241136 w 1712337"/>
              <a:gd name="connsiteY215" fmla="*/ 849427 h 1559769"/>
              <a:gd name="connsiteX216" fmla="*/ 244103 w 1712337"/>
              <a:gd name="connsiteY216" fmla="*/ 851737 h 1559769"/>
              <a:gd name="connsiteX217" fmla="*/ 248436 w 1712337"/>
              <a:gd name="connsiteY217" fmla="*/ 854362 h 1559769"/>
              <a:gd name="connsiteX218" fmla="*/ 249287 w 1712337"/>
              <a:gd name="connsiteY218" fmla="*/ 854693 h 1559769"/>
              <a:gd name="connsiteX219" fmla="*/ 249776 w 1712337"/>
              <a:gd name="connsiteY219" fmla="*/ 854990 h 1559769"/>
              <a:gd name="connsiteX220" fmla="*/ 254830 w 1712337"/>
              <a:gd name="connsiteY220" fmla="*/ 856958 h 1559769"/>
              <a:gd name="connsiteX221" fmla="*/ 259161 w 1712337"/>
              <a:gd name="connsiteY221" fmla="*/ 858271 h 1559769"/>
              <a:gd name="connsiteX222" fmla="*/ 264214 w 1712337"/>
              <a:gd name="connsiteY222" fmla="*/ 858271 h 1559769"/>
              <a:gd name="connsiteX223" fmla="*/ 268546 w 1712337"/>
              <a:gd name="connsiteY223" fmla="*/ 856958 h 1559769"/>
              <a:gd name="connsiteX224" fmla="*/ 272877 w 1712337"/>
              <a:gd name="connsiteY224" fmla="*/ 854990 h 1559769"/>
              <a:gd name="connsiteX225" fmla="*/ 276487 w 1712337"/>
              <a:gd name="connsiteY225" fmla="*/ 852365 h 1559769"/>
              <a:gd name="connsiteX226" fmla="*/ 279374 w 1712337"/>
              <a:gd name="connsiteY226" fmla="*/ 848427 h 1559769"/>
              <a:gd name="connsiteX227" fmla="*/ 281540 w 1712337"/>
              <a:gd name="connsiteY227" fmla="*/ 843177 h 1559769"/>
              <a:gd name="connsiteX228" fmla="*/ 283706 w 1712337"/>
              <a:gd name="connsiteY228" fmla="*/ 837271 h 1559769"/>
              <a:gd name="connsiteX229" fmla="*/ 285149 w 1712337"/>
              <a:gd name="connsiteY229" fmla="*/ 830709 h 1559769"/>
              <a:gd name="connsiteX230" fmla="*/ 285871 w 1712337"/>
              <a:gd name="connsiteY230" fmla="*/ 823490 h 1559769"/>
              <a:gd name="connsiteX231" fmla="*/ 285871 w 1712337"/>
              <a:gd name="connsiteY231" fmla="*/ 261756 h 1559769"/>
              <a:gd name="connsiteX232" fmla="*/ 283111 w 1712337"/>
              <a:gd name="connsiteY232" fmla="*/ 261756 h 1559769"/>
              <a:gd name="connsiteX233" fmla="*/ 283101 w 1712337"/>
              <a:gd name="connsiteY233" fmla="*/ 259196 h 1559769"/>
              <a:gd name="connsiteX234" fmla="*/ 863029 w 1712337"/>
              <a:gd name="connsiteY234" fmla="*/ 259196 h 1559769"/>
              <a:gd name="connsiteX235" fmla="*/ 870251 w 1712337"/>
              <a:gd name="connsiteY235" fmla="*/ 257883 h 1559769"/>
              <a:gd name="connsiteX236" fmla="*/ 878195 w 1712337"/>
              <a:gd name="connsiteY236" fmla="*/ 257227 h 1559769"/>
              <a:gd name="connsiteX237" fmla="*/ 883972 w 1712337"/>
              <a:gd name="connsiteY237" fmla="*/ 255258 h 1559769"/>
              <a:gd name="connsiteX238" fmla="*/ 889750 w 1712337"/>
              <a:gd name="connsiteY238" fmla="*/ 253290 h 1559769"/>
              <a:gd name="connsiteX239" fmla="*/ 894083 w 1712337"/>
              <a:gd name="connsiteY239" fmla="*/ 250665 h 1559769"/>
              <a:gd name="connsiteX240" fmla="*/ 896972 w 1712337"/>
              <a:gd name="connsiteY240" fmla="*/ 247384 h 1559769"/>
              <a:gd name="connsiteX241" fmla="*/ 899139 w 1712337"/>
              <a:gd name="connsiteY241" fmla="*/ 243447 h 1559769"/>
              <a:gd name="connsiteX242" fmla="*/ 900583 w 1712337"/>
              <a:gd name="connsiteY242" fmla="*/ 239510 h 1559769"/>
              <a:gd name="connsiteX243" fmla="*/ 900583 w 1712337"/>
              <a:gd name="connsiteY243" fmla="*/ 234916 h 1559769"/>
              <a:gd name="connsiteX244" fmla="*/ 899583 w 1712337"/>
              <a:gd name="connsiteY244" fmla="*/ 232188 h 1559769"/>
              <a:gd name="connsiteX245" fmla="*/ 900584 w 1712337"/>
              <a:gd name="connsiteY245" fmla="*/ 229457 h 1559769"/>
              <a:gd name="connsiteX246" fmla="*/ 900584 w 1712337"/>
              <a:gd name="connsiteY246" fmla="*/ 225518 h 1559769"/>
              <a:gd name="connsiteX247" fmla="*/ 899140 w 1712337"/>
              <a:gd name="connsiteY247" fmla="*/ 220922 h 1559769"/>
              <a:gd name="connsiteX248" fmla="*/ 896973 w 1712337"/>
              <a:gd name="connsiteY248" fmla="*/ 216984 h 1559769"/>
              <a:gd name="connsiteX249" fmla="*/ 894084 w 1712337"/>
              <a:gd name="connsiteY249" fmla="*/ 211732 h 1559769"/>
              <a:gd name="connsiteX250" fmla="*/ 889751 w 1712337"/>
              <a:gd name="connsiteY250" fmla="*/ 207793 h 1559769"/>
              <a:gd name="connsiteX251" fmla="*/ 883973 w 1712337"/>
              <a:gd name="connsiteY251" fmla="*/ 203198 h 1559769"/>
              <a:gd name="connsiteX252" fmla="*/ 878196 w 1712337"/>
              <a:gd name="connsiteY252" fmla="*/ 199259 h 1559769"/>
              <a:gd name="connsiteX253" fmla="*/ 871696 w 1712337"/>
              <a:gd name="connsiteY253" fmla="*/ 195320 h 1559769"/>
              <a:gd name="connsiteX254" fmla="*/ 861585 w 1712337"/>
              <a:gd name="connsiteY254" fmla="*/ 190068 h 1559769"/>
              <a:gd name="connsiteX255" fmla="*/ 852919 w 1712337"/>
              <a:gd name="connsiteY255" fmla="*/ 184160 h 1559769"/>
              <a:gd name="connsiteX256" fmla="*/ 842086 w 1712337"/>
              <a:gd name="connsiteY256" fmla="*/ 175626 h 1559769"/>
              <a:gd name="connsiteX257" fmla="*/ 837030 w 1712337"/>
              <a:gd name="connsiteY257" fmla="*/ 169718 h 1559769"/>
              <a:gd name="connsiteX258" fmla="*/ 831253 w 1712337"/>
              <a:gd name="connsiteY258" fmla="*/ 163810 h 1559769"/>
              <a:gd name="connsiteX259" fmla="*/ 826197 w 1712337"/>
              <a:gd name="connsiteY259" fmla="*/ 156588 h 1559769"/>
              <a:gd name="connsiteX260" fmla="*/ 821864 w 1712337"/>
              <a:gd name="connsiteY260" fmla="*/ 149367 h 1559769"/>
              <a:gd name="connsiteX261" fmla="*/ 818253 w 1712337"/>
              <a:gd name="connsiteY261" fmla="*/ 140177 h 1559769"/>
              <a:gd name="connsiteX262" fmla="*/ 815364 w 1712337"/>
              <a:gd name="connsiteY262" fmla="*/ 131643 h 1559769"/>
              <a:gd name="connsiteX263" fmla="*/ 813198 w 1712337"/>
              <a:gd name="connsiteY263" fmla="*/ 121796 h 1559769"/>
              <a:gd name="connsiteX264" fmla="*/ 813198 w 1712337"/>
              <a:gd name="connsiteY264" fmla="*/ 120722 h 1559769"/>
              <a:gd name="connsiteX265" fmla="*/ 813919 w 1712337"/>
              <a:gd name="connsiteY265" fmla="*/ 108271 h 1559769"/>
              <a:gd name="connsiteX266" fmla="*/ 816086 w 1712337"/>
              <a:gd name="connsiteY266" fmla="*/ 96460 h 1559769"/>
              <a:gd name="connsiteX267" fmla="*/ 820419 w 1712337"/>
              <a:gd name="connsiteY267" fmla="*/ 84648 h 1559769"/>
              <a:gd name="connsiteX268" fmla="*/ 826196 w 1712337"/>
              <a:gd name="connsiteY268" fmla="*/ 73493 h 1559769"/>
              <a:gd name="connsiteX269" fmla="*/ 832696 w 1712337"/>
              <a:gd name="connsiteY269" fmla="*/ 62994 h 1559769"/>
              <a:gd name="connsiteX270" fmla="*/ 841363 w 1712337"/>
              <a:gd name="connsiteY270" fmla="*/ 53151 h 1559769"/>
              <a:gd name="connsiteX271" fmla="*/ 850751 w 1712337"/>
              <a:gd name="connsiteY271" fmla="*/ 43308 h 1559769"/>
              <a:gd name="connsiteX272" fmla="*/ 861584 w 1712337"/>
              <a:gd name="connsiteY272" fmla="*/ 35434 h 1559769"/>
              <a:gd name="connsiteX273" fmla="*/ 873862 w 1712337"/>
              <a:gd name="connsiteY273" fmla="*/ 27560 h 1559769"/>
              <a:gd name="connsiteX274" fmla="*/ 885417 w 1712337"/>
              <a:gd name="connsiteY274" fmla="*/ 20998 h 1559769"/>
              <a:gd name="connsiteX275" fmla="*/ 899139 w 1712337"/>
              <a:gd name="connsiteY275" fmla="*/ 13780 h 1559769"/>
              <a:gd name="connsiteX276" fmla="*/ 914305 w 1712337"/>
              <a:gd name="connsiteY276" fmla="*/ 9186 h 1559769"/>
              <a:gd name="connsiteX277" fmla="*/ 929471 w 1712337"/>
              <a:gd name="connsiteY277" fmla="*/ 5249 h 1559769"/>
              <a:gd name="connsiteX278" fmla="*/ 944637 w 1712337"/>
              <a:gd name="connsiteY278" fmla="*/ 1968 h 1559769"/>
              <a:gd name="connsiteX279" fmla="*/ 961970 w 1712337"/>
              <a:gd name="connsiteY279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712337" h="1559769">
                <a:moveTo>
                  <a:pt x="961970" y="0"/>
                </a:moveTo>
                <a:lnTo>
                  <a:pt x="978581" y="0"/>
                </a:lnTo>
                <a:lnTo>
                  <a:pt x="995191" y="0"/>
                </a:lnTo>
                <a:lnTo>
                  <a:pt x="1011802" y="1968"/>
                </a:lnTo>
                <a:lnTo>
                  <a:pt x="1027690" y="5249"/>
                </a:lnTo>
                <a:lnTo>
                  <a:pt x="1042857" y="9186"/>
                </a:lnTo>
                <a:lnTo>
                  <a:pt x="1057301" y="13780"/>
                </a:lnTo>
                <a:lnTo>
                  <a:pt x="1071022" y="20998"/>
                </a:lnTo>
                <a:lnTo>
                  <a:pt x="1084022" y="27560"/>
                </a:lnTo>
                <a:lnTo>
                  <a:pt x="1095577" y="35434"/>
                </a:lnTo>
                <a:lnTo>
                  <a:pt x="1106410" y="43308"/>
                </a:lnTo>
                <a:lnTo>
                  <a:pt x="1116521" y="53151"/>
                </a:lnTo>
                <a:lnTo>
                  <a:pt x="1123743" y="62994"/>
                </a:lnTo>
                <a:lnTo>
                  <a:pt x="1131687" y="73493"/>
                </a:lnTo>
                <a:lnTo>
                  <a:pt x="1136743" y="84648"/>
                </a:lnTo>
                <a:lnTo>
                  <a:pt x="1141076" y="96460"/>
                </a:lnTo>
                <a:lnTo>
                  <a:pt x="1143243" y="108271"/>
                </a:lnTo>
                <a:lnTo>
                  <a:pt x="1144070" y="115410"/>
                </a:lnTo>
                <a:lnTo>
                  <a:pt x="1143243" y="121796"/>
                </a:lnTo>
                <a:lnTo>
                  <a:pt x="1141077" y="131643"/>
                </a:lnTo>
                <a:lnTo>
                  <a:pt x="1138910" y="140177"/>
                </a:lnTo>
                <a:lnTo>
                  <a:pt x="1134577" y="149367"/>
                </a:lnTo>
                <a:lnTo>
                  <a:pt x="1130244" y="156588"/>
                </a:lnTo>
                <a:lnTo>
                  <a:pt x="1125910" y="163810"/>
                </a:lnTo>
                <a:lnTo>
                  <a:pt x="1120855" y="169718"/>
                </a:lnTo>
                <a:lnTo>
                  <a:pt x="1115077" y="175626"/>
                </a:lnTo>
                <a:lnTo>
                  <a:pt x="1104244" y="184160"/>
                </a:lnTo>
                <a:lnTo>
                  <a:pt x="1094856" y="190068"/>
                </a:lnTo>
                <a:lnTo>
                  <a:pt x="1086189" y="195320"/>
                </a:lnTo>
                <a:lnTo>
                  <a:pt x="1078967" y="199259"/>
                </a:lnTo>
                <a:lnTo>
                  <a:pt x="1072468" y="203198"/>
                </a:lnTo>
                <a:lnTo>
                  <a:pt x="1066690" y="207793"/>
                </a:lnTo>
                <a:lnTo>
                  <a:pt x="1062357" y="211732"/>
                </a:lnTo>
                <a:lnTo>
                  <a:pt x="1059468" y="216984"/>
                </a:lnTo>
                <a:lnTo>
                  <a:pt x="1057301" y="220922"/>
                </a:lnTo>
                <a:lnTo>
                  <a:pt x="1057301" y="225518"/>
                </a:lnTo>
                <a:lnTo>
                  <a:pt x="1057301" y="229457"/>
                </a:lnTo>
                <a:lnTo>
                  <a:pt x="1057495" y="230510"/>
                </a:lnTo>
                <a:lnTo>
                  <a:pt x="1057301" y="230979"/>
                </a:lnTo>
                <a:lnTo>
                  <a:pt x="1057301" y="234916"/>
                </a:lnTo>
                <a:lnTo>
                  <a:pt x="1057301" y="239510"/>
                </a:lnTo>
                <a:lnTo>
                  <a:pt x="1058023" y="243447"/>
                </a:lnTo>
                <a:lnTo>
                  <a:pt x="1060189" y="247384"/>
                </a:lnTo>
                <a:lnTo>
                  <a:pt x="1063800" y="250665"/>
                </a:lnTo>
                <a:lnTo>
                  <a:pt x="1068134" y="253290"/>
                </a:lnTo>
                <a:lnTo>
                  <a:pt x="1072467" y="255258"/>
                </a:lnTo>
                <a:lnTo>
                  <a:pt x="1078967" y="257227"/>
                </a:lnTo>
                <a:lnTo>
                  <a:pt x="1086189" y="257883"/>
                </a:lnTo>
                <a:lnTo>
                  <a:pt x="1094855" y="259196"/>
                </a:lnTo>
                <a:lnTo>
                  <a:pt x="1712337" y="259196"/>
                </a:lnTo>
                <a:lnTo>
                  <a:pt x="1712337" y="1559769"/>
                </a:lnTo>
                <a:lnTo>
                  <a:pt x="1065967" y="1559769"/>
                </a:lnTo>
                <a:lnTo>
                  <a:pt x="1060189" y="1555175"/>
                </a:lnTo>
                <a:lnTo>
                  <a:pt x="1057301" y="1549926"/>
                </a:lnTo>
                <a:lnTo>
                  <a:pt x="1056189" y="1545381"/>
                </a:lnTo>
                <a:lnTo>
                  <a:pt x="1057210" y="1542907"/>
                </a:lnTo>
                <a:lnTo>
                  <a:pt x="1060099" y="1538970"/>
                </a:lnTo>
                <a:lnTo>
                  <a:pt x="1064432" y="1534376"/>
                </a:lnTo>
                <a:lnTo>
                  <a:pt x="1070210" y="1530439"/>
                </a:lnTo>
                <a:lnTo>
                  <a:pt x="1076710" y="1526502"/>
                </a:lnTo>
                <a:lnTo>
                  <a:pt x="1083932" y="1522565"/>
                </a:lnTo>
                <a:lnTo>
                  <a:pt x="1092598" y="1517315"/>
                </a:lnTo>
                <a:lnTo>
                  <a:pt x="1101987" y="1511410"/>
                </a:lnTo>
                <a:lnTo>
                  <a:pt x="1112820" y="1502879"/>
                </a:lnTo>
                <a:lnTo>
                  <a:pt x="1118597" y="1496973"/>
                </a:lnTo>
                <a:lnTo>
                  <a:pt x="1123653" y="1491068"/>
                </a:lnTo>
                <a:lnTo>
                  <a:pt x="1127986" y="1483849"/>
                </a:lnTo>
                <a:lnTo>
                  <a:pt x="1132319" y="1475975"/>
                </a:lnTo>
                <a:lnTo>
                  <a:pt x="1136652" y="1467445"/>
                </a:lnTo>
                <a:lnTo>
                  <a:pt x="1138819" y="1458914"/>
                </a:lnTo>
                <a:lnTo>
                  <a:pt x="1140922" y="1449362"/>
                </a:lnTo>
                <a:lnTo>
                  <a:pt x="1141076" y="1448872"/>
                </a:lnTo>
                <a:lnTo>
                  <a:pt x="1143243" y="1439029"/>
                </a:lnTo>
                <a:lnTo>
                  <a:pt x="1143243" y="1428530"/>
                </a:lnTo>
                <a:lnTo>
                  <a:pt x="1143243" y="1415406"/>
                </a:lnTo>
                <a:lnTo>
                  <a:pt x="1140354" y="1403595"/>
                </a:lnTo>
                <a:lnTo>
                  <a:pt x="1136743" y="1391783"/>
                </a:lnTo>
                <a:lnTo>
                  <a:pt x="1130243" y="1381284"/>
                </a:lnTo>
                <a:lnTo>
                  <a:pt x="1123743" y="1370785"/>
                </a:lnTo>
                <a:lnTo>
                  <a:pt x="1115077" y="1360942"/>
                </a:lnTo>
                <a:lnTo>
                  <a:pt x="1105688" y="1351756"/>
                </a:lnTo>
                <a:lnTo>
                  <a:pt x="1094855" y="1343225"/>
                </a:lnTo>
                <a:lnTo>
                  <a:pt x="1084022" y="1335351"/>
                </a:lnTo>
                <a:lnTo>
                  <a:pt x="1071022" y="1328133"/>
                </a:lnTo>
                <a:lnTo>
                  <a:pt x="1057301" y="1322227"/>
                </a:lnTo>
                <a:lnTo>
                  <a:pt x="1042857" y="1316321"/>
                </a:lnTo>
                <a:lnTo>
                  <a:pt x="1027690" y="1312384"/>
                </a:lnTo>
                <a:lnTo>
                  <a:pt x="1011802" y="1309759"/>
                </a:lnTo>
                <a:lnTo>
                  <a:pt x="995191" y="1307791"/>
                </a:lnTo>
                <a:lnTo>
                  <a:pt x="978581" y="1307791"/>
                </a:lnTo>
                <a:lnTo>
                  <a:pt x="961248" y="1307791"/>
                </a:lnTo>
                <a:lnTo>
                  <a:pt x="944637" y="1309759"/>
                </a:lnTo>
                <a:lnTo>
                  <a:pt x="928749" y="1312384"/>
                </a:lnTo>
                <a:lnTo>
                  <a:pt x="913583" y="1316321"/>
                </a:lnTo>
                <a:lnTo>
                  <a:pt x="899139" y="1322227"/>
                </a:lnTo>
                <a:lnTo>
                  <a:pt x="885417" y="1328133"/>
                </a:lnTo>
                <a:lnTo>
                  <a:pt x="872417" y="1335351"/>
                </a:lnTo>
                <a:lnTo>
                  <a:pt x="860862" y="1343225"/>
                </a:lnTo>
                <a:lnTo>
                  <a:pt x="850751" y="1351756"/>
                </a:lnTo>
                <a:lnTo>
                  <a:pt x="841363" y="1360942"/>
                </a:lnTo>
                <a:lnTo>
                  <a:pt x="832696" y="1370785"/>
                </a:lnTo>
                <a:lnTo>
                  <a:pt x="826196" y="1381284"/>
                </a:lnTo>
                <a:lnTo>
                  <a:pt x="819697" y="1391783"/>
                </a:lnTo>
                <a:lnTo>
                  <a:pt x="816086" y="1403595"/>
                </a:lnTo>
                <a:lnTo>
                  <a:pt x="813197" y="1415406"/>
                </a:lnTo>
                <a:lnTo>
                  <a:pt x="813197" y="1417082"/>
                </a:lnTo>
                <a:lnTo>
                  <a:pt x="811662" y="1425448"/>
                </a:lnTo>
                <a:lnTo>
                  <a:pt x="810940" y="1437916"/>
                </a:lnTo>
                <a:lnTo>
                  <a:pt x="810940" y="1449071"/>
                </a:lnTo>
                <a:lnTo>
                  <a:pt x="813106" y="1458914"/>
                </a:lnTo>
                <a:lnTo>
                  <a:pt x="815995" y="1467445"/>
                </a:lnTo>
                <a:lnTo>
                  <a:pt x="819606" y="1475975"/>
                </a:lnTo>
                <a:lnTo>
                  <a:pt x="823939" y="1483849"/>
                </a:lnTo>
                <a:lnTo>
                  <a:pt x="828995" y="1491068"/>
                </a:lnTo>
                <a:lnTo>
                  <a:pt x="834772" y="1496973"/>
                </a:lnTo>
                <a:lnTo>
                  <a:pt x="839828" y="1502879"/>
                </a:lnTo>
                <a:lnTo>
                  <a:pt x="850661" y="1511410"/>
                </a:lnTo>
                <a:lnTo>
                  <a:pt x="859327" y="1517315"/>
                </a:lnTo>
                <a:lnTo>
                  <a:pt x="869438" y="1522565"/>
                </a:lnTo>
                <a:lnTo>
                  <a:pt x="875938" y="1526502"/>
                </a:lnTo>
                <a:lnTo>
                  <a:pt x="881715" y="1530439"/>
                </a:lnTo>
                <a:lnTo>
                  <a:pt x="887493" y="1534376"/>
                </a:lnTo>
                <a:lnTo>
                  <a:pt x="891826" y="1538970"/>
                </a:lnTo>
                <a:lnTo>
                  <a:pt x="894715" y="1542907"/>
                </a:lnTo>
                <a:lnTo>
                  <a:pt x="896882" y="1548156"/>
                </a:lnTo>
                <a:lnTo>
                  <a:pt x="898174" y="1551679"/>
                </a:lnTo>
                <a:lnTo>
                  <a:pt x="896250" y="1555175"/>
                </a:lnTo>
                <a:lnTo>
                  <a:pt x="890472" y="1559769"/>
                </a:lnTo>
                <a:lnTo>
                  <a:pt x="285871" y="1559769"/>
                </a:lnTo>
                <a:lnTo>
                  <a:pt x="285871" y="1034797"/>
                </a:lnTo>
                <a:lnTo>
                  <a:pt x="285268" y="1028220"/>
                </a:lnTo>
                <a:lnTo>
                  <a:pt x="285268" y="1026284"/>
                </a:lnTo>
                <a:lnTo>
                  <a:pt x="283824" y="1019066"/>
                </a:lnTo>
                <a:lnTo>
                  <a:pt x="281657" y="1013161"/>
                </a:lnTo>
                <a:lnTo>
                  <a:pt x="278768" y="1008567"/>
                </a:lnTo>
                <a:lnTo>
                  <a:pt x="277062" y="1006707"/>
                </a:lnTo>
                <a:lnTo>
                  <a:pt x="276487" y="1005923"/>
                </a:lnTo>
                <a:lnTo>
                  <a:pt x="276055" y="1005609"/>
                </a:lnTo>
                <a:lnTo>
                  <a:pt x="275157" y="1004630"/>
                </a:lnTo>
                <a:lnTo>
                  <a:pt x="272268" y="1001349"/>
                </a:lnTo>
                <a:lnTo>
                  <a:pt x="267935" y="999380"/>
                </a:lnTo>
                <a:lnTo>
                  <a:pt x="263602" y="998724"/>
                </a:lnTo>
                <a:lnTo>
                  <a:pt x="259269" y="998724"/>
                </a:lnTo>
                <a:lnTo>
                  <a:pt x="253491" y="999380"/>
                </a:lnTo>
                <a:lnTo>
                  <a:pt x="249158" y="1001349"/>
                </a:lnTo>
                <a:lnTo>
                  <a:pt x="244103" y="1004630"/>
                </a:lnTo>
                <a:lnTo>
                  <a:pt x="239769" y="1008567"/>
                </a:lnTo>
                <a:lnTo>
                  <a:pt x="234714" y="1013161"/>
                </a:lnTo>
                <a:lnTo>
                  <a:pt x="230381" y="1019066"/>
                </a:lnTo>
                <a:lnTo>
                  <a:pt x="226770" y="1026284"/>
                </a:lnTo>
                <a:lnTo>
                  <a:pt x="221714" y="1034159"/>
                </a:lnTo>
                <a:lnTo>
                  <a:pt x="213770" y="1042689"/>
                </a:lnTo>
                <a:lnTo>
                  <a:pt x="204382" y="1052532"/>
                </a:lnTo>
                <a:lnTo>
                  <a:pt x="197882" y="1057782"/>
                </a:lnTo>
                <a:lnTo>
                  <a:pt x="191382" y="1062375"/>
                </a:lnTo>
                <a:lnTo>
                  <a:pt x="183438" y="1066312"/>
                </a:lnTo>
                <a:lnTo>
                  <a:pt x="174771" y="1070249"/>
                </a:lnTo>
                <a:lnTo>
                  <a:pt x="166105" y="1074186"/>
                </a:lnTo>
                <a:lnTo>
                  <a:pt x="155272" y="1076155"/>
                </a:lnTo>
                <a:lnTo>
                  <a:pt x="144439" y="1078124"/>
                </a:lnTo>
                <a:lnTo>
                  <a:pt x="132884" y="1079436"/>
                </a:lnTo>
                <a:lnTo>
                  <a:pt x="119162" y="1078124"/>
                </a:lnTo>
                <a:lnTo>
                  <a:pt x="106162" y="1075499"/>
                </a:lnTo>
                <a:lnTo>
                  <a:pt x="93163" y="1072218"/>
                </a:lnTo>
                <a:lnTo>
                  <a:pt x="80885" y="1066312"/>
                </a:lnTo>
                <a:lnTo>
                  <a:pt x="69330" y="1060406"/>
                </a:lnTo>
                <a:lnTo>
                  <a:pt x="58497" y="1052532"/>
                </a:lnTo>
                <a:lnTo>
                  <a:pt x="48386" y="1044002"/>
                </a:lnTo>
                <a:lnTo>
                  <a:pt x="43338" y="1039062"/>
                </a:lnTo>
                <a:lnTo>
                  <a:pt x="40427" y="1035453"/>
                </a:lnTo>
                <a:lnTo>
                  <a:pt x="31764" y="1024954"/>
                </a:lnTo>
                <a:lnTo>
                  <a:pt x="23823" y="1013141"/>
                </a:lnTo>
                <a:lnTo>
                  <a:pt x="19822" y="1005867"/>
                </a:lnTo>
                <a:lnTo>
                  <a:pt x="16609" y="999380"/>
                </a:lnTo>
                <a:lnTo>
                  <a:pt x="13923" y="994228"/>
                </a:lnTo>
                <a:lnTo>
                  <a:pt x="10829" y="987548"/>
                </a:lnTo>
                <a:lnTo>
                  <a:pt x="6497" y="973768"/>
                </a:lnTo>
                <a:lnTo>
                  <a:pt x="3610" y="959330"/>
                </a:lnTo>
                <a:lnTo>
                  <a:pt x="1444" y="944237"/>
                </a:lnTo>
                <a:lnTo>
                  <a:pt x="0" y="928488"/>
                </a:lnTo>
                <a:lnTo>
                  <a:pt x="1444" y="914050"/>
                </a:lnTo>
                <a:lnTo>
                  <a:pt x="3610" y="898301"/>
                </a:lnTo>
                <a:lnTo>
                  <a:pt x="6497" y="884520"/>
                </a:lnTo>
                <a:lnTo>
                  <a:pt x="10829" y="870739"/>
                </a:lnTo>
                <a:lnTo>
                  <a:pt x="16604" y="856958"/>
                </a:lnTo>
                <a:lnTo>
                  <a:pt x="23823" y="844490"/>
                </a:lnTo>
                <a:lnTo>
                  <a:pt x="31764" y="833334"/>
                </a:lnTo>
                <a:lnTo>
                  <a:pt x="40427" y="822834"/>
                </a:lnTo>
                <a:lnTo>
                  <a:pt x="48367" y="812991"/>
                </a:lnTo>
                <a:lnTo>
                  <a:pt x="59196" y="804460"/>
                </a:lnTo>
                <a:lnTo>
                  <a:pt x="70024" y="796585"/>
                </a:lnTo>
                <a:lnTo>
                  <a:pt x="82296" y="790679"/>
                </a:lnTo>
                <a:lnTo>
                  <a:pt x="93847" y="785429"/>
                </a:lnTo>
                <a:lnTo>
                  <a:pt x="106841" y="781492"/>
                </a:lnTo>
                <a:lnTo>
                  <a:pt x="119835" y="779523"/>
                </a:lnTo>
                <a:lnTo>
                  <a:pt x="134273" y="778867"/>
                </a:lnTo>
                <a:lnTo>
                  <a:pt x="145823" y="778867"/>
                </a:lnTo>
                <a:lnTo>
                  <a:pt x="156652" y="780835"/>
                </a:lnTo>
                <a:lnTo>
                  <a:pt x="166036" y="783460"/>
                </a:lnTo>
                <a:lnTo>
                  <a:pt x="176141" y="786741"/>
                </a:lnTo>
                <a:lnTo>
                  <a:pt x="176861" y="787067"/>
                </a:lnTo>
                <a:lnTo>
                  <a:pt x="183456" y="790065"/>
                </a:lnTo>
                <a:lnTo>
                  <a:pt x="187681" y="792508"/>
                </a:lnTo>
                <a:lnTo>
                  <a:pt x="192025" y="795272"/>
                </a:lnTo>
                <a:lnTo>
                  <a:pt x="198522" y="800522"/>
                </a:lnTo>
                <a:lnTo>
                  <a:pt x="205019" y="805116"/>
                </a:lnTo>
                <a:lnTo>
                  <a:pt x="215125" y="814959"/>
                </a:lnTo>
                <a:lnTo>
                  <a:pt x="221622" y="822834"/>
                </a:lnTo>
                <a:lnTo>
                  <a:pt x="226676" y="831365"/>
                </a:lnTo>
                <a:lnTo>
                  <a:pt x="231007" y="838584"/>
                </a:lnTo>
                <a:lnTo>
                  <a:pt x="234593" y="842386"/>
                </a:lnTo>
                <a:lnTo>
                  <a:pt x="234714" y="842551"/>
                </a:lnTo>
                <a:lnTo>
                  <a:pt x="239047" y="847800"/>
                </a:lnTo>
                <a:lnTo>
                  <a:pt x="239343" y="848030"/>
                </a:lnTo>
                <a:lnTo>
                  <a:pt x="239670" y="848427"/>
                </a:lnTo>
                <a:lnTo>
                  <a:pt x="241136" y="849427"/>
                </a:lnTo>
                <a:lnTo>
                  <a:pt x="244103" y="851737"/>
                </a:lnTo>
                <a:lnTo>
                  <a:pt x="248436" y="854362"/>
                </a:lnTo>
                <a:lnTo>
                  <a:pt x="249287" y="854693"/>
                </a:lnTo>
                <a:lnTo>
                  <a:pt x="249776" y="854990"/>
                </a:lnTo>
                <a:lnTo>
                  <a:pt x="254830" y="856958"/>
                </a:lnTo>
                <a:lnTo>
                  <a:pt x="259161" y="858271"/>
                </a:lnTo>
                <a:lnTo>
                  <a:pt x="264214" y="858271"/>
                </a:lnTo>
                <a:lnTo>
                  <a:pt x="268546" y="856958"/>
                </a:lnTo>
                <a:lnTo>
                  <a:pt x="272877" y="854990"/>
                </a:lnTo>
                <a:lnTo>
                  <a:pt x="276487" y="852365"/>
                </a:lnTo>
                <a:lnTo>
                  <a:pt x="279374" y="848427"/>
                </a:lnTo>
                <a:lnTo>
                  <a:pt x="281540" y="843177"/>
                </a:lnTo>
                <a:lnTo>
                  <a:pt x="283706" y="837271"/>
                </a:lnTo>
                <a:lnTo>
                  <a:pt x="285149" y="830709"/>
                </a:lnTo>
                <a:lnTo>
                  <a:pt x="285871" y="823490"/>
                </a:lnTo>
                <a:lnTo>
                  <a:pt x="285871" y="261756"/>
                </a:lnTo>
                <a:lnTo>
                  <a:pt x="283111" y="261756"/>
                </a:lnTo>
                <a:lnTo>
                  <a:pt x="283101" y="259196"/>
                </a:lnTo>
                <a:lnTo>
                  <a:pt x="863029" y="259196"/>
                </a:lnTo>
                <a:lnTo>
                  <a:pt x="870251" y="257883"/>
                </a:lnTo>
                <a:lnTo>
                  <a:pt x="878195" y="257227"/>
                </a:lnTo>
                <a:lnTo>
                  <a:pt x="883972" y="255258"/>
                </a:lnTo>
                <a:lnTo>
                  <a:pt x="889750" y="253290"/>
                </a:lnTo>
                <a:lnTo>
                  <a:pt x="894083" y="250665"/>
                </a:lnTo>
                <a:lnTo>
                  <a:pt x="896972" y="247384"/>
                </a:lnTo>
                <a:lnTo>
                  <a:pt x="899139" y="243447"/>
                </a:lnTo>
                <a:lnTo>
                  <a:pt x="900583" y="239510"/>
                </a:lnTo>
                <a:lnTo>
                  <a:pt x="900583" y="234916"/>
                </a:lnTo>
                <a:lnTo>
                  <a:pt x="899583" y="232188"/>
                </a:lnTo>
                <a:lnTo>
                  <a:pt x="900584" y="229457"/>
                </a:lnTo>
                <a:lnTo>
                  <a:pt x="900584" y="225518"/>
                </a:lnTo>
                <a:lnTo>
                  <a:pt x="899140" y="220922"/>
                </a:lnTo>
                <a:lnTo>
                  <a:pt x="896973" y="216984"/>
                </a:lnTo>
                <a:lnTo>
                  <a:pt x="894084" y="211732"/>
                </a:lnTo>
                <a:lnTo>
                  <a:pt x="889751" y="207793"/>
                </a:lnTo>
                <a:lnTo>
                  <a:pt x="883973" y="203198"/>
                </a:lnTo>
                <a:lnTo>
                  <a:pt x="878196" y="199259"/>
                </a:lnTo>
                <a:lnTo>
                  <a:pt x="871696" y="195320"/>
                </a:lnTo>
                <a:lnTo>
                  <a:pt x="861585" y="190068"/>
                </a:lnTo>
                <a:lnTo>
                  <a:pt x="852919" y="184160"/>
                </a:lnTo>
                <a:lnTo>
                  <a:pt x="842086" y="175626"/>
                </a:lnTo>
                <a:lnTo>
                  <a:pt x="837030" y="169718"/>
                </a:lnTo>
                <a:lnTo>
                  <a:pt x="831253" y="163810"/>
                </a:lnTo>
                <a:lnTo>
                  <a:pt x="826197" y="156588"/>
                </a:lnTo>
                <a:lnTo>
                  <a:pt x="821864" y="149367"/>
                </a:lnTo>
                <a:lnTo>
                  <a:pt x="818253" y="140177"/>
                </a:lnTo>
                <a:lnTo>
                  <a:pt x="815364" y="131643"/>
                </a:lnTo>
                <a:lnTo>
                  <a:pt x="813198" y="121796"/>
                </a:lnTo>
                <a:lnTo>
                  <a:pt x="813198" y="120722"/>
                </a:lnTo>
                <a:lnTo>
                  <a:pt x="813919" y="108271"/>
                </a:lnTo>
                <a:lnTo>
                  <a:pt x="816086" y="96460"/>
                </a:lnTo>
                <a:lnTo>
                  <a:pt x="820419" y="84648"/>
                </a:lnTo>
                <a:lnTo>
                  <a:pt x="826196" y="73493"/>
                </a:lnTo>
                <a:lnTo>
                  <a:pt x="832696" y="62994"/>
                </a:lnTo>
                <a:lnTo>
                  <a:pt x="841363" y="53151"/>
                </a:lnTo>
                <a:lnTo>
                  <a:pt x="850751" y="43308"/>
                </a:lnTo>
                <a:lnTo>
                  <a:pt x="861584" y="35434"/>
                </a:lnTo>
                <a:lnTo>
                  <a:pt x="873862" y="27560"/>
                </a:lnTo>
                <a:lnTo>
                  <a:pt x="885417" y="20998"/>
                </a:lnTo>
                <a:lnTo>
                  <a:pt x="899139" y="13780"/>
                </a:lnTo>
                <a:lnTo>
                  <a:pt x="914305" y="9186"/>
                </a:lnTo>
                <a:lnTo>
                  <a:pt x="929471" y="5249"/>
                </a:lnTo>
                <a:lnTo>
                  <a:pt x="944637" y="1968"/>
                </a:lnTo>
                <a:lnTo>
                  <a:pt x="961970" y="0"/>
                </a:lnTo>
                <a:close/>
              </a:path>
            </a:pathLst>
          </a:cu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9B7A6C-2913-49ED-B98F-B2CD45F0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20856" r="33416" b="45339"/>
          <a:stretch>
            <a:fillRect/>
          </a:stretch>
        </p:blipFill>
        <p:spPr>
          <a:xfrm>
            <a:off x="5461979" y="1844681"/>
            <a:ext cx="1426467" cy="1819731"/>
          </a:xfrm>
          <a:custGeom>
            <a:avLst/>
            <a:gdLst>
              <a:gd name="connsiteX0" fmla="*/ 691577 w 1426467"/>
              <a:gd name="connsiteY0" fmla="*/ 0 h 1819731"/>
              <a:gd name="connsiteX1" fmla="*/ 708902 w 1426467"/>
              <a:gd name="connsiteY1" fmla="*/ 656 h 1819731"/>
              <a:gd name="connsiteX2" fmla="*/ 725506 w 1426467"/>
              <a:gd name="connsiteY2" fmla="*/ 1969 h 1819731"/>
              <a:gd name="connsiteX3" fmla="*/ 736237 w 1426467"/>
              <a:gd name="connsiteY3" fmla="*/ 3743 h 1819731"/>
              <a:gd name="connsiteX4" fmla="*/ 747162 w 1426467"/>
              <a:gd name="connsiteY4" fmla="*/ 7529 h 1819731"/>
              <a:gd name="connsiteX5" fmla="*/ 760878 w 1426467"/>
              <a:gd name="connsiteY5" fmla="*/ 12126 h 1819731"/>
              <a:gd name="connsiteX6" fmla="*/ 775316 w 1426467"/>
              <a:gd name="connsiteY6" fmla="*/ 18038 h 1819731"/>
              <a:gd name="connsiteX7" fmla="*/ 788310 w 1426467"/>
              <a:gd name="connsiteY7" fmla="*/ 25262 h 1819731"/>
              <a:gd name="connsiteX8" fmla="*/ 799860 w 1426467"/>
              <a:gd name="connsiteY8" fmla="*/ 33144 h 1819731"/>
              <a:gd name="connsiteX9" fmla="*/ 810689 w 1426467"/>
              <a:gd name="connsiteY9" fmla="*/ 41682 h 1819731"/>
              <a:gd name="connsiteX10" fmla="*/ 819352 w 1426467"/>
              <a:gd name="connsiteY10" fmla="*/ 50878 h 1819731"/>
              <a:gd name="connsiteX11" fmla="*/ 828014 w 1426467"/>
              <a:gd name="connsiteY11" fmla="*/ 60073 h 1819731"/>
              <a:gd name="connsiteX12" fmla="*/ 835955 w 1426467"/>
              <a:gd name="connsiteY12" fmla="*/ 71238 h 1819731"/>
              <a:gd name="connsiteX13" fmla="*/ 841008 w 1426467"/>
              <a:gd name="connsiteY13" fmla="*/ 81747 h 1819731"/>
              <a:gd name="connsiteX14" fmla="*/ 845340 w 1426467"/>
              <a:gd name="connsiteY14" fmla="*/ 93570 h 1819731"/>
              <a:gd name="connsiteX15" fmla="*/ 847505 w 1426467"/>
              <a:gd name="connsiteY15" fmla="*/ 105392 h 1819731"/>
              <a:gd name="connsiteX16" fmla="*/ 848949 w 1426467"/>
              <a:gd name="connsiteY16" fmla="*/ 118528 h 1819731"/>
              <a:gd name="connsiteX17" fmla="*/ 847505 w 1426467"/>
              <a:gd name="connsiteY17" fmla="*/ 129037 h 1819731"/>
              <a:gd name="connsiteX18" fmla="*/ 845340 w 1426467"/>
              <a:gd name="connsiteY18" fmla="*/ 138889 h 1819731"/>
              <a:gd name="connsiteX19" fmla="*/ 843174 w 1426467"/>
              <a:gd name="connsiteY19" fmla="*/ 148741 h 1819731"/>
              <a:gd name="connsiteX20" fmla="*/ 838843 w 1426467"/>
              <a:gd name="connsiteY20" fmla="*/ 156622 h 1819731"/>
              <a:gd name="connsiteX21" fmla="*/ 834511 w 1426467"/>
              <a:gd name="connsiteY21" fmla="*/ 164504 h 1819731"/>
              <a:gd name="connsiteX22" fmla="*/ 830180 w 1426467"/>
              <a:gd name="connsiteY22" fmla="*/ 171072 h 1819731"/>
              <a:gd name="connsiteX23" fmla="*/ 825127 w 1426467"/>
              <a:gd name="connsiteY23" fmla="*/ 176983 h 1819731"/>
              <a:gd name="connsiteX24" fmla="*/ 819352 w 1426467"/>
              <a:gd name="connsiteY24" fmla="*/ 182894 h 1819731"/>
              <a:gd name="connsiteX25" fmla="*/ 808523 w 1426467"/>
              <a:gd name="connsiteY25" fmla="*/ 192090 h 1819731"/>
              <a:gd name="connsiteX26" fmla="*/ 799138 w 1426467"/>
              <a:gd name="connsiteY26" fmla="*/ 198658 h 1819731"/>
              <a:gd name="connsiteX27" fmla="*/ 790476 w 1426467"/>
              <a:gd name="connsiteY27" fmla="*/ 203912 h 1819731"/>
              <a:gd name="connsiteX28" fmla="*/ 779647 w 1426467"/>
              <a:gd name="connsiteY28" fmla="*/ 208510 h 1819731"/>
              <a:gd name="connsiteX29" fmla="*/ 771706 w 1426467"/>
              <a:gd name="connsiteY29" fmla="*/ 214421 h 1819731"/>
              <a:gd name="connsiteX30" fmla="*/ 765209 w 1426467"/>
              <a:gd name="connsiteY30" fmla="*/ 221646 h 1819731"/>
              <a:gd name="connsiteX31" fmla="*/ 762322 w 1426467"/>
              <a:gd name="connsiteY31" fmla="*/ 227557 h 1819731"/>
              <a:gd name="connsiteX32" fmla="*/ 760156 w 1426467"/>
              <a:gd name="connsiteY32" fmla="*/ 234125 h 1819731"/>
              <a:gd name="connsiteX33" fmla="*/ 760878 w 1426467"/>
              <a:gd name="connsiteY33" fmla="*/ 240036 h 1819731"/>
              <a:gd name="connsiteX34" fmla="*/ 764487 w 1426467"/>
              <a:gd name="connsiteY34" fmla="*/ 245290 h 1819731"/>
              <a:gd name="connsiteX35" fmla="*/ 769541 w 1426467"/>
              <a:gd name="connsiteY35" fmla="*/ 249888 h 1819731"/>
              <a:gd name="connsiteX36" fmla="*/ 776225 w 1426467"/>
              <a:gd name="connsiteY36" fmla="*/ 249888 h 1819731"/>
              <a:gd name="connsiteX37" fmla="*/ 778926 w 1426467"/>
              <a:gd name="connsiteY37" fmla="*/ 251993 h 1819731"/>
              <a:gd name="connsiteX38" fmla="*/ 784701 w 1426467"/>
              <a:gd name="connsiteY38" fmla="*/ 254618 h 1819731"/>
              <a:gd name="connsiteX39" fmla="*/ 791199 w 1426467"/>
              <a:gd name="connsiteY39" fmla="*/ 256587 h 1819731"/>
              <a:gd name="connsiteX40" fmla="*/ 799861 w 1426467"/>
              <a:gd name="connsiteY40" fmla="*/ 258555 h 1819731"/>
              <a:gd name="connsiteX41" fmla="*/ 808524 w 1426467"/>
              <a:gd name="connsiteY41" fmla="*/ 258555 h 1819731"/>
              <a:gd name="connsiteX42" fmla="*/ 1098726 w 1426467"/>
              <a:gd name="connsiteY42" fmla="*/ 258555 h 1819731"/>
              <a:gd name="connsiteX43" fmla="*/ 1098726 w 1426467"/>
              <a:gd name="connsiteY43" fmla="*/ 259868 h 1819731"/>
              <a:gd name="connsiteX44" fmla="*/ 1423707 w 1426467"/>
              <a:gd name="connsiteY44" fmla="*/ 259868 h 1819731"/>
              <a:gd name="connsiteX45" fmla="*/ 1425864 w 1426467"/>
              <a:gd name="connsiteY45" fmla="*/ 822289 h 1819731"/>
              <a:gd name="connsiteX46" fmla="*/ 1424420 w 1426467"/>
              <a:gd name="connsiteY46" fmla="*/ 828851 h 1819731"/>
              <a:gd name="connsiteX47" fmla="*/ 1423697 w 1426467"/>
              <a:gd name="connsiteY47" fmla="*/ 836069 h 1819731"/>
              <a:gd name="connsiteX48" fmla="*/ 1421531 w 1426467"/>
              <a:gd name="connsiteY48" fmla="*/ 841975 h 1819731"/>
              <a:gd name="connsiteX49" fmla="*/ 1419364 w 1426467"/>
              <a:gd name="connsiteY49" fmla="*/ 845912 h 1819731"/>
              <a:gd name="connsiteX50" fmla="*/ 1415753 w 1426467"/>
              <a:gd name="connsiteY50" fmla="*/ 849849 h 1819731"/>
              <a:gd name="connsiteX51" fmla="*/ 1411420 w 1426467"/>
              <a:gd name="connsiteY51" fmla="*/ 852474 h 1819731"/>
              <a:gd name="connsiteX52" fmla="*/ 1408531 w 1426467"/>
              <a:gd name="connsiteY52" fmla="*/ 854443 h 1819731"/>
              <a:gd name="connsiteX53" fmla="*/ 1404198 w 1426467"/>
              <a:gd name="connsiteY53" fmla="*/ 855755 h 1819731"/>
              <a:gd name="connsiteX54" fmla="*/ 1398420 w 1426467"/>
              <a:gd name="connsiteY54" fmla="*/ 855755 h 1819731"/>
              <a:gd name="connsiteX55" fmla="*/ 1394087 w 1426467"/>
              <a:gd name="connsiteY55" fmla="*/ 854443 h 1819731"/>
              <a:gd name="connsiteX56" fmla="*/ 1389883 w 1426467"/>
              <a:gd name="connsiteY56" fmla="*/ 852805 h 1819731"/>
              <a:gd name="connsiteX57" fmla="*/ 1386041 w 1426467"/>
              <a:gd name="connsiteY57" fmla="*/ 850477 h 1819731"/>
              <a:gd name="connsiteX58" fmla="*/ 1381732 w 1426467"/>
              <a:gd name="connsiteY58" fmla="*/ 847539 h 1819731"/>
              <a:gd name="connsiteX59" fmla="*/ 1379939 w 1426467"/>
              <a:gd name="connsiteY59" fmla="*/ 846142 h 1819731"/>
              <a:gd name="connsiteX60" fmla="*/ 1375935 w 1426467"/>
              <a:gd name="connsiteY60" fmla="*/ 841289 h 1819731"/>
              <a:gd name="connsiteX61" fmla="*/ 1375189 w 1426467"/>
              <a:gd name="connsiteY61" fmla="*/ 840498 h 1819731"/>
              <a:gd name="connsiteX62" fmla="*/ 1370977 w 1426467"/>
              <a:gd name="connsiteY62" fmla="*/ 834757 h 1819731"/>
              <a:gd name="connsiteX63" fmla="*/ 1367366 w 1426467"/>
              <a:gd name="connsiteY63" fmla="*/ 828195 h 1819731"/>
              <a:gd name="connsiteX64" fmla="*/ 1362310 w 1426467"/>
              <a:gd name="connsiteY64" fmla="*/ 820321 h 1819731"/>
              <a:gd name="connsiteX65" fmla="*/ 1354366 w 1426467"/>
              <a:gd name="connsiteY65" fmla="*/ 811134 h 1819731"/>
              <a:gd name="connsiteX66" fmla="*/ 1344978 w 1426467"/>
              <a:gd name="connsiteY66" fmla="*/ 801947 h 1819731"/>
              <a:gd name="connsiteX67" fmla="*/ 1338478 w 1426467"/>
              <a:gd name="connsiteY67" fmla="*/ 796698 h 1819731"/>
              <a:gd name="connsiteX68" fmla="*/ 1331978 w 1426467"/>
              <a:gd name="connsiteY68" fmla="*/ 792760 h 1819731"/>
              <a:gd name="connsiteX69" fmla="*/ 1328277 w 1426467"/>
              <a:gd name="connsiteY69" fmla="*/ 790620 h 1819731"/>
              <a:gd name="connsiteX70" fmla="*/ 1325402 w 1426467"/>
              <a:gd name="connsiteY70" fmla="*/ 788791 h 1819731"/>
              <a:gd name="connsiteX71" fmla="*/ 1324052 w 1426467"/>
              <a:gd name="connsiteY71" fmla="*/ 788177 h 1819731"/>
              <a:gd name="connsiteX72" fmla="*/ 1324034 w 1426467"/>
              <a:gd name="connsiteY72" fmla="*/ 788167 h 1819731"/>
              <a:gd name="connsiteX73" fmla="*/ 1317457 w 1426467"/>
              <a:gd name="connsiteY73" fmla="*/ 785179 h 1819731"/>
              <a:gd name="connsiteX74" fmla="*/ 1316739 w 1426467"/>
              <a:gd name="connsiteY74" fmla="*/ 784853 h 1819731"/>
              <a:gd name="connsiteX75" fmla="*/ 1316737 w 1426467"/>
              <a:gd name="connsiteY75" fmla="*/ 784853 h 1819731"/>
              <a:gd name="connsiteX76" fmla="*/ 1315367 w 1426467"/>
              <a:gd name="connsiteY76" fmla="*/ 784230 h 1819731"/>
              <a:gd name="connsiteX77" fmla="*/ 1306701 w 1426467"/>
              <a:gd name="connsiteY77" fmla="*/ 780949 h 1819731"/>
              <a:gd name="connsiteX78" fmla="*/ 1295868 w 1426467"/>
              <a:gd name="connsiteY78" fmla="*/ 778324 h 1819731"/>
              <a:gd name="connsiteX79" fmla="*/ 1285035 w 1426467"/>
              <a:gd name="connsiteY79" fmla="*/ 776356 h 1819731"/>
              <a:gd name="connsiteX80" fmla="*/ 1273480 w 1426467"/>
              <a:gd name="connsiteY80" fmla="*/ 776356 h 1819731"/>
              <a:gd name="connsiteX81" fmla="*/ 1259758 w 1426467"/>
              <a:gd name="connsiteY81" fmla="*/ 776356 h 1819731"/>
              <a:gd name="connsiteX82" fmla="*/ 1246758 w 1426467"/>
              <a:gd name="connsiteY82" fmla="*/ 778980 h 1819731"/>
              <a:gd name="connsiteX83" fmla="*/ 1233759 w 1426467"/>
              <a:gd name="connsiteY83" fmla="*/ 782918 h 1819731"/>
              <a:gd name="connsiteX84" fmla="*/ 1221481 w 1426467"/>
              <a:gd name="connsiteY84" fmla="*/ 788167 h 1819731"/>
              <a:gd name="connsiteX85" fmla="*/ 1209926 w 1426467"/>
              <a:gd name="connsiteY85" fmla="*/ 794073 h 1819731"/>
              <a:gd name="connsiteX86" fmla="*/ 1199093 w 1426467"/>
              <a:gd name="connsiteY86" fmla="*/ 801947 h 1819731"/>
              <a:gd name="connsiteX87" fmla="*/ 1188982 w 1426467"/>
              <a:gd name="connsiteY87" fmla="*/ 810478 h 1819731"/>
              <a:gd name="connsiteX88" fmla="*/ 1179594 w 1426467"/>
              <a:gd name="connsiteY88" fmla="*/ 820321 h 1819731"/>
              <a:gd name="connsiteX89" fmla="*/ 1170927 w 1426467"/>
              <a:gd name="connsiteY89" fmla="*/ 830163 h 1819731"/>
              <a:gd name="connsiteX90" fmla="*/ 1163705 w 1426467"/>
              <a:gd name="connsiteY90" fmla="*/ 841975 h 1819731"/>
              <a:gd name="connsiteX91" fmla="*/ 1157205 w 1426467"/>
              <a:gd name="connsiteY91" fmla="*/ 854443 h 1819731"/>
              <a:gd name="connsiteX92" fmla="*/ 1150705 w 1426467"/>
              <a:gd name="connsiteY92" fmla="*/ 867566 h 1819731"/>
              <a:gd name="connsiteX93" fmla="*/ 1146372 w 1426467"/>
              <a:gd name="connsiteY93" fmla="*/ 881346 h 1819731"/>
              <a:gd name="connsiteX94" fmla="*/ 1142761 w 1426467"/>
              <a:gd name="connsiteY94" fmla="*/ 895783 h 1819731"/>
              <a:gd name="connsiteX95" fmla="*/ 1140595 w 1426467"/>
              <a:gd name="connsiteY95" fmla="*/ 910219 h 1819731"/>
              <a:gd name="connsiteX96" fmla="*/ 1140595 w 1426467"/>
              <a:gd name="connsiteY96" fmla="*/ 925968 h 1819731"/>
              <a:gd name="connsiteX97" fmla="*/ 1140595 w 1426467"/>
              <a:gd name="connsiteY97" fmla="*/ 941716 h 1819731"/>
              <a:gd name="connsiteX98" fmla="*/ 1142761 w 1426467"/>
              <a:gd name="connsiteY98" fmla="*/ 956809 h 1819731"/>
              <a:gd name="connsiteX99" fmla="*/ 1146372 w 1426467"/>
              <a:gd name="connsiteY99" fmla="*/ 971245 h 1819731"/>
              <a:gd name="connsiteX100" fmla="*/ 1150705 w 1426467"/>
              <a:gd name="connsiteY100" fmla="*/ 985025 h 1819731"/>
              <a:gd name="connsiteX101" fmla="*/ 1154519 w 1426467"/>
              <a:gd name="connsiteY101" fmla="*/ 992340 h 1819731"/>
              <a:gd name="connsiteX102" fmla="*/ 1157200 w 1426467"/>
              <a:gd name="connsiteY102" fmla="*/ 998129 h 1819731"/>
              <a:gd name="connsiteX103" fmla="*/ 1160418 w 1426467"/>
              <a:gd name="connsiteY103" fmla="*/ 1003979 h 1819731"/>
              <a:gd name="connsiteX104" fmla="*/ 1163705 w 1426467"/>
              <a:gd name="connsiteY104" fmla="*/ 1010616 h 1819731"/>
              <a:gd name="connsiteX105" fmla="*/ 1170927 w 1426467"/>
              <a:gd name="connsiteY105" fmla="*/ 1022428 h 1819731"/>
              <a:gd name="connsiteX106" fmla="*/ 1179594 w 1426467"/>
              <a:gd name="connsiteY106" fmla="*/ 1032927 h 1819731"/>
              <a:gd name="connsiteX107" fmla="*/ 1183934 w 1426467"/>
              <a:gd name="connsiteY107" fmla="*/ 1037174 h 1819731"/>
              <a:gd name="connsiteX108" fmla="*/ 1188963 w 1426467"/>
              <a:gd name="connsiteY108" fmla="*/ 1043409 h 1819731"/>
              <a:gd name="connsiteX109" fmla="*/ 1199792 w 1426467"/>
              <a:gd name="connsiteY109" fmla="*/ 1052596 h 1819731"/>
              <a:gd name="connsiteX110" fmla="*/ 1210620 w 1426467"/>
              <a:gd name="connsiteY110" fmla="*/ 1059158 h 1819731"/>
              <a:gd name="connsiteX111" fmla="*/ 1222892 w 1426467"/>
              <a:gd name="connsiteY111" fmla="*/ 1066377 h 1819731"/>
              <a:gd name="connsiteX112" fmla="*/ 1234443 w 1426467"/>
              <a:gd name="connsiteY112" fmla="*/ 1070971 h 1819731"/>
              <a:gd name="connsiteX113" fmla="*/ 1247437 w 1426467"/>
              <a:gd name="connsiteY113" fmla="*/ 1074908 h 1819731"/>
              <a:gd name="connsiteX114" fmla="*/ 1260431 w 1426467"/>
              <a:gd name="connsiteY114" fmla="*/ 1076877 h 1819731"/>
              <a:gd name="connsiteX115" fmla="*/ 1274869 w 1426467"/>
              <a:gd name="connsiteY115" fmla="*/ 1078189 h 1819731"/>
              <a:gd name="connsiteX116" fmla="*/ 1286419 w 1426467"/>
              <a:gd name="connsiteY116" fmla="*/ 1076877 h 1819731"/>
              <a:gd name="connsiteX117" fmla="*/ 1297248 w 1426467"/>
              <a:gd name="connsiteY117" fmla="*/ 1074908 h 1819731"/>
              <a:gd name="connsiteX118" fmla="*/ 1306632 w 1426467"/>
              <a:gd name="connsiteY118" fmla="*/ 1072939 h 1819731"/>
              <a:gd name="connsiteX119" fmla="*/ 1316739 w 1426467"/>
              <a:gd name="connsiteY119" fmla="*/ 1069002 h 1819731"/>
              <a:gd name="connsiteX120" fmla="*/ 1325402 w 1426467"/>
              <a:gd name="connsiteY120" fmla="*/ 1065065 h 1819731"/>
              <a:gd name="connsiteX121" fmla="*/ 1332621 w 1426467"/>
              <a:gd name="connsiteY121" fmla="*/ 1061127 h 1819731"/>
              <a:gd name="connsiteX122" fmla="*/ 1339118 w 1426467"/>
              <a:gd name="connsiteY122" fmla="*/ 1056534 h 1819731"/>
              <a:gd name="connsiteX123" fmla="*/ 1345615 w 1426467"/>
              <a:gd name="connsiteY123" fmla="*/ 1051284 h 1819731"/>
              <a:gd name="connsiteX124" fmla="*/ 1355721 w 1426467"/>
              <a:gd name="connsiteY124" fmla="*/ 1041440 h 1819731"/>
              <a:gd name="connsiteX125" fmla="*/ 1362218 w 1426467"/>
              <a:gd name="connsiteY125" fmla="*/ 1032909 h 1819731"/>
              <a:gd name="connsiteX126" fmla="*/ 1367272 w 1426467"/>
              <a:gd name="connsiteY126" fmla="*/ 1025034 h 1819731"/>
              <a:gd name="connsiteX127" fmla="*/ 1371603 w 1426467"/>
              <a:gd name="connsiteY127" fmla="*/ 1017816 h 1819731"/>
              <a:gd name="connsiteX128" fmla="*/ 1375935 w 1426467"/>
              <a:gd name="connsiteY128" fmla="*/ 1011910 h 1819731"/>
              <a:gd name="connsiteX129" fmla="*/ 1380266 w 1426467"/>
              <a:gd name="connsiteY129" fmla="*/ 1007316 h 1819731"/>
              <a:gd name="connsiteX130" fmla="*/ 1386041 w 1426467"/>
              <a:gd name="connsiteY130" fmla="*/ 1003379 h 1819731"/>
              <a:gd name="connsiteX131" fmla="*/ 1390372 w 1426467"/>
              <a:gd name="connsiteY131" fmla="*/ 1000098 h 1819731"/>
              <a:gd name="connsiteX132" fmla="*/ 1395426 w 1426467"/>
              <a:gd name="connsiteY132" fmla="*/ 999441 h 1819731"/>
              <a:gd name="connsiteX133" fmla="*/ 1399757 w 1426467"/>
              <a:gd name="connsiteY133" fmla="*/ 998129 h 1819731"/>
              <a:gd name="connsiteX134" fmla="*/ 1404810 w 1426467"/>
              <a:gd name="connsiteY134" fmla="*/ 998129 h 1819731"/>
              <a:gd name="connsiteX135" fmla="*/ 1409142 w 1426467"/>
              <a:gd name="connsiteY135" fmla="*/ 999441 h 1819731"/>
              <a:gd name="connsiteX136" fmla="*/ 1413473 w 1426467"/>
              <a:gd name="connsiteY136" fmla="*/ 1001410 h 1819731"/>
              <a:gd name="connsiteX137" fmla="*/ 1416651 w 1426467"/>
              <a:gd name="connsiteY137" fmla="*/ 1003721 h 1819731"/>
              <a:gd name="connsiteX138" fmla="*/ 1417658 w 1426467"/>
              <a:gd name="connsiteY138" fmla="*/ 1004819 h 1819731"/>
              <a:gd name="connsiteX139" fmla="*/ 1419970 w 1426467"/>
              <a:gd name="connsiteY139" fmla="*/ 1007972 h 1819731"/>
              <a:gd name="connsiteX140" fmla="*/ 1422136 w 1426467"/>
              <a:gd name="connsiteY140" fmla="*/ 1011910 h 1819731"/>
              <a:gd name="connsiteX141" fmla="*/ 1424302 w 1426467"/>
              <a:gd name="connsiteY141" fmla="*/ 1017816 h 1819731"/>
              <a:gd name="connsiteX142" fmla="*/ 1425745 w 1426467"/>
              <a:gd name="connsiteY142" fmla="*/ 1025034 h 1819731"/>
              <a:gd name="connsiteX143" fmla="*/ 1425864 w 1426467"/>
              <a:gd name="connsiteY143" fmla="*/ 1026332 h 1819731"/>
              <a:gd name="connsiteX144" fmla="*/ 1425864 w 1426467"/>
              <a:gd name="connsiteY144" fmla="*/ 1032271 h 1819731"/>
              <a:gd name="connsiteX145" fmla="*/ 1425864 w 1426467"/>
              <a:gd name="connsiteY145" fmla="*/ 1557881 h 1819731"/>
              <a:gd name="connsiteX146" fmla="*/ 1426467 w 1426467"/>
              <a:gd name="connsiteY146" fmla="*/ 1557881 h 1819731"/>
              <a:gd name="connsiteX147" fmla="*/ 1426467 w 1426467"/>
              <a:gd name="connsiteY147" fmla="*/ 1558551 h 1819731"/>
              <a:gd name="connsiteX148" fmla="*/ 1031590 w 1426467"/>
              <a:gd name="connsiteY148" fmla="*/ 1558551 h 1819731"/>
              <a:gd name="connsiteX149" fmla="*/ 1031590 w 1426467"/>
              <a:gd name="connsiteY149" fmla="*/ 1559207 h 1819731"/>
              <a:gd name="connsiteX150" fmla="*/ 850394 w 1426467"/>
              <a:gd name="connsiteY150" fmla="*/ 1559207 h 1819731"/>
              <a:gd name="connsiteX151" fmla="*/ 841731 w 1426467"/>
              <a:gd name="connsiteY151" fmla="*/ 1560520 h 1819731"/>
              <a:gd name="connsiteX152" fmla="*/ 833068 w 1426467"/>
              <a:gd name="connsiteY152" fmla="*/ 1561176 h 1819731"/>
              <a:gd name="connsiteX153" fmla="*/ 826571 w 1426467"/>
              <a:gd name="connsiteY153" fmla="*/ 1563145 h 1819731"/>
              <a:gd name="connsiteX154" fmla="*/ 821518 w 1426467"/>
              <a:gd name="connsiteY154" fmla="*/ 1566426 h 1819731"/>
              <a:gd name="connsiteX155" fmla="*/ 815743 w 1426467"/>
              <a:gd name="connsiteY155" fmla="*/ 1571019 h 1819731"/>
              <a:gd name="connsiteX156" fmla="*/ 815612 w 1426467"/>
              <a:gd name="connsiteY156" fmla="*/ 1571287 h 1819731"/>
              <a:gd name="connsiteX157" fmla="*/ 812261 w 1426467"/>
              <a:gd name="connsiteY157" fmla="*/ 1571287 h 1819731"/>
              <a:gd name="connsiteX158" fmla="*/ 807079 w 1426467"/>
              <a:gd name="connsiteY158" fmla="*/ 1575408 h 1819731"/>
              <a:gd name="connsiteX159" fmla="*/ 804191 w 1426467"/>
              <a:gd name="connsiteY159" fmla="*/ 1581315 h 1819731"/>
              <a:gd name="connsiteX160" fmla="*/ 804191 w 1426467"/>
              <a:gd name="connsiteY160" fmla="*/ 1587221 h 1819731"/>
              <a:gd name="connsiteX161" fmla="*/ 804913 w 1426467"/>
              <a:gd name="connsiteY161" fmla="*/ 1593127 h 1819731"/>
              <a:gd name="connsiteX162" fmla="*/ 808523 w 1426467"/>
              <a:gd name="connsiteY162" fmla="*/ 1600345 h 1819731"/>
              <a:gd name="connsiteX163" fmla="*/ 815020 w 1426467"/>
              <a:gd name="connsiteY163" fmla="*/ 1606251 h 1819731"/>
              <a:gd name="connsiteX164" fmla="*/ 822239 w 1426467"/>
              <a:gd name="connsiteY164" fmla="*/ 1612157 h 1819731"/>
              <a:gd name="connsiteX165" fmla="*/ 833067 w 1426467"/>
              <a:gd name="connsiteY165" fmla="*/ 1618064 h 1819731"/>
              <a:gd name="connsiteX166" fmla="*/ 841730 w 1426467"/>
              <a:gd name="connsiteY166" fmla="*/ 1622657 h 1819731"/>
              <a:gd name="connsiteX167" fmla="*/ 851837 w 1426467"/>
              <a:gd name="connsiteY167" fmla="*/ 1628563 h 1819731"/>
              <a:gd name="connsiteX168" fmla="*/ 861943 w 1426467"/>
              <a:gd name="connsiteY168" fmla="*/ 1637750 h 1819731"/>
              <a:gd name="connsiteX169" fmla="*/ 867718 w 1426467"/>
              <a:gd name="connsiteY169" fmla="*/ 1643657 h 1819731"/>
              <a:gd name="connsiteX170" fmla="*/ 872772 w 1426467"/>
              <a:gd name="connsiteY170" fmla="*/ 1649563 h 1819731"/>
              <a:gd name="connsiteX171" fmla="*/ 877103 w 1426467"/>
              <a:gd name="connsiteY171" fmla="*/ 1656781 h 1819731"/>
              <a:gd name="connsiteX172" fmla="*/ 881435 w 1426467"/>
              <a:gd name="connsiteY172" fmla="*/ 1664000 h 1819731"/>
              <a:gd name="connsiteX173" fmla="*/ 885766 w 1426467"/>
              <a:gd name="connsiteY173" fmla="*/ 1672531 h 1819731"/>
              <a:gd name="connsiteX174" fmla="*/ 887931 w 1426467"/>
              <a:gd name="connsiteY174" fmla="*/ 1681718 h 1819731"/>
              <a:gd name="connsiteX175" fmla="*/ 890098 w 1426467"/>
              <a:gd name="connsiteY175" fmla="*/ 1691562 h 1819731"/>
              <a:gd name="connsiteX176" fmla="*/ 891541 w 1426467"/>
              <a:gd name="connsiteY176" fmla="*/ 1702061 h 1819731"/>
              <a:gd name="connsiteX177" fmla="*/ 890098 w 1426467"/>
              <a:gd name="connsiteY177" fmla="*/ 1715185 h 1819731"/>
              <a:gd name="connsiteX178" fmla="*/ 887931 w 1426467"/>
              <a:gd name="connsiteY178" fmla="*/ 1726998 h 1819731"/>
              <a:gd name="connsiteX179" fmla="*/ 883600 w 1426467"/>
              <a:gd name="connsiteY179" fmla="*/ 1738810 h 1819731"/>
              <a:gd name="connsiteX180" fmla="*/ 878547 w 1426467"/>
              <a:gd name="connsiteY180" fmla="*/ 1749309 h 1819731"/>
              <a:gd name="connsiteX181" fmla="*/ 870606 w 1426467"/>
              <a:gd name="connsiteY181" fmla="*/ 1759810 h 1819731"/>
              <a:gd name="connsiteX182" fmla="*/ 863387 w 1426467"/>
              <a:gd name="connsiteY182" fmla="*/ 1769653 h 1819731"/>
              <a:gd name="connsiteX183" fmla="*/ 854002 w 1426467"/>
              <a:gd name="connsiteY183" fmla="*/ 1779497 h 1819731"/>
              <a:gd name="connsiteX184" fmla="*/ 843174 w 1426467"/>
              <a:gd name="connsiteY184" fmla="*/ 1788683 h 1819731"/>
              <a:gd name="connsiteX185" fmla="*/ 830902 w 1426467"/>
              <a:gd name="connsiteY185" fmla="*/ 1795246 h 1819731"/>
              <a:gd name="connsiteX186" fmla="*/ 821659 w 1426467"/>
              <a:gd name="connsiteY186" fmla="*/ 1800847 h 1819731"/>
              <a:gd name="connsiteX187" fmla="*/ 812855 w 1426467"/>
              <a:gd name="connsiteY187" fmla="*/ 1804638 h 1819731"/>
              <a:gd name="connsiteX188" fmla="*/ 798417 w 1426467"/>
              <a:gd name="connsiteY188" fmla="*/ 1809888 h 1819731"/>
              <a:gd name="connsiteX189" fmla="*/ 783258 w 1426467"/>
              <a:gd name="connsiteY189" fmla="*/ 1813825 h 1819731"/>
              <a:gd name="connsiteX190" fmla="*/ 767376 w 1426467"/>
              <a:gd name="connsiteY190" fmla="*/ 1816450 h 1819731"/>
              <a:gd name="connsiteX191" fmla="*/ 751494 w 1426467"/>
              <a:gd name="connsiteY191" fmla="*/ 1818419 h 1819731"/>
              <a:gd name="connsiteX192" fmla="*/ 734169 w 1426467"/>
              <a:gd name="connsiteY192" fmla="*/ 1819731 h 1819731"/>
              <a:gd name="connsiteX193" fmla="*/ 717565 w 1426467"/>
              <a:gd name="connsiteY193" fmla="*/ 1818419 h 1819731"/>
              <a:gd name="connsiteX194" fmla="*/ 700240 w 1426467"/>
              <a:gd name="connsiteY194" fmla="*/ 1816450 h 1819731"/>
              <a:gd name="connsiteX195" fmla="*/ 685080 w 1426467"/>
              <a:gd name="connsiteY195" fmla="*/ 1813825 h 1819731"/>
              <a:gd name="connsiteX196" fmla="*/ 669920 w 1426467"/>
              <a:gd name="connsiteY196" fmla="*/ 1809888 h 1819731"/>
              <a:gd name="connsiteX197" fmla="*/ 655482 w 1426467"/>
              <a:gd name="connsiteY197" fmla="*/ 1804638 h 1819731"/>
              <a:gd name="connsiteX198" fmla="*/ 641044 w 1426467"/>
              <a:gd name="connsiteY198" fmla="*/ 1798732 h 1819731"/>
              <a:gd name="connsiteX199" fmla="*/ 629494 w 1426467"/>
              <a:gd name="connsiteY199" fmla="*/ 1790857 h 1819731"/>
              <a:gd name="connsiteX200" fmla="*/ 617222 w 1426467"/>
              <a:gd name="connsiteY200" fmla="*/ 1784295 h 1819731"/>
              <a:gd name="connsiteX201" fmla="*/ 606393 w 1426467"/>
              <a:gd name="connsiteY201" fmla="*/ 1775107 h 1819731"/>
              <a:gd name="connsiteX202" fmla="*/ 597008 w 1426467"/>
              <a:gd name="connsiteY202" fmla="*/ 1765264 h 1819731"/>
              <a:gd name="connsiteX203" fmla="*/ 588346 w 1426467"/>
              <a:gd name="connsiteY203" fmla="*/ 1755420 h 1819731"/>
              <a:gd name="connsiteX204" fmla="*/ 581849 w 1426467"/>
              <a:gd name="connsiteY204" fmla="*/ 1744921 h 1819731"/>
              <a:gd name="connsiteX205" fmla="*/ 576073 w 1426467"/>
              <a:gd name="connsiteY205" fmla="*/ 1734421 h 1819731"/>
              <a:gd name="connsiteX206" fmla="*/ 571742 w 1426467"/>
              <a:gd name="connsiteY206" fmla="*/ 1722609 h 1819731"/>
              <a:gd name="connsiteX207" fmla="*/ 569576 w 1426467"/>
              <a:gd name="connsiteY207" fmla="*/ 1710797 h 1819731"/>
              <a:gd name="connsiteX208" fmla="*/ 568854 w 1426467"/>
              <a:gd name="connsiteY208" fmla="*/ 1697672 h 1819731"/>
              <a:gd name="connsiteX209" fmla="*/ 568854 w 1426467"/>
              <a:gd name="connsiteY209" fmla="*/ 1687172 h 1819731"/>
              <a:gd name="connsiteX210" fmla="*/ 571020 w 1426467"/>
              <a:gd name="connsiteY210" fmla="*/ 1677329 h 1819731"/>
              <a:gd name="connsiteX211" fmla="*/ 573908 w 1426467"/>
              <a:gd name="connsiteY211" fmla="*/ 1668142 h 1819731"/>
              <a:gd name="connsiteX212" fmla="*/ 577517 w 1426467"/>
              <a:gd name="connsiteY212" fmla="*/ 1659611 h 1819731"/>
              <a:gd name="connsiteX213" fmla="*/ 581849 w 1426467"/>
              <a:gd name="connsiteY213" fmla="*/ 1652392 h 1819731"/>
              <a:gd name="connsiteX214" fmla="*/ 586902 w 1426467"/>
              <a:gd name="connsiteY214" fmla="*/ 1645174 h 1819731"/>
              <a:gd name="connsiteX215" fmla="*/ 592677 w 1426467"/>
              <a:gd name="connsiteY215" fmla="*/ 1639267 h 1819731"/>
              <a:gd name="connsiteX216" fmla="*/ 597730 w 1426467"/>
              <a:gd name="connsiteY216" fmla="*/ 1633361 h 1819731"/>
              <a:gd name="connsiteX217" fmla="*/ 608559 w 1426467"/>
              <a:gd name="connsiteY217" fmla="*/ 1624174 h 1819731"/>
              <a:gd name="connsiteX218" fmla="*/ 615235 w 1426467"/>
              <a:gd name="connsiteY218" fmla="*/ 1619623 h 1819731"/>
              <a:gd name="connsiteX219" fmla="*/ 618665 w 1426467"/>
              <a:gd name="connsiteY219" fmla="*/ 1618064 h 1819731"/>
              <a:gd name="connsiteX220" fmla="*/ 621249 w 1426467"/>
              <a:gd name="connsiteY220" fmla="*/ 1616437 h 1819731"/>
              <a:gd name="connsiteX221" fmla="*/ 627328 w 1426467"/>
              <a:gd name="connsiteY221" fmla="*/ 1613674 h 1819731"/>
              <a:gd name="connsiteX222" fmla="*/ 636713 w 1426467"/>
              <a:gd name="connsiteY222" fmla="*/ 1607768 h 1819731"/>
              <a:gd name="connsiteX223" fmla="*/ 645375 w 1426467"/>
              <a:gd name="connsiteY223" fmla="*/ 1601862 h 1819731"/>
              <a:gd name="connsiteX224" fmla="*/ 651151 w 1426467"/>
              <a:gd name="connsiteY224" fmla="*/ 1595956 h 1819731"/>
              <a:gd name="connsiteX225" fmla="*/ 655482 w 1426467"/>
              <a:gd name="connsiteY225" fmla="*/ 1588738 h 1819731"/>
              <a:gd name="connsiteX226" fmla="*/ 656204 w 1426467"/>
              <a:gd name="connsiteY226" fmla="*/ 1582831 h 1819731"/>
              <a:gd name="connsiteX227" fmla="*/ 655482 w 1426467"/>
              <a:gd name="connsiteY227" fmla="*/ 1576925 h 1819731"/>
              <a:gd name="connsiteX228" fmla="*/ 651873 w 1426467"/>
              <a:gd name="connsiteY228" fmla="*/ 1571019 h 1819731"/>
              <a:gd name="connsiteX229" fmla="*/ 647541 w 1426467"/>
              <a:gd name="connsiteY229" fmla="*/ 1566426 h 1819731"/>
              <a:gd name="connsiteX230" fmla="*/ 642488 w 1426467"/>
              <a:gd name="connsiteY230" fmla="*/ 1563145 h 1819731"/>
              <a:gd name="connsiteX231" fmla="*/ 634547 w 1426467"/>
              <a:gd name="connsiteY231" fmla="*/ 1561176 h 1819731"/>
              <a:gd name="connsiteX232" fmla="*/ 627328 w 1426467"/>
              <a:gd name="connsiteY232" fmla="*/ 1560520 h 1819731"/>
              <a:gd name="connsiteX233" fmla="*/ 618665 w 1426467"/>
              <a:gd name="connsiteY233" fmla="*/ 1559207 h 1819731"/>
              <a:gd name="connsiteX234" fmla="*/ 328463 w 1426467"/>
              <a:gd name="connsiteY234" fmla="*/ 1559207 h 1819731"/>
              <a:gd name="connsiteX235" fmla="*/ 328463 w 1426467"/>
              <a:gd name="connsiteY235" fmla="*/ 1558551 h 1819731"/>
              <a:gd name="connsiteX236" fmla="*/ 0 w 1426467"/>
              <a:gd name="connsiteY236" fmla="*/ 1558551 h 1819731"/>
              <a:gd name="connsiteX237" fmla="*/ 0 w 1426467"/>
              <a:gd name="connsiteY237" fmla="*/ 997473 h 1819731"/>
              <a:gd name="connsiteX238" fmla="*/ 0 w 1426467"/>
              <a:gd name="connsiteY238" fmla="*/ 989598 h 1819731"/>
              <a:gd name="connsiteX239" fmla="*/ 2166 w 1426467"/>
              <a:gd name="connsiteY239" fmla="*/ 983036 h 1819731"/>
              <a:gd name="connsiteX240" fmla="*/ 3610 w 1426467"/>
              <a:gd name="connsiteY240" fmla="*/ 977129 h 1819731"/>
              <a:gd name="connsiteX241" fmla="*/ 6497 w 1426467"/>
              <a:gd name="connsiteY241" fmla="*/ 973192 h 1819731"/>
              <a:gd name="connsiteX242" fmla="*/ 10107 w 1426467"/>
              <a:gd name="connsiteY242" fmla="*/ 969255 h 1819731"/>
              <a:gd name="connsiteX243" fmla="*/ 10466 w 1426467"/>
              <a:gd name="connsiteY243" fmla="*/ 968847 h 1819731"/>
              <a:gd name="connsiteX244" fmla="*/ 13715 w 1426467"/>
              <a:gd name="connsiteY244" fmla="*/ 968356 h 1819731"/>
              <a:gd name="connsiteX245" fmla="*/ 18046 w 1426467"/>
              <a:gd name="connsiteY245" fmla="*/ 968356 h 1819731"/>
              <a:gd name="connsiteX246" fmla="*/ 23821 w 1426467"/>
              <a:gd name="connsiteY246" fmla="*/ 969011 h 1819731"/>
              <a:gd name="connsiteX247" fmla="*/ 28153 w 1426467"/>
              <a:gd name="connsiteY247" fmla="*/ 970979 h 1819731"/>
              <a:gd name="connsiteX248" fmla="*/ 33206 w 1426467"/>
              <a:gd name="connsiteY248" fmla="*/ 974259 h 1819731"/>
              <a:gd name="connsiteX249" fmla="*/ 37537 w 1426467"/>
              <a:gd name="connsiteY249" fmla="*/ 978194 h 1819731"/>
              <a:gd name="connsiteX250" fmla="*/ 41869 w 1426467"/>
              <a:gd name="connsiteY250" fmla="*/ 982786 h 1819731"/>
              <a:gd name="connsiteX251" fmla="*/ 46922 w 1426467"/>
              <a:gd name="connsiteY251" fmla="*/ 988689 h 1819731"/>
              <a:gd name="connsiteX252" fmla="*/ 50531 w 1426467"/>
              <a:gd name="connsiteY252" fmla="*/ 995904 h 1819731"/>
              <a:gd name="connsiteX253" fmla="*/ 55585 w 1426467"/>
              <a:gd name="connsiteY253" fmla="*/ 1003775 h 1819731"/>
              <a:gd name="connsiteX254" fmla="*/ 63525 w 1426467"/>
              <a:gd name="connsiteY254" fmla="*/ 1012302 h 1819731"/>
              <a:gd name="connsiteX255" fmla="*/ 72910 w 1426467"/>
              <a:gd name="connsiteY255" fmla="*/ 1022141 h 1819731"/>
              <a:gd name="connsiteX256" fmla="*/ 78685 w 1426467"/>
              <a:gd name="connsiteY256" fmla="*/ 1026732 h 1819731"/>
              <a:gd name="connsiteX257" fmla="*/ 85904 w 1426467"/>
              <a:gd name="connsiteY257" fmla="*/ 1031979 h 1819731"/>
              <a:gd name="connsiteX258" fmla="*/ 93845 w 1426467"/>
              <a:gd name="connsiteY258" fmla="*/ 1035915 h 1819731"/>
              <a:gd name="connsiteX259" fmla="*/ 102508 w 1426467"/>
              <a:gd name="connsiteY259" fmla="*/ 1039850 h 1819731"/>
              <a:gd name="connsiteX260" fmla="*/ 111171 w 1426467"/>
              <a:gd name="connsiteY260" fmla="*/ 1043786 h 1819731"/>
              <a:gd name="connsiteX261" fmla="*/ 121999 w 1426467"/>
              <a:gd name="connsiteY261" fmla="*/ 1045754 h 1819731"/>
              <a:gd name="connsiteX262" fmla="*/ 132827 w 1426467"/>
              <a:gd name="connsiteY262" fmla="*/ 1047721 h 1819731"/>
              <a:gd name="connsiteX263" fmla="*/ 144378 w 1426467"/>
              <a:gd name="connsiteY263" fmla="*/ 1048377 h 1819731"/>
              <a:gd name="connsiteX264" fmla="*/ 157372 w 1426467"/>
              <a:gd name="connsiteY264" fmla="*/ 1047721 h 1819731"/>
              <a:gd name="connsiteX265" fmla="*/ 171088 w 1426467"/>
              <a:gd name="connsiteY265" fmla="*/ 1044442 h 1819731"/>
              <a:gd name="connsiteX266" fmla="*/ 183360 w 1426467"/>
              <a:gd name="connsiteY266" fmla="*/ 1041818 h 1819731"/>
              <a:gd name="connsiteX267" fmla="*/ 196354 w 1426467"/>
              <a:gd name="connsiteY267" fmla="*/ 1035915 h 1819731"/>
              <a:gd name="connsiteX268" fmla="*/ 207183 w 1426467"/>
              <a:gd name="connsiteY268" fmla="*/ 1030012 h 1819731"/>
              <a:gd name="connsiteX269" fmla="*/ 218733 w 1426467"/>
              <a:gd name="connsiteY269" fmla="*/ 1022141 h 1819731"/>
              <a:gd name="connsiteX270" fmla="*/ 228840 w 1426467"/>
              <a:gd name="connsiteY270" fmla="*/ 1014270 h 1819731"/>
              <a:gd name="connsiteX271" fmla="*/ 229246 w 1426467"/>
              <a:gd name="connsiteY271" fmla="*/ 1013845 h 1819731"/>
              <a:gd name="connsiteX272" fmla="*/ 236782 w 1426467"/>
              <a:gd name="connsiteY272" fmla="*/ 1007972 h 1819731"/>
              <a:gd name="connsiteX273" fmla="*/ 246167 w 1426467"/>
              <a:gd name="connsiteY273" fmla="*/ 998129 h 1819731"/>
              <a:gd name="connsiteX274" fmla="*/ 254830 w 1426467"/>
              <a:gd name="connsiteY274" fmla="*/ 987629 h 1819731"/>
              <a:gd name="connsiteX275" fmla="*/ 262049 w 1426467"/>
              <a:gd name="connsiteY275" fmla="*/ 975817 h 1819731"/>
              <a:gd name="connsiteX276" fmla="*/ 268546 w 1426467"/>
              <a:gd name="connsiteY276" fmla="*/ 963349 h 1819731"/>
              <a:gd name="connsiteX277" fmla="*/ 275043 w 1426467"/>
              <a:gd name="connsiteY277" fmla="*/ 950224 h 1819731"/>
              <a:gd name="connsiteX278" fmla="*/ 279374 w 1426467"/>
              <a:gd name="connsiteY278" fmla="*/ 936443 h 1819731"/>
              <a:gd name="connsiteX279" fmla="*/ 282984 w 1426467"/>
              <a:gd name="connsiteY279" fmla="*/ 922006 h 1819731"/>
              <a:gd name="connsiteX280" fmla="*/ 285149 w 1426467"/>
              <a:gd name="connsiteY280" fmla="*/ 906913 h 1819731"/>
              <a:gd name="connsiteX281" fmla="*/ 285149 w 1426467"/>
              <a:gd name="connsiteY281" fmla="*/ 891819 h 1819731"/>
              <a:gd name="connsiteX282" fmla="*/ 285149 w 1426467"/>
              <a:gd name="connsiteY282" fmla="*/ 876726 h 1819731"/>
              <a:gd name="connsiteX283" fmla="*/ 282984 w 1426467"/>
              <a:gd name="connsiteY283" fmla="*/ 860976 h 1819731"/>
              <a:gd name="connsiteX284" fmla="*/ 279374 w 1426467"/>
              <a:gd name="connsiteY284" fmla="*/ 847196 h 1819731"/>
              <a:gd name="connsiteX285" fmla="*/ 275043 w 1426467"/>
              <a:gd name="connsiteY285" fmla="*/ 832758 h 1819731"/>
              <a:gd name="connsiteX286" fmla="*/ 268546 w 1426467"/>
              <a:gd name="connsiteY286" fmla="*/ 819634 h 1819731"/>
              <a:gd name="connsiteX287" fmla="*/ 262049 w 1426467"/>
              <a:gd name="connsiteY287" fmla="*/ 807165 h 1819731"/>
              <a:gd name="connsiteX288" fmla="*/ 254830 w 1426467"/>
              <a:gd name="connsiteY288" fmla="*/ 796666 h 1819731"/>
              <a:gd name="connsiteX289" fmla="*/ 246167 w 1426467"/>
              <a:gd name="connsiteY289" fmla="*/ 785510 h 1819731"/>
              <a:gd name="connsiteX290" fmla="*/ 236782 w 1426467"/>
              <a:gd name="connsiteY290" fmla="*/ 775666 h 1819731"/>
              <a:gd name="connsiteX291" fmla="*/ 226676 w 1426467"/>
              <a:gd name="connsiteY291" fmla="*/ 767135 h 1819731"/>
              <a:gd name="connsiteX292" fmla="*/ 215847 w 1426467"/>
              <a:gd name="connsiteY292" fmla="*/ 759260 h 1819731"/>
              <a:gd name="connsiteX293" fmla="*/ 204297 w 1426467"/>
              <a:gd name="connsiteY293" fmla="*/ 753354 h 1819731"/>
              <a:gd name="connsiteX294" fmla="*/ 192025 w 1426467"/>
              <a:gd name="connsiteY294" fmla="*/ 748104 h 1819731"/>
              <a:gd name="connsiteX295" fmla="*/ 179030 w 1426467"/>
              <a:gd name="connsiteY295" fmla="*/ 744167 h 1819731"/>
              <a:gd name="connsiteX296" fmla="*/ 166036 w 1426467"/>
              <a:gd name="connsiteY296" fmla="*/ 742198 h 1819731"/>
              <a:gd name="connsiteX297" fmla="*/ 152320 w 1426467"/>
              <a:gd name="connsiteY297" fmla="*/ 741542 h 1819731"/>
              <a:gd name="connsiteX298" fmla="*/ 140048 w 1426467"/>
              <a:gd name="connsiteY298" fmla="*/ 741542 h 1819731"/>
              <a:gd name="connsiteX299" fmla="*/ 129942 w 1426467"/>
              <a:gd name="connsiteY299" fmla="*/ 743511 h 1819731"/>
              <a:gd name="connsiteX300" fmla="*/ 119835 w 1426467"/>
              <a:gd name="connsiteY300" fmla="*/ 746136 h 1819731"/>
              <a:gd name="connsiteX301" fmla="*/ 110450 w 1426467"/>
              <a:gd name="connsiteY301" fmla="*/ 749417 h 1819731"/>
              <a:gd name="connsiteX302" fmla="*/ 101788 w 1426467"/>
              <a:gd name="connsiteY302" fmla="*/ 753354 h 1819731"/>
              <a:gd name="connsiteX303" fmla="*/ 93847 w 1426467"/>
              <a:gd name="connsiteY303" fmla="*/ 757948 h 1819731"/>
              <a:gd name="connsiteX304" fmla="*/ 87350 w 1426467"/>
              <a:gd name="connsiteY304" fmla="*/ 763198 h 1819731"/>
              <a:gd name="connsiteX305" fmla="*/ 85004 w 1426467"/>
              <a:gd name="connsiteY305" fmla="*/ 764857 h 1819731"/>
              <a:gd name="connsiteX306" fmla="*/ 78685 w 1426467"/>
              <a:gd name="connsiteY306" fmla="*/ 768301 h 1819731"/>
              <a:gd name="connsiteX307" fmla="*/ 72910 w 1426467"/>
              <a:gd name="connsiteY307" fmla="*/ 774204 h 1819731"/>
              <a:gd name="connsiteX308" fmla="*/ 63525 w 1426467"/>
              <a:gd name="connsiteY308" fmla="*/ 782731 h 1819731"/>
              <a:gd name="connsiteX309" fmla="*/ 55585 w 1426467"/>
              <a:gd name="connsiteY309" fmla="*/ 791914 h 1819731"/>
              <a:gd name="connsiteX310" fmla="*/ 50531 w 1426467"/>
              <a:gd name="connsiteY310" fmla="*/ 799785 h 1819731"/>
              <a:gd name="connsiteX311" fmla="*/ 46922 w 1426467"/>
              <a:gd name="connsiteY311" fmla="*/ 806344 h 1819731"/>
              <a:gd name="connsiteX312" fmla="*/ 41869 w 1426467"/>
              <a:gd name="connsiteY312" fmla="*/ 812248 h 1819731"/>
              <a:gd name="connsiteX313" fmla="*/ 37798 w 1426467"/>
              <a:gd name="connsiteY313" fmla="*/ 816563 h 1819731"/>
              <a:gd name="connsiteX314" fmla="*/ 35373 w 1426467"/>
              <a:gd name="connsiteY314" fmla="*/ 817665 h 1819731"/>
              <a:gd name="connsiteX315" fmla="*/ 31042 w 1426467"/>
              <a:gd name="connsiteY315" fmla="*/ 819634 h 1819731"/>
              <a:gd name="connsiteX316" fmla="*/ 25988 w 1426467"/>
              <a:gd name="connsiteY316" fmla="*/ 820946 h 1819731"/>
              <a:gd name="connsiteX317" fmla="*/ 21657 w 1426467"/>
              <a:gd name="connsiteY317" fmla="*/ 820946 h 1819731"/>
              <a:gd name="connsiteX318" fmla="*/ 17326 w 1426467"/>
              <a:gd name="connsiteY318" fmla="*/ 819634 h 1819731"/>
              <a:gd name="connsiteX319" fmla="*/ 12994 w 1426467"/>
              <a:gd name="connsiteY319" fmla="*/ 817665 h 1819731"/>
              <a:gd name="connsiteX320" fmla="*/ 10107 w 1426467"/>
              <a:gd name="connsiteY320" fmla="*/ 815040 h 1819731"/>
              <a:gd name="connsiteX321" fmla="*/ 6497 w 1426467"/>
              <a:gd name="connsiteY321" fmla="*/ 811103 h 1819731"/>
              <a:gd name="connsiteX322" fmla="*/ 3610 w 1426467"/>
              <a:gd name="connsiteY322" fmla="*/ 806509 h 1819731"/>
              <a:gd name="connsiteX323" fmla="*/ 2166 w 1426467"/>
              <a:gd name="connsiteY323" fmla="*/ 800603 h 1819731"/>
              <a:gd name="connsiteX324" fmla="*/ 0 w 1426467"/>
              <a:gd name="connsiteY324" fmla="*/ 793384 h 1819731"/>
              <a:gd name="connsiteX325" fmla="*/ 0 w 1426467"/>
              <a:gd name="connsiteY325" fmla="*/ 786822 h 1819731"/>
              <a:gd name="connsiteX326" fmla="*/ 0 w 1426467"/>
              <a:gd name="connsiteY326" fmla="*/ 259868 h 1819731"/>
              <a:gd name="connsiteX327" fmla="*/ 394877 w 1426467"/>
              <a:gd name="connsiteY327" fmla="*/ 259868 h 1819731"/>
              <a:gd name="connsiteX328" fmla="*/ 394877 w 1426467"/>
              <a:gd name="connsiteY328" fmla="*/ 258555 h 1819731"/>
              <a:gd name="connsiteX329" fmla="*/ 576073 w 1426467"/>
              <a:gd name="connsiteY329" fmla="*/ 258555 h 1819731"/>
              <a:gd name="connsiteX330" fmla="*/ 584736 w 1426467"/>
              <a:gd name="connsiteY330" fmla="*/ 258555 h 1819731"/>
              <a:gd name="connsiteX331" fmla="*/ 593399 w 1426467"/>
              <a:gd name="connsiteY331" fmla="*/ 256587 h 1819731"/>
              <a:gd name="connsiteX332" fmla="*/ 599896 w 1426467"/>
              <a:gd name="connsiteY332" fmla="*/ 254618 h 1819731"/>
              <a:gd name="connsiteX333" fmla="*/ 605671 w 1426467"/>
              <a:gd name="connsiteY333" fmla="*/ 251993 h 1819731"/>
              <a:gd name="connsiteX334" fmla="*/ 610724 w 1426467"/>
              <a:gd name="connsiteY334" fmla="*/ 248056 h 1819731"/>
              <a:gd name="connsiteX335" fmla="*/ 612890 w 1426467"/>
              <a:gd name="connsiteY335" fmla="*/ 242150 h 1819731"/>
              <a:gd name="connsiteX336" fmla="*/ 614334 w 1426467"/>
              <a:gd name="connsiteY336" fmla="*/ 236244 h 1819731"/>
              <a:gd name="connsiteX337" fmla="*/ 612890 w 1426467"/>
              <a:gd name="connsiteY337" fmla="*/ 229681 h 1819731"/>
              <a:gd name="connsiteX338" fmla="*/ 610003 w 1426467"/>
              <a:gd name="connsiteY338" fmla="*/ 223775 h 1819731"/>
              <a:gd name="connsiteX339" fmla="*/ 603505 w 1426467"/>
              <a:gd name="connsiteY339" fmla="*/ 216557 h 1819731"/>
              <a:gd name="connsiteX340" fmla="*/ 594843 w 1426467"/>
              <a:gd name="connsiteY340" fmla="*/ 210651 h 1819731"/>
              <a:gd name="connsiteX341" fmla="*/ 584736 w 1426467"/>
              <a:gd name="connsiteY341" fmla="*/ 206057 h 1819731"/>
              <a:gd name="connsiteX342" fmla="*/ 575352 w 1426467"/>
              <a:gd name="connsiteY342" fmla="*/ 200807 h 1819731"/>
              <a:gd name="connsiteX343" fmla="*/ 566689 w 1426467"/>
              <a:gd name="connsiteY343" fmla="*/ 194245 h 1819731"/>
              <a:gd name="connsiteX344" fmla="*/ 555860 w 1426467"/>
              <a:gd name="connsiteY344" fmla="*/ 185057 h 1819731"/>
              <a:gd name="connsiteX345" fmla="*/ 550807 w 1426467"/>
              <a:gd name="connsiteY345" fmla="*/ 179151 h 1819731"/>
              <a:gd name="connsiteX346" fmla="*/ 545032 w 1426467"/>
              <a:gd name="connsiteY346" fmla="*/ 173245 h 1819731"/>
              <a:gd name="connsiteX347" fmla="*/ 539979 w 1426467"/>
              <a:gd name="connsiteY347" fmla="*/ 166683 h 1819731"/>
              <a:gd name="connsiteX348" fmla="*/ 535647 w 1426467"/>
              <a:gd name="connsiteY348" fmla="*/ 158808 h 1819731"/>
              <a:gd name="connsiteX349" fmla="*/ 532038 w 1426467"/>
              <a:gd name="connsiteY349" fmla="*/ 150933 h 1819731"/>
              <a:gd name="connsiteX350" fmla="*/ 529150 w 1426467"/>
              <a:gd name="connsiteY350" fmla="*/ 141090 h 1819731"/>
              <a:gd name="connsiteX351" fmla="*/ 527706 w 1426467"/>
              <a:gd name="connsiteY351" fmla="*/ 131246 h 1819731"/>
              <a:gd name="connsiteX352" fmla="*/ 526984 w 1426467"/>
              <a:gd name="connsiteY352" fmla="*/ 120747 h 1819731"/>
              <a:gd name="connsiteX353" fmla="*/ 527706 w 1426467"/>
              <a:gd name="connsiteY353" fmla="*/ 108935 h 1819731"/>
              <a:gd name="connsiteX354" fmla="*/ 529872 w 1426467"/>
              <a:gd name="connsiteY354" fmla="*/ 95810 h 1819731"/>
              <a:gd name="connsiteX355" fmla="*/ 534203 w 1426467"/>
              <a:gd name="connsiteY355" fmla="*/ 83998 h 1819731"/>
              <a:gd name="connsiteX356" fmla="*/ 539979 w 1426467"/>
              <a:gd name="connsiteY356" fmla="*/ 73498 h 1819731"/>
              <a:gd name="connsiteX357" fmla="*/ 546476 w 1426467"/>
              <a:gd name="connsiteY357" fmla="*/ 62342 h 1819731"/>
              <a:gd name="connsiteX358" fmla="*/ 554417 w 1426467"/>
              <a:gd name="connsiteY358" fmla="*/ 53155 h 1819731"/>
              <a:gd name="connsiteX359" fmla="*/ 564523 w 1426467"/>
              <a:gd name="connsiteY359" fmla="*/ 43968 h 1819731"/>
              <a:gd name="connsiteX360" fmla="*/ 575352 w 1426467"/>
              <a:gd name="connsiteY360" fmla="*/ 35437 h 1819731"/>
              <a:gd name="connsiteX361" fmla="*/ 586902 w 1426467"/>
              <a:gd name="connsiteY361" fmla="*/ 27562 h 1819731"/>
              <a:gd name="connsiteX362" fmla="*/ 599896 w 1426467"/>
              <a:gd name="connsiteY362" fmla="*/ 20343 h 1819731"/>
              <a:gd name="connsiteX363" fmla="*/ 612890 w 1426467"/>
              <a:gd name="connsiteY363" fmla="*/ 14437 h 1819731"/>
              <a:gd name="connsiteX364" fmla="*/ 628050 w 1426467"/>
              <a:gd name="connsiteY364" fmla="*/ 9844 h 1819731"/>
              <a:gd name="connsiteX365" fmla="*/ 643210 w 1426467"/>
              <a:gd name="connsiteY365" fmla="*/ 4594 h 1819731"/>
              <a:gd name="connsiteX366" fmla="*/ 658370 w 1426467"/>
              <a:gd name="connsiteY366" fmla="*/ 1969 h 1819731"/>
              <a:gd name="connsiteX367" fmla="*/ 675695 w 1426467"/>
              <a:gd name="connsiteY367" fmla="*/ 656 h 1819731"/>
              <a:gd name="connsiteX368" fmla="*/ 691577 w 1426467"/>
              <a:gd name="connsiteY368" fmla="*/ 0 h 181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</a:cxnLst>
            <a:rect l="l" t="t" r="r" b="b"/>
            <a:pathLst>
              <a:path w="1426467" h="1819731">
                <a:moveTo>
                  <a:pt x="691577" y="0"/>
                </a:moveTo>
                <a:lnTo>
                  <a:pt x="708902" y="656"/>
                </a:lnTo>
                <a:lnTo>
                  <a:pt x="725506" y="1969"/>
                </a:lnTo>
                <a:lnTo>
                  <a:pt x="736237" y="3743"/>
                </a:lnTo>
                <a:lnTo>
                  <a:pt x="747162" y="7529"/>
                </a:lnTo>
                <a:lnTo>
                  <a:pt x="760878" y="12126"/>
                </a:lnTo>
                <a:lnTo>
                  <a:pt x="775316" y="18038"/>
                </a:lnTo>
                <a:lnTo>
                  <a:pt x="788310" y="25262"/>
                </a:lnTo>
                <a:lnTo>
                  <a:pt x="799860" y="33144"/>
                </a:lnTo>
                <a:lnTo>
                  <a:pt x="810689" y="41682"/>
                </a:lnTo>
                <a:lnTo>
                  <a:pt x="819352" y="50878"/>
                </a:lnTo>
                <a:lnTo>
                  <a:pt x="828014" y="60073"/>
                </a:lnTo>
                <a:lnTo>
                  <a:pt x="835955" y="71238"/>
                </a:lnTo>
                <a:lnTo>
                  <a:pt x="841008" y="81747"/>
                </a:lnTo>
                <a:lnTo>
                  <a:pt x="845340" y="93570"/>
                </a:lnTo>
                <a:lnTo>
                  <a:pt x="847505" y="105392"/>
                </a:lnTo>
                <a:lnTo>
                  <a:pt x="848949" y="118528"/>
                </a:lnTo>
                <a:lnTo>
                  <a:pt x="847505" y="129037"/>
                </a:lnTo>
                <a:lnTo>
                  <a:pt x="845340" y="138889"/>
                </a:lnTo>
                <a:lnTo>
                  <a:pt x="843174" y="148741"/>
                </a:lnTo>
                <a:lnTo>
                  <a:pt x="838843" y="156622"/>
                </a:lnTo>
                <a:lnTo>
                  <a:pt x="834511" y="164504"/>
                </a:lnTo>
                <a:lnTo>
                  <a:pt x="830180" y="171072"/>
                </a:lnTo>
                <a:lnTo>
                  <a:pt x="825127" y="176983"/>
                </a:lnTo>
                <a:lnTo>
                  <a:pt x="819352" y="182894"/>
                </a:lnTo>
                <a:lnTo>
                  <a:pt x="808523" y="192090"/>
                </a:lnTo>
                <a:lnTo>
                  <a:pt x="799138" y="198658"/>
                </a:lnTo>
                <a:lnTo>
                  <a:pt x="790476" y="203912"/>
                </a:lnTo>
                <a:lnTo>
                  <a:pt x="779647" y="208510"/>
                </a:lnTo>
                <a:lnTo>
                  <a:pt x="771706" y="214421"/>
                </a:lnTo>
                <a:lnTo>
                  <a:pt x="765209" y="221646"/>
                </a:lnTo>
                <a:lnTo>
                  <a:pt x="762322" y="227557"/>
                </a:lnTo>
                <a:lnTo>
                  <a:pt x="760156" y="234125"/>
                </a:lnTo>
                <a:lnTo>
                  <a:pt x="760878" y="240036"/>
                </a:lnTo>
                <a:lnTo>
                  <a:pt x="764487" y="245290"/>
                </a:lnTo>
                <a:lnTo>
                  <a:pt x="769541" y="249888"/>
                </a:lnTo>
                <a:lnTo>
                  <a:pt x="776225" y="249888"/>
                </a:lnTo>
                <a:lnTo>
                  <a:pt x="778926" y="251993"/>
                </a:lnTo>
                <a:lnTo>
                  <a:pt x="784701" y="254618"/>
                </a:lnTo>
                <a:lnTo>
                  <a:pt x="791199" y="256587"/>
                </a:lnTo>
                <a:lnTo>
                  <a:pt x="799861" y="258555"/>
                </a:lnTo>
                <a:lnTo>
                  <a:pt x="808524" y="258555"/>
                </a:lnTo>
                <a:lnTo>
                  <a:pt x="1098726" y="258555"/>
                </a:lnTo>
                <a:lnTo>
                  <a:pt x="1098726" y="259868"/>
                </a:lnTo>
                <a:lnTo>
                  <a:pt x="1423707" y="259868"/>
                </a:lnTo>
                <a:lnTo>
                  <a:pt x="1425864" y="822289"/>
                </a:lnTo>
                <a:lnTo>
                  <a:pt x="1424420" y="828851"/>
                </a:lnTo>
                <a:lnTo>
                  <a:pt x="1423697" y="836069"/>
                </a:lnTo>
                <a:lnTo>
                  <a:pt x="1421531" y="841975"/>
                </a:lnTo>
                <a:lnTo>
                  <a:pt x="1419364" y="845912"/>
                </a:lnTo>
                <a:lnTo>
                  <a:pt x="1415753" y="849849"/>
                </a:lnTo>
                <a:lnTo>
                  <a:pt x="1411420" y="852474"/>
                </a:lnTo>
                <a:lnTo>
                  <a:pt x="1408531" y="854443"/>
                </a:lnTo>
                <a:lnTo>
                  <a:pt x="1404198" y="855755"/>
                </a:lnTo>
                <a:lnTo>
                  <a:pt x="1398420" y="855755"/>
                </a:lnTo>
                <a:lnTo>
                  <a:pt x="1394087" y="854443"/>
                </a:lnTo>
                <a:lnTo>
                  <a:pt x="1389883" y="852805"/>
                </a:lnTo>
                <a:lnTo>
                  <a:pt x="1386041" y="850477"/>
                </a:lnTo>
                <a:lnTo>
                  <a:pt x="1381732" y="847539"/>
                </a:lnTo>
                <a:lnTo>
                  <a:pt x="1379939" y="846142"/>
                </a:lnTo>
                <a:lnTo>
                  <a:pt x="1375935" y="841289"/>
                </a:lnTo>
                <a:lnTo>
                  <a:pt x="1375189" y="840498"/>
                </a:lnTo>
                <a:lnTo>
                  <a:pt x="1370977" y="834757"/>
                </a:lnTo>
                <a:lnTo>
                  <a:pt x="1367366" y="828195"/>
                </a:lnTo>
                <a:lnTo>
                  <a:pt x="1362310" y="820321"/>
                </a:lnTo>
                <a:lnTo>
                  <a:pt x="1354366" y="811134"/>
                </a:lnTo>
                <a:lnTo>
                  <a:pt x="1344978" y="801947"/>
                </a:lnTo>
                <a:lnTo>
                  <a:pt x="1338478" y="796698"/>
                </a:lnTo>
                <a:lnTo>
                  <a:pt x="1331978" y="792760"/>
                </a:lnTo>
                <a:lnTo>
                  <a:pt x="1328277" y="790620"/>
                </a:lnTo>
                <a:lnTo>
                  <a:pt x="1325402" y="788791"/>
                </a:lnTo>
                <a:lnTo>
                  <a:pt x="1324052" y="788177"/>
                </a:lnTo>
                <a:lnTo>
                  <a:pt x="1324034" y="788167"/>
                </a:lnTo>
                <a:lnTo>
                  <a:pt x="1317457" y="785179"/>
                </a:lnTo>
                <a:lnTo>
                  <a:pt x="1316739" y="784853"/>
                </a:lnTo>
                <a:lnTo>
                  <a:pt x="1316737" y="784853"/>
                </a:lnTo>
                <a:lnTo>
                  <a:pt x="1315367" y="784230"/>
                </a:lnTo>
                <a:lnTo>
                  <a:pt x="1306701" y="780949"/>
                </a:lnTo>
                <a:lnTo>
                  <a:pt x="1295868" y="778324"/>
                </a:lnTo>
                <a:lnTo>
                  <a:pt x="1285035" y="776356"/>
                </a:lnTo>
                <a:lnTo>
                  <a:pt x="1273480" y="776356"/>
                </a:lnTo>
                <a:lnTo>
                  <a:pt x="1259758" y="776356"/>
                </a:lnTo>
                <a:lnTo>
                  <a:pt x="1246758" y="778980"/>
                </a:lnTo>
                <a:lnTo>
                  <a:pt x="1233759" y="782918"/>
                </a:lnTo>
                <a:lnTo>
                  <a:pt x="1221481" y="788167"/>
                </a:lnTo>
                <a:lnTo>
                  <a:pt x="1209926" y="794073"/>
                </a:lnTo>
                <a:lnTo>
                  <a:pt x="1199093" y="801947"/>
                </a:lnTo>
                <a:lnTo>
                  <a:pt x="1188982" y="810478"/>
                </a:lnTo>
                <a:lnTo>
                  <a:pt x="1179594" y="820321"/>
                </a:lnTo>
                <a:lnTo>
                  <a:pt x="1170927" y="830163"/>
                </a:lnTo>
                <a:lnTo>
                  <a:pt x="1163705" y="841975"/>
                </a:lnTo>
                <a:lnTo>
                  <a:pt x="1157205" y="854443"/>
                </a:lnTo>
                <a:lnTo>
                  <a:pt x="1150705" y="867566"/>
                </a:lnTo>
                <a:lnTo>
                  <a:pt x="1146372" y="881346"/>
                </a:lnTo>
                <a:lnTo>
                  <a:pt x="1142761" y="895783"/>
                </a:lnTo>
                <a:lnTo>
                  <a:pt x="1140595" y="910219"/>
                </a:lnTo>
                <a:lnTo>
                  <a:pt x="1140595" y="925968"/>
                </a:lnTo>
                <a:lnTo>
                  <a:pt x="1140595" y="941716"/>
                </a:lnTo>
                <a:lnTo>
                  <a:pt x="1142761" y="956809"/>
                </a:lnTo>
                <a:lnTo>
                  <a:pt x="1146372" y="971245"/>
                </a:lnTo>
                <a:lnTo>
                  <a:pt x="1150705" y="985025"/>
                </a:lnTo>
                <a:lnTo>
                  <a:pt x="1154519" y="992340"/>
                </a:lnTo>
                <a:lnTo>
                  <a:pt x="1157200" y="998129"/>
                </a:lnTo>
                <a:lnTo>
                  <a:pt x="1160418" y="1003979"/>
                </a:lnTo>
                <a:lnTo>
                  <a:pt x="1163705" y="1010616"/>
                </a:lnTo>
                <a:lnTo>
                  <a:pt x="1170927" y="1022428"/>
                </a:lnTo>
                <a:lnTo>
                  <a:pt x="1179594" y="1032927"/>
                </a:lnTo>
                <a:lnTo>
                  <a:pt x="1183934" y="1037174"/>
                </a:lnTo>
                <a:lnTo>
                  <a:pt x="1188963" y="1043409"/>
                </a:lnTo>
                <a:lnTo>
                  <a:pt x="1199792" y="1052596"/>
                </a:lnTo>
                <a:lnTo>
                  <a:pt x="1210620" y="1059158"/>
                </a:lnTo>
                <a:lnTo>
                  <a:pt x="1222892" y="1066377"/>
                </a:lnTo>
                <a:lnTo>
                  <a:pt x="1234443" y="1070971"/>
                </a:lnTo>
                <a:lnTo>
                  <a:pt x="1247437" y="1074908"/>
                </a:lnTo>
                <a:lnTo>
                  <a:pt x="1260431" y="1076877"/>
                </a:lnTo>
                <a:lnTo>
                  <a:pt x="1274869" y="1078189"/>
                </a:lnTo>
                <a:lnTo>
                  <a:pt x="1286419" y="1076877"/>
                </a:lnTo>
                <a:lnTo>
                  <a:pt x="1297248" y="1074908"/>
                </a:lnTo>
                <a:lnTo>
                  <a:pt x="1306632" y="1072939"/>
                </a:lnTo>
                <a:lnTo>
                  <a:pt x="1316739" y="1069002"/>
                </a:lnTo>
                <a:lnTo>
                  <a:pt x="1325402" y="1065065"/>
                </a:lnTo>
                <a:lnTo>
                  <a:pt x="1332621" y="1061127"/>
                </a:lnTo>
                <a:lnTo>
                  <a:pt x="1339118" y="1056534"/>
                </a:lnTo>
                <a:lnTo>
                  <a:pt x="1345615" y="1051284"/>
                </a:lnTo>
                <a:lnTo>
                  <a:pt x="1355721" y="1041440"/>
                </a:lnTo>
                <a:lnTo>
                  <a:pt x="1362218" y="1032909"/>
                </a:lnTo>
                <a:lnTo>
                  <a:pt x="1367272" y="1025034"/>
                </a:lnTo>
                <a:lnTo>
                  <a:pt x="1371603" y="1017816"/>
                </a:lnTo>
                <a:lnTo>
                  <a:pt x="1375935" y="1011910"/>
                </a:lnTo>
                <a:lnTo>
                  <a:pt x="1380266" y="1007316"/>
                </a:lnTo>
                <a:lnTo>
                  <a:pt x="1386041" y="1003379"/>
                </a:lnTo>
                <a:lnTo>
                  <a:pt x="1390372" y="1000098"/>
                </a:lnTo>
                <a:lnTo>
                  <a:pt x="1395426" y="999441"/>
                </a:lnTo>
                <a:lnTo>
                  <a:pt x="1399757" y="998129"/>
                </a:lnTo>
                <a:lnTo>
                  <a:pt x="1404810" y="998129"/>
                </a:lnTo>
                <a:lnTo>
                  <a:pt x="1409142" y="999441"/>
                </a:lnTo>
                <a:lnTo>
                  <a:pt x="1413473" y="1001410"/>
                </a:lnTo>
                <a:lnTo>
                  <a:pt x="1416651" y="1003721"/>
                </a:lnTo>
                <a:lnTo>
                  <a:pt x="1417658" y="1004819"/>
                </a:lnTo>
                <a:lnTo>
                  <a:pt x="1419970" y="1007972"/>
                </a:lnTo>
                <a:lnTo>
                  <a:pt x="1422136" y="1011910"/>
                </a:lnTo>
                <a:lnTo>
                  <a:pt x="1424302" y="1017816"/>
                </a:lnTo>
                <a:lnTo>
                  <a:pt x="1425745" y="1025034"/>
                </a:lnTo>
                <a:lnTo>
                  <a:pt x="1425864" y="1026332"/>
                </a:lnTo>
                <a:lnTo>
                  <a:pt x="1425864" y="1032271"/>
                </a:lnTo>
                <a:lnTo>
                  <a:pt x="1425864" y="1557881"/>
                </a:lnTo>
                <a:lnTo>
                  <a:pt x="1426467" y="1557881"/>
                </a:lnTo>
                <a:lnTo>
                  <a:pt x="1426467" y="1558551"/>
                </a:lnTo>
                <a:lnTo>
                  <a:pt x="1031590" y="1558551"/>
                </a:lnTo>
                <a:lnTo>
                  <a:pt x="1031590" y="1559207"/>
                </a:lnTo>
                <a:lnTo>
                  <a:pt x="850394" y="1559207"/>
                </a:lnTo>
                <a:lnTo>
                  <a:pt x="841731" y="1560520"/>
                </a:lnTo>
                <a:lnTo>
                  <a:pt x="833068" y="1561176"/>
                </a:lnTo>
                <a:lnTo>
                  <a:pt x="826571" y="1563145"/>
                </a:lnTo>
                <a:lnTo>
                  <a:pt x="821518" y="1566426"/>
                </a:lnTo>
                <a:lnTo>
                  <a:pt x="815743" y="1571019"/>
                </a:lnTo>
                <a:lnTo>
                  <a:pt x="815612" y="1571287"/>
                </a:lnTo>
                <a:lnTo>
                  <a:pt x="812261" y="1571287"/>
                </a:lnTo>
                <a:lnTo>
                  <a:pt x="807079" y="1575408"/>
                </a:lnTo>
                <a:lnTo>
                  <a:pt x="804191" y="1581315"/>
                </a:lnTo>
                <a:lnTo>
                  <a:pt x="804191" y="1587221"/>
                </a:lnTo>
                <a:lnTo>
                  <a:pt x="804913" y="1593127"/>
                </a:lnTo>
                <a:lnTo>
                  <a:pt x="808523" y="1600345"/>
                </a:lnTo>
                <a:lnTo>
                  <a:pt x="815020" y="1606251"/>
                </a:lnTo>
                <a:lnTo>
                  <a:pt x="822239" y="1612157"/>
                </a:lnTo>
                <a:lnTo>
                  <a:pt x="833067" y="1618064"/>
                </a:lnTo>
                <a:lnTo>
                  <a:pt x="841730" y="1622657"/>
                </a:lnTo>
                <a:lnTo>
                  <a:pt x="851837" y="1628563"/>
                </a:lnTo>
                <a:lnTo>
                  <a:pt x="861943" y="1637750"/>
                </a:lnTo>
                <a:lnTo>
                  <a:pt x="867718" y="1643657"/>
                </a:lnTo>
                <a:lnTo>
                  <a:pt x="872772" y="1649563"/>
                </a:lnTo>
                <a:lnTo>
                  <a:pt x="877103" y="1656781"/>
                </a:lnTo>
                <a:lnTo>
                  <a:pt x="881435" y="1664000"/>
                </a:lnTo>
                <a:lnTo>
                  <a:pt x="885766" y="1672531"/>
                </a:lnTo>
                <a:lnTo>
                  <a:pt x="887931" y="1681718"/>
                </a:lnTo>
                <a:lnTo>
                  <a:pt x="890098" y="1691562"/>
                </a:lnTo>
                <a:lnTo>
                  <a:pt x="891541" y="1702061"/>
                </a:lnTo>
                <a:lnTo>
                  <a:pt x="890098" y="1715185"/>
                </a:lnTo>
                <a:lnTo>
                  <a:pt x="887931" y="1726998"/>
                </a:lnTo>
                <a:lnTo>
                  <a:pt x="883600" y="1738810"/>
                </a:lnTo>
                <a:lnTo>
                  <a:pt x="878547" y="1749309"/>
                </a:lnTo>
                <a:lnTo>
                  <a:pt x="870606" y="1759810"/>
                </a:lnTo>
                <a:lnTo>
                  <a:pt x="863387" y="1769653"/>
                </a:lnTo>
                <a:lnTo>
                  <a:pt x="854002" y="1779497"/>
                </a:lnTo>
                <a:lnTo>
                  <a:pt x="843174" y="1788683"/>
                </a:lnTo>
                <a:lnTo>
                  <a:pt x="830902" y="1795246"/>
                </a:lnTo>
                <a:lnTo>
                  <a:pt x="821659" y="1800847"/>
                </a:lnTo>
                <a:lnTo>
                  <a:pt x="812855" y="1804638"/>
                </a:lnTo>
                <a:lnTo>
                  <a:pt x="798417" y="1809888"/>
                </a:lnTo>
                <a:lnTo>
                  <a:pt x="783258" y="1813825"/>
                </a:lnTo>
                <a:lnTo>
                  <a:pt x="767376" y="1816450"/>
                </a:lnTo>
                <a:lnTo>
                  <a:pt x="751494" y="1818419"/>
                </a:lnTo>
                <a:lnTo>
                  <a:pt x="734169" y="1819731"/>
                </a:lnTo>
                <a:lnTo>
                  <a:pt x="717565" y="1818419"/>
                </a:lnTo>
                <a:lnTo>
                  <a:pt x="700240" y="1816450"/>
                </a:lnTo>
                <a:lnTo>
                  <a:pt x="685080" y="1813825"/>
                </a:lnTo>
                <a:lnTo>
                  <a:pt x="669920" y="1809888"/>
                </a:lnTo>
                <a:lnTo>
                  <a:pt x="655482" y="1804638"/>
                </a:lnTo>
                <a:lnTo>
                  <a:pt x="641044" y="1798732"/>
                </a:lnTo>
                <a:lnTo>
                  <a:pt x="629494" y="1790857"/>
                </a:lnTo>
                <a:lnTo>
                  <a:pt x="617222" y="1784295"/>
                </a:lnTo>
                <a:lnTo>
                  <a:pt x="606393" y="1775107"/>
                </a:lnTo>
                <a:lnTo>
                  <a:pt x="597008" y="1765264"/>
                </a:lnTo>
                <a:lnTo>
                  <a:pt x="588346" y="1755420"/>
                </a:lnTo>
                <a:lnTo>
                  <a:pt x="581849" y="1744921"/>
                </a:lnTo>
                <a:lnTo>
                  <a:pt x="576073" y="1734421"/>
                </a:lnTo>
                <a:lnTo>
                  <a:pt x="571742" y="1722609"/>
                </a:lnTo>
                <a:lnTo>
                  <a:pt x="569576" y="1710797"/>
                </a:lnTo>
                <a:lnTo>
                  <a:pt x="568854" y="1697672"/>
                </a:lnTo>
                <a:lnTo>
                  <a:pt x="568854" y="1687172"/>
                </a:lnTo>
                <a:lnTo>
                  <a:pt x="571020" y="1677329"/>
                </a:lnTo>
                <a:lnTo>
                  <a:pt x="573908" y="1668142"/>
                </a:lnTo>
                <a:lnTo>
                  <a:pt x="577517" y="1659611"/>
                </a:lnTo>
                <a:lnTo>
                  <a:pt x="581849" y="1652392"/>
                </a:lnTo>
                <a:lnTo>
                  <a:pt x="586902" y="1645174"/>
                </a:lnTo>
                <a:lnTo>
                  <a:pt x="592677" y="1639267"/>
                </a:lnTo>
                <a:lnTo>
                  <a:pt x="597730" y="1633361"/>
                </a:lnTo>
                <a:lnTo>
                  <a:pt x="608559" y="1624174"/>
                </a:lnTo>
                <a:lnTo>
                  <a:pt x="615235" y="1619623"/>
                </a:lnTo>
                <a:lnTo>
                  <a:pt x="618665" y="1618064"/>
                </a:lnTo>
                <a:lnTo>
                  <a:pt x="621249" y="1616437"/>
                </a:lnTo>
                <a:lnTo>
                  <a:pt x="627328" y="1613674"/>
                </a:lnTo>
                <a:lnTo>
                  <a:pt x="636713" y="1607768"/>
                </a:lnTo>
                <a:lnTo>
                  <a:pt x="645375" y="1601862"/>
                </a:lnTo>
                <a:lnTo>
                  <a:pt x="651151" y="1595956"/>
                </a:lnTo>
                <a:lnTo>
                  <a:pt x="655482" y="1588738"/>
                </a:lnTo>
                <a:lnTo>
                  <a:pt x="656204" y="1582831"/>
                </a:lnTo>
                <a:lnTo>
                  <a:pt x="655482" y="1576925"/>
                </a:lnTo>
                <a:lnTo>
                  <a:pt x="651873" y="1571019"/>
                </a:lnTo>
                <a:lnTo>
                  <a:pt x="647541" y="1566426"/>
                </a:lnTo>
                <a:lnTo>
                  <a:pt x="642488" y="1563145"/>
                </a:lnTo>
                <a:lnTo>
                  <a:pt x="634547" y="1561176"/>
                </a:lnTo>
                <a:lnTo>
                  <a:pt x="627328" y="1560520"/>
                </a:lnTo>
                <a:lnTo>
                  <a:pt x="618665" y="1559207"/>
                </a:lnTo>
                <a:lnTo>
                  <a:pt x="328463" y="1559207"/>
                </a:lnTo>
                <a:lnTo>
                  <a:pt x="328463" y="1558551"/>
                </a:lnTo>
                <a:lnTo>
                  <a:pt x="0" y="1558551"/>
                </a:lnTo>
                <a:lnTo>
                  <a:pt x="0" y="997473"/>
                </a:lnTo>
                <a:lnTo>
                  <a:pt x="0" y="989598"/>
                </a:lnTo>
                <a:lnTo>
                  <a:pt x="2166" y="983036"/>
                </a:lnTo>
                <a:lnTo>
                  <a:pt x="3610" y="977129"/>
                </a:lnTo>
                <a:lnTo>
                  <a:pt x="6497" y="973192"/>
                </a:lnTo>
                <a:lnTo>
                  <a:pt x="10107" y="969255"/>
                </a:lnTo>
                <a:lnTo>
                  <a:pt x="10466" y="968847"/>
                </a:lnTo>
                <a:lnTo>
                  <a:pt x="13715" y="968356"/>
                </a:lnTo>
                <a:lnTo>
                  <a:pt x="18046" y="968356"/>
                </a:lnTo>
                <a:lnTo>
                  <a:pt x="23821" y="969011"/>
                </a:lnTo>
                <a:lnTo>
                  <a:pt x="28153" y="970979"/>
                </a:lnTo>
                <a:lnTo>
                  <a:pt x="33206" y="974259"/>
                </a:lnTo>
                <a:lnTo>
                  <a:pt x="37537" y="978194"/>
                </a:lnTo>
                <a:lnTo>
                  <a:pt x="41869" y="982786"/>
                </a:lnTo>
                <a:lnTo>
                  <a:pt x="46922" y="988689"/>
                </a:lnTo>
                <a:lnTo>
                  <a:pt x="50531" y="995904"/>
                </a:lnTo>
                <a:lnTo>
                  <a:pt x="55585" y="1003775"/>
                </a:lnTo>
                <a:lnTo>
                  <a:pt x="63525" y="1012302"/>
                </a:lnTo>
                <a:lnTo>
                  <a:pt x="72910" y="1022141"/>
                </a:lnTo>
                <a:lnTo>
                  <a:pt x="78685" y="1026732"/>
                </a:lnTo>
                <a:lnTo>
                  <a:pt x="85904" y="1031979"/>
                </a:lnTo>
                <a:lnTo>
                  <a:pt x="93845" y="1035915"/>
                </a:lnTo>
                <a:lnTo>
                  <a:pt x="102508" y="1039850"/>
                </a:lnTo>
                <a:lnTo>
                  <a:pt x="111171" y="1043786"/>
                </a:lnTo>
                <a:lnTo>
                  <a:pt x="121999" y="1045754"/>
                </a:lnTo>
                <a:lnTo>
                  <a:pt x="132827" y="1047721"/>
                </a:lnTo>
                <a:lnTo>
                  <a:pt x="144378" y="1048377"/>
                </a:lnTo>
                <a:lnTo>
                  <a:pt x="157372" y="1047721"/>
                </a:lnTo>
                <a:lnTo>
                  <a:pt x="171088" y="1044442"/>
                </a:lnTo>
                <a:lnTo>
                  <a:pt x="183360" y="1041818"/>
                </a:lnTo>
                <a:lnTo>
                  <a:pt x="196354" y="1035915"/>
                </a:lnTo>
                <a:lnTo>
                  <a:pt x="207183" y="1030012"/>
                </a:lnTo>
                <a:lnTo>
                  <a:pt x="218733" y="1022141"/>
                </a:lnTo>
                <a:lnTo>
                  <a:pt x="228840" y="1014270"/>
                </a:lnTo>
                <a:lnTo>
                  <a:pt x="229246" y="1013845"/>
                </a:lnTo>
                <a:lnTo>
                  <a:pt x="236782" y="1007972"/>
                </a:lnTo>
                <a:lnTo>
                  <a:pt x="246167" y="998129"/>
                </a:lnTo>
                <a:lnTo>
                  <a:pt x="254830" y="987629"/>
                </a:lnTo>
                <a:lnTo>
                  <a:pt x="262049" y="975817"/>
                </a:lnTo>
                <a:lnTo>
                  <a:pt x="268546" y="963349"/>
                </a:lnTo>
                <a:lnTo>
                  <a:pt x="275043" y="950224"/>
                </a:lnTo>
                <a:lnTo>
                  <a:pt x="279374" y="936443"/>
                </a:lnTo>
                <a:lnTo>
                  <a:pt x="282984" y="922006"/>
                </a:lnTo>
                <a:lnTo>
                  <a:pt x="285149" y="906913"/>
                </a:lnTo>
                <a:lnTo>
                  <a:pt x="285149" y="891819"/>
                </a:lnTo>
                <a:lnTo>
                  <a:pt x="285149" y="876726"/>
                </a:lnTo>
                <a:lnTo>
                  <a:pt x="282984" y="860976"/>
                </a:lnTo>
                <a:lnTo>
                  <a:pt x="279374" y="847196"/>
                </a:lnTo>
                <a:lnTo>
                  <a:pt x="275043" y="832758"/>
                </a:lnTo>
                <a:lnTo>
                  <a:pt x="268546" y="819634"/>
                </a:lnTo>
                <a:lnTo>
                  <a:pt x="262049" y="807165"/>
                </a:lnTo>
                <a:lnTo>
                  <a:pt x="254830" y="796666"/>
                </a:lnTo>
                <a:lnTo>
                  <a:pt x="246167" y="785510"/>
                </a:lnTo>
                <a:lnTo>
                  <a:pt x="236782" y="775666"/>
                </a:lnTo>
                <a:lnTo>
                  <a:pt x="226676" y="767135"/>
                </a:lnTo>
                <a:lnTo>
                  <a:pt x="215847" y="759260"/>
                </a:lnTo>
                <a:lnTo>
                  <a:pt x="204297" y="753354"/>
                </a:lnTo>
                <a:lnTo>
                  <a:pt x="192025" y="748104"/>
                </a:lnTo>
                <a:lnTo>
                  <a:pt x="179030" y="744167"/>
                </a:lnTo>
                <a:lnTo>
                  <a:pt x="166036" y="742198"/>
                </a:lnTo>
                <a:lnTo>
                  <a:pt x="152320" y="741542"/>
                </a:lnTo>
                <a:lnTo>
                  <a:pt x="140048" y="741542"/>
                </a:lnTo>
                <a:lnTo>
                  <a:pt x="129942" y="743511"/>
                </a:lnTo>
                <a:lnTo>
                  <a:pt x="119835" y="746136"/>
                </a:lnTo>
                <a:lnTo>
                  <a:pt x="110450" y="749417"/>
                </a:lnTo>
                <a:lnTo>
                  <a:pt x="101788" y="753354"/>
                </a:lnTo>
                <a:lnTo>
                  <a:pt x="93847" y="757948"/>
                </a:lnTo>
                <a:lnTo>
                  <a:pt x="87350" y="763198"/>
                </a:lnTo>
                <a:lnTo>
                  <a:pt x="85004" y="764857"/>
                </a:lnTo>
                <a:lnTo>
                  <a:pt x="78685" y="768301"/>
                </a:lnTo>
                <a:lnTo>
                  <a:pt x="72910" y="774204"/>
                </a:lnTo>
                <a:lnTo>
                  <a:pt x="63525" y="782731"/>
                </a:lnTo>
                <a:lnTo>
                  <a:pt x="55585" y="791914"/>
                </a:lnTo>
                <a:lnTo>
                  <a:pt x="50531" y="799785"/>
                </a:lnTo>
                <a:lnTo>
                  <a:pt x="46922" y="806344"/>
                </a:lnTo>
                <a:lnTo>
                  <a:pt x="41869" y="812248"/>
                </a:lnTo>
                <a:lnTo>
                  <a:pt x="37798" y="816563"/>
                </a:lnTo>
                <a:lnTo>
                  <a:pt x="35373" y="817665"/>
                </a:lnTo>
                <a:lnTo>
                  <a:pt x="31042" y="819634"/>
                </a:lnTo>
                <a:lnTo>
                  <a:pt x="25988" y="820946"/>
                </a:lnTo>
                <a:lnTo>
                  <a:pt x="21657" y="820946"/>
                </a:lnTo>
                <a:lnTo>
                  <a:pt x="17326" y="819634"/>
                </a:lnTo>
                <a:lnTo>
                  <a:pt x="12994" y="817665"/>
                </a:lnTo>
                <a:lnTo>
                  <a:pt x="10107" y="815040"/>
                </a:lnTo>
                <a:lnTo>
                  <a:pt x="6497" y="811103"/>
                </a:lnTo>
                <a:lnTo>
                  <a:pt x="3610" y="806509"/>
                </a:lnTo>
                <a:lnTo>
                  <a:pt x="2166" y="800603"/>
                </a:lnTo>
                <a:lnTo>
                  <a:pt x="0" y="793384"/>
                </a:lnTo>
                <a:lnTo>
                  <a:pt x="0" y="786822"/>
                </a:lnTo>
                <a:lnTo>
                  <a:pt x="0" y="259868"/>
                </a:lnTo>
                <a:lnTo>
                  <a:pt x="394877" y="259868"/>
                </a:lnTo>
                <a:lnTo>
                  <a:pt x="394877" y="258555"/>
                </a:lnTo>
                <a:lnTo>
                  <a:pt x="576073" y="258555"/>
                </a:lnTo>
                <a:lnTo>
                  <a:pt x="584736" y="258555"/>
                </a:lnTo>
                <a:lnTo>
                  <a:pt x="593399" y="256587"/>
                </a:lnTo>
                <a:lnTo>
                  <a:pt x="599896" y="254618"/>
                </a:lnTo>
                <a:lnTo>
                  <a:pt x="605671" y="251993"/>
                </a:lnTo>
                <a:lnTo>
                  <a:pt x="610724" y="248056"/>
                </a:lnTo>
                <a:lnTo>
                  <a:pt x="612890" y="242150"/>
                </a:lnTo>
                <a:lnTo>
                  <a:pt x="614334" y="236244"/>
                </a:lnTo>
                <a:lnTo>
                  <a:pt x="612890" y="229681"/>
                </a:lnTo>
                <a:lnTo>
                  <a:pt x="610003" y="223775"/>
                </a:lnTo>
                <a:lnTo>
                  <a:pt x="603505" y="216557"/>
                </a:lnTo>
                <a:lnTo>
                  <a:pt x="594843" y="210651"/>
                </a:lnTo>
                <a:lnTo>
                  <a:pt x="584736" y="206057"/>
                </a:lnTo>
                <a:lnTo>
                  <a:pt x="575352" y="200807"/>
                </a:lnTo>
                <a:lnTo>
                  <a:pt x="566689" y="194245"/>
                </a:lnTo>
                <a:lnTo>
                  <a:pt x="555860" y="185057"/>
                </a:lnTo>
                <a:lnTo>
                  <a:pt x="550807" y="179151"/>
                </a:lnTo>
                <a:lnTo>
                  <a:pt x="545032" y="173245"/>
                </a:lnTo>
                <a:lnTo>
                  <a:pt x="539979" y="166683"/>
                </a:lnTo>
                <a:lnTo>
                  <a:pt x="535647" y="158808"/>
                </a:lnTo>
                <a:lnTo>
                  <a:pt x="532038" y="150933"/>
                </a:lnTo>
                <a:lnTo>
                  <a:pt x="529150" y="141090"/>
                </a:lnTo>
                <a:lnTo>
                  <a:pt x="527706" y="131246"/>
                </a:lnTo>
                <a:lnTo>
                  <a:pt x="526984" y="120747"/>
                </a:lnTo>
                <a:lnTo>
                  <a:pt x="527706" y="108935"/>
                </a:lnTo>
                <a:lnTo>
                  <a:pt x="529872" y="95810"/>
                </a:lnTo>
                <a:lnTo>
                  <a:pt x="534203" y="83998"/>
                </a:lnTo>
                <a:lnTo>
                  <a:pt x="539979" y="73498"/>
                </a:lnTo>
                <a:lnTo>
                  <a:pt x="546476" y="62342"/>
                </a:lnTo>
                <a:lnTo>
                  <a:pt x="554417" y="53155"/>
                </a:lnTo>
                <a:lnTo>
                  <a:pt x="564523" y="43968"/>
                </a:lnTo>
                <a:lnTo>
                  <a:pt x="575352" y="35437"/>
                </a:lnTo>
                <a:lnTo>
                  <a:pt x="586902" y="27562"/>
                </a:lnTo>
                <a:lnTo>
                  <a:pt x="599896" y="20343"/>
                </a:lnTo>
                <a:lnTo>
                  <a:pt x="612890" y="14437"/>
                </a:lnTo>
                <a:lnTo>
                  <a:pt x="628050" y="9844"/>
                </a:lnTo>
                <a:lnTo>
                  <a:pt x="643210" y="4594"/>
                </a:lnTo>
                <a:lnTo>
                  <a:pt x="658370" y="1969"/>
                </a:lnTo>
                <a:lnTo>
                  <a:pt x="675695" y="656"/>
                </a:lnTo>
                <a:lnTo>
                  <a:pt x="691577" y="0"/>
                </a:lnTo>
                <a:close/>
              </a:path>
            </a:pathLst>
          </a:cu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01DD08-9EFF-4418-80DB-6A8FD326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5795" r="59095" b="45254"/>
          <a:stretch>
            <a:fillRect/>
          </a:stretch>
        </p:blipFill>
        <p:spPr>
          <a:xfrm>
            <a:off x="4025405" y="2110551"/>
            <a:ext cx="1713781" cy="1558456"/>
          </a:xfrm>
          <a:custGeom>
            <a:avLst/>
            <a:gdLst>
              <a:gd name="connsiteX0" fmla="*/ 0 w 1713781"/>
              <a:gd name="connsiteY0" fmla="*/ 0 h 1558456"/>
              <a:gd name="connsiteX1" fmla="*/ 646097 w 1713781"/>
              <a:gd name="connsiteY1" fmla="*/ 0 h 1558456"/>
              <a:gd name="connsiteX2" fmla="*/ 651872 w 1713781"/>
              <a:gd name="connsiteY2" fmla="*/ 5247 h 1558456"/>
              <a:gd name="connsiteX3" fmla="*/ 654759 w 1713781"/>
              <a:gd name="connsiteY3" fmla="*/ 9838 h 1558456"/>
              <a:gd name="connsiteX4" fmla="*/ 655556 w 1713781"/>
              <a:gd name="connsiteY4" fmla="*/ 13097 h 1558456"/>
              <a:gd name="connsiteX5" fmla="*/ 655422 w 1713781"/>
              <a:gd name="connsiteY5" fmla="*/ 13462 h 1558456"/>
              <a:gd name="connsiteX6" fmla="*/ 653254 w 1713781"/>
              <a:gd name="connsiteY6" fmla="*/ 18059 h 1558456"/>
              <a:gd name="connsiteX7" fmla="*/ 650364 w 1713781"/>
              <a:gd name="connsiteY7" fmla="*/ 21999 h 1558456"/>
              <a:gd name="connsiteX8" fmla="*/ 646028 w 1713781"/>
              <a:gd name="connsiteY8" fmla="*/ 27253 h 1558456"/>
              <a:gd name="connsiteX9" fmla="*/ 640247 w 1713781"/>
              <a:gd name="connsiteY9" fmla="*/ 31194 h 1558456"/>
              <a:gd name="connsiteX10" fmla="*/ 633744 w 1713781"/>
              <a:gd name="connsiteY10" fmla="*/ 35134 h 1558456"/>
              <a:gd name="connsiteX11" fmla="*/ 626517 w 1713781"/>
              <a:gd name="connsiteY11" fmla="*/ 39075 h 1558456"/>
              <a:gd name="connsiteX12" fmla="*/ 617846 w 1713781"/>
              <a:gd name="connsiteY12" fmla="*/ 43672 h 1558456"/>
              <a:gd name="connsiteX13" fmla="*/ 608452 w 1713781"/>
              <a:gd name="connsiteY13" fmla="*/ 49583 h 1558456"/>
              <a:gd name="connsiteX14" fmla="*/ 597612 w 1713781"/>
              <a:gd name="connsiteY14" fmla="*/ 58777 h 1558456"/>
              <a:gd name="connsiteX15" fmla="*/ 591831 w 1713781"/>
              <a:gd name="connsiteY15" fmla="*/ 64688 h 1558456"/>
              <a:gd name="connsiteX16" fmla="*/ 587495 w 1713781"/>
              <a:gd name="connsiteY16" fmla="*/ 70599 h 1558456"/>
              <a:gd name="connsiteX17" fmla="*/ 582437 w 1713781"/>
              <a:gd name="connsiteY17" fmla="*/ 77166 h 1558456"/>
              <a:gd name="connsiteX18" fmla="*/ 578101 w 1713781"/>
              <a:gd name="connsiteY18" fmla="*/ 85047 h 1558456"/>
              <a:gd name="connsiteX19" fmla="*/ 574488 w 1713781"/>
              <a:gd name="connsiteY19" fmla="*/ 93585 h 1558456"/>
              <a:gd name="connsiteX20" fmla="*/ 571598 w 1713781"/>
              <a:gd name="connsiteY20" fmla="*/ 102779 h 1558456"/>
              <a:gd name="connsiteX21" fmla="*/ 569430 w 1713781"/>
              <a:gd name="connsiteY21" fmla="*/ 112630 h 1558456"/>
              <a:gd name="connsiteX22" fmla="*/ 569430 w 1713781"/>
              <a:gd name="connsiteY22" fmla="*/ 118070 h 1558456"/>
              <a:gd name="connsiteX23" fmla="*/ 568854 w 1713781"/>
              <a:gd name="connsiteY23" fmla="*/ 120688 h 1558456"/>
              <a:gd name="connsiteX24" fmla="*/ 568854 w 1713781"/>
              <a:gd name="connsiteY24" fmla="*/ 131839 h 1558456"/>
              <a:gd name="connsiteX25" fmla="*/ 568854 w 1713781"/>
              <a:gd name="connsiteY25" fmla="*/ 144301 h 1558456"/>
              <a:gd name="connsiteX26" fmla="*/ 571741 w 1713781"/>
              <a:gd name="connsiteY26" fmla="*/ 156108 h 1558456"/>
              <a:gd name="connsiteX27" fmla="*/ 575351 w 1713781"/>
              <a:gd name="connsiteY27" fmla="*/ 167914 h 1558456"/>
              <a:gd name="connsiteX28" fmla="*/ 581848 w 1713781"/>
              <a:gd name="connsiteY28" fmla="*/ 178409 h 1558456"/>
              <a:gd name="connsiteX29" fmla="*/ 588345 w 1713781"/>
              <a:gd name="connsiteY29" fmla="*/ 189559 h 1558456"/>
              <a:gd name="connsiteX30" fmla="*/ 597008 w 1713781"/>
              <a:gd name="connsiteY30" fmla="*/ 199398 h 1558456"/>
              <a:gd name="connsiteX31" fmla="*/ 606392 w 1713781"/>
              <a:gd name="connsiteY31" fmla="*/ 209237 h 1558456"/>
              <a:gd name="connsiteX32" fmla="*/ 617221 w 1713781"/>
              <a:gd name="connsiteY32" fmla="*/ 217108 h 1558456"/>
              <a:gd name="connsiteX33" fmla="*/ 628049 w 1713781"/>
              <a:gd name="connsiteY33" fmla="*/ 224979 h 1558456"/>
              <a:gd name="connsiteX34" fmla="*/ 641043 w 1713781"/>
              <a:gd name="connsiteY34" fmla="*/ 231538 h 1558456"/>
              <a:gd name="connsiteX35" fmla="*/ 654759 w 1713781"/>
              <a:gd name="connsiteY35" fmla="*/ 238753 h 1558456"/>
              <a:gd name="connsiteX36" fmla="*/ 669197 w 1713781"/>
              <a:gd name="connsiteY36" fmla="*/ 243344 h 1558456"/>
              <a:gd name="connsiteX37" fmla="*/ 684357 w 1713781"/>
              <a:gd name="connsiteY37" fmla="*/ 247280 h 1558456"/>
              <a:gd name="connsiteX38" fmla="*/ 700239 w 1713781"/>
              <a:gd name="connsiteY38" fmla="*/ 250559 h 1558456"/>
              <a:gd name="connsiteX39" fmla="*/ 716842 w 1713781"/>
              <a:gd name="connsiteY39" fmla="*/ 252527 h 1558456"/>
              <a:gd name="connsiteX40" fmla="*/ 733446 w 1713781"/>
              <a:gd name="connsiteY40" fmla="*/ 253183 h 1558456"/>
              <a:gd name="connsiteX41" fmla="*/ 750771 w 1713781"/>
              <a:gd name="connsiteY41" fmla="*/ 252527 h 1558456"/>
              <a:gd name="connsiteX42" fmla="*/ 767375 w 1713781"/>
              <a:gd name="connsiteY42" fmla="*/ 250559 h 1558456"/>
              <a:gd name="connsiteX43" fmla="*/ 783257 w 1713781"/>
              <a:gd name="connsiteY43" fmla="*/ 247280 h 1558456"/>
              <a:gd name="connsiteX44" fmla="*/ 798417 w 1713781"/>
              <a:gd name="connsiteY44" fmla="*/ 243344 h 1558456"/>
              <a:gd name="connsiteX45" fmla="*/ 812855 w 1713781"/>
              <a:gd name="connsiteY45" fmla="*/ 238753 h 1558456"/>
              <a:gd name="connsiteX46" fmla="*/ 826571 w 1713781"/>
              <a:gd name="connsiteY46" fmla="*/ 231538 h 1558456"/>
              <a:gd name="connsiteX47" fmla="*/ 839565 w 1713781"/>
              <a:gd name="connsiteY47" fmla="*/ 224979 h 1558456"/>
              <a:gd name="connsiteX48" fmla="*/ 851115 w 1713781"/>
              <a:gd name="connsiteY48" fmla="*/ 217108 h 1558456"/>
              <a:gd name="connsiteX49" fmla="*/ 861222 w 1713781"/>
              <a:gd name="connsiteY49" fmla="*/ 209237 h 1558456"/>
              <a:gd name="connsiteX50" fmla="*/ 870606 w 1713781"/>
              <a:gd name="connsiteY50" fmla="*/ 199398 h 1558456"/>
              <a:gd name="connsiteX51" fmla="*/ 879269 w 1713781"/>
              <a:gd name="connsiteY51" fmla="*/ 189559 h 1558456"/>
              <a:gd name="connsiteX52" fmla="*/ 885766 w 1713781"/>
              <a:gd name="connsiteY52" fmla="*/ 178409 h 1558456"/>
              <a:gd name="connsiteX53" fmla="*/ 892263 w 1713781"/>
              <a:gd name="connsiteY53" fmla="*/ 167914 h 1558456"/>
              <a:gd name="connsiteX54" fmla="*/ 895873 w 1713781"/>
              <a:gd name="connsiteY54" fmla="*/ 156108 h 1558456"/>
              <a:gd name="connsiteX55" fmla="*/ 898760 w 1713781"/>
              <a:gd name="connsiteY55" fmla="*/ 144301 h 1558456"/>
              <a:gd name="connsiteX56" fmla="*/ 900204 w 1713781"/>
              <a:gd name="connsiteY56" fmla="*/ 131839 h 1558456"/>
              <a:gd name="connsiteX57" fmla="*/ 900179 w 1713781"/>
              <a:gd name="connsiteY57" fmla="*/ 131648 h 1558456"/>
              <a:gd name="connsiteX58" fmla="*/ 901116 w 1713781"/>
              <a:gd name="connsiteY58" fmla="*/ 123138 h 1558456"/>
              <a:gd name="connsiteX59" fmla="*/ 899670 w 1713781"/>
              <a:gd name="connsiteY59" fmla="*/ 112630 h 1558456"/>
              <a:gd name="connsiteX60" fmla="*/ 897502 w 1713781"/>
              <a:gd name="connsiteY60" fmla="*/ 102779 h 1558456"/>
              <a:gd name="connsiteX61" fmla="*/ 895335 w 1713781"/>
              <a:gd name="connsiteY61" fmla="*/ 93585 h 1558456"/>
              <a:gd name="connsiteX62" fmla="*/ 890999 w 1713781"/>
              <a:gd name="connsiteY62" fmla="*/ 85047 h 1558456"/>
              <a:gd name="connsiteX63" fmla="*/ 886663 w 1713781"/>
              <a:gd name="connsiteY63" fmla="*/ 77166 h 1558456"/>
              <a:gd name="connsiteX64" fmla="*/ 882327 w 1713781"/>
              <a:gd name="connsiteY64" fmla="*/ 70599 h 1558456"/>
              <a:gd name="connsiteX65" fmla="*/ 877269 w 1713781"/>
              <a:gd name="connsiteY65" fmla="*/ 64688 h 1558456"/>
              <a:gd name="connsiteX66" fmla="*/ 871488 w 1713781"/>
              <a:gd name="connsiteY66" fmla="*/ 58777 h 1558456"/>
              <a:gd name="connsiteX67" fmla="*/ 860648 w 1713781"/>
              <a:gd name="connsiteY67" fmla="*/ 49583 h 1558456"/>
              <a:gd name="connsiteX68" fmla="*/ 851254 w 1713781"/>
              <a:gd name="connsiteY68" fmla="*/ 43672 h 1558456"/>
              <a:gd name="connsiteX69" fmla="*/ 842583 w 1713781"/>
              <a:gd name="connsiteY69" fmla="*/ 39075 h 1558456"/>
              <a:gd name="connsiteX70" fmla="*/ 835356 w 1713781"/>
              <a:gd name="connsiteY70" fmla="*/ 35134 h 1558456"/>
              <a:gd name="connsiteX71" fmla="*/ 828853 w 1713781"/>
              <a:gd name="connsiteY71" fmla="*/ 31194 h 1558456"/>
              <a:gd name="connsiteX72" fmla="*/ 823072 w 1713781"/>
              <a:gd name="connsiteY72" fmla="*/ 27253 h 1558456"/>
              <a:gd name="connsiteX73" fmla="*/ 818736 w 1713781"/>
              <a:gd name="connsiteY73" fmla="*/ 21999 h 1558456"/>
              <a:gd name="connsiteX74" fmla="*/ 815846 w 1713781"/>
              <a:gd name="connsiteY74" fmla="*/ 18059 h 1558456"/>
              <a:gd name="connsiteX75" fmla="*/ 813678 w 1713781"/>
              <a:gd name="connsiteY75" fmla="*/ 13462 h 1558456"/>
              <a:gd name="connsiteX76" fmla="*/ 812652 w 1713781"/>
              <a:gd name="connsiteY76" fmla="*/ 10667 h 1558456"/>
              <a:gd name="connsiteX77" fmla="*/ 812855 w 1713781"/>
              <a:gd name="connsiteY77" fmla="*/ 9838 h 1558456"/>
              <a:gd name="connsiteX78" fmla="*/ 815742 w 1713781"/>
              <a:gd name="connsiteY78" fmla="*/ 5247 h 1558456"/>
              <a:gd name="connsiteX79" fmla="*/ 821517 w 1713781"/>
              <a:gd name="connsiteY79" fmla="*/ 0 h 1558456"/>
              <a:gd name="connsiteX80" fmla="*/ 1428632 w 1713781"/>
              <a:gd name="connsiteY80" fmla="*/ 0 h 1558456"/>
              <a:gd name="connsiteX81" fmla="*/ 1428632 w 1713781"/>
              <a:gd name="connsiteY81" fmla="*/ 526044 h 1558456"/>
              <a:gd name="connsiteX82" fmla="*/ 1428632 w 1713781"/>
              <a:gd name="connsiteY82" fmla="*/ 533915 h 1558456"/>
              <a:gd name="connsiteX83" fmla="*/ 1430076 w 1713781"/>
              <a:gd name="connsiteY83" fmla="*/ 540474 h 1558456"/>
              <a:gd name="connsiteX84" fmla="*/ 1432241 w 1713781"/>
              <a:gd name="connsiteY84" fmla="*/ 546378 h 1558456"/>
              <a:gd name="connsiteX85" fmla="*/ 1435129 w 1713781"/>
              <a:gd name="connsiteY85" fmla="*/ 550969 h 1558456"/>
              <a:gd name="connsiteX86" fmla="*/ 1438738 w 1713781"/>
              <a:gd name="connsiteY86" fmla="*/ 554904 h 1558456"/>
              <a:gd name="connsiteX87" fmla="*/ 1441626 w 1713781"/>
              <a:gd name="connsiteY87" fmla="*/ 558184 h 1558456"/>
              <a:gd name="connsiteX88" fmla="*/ 1445957 w 1713781"/>
              <a:gd name="connsiteY88" fmla="*/ 560152 h 1558456"/>
              <a:gd name="connsiteX89" fmla="*/ 1450289 w 1713781"/>
              <a:gd name="connsiteY89" fmla="*/ 560808 h 1558456"/>
              <a:gd name="connsiteX90" fmla="*/ 1454620 w 1713781"/>
              <a:gd name="connsiteY90" fmla="*/ 560808 h 1558456"/>
              <a:gd name="connsiteX91" fmla="*/ 1460395 w 1713781"/>
              <a:gd name="connsiteY91" fmla="*/ 560152 h 1558456"/>
              <a:gd name="connsiteX92" fmla="*/ 1464727 w 1713781"/>
              <a:gd name="connsiteY92" fmla="*/ 558184 h 1558456"/>
              <a:gd name="connsiteX93" fmla="*/ 1469780 w 1713781"/>
              <a:gd name="connsiteY93" fmla="*/ 554904 h 1558456"/>
              <a:gd name="connsiteX94" fmla="*/ 1474111 w 1713781"/>
              <a:gd name="connsiteY94" fmla="*/ 550969 h 1558456"/>
              <a:gd name="connsiteX95" fmla="*/ 1474372 w 1713781"/>
              <a:gd name="connsiteY95" fmla="*/ 550693 h 1558456"/>
              <a:gd name="connsiteX96" fmla="*/ 1477722 w 1713781"/>
              <a:gd name="connsiteY96" fmla="*/ 549170 h 1558456"/>
              <a:gd name="connsiteX97" fmla="*/ 1482054 w 1713781"/>
              <a:gd name="connsiteY97" fmla="*/ 545233 h 1558456"/>
              <a:gd name="connsiteX98" fmla="*/ 1487107 w 1713781"/>
              <a:gd name="connsiteY98" fmla="*/ 540639 h 1558456"/>
              <a:gd name="connsiteX99" fmla="*/ 1491438 w 1713781"/>
              <a:gd name="connsiteY99" fmla="*/ 534733 h 1558456"/>
              <a:gd name="connsiteX100" fmla="*/ 1495770 w 1713781"/>
              <a:gd name="connsiteY100" fmla="*/ 528827 h 1558456"/>
              <a:gd name="connsiteX101" fmla="*/ 1501545 w 1713781"/>
              <a:gd name="connsiteY101" fmla="*/ 519640 h 1558456"/>
              <a:gd name="connsiteX102" fmla="*/ 1508042 w 1713781"/>
              <a:gd name="connsiteY102" fmla="*/ 511765 h 1558456"/>
              <a:gd name="connsiteX103" fmla="*/ 1517427 w 1713781"/>
              <a:gd name="connsiteY103" fmla="*/ 501921 h 1558456"/>
              <a:gd name="connsiteX104" fmla="*/ 1521578 w 1713781"/>
              <a:gd name="connsiteY104" fmla="*/ 498987 h 1558456"/>
              <a:gd name="connsiteX105" fmla="*/ 1522478 w 1713781"/>
              <a:gd name="connsiteY105" fmla="*/ 498496 h 1558456"/>
              <a:gd name="connsiteX106" fmla="*/ 1530419 w 1713781"/>
              <a:gd name="connsiteY106" fmla="*/ 493248 h 1558456"/>
              <a:gd name="connsiteX107" fmla="*/ 1539082 w 1713781"/>
              <a:gd name="connsiteY107" fmla="*/ 489313 h 1558456"/>
              <a:gd name="connsiteX108" fmla="*/ 1547745 w 1713781"/>
              <a:gd name="connsiteY108" fmla="*/ 486689 h 1558456"/>
              <a:gd name="connsiteX109" fmla="*/ 1558573 w 1713781"/>
              <a:gd name="connsiteY109" fmla="*/ 483410 h 1558456"/>
              <a:gd name="connsiteX110" fmla="*/ 1569401 w 1713781"/>
              <a:gd name="connsiteY110" fmla="*/ 481442 h 1558456"/>
              <a:gd name="connsiteX111" fmla="*/ 1580952 w 1713781"/>
              <a:gd name="connsiteY111" fmla="*/ 481442 h 1558456"/>
              <a:gd name="connsiteX112" fmla="*/ 1593946 w 1713781"/>
              <a:gd name="connsiteY112" fmla="*/ 481442 h 1558456"/>
              <a:gd name="connsiteX113" fmla="*/ 1607662 w 1713781"/>
              <a:gd name="connsiteY113" fmla="*/ 484721 h 1558456"/>
              <a:gd name="connsiteX114" fmla="*/ 1619934 w 1713781"/>
              <a:gd name="connsiteY114" fmla="*/ 488657 h 1558456"/>
              <a:gd name="connsiteX115" fmla="*/ 1632928 w 1713781"/>
              <a:gd name="connsiteY115" fmla="*/ 493248 h 1558456"/>
              <a:gd name="connsiteX116" fmla="*/ 1643757 w 1713781"/>
              <a:gd name="connsiteY116" fmla="*/ 499152 h 1558456"/>
              <a:gd name="connsiteX117" fmla="*/ 1655307 w 1713781"/>
              <a:gd name="connsiteY117" fmla="*/ 507023 h 1558456"/>
              <a:gd name="connsiteX118" fmla="*/ 1665414 w 1713781"/>
              <a:gd name="connsiteY118" fmla="*/ 516205 h 1558456"/>
              <a:gd name="connsiteX119" fmla="*/ 1674798 w 1713781"/>
              <a:gd name="connsiteY119" fmla="*/ 526044 h 1558456"/>
              <a:gd name="connsiteX120" fmla="*/ 1683461 w 1713781"/>
              <a:gd name="connsiteY120" fmla="*/ 535883 h 1558456"/>
              <a:gd name="connsiteX121" fmla="*/ 1690680 w 1713781"/>
              <a:gd name="connsiteY121" fmla="*/ 547689 h 1558456"/>
              <a:gd name="connsiteX122" fmla="*/ 1697177 w 1713781"/>
              <a:gd name="connsiteY122" fmla="*/ 560152 h 1558456"/>
              <a:gd name="connsiteX123" fmla="*/ 1702952 w 1713781"/>
              <a:gd name="connsiteY123" fmla="*/ 572614 h 1558456"/>
              <a:gd name="connsiteX124" fmla="*/ 1707284 w 1713781"/>
              <a:gd name="connsiteY124" fmla="*/ 586388 h 1558456"/>
              <a:gd name="connsiteX125" fmla="*/ 1711615 w 1713781"/>
              <a:gd name="connsiteY125" fmla="*/ 601474 h 1558456"/>
              <a:gd name="connsiteX126" fmla="*/ 1712337 w 1713781"/>
              <a:gd name="connsiteY126" fmla="*/ 615905 h 1558456"/>
              <a:gd name="connsiteX127" fmla="*/ 1713781 w 1713781"/>
              <a:gd name="connsiteY127" fmla="*/ 631647 h 1558456"/>
              <a:gd name="connsiteX128" fmla="*/ 1712337 w 1713781"/>
              <a:gd name="connsiteY128" fmla="*/ 647389 h 1558456"/>
              <a:gd name="connsiteX129" fmla="*/ 1711615 w 1713781"/>
              <a:gd name="connsiteY129" fmla="*/ 661819 h 1558456"/>
              <a:gd name="connsiteX130" fmla="*/ 1707284 w 1713781"/>
              <a:gd name="connsiteY130" fmla="*/ 676905 h 1558456"/>
              <a:gd name="connsiteX131" fmla="*/ 1702952 w 1713781"/>
              <a:gd name="connsiteY131" fmla="*/ 690679 h 1558456"/>
              <a:gd name="connsiteX132" fmla="*/ 1697177 w 1713781"/>
              <a:gd name="connsiteY132" fmla="*/ 703141 h 1558456"/>
              <a:gd name="connsiteX133" fmla="*/ 1690680 w 1713781"/>
              <a:gd name="connsiteY133" fmla="*/ 716260 h 1558456"/>
              <a:gd name="connsiteX134" fmla="*/ 1683461 w 1713781"/>
              <a:gd name="connsiteY134" fmla="*/ 728066 h 1558456"/>
              <a:gd name="connsiteX135" fmla="*/ 1674798 w 1713781"/>
              <a:gd name="connsiteY135" fmla="*/ 738561 h 1558456"/>
              <a:gd name="connsiteX136" fmla="*/ 1665820 w 1713781"/>
              <a:gd name="connsiteY136" fmla="*/ 747975 h 1558456"/>
              <a:gd name="connsiteX137" fmla="*/ 1663250 w 1713781"/>
              <a:gd name="connsiteY137" fmla="*/ 749977 h 1558456"/>
              <a:gd name="connsiteX138" fmla="*/ 1652421 w 1713781"/>
              <a:gd name="connsiteY138" fmla="*/ 757852 h 1558456"/>
              <a:gd name="connsiteX139" fmla="*/ 1640871 w 1713781"/>
              <a:gd name="connsiteY139" fmla="*/ 765070 h 1558456"/>
              <a:gd name="connsiteX140" fmla="*/ 1628599 w 1713781"/>
              <a:gd name="connsiteY140" fmla="*/ 769664 h 1558456"/>
              <a:gd name="connsiteX141" fmla="*/ 1615604 w 1713781"/>
              <a:gd name="connsiteY141" fmla="*/ 773601 h 1558456"/>
              <a:gd name="connsiteX142" fmla="*/ 1602610 w 1713781"/>
              <a:gd name="connsiteY142" fmla="*/ 775570 h 1558456"/>
              <a:gd name="connsiteX143" fmla="*/ 1588894 w 1713781"/>
              <a:gd name="connsiteY143" fmla="*/ 776883 h 1558456"/>
              <a:gd name="connsiteX144" fmla="*/ 1576622 w 1713781"/>
              <a:gd name="connsiteY144" fmla="*/ 775570 h 1558456"/>
              <a:gd name="connsiteX145" fmla="*/ 1566516 w 1713781"/>
              <a:gd name="connsiteY145" fmla="*/ 773601 h 1558456"/>
              <a:gd name="connsiteX146" fmla="*/ 1556409 w 1713781"/>
              <a:gd name="connsiteY146" fmla="*/ 771633 h 1558456"/>
              <a:gd name="connsiteX147" fmla="*/ 1547024 w 1713781"/>
              <a:gd name="connsiteY147" fmla="*/ 767695 h 1558456"/>
              <a:gd name="connsiteX148" fmla="*/ 1538362 w 1713781"/>
              <a:gd name="connsiteY148" fmla="*/ 763758 h 1558456"/>
              <a:gd name="connsiteX149" fmla="*/ 1530421 w 1713781"/>
              <a:gd name="connsiteY149" fmla="*/ 759821 h 1558456"/>
              <a:gd name="connsiteX150" fmla="*/ 1523924 w 1713781"/>
              <a:gd name="connsiteY150" fmla="*/ 755227 h 1558456"/>
              <a:gd name="connsiteX151" fmla="*/ 1517427 w 1713781"/>
              <a:gd name="connsiteY151" fmla="*/ 749977 h 1558456"/>
              <a:gd name="connsiteX152" fmla="*/ 1508042 w 1713781"/>
              <a:gd name="connsiteY152" fmla="*/ 740134 h 1558456"/>
              <a:gd name="connsiteX153" fmla="*/ 1501545 w 1713781"/>
              <a:gd name="connsiteY153" fmla="*/ 731603 h 1558456"/>
              <a:gd name="connsiteX154" fmla="*/ 1495770 w 1713781"/>
              <a:gd name="connsiteY154" fmla="*/ 723728 h 1558456"/>
              <a:gd name="connsiteX155" fmla="*/ 1491438 w 1713781"/>
              <a:gd name="connsiteY155" fmla="*/ 717166 h 1558456"/>
              <a:gd name="connsiteX156" fmla="*/ 1487107 w 1713781"/>
              <a:gd name="connsiteY156" fmla="*/ 711259 h 1558456"/>
              <a:gd name="connsiteX157" fmla="*/ 1482054 w 1713781"/>
              <a:gd name="connsiteY157" fmla="*/ 706010 h 1558456"/>
              <a:gd name="connsiteX158" fmla="*/ 1477722 w 1713781"/>
              <a:gd name="connsiteY158" fmla="*/ 702072 h 1558456"/>
              <a:gd name="connsiteX159" fmla="*/ 1471947 w 1713781"/>
              <a:gd name="connsiteY159" fmla="*/ 699447 h 1558456"/>
              <a:gd name="connsiteX160" fmla="*/ 1467616 w 1713781"/>
              <a:gd name="connsiteY160" fmla="*/ 697479 h 1558456"/>
              <a:gd name="connsiteX161" fmla="*/ 1462562 w 1713781"/>
              <a:gd name="connsiteY161" fmla="*/ 697479 h 1558456"/>
              <a:gd name="connsiteX162" fmla="*/ 1458231 w 1713781"/>
              <a:gd name="connsiteY162" fmla="*/ 697479 h 1558456"/>
              <a:gd name="connsiteX163" fmla="*/ 1453900 w 1713781"/>
              <a:gd name="connsiteY163" fmla="*/ 698135 h 1558456"/>
              <a:gd name="connsiteX164" fmla="*/ 1449568 w 1713781"/>
              <a:gd name="connsiteY164" fmla="*/ 700103 h 1558456"/>
              <a:gd name="connsiteX165" fmla="*/ 1447040 w 1713781"/>
              <a:gd name="connsiteY165" fmla="*/ 702977 h 1558456"/>
              <a:gd name="connsiteX166" fmla="*/ 1445957 w 1713781"/>
              <a:gd name="connsiteY166" fmla="*/ 703141 h 1558456"/>
              <a:gd name="connsiteX167" fmla="*/ 1441626 w 1713781"/>
              <a:gd name="connsiteY167" fmla="*/ 705109 h 1558456"/>
              <a:gd name="connsiteX168" fmla="*/ 1438738 w 1713781"/>
              <a:gd name="connsiteY168" fmla="*/ 708389 h 1558456"/>
              <a:gd name="connsiteX169" fmla="*/ 1435129 w 1713781"/>
              <a:gd name="connsiteY169" fmla="*/ 712324 h 1558456"/>
              <a:gd name="connsiteX170" fmla="*/ 1432241 w 1713781"/>
              <a:gd name="connsiteY170" fmla="*/ 716916 h 1558456"/>
              <a:gd name="connsiteX171" fmla="*/ 1430076 w 1713781"/>
              <a:gd name="connsiteY171" fmla="*/ 722819 h 1558456"/>
              <a:gd name="connsiteX172" fmla="*/ 1428632 w 1713781"/>
              <a:gd name="connsiteY172" fmla="*/ 730034 h 1558456"/>
              <a:gd name="connsiteX173" fmla="*/ 1428632 w 1713781"/>
              <a:gd name="connsiteY173" fmla="*/ 737905 h 1558456"/>
              <a:gd name="connsiteX174" fmla="*/ 1428632 w 1713781"/>
              <a:gd name="connsiteY174" fmla="*/ 1298057 h 1558456"/>
              <a:gd name="connsiteX175" fmla="*/ 848949 w 1713781"/>
              <a:gd name="connsiteY175" fmla="*/ 1298057 h 1558456"/>
              <a:gd name="connsiteX176" fmla="*/ 841730 w 1713781"/>
              <a:gd name="connsiteY176" fmla="*/ 1299369 h 1558456"/>
              <a:gd name="connsiteX177" fmla="*/ 834511 w 1713781"/>
              <a:gd name="connsiteY177" fmla="*/ 1300025 h 1558456"/>
              <a:gd name="connsiteX178" fmla="*/ 828014 w 1713781"/>
              <a:gd name="connsiteY178" fmla="*/ 1301993 h 1558456"/>
              <a:gd name="connsiteX179" fmla="*/ 822239 w 1713781"/>
              <a:gd name="connsiteY179" fmla="*/ 1303960 h 1558456"/>
              <a:gd name="connsiteX180" fmla="*/ 817908 w 1713781"/>
              <a:gd name="connsiteY180" fmla="*/ 1307240 h 1558456"/>
              <a:gd name="connsiteX181" fmla="*/ 815020 w 1713781"/>
              <a:gd name="connsiteY181" fmla="*/ 1311175 h 1558456"/>
              <a:gd name="connsiteX182" fmla="*/ 812855 w 1713781"/>
              <a:gd name="connsiteY182" fmla="*/ 1313799 h 1558456"/>
              <a:gd name="connsiteX183" fmla="*/ 811411 w 1713781"/>
              <a:gd name="connsiteY183" fmla="*/ 1317735 h 1558456"/>
              <a:gd name="connsiteX184" fmla="*/ 811411 w 1713781"/>
              <a:gd name="connsiteY184" fmla="*/ 1322982 h 1558456"/>
              <a:gd name="connsiteX185" fmla="*/ 811725 w 1713781"/>
              <a:gd name="connsiteY185" fmla="*/ 1323838 h 1558456"/>
              <a:gd name="connsiteX186" fmla="*/ 811411 w 1713781"/>
              <a:gd name="connsiteY186" fmla="*/ 1325122 h 1558456"/>
              <a:gd name="connsiteX187" fmla="*/ 813576 w 1713781"/>
              <a:gd name="connsiteY187" fmla="*/ 1332337 h 1558456"/>
              <a:gd name="connsiteX188" fmla="*/ 817186 w 1713781"/>
              <a:gd name="connsiteY188" fmla="*/ 1338896 h 1558456"/>
              <a:gd name="connsiteX189" fmla="*/ 822239 w 1713781"/>
              <a:gd name="connsiteY189" fmla="*/ 1344800 h 1558456"/>
              <a:gd name="connsiteX190" fmla="*/ 830902 w 1713781"/>
              <a:gd name="connsiteY190" fmla="*/ 1350703 h 1558456"/>
              <a:gd name="connsiteX191" fmla="*/ 841730 w 1713781"/>
              <a:gd name="connsiteY191" fmla="*/ 1356606 h 1558456"/>
              <a:gd name="connsiteX192" fmla="*/ 850393 w 1713781"/>
              <a:gd name="connsiteY192" fmla="*/ 1361853 h 1558456"/>
              <a:gd name="connsiteX193" fmla="*/ 859778 w 1713781"/>
              <a:gd name="connsiteY193" fmla="*/ 1367757 h 1558456"/>
              <a:gd name="connsiteX194" fmla="*/ 870606 w 1713781"/>
              <a:gd name="connsiteY194" fmla="*/ 1376284 h 1558456"/>
              <a:gd name="connsiteX195" fmla="*/ 876381 w 1713781"/>
              <a:gd name="connsiteY195" fmla="*/ 1382187 h 1558456"/>
              <a:gd name="connsiteX196" fmla="*/ 881435 w 1713781"/>
              <a:gd name="connsiteY196" fmla="*/ 1388090 h 1558456"/>
              <a:gd name="connsiteX197" fmla="*/ 885766 w 1713781"/>
              <a:gd name="connsiteY197" fmla="*/ 1394649 h 1558456"/>
              <a:gd name="connsiteX198" fmla="*/ 890097 w 1713781"/>
              <a:gd name="connsiteY198" fmla="*/ 1402520 h 1558456"/>
              <a:gd name="connsiteX199" fmla="*/ 894429 w 1713781"/>
              <a:gd name="connsiteY199" fmla="*/ 1411703 h 1558456"/>
              <a:gd name="connsiteX200" fmla="*/ 896594 w 1713781"/>
              <a:gd name="connsiteY200" fmla="*/ 1420230 h 1558456"/>
              <a:gd name="connsiteX201" fmla="*/ 898760 w 1713781"/>
              <a:gd name="connsiteY201" fmla="*/ 1430069 h 1558456"/>
              <a:gd name="connsiteX202" fmla="*/ 898760 w 1713781"/>
              <a:gd name="connsiteY202" fmla="*/ 1436455 h 1558456"/>
              <a:gd name="connsiteX203" fmla="*/ 898038 w 1713781"/>
              <a:gd name="connsiteY203" fmla="*/ 1449574 h 1558456"/>
              <a:gd name="connsiteX204" fmla="*/ 895873 w 1713781"/>
              <a:gd name="connsiteY204" fmla="*/ 1461380 h 1558456"/>
              <a:gd name="connsiteX205" fmla="*/ 891541 w 1713781"/>
              <a:gd name="connsiteY205" fmla="*/ 1473187 h 1558456"/>
              <a:gd name="connsiteX206" fmla="*/ 885766 w 1713781"/>
              <a:gd name="connsiteY206" fmla="*/ 1483681 h 1558456"/>
              <a:gd name="connsiteX207" fmla="*/ 879269 w 1713781"/>
              <a:gd name="connsiteY207" fmla="*/ 1494176 h 1558456"/>
              <a:gd name="connsiteX208" fmla="*/ 870606 w 1713781"/>
              <a:gd name="connsiteY208" fmla="*/ 1504015 h 1558456"/>
              <a:gd name="connsiteX209" fmla="*/ 861222 w 1713781"/>
              <a:gd name="connsiteY209" fmla="*/ 1513853 h 1558456"/>
              <a:gd name="connsiteX210" fmla="*/ 850393 w 1713781"/>
              <a:gd name="connsiteY210" fmla="*/ 1523036 h 1558456"/>
              <a:gd name="connsiteX211" fmla="*/ 838121 w 1713781"/>
              <a:gd name="connsiteY211" fmla="*/ 1529595 h 1558456"/>
              <a:gd name="connsiteX212" fmla="*/ 826571 w 1713781"/>
              <a:gd name="connsiteY212" fmla="*/ 1537466 h 1558456"/>
              <a:gd name="connsiteX213" fmla="*/ 812855 w 1713781"/>
              <a:gd name="connsiteY213" fmla="*/ 1543370 h 1558456"/>
              <a:gd name="connsiteX214" fmla="*/ 797695 w 1713781"/>
              <a:gd name="connsiteY214" fmla="*/ 1548617 h 1558456"/>
              <a:gd name="connsiteX215" fmla="*/ 782535 w 1713781"/>
              <a:gd name="connsiteY215" fmla="*/ 1552552 h 1558456"/>
              <a:gd name="connsiteX216" fmla="*/ 767375 w 1713781"/>
              <a:gd name="connsiteY216" fmla="*/ 1555176 h 1558456"/>
              <a:gd name="connsiteX217" fmla="*/ 750050 w 1713781"/>
              <a:gd name="connsiteY217" fmla="*/ 1557144 h 1558456"/>
              <a:gd name="connsiteX218" fmla="*/ 733446 w 1713781"/>
              <a:gd name="connsiteY218" fmla="*/ 1558456 h 1558456"/>
              <a:gd name="connsiteX219" fmla="*/ 716842 w 1713781"/>
              <a:gd name="connsiteY219" fmla="*/ 1557144 h 1558456"/>
              <a:gd name="connsiteX220" fmla="*/ 700239 w 1713781"/>
              <a:gd name="connsiteY220" fmla="*/ 1555176 h 1558456"/>
              <a:gd name="connsiteX221" fmla="*/ 684357 w 1713781"/>
              <a:gd name="connsiteY221" fmla="*/ 1552552 h 1558456"/>
              <a:gd name="connsiteX222" fmla="*/ 669197 w 1713781"/>
              <a:gd name="connsiteY222" fmla="*/ 1548617 h 1558456"/>
              <a:gd name="connsiteX223" fmla="*/ 654759 w 1713781"/>
              <a:gd name="connsiteY223" fmla="*/ 1543370 h 1558456"/>
              <a:gd name="connsiteX224" fmla="*/ 641043 w 1713781"/>
              <a:gd name="connsiteY224" fmla="*/ 1537466 h 1558456"/>
              <a:gd name="connsiteX225" fmla="*/ 628049 w 1713781"/>
              <a:gd name="connsiteY225" fmla="*/ 1529595 h 1558456"/>
              <a:gd name="connsiteX226" fmla="*/ 616499 w 1713781"/>
              <a:gd name="connsiteY226" fmla="*/ 1523036 h 1558456"/>
              <a:gd name="connsiteX227" fmla="*/ 605670 w 1713781"/>
              <a:gd name="connsiteY227" fmla="*/ 1513853 h 1558456"/>
              <a:gd name="connsiteX228" fmla="*/ 597008 w 1713781"/>
              <a:gd name="connsiteY228" fmla="*/ 1504015 h 1558456"/>
              <a:gd name="connsiteX229" fmla="*/ 588345 w 1713781"/>
              <a:gd name="connsiteY229" fmla="*/ 1494176 h 1558456"/>
              <a:gd name="connsiteX230" fmla="*/ 580404 w 1713781"/>
              <a:gd name="connsiteY230" fmla="*/ 1483681 h 1558456"/>
              <a:gd name="connsiteX231" fmla="*/ 575351 w 1713781"/>
              <a:gd name="connsiteY231" fmla="*/ 1473187 h 1558456"/>
              <a:gd name="connsiteX232" fmla="*/ 571019 w 1713781"/>
              <a:gd name="connsiteY232" fmla="*/ 1461380 h 1558456"/>
              <a:gd name="connsiteX233" fmla="*/ 568854 w 1713781"/>
              <a:gd name="connsiteY233" fmla="*/ 1449574 h 1558456"/>
              <a:gd name="connsiteX234" fmla="*/ 568854 w 1713781"/>
              <a:gd name="connsiteY234" fmla="*/ 1441219 h 1558456"/>
              <a:gd name="connsiteX235" fmla="*/ 568854 w 1713781"/>
              <a:gd name="connsiteY235" fmla="*/ 1430069 h 1558456"/>
              <a:gd name="connsiteX236" fmla="*/ 571019 w 1713781"/>
              <a:gd name="connsiteY236" fmla="*/ 1420230 h 1558456"/>
              <a:gd name="connsiteX237" fmla="*/ 573907 w 1713781"/>
              <a:gd name="connsiteY237" fmla="*/ 1411703 h 1558456"/>
              <a:gd name="connsiteX238" fmla="*/ 577516 w 1713781"/>
              <a:gd name="connsiteY238" fmla="*/ 1402520 h 1558456"/>
              <a:gd name="connsiteX239" fmla="*/ 581848 w 1713781"/>
              <a:gd name="connsiteY239" fmla="*/ 1394649 h 1558456"/>
              <a:gd name="connsiteX240" fmla="*/ 586901 w 1713781"/>
              <a:gd name="connsiteY240" fmla="*/ 1388090 h 1558456"/>
              <a:gd name="connsiteX241" fmla="*/ 591232 w 1713781"/>
              <a:gd name="connsiteY241" fmla="*/ 1382187 h 1558456"/>
              <a:gd name="connsiteX242" fmla="*/ 597007 w 1713781"/>
              <a:gd name="connsiteY242" fmla="*/ 1376284 h 1558456"/>
              <a:gd name="connsiteX243" fmla="*/ 607836 w 1713781"/>
              <a:gd name="connsiteY243" fmla="*/ 1367757 h 1558456"/>
              <a:gd name="connsiteX244" fmla="*/ 617221 w 1713781"/>
              <a:gd name="connsiteY244" fmla="*/ 1361853 h 1558456"/>
              <a:gd name="connsiteX245" fmla="*/ 625883 w 1713781"/>
              <a:gd name="connsiteY245" fmla="*/ 1356606 h 1558456"/>
              <a:gd name="connsiteX246" fmla="*/ 636712 w 1713781"/>
              <a:gd name="connsiteY246" fmla="*/ 1350703 h 1558456"/>
              <a:gd name="connsiteX247" fmla="*/ 645375 w 1713781"/>
              <a:gd name="connsiteY247" fmla="*/ 1344800 h 1558456"/>
              <a:gd name="connsiteX248" fmla="*/ 650428 w 1713781"/>
              <a:gd name="connsiteY248" fmla="*/ 1338896 h 1558456"/>
              <a:gd name="connsiteX249" fmla="*/ 654759 w 1713781"/>
              <a:gd name="connsiteY249" fmla="*/ 1332337 h 1558456"/>
              <a:gd name="connsiteX250" fmla="*/ 656203 w 1713781"/>
              <a:gd name="connsiteY250" fmla="*/ 1325122 h 1558456"/>
              <a:gd name="connsiteX251" fmla="*/ 654759 w 1713781"/>
              <a:gd name="connsiteY251" fmla="*/ 1319219 h 1558456"/>
              <a:gd name="connsiteX252" fmla="*/ 654759 w 1713781"/>
              <a:gd name="connsiteY252" fmla="*/ 1317735 h 1558456"/>
              <a:gd name="connsiteX253" fmla="*/ 654037 w 1713781"/>
              <a:gd name="connsiteY253" fmla="*/ 1313799 h 1558456"/>
              <a:gd name="connsiteX254" fmla="*/ 651872 w 1713781"/>
              <a:gd name="connsiteY254" fmla="*/ 1311175 h 1558456"/>
              <a:gd name="connsiteX255" fmla="*/ 648262 w 1713781"/>
              <a:gd name="connsiteY255" fmla="*/ 1307240 h 1558456"/>
              <a:gd name="connsiteX256" fmla="*/ 643931 w 1713781"/>
              <a:gd name="connsiteY256" fmla="*/ 1303960 h 1558456"/>
              <a:gd name="connsiteX257" fmla="*/ 639600 w 1713781"/>
              <a:gd name="connsiteY257" fmla="*/ 1301993 h 1558456"/>
              <a:gd name="connsiteX258" fmla="*/ 633102 w 1713781"/>
              <a:gd name="connsiteY258" fmla="*/ 1300025 h 1558456"/>
              <a:gd name="connsiteX259" fmla="*/ 625883 w 1713781"/>
              <a:gd name="connsiteY259" fmla="*/ 1299369 h 1558456"/>
              <a:gd name="connsiteX260" fmla="*/ 617221 w 1713781"/>
              <a:gd name="connsiteY260" fmla="*/ 1298057 h 1558456"/>
              <a:gd name="connsiteX261" fmla="*/ 0 w 1713781"/>
              <a:gd name="connsiteY261" fmla="*/ 1298057 h 1558456"/>
              <a:gd name="connsiteX262" fmla="*/ 0 w 1713781"/>
              <a:gd name="connsiteY262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713781" h="1558456">
                <a:moveTo>
                  <a:pt x="0" y="0"/>
                </a:moveTo>
                <a:lnTo>
                  <a:pt x="646097" y="0"/>
                </a:lnTo>
                <a:lnTo>
                  <a:pt x="651872" y="5247"/>
                </a:lnTo>
                <a:lnTo>
                  <a:pt x="654759" y="9838"/>
                </a:lnTo>
                <a:lnTo>
                  <a:pt x="655556" y="13097"/>
                </a:lnTo>
                <a:lnTo>
                  <a:pt x="655422" y="13462"/>
                </a:lnTo>
                <a:lnTo>
                  <a:pt x="653254" y="18059"/>
                </a:lnTo>
                <a:lnTo>
                  <a:pt x="650364" y="21999"/>
                </a:lnTo>
                <a:lnTo>
                  <a:pt x="646028" y="27253"/>
                </a:lnTo>
                <a:lnTo>
                  <a:pt x="640247" y="31194"/>
                </a:lnTo>
                <a:lnTo>
                  <a:pt x="633744" y="35134"/>
                </a:lnTo>
                <a:lnTo>
                  <a:pt x="626517" y="39075"/>
                </a:lnTo>
                <a:lnTo>
                  <a:pt x="617846" y="43672"/>
                </a:lnTo>
                <a:lnTo>
                  <a:pt x="608452" y="49583"/>
                </a:lnTo>
                <a:lnTo>
                  <a:pt x="597612" y="58777"/>
                </a:lnTo>
                <a:lnTo>
                  <a:pt x="591831" y="64688"/>
                </a:lnTo>
                <a:lnTo>
                  <a:pt x="587495" y="70599"/>
                </a:lnTo>
                <a:lnTo>
                  <a:pt x="582437" y="77166"/>
                </a:lnTo>
                <a:lnTo>
                  <a:pt x="578101" y="85047"/>
                </a:lnTo>
                <a:lnTo>
                  <a:pt x="574488" y="93585"/>
                </a:lnTo>
                <a:lnTo>
                  <a:pt x="571598" y="102779"/>
                </a:lnTo>
                <a:lnTo>
                  <a:pt x="569430" y="112630"/>
                </a:lnTo>
                <a:lnTo>
                  <a:pt x="569430" y="118070"/>
                </a:lnTo>
                <a:lnTo>
                  <a:pt x="568854" y="120688"/>
                </a:lnTo>
                <a:lnTo>
                  <a:pt x="568854" y="131839"/>
                </a:lnTo>
                <a:lnTo>
                  <a:pt x="568854" y="144301"/>
                </a:lnTo>
                <a:lnTo>
                  <a:pt x="571741" y="156108"/>
                </a:lnTo>
                <a:lnTo>
                  <a:pt x="575351" y="167914"/>
                </a:lnTo>
                <a:lnTo>
                  <a:pt x="581848" y="178409"/>
                </a:lnTo>
                <a:lnTo>
                  <a:pt x="588345" y="189559"/>
                </a:lnTo>
                <a:lnTo>
                  <a:pt x="597008" y="199398"/>
                </a:lnTo>
                <a:lnTo>
                  <a:pt x="606392" y="209237"/>
                </a:lnTo>
                <a:lnTo>
                  <a:pt x="617221" y="217108"/>
                </a:lnTo>
                <a:lnTo>
                  <a:pt x="628049" y="224979"/>
                </a:lnTo>
                <a:lnTo>
                  <a:pt x="641043" y="231538"/>
                </a:lnTo>
                <a:lnTo>
                  <a:pt x="654759" y="238753"/>
                </a:lnTo>
                <a:lnTo>
                  <a:pt x="669197" y="243344"/>
                </a:lnTo>
                <a:lnTo>
                  <a:pt x="684357" y="247280"/>
                </a:lnTo>
                <a:lnTo>
                  <a:pt x="700239" y="250559"/>
                </a:lnTo>
                <a:lnTo>
                  <a:pt x="716842" y="252527"/>
                </a:lnTo>
                <a:lnTo>
                  <a:pt x="733446" y="253183"/>
                </a:lnTo>
                <a:lnTo>
                  <a:pt x="750771" y="252527"/>
                </a:lnTo>
                <a:lnTo>
                  <a:pt x="767375" y="250559"/>
                </a:lnTo>
                <a:lnTo>
                  <a:pt x="783257" y="247280"/>
                </a:lnTo>
                <a:lnTo>
                  <a:pt x="798417" y="243344"/>
                </a:lnTo>
                <a:lnTo>
                  <a:pt x="812855" y="238753"/>
                </a:lnTo>
                <a:lnTo>
                  <a:pt x="826571" y="231538"/>
                </a:lnTo>
                <a:lnTo>
                  <a:pt x="839565" y="224979"/>
                </a:lnTo>
                <a:lnTo>
                  <a:pt x="851115" y="217108"/>
                </a:lnTo>
                <a:lnTo>
                  <a:pt x="861222" y="209237"/>
                </a:lnTo>
                <a:lnTo>
                  <a:pt x="870606" y="199398"/>
                </a:lnTo>
                <a:lnTo>
                  <a:pt x="879269" y="189559"/>
                </a:lnTo>
                <a:lnTo>
                  <a:pt x="885766" y="178409"/>
                </a:lnTo>
                <a:lnTo>
                  <a:pt x="892263" y="167914"/>
                </a:lnTo>
                <a:lnTo>
                  <a:pt x="895873" y="156108"/>
                </a:lnTo>
                <a:lnTo>
                  <a:pt x="898760" y="144301"/>
                </a:lnTo>
                <a:lnTo>
                  <a:pt x="900204" y="131839"/>
                </a:lnTo>
                <a:lnTo>
                  <a:pt x="900179" y="131648"/>
                </a:lnTo>
                <a:lnTo>
                  <a:pt x="901116" y="123138"/>
                </a:lnTo>
                <a:lnTo>
                  <a:pt x="899670" y="112630"/>
                </a:lnTo>
                <a:lnTo>
                  <a:pt x="897502" y="102779"/>
                </a:lnTo>
                <a:lnTo>
                  <a:pt x="895335" y="93585"/>
                </a:lnTo>
                <a:lnTo>
                  <a:pt x="890999" y="85047"/>
                </a:lnTo>
                <a:lnTo>
                  <a:pt x="886663" y="77166"/>
                </a:lnTo>
                <a:lnTo>
                  <a:pt x="882327" y="70599"/>
                </a:lnTo>
                <a:lnTo>
                  <a:pt x="877269" y="64688"/>
                </a:lnTo>
                <a:lnTo>
                  <a:pt x="871488" y="58777"/>
                </a:lnTo>
                <a:lnTo>
                  <a:pt x="860648" y="49583"/>
                </a:lnTo>
                <a:lnTo>
                  <a:pt x="851254" y="43672"/>
                </a:lnTo>
                <a:lnTo>
                  <a:pt x="842583" y="39075"/>
                </a:lnTo>
                <a:lnTo>
                  <a:pt x="835356" y="35134"/>
                </a:lnTo>
                <a:lnTo>
                  <a:pt x="828853" y="31194"/>
                </a:lnTo>
                <a:lnTo>
                  <a:pt x="823072" y="27253"/>
                </a:lnTo>
                <a:lnTo>
                  <a:pt x="818736" y="21999"/>
                </a:lnTo>
                <a:lnTo>
                  <a:pt x="815846" y="18059"/>
                </a:lnTo>
                <a:lnTo>
                  <a:pt x="813678" y="13462"/>
                </a:lnTo>
                <a:lnTo>
                  <a:pt x="812652" y="10667"/>
                </a:lnTo>
                <a:lnTo>
                  <a:pt x="812855" y="9838"/>
                </a:lnTo>
                <a:lnTo>
                  <a:pt x="815742" y="5247"/>
                </a:lnTo>
                <a:lnTo>
                  <a:pt x="821517" y="0"/>
                </a:lnTo>
                <a:lnTo>
                  <a:pt x="1428632" y="0"/>
                </a:lnTo>
                <a:lnTo>
                  <a:pt x="1428632" y="526044"/>
                </a:lnTo>
                <a:lnTo>
                  <a:pt x="1428632" y="533915"/>
                </a:lnTo>
                <a:lnTo>
                  <a:pt x="1430076" y="540474"/>
                </a:lnTo>
                <a:lnTo>
                  <a:pt x="1432241" y="546378"/>
                </a:lnTo>
                <a:lnTo>
                  <a:pt x="1435129" y="550969"/>
                </a:lnTo>
                <a:lnTo>
                  <a:pt x="1438738" y="554904"/>
                </a:lnTo>
                <a:lnTo>
                  <a:pt x="1441626" y="558184"/>
                </a:lnTo>
                <a:lnTo>
                  <a:pt x="1445957" y="560152"/>
                </a:lnTo>
                <a:lnTo>
                  <a:pt x="1450289" y="560808"/>
                </a:lnTo>
                <a:lnTo>
                  <a:pt x="1454620" y="560808"/>
                </a:lnTo>
                <a:lnTo>
                  <a:pt x="1460395" y="560152"/>
                </a:lnTo>
                <a:lnTo>
                  <a:pt x="1464727" y="558184"/>
                </a:lnTo>
                <a:lnTo>
                  <a:pt x="1469780" y="554904"/>
                </a:lnTo>
                <a:lnTo>
                  <a:pt x="1474111" y="550969"/>
                </a:lnTo>
                <a:lnTo>
                  <a:pt x="1474372" y="550693"/>
                </a:lnTo>
                <a:lnTo>
                  <a:pt x="1477722" y="549170"/>
                </a:lnTo>
                <a:lnTo>
                  <a:pt x="1482054" y="545233"/>
                </a:lnTo>
                <a:lnTo>
                  <a:pt x="1487107" y="540639"/>
                </a:lnTo>
                <a:lnTo>
                  <a:pt x="1491438" y="534733"/>
                </a:lnTo>
                <a:lnTo>
                  <a:pt x="1495770" y="528827"/>
                </a:lnTo>
                <a:lnTo>
                  <a:pt x="1501545" y="519640"/>
                </a:lnTo>
                <a:lnTo>
                  <a:pt x="1508042" y="511765"/>
                </a:lnTo>
                <a:lnTo>
                  <a:pt x="1517427" y="501921"/>
                </a:lnTo>
                <a:lnTo>
                  <a:pt x="1521578" y="498987"/>
                </a:lnTo>
                <a:lnTo>
                  <a:pt x="1522478" y="498496"/>
                </a:lnTo>
                <a:lnTo>
                  <a:pt x="1530419" y="493248"/>
                </a:lnTo>
                <a:lnTo>
                  <a:pt x="1539082" y="489313"/>
                </a:lnTo>
                <a:lnTo>
                  <a:pt x="1547745" y="486689"/>
                </a:lnTo>
                <a:lnTo>
                  <a:pt x="1558573" y="483410"/>
                </a:lnTo>
                <a:lnTo>
                  <a:pt x="1569401" y="481442"/>
                </a:lnTo>
                <a:lnTo>
                  <a:pt x="1580952" y="481442"/>
                </a:lnTo>
                <a:lnTo>
                  <a:pt x="1593946" y="481442"/>
                </a:lnTo>
                <a:lnTo>
                  <a:pt x="1607662" y="484721"/>
                </a:lnTo>
                <a:lnTo>
                  <a:pt x="1619934" y="488657"/>
                </a:lnTo>
                <a:lnTo>
                  <a:pt x="1632928" y="493248"/>
                </a:lnTo>
                <a:lnTo>
                  <a:pt x="1643757" y="499152"/>
                </a:lnTo>
                <a:lnTo>
                  <a:pt x="1655307" y="507023"/>
                </a:lnTo>
                <a:lnTo>
                  <a:pt x="1665414" y="516205"/>
                </a:lnTo>
                <a:lnTo>
                  <a:pt x="1674798" y="526044"/>
                </a:lnTo>
                <a:lnTo>
                  <a:pt x="1683461" y="535883"/>
                </a:lnTo>
                <a:lnTo>
                  <a:pt x="1690680" y="547689"/>
                </a:lnTo>
                <a:lnTo>
                  <a:pt x="1697177" y="560152"/>
                </a:lnTo>
                <a:lnTo>
                  <a:pt x="1702952" y="572614"/>
                </a:lnTo>
                <a:lnTo>
                  <a:pt x="1707284" y="586388"/>
                </a:lnTo>
                <a:lnTo>
                  <a:pt x="1711615" y="601474"/>
                </a:lnTo>
                <a:lnTo>
                  <a:pt x="1712337" y="615905"/>
                </a:lnTo>
                <a:lnTo>
                  <a:pt x="1713781" y="631647"/>
                </a:lnTo>
                <a:lnTo>
                  <a:pt x="1712337" y="647389"/>
                </a:lnTo>
                <a:lnTo>
                  <a:pt x="1711615" y="661819"/>
                </a:lnTo>
                <a:lnTo>
                  <a:pt x="1707284" y="676905"/>
                </a:lnTo>
                <a:lnTo>
                  <a:pt x="1702952" y="690679"/>
                </a:lnTo>
                <a:lnTo>
                  <a:pt x="1697177" y="703141"/>
                </a:lnTo>
                <a:lnTo>
                  <a:pt x="1690680" y="716260"/>
                </a:lnTo>
                <a:lnTo>
                  <a:pt x="1683461" y="728066"/>
                </a:lnTo>
                <a:lnTo>
                  <a:pt x="1674798" y="738561"/>
                </a:lnTo>
                <a:lnTo>
                  <a:pt x="1665820" y="747975"/>
                </a:lnTo>
                <a:lnTo>
                  <a:pt x="1663250" y="749977"/>
                </a:lnTo>
                <a:lnTo>
                  <a:pt x="1652421" y="757852"/>
                </a:lnTo>
                <a:lnTo>
                  <a:pt x="1640871" y="765070"/>
                </a:lnTo>
                <a:lnTo>
                  <a:pt x="1628599" y="769664"/>
                </a:lnTo>
                <a:lnTo>
                  <a:pt x="1615604" y="773601"/>
                </a:lnTo>
                <a:lnTo>
                  <a:pt x="1602610" y="775570"/>
                </a:lnTo>
                <a:lnTo>
                  <a:pt x="1588894" y="776883"/>
                </a:lnTo>
                <a:lnTo>
                  <a:pt x="1576622" y="775570"/>
                </a:lnTo>
                <a:lnTo>
                  <a:pt x="1566516" y="773601"/>
                </a:lnTo>
                <a:lnTo>
                  <a:pt x="1556409" y="771633"/>
                </a:lnTo>
                <a:lnTo>
                  <a:pt x="1547024" y="767695"/>
                </a:lnTo>
                <a:lnTo>
                  <a:pt x="1538362" y="763758"/>
                </a:lnTo>
                <a:lnTo>
                  <a:pt x="1530421" y="759821"/>
                </a:lnTo>
                <a:lnTo>
                  <a:pt x="1523924" y="755227"/>
                </a:lnTo>
                <a:lnTo>
                  <a:pt x="1517427" y="749977"/>
                </a:lnTo>
                <a:lnTo>
                  <a:pt x="1508042" y="740134"/>
                </a:lnTo>
                <a:lnTo>
                  <a:pt x="1501545" y="731603"/>
                </a:lnTo>
                <a:lnTo>
                  <a:pt x="1495770" y="723728"/>
                </a:lnTo>
                <a:lnTo>
                  <a:pt x="1491438" y="717166"/>
                </a:lnTo>
                <a:lnTo>
                  <a:pt x="1487107" y="711259"/>
                </a:lnTo>
                <a:lnTo>
                  <a:pt x="1482054" y="706010"/>
                </a:lnTo>
                <a:lnTo>
                  <a:pt x="1477722" y="702072"/>
                </a:lnTo>
                <a:lnTo>
                  <a:pt x="1471947" y="699447"/>
                </a:lnTo>
                <a:lnTo>
                  <a:pt x="1467616" y="697479"/>
                </a:lnTo>
                <a:lnTo>
                  <a:pt x="1462562" y="697479"/>
                </a:lnTo>
                <a:lnTo>
                  <a:pt x="1458231" y="697479"/>
                </a:lnTo>
                <a:lnTo>
                  <a:pt x="1453900" y="698135"/>
                </a:lnTo>
                <a:lnTo>
                  <a:pt x="1449568" y="700103"/>
                </a:lnTo>
                <a:lnTo>
                  <a:pt x="1447040" y="702977"/>
                </a:lnTo>
                <a:lnTo>
                  <a:pt x="1445957" y="703141"/>
                </a:lnTo>
                <a:lnTo>
                  <a:pt x="1441626" y="705109"/>
                </a:lnTo>
                <a:lnTo>
                  <a:pt x="1438738" y="708389"/>
                </a:lnTo>
                <a:lnTo>
                  <a:pt x="1435129" y="712324"/>
                </a:lnTo>
                <a:lnTo>
                  <a:pt x="1432241" y="716916"/>
                </a:lnTo>
                <a:lnTo>
                  <a:pt x="1430076" y="722819"/>
                </a:lnTo>
                <a:lnTo>
                  <a:pt x="1428632" y="730034"/>
                </a:lnTo>
                <a:lnTo>
                  <a:pt x="1428632" y="737905"/>
                </a:lnTo>
                <a:lnTo>
                  <a:pt x="1428632" y="1298057"/>
                </a:lnTo>
                <a:lnTo>
                  <a:pt x="848949" y="1298057"/>
                </a:lnTo>
                <a:lnTo>
                  <a:pt x="841730" y="1299369"/>
                </a:lnTo>
                <a:lnTo>
                  <a:pt x="834511" y="1300025"/>
                </a:lnTo>
                <a:lnTo>
                  <a:pt x="828014" y="1301993"/>
                </a:lnTo>
                <a:lnTo>
                  <a:pt x="822239" y="1303960"/>
                </a:lnTo>
                <a:lnTo>
                  <a:pt x="817908" y="1307240"/>
                </a:lnTo>
                <a:lnTo>
                  <a:pt x="815020" y="1311175"/>
                </a:lnTo>
                <a:lnTo>
                  <a:pt x="812855" y="1313799"/>
                </a:lnTo>
                <a:lnTo>
                  <a:pt x="811411" y="1317735"/>
                </a:lnTo>
                <a:lnTo>
                  <a:pt x="811411" y="1322982"/>
                </a:lnTo>
                <a:lnTo>
                  <a:pt x="811725" y="1323838"/>
                </a:lnTo>
                <a:lnTo>
                  <a:pt x="811411" y="1325122"/>
                </a:lnTo>
                <a:lnTo>
                  <a:pt x="813576" y="1332337"/>
                </a:lnTo>
                <a:lnTo>
                  <a:pt x="817186" y="1338896"/>
                </a:lnTo>
                <a:lnTo>
                  <a:pt x="822239" y="1344800"/>
                </a:lnTo>
                <a:lnTo>
                  <a:pt x="830902" y="1350703"/>
                </a:lnTo>
                <a:lnTo>
                  <a:pt x="841730" y="1356606"/>
                </a:lnTo>
                <a:lnTo>
                  <a:pt x="850393" y="1361853"/>
                </a:lnTo>
                <a:lnTo>
                  <a:pt x="859778" y="1367757"/>
                </a:lnTo>
                <a:lnTo>
                  <a:pt x="870606" y="1376284"/>
                </a:lnTo>
                <a:lnTo>
                  <a:pt x="876381" y="1382187"/>
                </a:lnTo>
                <a:lnTo>
                  <a:pt x="881435" y="1388090"/>
                </a:lnTo>
                <a:lnTo>
                  <a:pt x="885766" y="1394649"/>
                </a:lnTo>
                <a:lnTo>
                  <a:pt x="890097" y="1402520"/>
                </a:lnTo>
                <a:lnTo>
                  <a:pt x="894429" y="1411703"/>
                </a:lnTo>
                <a:lnTo>
                  <a:pt x="896594" y="1420230"/>
                </a:lnTo>
                <a:lnTo>
                  <a:pt x="898760" y="1430069"/>
                </a:lnTo>
                <a:lnTo>
                  <a:pt x="898760" y="1436455"/>
                </a:lnTo>
                <a:lnTo>
                  <a:pt x="898038" y="1449574"/>
                </a:lnTo>
                <a:lnTo>
                  <a:pt x="895873" y="1461380"/>
                </a:lnTo>
                <a:lnTo>
                  <a:pt x="891541" y="1473187"/>
                </a:lnTo>
                <a:lnTo>
                  <a:pt x="885766" y="1483681"/>
                </a:lnTo>
                <a:lnTo>
                  <a:pt x="879269" y="1494176"/>
                </a:lnTo>
                <a:lnTo>
                  <a:pt x="870606" y="1504015"/>
                </a:lnTo>
                <a:lnTo>
                  <a:pt x="861222" y="1513853"/>
                </a:lnTo>
                <a:lnTo>
                  <a:pt x="850393" y="1523036"/>
                </a:lnTo>
                <a:lnTo>
                  <a:pt x="838121" y="1529595"/>
                </a:lnTo>
                <a:lnTo>
                  <a:pt x="826571" y="1537466"/>
                </a:lnTo>
                <a:lnTo>
                  <a:pt x="812855" y="1543370"/>
                </a:lnTo>
                <a:lnTo>
                  <a:pt x="797695" y="1548617"/>
                </a:lnTo>
                <a:lnTo>
                  <a:pt x="782535" y="1552552"/>
                </a:lnTo>
                <a:lnTo>
                  <a:pt x="767375" y="1555176"/>
                </a:lnTo>
                <a:lnTo>
                  <a:pt x="750050" y="1557144"/>
                </a:lnTo>
                <a:lnTo>
                  <a:pt x="733446" y="1558456"/>
                </a:lnTo>
                <a:lnTo>
                  <a:pt x="716842" y="1557144"/>
                </a:lnTo>
                <a:lnTo>
                  <a:pt x="700239" y="1555176"/>
                </a:lnTo>
                <a:lnTo>
                  <a:pt x="684357" y="1552552"/>
                </a:lnTo>
                <a:lnTo>
                  <a:pt x="669197" y="1548617"/>
                </a:lnTo>
                <a:lnTo>
                  <a:pt x="654759" y="1543370"/>
                </a:lnTo>
                <a:lnTo>
                  <a:pt x="641043" y="1537466"/>
                </a:lnTo>
                <a:lnTo>
                  <a:pt x="628049" y="1529595"/>
                </a:lnTo>
                <a:lnTo>
                  <a:pt x="616499" y="1523036"/>
                </a:lnTo>
                <a:lnTo>
                  <a:pt x="605670" y="1513853"/>
                </a:lnTo>
                <a:lnTo>
                  <a:pt x="597008" y="1504015"/>
                </a:lnTo>
                <a:lnTo>
                  <a:pt x="588345" y="1494176"/>
                </a:lnTo>
                <a:lnTo>
                  <a:pt x="580404" y="1483681"/>
                </a:lnTo>
                <a:lnTo>
                  <a:pt x="575351" y="1473187"/>
                </a:lnTo>
                <a:lnTo>
                  <a:pt x="571019" y="1461380"/>
                </a:lnTo>
                <a:lnTo>
                  <a:pt x="568854" y="1449574"/>
                </a:lnTo>
                <a:lnTo>
                  <a:pt x="568854" y="1441219"/>
                </a:lnTo>
                <a:lnTo>
                  <a:pt x="568854" y="1430069"/>
                </a:lnTo>
                <a:lnTo>
                  <a:pt x="571019" y="1420230"/>
                </a:lnTo>
                <a:lnTo>
                  <a:pt x="573907" y="1411703"/>
                </a:lnTo>
                <a:lnTo>
                  <a:pt x="577516" y="1402520"/>
                </a:lnTo>
                <a:lnTo>
                  <a:pt x="581848" y="1394649"/>
                </a:lnTo>
                <a:lnTo>
                  <a:pt x="586901" y="1388090"/>
                </a:lnTo>
                <a:lnTo>
                  <a:pt x="591232" y="1382187"/>
                </a:lnTo>
                <a:lnTo>
                  <a:pt x="597007" y="1376284"/>
                </a:lnTo>
                <a:lnTo>
                  <a:pt x="607836" y="1367757"/>
                </a:lnTo>
                <a:lnTo>
                  <a:pt x="617221" y="1361853"/>
                </a:lnTo>
                <a:lnTo>
                  <a:pt x="625883" y="1356606"/>
                </a:lnTo>
                <a:lnTo>
                  <a:pt x="636712" y="1350703"/>
                </a:lnTo>
                <a:lnTo>
                  <a:pt x="645375" y="1344800"/>
                </a:lnTo>
                <a:lnTo>
                  <a:pt x="650428" y="1338896"/>
                </a:lnTo>
                <a:lnTo>
                  <a:pt x="654759" y="1332337"/>
                </a:lnTo>
                <a:lnTo>
                  <a:pt x="656203" y="1325122"/>
                </a:lnTo>
                <a:lnTo>
                  <a:pt x="654759" y="1319219"/>
                </a:lnTo>
                <a:lnTo>
                  <a:pt x="654759" y="1317735"/>
                </a:lnTo>
                <a:lnTo>
                  <a:pt x="654037" y="1313799"/>
                </a:lnTo>
                <a:lnTo>
                  <a:pt x="651872" y="1311175"/>
                </a:lnTo>
                <a:lnTo>
                  <a:pt x="648262" y="1307240"/>
                </a:lnTo>
                <a:lnTo>
                  <a:pt x="643931" y="1303960"/>
                </a:lnTo>
                <a:lnTo>
                  <a:pt x="639600" y="1301993"/>
                </a:lnTo>
                <a:lnTo>
                  <a:pt x="633102" y="1300025"/>
                </a:lnTo>
                <a:lnTo>
                  <a:pt x="625883" y="1299369"/>
                </a:lnTo>
                <a:lnTo>
                  <a:pt x="617221" y="1298057"/>
                </a:lnTo>
                <a:lnTo>
                  <a:pt x="0" y="12980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4039041-211A-46C0-901B-C462CA474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45290" r="1593" b="25735"/>
          <a:stretch>
            <a:fillRect/>
          </a:stretch>
        </p:blipFill>
        <p:spPr>
          <a:xfrm>
            <a:off x="6602574" y="3159970"/>
            <a:ext cx="1710081" cy="1559769"/>
          </a:xfrm>
          <a:custGeom>
            <a:avLst/>
            <a:gdLst>
              <a:gd name="connsiteX0" fmla="*/ 959714 w 1710081"/>
              <a:gd name="connsiteY0" fmla="*/ 0 h 1559769"/>
              <a:gd name="connsiteX1" fmla="*/ 976325 w 1710081"/>
              <a:gd name="connsiteY1" fmla="*/ 0 h 1559769"/>
              <a:gd name="connsiteX2" fmla="*/ 992935 w 1710081"/>
              <a:gd name="connsiteY2" fmla="*/ 0 h 1559769"/>
              <a:gd name="connsiteX3" fmla="*/ 1009546 w 1710081"/>
              <a:gd name="connsiteY3" fmla="*/ 1968 h 1559769"/>
              <a:gd name="connsiteX4" fmla="*/ 1025434 w 1710081"/>
              <a:gd name="connsiteY4" fmla="*/ 5249 h 1559769"/>
              <a:gd name="connsiteX5" fmla="*/ 1040601 w 1710081"/>
              <a:gd name="connsiteY5" fmla="*/ 9186 h 1559769"/>
              <a:gd name="connsiteX6" fmla="*/ 1055045 w 1710081"/>
              <a:gd name="connsiteY6" fmla="*/ 13780 h 1559769"/>
              <a:gd name="connsiteX7" fmla="*/ 1068766 w 1710081"/>
              <a:gd name="connsiteY7" fmla="*/ 20998 h 1559769"/>
              <a:gd name="connsiteX8" fmla="*/ 1081766 w 1710081"/>
              <a:gd name="connsiteY8" fmla="*/ 27560 h 1559769"/>
              <a:gd name="connsiteX9" fmla="*/ 1093321 w 1710081"/>
              <a:gd name="connsiteY9" fmla="*/ 35434 h 1559769"/>
              <a:gd name="connsiteX10" fmla="*/ 1104154 w 1710081"/>
              <a:gd name="connsiteY10" fmla="*/ 43308 h 1559769"/>
              <a:gd name="connsiteX11" fmla="*/ 1114265 w 1710081"/>
              <a:gd name="connsiteY11" fmla="*/ 53151 h 1559769"/>
              <a:gd name="connsiteX12" fmla="*/ 1121487 w 1710081"/>
              <a:gd name="connsiteY12" fmla="*/ 62994 h 1559769"/>
              <a:gd name="connsiteX13" fmla="*/ 1129431 w 1710081"/>
              <a:gd name="connsiteY13" fmla="*/ 73493 h 1559769"/>
              <a:gd name="connsiteX14" fmla="*/ 1134487 w 1710081"/>
              <a:gd name="connsiteY14" fmla="*/ 84648 h 1559769"/>
              <a:gd name="connsiteX15" fmla="*/ 1138820 w 1710081"/>
              <a:gd name="connsiteY15" fmla="*/ 96460 h 1559769"/>
              <a:gd name="connsiteX16" fmla="*/ 1140987 w 1710081"/>
              <a:gd name="connsiteY16" fmla="*/ 108271 h 1559769"/>
              <a:gd name="connsiteX17" fmla="*/ 1142431 w 1710081"/>
              <a:gd name="connsiteY17" fmla="*/ 120739 h 1559769"/>
              <a:gd name="connsiteX18" fmla="*/ 1140987 w 1710081"/>
              <a:gd name="connsiteY18" fmla="*/ 131894 h 1559769"/>
              <a:gd name="connsiteX19" fmla="*/ 1140923 w 1710081"/>
              <a:gd name="connsiteY19" fmla="*/ 132185 h 1559769"/>
              <a:gd name="connsiteX20" fmla="*/ 1138188 w 1710081"/>
              <a:gd name="connsiteY20" fmla="*/ 140882 h 1559769"/>
              <a:gd name="connsiteX21" fmla="*/ 1134577 w 1710081"/>
              <a:gd name="connsiteY21" fmla="*/ 149412 h 1559769"/>
              <a:gd name="connsiteX22" fmla="*/ 1130244 w 1710081"/>
              <a:gd name="connsiteY22" fmla="*/ 157287 h 1559769"/>
              <a:gd name="connsiteX23" fmla="*/ 1125189 w 1710081"/>
              <a:gd name="connsiteY23" fmla="*/ 163849 h 1559769"/>
              <a:gd name="connsiteX24" fmla="*/ 1120855 w 1710081"/>
              <a:gd name="connsiteY24" fmla="*/ 169754 h 1559769"/>
              <a:gd name="connsiteX25" fmla="*/ 1115078 w 1710081"/>
              <a:gd name="connsiteY25" fmla="*/ 175660 h 1559769"/>
              <a:gd name="connsiteX26" fmla="*/ 1104245 w 1710081"/>
              <a:gd name="connsiteY26" fmla="*/ 184847 h 1559769"/>
              <a:gd name="connsiteX27" fmla="*/ 1094856 w 1710081"/>
              <a:gd name="connsiteY27" fmla="*/ 190752 h 1559769"/>
              <a:gd name="connsiteX28" fmla="*/ 1086190 w 1710081"/>
              <a:gd name="connsiteY28" fmla="*/ 195346 h 1559769"/>
              <a:gd name="connsiteX29" fmla="*/ 1075357 w 1710081"/>
              <a:gd name="connsiteY29" fmla="*/ 201252 h 1559769"/>
              <a:gd name="connsiteX30" fmla="*/ 1066690 w 1710081"/>
              <a:gd name="connsiteY30" fmla="*/ 207157 h 1559769"/>
              <a:gd name="connsiteX31" fmla="*/ 1061635 w 1710081"/>
              <a:gd name="connsiteY31" fmla="*/ 214375 h 1559769"/>
              <a:gd name="connsiteX32" fmla="*/ 1057302 w 1710081"/>
              <a:gd name="connsiteY32" fmla="*/ 220281 h 1559769"/>
              <a:gd name="connsiteX33" fmla="*/ 1055857 w 1710081"/>
              <a:gd name="connsiteY33" fmla="*/ 226843 h 1559769"/>
              <a:gd name="connsiteX34" fmla="*/ 1056190 w 1710081"/>
              <a:gd name="connsiteY34" fmla="*/ 228204 h 1559769"/>
              <a:gd name="connsiteX35" fmla="*/ 1055045 w 1710081"/>
              <a:gd name="connsiteY35" fmla="*/ 230979 h 1559769"/>
              <a:gd name="connsiteX36" fmla="*/ 1055045 w 1710081"/>
              <a:gd name="connsiteY36" fmla="*/ 234916 h 1559769"/>
              <a:gd name="connsiteX37" fmla="*/ 1055045 w 1710081"/>
              <a:gd name="connsiteY37" fmla="*/ 239510 h 1559769"/>
              <a:gd name="connsiteX38" fmla="*/ 1055767 w 1710081"/>
              <a:gd name="connsiteY38" fmla="*/ 243447 h 1559769"/>
              <a:gd name="connsiteX39" fmla="*/ 1057933 w 1710081"/>
              <a:gd name="connsiteY39" fmla="*/ 247384 h 1559769"/>
              <a:gd name="connsiteX40" fmla="*/ 1061544 w 1710081"/>
              <a:gd name="connsiteY40" fmla="*/ 250665 h 1559769"/>
              <a:gd name="connsiteX41" fmla="*/ 1065878 w 1710081"/>
              <a:gd name="connsiteY41" fmla="*/ 253290 h 1559769"/>
              <a:gd name="connsiteX42" fmla="*/ 1070211 w 1710081"/>
              <a:gd name="connsiteY42" fmla="*/ 255258 h 1559769"/>
              <a:gd name="connsiteX43" fmla="*/ 1076711 w 1710081"/>
              <a:gd name="connsiteY43" fmla="*/ 257227 h 1559769"/>
              <a:gd name="connsiteX44" fmla="*/ 1083933 w 1710081"/>
              <a:gd name="connsiteY44" fmla="*/ 257883 h 1559769"/>
              <a:gd name="connsiteX45" fmla="*/ 1092599 w 1710081"/>
              <a:gd name="connsiteY45" fmla="*/ 259196 h 1559769"/>
              <a:gd name="connsiteX46" fmla="*/ 1710081 w 1710081"/>
              <a:gd name="connsiteY46" fmla="*/ 259196 h 1559769"/>
              <a:gd name="connsiteX47" fmla="*/ 1710081 w 1710081"/>
              <a:gd name="connsiteY47" fmla="*/ 1559769 h 1559769"/>
              <a:gd name="connsiteX48" fmla="*/ 1063711 w 1710081"/>
              <a:gd name="connsiteY48" fmla="*/ 1559769 h 1559769"/>
              <a:gd name="connsiteX49" fmla="*/ 1057933 w 1710081"/>
              <a:gd name="connsiteY49" fmla="*/ 1555175 h 1559769"/>
              <a:gd name="connsiteX50" fmla="*/ 1055803 w 1710081"/>
              <a:gd name="connsiteY50" fmla="*/ 1551304 h 1559769"/>
              <a:gd name="connsiteX51" fmla="*/ 1055803 w 1710081"/>
              <a:gd name="connsiteY51" fmla="*/ 1547778 h 1559769"/>
              <a:gd name="connsiteX52" fmla="*/ 1057247 w 1710081"/>
              <a:gd name="connsiteY52" fmla="*/ 1543838 h 1559769"/>
              <a:gd name="connsiteX53" fmla="*/ 1059414 w 1710081"/>
              <a:gd name="connsiteY53" fmla="*/ 1539240 h 1559769"/>
              <a:gd name="connsiteX54" fmla="*/ 1062303 w 1710081"/>
              <a:gd name="connsiteY54" fmla="*/ 1535300 h 1559769"/>
              <a:gd name="connsiteX55" fmla="*/ 1066637 w 1710081"/>
              <a:gd name="connsiteY55" fmla="*/ 1530046 h 1559769"/>
              <a:gd name="connsiteX56" fmla="*/ 1072415 w 1710081"/>
              <a:gd name="connsiteY56" fmla="*/ 1526105 h 1559769"/>
              <a:gd name="connsiteX57" fmla="*/ 1078915 w 1710081"/>
              <a:gd name="connsiteY57" fmla="*/ 1522165 h 1559769"/>
              <a:gd name="connsiteX58" fmla="*/ 1086138 w 1710081"/>
              <a:gd name="connsiteY58" fmla="*/ 1518225 h 1559769"/>
              <a:gd name="connsiteX59" fmla="*/ 1094805 w 1710081"/>
              <a:gd name="connsiteY59" fmla="*/ 1513627 h 1559769"/>
              <a:gd name="connsiteX60" fmla="*/ 1104194 w 1710081"/>
              <a:gd name="connsiteY60" fmla="*/ 1507717 h 1559769"/>
              <a:gd name="connsiteX61" fmla="*/ 1115028 w 1710081"/>
              <a:gd name="connsiteY61" fmla="*/ 1497865 h 1559769"/>
              <a:gd name="connsiteX62" fmla="*/ 1120806 w 1710081"/>
              <a:gd name="connsiteY62" fmla="*/ 1492612 h 1559769"/>
              <a:gd name="connsiteX63" fmla="*/ 1125140 w 1710081"/>
              <a:gd name="connsiteY63" fmla="*/ 1486044 h 1559769"/>
              <a:gd name="connsiteX64" fmla="*/ 1130196 w 1710081"/>
              <a:gd name="connsiteY64" fmla="*/ 1478820 h 1559769"/>
              <a:gd name="connsiteX65" fmla="*/ 1134529 w 1710081"/>
              <a:gd name="connsiteY65" fmla="*/ 1471596 h 1559769"/>
              <a:gd name="connsiteX66" fmla="*/ 1138141 w 1710081"/>
              <a:gd name="connsiteY66" fmla="*/ 1463715 h 1559769"/>
              <a:gd name="connsiteX67" fmla="*/ 1141030 w 1710081"/>
              <a:gd name="connsiteY67" fmla="*/ 1454520 h 1559769"/>
              <a:gd name="connsiteX68" fmla="*/ 1143196 w 1710081"/>
              <a:gd name="connsiteY68" fmla="*/ 1444012 h 1559769"/>
              <a:gd name="connsiteX69" fmla="*/ 1143196 w 1710081"/>
              <a:gd name="connsiteY69" fmla="*/ 1432848 h 1559769"/>
              <a:gd name="connsiteX70" fmla="*/ 1143196 w 1710081"/>
              <a:gd name="connsiteY70" fmla="*/ 1421026 h 1559769"/>
              <a:gd name="connsiteX71" fmla="*/ 1140307 w 1710081"/>
              <a:gd name="connsiteY71" fmla="*/ 1409205 h 1559769"/>
              <a:gd name="connsiteX72" fmla="*/ 1136696 w 1710081"/>
              <a:gd name="connsiteY72" fmla="*/ 1397384 h 1559769"/>
              <a:gd name="connsiteX73" fmla="*/ 1135577 w 1710081"/>
              <a:gd name="connsiteY73" fmla="*/ 1395349 h 1559769"/>
              <a:gd name="connsiteX74" fmla="*/ 1134487 w 1710081"/>
              <a:gd name="connsiteY74" fmla="*/ 1391783 h 1559769"/>
              <a:gd name="connsiteX75" fmla="*/ 1127987 w 1710081"/>
              <a:gd name="connsiteY75" fmla="*/ 1381284 h 1559769"/>
              <a:gd name="connsiteX76" fmla="*/ 1121487 w 1710081"/>
              <a:gd name="connsiteY76" fmla="*/ 1370785 h 1559769"/>
              <a:gd name="connsiteX77" fmla="*/ 1112821 w 1710081"/>
              <a:gd name="connsiteY77" fmla="*/ 1360942 h 1559769"/>
              <a:gd name="connsiteX78" fmla="*/ 1103432 w 1710081"/>
              <a:gd name="connsiteY78" fmla="*/ 1351756 h 1559769"/>
              <a:gd name="connsiteX79" fmla="*/ 1092599 w 1710081"/>
              <a:gd name="connsiteY79" fmla="*/ 1343225 h 1559769"/>
              <a:gd name="connsiteX80" fmla="*/ 1081766 w 1710081"/>
              <a:gd name="connsiteY80" fmla="*/ 1335351 h 1559769"/>
              <a:gd name="connsiteX81" fmla="*/ 1068766 w 1710081"/>
              <a:gd name="connsiteY81" fmla="*/ 1328133 h 1559769"/>
              <a:gd name="connsiteX82" fmla="*/ 1055045 w 1710081"/>
              <a:gd name="connsiteY82" fmla="*/ 1322227 h 1559769"/>
              <a:gd name="connsiteX83" fmla="*/ 1040601 w 1710081"/>
              <a:gd name="connsiteY83" fmla="*/ 1316321 h 1559769"/>
              <a:gd name="connsiteX84" fmla="*/ 1025434 w 1710081"/>
              <a:gd name="connsiteY84" fmla="*/ 1312384 h 1559769"/>
              <a:gd name="connsiteX85" fmla="*/ 1009546 w 1710081"/>
              <a:gd name="connsiteY85" fmla="*/ 1309759 h 1559769"/>
              <a:gd name="connsiteX86" fmla="*/ 992935 w 1710081"/>
              <a:gd name="connsiteY86" fmla="*/ 1307791 h 1559769"/>
              <a:gd name="connsiteX87" fmla="*/ 976325 w 1710081"/>
              <a:gd name="connsiteY87" fmla="*/ 1307791 h 1559769"/>
              <a:gd name="connsiteX88" fmla="*/ 958992 w 1710081"/>
              <a:gd name="connsiteY88" fmla="*/ 1307791 h 1559769"/>
              <a:gd name="connsiteX89" fmla="*/ 942381 w 1710081"/>
              <a:gd name="connsiteY89" fmla="*/ 1309759 h 1559769"/>
              <a:gd name="connsiteX90" fmla="*/ 926493 w 1710081"/>
              <a:gd name="connsiteY90" fmla="*/ 1312384 h 1559769"/>
              <a:gd name="connsiteX91" fmla="*/ 911327 w 1710081"/>
              <a:gd name="connsiteY91" fmla="*/ 1316321 h 1559769"/>
              <a:gd name="connsiteX92" fmla="*/ 896883 w 1710081"/>
              <a:gd name="connsiteY92" fmla="*/ 1322227 h 1559769"/>
              <a:gd name="connsiteX93" fmla="*/ 883161 w 1710081"/>
              <a:gd name="connsiteY93" fmla="*/ 1328133 h 1559769"/>
              <a:gd name="connsiteX94" fmla="*/ 870161 w 1710081"/>
              <a:gd name="connsiteY94" fmla="*/ 1335351 h 1559769"/>
              <a:gd name="connsiteX95" fmla="*/ 858606 w 1710081"/>
              <a:gd name="connsiteY95" fmla="*/ 1343225 h 1559769"/>
              <a:gd name="connsiteX96" fmla="*/ 848495 w 1710081"/>
              <a:gd name="connsiteY96" fmla="*/ 1351756 h 1559769"/>
              <a:gd name="connsiteX97" fmla="*/ 839107 w 1710081"/>
              <a:gd name="connsiteY97" fmla="*/ 1360942 h 1559769"/>
              <a:gd name="connsiteX98" fmla="*/ 830440 w 1710081"/>
              <a:gd name="connsiteY98" fmla="*/ 1370785 h 1559769"/>
              <a:gd name="connsiteX99" fmla="*/ 823940 w 1710081"/>
              <a:gd name="connsiteY99" fmla="*/ 1381284 h 1559769"/>
              <a:gd name="connsiteX100" fmla="*/ 817441 w 1710081"/>
              <a:gd name="connsiteY100" fmla="*/ 1391783 h 1559769"/>
              <a:gd name="connsiteX101" fmla="*/ 813830 w 1710081"/>
              <a:gd name="connsiteY101" fmla="*/ 1403595 h 1559769"/>
              <a:gd name="connsiteX102" fmla="*/ 810941 w 1710081"/>
              <a:gd name="connsiteY102" fmla="*/ 1415406 h 1559769"/>
              <a:gd name="connsiteX103" fmla="*/ 810941 w 1710081"/>
              <a:gd name="connsiteY103" fmla="*/ 1428530 h 1559769"/>
              <a:gd name="connsiteX104" fmla="*/ 810941 w 1710081"/>
              <a:gd name="connsiteY104" fmla="*/ 1439029 h 1559769"/>
              <a:gd name="connsiteX105" fmla="*/ 813107 w 1710081"/>
              <a:gd name="connsiteY105" fmla="*/ 1448872 h 1559769"/>
              <a:gd name="connsiteX106" fmla="*/ 815274 w 1710081"/>
              <a:gd name="connsiteY106" fmla="*/ 1458059 h 1559769"/>
              <a:gd name="connsiteX107" fmla="*/ 816859 w 1710081"/>
              <a:gd name="connsiteY107" fmla="*/ 1461178 h 1559769"/>
              <a:gd name="connsiteX108" fmla="*/ 817456 w 1710081"/>
              <a:gd name="connsiteY108" fmla="*/ 1463715 h 1559769"/>
              <a:gd name="connsiteX109" fmla="*/ 821790 w 1710081"/>
              <a:gd name="connsiteY109" fmla="*/ 1471596 h 1559769"/>
              <a:gd name="connsiteX110" fmla="*/ 826124 w 1710081"/>
              <a:gd name="connsiteY110" fmla="*/ 1478820 h 1559769"/>
              <a:gd name="connsiteX111" fmla="*/ 831179 w 1710081"/>
              <a:gd name="connsiteY111" fmla="*/ 1486044 h 1559769"/>
              <a:gd name="connsiteX112" fmla="*/ 835513 w 1710081"/>
              <a:gd name="connsiteY112" fmla="*/ 1492612 h 1559769"/>
              <a:gd name="connsiteX113" fmla="*/ 841291 w 1710081"/>
              <a:gd name="connsiteY113" fmla="*/ 1497865 h 1559769"/>
              <a:gd name="connsiteX114" fmla="*/ 852125 w 1710081"/>
              <a:gd name="connsiteY114" fmla="*/ 1507717 h 1559769"/>
              <a:gd name="connsiteX115" fmla="*/ 861514 w 1710081"/>
              <a:gd name="connsiteY115" fmla="*/ 1513627 h 1559769"/>
              <a:gd name="connsiteX116" fmla="*/ 870181 w 1710081"/>
              <a:gd name="connsiteY116" fmla="*/ 1518225 h 1559769"/>
              <a:gd name="connsiteX117" fmla="*/ 878126 w 1710081"/>
              <a:gd name="connsiteY117" fmla="*/ 1522165 h 1559769"/>
              <a:gd name="connsiteX118" fmla="*/ 883904 w 1710081"/>
              <a:gd name="connsiteY118" fmla="*/ 1526105 h 1559769"/>
              <a:gd name="connsiteX119" fmla="*/ 889683 w 1710081"/>
              <a:gd name="connsiteY119" fmla="*/ 1530046 h 1559769"/>
              <a:gd name="connsiteX120" fmla="*/ 894016 w 1710081"/>
              <a:gd name="connsiteY120" fmla="*/ 1535300 h 1559769"/>
              <a:gd name="connsiteX121" fmla="*/ 896620 w 1710081"/>
              <a:gd name="connsiteY121" fmla="*/ 1538852 h 1559769"/>
              <a:gd name="connsiteX122" fmla="*/ 898327 w 1710081"/>
              <a:gd name="connsiteY122" fmla="*/ 1544020 h 1559769"/>
              <a:gd name="connsiteX123" fmla="*/ 896883 w 1710081"/>
              <a:gd name="connsiteY123" fmla="*/ 1549926 h 1559769"/>
              <a:gd name="connsiteX124" fmla="*/ 893994 w 1710081"/>
              <a:gd name="connsiteY124" fmla="*/ 1555175 h 1559769"/>
              <a:gd name="connsiteX125" fmla="*/ 888216 w 1710081"/>
              <a:gd name="connsiteY125" fmla="*/ 1559769 h 1559769"/>
              <a:gd name="connsiteX126" fmla="*/ 283012 w 1710081"/>
              <a:gd name="connsiteY126" fmla="*/ 1559769 h 1559769"/>
              <a:gd name="connsiteX127" fmla="*/ 283012 w 1710081"/>
              <a:gd name="connsiteY127" fmla="*/ 1555993 h 1559769"/>
              <a:gd name="connsiteX128" fmla="*/ 285871 w 1710081"/>
              <a:gd name="connsiteY128" fmla="*/ 1555993 h 1559769"/>
              <a:gd name="connsiteX129" fmla="*/ 285871 w 1710081"/>
              <a:gd name="connsiteY129" fmla="*/ 1030351 h 1559769"/>
              <a:gd name="connsiteX130" fmla="*/ 285149 w 1710081"/>
              <a:gd name="connsiteY130" fmla="*/ 1022476 h 1559769"/>
              <a:gd name="connsiteX131" fmla="*/ 283706 w 1710081"/>
              <a:gd name="connsiteY131" fmla="*/ 1015257 h 1559769"/>
              <a:gd name="connsiteX132" fmla="*/ 281539 w 1710081"/>
              <a:gd name="connsiteY132" fmla="*/ 1009351 h 1559769"/>
              <a:gd name="connsiteX133" fmla="*/ 279374 w 1710081"/>
              <a:gd name="connsiteY133" fmla="*/ 1005414 h 1559769"/>
              <a:gd name="connsiteX134" fmla="*/ 276486 w 1710081"/>
              <a:gd name="connsiteY134" fmla="*/ 1001477 h 1559769"/>
              <a:gd name="connsiteX135" fmla="*/ 272877 w 1710081"/>
              <a:gd name="connsiteY135" fmla="*/ 998852 h 1559769"/>
              <a:gd name="connsiteX136" fmla="*/ 268546 w 1710081"/>
              <a:gd name="connsiteY136" fmla="*/ 996883 h 1559769"/>
              <a:gd name="connsiteX137" fmla="*/ 264214 w 1710081"/>
              <a:gd name="connsiteY137" fmla="*/ 995571 h 1559769"/>
              <a:gd name="connsiteX138" fmla="*/ 259161 w 1710081"/>
              <a:gd name="connsiteY138" fmla="*/ 995571 h 1559769"/>
              <a:gd name="connsiteX139" fmla="*/ 254830 w 1710081"/>
              <a:gd name="connsiteY139" fmla="*/ 996883 h 1559769"/>
              <a:gd name="connsiteX140" fmla="*/ 249776 w 1710081"/>
              <a:gd name="connsiteY140" fmla="*/ 997539 h 1559769"/>
              <a:gd name="connsiteX141" fmla="*/ 245445 w 1710081"/>
              <a:gd name="connsiteY141" fmla="*/ 1000820 h 1559769"/>
              <a:gd name="connsiteX142" fmla="*/ 239670 w 1710081"/>
              <a:gd name="connsiteY142" fmla="*/ 1004758 h 1559769"/>
              <a:gd name="connsiteX143" fmla="*/ 235338 w 1710081"/>
              <a:gd name="connsiteY143" fmla="*/ 1009351 h 1559769"/>
              <a:gd name="connsiteX144" fmla="*/ 232716 w 1710081"/>
              <a:gd name="connsiteY144" fmla="*/ 1012927 h 1559769"/>
              <a:gd name="connsiteX145" fmla="*/ 232458 w 1710081"/>
              <a:gd name="connsiteY145" fmla="*/ 1013161 h 1559769"/>
              <a:gd name="connsiteX146" fmla="*/ 228125 w 1710081"/>
              <a:gd name="connsiteY146" fmla="*/ 1019066 h 1559769"/>
              <a:gd name="connsiteX147" fmla="*/ 225514 w 1710081"/>
              <a:gd name="connsiteY147" fmla="*/ 1024287 h 1559769"/>
              <a:gd name="connsiteX148" fmla="*/ 221622 w 1710081"/>
              <a:gd name="connsiteY148" fmla="*/ 1030351 h 1559769"/>
              <a:gd name="connsiteX149" fmla="*/ 215419 w 1710081"/>
              <a:gd name="connsiteY149" fmla="*/ 1038496 h 1559769"/>
              <a:gd name="connsiteX150" fmla="*/ 214420 w 1710081"/>
              <a:gd name="connsiteY150" fmla="*/ 1039569 h 1559769"/>
              <a:gd name="connsiteX151" fmla="*/ 205019 w 1710081"/>
              <a:gd name="connsiteY151" fmla="*/ 1048725 h 1559769"/>
              <a:gd name="connsiteX152" fmla="*/ 198522 w 1710081"/>
              <a:gd name="connsiteY152" fmla="*/ 1053975 h 1559769"/>
              <a:gd name="connsiteX153" fmla="*/ 192024 w 1710081"/>
              <a:gd name="connsiteY153" fmla="*/ 1058569 h 1559769"/>
              <a:gd name="connsiteX154" fmla="*/ 184806 w 1710081"/>
              <a:gd name="connsiteY154" fmla="*/ 1062506 h 1559769"/>
              <a:gd name="connsiteX155" fmla="*/ 176143 w 1710081"/>
              <a:gd name="connsiteY155" fmla="*/ 1066444 h 1559769"/>
              <a:gd name="connsiteX156" fmla="*/ 166036 w 1710081"/>
              <a:gd name="connsiteY156" fmla="*/ 1070381 h 1559769"/>
              <a:gd name="connsiteX157" fmla="*/ 156652 w 1710081"/>
              <a:gd name="connsiteY157" fmla="*/ 1072350 h 1559769"/>
              <a:gd name="connsiteX158" fmla="*/ 145823 w 1710081"/>
              <a:gd name="connsiteY158" fmla="*/ 1074318 h 1559769"/>
              <a:gd name="connsiteX159" fmla="*/ 134273 w 1710081"/>
              <a:gd name="connsiteY159" fmla="*/ 1075631 h 1559769"/>
              <a:gd name="connsiteX160" fmla="*/ 119835 w 1710081"/>
              <a:gd name="connsiteY160" fmla="*/ 1074318 h 1559769"/>
              <a:gd name="connsiteX161" fmla="*/ 106841 w 1710081"/>
              <a:gd name="connsiteY161" fmla="*/ 1072350 h 1559769"/>
              <a:gd name="connsiteX162" fmla="*/ 93846 w 1710081"/>
              <a:gd name="connsiteY162" fmla="*/ 1068412 h 1559769"/>
              <a:gd name="connsiteX163" fmla="*/ 82296 w 1710081"/>
              <a:gd name="connsiteY163" fmla="*/ 1063819 h 1559769"/>
              <a:gd name="connsiteX164" fmla="*/ 70024 w 1710081"/>
              <a:gd name="connsiteY164" fmla="*/ 1056600 h 1559769"/>
              <a:gd name="connsiteX165" fmla="*/ 59195 w 1710081"/>
              <a:gd name="connsiteY165" fmla="*/ 1050038 h 1559769"/>
              <a:gd name="connsiteX166" fmla="*/ 48367 w 1710081"/>
              <a:gd name="connsiteY166" fmla="*/ 1040851 h 1559769"/>
              <a:gd name="connsiteX167" fmla="*/ 40427 w 1710081"/>
              <a:gd name="connsiteY167" fmla="*/ 1031007 h 1559769"/>
              <a:gd name="connsiteX168" fmla="*/ 31764 w 1710081"/>
              <a:gd name="connsiteY168" fmla="*/ 1020507 h 1559769"/>
              <a:gd name="connsiteX169" fmla="*/ 23823 w 1710081"/>
              <a:gd name="connsiteY169" fmla="*/ 1008695 h 1559769"/>
              <a:gd name="connsiteX170" fmla="*/ 16604 w 1710081"/>
              <a:gd name="connsiteY170" fmla="*/ 995571 h 1559769"/>
              <a:gd name="connsiteX171" fmla="*/ 10829 w 1710081"/>
              <a:gd name="connsiteY171" fmla="*/ 983102 h 1559769"/>
              <a:gd name="connsiteX172" fmla="*/ 6498 w 1710081"/>
              <a:gd name="connsiteY172" fmla="*/ 969321 h 1559769"/>
              <a:gd name="connsiteX173" fmla="*/ 3610 w 1710081"/>
              <a:gd name="connsiteY173" fmla="*/ 954884 h 1559769"/>
              <a:gd name="connsiteX174" fmla="*/ 1444 w 1710081"/>
              <a:gd name="connsiteY174" fmla="*/ 939791 h 1559769"/>
              <a:gd name="connsiteX175" fmla="*/ 0 w 1710081"/>
              <a:gd name="connsiteY175" fmla="*/ 924041 h 1559769"/>
              <a:gd name="connsiteX176" fmla="*/ 1444 w 1710081"/>
              <a:gd name="connsiteY176" fmla="*/ 909604 h 1559769"/>
              <a:gd name="connsiteX177" fmla="*/ 3610 w 1710081"/>
              <a:gd name="connsiteY177" fmla="*/ 893855 h 1559769"/>
              <a:gd name="connsiteX178" fmla="*/ 6498 w 1710081"/>
              <a:gd name="connsiteY178" fmla="*/ 880074 h 1559769"/>
              <a:gd name="connsiteX179" fmla="*/ 10829 w 1710081"/>
              <a:gd name="connsiteY179" fmla="*/ 866293 h 1559769"/>
              <a:gd name="connsiteX180" fmla="*/ 16604 w 1710081"/>
              <a:gd name="connsiteY180" fmla="*/ 852512 h 1559769"/>
              <a:gd name="connsiteX181" fmla="*/ 23823 w 1710081"/>
              <a:gd name="connsiteY181" fmla="*/ 840044 h 1559769"/>
              <a:gd name="connsiteX182" fmla="*/ 31764 w 1710081"/>
              <a:gd name="connsiteY182" fmla="*/ 828888 h 1559769"/>
              <a:gd name="connsiteX183" fmla="*/ 40427 w 1710081"/>
              <a:gd name="connsiteY183" fmla="*/ 818388 h 1559769"/>
              <a:gd name="connsiteX184" fmla="*/ 40650 w 1710081"/>
              <a:gd name="connsiteY184" fmla="*/ 818112 h 1559769"/>
              <a:gd name="connsiteX185" fmla="*/ 46130 w 1710081"/>
              <a:gd name="connsiteY185" fmla="*/ 812366 h 1559769"/>
              <a:gd name="connsiteX186" fmla="*/ 56241 w 1710081"/>
              <a:gd name="connsiteY186" fmla="*/ 803835 h 1559769"/>
              <a:gd name="connsiteX187" fmla="*/ 67074 w 1710081"/>
              <a:gd name="connsiteY187" fmla="*/ 795961 h 1559769"/>
              <a:gd name="connsiteX188" fmla="*/ 78629 w 1710081"/>
              <a:gd name="connsiteY188" fmla="*/ 790055 h 1559769"/>
              <a:gd name="connsiteX189" fmla="*/ 90907 w 1710081"/>
              <a:gd name="connsiteY189" fmla="*/ 784806 h 1559769"/>
              <a:gd name="connsiteX190" fmla="*/ 103906 w 1710081"/>
              <a:gd name="connsiteY190" fmla="*/ 780868 h 1559769"/>
              <a:gd name="connsiteX191" fmla="*/ 116906 w 1710081"/>
              <a:gd name="connsiteY191" fmla="*/ 778244 h 1559769"/>
              <a:gd name="connsiteX192" fmla="*/ 130628 w 1710081"/>
              <a:gd name="connsiteY192" fmla="*/ 778244 h 1559769"/>
              <a:gd name="connsiteX193" fmla="*/ 142183 w 1710081"/>
              <a:gd name="connsiteY193" fmla="*/ 778244 h 1559769"/>
              <a:gd name="connsiteX194" fmla="*/ 153016 w 1710081"/>
              <a:gd name="connsiteY194" fmla="*/ 780212 h 1559769"/>
              <a:gd name="connsiteX195" fmla="*/ 163849 w 1710081"/>
              <a:gd name="connsiteY195" fmla="*/ 782837 h 1559769"/>
              <a:gd name="connsiteX196" fmla="*/ 172515 w 1710081"/>
              <a:gd name="connsiteY196" fmla="*/ 786118 h 1559769"/>
              <a:gd name="connsiteX197" fmla="*/ 181182 w 1710081"/>
              <a:gd name="connsiteY197" fmla="*/ 790055 h 1559769"/>
              <a:gd name="connsiteX198" fmla="*/ 189126 w 1710081"/>
              <a:gd name="connsiteY198" fmla="*/ 794648 h 1559769"/>
              <a:gd name="connsiteX199" fmla="*/ 195626 w 1710081"/>
              <a:gd name="connsiteY199" fmla="*/ 798586 h 1559769"/>
              <a:gd name="connsiteX200" fmla="*/ 202126 w 1710081"/>
              <a:gd name="connsiteY200" fmla="*/ 803835 h 1559769"/>
              <a:gd name="connsiteX201" fmla="*/ 211514 w 1710081"/>
              <a:gd name="connsiteY201" fmla="*/ 813022 h 1559769"/>
              <a:gd name="connsiteX202" fmla="*/ 219458 w 1710081"/>
              <a:gd name="connsiteY202" fmla="*/ 822209 h 1559769"/>
              <a:gd name="connsiteX203" fmla="*/ 224514 w 1710081"/>
              <a:gd name="connsiteY203" fmla="*/ 830083 h 1559769"/>
              <a:gd name="connsiteX204" fmla="*/ 228125 w 1710081"/>
              <a:gd name="connsiteY204" fmla="*/ 836645 h 1559769"/>
              <a:gd name="connsiteX205" fmla="*/ 232458 w 1710081"/>
              <a:gd name="connsiteY205" fmla="*/ 842551 h 1559769"/>
              <a:gd name="connsiteX206" fmla="*/ 236791 w 1710081"/>
              <a:gd name="connsiteY206" fmla="*/ 847800 h 1559769"/>
              <a:gd name="connsiteX207" fmla="*/ 241847 w 1710081"/>
              <a:gd name="connsiteY207" fmla="*/ 851737 h 1559769"/>
              <a:gd name="connsiteX208" fmla="*/ 246180 w 1710081"/>
              <a:gd name="connsiteY208" fmla="*/ 854362 h 1559769"/>
              <a:gd name="connsiteX209" fmla="*/ 251235 w 1710081"/>
              <a:gd name="connsiteY209" fmla="*/ 856331 h 1559769"/>
              <a:gd name="connsiteX210" fmla="*/ 255568 w 1710081"/>
              <a:gd name="connsiteY210" fmla="*/ 857643 h 1559769"/>
              <a:gd name="connsiteX211" fmla="*/ 261346 w 1710081"/>
              <a:gd name="connsiteY211" fmla="*/ 857643 h 1559769"/>
              <a:gd name="connsiteX212" fmla="*/ 265679 w 1710081"/>
              <a:gd name="connsiteY212" fmla="*/ 856331 h 1559769"/>
              <a:gd name="connsiteX213" fmla="*/ 268568 w 1710081"/>
              <a:gd name="connsiteY213" fmla="*/ 854362 h 1559769"/>
              <a:gd name="connsiteX214" fmla="*/ 272901 w 1710081"/>
              <a:gd name="connsiteY214" fmla="*/ 851737 h 1559769"/>
              <a:gd name="connsiteX215" fmla="*/ 276239 w 1710081"/>
              <a:gd name="connsiteY215" fmla="*/ 848098 h 1559769"/>
              <a:gd name="connsiteX216" fmla="*/ 276486 w 1710081"/>
              <a:gd name="connsiteY216" fmla="*/ 847918 h 1559769"/>
              <a:gd name="connsiteX217" fmla="*/ 279374 w 1710081"/>
              <a:gd name="connsiteY217" fmla="*/ 843981 h 1559769"/>
              <a:gd name="connsiteX218" fmla="*/ 281539 w 1710081"/>
              <a:gd name="connsiteY218" fmla="*/ 838732 h 1559769"/>
              <a:gd name="connsiteX219" fmla="*/ 283706 w 1710081"/>
              <a:gd name="connsiteY219" fmla="*/ 832826 h 1559769"/>
              <a:gd name="connsiteX220" fmla="*/ 285149 w 1710081"/>
              <a:gd name="connsiteY220" fmla="*/ 826263 h 1559769"/>
              <a:gd name="connsiteX221" fmla="*/ 285871 w 1710081"/>
              <a:gd name="connsiteY221" fmla="*/ 819044 h 1559769"/>
              <a:gd name="connsiteX222" fmla="*/ 285871 w 1710081"/>
              <a:gd name="connsiteY222" fmla="*/ 259196 h 1559769"/>
              <a:gd name="connsiteX223" fmla="*/ 860773 w 1710081"/>
              <a:gd name="connsiteY223" fmla="*/ 259196 h 1559769"/>
              <a:gd name="connsiteX224" fmla="*/ 867995 w 1710081"/>
              <a:gd name="connsiteY224" fmla="*/ 257883 h 1559769"/>
              <a:gd name="connsiteX225" fmla="*/ 875939 w 1710081"/>
              <a:gd name="connsiteY225" fmla="*/ 257227 h 1559769"/>
              <a:gd name="connsiteX226" fmla="*/ 881716 w 1710081"/>
              <a:gd name="connsiteY226" fmla="*/ 255258 h 1559769"/>
              <a:gd name="connsiteX227" fmla="*/ 887494 w 1710081"/>
              <a:gd name="connsiteY227" fmla="*/ 253290 h 1559769"/>
              <a:gd name="connsiteX228" fmla="*/ 891827 w 1710081"/>
              <a:gd name="connsiteY228" fmla="*/ 250665 h 1559769"/>
              <a:gd name="connsiteX229" fmla="*/ 894716 w 1710081"/>
              <a:gd name="connsiteY229" fmla="*/ 247384 h 1559769"/>
              <a:gd name="connsiteX230" fmla="*/ 896883 w 1710081"/>
              <a:gd name="connsiteY230" fmla="*/ 243447 h 1559769"/>
              <a:gd name="connsiteX231" fmla="*/ 898327 w 1710081"/>
              <a:gd name="connsiteY231" fmla="*/ 239510 h 1559769"/>
              <a:gd name="connsiteX232" fmla="*/ 898327 w 1710081"/>
              <a:gd name="connsiteY232" fmla="*/ 234916 h 1559769"/>
              <a:gd name="connsiteX233" fmla="*/ 898175 w 1710081"/>
              <a:gd name="connsiteY233" fmla="*/ 234502 h 1559769"/>
              <a:gd name="connsiteX234" fmla="*/ 899140 w 1710081"/>
              <a:gd name="connsiteY234" fmla="*/ 232749 h 1559769"/>
              <a:gd name="connsiteX235" fmla="*/ 900584 w 1710081"/>
              <a:gd name="connsiteY235" fmla="*/ 226843 h 1559769"/>
              <a:gd name="connsiteX236" fmla="*/ 898417 w 1710081"/>
              <a:gd name="connsiteY236" fmla="*/ 220281 h 1559769"/>
              <a:gd name="connsiteX237" fmla="*/ 894806 w 1710081"/>
              <a:gd name="connsiteY237" fmla="*/ 214375 h 1559769"/>
              <a:gd name="connsiteX238" fmla="*/ 889751 w 1710081"/>
              <a:gd name="connsiteY238" fmla="*/ 207157 h 1559769"/>
              <a:gd name="connsiteX239" fmla="*/ 881085 w 1710081"/>
              <a:gd name="connsiteY239" fmla="*/ 201252 h 1559769"/>
              <a:gd name="connsiteX240" fmla="*/ 870252 w 1710081"/>
              <a:gd name="connsiteY240" fmla="*/ 195346 h 1559769"/>
              <a:gd name="connsiteX241" fmla="*/ 861585 w 1710081"/>
              <a:gd name="connsiteY241" fmla="*/ 190752 h 1559769"/>
              <a:gd name="connsiteX242" fmla="*/ 852197 w 1710081"/>
              <a:gd name="connsiteY242" fmla="*/ 184847 h 1559769"/>
              <a:gd name="connsiteX243" fmla="*/ 841364 w 1710081"/>
              <a:gd name="connsiteY243" fmla="*/ 175660 h 1559769"/>
              <a:gd name="connsiteX244" fmla="*/ 835586 w 1710081"/>
              <a:gd name="connsiteY244" fmla="*/ 169754 h 1559769"/>
              <a:gd name="connsiteX245" fmla="*/ 831253 w 1710081"/>
              <a:gd name="connsiteY245" fmla="*/ 163849 h 1559769"/>
              <a:gd name="connsiteX246" fmla="*/ 826197 w 1710081"/>
              <a:gd name="connsiteY246" fmla="*/ 157287 h 1559769"/>
              <a:gd name="connsiteX247" fmla="*/ 821864 w 1710081"/>
              <a:gd name="connsiteY247" fmla="*/ 149412 h 1559769"/>
              <a:gd name="connsiteX248" fmla="*/ 817531 w 1710081"/>
              <a:gd name="connsiteY248" fmla="*/ 140882 h 1559769"/>
              <a:gd name="connsiteX249" fmla="*/ 815364 w 1710081"/>
              <a:gd name="connsiteY249" fmla="*/ 131695 h 1559769"/>
              <a:gd name="connsiteX250" fmla="*/ 813198 w 1710081"/>
              <a:gd name="connsiteY250" fmla="*/ 121852 h 1559769"/>
              <a:gd name="connsiteX251" fmla="*/ 813198 w 1710081"/>
              <a:gd name="connsiteY251" fmla="*/ 111353 h 1559769"/>
              <a:gd name="connsiteX252" fmla="*/ 813198 w 1710081"/>
              <a:gd name="connsiteY252" fmla="*/ 99905 h 1559769"/>
              <a:gd name="connsiteX253" fmla="*/ 813830 w 1710081"/>
              <a:gd name="connsiteY253" fmla="*/ 96460 h 1559769"/>
              <a:gd name="connsiteX254" fmla="*/ 818163 w 1710081"/>
              <a:gd name="connsiteY254" fmla="*/ 84648 h 1559769"/>
              <a:gd name="connsiteX255" fmla="*/ 823940 w 1710081"/>
              <a:gd name="connsiteY255" fmla="*/ 73493 h 1559769"/>
              <a:gd name="connsiteX256" fmla="*/ 830440 w 1710081"/>
              <a:gd name="connsiteY256" fmla="*/ 62994 h 1559769"/>
              <a:gd name="connsiteX257" fmla="*/ 839107 w 1710081"/>
              <a:gd name="connsiteY257" fmla="*/ 53151 h 1559769"/>
              <a:gd name="connsiteX258" fmla="*/ 848495 w 1710081"/>
              <a:gd name="connsiteY258" fmla="*/ 43308 h 1559769"/>
              <a:gd name="connsiteX259" fmla="*/ 859328 w 1710081"/>
              <a:gd name="connsiteY259" fmla="*/ 35434 h 1559769"/>
              <a:gd name="connsiteX260" fmla="*/ 871606 w 1710081"/>
              <a:gd name="connsiteY260" fmla="*/ 27560 h 1559769"/>
              <a:gd name="connsiteX261" fmla="*/ 883161 w 1710081"/>
              <a:gd name="connsiteY261" fmla="*/ 20998 h 1559769"/>
              <a:gd name="connsiteX262" fmla="*/ 896883 w 1710081"/>
              <a:gd name="connsiteY262" fmla="*/ 13780 h 1559769"/>
              <a:gd name="connsiteX263" fmla="*/ 912049 w 1710081"/>
              <a:gd name="connsiteY263" fmla="*/ 9186 h 1559769"/>
              <a:gd name="connsiteX264" fmla="*/ 927215 w 1710081"/>
              <a:gd name="connsiteY264" fmla="*/ 5249 h 1559769"/>
              <a:gd name="connsiteX265" fmla="*/ 942381 w 1710081"/>
              <a:gd name="connsiteY265" fmla="*/ 1968 h 1559769"/>
              <a:gd name="connsiteX266" fmla="*/ 959714 w 1710081"/>
              <a:gd name="connsiteY266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710081" h="1559769">
                <a:moveTo>
                  <a:pt x="959714" y="0"/>
                </a:moveTo>
                <a:lnTo>
                  <a:pt x="976325" y="0"/>
                </a:lnTo>
                <a:lnTo>
                  <a:pt x="992935" y="0"/>
                </a:lnTo>
                <a:lnTo>
                  <a:pt x="1009546" y="1968"/>
                </a:lnTo>
                <a:lnTo>
                  <a:pt x="1025434" y="5249"/>
                </a:lnTo>
                <a:lnTo>
                  <a:pt x="1040601" y="9186"/>
                </a:lnTo>
                <a:lnTo>
                  <a:pt x="1055045" y="13780"/>
                </a:lnTo>
                <a:lnTo>
                  <a:pt x="1068766" y="20998"/>
                </a:lnTo>
                <a:lnTo>
                  <a:pt x="1081766" y="27560"/>
                </a:lnTo>
                <a:lnTo>
                  <a:pt x="1093321" y="35434"/>
                </a:lnTo>
                <a:lnTo>
                  <a:pt x="1104154" y="43308"/>
                </a:lnTo>
                <a:lnTo>
                  <a:pt x="1114265" y="53151"/>
                </a:lnTo>
                <a:lnTo>
                  <a:pt x="1121487" y="62994"/>
                </a:lnTo>
                <a:lnTo>
                  <a:pt x="1129431" y="73493"/>
                </a:lnTo>
                <a:lnTo>
                  <a:pt x="1134487" y="84648"/>
                </a:lnTo>
                <a:lnTo>
                  <a:pt x="1138820" y="96460"/>
                </a:lnTo>
                <a:lnTo>
                  <a:pt x="1140987" y="108271"/>
                </a:lnTo>
                <a:lnTo>
                  <a:pt x="1142431" y="120739"/>
                </a:lnTo>
                <a:lnTo>
                  <a:pt x="1140987" y="131894"/>
                </a:lnTo>
                <a:lnTo>
                  <a:pt x="1140923" y="132185"/>
                </a:lnTo>
                <a:lnTo>
                  <a:pt x="1138188" y="140882"/>
                </a:lnTo>
                <a:lnTo>
                  <a:pt x="1134577" y="149412"/>
                </a:lnTo>
                <a:lnTo>
                  <a:pt x="1130244" y="157287"/>
                </a:lnTo>
                <a:lnTo>
                  <a:pt x="1125189" y="163849"/>
                </a:lnTo>
                <a:lnTo>
                  <a:pt x="1120855" y="169754"/>
                </a:lnTo>
                <a:lnTo>
                  <a:pt x="1115078" y="175660"/>
                </a:lnTo>
                <a:lnTo>
                  <a:pt x="1104245" y="184847"/>
                </a:lnTo>
                <a:lnTo>
                  <a:pt x="1094856" y="190752"/>
                </a:lnTo>
                <a:lnTo>
                  <a:pt x="1086190" y="195346"/>
                </a:lnTo>
                <a:lnTo>
                  <a:pt x="1075357" y="201252"/>
                </a:lnTo>
                <a:lnTo>
                  <a:pt x="1066690" y="207157"/>
                </a:lnTo>
                <a:lnTo>
                  <a:pt x="1061635" y="214375"/>
                </a:lnTo>
                <a:lnTo>
                  <a:pt x="1057302" y="220281"/>
                </a:lnTo>
                <a:lnTo>
                  <a:pt x="1055857" y="226843"/>
                </a:lnTo>
                <a:lnTo>
                  <a:pt x="1056190" y="228204"/>
                </a:lnTo>
                <a:lnTo>
                  <a:pt x="1055045" y="230979"/>
                </a:lnTo>
                <a:lnTo>
                  <a:pt x="1055045" y="234916"/>
                </a:lnTo>
                <a:lnTo>
                  <a:pt x="1055045" y="239510"/>
                </a:lnTo>
                <a:lnTo>
                  <a:pt x="1055767" y="243447"/>
                </a:lnTo>
                <a:lnTo>
                  <a:pt x="1057933" y="247384"/>
                </a:lnTo>
                <a:lnTo>
                  <a:pt x="1061544" y="250665"/>
                </a:lnTo>
                <a:lnTo>
                  <a:pt x="1065878" y="253290"/>
                </a:lnTo>
                <a:lnTo>
                  <a:pt x="1070211" y="255258"/>
                </a:lnTo>
                <a:lnTo>
                  <a:pt x="1076711" y="257227"/>
                </a:lnTo>
                <a:lnTo>
                  <a:pt x="1083933" y="257883"/>
                </a:lnTo>
                <a:lnTo>
                  <a:pt x="1092599" y="259196"/>
                </a:lnTo>
                <a:lnTo>
                  <a:pt x="1710081" y="259196"/>
                </a:lnTo>
                <a:lnTo>
                  <a:pt x="1710081" y="1559769"/>
                </a:lnTo>
                <a:lnTo>
                  <a:pt x="1063711" y="1559769"/>
                </a:lnTo>
                <a:lnTo>
                  <a:pt x="1057933" y="1555175"/>
                </a:lnTo>
                <a:lnTo>
                  <a:pt x="1055803" y="1551304"/>
                </a:lnTo>
                <a:lnTo>
                  <a:pt x="1055803" y="1547778"/>
                </a:lnTo>
                <a:lnTo>
                  <a:pt x="1057247" y="1543838"/>
                </a:lnTo>
                <a:lnTo>
                  <a:pt x="1059414" y="1539240"/>
                </a:lnTo>
                <a:lnTo>
                  <a:pt x="1062303" y="1535300"/>
                </a:lnTo>
                <a:lnTo>
                  <a:pt x="1066637" y="1530046"/>
                </a:lnTo>
                <a:lnTo>
                  <a:pt x="1072415" y="1526105"/>
                </a:lnTo>
                <a:lnTo>
                  <a:pt x="1078915" y="1522165"/>
                </a:lnTo>
                <a:lnTo>
                  <a:pt x="1086138" y="1518225"/>
                </a:lnTo>
                <a:lnTo>
                  <a:pt x="1094805" y="1513627"/>
                </a:lnTo>
                <a:lnTo>
                  <a:pt x="1104194" y="1507717"/>
                </a:lnTo>
                <a:lnTo>
                  <a:pt x="1115028" y="1497865"/>
                </a:lnTo>
                <a:lnTo>
                  <a:pt x="1120806" y="1492612"/>
                </a:lnTo>
                <a:lnTo>
                  <a:pt x="1125140" y="1486044"/>
                </a:lnTo>
                <a:lnTo>
                  <a:pt x="1130196" y="1478820"/>
                </a:lnTo>
                <a:lnTo>
                  <a:pt x="1134529" y="1471596"/>
                </a:lnTo>
                <a:lnTo>
                  <a:pt x="1138141" y="1463715"/>
                </a:lnTo>
                <a:lnTo>
                  <a:pt x="1141030" y="1454520"/>
                </a:lnTo>
                <a:lnTo>
                  <a:pt x="1143196" y="1444012"/>
                </a:lnTo>
                <a:lnTo>
                  <a:pt x="1143196" y="1432848"/>
                </a:lnTo>
                <a:lnTo>
                  <a:pt x="1143196" y="1421026"/>
                </a:lnTo>
                <a:lnTo>
                  <a:pt x="1140307" y="1409205"/>
                </a:lnTo>
                <a:lnTo>
                  <a:pt x="1136696" y="1397384"/>
                </a:lnTo>
                <a:lnTo>
                  <a:pt x="1135577" y="1395349"/>
                </a:lnTo>
                <a:lnTo>
                  <a:pt x="1134487" y="1391783"/>
                </a:lnTo>
                <a:lnTo>
                  <a:pt x="1127987" y="1381284"/>
                </a:lnTo>
                <a:lnTo>
                  <a:pt x="1121487" y="1370785"/>
                </a:lnTo>
                <a:lnTo>
                  <a:pt x="1112821" y="1360942"/>
                </a:lnTo>
                <a:lnTo>
                  <a:pt x="1103432" y="1351756"/>
                </a:lnTo>
                <a:lnTo>
                  <a:pt x="1092599" y="1343225"/>
                </a:lnTo>
                <a:lnTo>
                  <a:pt x="1081766" y="1335351"/>
                </a:lnTo>
                <a:lnTo>
                  <a:pt x="1068766" y="1328133"/>
                </a:lnTo>
                <a:lnTo>
                  <a:pt x="1055045" y="1322227"/>
                </a:lnTo>
                <a:lnTo>
                  <a:pt x="1040601" y="1316321"/>
                </a:lnTo>
                <a:lnTo>
                  <a:pt x="1025434" y="1312384"/>
                </a:lnTo>
                <a:lnTo>
                  <a:pt x="1009546" y="1309759"/>
                </a:lnTo>
                <a:lnTo>
                  <a:pt x="992935" y="1307791"/>
                </a:lnTo>
                <a:lnTo>
                  <a:pt x="976325" y="1307791"/>
                </a:lnTo>
                <a:lnTo>
                  <a:pt x="958992" y="1307791"/>
                </a:lnTo>
                <a:lnTo>
                  <a:pt x="942381" y="1309759"/>
                </a:lnTo>
                <a:lnTo>
                  <a:pt x="926493" y="1312384"/>
                </a:lnTo>
                <a:lnTo>
                  <a:pt x="911327" y="1316321"/>
                </a:lnTo>
                <a:lnTo>
                  <a:pt x="896883" y="1322227"/>
                </a:lnTo>
                <a:lnTo>
                  <a:pt x="883161" y="1328133"/>
                </a:lnTo>
                <a:lnTo>
                  <a:pt x="870161" y="1335351"/>
                </a:lnTo>
                <a:lnTo>
                  <a:pt x="858606" y="1343225"/>
                </a:lnTo>
                <a:lnTo>
                  <a:pt x="848495" y="1351756"/>
                </a:lnTo>
                <a:lnTo>
                  <a:pt x="839107" y="1360942"/>
                </a:lnTo>
                <a:lnTo>
                  <a:pt x="830440" y="1370785"/>
                </a:lnTo>
                <a:lnTo>
                  <a:pt x="823940" y="1381284"/>
                </a:lnTo>
                <a:lnTo>
                  <a:pt x="817441" y="1391783"/>
                </a:lnTo>
                <a:lnTo>
                  <a:pt x="813830" y="1403595"/>
                </a:lnTo>
                <a:lnTo>
                  <a:pt x="810941" y="1415406"/>
                </a:lnTo>
                <a:lnTo>
                  <a:pt x="810941" y="1428530"/>
                </a:lnTo>
                <a:lnTo>
                  <a:pt x="810941" y="1439029"/>
                </a:lnTo>
                <a:lnTo>
                  <a:pt x="813107" y="1448872"/>
                </a:lnTo>
                <a:lnTo>
                  <a:pt x="815274" y="1458059"/>
                </a:lnTo>
                <a:lnTo>
                  <a:pt x="816859" y="1461178"/>
                </a:lnTo>
                <a:lnTo>
                  <a:pt x="817456" y="1463715"/>
                </a:lnTo>
                <a:lnTo>
                  <a:pt x="821790" y="1471596"/>
                </a:lnTo>
                <a:lnTo>
                  <a:pt x="826124" y="1478820"/>
                </a:lnTo>
                <a:lnTo>
                  <a:pt x="831179" y="1486044"/>
                </a:lnTo>
                <a:lnTo>
                  <a:pt x="835513" y="1492612"/>
                </a:lnTo>
                <a:lnTo>
                  <a:pt x="841291" y="1497865"/>
                </a:lnTo>
                <a:lnTo>
                  <a:pt x="852125" y="1507717"/>
                </a:lnTo>
                <a:lnTo>
                  <a:pt x="861514" y="1513627"/>
                </a:lnTo>
                <a:lnTo>
                  <a:pt x="870181" y="1518225"/>
                </a:lnTo>
                <a:lnTo>
                  <a:pt x="878126" y="1522165"/>
                </a:lnTo>
                <a:lnTo>
                  <a:pt x="883904" y="1526105"/>
                </a:lnTo>
                <a:lnTo>
                  <a:pt x="889683" y="1530046"/>
                </a:lnTo>
                <a:lnTo>
                  <a:pt x="894016" y="1535300"/>
                </a:lnTo>
                <a:lnTo>
                  <a:pt x="896620" y="1538852"/>
                </a:lnTo>
                <a:lnTo>
                  <a:pt x="898327" y="1544020"/>
                </a:lnTo>
                <a:lnTo>
                  <a:pt x="896883" y="1549926"/>
                </a:lnTo>
                <a:lnTo>
                  <a:pt x="893994" y="1555175"/>
                </a:lnTo>
                <a:lnTo>
                  <a:pt x="888216" y="1559769"/>
                </a:lnTo>
                <a:lnTo>
                  <a:pt x="283012" y="1559769"/>
                </a:lnTo>
                <a:lnTo>
                  <a:pt x="283012" y="1555993"/>
                </a:lnTo>
                <a:lnTo>
                  <a:pt x="285871" y="1555993"/>
                </a:lnTo>
                <a:lnTo>
                  <a:pt x="285871" y="1030351"/>
                </a:lnTo>
                <a:lnTo>
                  <a:pt x="285149" y="1022476"/>
                </a:lnTo>
                <a:lnTo>
                  <a:pt x="283706" y="1015257"/>
                </a:lnTo>
                <a:lnTo>
                  <a:pt x="281539" y="1009351"/>
                </a:lnTo>
                <a:lnTo>
                  <a:pt x="279374" y="1005414"/>
                </a:lnTo>
                <a:lnTo>
                  <a:pt x="276486" y="1001477"/>
                </a:lnTo>
                <a:lnTo>
                  <a:pt x="272877" y="998852"/>
                </a:lnTo>
                <a:lnTo>
                  <a:pt x="268546" y="996883"/>
                </a:lnTo>
                <a:lnTo>
                  <a:pt x="264214" y="995571"/>
                </a:lnTo>
                <a:lnTo>
                  <a:pt x="259161" y="995571"/>
                </a:lnTo>
                <a:lnTo>
                  <a:pt x="254830" y="996883"/>
                </a:lnTo>
                <a:lnTo>
                  <a:pt x="249776" y="997539"/>
                </a:lnTo>
                <a:lnTo>
                  <a:pt x="245445" y="1000820"/>
                </a:lnTo>
                <a:lnTo>
                  <a:pt x="239670" y="1004758"/>
                </a:lnTo>
                <a:lnTo>
                  <a:pt x="235338" y="1009351"/>
                </a:lnTo>
                <a:lnTo>
                  <a:pt x="232716" y="1012927"/>
                </a:lnTo>
                <a:lnTo>
                  <a:pt x="232458" y="1013161"/>
                </a:lnTo>
                <a:lnTo>
                  <a:pt x="228125" y="1019066"/>
                </a:lnTo>
                <a:lnTo>
                  <a:pt x="225514" y="1024287"/>
                </a:lnTo>
                <a:lnTo>
                  <a:pt x="221622" y="1030351"/>
                </a:lnTo>
                <a:lnTo>
                  <a:pt x="215419" y="1038496"/>
                </a:lnTo>
                <a:lnTo>
                  <a:pt x="214420" y="1039569"/>
                </a:lnTo>
                <a:lnTo>
                  <a:pt x="205019" y="1048725"/>
                </a:lnTo>
                <a:lnTo>
                  <a:pt x="198522" y="1053975"/>
                </a:lnTo>
                <a:lnTo>
                  <a:pt x="192024" y="1058569"/>
                </a:lnTo>
                <a:lnTo>
                  <a:pt x="184806" y="1062506"/>
                </a:lnTo>
                <a:lnTo>
                  <a:pt x="176143" y="1066444"/>
                </a:lnTo>
                <a:lnTo>
                  <a:pt x="166036" y="1070381"/>
                </a:lnTo>
                <a:lnTo>
                  <a:pt x="156652" y="1072350"/>
                </a:lnTo>
                <a:lnTo>
                  <a:pt x="145823" y="1074318"/>
                </a:lnTo>
                <a:lnTo>
                  <a:pt x="134273" y="1075631"/>
                </a:lnTo>
                <a:lnTo>
                  <a:pt x="119835" y="1074318"/>
                </a:lnTo>
                <a:lnTo>
                  <a:pt x="106841" y="1072350"/>
                </a:lnTo>
                <a:lnTo>
                  <a:pt x="93846" y="1068412"/>
                </a:lnTo>
                <a:lnTo>
                  <a:pt x="82296" y="1063819"/>
                </a:lnTo>
                <a:lnTo>
                  <a:pt x="70024" y="1056600"/>
                </a:lnTo>
                <a:lnTo>
                  <a:pt x="59195" y="1050038"/>
                </a:lnTo>
                <a:lnTo>
                  <a:pt x="48367" y="1040851"/>
                </a:lnTo>
                <a:lnTo>
                  <a:pt x="40427" y="1031007"/>
                </a:lnTo>
                <a:lnTo>
                  <a:pt x="31764" y="1020507"/>
                </a:lnTo>
                <a:lnTo>
                  <a:pt x="23823" y="1008695"/>
                </a:lnTo>
                <a:lnTo>
                  <a:pt x="16604" y="995571"/>
                </a:lnTo>
                <a:lnTo>
                  <a:pt x="10829" y="983102"/>
                </a:lnTo>
                <a:lnTo>
                  <a:pt x="6498" y="969321"/>
                </a:lnTo>
                <a:lnTo>
                  <a:pt x="3610" y="954884"/>
                </a:lnTo>
                <a:lnTo>
                  <a:pt x="1444" y="939791"/>
                </a:lnTo>
                <a:lnTo>
                  <a:pt x="0" y="924041"/>
                </a:lnTo>
                <a:lnTo>
                  <a:pt x="1444" y="909604"/>
                </a:lnTo>
                <a:lnTo>
                  <a:pt x="3610" y="893855"/>
                </a:lnTo>
                <a:lnTo>
                  <a:pt x="6498" y="880074"/>
                </a:lnTo>
                <a:lnTo>
                  <a:pt x="10829" y="866293"/>
                </a:lnTo>
                <a:lnTo>
                  <a:pt x="16604" y="852512"/>
                </a:lnTo>
                <a:lnTo>
                  <a:pt x="23823" y="840044"/>
                </a:lnTo>
                <a:lnTo>
                  <a:pt x="31764" y="828888"/>
                </a:lnTo>
                <a:lnTo>
                  <a:pt x="40427" y="818388"/>
                </a:lnTo>
                <a:lnTo>
                  <a:pt x="40650" y="818112"/>
                </a:lnTo>
                <a:lnTo>
                  <a:pt x="46130" y="812366"/>
                </a:lnTo>
                <a:lnTo>
                  <a:pt x="56241" y="803835"/>
                </a:lnTo>
                <a:lnTo>
                  <a:pt x="67074" y="795961"/>
                </a:lnTo>
                <a:lnTo>
                  <a:pt x="78629" y="790055"/>
                </a:lnTo>
                <a:lnTo>
                  <a:pt x="90907" y="784806"/>
                </a:lnTo>
                <a:lnTo>
                  <a:pt x="103906" y="780868"/>
                </a:lnTo>
                <a:lnTo>
                  <a:pt x="116906" y="778244"/>
                </a:lnTo>
                <a:lnTo>
                  <a:pt x="130628" y="778244"/>
                </a:lnTo>
                <a:lnTo>
                  <a:pt x="142183" y="778244"/>
                </a:lnTo>
                <a:lnTo>
                  <a:pt x="153016" y="780212"/>
                </a:lnTo>
                <a:lnTo>
                  <a:pt x="163849" y="782837"/>
                </a:lnTo>
                <a:lnTo>
                  <a:pt x="172515" y="786118"/>
                </a:lnTo>
                <a:lnTo>
                  <a:pt x="181182" y="790055"/>
                </a:lnTo>
                <a:lnTo>
                  <a:pt x="189126" y="794648"/>
                </a:lnTo>
                <a:lnTo>
                  <a:pt x="195626" y="798586"/>
                </a:lnTo>
                <a:lnTo>
                  <a:pt x="202126" y="803835"/>
                </a:lnTo>
                <a:lnTo>
                  <a:pt x="211514" y="813022"/>
                </a:lnTo>
                <a:lnTo>
                  <a:pt x="219458" y="822209"/>
                </a:lnTo>
                <a:lnTo>
                  <a:pt x="224514" y="830083"/>
                </a:lnTo>
                <a:lnTo>
                  <a:pt x="228125" y="836645"/>
                </a:lnTo>
                <a:lnTo>
                  <a:pt x="232458" y="842551"/>
                </a:lnTo>
                <a:lnTo>
                  <a:pt x="236791" y="847800"/>
                </a:lnTo>
                <a:lnTo>
                  <a:pt x="241847" y="851737"/>
                </a:lnTo>
                <a:lnTo>
                  <a:pt x="246180" y="854362"/>
                </a:lnTo>
                <a:lnTo>
                  <a:pt x="251235" y="856331"/>
                </a:lnTo>
                <a:lnTo>
                  <a:pt x="255568" y="857643"/>
                </a:lnTo>
                <a:lnTo>
                  <a:pt x="261346" y="857643"/>
                </a:lnTo>
                <a:lnTo>
                  <a:pt x="265679" y="856331"/>
                </a:lnTo>
                <a:lnTo>
                  <a:pt x="268568" y="854362"/>
                </a:lnTo>
                <a:lnTo>
                  <a:pt x="272901" y="851737"/>
                </a:lnTo>
                <a:lnTo>
                  <a:pt x="276239" y="848098"/>
                </a:lnTo>
                <a:lnTo>
                  <a:pt x="276486" y="847918"/>
                </a:lnTo>
                <a:lnTo>
                  <a:pt x="279374" y="843981"/>
                </a:lnTo>
                <a:lnTo>
                  <a:pt x="281539" y="838732"/>
                </a:lnTo>
                <a:lnTo>
                  <a:pt x="283706" y="832826"/>
                </a:lnTo>
                <a:lnTo>
                  <a:pt x="285149" y="826263"/>
                </a:lnTo>
                <a:lnTo>
                  <a:pt x="285871" y="819044"/>
                </a:lnTo>
                <a:lnTo>
                  <a:pt x="285871" y="259196"/>
                </a:lnTo>
                <a:lnTo>
                  <a:pt x="860773" y="259196"/>
                </a:lnTo>
                <a:lnTo>
                  <a:pt x="867995" y="257883"/>
                </a:lnTo>
                <a:lnTo>
                  <a:pt x="875939" y="257227"/>
                </a:lnTo>
                <a:lnTo>
                  <a:pt x="881716" y="255258"/>
                </a:lnTo>
                <a:lnTo>
                  <a:pt x="887494" y="253290"/>
                </a:lnTo>
                <a:lnTo>
                  <a:pt x="891827" y="250665"/>
                </a:lnTo>
                <a:lnTo>
                  <a:pt x="894716" y="247384"/>
                </a:lnTo>
                <a:lnTo>
                  <a:pt x="896883" y="243447"/>
                </a:lnTo>
                <a:lnTo>
                  <a:pt x="898327" y="239510"/>
                </a:lnTo>
                <a:lnTo>
                  <a:pt x="898327" y="234916"/>
                </a:lnTo>
                <a:lnTo>
                  <a:pt x="898175" y="234502"/>
                </a:lnTo>
                <a:lnTo>
                  <a:pt x="899140" y="232749"/>
                </a:lnTo>
                <a:lnTo>
                  <a:pt x="900584" y="226843"/>
                </a:lnTo>
                <a:lnTo>
                  <a:pt x="898417" y="220281"/>
                </a:lnTo>
                <a:lnTo>
                  <a:pt x="894806" y="214375"/>
                </a:lnTo>
                <a:lnTo>
                  <a:pt x="889751" y="207157"/>
                </a:lnTo>
                <a:lnTo>
                  <a:pt x="881085" y="201252"/>
                </a:lnTo>
                <a:lnTo>
                  <a:pt x="870252" y="195346"/>
                </a:lnTo>
                <a:lnTo>
                  <a:pt x="861585" y="190752"/>
                </a:lnTo>
                <a:lnTo>
                  <a:pt x="852197" y="184847"/>
                </a:lnTo>
                <a:lnTo>
                  <a:pt x="841364" y="175660"/>
                </a:lnTo>
                <a:lnTo>
                  <a:pt x="835586" y="169754"/>
                </a:lnTo>
                <a:lnTo>
                  <a:pt x="831253" y="163849"/>
                </a:lnTo>
                <a:lnTo>
                  <a:pt x="826197" y="157287"/>
                </a:lnTo>
                <a:lnTo>
                  <a:pt x="821864" y="149412"/>
                </a:lnTo>
                <a:lnTo>
                  <a:pt x="817531" y="140882"/>
                </a:lnTo>
                <a:lnTo>
                  <a:pt x="815364" y="131695"/>
                </a:lnTo>
                <a:lnTo>
                  <a:pt x="813198" y="121852"/>
                </a:lnTo>
                <a:lnTo>
                  <a:pt x="813198" y="111353"/>
                </a:lnTo>
                <a:lnTo>
                  <a:pt x="813198" y="99905"/>
                </a:lnTo>
                <a:lnTo>
                  <a:pt x="813830" y="96460"/>
                </a:lnTo>
                <a:lnTo>
                  <a:pt x="818163" y="84648"/>
                </a:lnTo>
                <a:lnTo>
                  <a:pt x="823940" y="73493"/>
                </a:lnTo>
                <a:lnTo>
                  <a:pt x="830440" y="62994"/>
                </a:lnTo>
                <a:lnTo>
                  <a:pt x="839107" y="53151"/>
                </a:lnTo>
                <a:lnTo>
                  <a:pt x="848495" y="43308"/>
                </a:lnTo>
                <a:lnTo>
                  <a:pt x="859328" y="35434"/>
                </a:lnTo>
                <a:lnTo>
                  <a:pt x="871606" y="27560"/>
                </a:lnTo>
                <a:lnTo>
                  <a:pt x="883161" y="20998"/>
                </a:lnTo>
                <a:lnTo>
                  <a:pt x="896883" y="13780"/>
                </a:lnTo>
                <a:lnTo>
                  <a:pt x="912049" y="9186"/>
                </a:lnTo>
                <a:lnTo>
                  <a:pt x="927215" y="5249"/>
                </a:lnTo>
                <a:lnTo>
                  <a:pt x="942381" y="1968"/>
                </a:lnTo>
                <a:lnTo>
                  <a:pt x="959714" y="0"/>
                </a:lnTo>
                <a:close/>
              </a:path>
            </a:pathLst>
          </a:cu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D056A42-0C74-42AF-9C43-E1485F19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49903" r="33416" b="20953"/>
          <a:stretch>
            <a:fillRect/>
          </a:stretch>
        </p:blipFill>
        <p:spPr>
          <a:xfrm>
            <a:off x="5461978" y="3408277"/>
            <a:ext cx="1426467" cy="1568865"/>
          </a:xfrm>
          <a:custGeom>
            <a:avLst/>
            <a:gdLst>
              <a:gd name="connsiteX0" fmla="*/ 607119 w 1426467"/>
              <a:gd name="connsiteY0" fmla="*/ 0 h 1568865"/>
              <a:gd name="connsiteX1" fmla="*/ 610003 w 1426467"/>
              <a:gd name="connsiteY1" fmla="*/ 0 h 1568865"/>
              <a:gd name="connsiteX2" fmla="*/ 618666 w 1426467"/>
              <a:gd name="connsiteY2" fmla="*/ 1313 h 1568865"/>
              <a:gd name="connsiteX3" fmla="*/ 625884 w 1426467"/>
              <a:gd name="connsiteY3" fmla="*/ 1968 h 1568865"/>
              <a:gd name="connsiteX4" fmla="*/ 633825 w 1426467"/>
              <a:gd name="connsiteY4" fmla="*/ 3938 h 1568865"/>
              <a:gd name="connsiteX5" fmla="*/ 638879 w 1426467"/>
              <a:gd name="connsiteY5" fmla="*/ 7219 h 1568865"/>
              <a:gd name="connsiteX6" fmla="*/ 643210 w 1426467"/>
              <a:gd name="connsiteY6" fmla="*/ 11812 h 1568865"/>
              <a:gd name="connsiteX7" fmla="*/ 646819 w 1426467"/>
              <a:gd name="connsiteY7" fmla="*/ 17719 h 1568865"/>
              <a:gd name="connsiteX8" fmla="*/ 647541 w 1426467"/>
              <a:gd name="connsiteY8" fmla="*/ 23625 h 1568865"/>
              <a:gd name="connsiteX9" fmla="*/ 646819 w 1426467"/>
              <a:gd name="connsiteY9" fmla="*/ 29531 h 1568865"/>
              <a:gd name="connsiteX10" fmla="*/ 642487 w 1426467"/>
              <a:gd name="connsiteY10" fmla="*/ 36749 h 1568865"/>
              <a:gd name="connsiteX11" fmla="*/ 636712 w 1426467"/>
              <a:gd name="connsiteY11" fmla="*/ 42655 h 1568865"/>
              <a:gd name="connsiteX12" fmla="*/ 628050 w 1426467"/>
              <a:gd name="connsiteY12" fmla="*/ 48561 h 1568865"/>
              <a:gd name="connsiteX13" fmla="*/ 621250 w 1426467"/>
              <a:gd name="connsiteY13" fmla="*/ 52841 h 1568865"/>
              <a:gd name="connsiteX14" fmla="*/ 617223 w 1426467"/>
              <a:gd name="connsiteY14" fmla="*/ 54672 h 1568865"/>
              <a:gd name="connsiteX15" fmla="*/ 615236 w 1426467"/>
              <a:gd name="connsiteY15" fmla="*/ 56027 h 1568865"/>
              <a:gd name="connsiteX16" fmla="*/ 608559 w 1426467"/>
              <a:gd name="connsiteY16" fmla="*/ 59061 h 1568865"/>
              <a:gd name="connsiteX17" fmla="*/ 599896 w 1426467"/>
              <a:gd name="connsiteY17" fmla="*/ 64967 h 1568865"/>
              <a:gd name="connsiteX18" fmla="*/ 589068 w 1426467"/>
              <a:gd name="connsiteY18" fmla="*/ 74154 h 1568865"/>
              <a:gd name="connsiteX19" fmla="*/ 584015 w 1426467"/>
              <a:gd name="connsiteY19" fmla="*/ 80061 h 1568865"/>
              <a:gd name="connsiteX20" fmla="*/ 578239 w 1426467"/>
              <a:gd name="connsiteY20" fmla="*/ 85967 h 1568865"/>
              <a:gd name="connsiteX21" fmla="*/ 573185 w 1426467"/>
              <a:gd name="connsiteY21" fmla="*/ 93185 h 1568865"/>
              <a:gd name="connsiteX22" fmla="*/ 568854 w 1426467"/>
              <a:gd name="connsiteY22" fmla="*/ 100404 h 1568865"/>
              <a:gd name="connsiteX23" fmla="*/ 565245 w 1426467"/>
              <a:gd name="connsiteY23" fmla="*/ 108935 h 1568865"/>
              <a:gd name="connsiteX24" fmla="*/ 562357 w 1426467"/>
              <a:gd name="connsiteY24" fmla="*/ 118122 h 1568865"/>
              <a:gd name="connsiteX25" fmla="*/ 560192 w 1426467"/>
              <a:gd name="connsiteY25" fmla="*/ 127966 h 1568865"/>
              <a:gd name="connsiteX26" fmla="*/ 560192 w 1426467"/>
              <a:gd name="connsiteY26" fmla="*/ 138465 h 1568865"/>
              <a:gd name="connsiteX27" fmla="*/ 560914 w 1426467"/>
              <a:gd name="connsiteY27" fmla="*/ 151589 h 1568865"/>
              <a:gd name="connsiteX28" fmla="*/ 563079 w 1426467"/>
              <a:gd name="connsiteY28" fmla="*/ 163402 h 1568865"/>
              <a:gd name="connsiteX29" fmla="*/ 567410 w 1426467"/>
              <a:gd name="connsiteY29" fmla="*/ 175214 h 1568865"/>
              <a:gd name="connsiteX30" fmla="*/ 573185 w 1426467"/>
              <a:gd name="connsiteY30" fmla="*/ 185713 h 1568865"/>
              <a:gd name="connsiteX31" fmla="*/ 579683 w 1426467"/>
              <a:gd name="connsiteY31" fmla="*/ 196214 h 1568865"/>
              <a:gd name="connsiteX32" fmla="*/ 588345 w 1426467"/>
              <a:gd name="connsiteY32" fmla="*/ 206057 h 1568865"/>
              <a:gd name="connsiteX33" fmla="*/ 597730 w 1426467"/>
              <a:gd name="connsiteY33" fmla="*/ 215901 h 1568865"/>
              <a:gd name="connsiteX34" fmla="*/ 608559 w 1426467"/>
              <a:gd name="connsiteY34" fmla="*/ 225087 h 1568865"/>
              <a:gd name="connsiteX35" fmla="*/ 620831 w 1426467"/>
              <a:gd name="connsiteY35" fmla="*/ 231650 h 1568865"/>
              <a:gd name="connsiteX36" fmla="*/ 632381 w 1426467"/>
              <a:gd name="connsiteY36" fmla="*/ 239524 h 1568865"/>
              <a:gd name="connsiteX37" fmla="*/ 646819 w 1426467"/>
              <a:gd name="connsiteY37" fmla="*/ 245430 h 1568865"/>
              <a:gd name="connsiteX38" fmla="*/ 661257 w 1426467"/>
              <a:gd name="connsiteY38" fmla="*/ 250680 h 1568865"/>
              <a:gd name="connsiteX39" fmla="*/ 676417 w 1426467"/>
              <a:gd name="connsiteY39" fmla="*/ 254618 h 1568865"/>
              <a:gd name="connsiteX40" fmla="*/ 691576 w 1426467"/>
              <a:gd name="connsiteY40" fmla="*/ 257243 h 1568865"/>
              <a:gd name="connsiteX41" fmla="*/ 708902 w 1426467"/>
              <a:gd name="connsiteY41" fmla="*/ 259211 h 1568865"/>
              <a:gd name="connsiteX42" fmla="*/ 725506 w 1426467"/>
              <a:gd name="connsiteY42" fmla="*/ 260524 h 1568865"/>
              <a:gd name="connsiteX43" fmla="*/ 742832 w 1426467"/>
              <a:gd name="connsiteY43" fmla="*/ 259211 h 1568865"/>
              <a:gd name="connsiteX44" fmla="*/ 758713 w 1426467"/>
              <a:gd name="connsiteY44" fmla="*/ 257243 h 1568865"/>
              <a:gd name="connsiteX45" fmla="*/ 774595 w 1426467"/>
              <a:gd name="connsiteY45" fmla="*/ 254618 h 1568865"/>
              <a:gd name="connsiteX46" fmla="*/ 789754 w 1426467"/>
              <a:gd name="connsiteY46" fmla="*/ 250680 h 1568865"/>
              <a:gd name="connsiteX47" fmla="*/ 804192 w 1426467"/>
              <a:gd name="connsiteY47" fmla="*/ 245430 h 1568865"/>
              <a:gd name="connsiteX48" fmla="*/ 817909 w 1426467"/>
              <a:gd name="connsiteY48" fmla="*/ 239524 h 1568865"/>
              <a:gd name="connsiteX49" fmla="*/ 821660 w 1426467"/>
              <a:gd name="connsiteY49" fmla="*/ 237251 h 1568865"/>
              <a:gd name="connsiteX50" fmla="*/ 826572 w 1426467"/>
              <a:gd name="connsiteY50" fmla="*/ 235136 h 1568865"/>
              <a:gd name="connsiteX51" fmla="*/ 839567 w 1426467"/>
              <a:gd name="connsiteY51" fmla="*/ 227261 h 1568865"/>
              <a:gd name="connsiteX52" fmla="*/ 851839 w 1426467"/>
              <a:gd name="connsiteY52" fmla="*/ 220699 h 1568865"/>
              <a:gd name="connsiteX53" fmla="*/ 862667 w 1426467"/>
              <a:gd name="connsiteY53" fmla="*/ 211511 h 1568865"/>
              <a:gd name="connsiteX54" fmla="*/ 872052 w 1426467"/>
              <a:gd name="connsiteY54" fmla="*/ 201668 h 1568865"/>
              <a:gd name="connsiteX55" fmla="*/ 879271 w 1426467"/>
              <a:gd name="connsiteY55" fmla="*/ 191824 h 1568865"/>
              <a:gd name="connsiteX56" fmla="*/ 887212 w 1426467"/>
              <a:gd name="connsiteY56" fmla="*/ 181325 h 1568865"/>
              <a:gd name="connsiteX57" fmla="*/ 892265 w 1426467"/>
              <a:gd name="connsiteY57" fmla="*/ 170825 h 1568865"/>
              <a:gd name="connsiteX58" fmla="*/ 896596 w 1426467"/>
              <a:gd name="connsiteY58" fmla="*/ 159013 h 1568865"/>
              <a:gd name="connsiteX59" fmla="*/ 898762 w 1426467"/>
              <a:gd name="connsiteY59" fmla="*/ 147201 h 1568865"/>
              <a:gd name="connsiteX60" fmla="*/ 900206 w 1426467"/>
              <a:gd name="connsiteY60" fmla="*/ 134076 h 1568865"/>
              <a:gd name="connsiteX61" fmla="*/ 898762 w 1426467"/>
              <a:gd name="connsiteY61" fmla="*/ 123576 h 1568865"/>
              <a:gd name="connsiteX62" fmla="*/ 896596 w 1426467"/>
              <a:gd name="connsiteY62" fmla="*/ 113733 h 1568865"/>
              <a:gd name="connsiteX63" fmla="*/ 894431 w 1426467"/>
              <a:gd name="connsiteY63" fmla="*/ 104546 h 1568865"/>
              <a:gd name="connsiteX64" fmla="*/ 890099 w 1426467"/>
              <a:gd name="connsiteY64" fmla="*/ 96015 h 1568865"/>
              <a:gd name="connsiteX65" fmla="*/ 885768 w 1426467"/>
              <a:gd name="connsiteY65" fmla="*/ 88796 h 1568865"/>
              <a:gd name="connsiteX66" fmla="*/ 881437 w 1426467"/>
              <a:gd name="connsiteY66" fmla="*/ 81578 h 1568865"/>
              <a:gd name="connsiteX67" fmla="*/ 876383 w 1426467"/>
              <a:gd name="connsiteY67" fmla="*/ 75671 h 1568865"/>
              <a:gd name="connsiteX68" fmla="*/ 870608 w 1426467"/>
              <a:gd name="connsiteY68" fmla="*/ 69765 h 1568865"/>
              <a:gd name="connsiteX69" fmla="*/ 860502 w 1426467"/>
              <a:gd name="connsiteY69" fmla="*/ 60578 h 1568865"/>
              <a:gd name="connsiteX70" fmla="*/ 850395 w 1426467"/>
              <a:gd name="connsiteY70" fmla="*/ 54672 h 1568865"/>
              <a:gd name="connsiteX71" fmla="*/ 841732 w 1426467"/>
              <a:gd name="connsiteY71" fmla="*/ 50078 h 1568865"/>
              <a:gd name="connsiteX72" fmla="*/ 830904 w 1426467"/>
              <a:gd name="connsiteY72" fmla="*/ 44172 h 1568865"/>
              <a:gd name="connsiteX73" fmla="*/ 823685 w 1426467"/>
              <a:gd name="connsiteY73" fmla="*/ 38266 h 1568865"/>
              <a:gd name="connsiteX74" fmla="*/ 817188 w 1426467"/>
              <a:gd name="connsiteY74" fmla="*/ 32360 h 1568865"/>
              <a:gd name="connsiteX75" fmla="*/ 813578 w 1426467"/>
              <a:gd name="connsiteY75" fmla="*/ 25142 h 1568865"/>
              <a:gd name="connsiteX76" fmla="*/ 812856 w 1426467"/>
              <a:gd name="connsiteY76" fmla="*/ 19235 h 1568865"/>
              <a:gd name="connsiteX77" fmla="*/ 812856 w 1426467"/>
              <a:gd name="connsiteY77" fmla="*/ 13329 h 1568865"/>
              <a:gd name="connsiteX78" fmla="*/ 815613 w 1426467"/>
              <a:gd name="connsiteY78" fmla="*/ 7691 h 1568865"/>
              <a:gd name="connsiteX79" fmla="*/ 1098726 w 1426467"/>
              <a:gd name="connsiteY79" fmla="*/ 7691 h 1568865"/>
              <a:gd name="connsiteX80" fmla="*/ 1098726 w 1426467"/>
              <a:gd name="connsiteY80" fmla="*/ 9003 h 1568865"/>
              <a:gd name="connsiteX81" fmla="*/ 1426467 w 1426467"/>
              <a:gd name="connsiteY81" fmla="*/ 9003 h 1568865"/>
              <a:gd name="connsiteX82" fmla="*/ 1426467 w 1426467"/>
              <a:gd name="connsiteY82" fmla="*/ 10889 h 1568865"/>
              <a:gd name="connsiteX83" fmla="*/ 1421441 w 1426467"/>
              <a:gd name="connsiteY83" fmla="*/ 10889 h 1568865"/>
              <a:gd name="connsiteX84" fmla="*/ 1423608 w 1426467"/>
              <a:gd name="connsiteY84" fmla="*/ 575870 h 1568865"/>
              <a:gd name="connsiteX85" fmla="*/ 1422164 w 1426467"/>
              <a:gd name="connsiteY85" fmla="*/ 582432 h 1568865"/>
              <a:gd name="connsiteX86" fmla="*/ 1421441 w 1426467"/>
              <a:gd name="connsiteY86" fmla="*/ 589650 h 1568865"/>
              <a:gd name="connsiteX87" fmla="*/ 1419275 w 1426467"/>
              <a:gd name="connsiteY87" fmla="*/ 595556 h 1568865"/>
              <a:gd name="connsiteX88" fmla="*/ 1417108 w 1426467"/>
              <a:gd name="connsiteY88" fmla="*/ 599493 h 1568865"/>
              <a:gd name="connsiteX89" fmla="*/ 1416835 w 1426467"/>
              <a:gd name="connsiteY89" fmla="*/ 599791 h 1568865"/>
              <a:gd name="connsiteX90" fmla="*/ 1413473 w 1426467"/>
              <a:gd name="connsiteY90" fmla="*/ 602236 h 1568865"/>
              <a:gd name="connsiteX91" fmla="*/ 1409142 w 1426467"/>
              <a:gd name="connsiteY91" fmla="*/ 604205 h 1568865"/>
              <a:gd name="connsiteX92" fmla="*/ 1404810 w 1426467"/>
              <a:gd name="connsiteY92" fmla="*/ 605517 h 1568865"/>
              <a:gd name="connsiteX93" fmla="*/ 1399757 w 1426467"/>
              <a:gd name="connsiteY93" fmla="*/ 605517 h 1568865"/>
              <a:gd name="connsiteX94" fmla="*/ 1395426 w 1426467"/>
              <a:gd name="connsiteY94" fmla="*/ 604205 h 1568865"/>
              <a:gd name="connsiteX95" fmla="*/ 1390372 w 1426467"/>
              <a:gd name="connsiteY95" fmla="*/ 602236 h 1568865"/>
              <a:gd name="connsiteX96" fmla="*/ 1386041 w 1426467"/>
              <a:gd name="connsiteY96" fmla="*/ 599611 h 1568865"/>
              <a:gd name="connsiteX97" fmla="*/ 1380266 w 1426467"/>
              <a:gd name="connsiteY97" fmla="*/ 595674 h 1568865"/>
              <a:gd name="connsiteX98" fmla="*/ 1375934 w 1426467"/>
              <a:gd name="connsiteY98" fmla="*/ 590425 h 1568865"/>
              <a:gd name="connsiteX99" fmla="*/ 1371603 w 1426467"/>
              <a:gd name="connsiteY99" fmla="*/ 585831 h 1568865"/>
              <a:gd name="connsiteX100" fmla="*/ 1367271 w 1426467"/>
              <a:gd name="connsiteY100" fmla="*/ 578612 h 1568865"/>
              <a:gd name="connsiteX101" fmla="*/ 1362218 w 1426467"/>
              <a:gd name="connsiteY101" fmla="*/ 570081 h 1568865"/>
              <a:gd name="connsiteX102" fmla="*/ 1355721 w 1426467"/>
              <a:gd name="connsiteY102" fmla="*/ 562207 h 1568865"/>
              <a:gd name="connsiteX103" fmla="*/ 1345615 w 1426467"/>
              <a:gd name="connsiteY103" fmla="*/ 552363 h 1568865"/>
              <a:gd name="connsiteX104" fmla="*/ 1339118 w 1426467"/>
              <a:gd name="connsiteY104" fmla="*/ 547770 h 1568865"/>
              <a:gd name="connsiteX105" fmla="*/ 1332620 w 1426467"/>
              <a:gd name="connsiteY105" fmla="*/ 542519 h 1568865"/>
              <a:gd name="connsiteX106" fmla="*/ 1325402 w 1426467"/>
              <a:gd name="connsiteY106" fmla="*/ 537926 h 1568865"/>
              <a:gd name="connsiteX107" fmla="*/ 1316739 w 1426467"/>
              <a:gd name="connsiteY107" fmla="*/ 533989 h 1568865"/>
              <a:gd name="connsiteX108" fmla="*/ 1306632 w 1426467"/>
              <a:gd name="connsiteY108" fmla="*/ 530708 h 1568865"/>
              <a:gd name="connsiteX109" fmla="*/ 1297248 w 1426467"/>
              <a:gd name="connsiteY109" fmla="*/ 528083 h 1568865"/>
              <a:gd name="connsiteX110" fmla="*/ 1286419 w 1426467"/>
              <a:gd name="connsiteY110" fmla="*/ 526113 h 1568865"/>
              <a:gd name="connsiteX111" fmla="*/ 1274869 w 1426467"/>
              <a:gd name="connsiteY111" fmla="*/ 526113 h 1568865"/>
              <a:gd name="connsiteX112" fmla="*/ 1260431 w 1426467"/>
              <a:gd name="connsiteY112" fmla="*/ 526770 h 1568865"/>
              <a:gd name="connsiteX113" fmla="*/ 1247437 w 1426467"/>
              <a:gd name="connsiteY113" fmla="*/ 528738 h 1568865"/>
              <a:gd name="connsiteX114" fmla="*/ 1234442 w 1426467"/>
              <a:gd name="connsiteY114" fmla="*/ 532676 h 1568865"/>
              <a:gd name="connsiteX115" fmla="*/ 1222892 w 1426467"/>
              <a:gd name="connsiteY115" fmla="*/ 537926 h 1568865"/>
              <a:gd name="connsiteX116" fmla="*/ 1210620 w 1426467"/>
              <a:gd name="connsiteY116" fmla="*/ 543832 h 1568865"/>
              <a:gd name="connsiteX117" fmla="*/ 1199791 w 1426467"/>
              <a:gd name="connsiteY117" fmla="*/ 551706 h 1568865"/>
              <a:gd name="connsiteX118" fmla="*/ 1188963 w 1426467"/>
              <a:gd name="connsiteY118" fmla="*/ 560237 h 1568865"/>
              <a:gd name="connsiteX119" fmla="*/ 1181246 w 1426467"/>
              <a:gd name="connsiteY119" fmla="*/ 569805 h 1568865"/>
              <a:gd name="connsiteX120" fmla="*/ 1177338 w 1426467"/>
              <a:gd name="connsiteY120" fmla="*/ 573902 h 1568865"/>
              <a:gd name="connsiteX121" fmla="*/ 1168671 w 1426467"/>
              <a:gd name="connsiteY121" fmla="*/ 583744 h 1568865"/>
              <a:gd name="connsiteX122" fmla="*/ 1161449 w 1426467"/>
              <a:gd name="connsiteY122" fmla="*/ 595556 h 1568865"/>
              <a:gd name="connsiteX123" fmla="*/ 1154949 w 1426467"/>
              <a:gd name="connsiteY123" fmla="*/ 608024 h 1568865"/>
              <a:gd name="connsiteX124" fmla="*/ 1148449 w 1426467"/>
              <a:gd name="connsiteY124" fmla="*/ 621147 h 1568865"/>
              <a:gd name="connsiteX125" fmla="*/ 1144116 w 1426467"/>
              <a:gd name="connsiteY125" fmla="*/ 634927 h 1568865"/>
              <a:gd name="connsiteX126" fmla="*/ 1140505 w 1426467"/>
              <a:gd name="connsiteY126" fmla="*/ 649364 h 1568865"/>
              <a:gd name="connsiteX127" fmla="*/ 1138339 w 1426467"/>
              <a:gd name="connsiteY127" fmla="*/ 663800 h 1568865"/>
              <a:gd name="connsiteX128" fmla="*/ 1138339 w 1426467"/>
              <a:gd name="connsiteY128" fmla="*/ 679549 h 1568865"/>
              <a:gd name="connsiteX129" fmla="*/ 1138339 w 1426467"/>
              <a:gd name="connsiteY129" fmla="*/ 695297 h 1568865"/>
              <a:gd name="connsiteX130" fmla="*/ 1140505 w 1426467"/>
              <a:gd name="connsiteY130" fmla="*/ 710390 h 1568865"/>
              <a:gd name="connsiteX131" fmla="*/ 1144116 w 1426467"/>
              <a:gd name="connsiteY131" fmla="*/ 724826 h 1568865"/>
              <a:gd name="connsiteX132" fmla="*/ 1148449 w 1426467"/>
              <a:gd name="connsiteY132" fmla="*/ 738606 h 1568865"/>
              <a:gd name="connsiteX133" fmla="*/ 1154949 w 1426467"/>
              <a:gd name="connsiteY133" fmla="*/ 751073 h 1568865"/>
              <a:gd name="connsiteX134" fmla="*/ 1161449 w 1426467"/>
              <a:gd name="connsiteY134" fmla="*/ 764197 h 1568865"/>
              <a:gd name="connsiteX135" fmla="*/ 1168671 w 1426467"/>
              <a:gd name="connsiteY135" fmla="*/ 776009 h 1568865"/>
              <a:gd name="connsiteX136" fmla="*/ 1177338 w 1426467"/>
              <a:gd name="connsiteY136" fmla="*/ 786508 h 1568865"/>
              <a:gd name="connsiteX137" fmla="*/ 1186726 w 1426467"/>
              <a:gd name="connsiteY137" fmla="*/ 795695 h 1568865"/>
              <a:gd name="connsiteX138" fmla="*/ 1196837 w 1426467"/>
              <a:gd name="connsiteY138" fmla="*/ 804225 h 1568865"/>
              <a:gd name="connsiteX139" fmla="*/ 1207670 w 1426467"/>
              <a:gd name="connsiteY139" fmla="*/ 812099 h 1568865"/>
              <a:gd name="connsiteX140" fmla="*/ 1219225 w 1426467"/>
              <a:gd name="connsiteY140" fmla="*/ 818005 h 1568865"/>
              <a:gd name="connsiteX141" fmla="*/ 1231503 w 1426467"/>
              <a:gd name="connsiteY141" fmla="*/ 823911 h 1568865"/>
              <a:gd name="connsiteX142" fmla="*/ 1244502 w 1426467"/>
              <a:gd name="connsiteY142" fmla="*/ 827192 h 1568865"/>
              <a:gd name="connsiteX143" fmla="*/ 1257502 w 1426467"/>
              <a:gd name="connsiteY143" fmla="*/ 829817 h 1568865"/>
              <a:gd name="connsiteX144" fmla="*/ 1271224 w 1426467"/>
              <a:gd name="connsiteY144" fmla="*/ 831129 h 1568865"/>
              <a:gd name="connsiteX145" fmla="*/ 1282779 w 1426467"/>
              <a:gd name="connsiteY145" fmla="*/ 829817 h 1568865"/>
              <a:gd name="connsiteX146" fmla="*/ 1293612 w 1426467"/>
              <a:gd name="connsiteY146" fmla="*/ 827848 h 1568865"/>
              <a:gd name="connsiteX147" fmla="*/ 1304445 w 1426467"/>
              <a:gd name="connsiteY147" fmla="*/ 825879 h 1568865"/>
              <a:gd name="connsiteX148" fmla="*/ 1313111 w 1426467"/>
              <a:gd name="connsiteY148" fmla="*/ 821942 h 1568865"/>
              <a:gd name="connsiteX149" fmla="*/ 1321778 w 1426467"/>
              <a:gd name="connsiteY149" fmla="*/ 818005 h 1568865"/>
              <a:gd name="connsiteX150" fmla="*/ 1329722 w 1426467"/>
              <a:gd name="connsiteY150" fmla="*/ 814068 h 1568865"/>
              <a:gd name="connsiteX151" fmla="*/ 1336222 w 1426467"/>
              <a:gd name="connsiteY151" fmla="*/ 809475 h 1568865"/>
              <a:gd name="connsiteX152" fmla="*/ 1342722 w 1426467"/>
              <a:gd name="connsiteY152" fmla="*/ 804225 h 1568865"/>
              <a:gd name="connsiteX153" fmla="*/ 1352110 w 1426467"/>
              <a:gd name="connsiteY153" fmla="*/ 794382 h 1568865"/>
              <a:gd name="connsiteX154" fmla="*/ 1355016 w 1426467"/>
              <a:gd name="connsiteY154" fmla="*/ 791262 h 1568865"/>
              <a:gd name="connsiteX155" fmla="*/ 1355721 w 1426467"/>
              <a:gd name="connsiteY155" fmla="*/ 790575 h 1568865"/>
              <a:gd name="connsiteX156" fmla="*/ 1356015 w 1426467"/>
              <a:gd name="connsiteY156" fmla="*/ 790189 h 1568865"/>
              <a:gd name="connsiteX157" fmla="*/ 1360054 w 1426467"/>
              <a:gd name="connsiteY157" fmla="*/ 785852 h 1568865"/>
              <a:gd name="connsiteX158" fmla="*/ 1365110 w 1426467"/>
              <a:gd name="connsiteY158" fmla="*/ 777977 h 1568865"/>
              <a:gd name="connsiteX159" fmla="*/ 1366110 w 1426467"/>
              <a:gd name="connsiteY159" fmla="*/ 775980 h 1568865"/>
              <a:gd name="connsiteX160" fmla="*/ 1367271 w 1426467"/>
              <a:gd name="connsiteY160" fmla="*/ 774169 h 1568865"/>
              <a:gd name="connsiteX161" fmla="*/ 1371603 w 1426467"/>
              <a:gd name="connsiteY161" fmla="*/ 766950 h 1568865"/>
              <a:gd name="connsiteX162" fmla="*/ 1373312 w 1426467"/>
              <a:gd name="connsiteY162" fmla="*/ 764620 h 1568865"/>
              <a:gd name="connsiteX163" fmla="*/ 1378109 w 1426467"/>
              <a:gd name="connsiteY163" fmla="*/ 760260 h 1568865"/>
              <a:gd name="connsiteX164" fmla="*/ 1382443 w 1426467"/>
              <a:gd name="connsiteY164" fmla="*/ 756323 h 1568865"/>
              <a:gd name="connsiteX165" fmla="*/ 1387498 w 1426467"/>
              <a:gd name="connsiteY165" fmla="*/ 753042 h 1568865"/>
              <a:gd name="connsiteX166" fmla="*/ 1391831 w 1426467"/>
              <a:gd name="connsiteY166" fmla="*/ 751073 h 1568865"/>
              <a:gd name="connsiteX167" fmla="*/ 1397609 w 1426467"/>
              <a:gd name="connsiteY167" fmla="*/ 750417 h 1568865"/>
              <a:gd name="connsiteX168" fmla="*/ 1401942 w 1426467"/>
              <a:gd name="connsiteY168" fmla="*/ 750417 h 1568865"/>
              <a:gd name="connsiteX169" fmla="*/ 1406275 w 1426467"/>
              <a:gd name="connsiteY169" fmla="*/ 751073 h 1568865"/>
              <a:gd name="connsiteX170" fmla="*/ 1410608 w 1426467"/>
              <a:gd name="connsiteY170" fmla="*/ 753042 h 1568865"/>
              <a:gd name="connsiteX171" fmla="*/ 1413497 w 1426467"/>
              <a:gd name="connsiteY171" fmla="*/ 756323 h 1568865"/>
              <a:gd name="connsiteX172" fmla="*/ 1417108 w 1426467"/>
              <a:gd name="connsiteY172" fmla="*/ 760260 h 1568865"/>
              <a:gd name="connsiteX173" fmla="*/ 1419997 w 1426467"/>
              <a:gd name="connsiteY173" fmla="*/ 764854 h 1568865"/>
              <a:gd name="connsiteX174" fmla="*/ 1422164 w 1426467"/>
              <a:gd name="connsiteY174" fmla="*/ 770759 h 1568865"/>
              <a:gd name="connsiteX175" fmla="*/ 1423608 w 1426467"/>
              <a:gd name="connsiteY175" fmla="*/ 777977 h 1568865"/>
              <a:gd name="connsiteX176" fmla="*/ 1423608 w 1426467"/>
              <a:gd name="connsiteY176" fmla="*/ 785852 h 1568865"/>
              <a:gd name="connsiteX177" fmla="*/ 1423608 w 1426467"/>
              <a:gd name="connsiteY177" fmla="*/ 1307686 h 1568865"/>
              <a:gd name="connsiteX178" fmla="*/ 1031590 w 1426467"/>
              <a:gd name="connsiteY178" fmla="*/ 1307686 h 1568865"/>
              <a:gd name="connsiteX179" fmla="*/ 1031590 w 1426467"/>
              <a:gd name="connsiteY179" fmla="*/ 1308341 h 1568865"/>
              <a:gd name="connsiteX180" fmla="*/ 850394 w 1426467"/>
              <a:gd name="connsiteY180" fmla="*/ 1308341 h 1568865"/>
              <a:gd name="connsiteX181" fmla="*/ 841731 w 1426467"/>
              <a:gd name="connsiteY181" fmla="*/ 1309654 h 1568865"/>
              <a:gd name="connsiteX182" fmla="*/ 833068 w 1426467"/>
              <a:gd name="connsiteY182" fmla="*/ 1310310 h 1568865"/>
              <a:gd name="connsiteX183" fmla="*/ 826572 w 1426467"/>
              <a:gd name="connsiteY183" fmla="*/ 1312279 h 1568865"/>
              <a:gd name="connsiteX184" fmla="*/ 821518 w 1426467"/>
              <a:gd name="connsiteY184" fmla="*/ 1315560 h 1568865"/>
              <a:gd name="connsiteX185" fmla="*/ 815743 w 1426467"/>
              <a:gd name="connsiteY185" fmla="*/ 1320153 h 1568865"/>
              <a:gd name="connsiteX186" fmla="*/ 812855 w 1426467"/>
              <a:gd name="connsiteY186" fmla="*/ 1326060 h 1568865"/>
              <a:gd name="connsiteX187" fmla="*/ 812855 w 1426467"/>
              <a:gd name="connsiteY187" fmla="*/ 1326710 h 1568865"/>
              <a:gd name="connsiteX188" fmla="*/ 809623 w 1426467"/>
              <a:gd name="connsiteY188" fmla="*/ 1328916 h 1568865"/>
              <a:gd name="connsiteX189" fmla="*/ 806737 w 1426467"/>
              <a:gd name="connsiteY189" fmla="*/ 1334827 h 1568865"/>
              <a:gd name="connsiteX190" fmla="*/ 806737 w 1426467"/>
              <a:gd name="connsiteY190" fmla="*/ 1340738 h 1568865"/>
              <a:gd name="connsiteX191" fmla="*/ 807459 w 1426467"/>
              <a:gd name="connsiteY191" fmla="*/ 1346649 h 1568865"/>
              <a:gd name="connsiteX192" fmla="*/ 811067 w 1426467"/>
              <a:gd name="connsiteY192" fmla="*/ 1353217 h 1568865"/>
              <a:gd name="connsiteX193" fmla="*/ 817561 w 1426467"/>
              <a:gd name="connsiteY193" fmla="*/ 1360442 h 1568865"/>
              <a:gd name="connsiteX194" fmla="*/ 824777 w 1426467"/>
              <a:gd name="connsiteY194" fmla="*/ 1366353 h 1568865"/>
              <a:gd name="connsiteX195" fmla="*/ 835601 w 1426467"/>
              <a:gd name="connsiteY195" fmla="*/ 1370951 h 1568865"/>
              <a:gd name="connsiteX196" fmla="*/ 844260 w 1426467"/>
              <a:gd name="connsiteY196" fmla="*/ 1376205 h 1568865"/>
              <a:gd name="connsiteX197" fmla="*/ 854362 w 1426467"/>
              <a:gd name="connsiteY197" fmla="*/ 1382773 h 1568865"/>
              <a:gd name="connsiteX198" fmla="*/ 864464 w 1426467"/>
              <a:gd name="connsiteY198" fmla="*/ 1391968 h 1568865"/>
              <a:gd name="connsiteX199" fmla="*/ 870237 w 1426467"/>
              <a:gd name="connsiteY199" fmla="*/ 1396566 h 1568865"/>
              <a:gd name="connsiteX200" fmla="*/ 875288 w 1426467"/>
              <a:gd name="connsiteY200" fmla="*/ 1403791 h 1568865"/>
              <a:gd name="connsiteX201" fmla="*/ 879618 w 1426467"/>
              <a:gd name="connsiteY201" fmla="*/ 1410359 h 1568865"/>
              <a:gd name="connsiteX202" fmla="*/ 883947 w 1426467"/>
              <a:gd name="connsiteY202" fmla="*/ 1418240 h 1568865"/>
              <a:gd name="connsiteX203" fmla="*/ 888277 w 1426467"/>
              <a:gd name="connsiteY203" fmla="*/ 1426122 h 1568865"/>
              <a:gd name="connsiteX204" fmla="*/ 890442 w 1426467"/>
              <a:gd name="connsiteY204" fmla="*/ 1435974 h 1568865"/>
              <a:gd name="connsiteX205" fmla="*/ 892606 w 1426467"/>
              <a:gd name="connsiteY205" fmla="*/ 1445826 h 1568865"/>
              <a:gd name="connsiteX206" fmla="*/ 894050 w 1426467"/>
              <a:gd name="connsiteY206" fmla="*/ 1456335 h 1568865"/>
              <a:gd name="connsiteX207" fmla="*/ 892606 w 1426467"/>
              <a:gd name="connsiteY207" fmla="*/ 1468157 h 1568865"/>
              <a:gd name="connsiteX208" fmla="*/ 890442 w 1426467"/>
              <a:gd name="connsiteY208" fmla="*/ 1481293 h 1568865"/>
              <a:gd name="connsiteX209" fmla="*/ 886112 w 1426467"/>
              <a:gd name="connsiteY209" fmla="*/ 1491802 h 1568865"/>
              <a:gd name="connsiteX210" fmla="*/ 882473 w 1426467"/>
              <a:gd name="connsiteY210" fmla="*/ 1500319 h 1568865"/>
              <a:gd name="connsiteX211" fmla="*/ 879269 w 1426467"/>
              <a:gd name="connsiteY211" fmla="*/ 1504555 h 1568865"/>
              <a:gd name="connsiteX212" fmla="*/ 872051 w 1426467"/>
              <a:gd name="connsiteY212" fmla="*/ 1514398 h 1568865"/>
              <a:gd name="connsiteX213" fmla="*/ 862666 w 1426467"/>
              <a:gd name="connsiteY213" fmla="*/ 1524242 h 1568865"/>
              <a:gd name="connsiteX214" fmla="*/ 851838 w 1426467"/>
              <a:gd name="connsiteY214" fmla="*/ 1533429 h 1568865"/>
              <a:gd name="connsiteX215" fmla="*/ 839565 w 1426467"/>
              <a:gd name="connsiteY215" fmla="*/ 1539991 h 1568865"/>
              <a:gd name="connsiteX216" fmla="*/ 826572 w 1426467"/>
              <a:gd name="connsiteY216" fmla="*/ 1547866 h 1568865"/>
              <a:gd name="connsiteX217" fmla="*/ 812855 w 1426467"/>
              <a:gd name="connsiteY217" fmla="*/ 1553772 h 1568865"/>
              <a:gd name="connsiteX218" fmla="*/ 798417 w 1426467"/>
              <a:gd name="connsiteY218" fmla="*/ 1559022 h 1568865"/>
              <a:gd name="connsiteX219" fmla="*/ 783258 w 1426467"/>
              <a:gd name="connsiteY219" fmla="*/ 1562959 h 1568865"/>
              <a:gd name="connsiteX220" fmla="*/ 767376 w 1426467"/>
              <a:gd name="connsiteY220" fmla="*/ 1565584 h 1568865"/>
              <a:gd name="connsiteX221" fmla="*/ 751494 w 1426467"/>
              <a:gd name="connsiteY221" fmla="*/ 1567553 h 1568865"/>
              <a:gd name="connsiteX222" fmla="*/ 734169 w 1426467"/>
              <a:gd name="connsiteY222" fmla="*/ 1568865 h 1568865"/>
              <a:gd name="connsiteX223" fmla="*/ 717565 w 1426467"/>
              <a:gd name="connsiteY223" fmla="*/ 1567553 h 1568865"/>
              <a:gd name="connsiteX224" fmla="*/ 700239 w 1426467"/>
              <a:gd name="connsiteY224" fmla="*/ 1565584 h 1568865"/>
              <a:gd name="connsiteX225" fmla="*/ 685080 w 1426467"/>
              <a:gd name="connsiteY225" fmla="*/ 1562959 h 1568865"/>
              <a:gd name="connsiteX226" fmla="*/ 669920 w 1426467"/>
              <a:gd name="connsiteY226" fmla="*/ 1559022 h 1568865"/>
              <a:gd name="connsiteX227" fmla="*/ 655482 w 1426467"/>
              <a:gd name="connsiteY227" fmla="*/ 1553772 h 1568865"/>
              <a:gd name="connsiteX228" fmla="*/ 641044 w 1426467"/>
              <a:gd name="connsiteY228" fmla="*/ 1547866 h 1568865"/>
              <a:gd name="connsiteX229" fmla="*/ 629494 w 1426467"/>
              <a:gd name="connsiteY229" fmla="*/ 1539991 h 1568865"/>
              <a:gd name="connsiteX230" fmla="*/ 617221 w 1426467"/>
              <a:gd name="connsiteY230" fmla="*/ 1533429 h 1568865"/>
              <a:gd name="connsiteX231" fmla="*/ 606393 w 1426467"/>
              <a:gd name="connsiteY231" fmla="*/ 1524242 h 1568865"/>
              <a:gd name="connsiteX232" fmla="*/ 597008 w 1426467"/>
              <a:gd name="connsiteY232" fmla="*/ 1514398 h 1568865"/>
              <a:gd name="connsiteX233" fmla="*/ 588345 w 1426467"/>
              <a:gd name="connsiteY233" fmla="*/ 1504555 h 1568865"/>
              <a:gd name="connsiteX234" fmla="*/ 581848 w 1426467"/>
              <a:gd name="connsiteY234" fmla="*/ 1494055 h 1568865"/>
              <a:gd name="connsiteX235" fmla="*/ 576073 w 1426467"/>
              <a:gd name="connsiteY235" fmla="*/ 1483555 h 1568865"/>
              <a:gd name="connsiteX236" fmla="*/ 571742 w 1426467"/>
              <a:gd name="connsiteY236" fmla="*/ 1471743 h 1568865"/>
              <a:gd name="connsiteX237" fmla="*/ 569577 w 1426467"/>
              <a:gd name="connsiteY237" fmla="*/ 1459931 h 1568865"/>
              <a:gd name="connsiteX238" fmla="*/ 568854 w 1426467"/>
              <a:gd name="connsiteY238" fmla="*/ 1446806 h 1568865"/>
              <a:gd name="connsiteX239" fmla="*/ 568854 w 1426467"/>
              <a:gd name="connsiteY239" fmla="*/ 1436307 h 1568865"/>
              <a:gd name="connsiteX240" fmla="*/ 571020 w 1426467"/>
              <a:gd name="connsiteY240" fmla="*/ 1426463 h 1568865"/>
              <a:gd name="connsiteX241" fmla="*/ 573908 w 1426467"/>
              <a:gd name="connsiteY241" fmla="*/ 1417276 h 1568865"/>
              <a:gd name="connsiteX242" fmla="*/ 577517 w 1426467"/>
              <a:gd name="connsiteY242" fmla="*/ 1408745 h 1568865"/>
              <a:gd name="connsiteX243" fmla="*/ 579106 w 1426467"/>
              <a:gd name="connsiteY243" fmla="*/ 1406097 h 1568865"/>
              <a:gd name="connsiteX244" fmla="*/ 580879 w 1426467"/>
              <a:gd name="connsiteY244" fmla="*/ 1403791 h 1568865"/>
              <a:gd name="connsiteX245" fmla="*/ 586652 w 1426467"/>
              <a:gd name="connsiteY245" fmla="*/ 1396566 h 1568865"/>
              <a:gd name="connsiteX246" fmla="*/ 591703 w 1426467"/>
              <a:gd name="connsiteY246" fmla="*/ 1391968 h 1568865"/>
              <a:gd name="connsiteX247" fmla="*/ 602527 w 1426467"/>
              <a:gd name="connsiteY247" fmla="*/ 1382773 h 1568865"/>
              <a:gd name="connsiteX248" fmla="*/ 611186 w 1426467"/>
              <a:gd name="connsiteY248" fmla="*/ 1376205 h 1568865"/>
              <a:gd name="connsiteX249" fmla="*/ 621288 w 1426467"/>
              <a:gd name="connsiteY249" fmla="*/ 1370951 h 1568865"/>
              <a:gd name="connsiteX250" fmla="*/ 630669 w 1426467"/>
              <a:gd name="connsiteY250" fmla="*/ 1366353 h 1568865"/>
              <a:gd name="connsiteX251" fmla="*/ 639328 w 1426467"/>
              <a:gd name="connsiteY251" fmla="*/ 1360442 h 1568865"/>
              <a:gd name="connsiteX252" fmla="*/ 645100 w 1426467"/>
              <a:gd name="connsiteY252" fmla="*/ 1353217 h 1568865"/>
              <a:gd name="connsiteX253" fmla="*/ 649026 w 1426467"/>
              <a:gd name="connsiteY253" fmla="*/ 1347263 h 1568865"/>
              <a:gd name="connsiteX254" fmla="*/ 651150 w 1426467"/>
              <a:gd name="connsiteY254" fmla="*/ 1345090 h 1568865"/>
              <a:gd name="connsiteX255" fmla="*/ 655482 w 1426467"/>
              <a:gd name="connsiteY255" fmla="*/ 1337872 h 1568865"/>
              <a:gd name="connsiteX256" fmla="*/ 656204 w 1426467"/>
              <a:gd name="connsiteY256" fmla="*/ 1331966 h 1568865"/>
              <a:gd name="connsiteX257" fmla="*/ 655482 w 1426467"/>
              <a:gd name="connsiteY257" fmla="*/ 1326060 h 1568865"/>
              <a:gd name="connsiteX258" fmla="*/ 651872 w 1426467"/>
              <a:gd name="connsiteY258" fmla="*/ 1320153 h 1568865"/>
              <a:gd name="connsiteX259" fmla="*/ 647541 w 1426467"/>
              <a:gd name="connsiteY259" fmla="*/ 1315560 h 1568865"/>
              <a:gd name="connsiteX260" fmla="*/ 642487 w 1426467"/>
              <a:gd name="connsiteY260" fmla="*/ 1312279 h 1568865"/>
              <a:gd name="connsiteX261" fmla="*/ 634547 w 1426467"/>
              <a:gd name="connsiteY261" fmla="*/ 1310310 h 1568865"/>
              <a:gd name="connsiteX262" fmla="*/ 627328 w 1426467"/>
              <a:gd name="connsiteY262" fmla="*/ 1309654 h 1568865"/>
              <a:gd name="connsiteX263" fmla="*/ 618666 w 1426467"/>
              <a:gd name="connsiteY263" fmla="*/ 1308341 h 1568865"/>
              <a:gd name="connsiteX264" fmla="*/ 328463 w 1426467"/>
              <a:gd name="connsiteY264" fmla="*/ 1308341 h 1568865"/>
              <a:gd name="connsiteX265" fmla="*/ 328463 w 1426467"/>
              <a:gd name="connsiteY265" fmla="*/ 1307686 h 1568865"/>
              <a:gd name="connsiteX266" fmla="*/ 0 w 1426467"/>
              <a:gd name="connsiteY266" fmla="*/ 1307686 h 1568865"/>
              <a:gd name="connsiteX267" fmla="*/ 0 w 1426467"/>
              <a:gd name="connsiteY267" fmla="*/ 746607 h 1568865"/>
              <a:gd name="connsiteX268" fmla="*/ 0 w 1426467"/>
              <a:gd name="connsiteY268" fmla="*/ 738733 h 1568865"/>
              <a:gd name="connsiteX269" fmla="*/ 2166 w 1426467"/>
              <a:gd name="connsiteY269" fmla="*/ 732170 h 1568865"/>
              <a:gd name="connsiteX270" fmla="*/ 3610 w 1426467"/>
              <a:gd name="connsiteY270" fmla="*/ 726264 h 1568865"/>
              <a:gd name="connsiteX271" fmla="*/ 6497 w 1426467"/>
              <a:gd name="connsiteY271" fmla="*/ 722327 h 1568865"/>
              <a:gd name="connsiteX272" fmla="*/ 10106 w 1426467"/>
              <a:gd name="connsiteY272" fmla="*/ 718389 h 1568865"/>
              <a:gd name="connsiteX273" fmla="*/ 12994 w 1426467"/>
              <a:gd name="connsiteY273" fmla="*/ 715108 h 1568865"/>
              <a:gd name="connsiteX274" fmla="*/ 15124 w 1426467"/>
              <a:gd name="connsiteY274" fmla="*/ 714140 h 1568865"/>
              <a:gd name="connsiteX275" fmla="*/ 18047 w 1426467"/>
              <a:gd name="connsiteY275" fmla="*/ 714140 h 1568865"/>
              <a:gd name="connsiteX276" fmla="*/ 23823 w 1426467"/>
              <a:gd name="connsiteY276" fmla="*/ 714796 h 1568865"/>
              <a:gd name="connsiteX277" fmla="*/ 28154 w 1426467"/>
              <a:gd name="connsiteY277" fmla="*/ 716764 h 1568865"/>
              <a:gd name="connsiteX278" fmla="*/ 33207 w 1426467"/>
              <a:gd name="connsiteY278" fmla="*/ 720043 h 1568865"/>
              <a:gd name="connsiteX279" fmla="*/ 37539 w 1426467"/>
              <a:gd name="connsiteY279" fmla="*/ 723979 h 1568865"/>
              <a:gd name="connsiteX280" fmla="*/ 41870 w 1426467"/>
              <a:gd name="connsiteY280" fmla="*/ 728570 h 1568865"/>
              <a:gd name="connsiteX281" fmla="*/ 46923 w 1426467"/>
              <a:gd name="connsiteY281" fmla="*/ 734473 h 1568865"/>
              <a:gd name="connsiteX282" fmla="*/ 50533 w 1426467"/>
              <a:gd name="connsiteY282" fmla="*/ 741688 h 1568865"/>
              <a:gd name="connsiteX283" fmla="*/ 55586 w 1426467"/>
              <a:gd name="connsiteY283" fmla="*/ 749559 h 1568865"/>
              <a:gd name="connsiteX284" fmla="*/ 63527 w 1426467"/>
              <a:gd name="connsiteY284" fmla="*/ 758086 h 1568865"/>
              <a:gd name="connsiteX285" fmla="*/ 72911 w 1426467"/>
              <a:gd name="connsiteY285" fmla="*/ 767925 h 1568865"/>
              <a:gd name="connsiteX286" fmla="*/ 78687 w 1426467"/>
              <a:gd name="connsiteY286" fmla="*/ 772517 h 1568865"/>
              <a:gd name="connsiteX287" fmla="*/ 85906 w 1426467"/>
              <a:gd name="connsiteY287" fmla="*/ 777764 h 1568865"/>
              <a:gd name="connsiteX288" fmla="*/ 93846 w 1426467"/>
              <a:gd name="connsiteY288" fmla="*/ 781699 h 1568865"/>
              <a:gd name="connsiteX289" fmla="*/ 102509 w 1426467"/>
              <a:gd name="connsiteY289" fmla="*/ 785635 h 1568865"/>
              <a:gd name="connsiteX290" fmla="*/ 111172 w 1426467"/>
              <a:gd name="connsiteY290" fmla="*/ 789570 h 1568865"/>
              <a:gd name="connsiteX291" fmla="*/ 122000 w 1426467"/>
              <a:gd name="connsiteY291" fmla="*/ 791538 h 1568865"/>
              <a:gd name="connsiteX292" fmla="*/ 132829 w 1426467"/>
              <a:gd name="connsiteY292" fmla="*/ 793506 h 1568865"/>
              <a:gd name="connsiteX293" fmla="*/ 144379 w 1426467"/>
              <a:gd name="connsiteY293" fmla="*/ 794162 h 1568865"/>
              <a:gd name="connsiteX294" fmla="*/ 157373 w 1426467"/>
              <a:gd name="connsiteY294" fmla="*/ 793506 h 1568865"/>
              <a:gd name="connsiteX295" fmla="*/ 171089 w 1426467"/>
              <a:gd name="connsiteY295" fmla="*/ 790226 h 1568865"/>
              <a:gd name="connsiteX296" fmla="*/ 177790 w 1426467"/>
              <a:gd name="connsiteY296" fmla="*/ 788794 h 1568865"/>
              <a:gd name="connsiteX297" fmla="*/ 179030 w 1426467"/>
              <a:gd name="connsiteY297" fmla="*/ 788606 h 1568865"/>
              <a:gd name="connsiteX298" fmla="*/ 179895 w 1426467"/>
              <a:gd name="connsiteY298" fmla="*/ 788344 h 1568865"/>
              <a:gd name="connsiteX299" fmla="*/ 183362 w 1426467"/>
              <a:gd name="connsiteY299" fmla="*/ 787603 h 1568865"/>
              <a:gd name="connsiteX300" fmla="*/ 185407 w 1426467"/>
              <a:gd name="connsiteY300" fmla="*/ 786674 h 1568865"/>
              <a:gd name="connsiteX301" fmla="*/ 192024 w 1426467"/>
              <a:gd name="connsiteY301" fmla="*/ 784669 h 1568865"/>
              <a:gd name="connsiteX302" fmla="*/ 204297 w 1426467"/>
              <a:gd name="connsiteY302" fmla="*/ 780075 h 1568865"/>
              <a:gd name="connsiteX303" fmla="*/ 215847 w 1426467"/>
              <a:gd name="connsiteY303" fmla="*/ 772857 h 1568865"/>
              <a:gd name="connsiteX304" fmla="*/ 226675 w 1426467"/>
              <a:gd name="connsiteY304" fmla="*/ 764982 h 1568865"/>
              <a:gd name="connsiteX305" fmla="*/ 236782 w 1426467"/>
              <a:gd name="connsiteY305" fmla="*/ 757107 h 1568865"/>
              <a:gd name="connsiteX306" fmla="*/ 246167 w 1426467"/>
              <a:gd name="connsiteY306" fmla="*/ 747264 h 1568865"/>
              <a:gd name="connsiteX307" fmla="*/ 254830 w 1426467"/>
              <a:gd name="connsiteY307" fmla="*/ 736764 h 1568865"/>
              <a:gd name="connsiteX308" fmla="*/ 262048 w 1426467"/>
              <a:gd name="connsiteY308" fmla="*/ 724952 h 1568865"/>
              <a:gd name="connsiteX309" fmla="*/ 268546 w 1426467"/>
              <a:gd name="connsiteY309" fmla="*/ 712483 h 1568865"/>
              <a:gd name="connsiteX310" fmla="*/ 275043 w 1426467"/>
              <a:gd name="connsiteY310" fmla="*/ 699359 h 1568865"/>
              <a:gd name="connsiteX311" fmla="*/ 279374 w 1426467"/>
              <a:gd name="connsiteY311" fmla="*/ 685578 h 1568865"/>
              <a:gd name="connsiteX312" fmla="*/ 282984 w 1426467"/>
              <a:gd name="connsiteY312" fmla="*/ 671141 h 1568865"/>
              <a:gd name="connsiteX313" fmla="*/ 285149 w 1426467"/>
              <a:gd name="connsiteY313" fmla="*/ 656047 h 1568865"/>
              <a:gd name="connsiteX314" fmla="*/ 285149 w 1426467"/>
              <a:gd name="connsiteY314" fmla="*/ 640954 h 1568865"/>
              <a:gd name="connsiteX315" fmla="*/ 285149 w 1426467"/>
              <a:gd name="connsiteY315" fmla="*/ 625861 h 1568865"/>
              <a:gd name="connsiteX316" fmla="*/ 282984 w 1426467"/>
              <a:gd name="connsiteY316" fmla="*/ 610112 h 1568865"/>
              <a:gd name="connsiteX317" fmla="*/ 279374 w 1426467"/>
              <a:gd name="connsiteY317" fmla="*/ 596330 h 1568865"/>
              <a:gd name="connsiteX318" fmla="*/ 275043 w 1426467"/>
              <a:gd name="connsiteY318" fmla="*/ 581894 h 1568865"/>
              <a:gd name="connsiteX319" fmla="*/ 268546 w 1426467"/>
              <a:gd name="connsiteY319" fmla="*/ 568768 h 1568865"/>
              <a:gd name="connsiteX320" fmla="*/ 262048 w 1426467"/>
              <a:gd name="connsiteY320" fmla="*/ 556301 h 1568865"/>
              <a:gd name="connsiteX321" fmla="*/ 254830 w 1426467"/>
              <a:gd name="connsiteY321" fmla="*/ 545800 h 1568865"/>
              <a:gd name="connsiteX322" fmla="*/ 246167 w 1426467"/>
              <a:gd name="connsiteY322" fmla="*/ 534644 h 1568865"/>
              <a:gd name="connsiteX323" fmla="*/ 236782 w 1426467"/>
              <a:gd name="connsiteY323" fmla="*/ 524801 h 1568865"/>
              <a:gd name="connsiteX324" fmla="*/ 226675 w 1426467"/>
              <a:gd name="connsiteY324" fmla="*/ 516270 h 1568865"/>
              <a:gd name="connsiteX325" fmla="*/ 215847 w 1426467"/>
              <a:gd name="connsiteY325" fmla="*/ 508396 h 1568865"/>
              <a:gd name="connsiteX326" fmla="*/ 204297 w 1426467"/>
              <a:gd name="connsiteY326" fmla="*/ 502490 h 1568865"/>
              <a:gd name="connsiteX327" fmla="*/ 192024 w 1426467"/>
              <a:gd name="connsiteY327" fmla="*/ 497240 h 1568865"/>
              <a:gd name="connsiteX328" fmla="*/ 179030 w 1426467"/>
              <a:gd name="connsiteY328" fmla="*/ 493302 h 1568865"/>
              <a:gd name="connsiteX329" fmla="*/ 166036 w 1426467"/>
              <a:gd name="connsiteY329" fmla="*/ 491334 h 1568865"/>
              <a:gd name="connsiteX330" fmla="*/ 152320 w 1426467"/>
              <a:gd name="connsiteY330" fmla="*/ 490677 h 1568865"/>
              <a:gd name="connsiteX331" fmla="*/ 140048 w 1426467"/>
              <a:gd name="connsiteY331" fmla="*/ 490677 h 1568865"/>
              <a:gd name="connsiteX332" fmla="*/ 129942 w 1426467"/>
              <a:gd name="connsiteY332" fmla="*/ 492646 h 1568865"/>
              <a:gd name="connsiteX333" fmla="*/ 119835 w 1426467"/>
              <a:gd name="connsiteY333" fmla="*/ 495271 h 1568865"/>
              <a:gd name="connsiteX334" fmla="*/ 110451 w 1426467"/>
              <a:gd name="connsiteY334" fmla="*/ 498552 h 1568865"/>
              <a:gd name="connsiteX335" fmla="*/ 110383 w 1426467"/>
              <a:gd name="connsiteY335" fmla="*/ 498583 h 1568865"/>
              <a:gd name="connsiteX336" fmla="*/ 102509 w 1426467"/>
              <a:gd name="connsiteY336" fmla="*/ 500967 h 1568865"/>
              <a:gd name="connsiteX337" fmla="*/ 93846 w 1426467"/>
              <a:gd name="connsiteY337" fmla="*/ 504903 h 1568865"/>
              <a:gd name="connsiteX338" fmla="*/ 85906 w 1426467"/>
              <a:gd name="connsiteY338" fmla="*/ 510150 h 1568865"/>
              <a:gd name="connsiteX339" fmla="*/ 78687 w 1426467"/>
              <a:gd name="connsiteY339" fmla="*/ 514086 h 1568865"/>
              <a:gd name="connsiteX340" fmla="*/ 72911 w 1426467"/>
              <a:gd name="connsiteY340" fmla="*/ 519989 h 1568865"/>
              <a:gd name="connsiteX341" fmla="*/ 63527 w 1426467"/>
              <a:gd name="connsiteY341" fmla="*/ 528516 h 1568865"/>
              <a:gd name="connsiteX342" fmla="*/ 55586 w 1426467"/>
              <a:gd name="connsiteY342" fmla="*/ 537699 h 1568865"/>
              <a:gd name="connsiteX343" fmla="*/ 50533 w 1426467"/>
              <a:gd name="connsiteY343" fmla="*/ 545570 h 1568865"/>
              <a:gd name="connsiteX344" fmla="*/ 46923 w 1426467"/>
              <a:gd name="connsiteY344" fmla="*/ 552129 h 1568865"/>
              <a:gd name="connsiteX345" fmla="*/ 41870 w 1426467"/>
              <a:gd name="connsiteY345" fmla="*/ 558032 h 1568865"/>
              <a:gd name="connsiteX346" fmla="*/ 37539 w 1426467"/>
              <a:gd name="connsiteY346" fmla="*/ 562623 h 1568865"/>
              <a:gd name="connsiteX347" fmla="*/ 33207 w 1426467"/>
              <a:gd name="connsiteY347" fmla="*/ 566559 h 1568865"/>
              <a:gd name="connsiteX348" fmla="*/ 28978 w 1426467"/>
              <a:gd name="connsiteY348" fmla="*/ 569304 h 1568865"/>
              <a:gd name="connsiteX349" fmla="*/ 25988 w 1426467"/>
              <a:gd name="connsiteY349" fmla="*/ 570081 h 1568865"/>
              <a:gd name="connsiteX350" fmla="*/ 21657 w 1426467"/>
              <a:gd name="connsiteY350" fmla="*/ 570081 h 1568865"/>
              <a:gd name="connsiteX351" fmla="*/ 17326 w 1426467"/>
              <a:gd name="connsiteY351" fmla="*/ 568768 h 1568865"/>
              <a:gd name="connsiteX352" fmla="*/ 12994 w 1426467"/>
              <a:gd name="connsiteY352" fmla="*/ 566800 h 1568865"/>
              <a:gd name="connsiteX353" fmla="*/ 10106 w 1426467"/>
              <a:gd name="connsiteY353" fmla="*/ 564175 h 1568865"/>
              <a:gd name="connsiteX354" fmla="*/ 6497 w 1426467"/>
              <a:gd name="connsiteY354" fmla="*/ 560237 h 1568865"/>
              <a:gd name="connsiteX355" fmla="*/ 3610 w 1426467"/>
              <a:gd name="connsiteY355" fmla="*/ 555644 h 1568865"/>
              <a:gd name="connsiteX356" fmla="*/ 2166 w 1426467"/>
              <a:gd name="connsiteY356" fmla="*/ 549738 h 1568865"/>
              <a:gd name="connsiteX357" fmla="*/ 0 w 1426467"/>
              <a:gd name="connsiteY357" fmla="*/ 542519 h 1568865"/>
              <a:gd name="connsiteX358" fmla="*/ 0 w 1426467"/>
              <a:gd name="connsiteY358" fmla="*/ 535957 h 1568865"/>
              <a:gd name="connsiteX359" fmla="*/ 0 w 1426467"/>
              <a:gd name="connsiteY359" fmla="*/ 9003 h 1568865"/>
              <a:gd name="connsiteX360" fmla="*/ 394877 w 1426467"/>
              <a:gd name="connsiteY360" fmla="*/ 9003 h 1568865"/>
              <a:gd name="connsiteX361" fmla="*/ 394877 w 1426467"/>
              <a:gd name="connsiteY361" fmla="*/ 7691 h 1568865"/>
              <a:gd name="connsiteX362" fmla="*/ 576073 w 1426467"/>
              <a:gd name="connsiteY362" fmla="*/ 7691 h 1568865"/>
              <a:gd name="connsiteX363" fmla="*/ 584736 w 1426467"/>
              <a:gd name="connsiteY363" fmla="*/ 7691 h 1568865"/>
              <a:gd name="connsiteX364" fmla="*/ 593398 w 1426467"/>
              <a:gd name="connsiteY364" fmla="*/ 5722 h 1568865"/>
              <a:gd name="connsiteX365" fmla="*/ 599896 w 1426467"/>
              <a:gd name="connsiteY365" fmla="*/ 3753 h 1568865"/>
              <a:gd name="connsiteX366" fmla="*/ 605671 w 1426467"/>
              <a:gd name="connsiteY366" fmla="*/ 1128 h 1568865"/>
              <a:gd name="connsiteX367" fmla="*/ 607119 w 1426467"/>
              <a:gd name="connsiteY367" fmla="*/ 0 h 156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1426467" h="1568865">
                <a:moveTo>
                  <a:pt x="607119" y="0"/>
                </a:moveTo>
                <a:lnTo>
                  <a:pt x="610003" y="0"/>
                </a:lnTo>
                <a:lnTo>
                  <a:pt x="618666" y="1313"/>
                </a:lnTo>
                <a:lnTo>
                  <a:pt x="625884" y="1968"/>
                </a:lnTo>
                <a:lnTo>
                  <a:pt x="633825" y="3938"/>
                </a:lnTo>
                <a:lnTo>
                  <a:pt x="638879" y="7219"/>
                </a:lnTo>
                <a:lnTo>
                  <a:pt x="643210" y="11812"/>
                </a:lnTo>
                <a:lnTo>
                  <a:pt x="646819" y="17719"/>
                </a:lnTo>
                <a:lnTo>
                  <a:pt x="647541" y="23625"/>
                </a:lnTo>
                <a:lnTo>
                  <a:pt x="646819" y="29531"/>
                </a:lnTo>
                <a:lnTo>
                  <a:pt x="642487" y="36749"/>
                </a:lnTo>
                <a:lnTo>
                  <a:pt x="636712" y="42655"/>
                </a:lnTo>
                <a:lnTo>
                  <a:pt x="628050" y="48561"/>
                </a:lnTo>
                <a:lnTo>
                  <a:pt x="621250" y="52841"/>
                </a:lnTo>
                <a:lnTo>
                  <a:pt x="617223" y="54672"/>
                </a:lnTo>
                <a:lnTo>
                  <a:pt x="615236" y="56027"/>
                </a:lnTo>
                <a:lnTo>
                  <a:pt x="608559" y="59061"/>
                </a:lnTo>
                <a:lnTo>
                  <a:pt x="599896" y="64967"/>
                </a:lnTo>
                <a:lnTo>
                  <a:pt x="589068" y="74154"/>
                </a:lnTo>
                <a:lnTo>
                  <a:pt x="584015" y="80061"/>
                </a:lnTo>
                <a:lnTo>
                  <a:pt x="578239" y="85967"/>
                </a:lnTo>
                <a:lnTo>
                  <a:pt x="573185" y="93185"/>
                </a:lnTo>
                <a:lnTo>
                  <a:pt x="568854" y="100404"/>
                </a:lnTo>
                <a:lnTo>
                  <a:pt x="565245" y="108935"/>
                </a:lnTo>
                <a:lnTo>
                  <a:pt x="562357" y="118122"/>
                </a:lnTo>
                <a:lnTo>
                  <a:pt x="560192" y="127966"/>
                </a:lnTo>
                <a:lnTo>
                  <a:pt x="560192" y="138465"/>
                </a:lnTo>
                <a:lnTo>
                  <a:pt x="560914" y="151589"/>
                </a:lnTo>
                <a:lnTo>
                  <a:pt x="563079" y="163402"/>
                </a:lnTo>
                <a:lnTo>
                  <a:pt x="567410" y="175214"/>
                </a:lnTo>
                <a:lnTo>
                  <a:pt x="573185" y="185713"/>
                </a:lnTo>
                <a:lnTo>
                  <a:pt x="579683" y="196214"/>
                </a:lnTo>
                <a:lnTo>
                  <a:pt x="588345" y="206057"/>
                </a:lnTo>
                <a:lnTo>
                  <a:pt x="597730" y="215901"/>
                </a:lnTo>
                <a:lnTo>
                  <a:pt x="608559" y="225087"/>
                </a:lnTo>
                <a:lnTo>
                  <a:pt x="620831" y="231650"/>
                </a:lnTo>
                <a:lnTo>
                  <a:pt x="632381" y="239524"/>
                </a:lnTo>
                <a:lnTo>
                  <a:pt x="646819" y="245430"/>
                </a:lnTo>
                <a:lnTo>
                  <a:pt x="661257" y="250680"/>
                </a:lnTo>
                <a:lnTo>
                  <a:pt x="676417" y="254618"/>
                </a:lnTo>
                <a:lnTo>
                  <a:pt x="691576" y="257243"/>
                </a:lnTo>
                <a:lnTo>
                  <a:pt x="708902" y="259211"/>
                </a:lnTo>
                <a:lnTo>
                  <a:pt x="725506" y="260524"/>
                </a:lnTo>
                <a:lnTo>
                  <a:pt x="742832" y="259211"/>
                </a:lnTo>
                <a:lnTo>
                  <a:pt x="758713" y="257243"/>
                </a:lnTo>
                <a:lnTo>
                  <a:pt x="774595" y="254618"/>
                </a:lnTo>
                <a:lnTo>
                  <a:pt x="789754" y="250680"/>
                </a:lnTo>
                <a:lnTo>
                  <a:pt x="804192" y="245430"/>
                </a:lnTo>
                <a:lnTo>
                  <a:pt x="817909" y="239524"/>
                </a:lnTo>
                <a:lnTo>
                  <a:pt x="821660" y="237251"/>
                </a:lnTo>
                <a:lnTo>
                  <a:pt x="826572" y="235136"/>
                </a:lnTo>
                <a:lnTo>
                  <a:pt x="839567" y="227261"/>
                </a:lnTo>
                <a:lnTo>
                  <a:pt x="851839" y="220699"/>
                </a:lnTo>
                <a:lnTo>
                  <a:pt x="862667" y="211511"/>
                </a:lnTo>
                <a:lnTo>
                  <a:pt x="872052" y="201668"/>
                </a:lnTo>
                <a:lnTo>
                  <a:pt x="879271" y="191824"/>
                </a:lnTo>
                <a:lnTo>
                  <a:pt x="887212" y="181325"/>
                </a:lnTo>
                <a:lnTo>
                  <a:pt x="892265" y="170825"/>
                </a:lnTo>
                <a:lnTo>
                  <a:pt x="896596" y="159013"/>
                </a:lnTo>
                <a:lnTo>
                  <a:pt x="898762" y="147201"/>
                </a:lnTo>
                <a:lnTo>
                  <a:pt x="900206" y="134076"/>
                </a:lnTo>
                <a:lnTo>
                  <a:pt x="898762" y="123576"/>
                </a:lnTo>
                <a:lnTo>
                  <a:pt x="896596" y="113733"/>
                </a:lnTo>
                <a:lnTo>
                  <a:pt x="894431" y="104546"/>
                </a:lnTo>
                <a:lnTo>
                  <a:pt x="890099" y="96015"/>
                </a:lnTo>
                <a:lnTo>
                  <a:pt x="885768" y="88796"/>
                </a:lnTo>
                <a:lnTo>
                  <a:pt x="881437" y="81578"/>
                </a:lnTo>
                <a:lnTo>
                  <a:pt x="876383" y="75671"/>
                </a:lnTo>
                <a:lnTo>
                  <a:pt x="870608" y="69765"/>
                </a:lnTo>
                <a:lnTo>
                  <a:pt x="860502" y="60578"/>
                </a:lnTo>
                <a:lnTo>
                  <a:pt x="850395" y="54672"/>
                </a:lnTo>
                <a:lnTo>
                  <a:pt x="841732" y="50078"/>
                </a:lnTo>
                <a:lnTo>
                  <a:pt x="830904" y="44172"/>
                </a:lnTo>
                <a:lnTo>
                  <a:pt x="823685" y="38266"/>
                </a:lnTo>
                <a:lnTo>
                  <a:pt x="817188" y="32360"/>
                </a:lnTo>
                <a:lnTo>
                  <a:pt x="813578" y="25142"/>
                </a:lnTo>
                <a:lnTo>
                  <a:pt x="812856" y="19235"/>
                </a:lnTo>
                <a:lnTo>
                  <a:pt x="812856" y="13329"/>
                </a:lnTo>
                <a:lnTo>
                  <a:pt x="815613" y="7691"/>
                </a:lnTo>
                <a:lnTo>
                  <a:pt x="1098726" y="7691"/>
                </a:lnTo>
                <a:lnTo>
                  <a:pt x="1098726" y="9003"/>
                </a:lnTo>
                <a:lnTo>
                  <a:pt x="1426467" y="9003"/>
                </a:lnTo>
                <a:lnTo>
                  <a:pt x="1426467" y="10889"/>
                </a:lnTo>
                <a:lnTo>
                  <a:pt x="1421441" y="10889"/>
                </a:lnTo>
                <a:lnTo>
                  <a:pt x="1423608" y="575870"/>
                </a:lnTo>
                <a:lnTo>
                  <a:pt x="1422164" y="582432"/>
                </a:lnTo>
                <a:lnTo>
                  <a:pt x="1421441" y="589650"/>
                </a:lnTo>
                <a:lnTo>
                  <a:pt x="1419275" y="595556"/>
                </a:lnTo>
                <a:lnTo>
                  <a:pt x="1417108" y="599493"/>
                </a:lnTo>
                <a:lnTo>
                  <a:pt x="1416835" y="599791"/>
                </a:lnTo>
                <a:lnTo>
                  <a:pt x="1413473" y="602236"/>
                </a:lnTo>
                <a:lnTo>
                  <a:pt x="1409142" y="604205"/>
                </a:lnTo>
                <a:lnTo>
                  <a:pt x="1404810" y="605517"/>
                </a:lnTo>
                <a:lnTo>
                  <a:pt x="1399757" y="605517"/>
                </a:lnTo>
                <a:lnTo>
                  <a:pt x="1395426" y="604205"/>
                </a:lnTo>
                <a:lnTo>
                  <a:pt x="1390372" y="602236"/>
                </a:lnTo>
                <a:lnTo>
                  <a:pt x="1386041" y="599611"/>
                </a:lnTo>
                <a:lnTo>
                  <a:pt x="1380266" y="595674"/>
                </a:lnTo>
                <a:lnTo>
                  <a:pt x="1375934" y="590425"/>
                </a:lnTo>
                <a:lnTo>
                  <a:pt x="1371603" y="585831"/>
                </a:lnTo>
                <a:lnTo>
                  <a:pt x="1367271" y="578612"/>
                </a:lnTo>
                <a:lnTo>
                  <a:pt x="1362218" y="570081"/>
                </a:lnTo>
                <a:lnTo>
                  <a:pt x="1355721" y="562207"/>
                </a:lnTo>
                <a:lnTo>
                  <a:pt x="1345615" y="552363"/>
                </a:lnTo>
                <a:lnTo>
                  <a:pt x="1339118" y="547770"/>
                </a:lnTo>
                <a:lnTo>
                  <a:pt x="1332620" y="542519"/>
                </a:lnTo>
                <a:lnTo>
                  <a:pt x="1325402" y="537926"/>
                </a:lnTo>
                <a:lnTo>
                  <a:pt x="1316739" y="533989"/>
                </a:lnTo>
                <a:lnTo>
                  <a:pt x="1306632" y="530708"/>
                </a:lnTo>
                <a:lnTo>
                  <a:pt x="1297248" y="528083"/>
                </a:lnTo>
                <a:lnTo>
                  <a:pt x="1286419" y="526113"/>
                </a:lnTo>
                <a:lnTo>
                  <a:pt x="1274869" y="526113"/>
                </a:lnTo>
                <a:lnTo>
                  <a:pt x="1260431" y="526770"/>
                </a:lnTo>
                <a:lnTo>
                  <a:pt x="1247437" y="528738"/>
                </a:lnTo>
                <a:lnTo>
                  <a:pt x="1234442" y="532676"/>
                </a:lnTo>
                <a:lnTo>
                  <a:pt x="1222892" y="537926"/>
                </a:lnTo>
                <a:lnTo>
                  <a:pt x="1210620" y="543832"/>
                </a:lnTo>
                <a:lnTo>
                  <a:pt x="1199791" y="551706"/>
                </a:lnTo>
                <a:lnTo>
                  <a:pt x="1188963" y="560237"/>
                </a:lnTo>
                <a:lnTo>
                  <a:pt x="1181246" y="569805"/>
                </a:lnTo>
                <a:lnTo>
                  <a:pt x="1177338" y="573902"/>
                </a:lnTo>
                <a:lnTo>
                  <a:pt x="1168671" y="583744"/>
                </a:lnTo>
                <a:lnTo>
                  <a:pt x="1161449" y="595556"/>
                </a:lnTo>
                <a:lnTo>
                  <a:pt x="1154949" y="608024"/>
                </a:lnTo>
                <a:lnTo>
                  <a:pt x="1148449" y="621147"/>
                </a:lnTo>
                <a:lnTo>
                  <a:pt x="1144116" y="634927"/>
                </a:lnTo>
                <a:lnTo>
                  <a:pt x="1140505" y="649364"/>
                </a:lnTo>
                <a:lnTo>
                  <a:pt x="1138339" y="663800"/>
                </a:lnTo>
                <a:lnTo>
                  <a:pt x="1138339" y="679549"/>
                </a:lnTo>
                <a:lnTo>
                  <a:pt x="1138339" y="695297"/>
                </a:lnTo>
                <a:lnTo>
                  <a:pt x="1140505" y="710390"/>
                </a:lnTo>
                <a:lnTo>
                  <a:pt x="1144116" y="724826"/>
                </a:lnTo>
                <a:lnTo>
                  <a:pt x="1148449" y="738606"/>
                </a:lnTo>
                <a:lnTo>
                  <a:pt x="1154949" y="751073"/>
                </a:lnTo>
                <a:lnTo>
                  <a:pt x="1161449" y="764197"/>
                </a:lnTo>
                <a:lnTo>
                  <a:pt x="1168671" y="776009"/>
                </a:lnTo>
                <a:lnTo>
                  <a:pt x="1177338" y="786508"/>
                </a:lnTo>
                <a:lnTo>
                  <a:pt x="1186726" y="795695"/>
                </a:lnTo>
                <a:lnTo>
                  <a:pt x="1196837" y="804225"/>
                </a:lnTo>
                <a:lnTo>
                  <a:pt x="1207670" y="812099"/>
                </a:lnTo>
                <a:lnTo>
                  <a:pt x="1219225" y="818005"/>
                </a:lnTo>
                <a:lnTo>
                  <a:pt x="1231503" y="823911"/>
                </a:lnTo>
                <a:lnTo>
                  <a:pt x="1244502" y="827192"/>
                </a:lnTo>
                <a:lnTo>
                  <a:pt x="1257502" y="829817"/>
                </a:lnTo>
                <a:lnTo>
                  <a:pt x="1271224" y="831129"/>
                </a:lnTo>
                <a:lnTo>
                  <a:pt x="1282779" y="829817"/>
                </a:lnTo>
                <a:lnTo>
                  <a:pt x="1293612" y="827848"/>
                </a:lnTo>
                <a:lnTo>
                  <a:pt x="1304445" y="825879"/>
                </a:lnTo>
                <a:lnTo>
                  <a:pt x="1313111" y="821942"/>
                </a:lnTo>
                <a:lnTo>
                  <a:pt x="1321778" y="818005"/>
                </a:lnTo>
                <a:lnTo>
                  <a:pt x="1329722" y="814068"/>
                </a:lnTo>
                <a:lnTo>
                  <a:pt x="1336222" y="809475"/>
                </a:lnTo>
                <a:lnTo>
                  <a:pt x="1342722" y="804225"/>
                </a:lnTo>
                <a:lnTo>
                  <a:pt x="1352110" y="794382"/>
                </a:lnTo>
                <a:lnTo>
                  <a:pt x="1355016" y="791262"/>
                </a:lnTo>
                <a:lnTo>
                  <a:pt x="1355721" y="790575"/>
                </a:lnTo>
                <a:lnTo>
                  <a:pt x="1356015" y="790189"/>
                </a:lnTo>
                <a:lnTo>
                  <a:pt x="1360054" y="785852"/>
                </a:lnTo>
                <a:lnTo>
                  <a:pt x="1365110" y="777977"/>
                </a:lnTo>
                <a:lnTo>
                  <a:pt x="1366110" y="775980"/>
                </a:lnTo>
                <a:lnTo>
                  <a:pt x="1367271" y="774169"/>
                </a:lnTo>
                <a:lnTo>
                  <a:pt x="1371603" y="766950"/>
                </a:lnTo>
                <a:lnTo>
                  <a:pt x="1373312" y="764620"/>
                </a:lnTo>
                <a:lnTo>
                  <a:pt x="1378109" y="760260"/>
                </a:lnTo>
                <a:lnTo>
                  <a:pt x="1382443" y="756323"/>
                </a:lnTo>
                <a:lnTo>
                  <a:pt x="1387498" y="753042"/>
                </a:lnTo>
                <a:lnTo>
                  <a:pt x="1391831" y="751073"/>
                </a:lnTo>
                <a:lnTo>
                  <a:pt x="1397609" y="750417"/>
                </a:lnTo>
                <a:lnTo>
                  <a:pt x="1401942" y="750417"/>
                </a:lnTo>
                <a:lnTo>
                  <a:pt x="1406275" y="751073"/>
                </a:lnTo>
                <a:lnTo>
                  <a:pt x="1410608" y="753042"/>
                </a:lnTo>
                <a:lnTo>
                  <a:pt x="1413497" y="756323"/>
                </a:lnTo>
                <a:lnTo>
                  <a:pt x="1417108" y="760260"/>
                </a:lnTo>
                <a:lnTo>
                  <a:pt x="1419997" y="764854"/>
                </a:lnTo>
                <a:lnTo>
                  <a:pt x="1422164" y="770759"/>
                </a:lnTo>
                <a:lnTo>
                  <a:pt x="1423608" y="777977"/>
                </a:lnTo>
                <a:lnTo>
                  <a:pt x="1423608" y="785852"/>
                </a:lnTo>
                <a:lnTo>
                  <a:pt x="1423608" y="1307686"/>
                </a:lnTo>
                <a:lnTo>
                  <a:pt x="1031590" y="1307686"/>
                </a:lnTo>
                <a:lnTo>
                  <a:pt x="1031590" y="1308341"/>
                </a:lnTo>
                <a:lnTo>
                  <a:pt x="850394" y="1308341"/>
                </a:lnTo>
                <a:lnTo>
                  <a:pt x="841731" y="1309654"/>
                </a:lnTo>
                <a:lnTo>
                  <a:pt x="833068" y="1310310"/>
                </a:lnTo>
                <a:lnTo>
                  <a:pt x="826572" y="1312279"/>
                </a:lnTo>
                <a:lnTo>
                  <a:pt x="821518" y="1315560"/>
                </a:lnTo>
                <a:lnTo>
                  <a:pt x="815743" y="1320153"/>
                </a:lnTo>
                <a:lnTo>
                  <a:pt x="812855" y="1326060"/>
                </a:lnTo>
                <a:lnTo>
                  <a:pt x="812855" y="1326710"/>
                </a:lnTo>
                <a:lnTo>
                  <a:pt x="809623" y="1328916"/>
                </a:lnTo>
                <a:lnTo>
                  <a:pt x="806737" y="1334827"/>
                </a:lnTo>
                <a:lnTo>
                  <a:pt x="806737" y="1340738"/>
                </a:lnTo>
                <a:lnTo>
                  <a:pt x="807459" y="1346649"/>
                </a:lnTo>
                <a:lnTo>
                  <a:pt x="811067" y="1353217"/>
                </a:lnTo>
                <a:lnTo>
                  <a:pt x="817561" y="1360442"/>
                </a:lnTo>
                <a:lnTo>
                  <a:pt x="824777" y="1366353"/>
                </a:lnTo>
                <a:lnTo>
                  <a:pt x="835601" y="1370951"/>
                </a:lnTo>
                <a:lnTo>
                  <a:pt x="844260" y="1376205"/>
                </a:lnTo>
                <a:lnTo>
                  <a:pt x="854362" y="1382773"/>
                </a:lnTo>
                <a:lnTo>
                  <a:pt x="864464" y="1391968"/>
                </a:lnTo>
                <a:lnTo>
                  <a:pt x="870237" y="1396566"/>
                </a:lnTo>
                <a:lnTo>
                  <a:pt x="875288" y="1403791"/>
                </a:lnTo>
                <a:lnTo>
                  <a:pt x="879618" y="1410359"/>
                </a:lnTo>
                <a:lnTo>
                  <a:pt x="883947" y="1418240"/>
                </a:lnTo>
                <a:lnTo>
                  <a:pt x="888277" y="1426122"/>
                </a:lnTo>
                <a:lnTo>
                  <a:pt x="890442" y="1435974"/>
                </a:lnTo>
                <a:lnTo>
                  <a:pt x="892606" y="1445826"/>
                </a:lnTo>
                <a:lnTo>
                  <a:pt x="894050" y="1456335"/>
                </a:lnTo>
                <a:lnTo>
                  <a:pt x="892606" y="1468157"/>
                </a:lnTo>
                <a:lnTo>
                  <a:pt x="890442" y="1481293"/>
                </a:lnTo>
                <a:lnTo>
                  <a:pt x="886112" y="1491802"/>
                </a:lnTo>
                <a:lnTo>
                  <a:pt x="882473" y="1500319"/>
                </a:lnTo>
                <a:lnTo>
                  <a:pt x="879269" y="1504555"/>
                </a:lnTo>
                <a:lnTo>
                  <a:pt x="872051" y="1514398"/>
                </a:lnTo>
                <a:lnTo>
                  <a:pt x="862666" y="1524242"/>
                </a:lnTo>
                <a:lnTo>
                  <a:pt x="851838" y="1533429"/>
                </a:lnTo>
                <a:lnTo>
                  <a:pt x="839565" y="1539991"/>
                </a:lnTo>
                <a:lnTo>
                  <a:pt x="826572" y="1547866"/>
                </a:lnTo>
                <a:lnTo>
                  <a:pt x="812855" y="1553772"/>
                </a:lnTo>
                <a:lnTo>
                  <a:pt x="798417" y="1559022"/>
                </a:lnTo>
                <a:lnTo>
                  <a:pt x="783258" y="1562959"/>
                </a:lnTo>
                <a:lnTo>
                  <a:pt x="767376" y="1565584"/>
                </a:lnTo>
                <a:lnTo>
                  <a:pt x="751494" y="1567553"/>
                </a:lnTo>
                <a:lnTo>
                  <a:pt x="734169" y="1568865"/>
                </a:lnTo>
                <a:lnTo>
                  <a:pt x="717565" y="1567553"/>
                </a:lnTo>
                <a:lnTo>
                  <a:pt x="700239" y="1565584"/>
                </a:lnTo>
                <a:lnTo>
                  <a:pt x="685080" y="1562959"/>
                </a:lnTo>
                <a:lnTo>
                  <a:pt x="669920" y="1559022"/>
                </a:lnTo>
                <a:lnTo>
                  <a:pt x="655482" y="1553772"/>
                </a:lnTo>
                <a:lnTo>
                  <a:pt x="641044" y="1547866"/>
                </a:lnTo>
                <a:lnTo>
                  <a:pt x="629494" y="1539991"/>
                </a:lnTo>
                <a:lnTo>
                  <a:pt x="617221" y="1533429"/>
                </a:lnTo>
                <a:lnTo>
                  <a:pt x="606393" y="1524242"/>
                </a:lnTo>
                <a:lnTo>
                  <a:pt x="597008" y="1514398"/>
                </a:lnTo>
                <a:lnTo>
                  <a:pt x="588345" y="1504555"/>
                </a:lnTo>
                <a:lnTo>
                  <a:pt x="581848" y="1494055"/>
                </a:lnTo>
                <a:lnTo>
                  <a:pt x="576073" y="1483555"/>
                </a:lnTo>
                <a:lnTo>
                  <a:pt x="571742" y="1471743"/>
                </a:lnTo>
                <a:lnTo>
                  <a:pt x="569577" y="1459931"/>
                </a:lnTo>
                <a:lnTo>
                  <a:pt x="568854" y="1446806"/>
                </a:lnTo>
                <a:lnTo>
                  <a:pt x="568854" y="1436307"/>
                </a:lnTo>
                <a:lnTo>
                  <a:pt x="571020" y="1426463"/>
                </a:lnTo>
                <a:lnTo>
                  <a:pt x="573908" y="1417276"/>
                </a:lnTo>
                <a:lnTo>
                  <a:pt x="577517" y="1408745"/>
                </a:lnTo>
                <a:lnTo>
                  <a:pt x="579106" y="1406097"/>
                </a:lnTo>
                <a:lnTo>
                  <a:pt x="580879" y="1403791"/>
                </a:lnTo>
                <a:lnTo>
                  <a:pt x="586652" y="1396566"/>
                </a:lnTo>
                <a:lnTo>
                  <a:pt x="591703" y="1391968"/>
                </a:lnTo>
                <a:lnTo>
                  <a:pt x="602527" y="1382773"/>
                </a:lnTo>
                <a:lnTo>
                  <a:pt x="611186" y="1376205"/>
                </a:lnTo>
                <a:lnTo>
                  <a:pt x="621288" y="1370951"/>
                </a:lnTo>
                <a:lnTo>
                  <a:pt x="630669" y="1366353"/>
                </a:lnTo>
                <a:lnTo>
                  <a:pt x="639328" y="1360442"/>
                </a:lnTo>
                <a:lnTo>
                  <a:pt x="645100" y="1353217"/>
                </a:lnTo>
                <a:lnTo>
                  <a:pt x="649026" y="1347263"/>
                </a:lnTo>
                <a:lnTo>
                  <a:pt x="651150" y="1345090"/>
                </a:lnTo>
                <a:lnTo>
                  <a:pt x="655482" y="1337872"/>
                </a:lnTo>
                <a:lnTo>
                  <a:pt x="656204" y="1331966"/>
                </a:lnTo>
                <a:lnTo>
                  <a:pt x="655482" y="1326060"/>
                </a:lnTo>
                <a:lnTo>
                  <a:pt x="651872" y="1320153"/>
                </a:lnTo>
                <a:lnTo>
                  <a:pt x="647541" y="1315560"/>
                </a:lnTo>
                <a:lnTo>
                  <a:pt x="642487" y="1312279"/>
                </a:lnTo>
                <a:lnTo>
                  <a:pt x="634547" y="1310310"/>
                </a:lnTo>
                <a:lnTo>
                  <a:pt x="627328" y="1309654"/>
                </a:lnTo>
                <a:lnTo>
                  <a:pt x="618666" y="1308341"/>
                </a:lnTo>
                <a:lnTo>
                  <a:pt x="328463" y="1308341"/>
                </a:lnTo>
                <a:lnTo>
                  <a:pt x="328463" y="1307686"/>
                </a:lnTo>
                <a:lnTo>
                  <a:pt x="0" y="1307686"/>
                </a:lnTo>
                <a:lnTo>
                  <a:pt x="0" y="746607"/>
                </a:lnTo>
                <a:lnTo>
                  <a:pt x="0" y="738733"/>
                </a:lnTo>
                <a:lnTo>
                  <a:pt x="2166" y="732170"/>
                </a:lnTo>
                <a:lnTo>
                  <a:pt x="3610" y="726264"/>
                </a:lnTo>
                <a:lnTo>
                  <a:pt x="6497" y="722327"/>
                </a:lnTo>
                <a:lnTo>
                  <a:pt x="10106" y="718389"/>
                </a:lnTo>
                <a:lnTo>
                  <a:pt x="12994" y="715108"/>
                </a:lnTo>
                <a:lnTo>
                  <a:pt x="15124" y="714140"/>
                </a:lnTo>
                <a:lnTo>
                  <a:pt x="18047" y="714140"/>
                </a:lnTo>
                <a:lnTo>
                  <a:pt x="23823" y="714796"/>
                </a:lnTo>
                <a:lnTo>
                  <a:pt x="28154" y="716764"/>
                </a:lnTo>
                <a:lnTo>
                  <a:pt x="33207" y="720043"/>
                </a:lnTo>
                <a:lnTo>
                  <a:pt x="37539" y="723979"/>
                </a:lnTo>
                <a:lnTo>
                  <a:pt x="41870" y="728570"/>
                </a:lnTo>
                <a:lnTo>
                  <a:pt x="46923" y="734473"/>
                </a:lnTo>
                <a:lnTo>
                  <a:pt x="50533" y="741688"/>
                </a:lnTo>
                <a:lnTo>
                  <a:pt x="55586" y="749559"/>
                </a:lnTo>
                <a:lnTo>
                  <a:pt x="63527" y="758086"/>
                </a:lnTo>
                <a:lnTo>
                  <a:pt x="72911" y="767925"/>
                </a:lnTo>
                <a:lnTo>
                  <a:pt x="78687" y="772517"/>
                </a:lnTo>
                <a:lnTo>
                  <a:pt x="85906" y="777764"/>
                </a:lnTo>
                <a:lnTo>
                  <a:pt x="93846" y="781699"/>
                </a:lnTo>
                <a:lnTo>
                  <a:pt x="102509" y="785635"/>
                </a:lnTo>
                <a:lnTo>
                  <a:pt x="111172" y="789570"/>
                </a:lnTo>
                <a:lnTo>
                  <a:pt x="122000" y="791538"/>
                </a:lnTo>
                <a:lnTo>
                  <a:pt x="132829" y="793506"/>
                </a:lnTo>
                <a:lnTo>
                  <a:pt x="144379" y="794162"/>
                </a:lnTo>
                <a:lnTo>
                  <a:pt x="157373" y="793506"/>
                </a:lnTo>
                <a:lnTo>
                  <a:pt x="171089" y="790226"/>
                </a:lnTo>
                <a:lnTo>
                  <a:pt x="177790" y="788794"/>
                </a:lnTo>
                <a:lnTo>
                  <a:pt x="179030" y="788606"/>
                </a:lnTo>
                <a:lnTo>
                  <a:pt x="179895" y="788344"/>
                </a:lnTo>
                <a:lnTo>
                  <a:pt x="183362" y="787603"/>
                </a:lnTo>
                <a:lnTo>
                  <a:pt x="185407" y="786674"/>
                </a:lnTo>
                <a:lnTo>
                  <a:pt x="192024" y="784669"/>
                </a:lnTo>
                <a:lnTo>
                  <a:pt x="204297" y="780075"/>
                </a:lnTo>
                <a:lnTo>
                  <a:pt x="215847" y="772857"/>
                </a:lnTo>
                <a:lnTo>
                  <a:pt x="226675" y="764982"/>
                </a:lnTo>
                <a:lnTo>
                  <a:pt x="236782" y="757107"/>
                </a:lnTo>
                <a:lnTo>
                  <a:pt x="246167" y="747264"/>
                </a:lnTo>
                <a:lnTo>
                  <a:pt x="254830" y="736764"/>
                </a:lnTo>
                <a:lnTo>
                  <a:pt x="262048" y="724952"/>
                </a:lnTo>
                <a:lnTo>
                  <a:pt x="268546" y="712483"/>
                </a:lnTo>
                <a:lnTo>
                  <a:pt x="275043" y="699359"/>
                </a:lnTo>
                <a:lnTo>
                  <a:pt x="279374" y="685578"/>
                </a:lnTo>
                <a:lnTo>
                  <a:pt x="282984" y="671141"/>
                </a:lnTo>
                <a:lnTo>
                  <a:pt x="285149" y="656047"/>
                </a:lnTo>
                <a:lnTo>
                  <a:pt x="285149" y="640954"/>
                </a:lnTo>
                <a:lnTo>
                  <a:pt x="285149" y="625861"/>
                </a:lnTo>
                <a:lnTo>
                  <a:pt x="282984" y="610112"/>
                </a:lnTo>
                <a:lnTo>
                  <a:pt x="279374" y="596330"/>
                </a:lnTo>
                <a:lnTo>
                  <a:pt x="275043" y="581894"/>
                </a:lnTo>
                <a:lnTo>
                  <a:pt x="268546" y="568768"/>
                </a:lnTo>
                <a:lnTo>
                  <a:pt x="262048" y="556301"/>
                </a:lnTo>
                <a:lnTo>
                  <a:pt x="254830" y="545800"/>
                </a:lnTo>
                <a:lnTo>
                  <a:pt x="246167" y="534644"/>
                </a:lnTo>
                <a:lnTo>
                  <a:pt x="236782" y="524801"/>
                </a:lnTo>
                <a:lnTo>
                  <a:pt x="226675" y="516270"/>
                </a:lnTo>
                <a:lnTo>
                  <a:pt x="215847" y="508396"/>
                </a:lnTo>
                <a:lnTo>
                  <a:pt x="204297" y="502490"/>
                </a:lnTo>
                <a:lnTo>
                  <a:pt x="192024" y="497240"/>
                </a:lnTo>
                <a:lnTo>
                  <a:pt x="179030" y="493302"/>
                </a:lnTo>
                <a:lnTo>
                  <a:pt x="166036" y="491334"/>
                </a:lnTo>
                <a:lnTo>
                  <a:pt x="152320" y="490677"/>
                </a:lnTo>
                <a:lnTo>
                  <a:pt x="140048" y="490677"/>
                </a:lnTo>
                <a:lnTo>
                  <a:pt x="129942" y="492646"/>
                </a:lnTo>
                <a:lnTo>
                  <a:pt x="119835" y="495271"/>
                </a:lnTo>
                <a:lnTo>
                  <a:pt x="110451" y="498552"/>
                </a:lnTo>
                <a:lnTo>
                  <a:pt x="110383" y="498583"/>
                </a:lnTo>
                <a:lnTo>
                  <a:pt x="102509" y="500967"/>
                </a:lnTo>
                <a:lnTo>
                  <a:pt x="93846" y="504903"/>
                </a:lnTo>
                <a:lnTo>
                  <a:pt x="85906" y="510150"/>
                </a:lnTo>
                <a:lnTo>
                  <a:pt x="78687" y="514086"/>
                </a:lnTo>
                <a:lnTo>
                  <a:pt x="72911" y="519989"/>
                </a:lnTo>
                <a:lnTo>
                  <a:pt x="63527" y="528516"/>
                </a:lnTo>
                <a:lnTo>
                  <a:pt x="55586" y="537699"/>
                </a:lnTo>
                <a:lnTo>
                  <a:pt x="50533" y="545570"/>
                </a:lnTo>
                <a:lnTo>
                  <a:pt x="46923" y="552129"/>
                </a:lnTo>
                <a:lnTo>
                  <a:pt x="41870" y="558032"/>
                </a:lnTo>
                <a:lnTo>
                  <a:pt x="37539" y="562623"/>
                </a:lnTo>
                <a:lnTo>
                  <a:pt x="33207" y="566559"/>
                </a:lnTo>
                <a:lnTo>
                  <a:pt x="28978" y="569304"/>
                </a:lnTo>
                <a:lnTo>
                  <a:pt x="25988" y="570081"/>
                </a:lnTo>
                <a:lnTo>
                  <a:pt x="21657" y="570081"/>
                </a:lnTo>
                <a:lnTo>
                  <a:pt x="17326" y="568768"/>
                </a:lnTo>
                <a:lnTo>
                  <a:pt x="12994" y="566800"/>
                </a:lnTo>
                <a:lnTo>
                  <a:pt x="10106" y="564175"/>
                </a:lnTo>
                <a:lnTo>
                  <a:pt x="6497" y="560237"/>
                </a:lnTo>
                <a:lnTo>
                  <a:pt x="3610" y="555644"/>
                </a:lnTo>
                <a:lnTo>
                  <a:pt x="2166" y="549738"/>
                </a:lnTo>
                <a:lnTo>
                  <a:pt x="0" y="542519"/>
                </a:lnTo>
                <a:lnTo>
                  <a:pt x="0" y="535957"/>
                </a:lnTo>
                <a:lnTo>
                  <a:pt x="0" y="9003"/>
                </a:lnTo>
                <a:lnTo>
                  <a:pt x="394877" y="9003"/>
                </a:lnTo>
                <a:lnTo>
                  <a:pt x="394877" y="7691"/>
                </a:lnTo>
                <a:lnTo>
                  <a:pt x="576073" y="7691"/>
                </a:lnTo>
                <a:lnTo>
                  <a:pt x="584736" y="7691"/>
                </a:lnTo>
                <a:lnTo>
                  <a:pt x="593398" y="5722"/>
                </a:lnTo>
                <a:lnTo>
                  <a:pt x="599896" y="3753"/>
                </a:lnTo>
                <a:lnTo>
                  <a:pt x="605671" y="1128"/>
                </a:lnTo>
                <a:lnTo>
                  <a:pt x="607119" y="0"/>
                </a:lnTo>
                <a:close/>
              </a:path>
            </a:pathLst>
          </a:cu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126E2D9-3FFF-42C9-965D-B1817CD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0119" r="59095" b="20930"/>
          <a:stretch>
            <a:fillRect/>
          </a:stretch>
        </p:blipFill>
        <p:spPr>
          <a:xfrm>
            <a:off x="4025404" y="3419931"/>
            <a:ext cx="1713782" cy="1558456"/>
          </a:xfrm>
          <a:custGeom>
            <a:avLst/>
            <a:gdLst>
              <a:gd name="connsiteX0" fmla="*/ 0 w 1713782"/>
              <a:gd name="connsiteY0" fmla="*/ 0 h 1558456"/>
              <a:gd name="connsiteX1" fmla="*/ 646097 w 1713782"/>
              <a:gd name="connsiteY1" fmla="*/ 0 h 1558456"/>
              <a:gd name="connsiteX2" fmla="*/ 651873 w 1713782"/>
              <a:gd name="connsiteY2" fmla="*/ 5247 h 1558456"/>
              <a:gd name="connsiteX3" fmla="*/ 654760 w 1713782"/>
              <a:gd name="connsiteY3" fmla="*/ 9839 h 1558456"/>
              <a:gd name="connsiteX4" fmla="*/ 654760 w 1713782"/>
              <a:gd name="connsiteY4" fmla="*/ 13602 h 1558456"/>
              <a:gd name="connsiteX5" fmla="*/ 654760 w 1713782"/>
              <a:gd name="connsiteY5" fmla="*/ 17537 h 1558456"/>
              <a:gd name="connsiteX6" fmla="*/ 652595 w 1713782"/>
              <a:gd name="connsiteY6" fmla="*/ 22129 h 1558456"/>
              <a:gd name="connsiteX7" fmla="*/ 649707 w 1713782"/>
              <a:gd name="connsiteY7" fmla="*/ 26064 h 1558456"/>
              <a:gd name="connsiteX8" fmla="*/ 645376 w 1713782"/>
              <a:gd name="connsiteY8" fmla="*/ 31312 h 1558456"/>
              <a:gd name="connsiteX9" fmla="*/ 639601 w 1713782"/>
              <a:gd name="connsiteY9" fmla="*/ 35247 h 1558456"/>
              <a:gd name="connsiteX10" fmla="*/ 633103 w 1713782"/>
              <a:gd name="connsiteY10" fmla="*/ 39183 h 1558456"/>
              <a:gd name="connsiteX11" fmla="*/ 625884 w 1713782"/>
              <a:gd name="connsiteY11" fmla="*/ 43118 h 1558456"/>
              <a:gd name="connsiteX12" fmla="*/ 617222 w 1713782"/>
              <a:gd name="connsiteY12" fmla="*/ 47710 h 1558456"/>
              <a:gd name="connsiteX13" fmla="*/ 607837 w 1713782"/>
              <a:gd name="connsiteY13" fmla="*/ 53613 h 1558456"/>
              <a:gd name="connsiteX14" fmla="*/ 597009 w 1713782"/>
              <a:gd name="connsiteY14" fmla="*/ 62796 h 1558456"/>
              <a:gd name="connsiteX15" fmla="*/ 591233 w 1713782"/>
              <a:gd name="connsiteY15" fmla="*/ 68699 h 1558456"/>
              <a:gd name="connsiteX16" fmla="*/ 586180 w 1713782"/>
              <a:gd name="connsiteY16" fmla="*/ 74602 h 1558456"/>
              <a:gd name="connsiteX17" fmla="*/ 581849 w 1713782"/>
              <a:gd name="connsiteY17" fmla="*/ 81817 h 1558456"/>
              <a:gd name="connsiteX18" fmla="*/ 577517 w 1713782"/>
              <a:gd name="connsiteY18" fmla="*/ 89032 h 1558456"/>
              <a:gd name="connsiteX19" fmla="*/ 573186 w 1713782"/>
              <a:gd name="connsiteY19" fmla="*/ 97559 h 1558456"/>
              <a:gd name="connsiteX20" fmla="*/ 571020 w 1713782"/>
              <a:gd name="connsiteY20" fmla="*/ 106742 h 1558456"/>
              <a:gd name="connsiteX21" fmla="*/ 568855 w 1713782"/>
              <a:gd name="connsiteY21" fmla="*/ 116581 h 1558456"/>
              <a:gd name="connsiteX22" fmla="*/ 567411 w 1713782"/>
              <a:gd name="connsiteY22" fmla="*/ 127075 h 1558456"/>
              <a:gd name="connsiteX23" fmla="*/ 568855 w 1713782"/>
              <a:gd name="connsiteY23" fmla="*/ 140194 h 1558456"/>
              <a:gd name="connsiteX24" fmla="*/ 568855 w 1713782"/>
              <a:gd name="connsiteY24" fmla="*/ 144302 h 1558456"/>
              <a:gd name="connsiteX25" fmla="*/ 571742 w 1713782"/>
              <a:gd name="connsiteY25" fmla="*/ 156108 h 1558456"/>
              <a:gd name="connsiteX26" fmla="*/ 575352 w 1713782"/>
              <a:gd name="connsiteY26" fmla="*/ 167915 h 1558456"/>
              <a:gd name="connsiteX27" fmla="*/ 581849 w 1713782"/>
              <a:gd name="connsiteY27" fmla="*/ 178409 h 1558456"/>
              <a:gd name="connsiteX28" fmla="*/ 588346 w 1713782"/>
              <a:gd name="connsiteY28" fmla="*/ 189560 h 1558456"/>
              <a:gd name="connsiteX29" fmla="*/ 597008 w 1713782"/>
              <a:gd name="connsiteY29" fmla="*/ 199399 h 1558456"/>
              <a:gd name="connsiteX30" fmla="*/ 606393 w 1713782"/>
              <a:gd name="connsiteY30" fmla="*/ 209237 h 1558456"/>
              <a:gd name="connsiteX31" fmla="*/ 617222 w 1713782"/>
              <a:gd name="connsiteY31" fmla="*/ 217108 h 1558456"/>
              <a:gd name="connsiteX32" fmla="*/ 628050 w 1713782"/>
              <a:gd name="connsiteY32" fmla="*/ 224979 h 1558456"/>
              <a:gd name="connsiteX33" fmla="*/ 641044 w 1713782"/>
              <a:gd name="connsiteY33" fmla="*/ 231538 h 1558456"/>
              <a:gd name="connsiteX34" fmla="*/ 654760 w 1713782"/>
              <a:gd name="connsiteY34" fmla="*/ 238753 h 1558456"/>
              <a:gd name="connsiteX35" fmla="*/ 669198 w 1713782"/>
              <a:gd name="connsiteY35" fmla="*/ 243345 h 1558456"/>
              <a:gd name="connsiteX36" fmla="*/ 684358 w 1713782"/>
              <a:gd name="connsiteY36" fmla="*/ 247280 h 1558456"/>
              <a:gd name="connsiteX37" fmla="*/ 700240 w 1713782"/>
              <a:gd name="connsiteY37" fmla="*/ 250560 h 1558456"/>
              <a:gd name="connsiteX38" fmla="*/ 716843 w 1713782"/>
              <a:gd name="connsiteY38" fmla="*/ 252528 h 1558456"/>
              <a:gd name="connsiteX39" fmla="*/ 733447 w 1713782"/>
              <a:gd name="connsiteY39" fmla="*/ 253184 h 1558456"/>
              <a:gd name="connsiteX40" fmla="*/ 750772 w 1713782"/>
              <a:gd name="connsiteY40" fmla="*/ 252528 h 1558456"/>
              <a:gd name="connsiteX41" fmla="*/ 767376 w 1713782"/>
              <a:gd name="connsiteY41" fmla="*/ 250560 h 1558456"/>
              <a:gd name="connsiteX42" fmla="*/ 783258 w 1713782"/>
              <a:gd name="connsiteY42" fmla="*/ 247280 h 1558456"/>
              <a:gd name="connsiteX43" fmla="*/ 798418 w 1713782"/>
              <a:gd name="connsiteY43" fmla="*/ 243345 h 1558456"/>
              <a:gd name="connsiteX44" fmla="*/ 812855 w 1713782"/>
              <a:gd name="connsiteY44" fmla="*/ 238753 h 1558456"/>
              <a:gd name="connsiteX45" fmla="*/ 826572 w 1713782"/>
              <a:gd name="connsiteY45" fmla="*/ 231538 h 1558456"/>
              <a:gd name="connsiteX46" fmla="*/ 839566 w 1713782"/>
              <a:gd name="connsiteY46" fmla="*/ 224979 h 1558456"/>
              <a:gd name="connsiteX47" fmla="*/ 851116 w 1713782"/>
              <a:gd name="connsiteY47" fmla="*/ 217108 h 1558456"/>
              <a:gd name="connsiteX48" fmla="*/ 861223 w 1713782"/>
              <a:gd name="connsiteY48" fmla="*/ 209237 h 1558456"/>
              <a:gd name="connsiteX49" fmla="*/ 870607 w 1713782"/>
              <a:gd name="connsiteY49" fmla="*/ 199399 h 1558456"/>
              <a:gd name="connsiteX50" fmla="*/ 879270 w 1713782"/>
              <a:gd name="connsiteY50" fmla="*/ 189560 h 1558456"/>
              <a:gd name="connsiteX51" fmla="*/ 885767 w 1713782"/>
              <a:gd name="connsiteY51" fmla="*/ 178409 h 1558456"/>
              <a:gd name="connsiteX52" fmla="*/ 892264 w 1713782"/>
              <a:gd name="connsiteY52" fmla="*/ 167915 h 1558456"/>
              <a:gd name="connsiteX53" fmla="*/ 895874 w 1713782"/>
              <a:gd name="connsiteY53" fmla="*/ 156108 h 1558456"/>
              <a:gd name="connsiteX54" fmla="*/ 898761 w 1713782"/>
              <a:gd name="connsiteY54" fmla="*/ 144302 h 1558456"/>
              <a:gd name="connsiteX55" fmla="*/ 900205 w 1713782"/>
              <a:gd name="connsiteY55" fmla="*/ 131839 h 1558456"/>
              <a:gd name="connsiteX56" fmla="*/ 898761 w 1713782"/>
              <a:gd name="connsiteY56" fmla="*/ 120689 h 1558456"/>
              <a:gd name="connsiteX57" fmla="*/ 898761 w 1713782"/>
              <a:gd name="connsiteY57" fmla="*/ 116581 h 1558456"/>
              <a:gd name="connsiteX58" fmla="*/ 896595 w 1713782"/>
              <a:gd name="connsiteY58" fmla="*/ 106742 h 1558456"/>
              <a:gd name="connsiteX59" fmla="*/ 893708 w 1713782"/>
              <a:gd name="connsiteY59" fmla="*/ 97559 h 1558456"/>
              <a:gd name="connsiteX60" fmla="*/ 890098 w 1713782"/>
              <a:gd name="connsiteY60" fmla="*/ 89032 h 1558456"/>
              <a:gd name="connsiteX61" fmla="*/ 885767 w 1713782"/>
              <a:gd name="connsiteY61" fmla="*/ 81817 h 1558456"/>
              <a:gd name="connsiteX62" fmla="*/ 880714 w 1713782"/>
              <a:gd name="connsiteY62" fmla="*/ 74602 h 1558456"/>
              <a:gd name="connsiteX63" fmla="*/ 874939 w 1713782"/>
              <a:gd name="connsiteY63" fmla="*/ 68699 h 1558456"/>
              <a:gd name="connsiteX64" fmla="*/ 869885 w 1713782"/>
              <a:gd name="connsiteY64" fmla="*/ 62796 h 1558456"/>
              <a:gd name="connsiteX65" fmla="*/ 859057 w 1713782"/>
              <a:gd name="connsiteY65" fmla="*/ 53613 h 1558456"/>
              <a:gd name="connsiteX66" fmla="*/ 850394 w 1713782"/>
              <a:gd name="connsiteY66" fmla="*/ 47710 h 1558456"/>
              <a:gd name="connsiteX67" fmla="*/ 840288 w 1713782"/>
              <a:gd name="connsiteY67" fmla="*/ 43118 h 1558456"/>
              <a:gd name="connsiteX68" fmla="*/ 834512 w 1713782"/>
              <a:gd name="connsiteY68" fmla="*/ 39183 h 1558456"/>
              <a:gd name="connsiteX69" fmla="*/ 828015 w 1713782"/>
              <a:gd name="connsiteY69" fmla="*/ 35247 h 1558456"/>
              <a:gd name="connsiteX70" fmla="*/ 822240 w 1713782"/>
              <a:gd name="connsiteY70" fmla="*/ 31312 h 1558456"/>
              <a:gd name="connsiteX71" fmla="*/ 817909 w 1713782"/>
              <a:gd name="connsiteY71" fmla="*/ 26064 h 1558456"/>
              <a:gd name="connsiteX72" fmla="*/ 815021 w 1713782"/>
              <a:gd name="connsiteY72" fmla="*/ 22129 h 1558456"/>
              <a:gd name="connsiteX73" fmla="*/ 812856 w 1713782"/>
              <a:gd name="connsiteY73" fmla="*/ 17537 h 1558456"/>
              <a:gd name="connsiteX74" fmla="*/ 811726 w 1713782"/>
              <a:gd name="connsiteY74" fmla="*/ 14458 h 1558456"/>
              <a:gd name="connsiteX75" fmla="*/ 812855 w 1713782"/>
              <a:gd name="connsiteY75" fmla="*/ 9839 h 1558456"/>
              <a:gd name="connsiteX76" fmla="*/ 815743 w 1713782"/>
              <a:gd name="connsiteY76" fmla="*/ 5247 h 1558456"/>
              <a:gd name="connsiteX77" fmla="*/ 821518 w 1713782"/>
              <a:gd name="connsiteY77" fmla="*/ 0 h 1558456"/>
              <a:gd name="connsiteX78" fmla="*/ 1428633 w 1713782"/>
              <a:gd name="connsiteY78" fmla="*/ 0 h 1558456"/>
              <a:gd name="connsiteX79" fmla="*/ 1428633 w 1713782"/>
              <a:gd name="connsiteY79" fmla="*/ 526045 h 1558456"/>
              <a:gd name="connsiteX80" fmla="*/ 1428633 w 1713782"/>
              <a:gd name="connsiteY80" fmla="*/ 533916 h 1558456"/>
              <a:gd name="connsiteX81" fmla="*/ 1430077 w 1713782"/>
              <a:gd name="connsiteY81" fmla="*/ 540475 h 1558456"/>
              <a:gd name="connsiteX82" fmla="*/ 1432243 w 1713782"/>
              <a:gd name="connsiteY82" fmla="*/ 546378 h 1558456"/>
              <a:gd name="connsiteX83" fmla="*/ 1435130 w 1713782"/>
              <a:gd name="connsiteY83" fmla="*/ 550969 h 1558456"/>
              <a:gd name="connsiteX84" fmla="*/ 1438740 w 1713782"/>
              <a:gd name="connsiteY84" fmla="*/ 554905 h 1558456"/>
              <a:gd name="connsiteX85" fmla="*/ 1441627 w 1713782"/>
              <a:gd name="connsiteY85" fmla="*/ 558185 h 1558456"/>
              <a:gd name="connsiteX86" fmla="*/ 1445959 w 1713782"/>
              <a:gd name="connsiteY86" fmla="*/ 560152 h 1558456"/>
              <a:gd name="connsiteX87" fmla="*/ 1450290 w 1713782"/>
              <a:gd name="connsiteY87" fmla="*/ 560808 h 1558456"/>
              <a:gd name="connsiteX88" fmla="*/ 1454621 w 1713782"/>
              <a:gd name="connsiteY88" fmla="*/ 560808 h 1558456"/>
              <a:gd name="connsiteX89" fmla="*/ 1460397 w 1713782"/>
              <a:gd name="connsiteY89" fmla="*/ 560152 h 1558456"/>
              <a:gd name="connsiteX90" fmla="*/ 1464728 w 1713782"/>
              <a:gd name="connsiteY90" fmla="*/ 558185 h 1558456"/>
              <a:gd name="connsiteX91" fmla="*/ 1465552 w 1713782"/>
              <a:gd name="connsiteY91" fmla="*/ 557650 h 1558456"/>
              <a:gd name="connsiteX92" fmla="*/ 1467615 w 1713782"/>
              <a:gd name="connsiteY92" fmla="*/ 557114 h 1558456"/>
              <a:gd name="connsiteX93" fmla="*/ 1471947 w 1713782"/>
              <a:gd name="connsiteY93" fmla="*/ 555146 h 1558456"/>
              <a:gd name="connsiteX94" fmla="*/ 1477723 w 1713782"/>
              <a:gd name="connsiteY94" fmla="*/ 552521 h 1558456"/>
              <a:gd name="connsiteX95" fmla="*/ 1482053 w 1713782"/>
              <a:gd name="connsiteY95" fmla="*/ 548583 h 1558456"/>
              <a:gd name="connsiteX96" fmla="*/ 1487106 w 1713782"/>
              <a:gd name="connsiteY96" fmla="*/ 543990 h 1558456"/>
              <a:gd name="connsiteX97" fmla="*/ 1491438 w 1713782"/>
              <a:gd name="connsiteY97" fmla="*/ 538084 h 1558456"/>
              <a:gd name="connsiteX98" fmla="*/ 1495769 w 1713782"/>
              <a:gd name="connsiteY98" fmla="*/ 532178 h 1558456"/>
              <a:gd name="connsiteX99" fmla="*/ 1501544 w 1713782"/>
              <a:gd name="connsiteY99" fmla="*/ 522990 h 1558456"/>
              <a:gd name="connsiteX100" fmla="*/ 1508042 w 1713782"/>
              <a:gd name="connsiteY100" fmla="*/ 515116 h 1558456"/>
              <a:gd name="connsiteX101" fmla="*/ 1517427 w 1713782"/>
              <a:gd name="connsiteY101" fmla="*/ 505273 h 1558456"/>
              <a:gd name="connsiteX102" fmla="*/ 1523924 w 1713782"/>
              <a:gd name="connsiteY102" fmla="*/ 500679 h 1558456"/>
              <a:gd name="connsiteX103" fmla="*/ 1530420 w 1713782"/>
              <a:gd name="connsiteY103" fmla="*/ 495429 h 1558456"/>
              <a:gd name="connsiteX104" fmla="*/ 1538362 w 1713782"/>
              <a:gd name="connsiteY104" fmla="*/ 490836 h 1558456"/>
              <a:gd name="connsiteX105" fmla="*/ 1546957 w 1713782"/>
              <a:gd name="connsiteY105" fmla="*/ 486929 h 1558456"/>
              <a:gd name="connsiteX106" fmla="*/ 1547746 w 1713782"/>
              <a:gd name="connsiteY106" fmla="*/ 486690 h 1558456"/>
              <a:gd name="connsiteX107" fmla="*/ 1558574 w 1713782"/>
              <a:gd name="connsiteY107" fmla="*/ 483410 h 1558456"/>
              <a:gd name="connsiteX108" fmla="*/ 1569403 w 1713782"/>
              <a:gd name="connsiteY108" fmla="*/ 481442 h 1558456"/>
              <a:gd name="connsiteX109" fmla="*/ 1580953 w 1713782"/>
              <a:gd name="connsiteY109" fmla="*/ 481442 h 1558456"/>
              <a:gd name="connsiteX110" fmla="*/ 1593947 w 1713782"/>
              <a:gd name="connsiteY110" fmla="*/ 481442 h 1558456"/>
              <a:gd name="connsiteX111" fmla="*/ 1607663 w 1713782"/>
              <a:gd name="connsiteY111" fmla="*/ 484722 h 1558456"/>
              <a:gd name="connsiteX112" fmla="*/ 1619936 w 1713782"/>
              <a:gd name="connsiteY112" fmla="*/ 488657 h 1558456"/>
              <a:gd name="connsiteX113" fmla="*/ 1632930 w 1713782"/>
              <a:gd name="connsiteY113" fmla="*/ 493249 h 1558456"/>
              <a:gd name="connsiteX114" fmla="*/ 1643758 w 1713782"/>
              <a:gd name="connsiteY114" fmla="*/ 499152 h 1558456"/>
              <a:gd name="connsiteX115" fmla="*/ 1655309 w 1713782"/>
              <a:gd name="connsiteY115" fmla="*/ 507023 h 1558456"/>
              <a:gd name="connsiteX116" fmla="*/ 1665415 w 1713782"/>
              <a:gd name="connsiteY116" fmla="*/ 516206 h 1558456"/>
              <a:gd name="connsiteX117" fmla="*/ 1674800 w 1713782"/>
              <a:gd name="connsiteY117" fmla="*/ 526045 h 1558456"/>
              <a:gd name="connsiteX118" fmla="*/ 1683463 w 1713782"/>
              <a:gd name="connsiteY118" fmla="*/ 535883 h 1558456"/>
              <a:gd name="connsiteX119" fmla="*/ 1690682 w 1713782"/>
              <a:gd name="connsiteY119" fmla="*/ 547690 h 1558456"/>
              <a:gd name="connsiteX120" fmla="*/ 1697179 w 1713782"/>
              <a:gd name="connsiteY120" fmla="*/ 560152 h 1558456"/>
              <a:gd name="connsiteX121" fmla="*/ 1702954 w 1713782"/>
              <a:gd name="connsiteY121" fmla="*/ 572615 h 1558456"/>
              <a:gd name="connsiteX122" fmla="*/ 1707285 w 1713782"/>
              <a:gd name="connsiteY122" fmla="*/ 586389 h 1558456"/>
              <a:gd name="connsiteX123" fmla="*/ 1711617 w 1713782"/>
              <a:gd name="connsiteY123" fmla="*/ 601475 h 1558456"/>
              <a:gd name="connsiteX124" fmla="*/ 1712338 w 1713782"/>
              <a:gd name="connsiteY124" fmla="*/ 615905 h 1558456"/>
              <a:gd name="connsiteX125" fmla="*/ 1713782 w 1713782"/>
              <a:gd name="connsiteY125" fmla="*/ 631647 h 1558456"/>
              <a:gd name="connsiteX126" fmla="*/ 1712338 w 1713782"/>
              <a:gd name="connsiteY126" fmla="*/ 647389 h 1558456"/>
              <a:gd name="connsiteX127" fmla="*/ 1711617 w 1713782"/>
              <a:gd name="connsiteY127" fmla="*/ 661819 h 1558456"/>
              <a:gd name="connsiteX128" fmla="*/ 1707285 w 1713782"/>
              <a:gd name="connsiteY128" fmla="*/ 676905 h 1558456"/>
              <a:gd name="connsiteX129" fmla="*/ 1702954 w 1713782"/>
              <a:gd name="connsiteY129" fmla="*/ 690680 h 1558456"/>
              <a:gd name="connsiteX130" fmla="*/ 1697179 w 1713782"/>
              <a:gd name="connsiteY130" fmla="*/ 703142 h 1558456"/>
              <a:gd name="connsiteX131" fmla="*/ 1690682 w 1713782"/>
              <a:gd name="connsiteY131" fmla="*/ 716260 h 1558456"/>
              <a:gd name="connsiteX132" fmla="*/ 1683463 w 1713782"/>
              <a:gd name="connsiteY132" fmla="*/ 728067 h 1558456"/>
              <a:gd name="connsiteX133" fmla="*/ 1674800 w 1713782"/>
              <a:gd name="connsiteY133" fmla="*/ 738561 h 1558456"/>
              <a:gd name="connsiteX134" fmla="*/ 1665415 w 1713782"/>
              <a:gd name="connsiteY134" fmla="*/ 748400 h 1558456"/>
              <a:gd name="connsiteX135" fmla="*/ 1655309 w 1713782"/>
              <a:gd name="connsiteY135" fmla="*/ 756271 h 1558456"/>
              <a:gd name="connsiteX136" fmla="*/ 1643758 w 1713782"/>
              <a:gd name="connsiteY136" fmla="*/ 764142 h 1558456"/>
              <a:gd name="connsiteX137" fmla="*/ 1632930 w 1713782"/>
              <a:gd name="connsiteY137" fmla="*/ 770045 h 1558456"/>
              <a:gd name="connsiteX138" fmla="*/ 1621981 w 1713782"/>
              <a:gd name="connsiteY138" fmla="*/ 775020 h 1558456"/>
              <a:gd name="connsiteX139" fmla="*/ 1616469 w 1713782"/>
              <a:gd name="connsiteY139" fmla="*/ 776690 h 1558456"/>
              <a:gd name="connsiteX140" fmla="*/ 1614364 w 1713782"/>
              <a:gd name="connsiteY140" fmla="*/ 777140 h 1558456"/>
              <a:gd name="connsiteX141" fmla="*/ 1602610 w 1713782"/>
              <a:gd name="connsiteY141" fmla="*/ 778921 h 1558456"/>
              <a:gd name="connsiteX142" fmla="*/ 1588894 w 1713782"/>
              <a:gd name="connsiteY142" fmla="*/ 780233 h 1558456"/>
              <a:gd name="connsiteX143" fmla="*/ 1576622 w 1713782"/>
              <a:gd name="connsiteY143" fmla="*/ 778921 h 1558456"/>
              <a:gd name="connsiteX144" fmla="*/ 1566516 w 1713782"/>
              <a:gd name="connsiteY144" fmla="*/ 776952 h 1558456"/>
              <a:gd name="connsiteX145" fmla="*/ 1556409 w 1713782"/>
              <a:gd name="connsiteY145" fmla="*/ 774983 h 1558456"/>
              <a:gd name="connsiteX146" fmla="*/ 1547025 w 1713782"/>
              <a:gd name="connsiteY146" fmla="*/ 771046 h 1558456"/>
              <a:gd name="connsiteX147" fmla="*/ 1538362 w 1713782"/>
              <a:gd name="connsiteY147" fmla="*/ 767109 h 1558456"/>
              <a:gd name="connsiteX148" fmla="*/ 1530420 w 1713782"/>
              <a:gd name="connsiteY148" fmla="*/ 763171 h 1558456"/>
              <a:gd name="connsiteX149" fmla="*/ 1523924 w 1713782"/>
              <a:gd name="connsiteY149" fmla="*/ 758578 h 1558456"/>
              <a:gd name="connsiteX150" fmla="*/ 1517427 w 1713782"/>
              <a:gd name="connsiteY150" fmla="*/ 753328 h 1558456"/>
              <a:gd name="connsiteX151" fmla="*/ 1508042 w 1713782"/>
              <a:gd name="connsiteY151" fmla="*/ 743484 h 1558456"/>
              <a:gd name="connsiteX152" fmla="*/ 1501544 w 1713782"/>
              <a:gd name="connsiteY152" fmla="*/ 734953 h 1558456"/>
              <a:gd name="connsiteX153" fmla="*/ 1495769 w 1713782"/>
              <a:gd name="connsiteY153" fmla="*/ 727079 h 1558456"/>
              <a:gd name="connsiteX154" fmla="*/ 1491438 w 1713782"/>
              <a:gd name="connsiteY154" fmla="*/ 720516 h 1558456"/>
              <a:gd name="connsiteX155" fmla="*/ 1487106 w 1713782"/>
              <a:gd name="connsiteY155" fmla="*/ 714610 h 1558456"/>
              <a:gd name="connsiteX156" fmla="*/ 1482053 w 1713782"/>
              <a:gd name="connsiteY156" fmla="*/ 709360 h 1558456"/>
              <a:gd name="connsiteX157" fmla="*/ 1477723 w 1713782"/>
              <a:gd name="connsiteY157" fmla="*/ 705423 h 1558456"/>
              <a:gd name="connsiteX158" fmla="*/ 1471947 w 1713782"/>
              <a:gd name="connsiteY158" fmla="*/ 702798 h 1558456"/>
              <a:gd name="connsiteX159" fmla="*/ 1467615 w 1713782"/>
              <a:gd name="connsiteY159" fmla="*/ 700829 h 1558456"/>
              <a:gd name="connsiteX160" fmla="*/ 1462562 w 1713782"/>
              <a:gd name="connsiteY160" fmla="*/ 700829 h 1558456"/>
              <a:gd name="connsiteX161" fmla="*/ 1458231 w 1713782"/>
              <a:gd name="connsiteY161" fmla="*/ 700829 h 1558456"/>
              <a:gd name="connsiteX162" fmla="*/ 1453900 w 1713782"/>
              <a:gd name="connsiteY162" fmla="*/ 701485 h 1558456"/>
              <a:gd name="connsiteX163" fmla="*/ 1451698 w 1713782"/>
              <a:gd name="connsiteY163" fmla="*/ 702486 h 1558456"/>
              <a:gd name="connsiteX164" fmla="*/ 1450290 w 1713782"/>
              <a:gd name="connsiteY164" fmla="*/ 702486 h 1558456"/>
              <a:gd name="connsiteX165" fmla="*/ 1445959 w 1713782"/>
              <a:gd name="connsiteY165" fmla="*/ 703142 h 1558456"/>
              <a:gd name="connsiteX166" fmla="*/ 1441627 w 1713782"/>
              <a:gd name="connsiteY166" fmla="*/ 705110 h 1558456"/>
              <a:gd name="connsiteX167" fmla="*/ 1438740 w 1713782"/>
              <a:gd name="connsiteY167" fmla="*/ 708389 h 1558456"/>
              <a:gd name="connsiteX168" fmla="*/ 1435130 w 1713782"/>
              <a:gd name="connsiteY168" fmla="*/ 712325 h 1558456"/>
              <a:gd name="connsiteX169" fmla="*/ 1432243 w 1713782"/>
              <a:gd name="connsiteY169" fmla="*/ 716916 h 1558456"/>
              <a:gd name="connsiteX170" fmla="*/ 1430077 w 1713782"/>
              <a:gd name="connsiteY170" fmla="*/ 722819 h 1558456"/>
              <a:gd name="connsiteX171" fmla="*/ 1428633 w 1713782"/>
              <a:gd name="connsiteY171" fmla="*/ 730034 h 1558456"/>
              <a:gd name="connsiteX172" fmla="*/ 1428633 w 1713782"/>
              <a:gd name="connsiteY172" fmla="*/ 737905 h 1558456"/>
              <a:gd name="connsiteX173" fmla="*/ 1428633 w 1713782"/>
              <a:gd name="connsiteY173" fmla="*/ 1298058 h 1558456"/>
              <a:gd name="connsiteX174" fmla="*/ 848950 w 1713782"/>
              <a:gd name="connsiteY174" fmla="*/ 1298058 h 1558456"/>
              <a:gd name="connsiteX175" fmla="*/ 841731 w 1713782"/>
              <a:gd name="connsiteY175" fmla="*/ 1299369 h 1558456"/>
              <a:gd name="connsiteX176" fmla="*/ 834512 w 1713782"/>
              <a:gd name="connsiteY176" fmla="*/ 1300025 h 1558456"/>
              <a:gd name="connsiteX177" fmla="*/ 828015 w 1713782"/>
              <a:gd name="connsiteY177" fmla="*/ 1301993 h 1558456"/>
              <a:gd name="connsiteX178" fmla="*/ 822240 w 1713782"/>
              <a:gd name="connsiteY178" fmla="*/ 1303961 h 1558456"/>
              <a:gd name="connsiteX179" fmla="*/ 817909 w 1713782"/>
              <a:gd name="connsiteY179" fmla="*/ 1307240 h 1558456"/>
              <a:gd name="connsiteX180" fmla="*/ 815021 w 1713782"/>
              <a:gd name="connsiteY180" fmla="*/ 1311176 h 1558456"/>
              <a:gd name="connsiteX181" fmla="*/ 812855 w 1713782"/>
              <a:gd name="connsiteY181" fmla="*/ 1313800 h 1558456"/>
              <a:gd name="connsiteX182" fmla="*/ 811412 w 1713782"/>
              <a:gd name="connsiteY182" fmla="*/ 1317735 h 1558456"/>
              <a:gd name="connsiteX183" fmla="*/ 811412 w 1713782"/>
              <a:gd name="connsiteY183" fmla="*/ 1322982 h 1558456"/>
              <a:gd name="connsiteX184" fmla="*/ 812855 w 1713782"/>
              <a:gd name="connsiteY184" fmla="*/ 1326918 h 1558456"/>
              <a:gd name="connsiteX185" fmla="*/ 813898 w 1713782"/>
              <a:gd name="connsiteY185" fmla="*/ 1329129 h 1558456"/>
              <a:gd name="connsiteX186" fmla="*/ 813197 w 1713782"/>
              <a:gd name="connsiteY186" fmla="*/ 1330404 h 1558456"/>
              <a:gd name="connsiteX187" fmla="*/ 811752 w 1713782"/>
              <a:gd name="connsiteY187" fmla="*/ 1334347 h 1558456"/>
              <a:gd name="connsiteX188" fmla="*/ 811752 w 1713782"/>
              <a:gd name="connsiteY188" fmla="*/ 1338290 h 1558456"/>
              <a:gd name="connsiteX189" fmla="*/ 813197 w 1713782"/>
              <a:gd name="connsiteY189" fmla="*/ 1342889 h 1558456"/>
              <a:gd name="connsiteX190" fmla="*/ 815363 w 1713782"/>
              <a:gd name="connsiteY190" fmla="*/ 1346832 h 1558456"/>
              <a:gd name="connsiteX191" fmla="*/ 818252 w 1713782"/>
              <a:gd name="connsiteY191" fmla="*/ 1352089 h 1558456"/>
              <a:gd name="connsiteX192" fmla="*/ 822585 w 1713782"/>
              <a:gd name="connsiteY192" fmla="*/ 1356032 h 1558456"/>
              <a:gd name="connsiteX193" fmla="*/ 828363 w 1713782"/>
              <a:gd name="connsiteY193" fmla="*/ 1360632 h 1558456"/>
              <a:gd name="connsiteX194" fmla="*/ 834863 w 1713782"/>
              <a:gd name="connsiteY194" fmla="*/ 1364575 h 1558456"/>
              <a:gd name="connsiteX195" fmla="*/ 840640 w 1713782"/>
              <a:gd name="connsiteY195" fmla="*/ 1367860 h 1558456"/>
              <a:gd name="connsiteX196" fmla="*/ 850751 w 1713782"/>
              <a:gd name="connsiteY196" fmla="*/ 1372460 h 1558456"/>
              <a:gd name="connsiteX197" fmla="*/ 859418 w 1713782"/>
              <a:gd name="connsiteY197" fmla="*/ 1379689 h 1558456"/>
              <a:gd name="connsiteX198" fmla="*/ 870251 w 1713782"/>
              <a:gd name="connsiteY198" fmla="*/ 1388232 h 1558456"/>
              <a:gd name="connsiteX199" fmla="*/ 875306 w 1713782"/>
              <a:gd name="connsiteY199" fmla="*/ 1394146 h 1558456"/>
              <a:gd name="connsiteX200" fmla="*/ 881084 w 1713782"/>
              <a:gd name="connsiteY200" fmla="*/ 1400060 h 1558456"/>
              <a:gd name="connsiteX201" fmla="*/ 886139 w 1713782"/>
              <a:gd name="connsiteY201" fmla="*/ 1406631 h 1558456"/>
              <a:gd name="connsiteX202" fmla="*/ 890472 w 1713782"/>
              <a:gd name="connsiteY202" fmla="*/ 1414517 h 1558456"/>
              <a:gd name="connsiteX203" fmla="*/ 894083 w 1713782"/>
              <a:gd name="connsiteY203" fmla="*/ 1422402 h 1558456"/>
              <a:gd name="connsiteX204" fmla="*/ 896972 w 1713782"/>
              <a:gd name="connsiteY204" fmla="*/ 1432259 h 1558456"/>
              <a:gd name="connsiteX205" fmla="*/ 898588 w 1713782"/>
              <a:gd name="connsiteY205" fmla="*/ 1439608 h 1558456"/>
              <a:gd name="connsiteX206" fmla="*/ 898039 w 1713782"/>
              <a:gd name="connsiteY206" fmla="*/ 1449574 h 1558456"/>
              <a:gd name="connsiteX207" fmla="*/ 895874 w 1713782"/>
              <a:gd name="connsiteY207" fmla="*/ 1461381 h 1558456"/>
              <a:gd name="connsiteX208" fmla="*/ 891542 w 1713782"/>
              <a:gd name="connsiteY208" fmla="*/ 1473187 h 1558456"/>
              <a:gd name="connsiteX209" fmla="*/ 885767 w 1713782"/>
              <a:gd name="connsiteY209" fmla="*/ 1483682 h 1558456"/>
              <a:gd name="connsiteX210" fmla="*/ 879270 w 1713782"/>
              <a:gd name="connsiteY210" fmla="*/ 1494176 h 1558456"/>
              <a:gd name="connsiteX211" fmla="*/ 870607 w 1713782"/>
              <a:gd name="connsiteY211" fmla="*/ 1504015 h 1558456"/>
              <a:gd name="connsiteX212" fmla="*/ 861223 w 1713782"/>
              <a:gd name="connsiteY212" fmla="*/ 1513854 h 1558456"/>
              <a:gd name="connsiteX213" fmla="*/ 850394 w 1713782"/>
              <a:gd name="connsiteY213" fmla="*/ 1523037 h 1558456"/>
              <a:gd name="connsiteX214" fmla="*/ 838122 w 1713782"/>
              <a:gd name="connsiteY214" fmla="*/ 1529596 h 1558456"/>
              <a:gd name="connsiteX215" fmla="*/ 826572 w 1713782"/>
              <a:gd name="connsiteY215" fmla="*/ 1537467 h 1558456"/>
              <a:gd name="connsiteX216" fmla="*/ 812855 w 1713782"/>
              <a:gd name="connsiteY216" fmla="*/ 1543370 h 1558456"/>
              <a:gd name="connsiteX217" fmla="*/ 797696 w 1713782"/>
              <a:gd name="connsiteY217" fmla="*/ 1548617 h 1558456"/>
              <a:gd name="connsiteX218" fmla="*/ 782536 w 1713782"/>
              <a:gd name="connsiteY218" fmla="*/ 1552553 h 1558456"/>
              <a:gd name="connsiteX219" fmla="*/ 767376 w 1713782"/>
              <a:gd name="connsiteY219" fmla="*/ 1555177 h 1558456"/>
              <a:gd name="connsiteX220" fmla="*/ 750050 w 1713782"/>
              <a:gd name="connsiteY220" fmla="*/ 1557144 h 1558456"/>
              <a:gd name="connsiteX221" fmla="*/ 733447 w 1713782"/>
              <a:gd name="connsiteY221" fmla="*/ 1558456 h 1558456"/>
              <a:gd name="connsiteX222" fmla="*/ 716843 w 1713782"/>
              <a:gd name="connsiteY222" fmla="*/ 1557144 h 1558456"/>
              <a:gd name="connsiteX223" fmla="*/ 700240 w 1713782"/>
              <a:gd name="connsiteY223" fmla="*/ 1555177 h 1558456"/>
              <a:gd name="connsiteX224" fmla="*/ 684358 w 1713782"/>
              <a:gd name="connsiteY224" fmla="*/ 1552553 h 1558456"/>
              <a:gd name="connsiteX225" fmla="*/ 669198 w 1713782"/>
              <a:gd name="connsiteY225" fmla="*/ 1548617 h 1558456"/>
              <a:gd name="connsiteX226" fmla="*/ 654760 w 1713782"/>
              <a:gd name="connsiteY226" fmla="*/ 1543370 h 1558456"/>
              <a:gd name="connsiteX227" fmla="*/ 641044 w 1713782"/>
              <a:gd name="connsiteY227" fmla="*/ 1537467 h 1558456"/>
              <a:gd name="connsiteX228" fmla="*/ 628050 w 1713782"/>
              <a:gd name="connsiteY228" fmla="*/ 1529596 h 1558456"/>
              <a:gd name="connsiteX229" fmla="*/ 616500 w 1713782"/>
              <a:gd name="connsiteY229" fmla="*/ 1523037 h 1558456"/>
              <a:gd name="connsiteX230" fmla="*/ 605671 w 1713782"/>
              <a:gd name="connsiteY230" fmla="*/ 1513854 h 1558456"/>
              <a:gd name="connsiteX231" fmla="*/ 597008 w 1713782"/>
              <a:gd name="connsiteY231" fmla="*/ 1504015 h 1558456"/>
              <a:gd name="connsiteX232" fmla="*/ 588346 w 1713782"/>
              <a:gd name="connsiteY232" fmla="*/ 1494176 h 1558456"/>
              <a:gd name="connsiteX233" fmla="*/ 580405 w 1713782"/>
              <a:gd name="connsiteY233" fmla="*/ 1483682 h 1558456"/>
              <a:gd name="connsiteX234" fmla="*/ 575352 w 1713782"/>
              <a:gd name="connsiteY234" fmla="*/ 1473187 h 1558456"/>
              <a:gd name="connsiteX235" fmla="*/ 571020 w 1713782"/>
              <a:gd name="connsiteY235" fmla="*/ 1461381 h 1558456"/>
              <a:gd name="connsiteX236" fmla="*/ 568855 w 1713782"/>
              <a:gd name="connsiteY236" fmla="*/ 1449574 h 1558456"/>
              <a:gd name="connsiteX237" fmla="*/ 568521 w 1713782"/>
              <a:gd name="connsiteY237" fmla="*/ 1446541 h 1558456"/>
              <a:gd name="connsiteX238" fmla="*/ 569093 w 1713782"/>
              <a:gd name="connsiteY238" fmla="*/ 1442116 h 1558456"/>
              <a:gd name="connsiteX239" fmla="*/ 571260 w 1713782"/>
              <a:gd name="connsiteY239" fmla="*/ 1432259 h 1558456"/>
              <a:gd name="connsiteX240" fmla="*/ 573426 w 1713782"/>
              <a:gd name="connsiteY240" fmla="*/ 1422402 h 1558456"/>
              <a:gd name="connsiteX241" fmla="*/ 577760 w 1713782"/>
              <a:gd name="connsiteY241" fmla="*/ 1414517 h 1558456"/>
              <a:gd name="connsiteX242" fmla="*/ 582093 w 1713782"/>
              <a:gd name="connsiteY242" fmla="*/ 1406631 h 1558456"/>
              <a:gd name="connsiteX243" fmla="*/ 586426 w 1713782"/>
              <a:gd name="connsiteY243" fmla="*/ 1400060 h 1558456"/>
              <a:gd name="connsiteX244" fmla="*/ 591481 w 1713782"/>
              <a:gd name="connsiteY244" fmla="*/ 1394146 h 1558456"/>
              <a:gd name="connsiteX245" fmla="*/ 597259 w 1713782"/>
              <a:gd name="connsiteY245" fmla="*/ 1388232 h 1558456"/>
              <a:gd name="connsiteX246" fmla="*/ 608092 w 1713782"/>
              <a:gd name="connsiteY246" fmla="*/ 1379689 h 1558456"/>
              <a:gd name="connsiteX247" fmla="*/ 617481 w 1713782"/>
              <a:gd name="connsiteY247" fmla="*/ 1372460 h 1558456"/>
              <a:gd name="connsiteX248" fmla="*/ 626147 w 1713782"/>
              <a:gd name="connsiteY248" fmla="*/ 1367860 h 1558456"/>
              <a:gd name="connsiteX249" fmla="*/ 633369 w 1713782"/>
              <a:gd name="connsiteY249" fmla="*/ 1364575 h 1558456"/>
              <a:gd name="connsiteX250" fmla="*/ 639869 w 1713782"/>
              <a:gd name="connsiteY250" fmla="*/ 1360632 h 1558456"/>
              <a:gd name="connsiteX251" fmla="*/ 645646 w 1713782"/>
              <a:gd name="connsiteY251" fmla="*/ 1356032 h 1558456"/>
              <a:gd name="connsiteX252" fmla="*/ 649980 w 1713782"/>
              <a:gd name="connsiteY252" fmla="*/ 1352089 h 1558456"/>
              <a:gd name="connsiteX253" fmla="*/ 652868 w 1713782"/>
              <a:gd name="connsiteY253" fmla="*/ 1346832 h 1558456"/>
              <a:gd name="connsiteX254" fmla="*/ 655035 w 1713782"/>
              <a:gd name="connsiteY254" fmla="*/ 1342889 h 1558456"/>
              <a:gd name="connsiteX255" fmla="*/ 655035 w 1713782"/>
              <a:gd name="connsiteY255" fmla="*/ 1338290 h 1558456"/>
              <a:gd name="connsiteX256" fmla="*/ 655035 w 1713782"/>
              <a:gd name="connsiteY256" fmla="*/ 1334347 h 1558456"/>
              <a:gd name="connsiteX257" fmla="*/ 654313 w 1713782"/>
              <a:gd name="connsiteY257" fmla="*/ 1330404 h 1558456"/>
              <a:gd name="connsiteX258" fmla="*/ 653669 w 1713782"/>
              <a:gd name="connsiteY258" fmla="*/ 1329232 h 1558456"/>
              <a:gd name="connsiteX259" fmla="*/ 654760 w 1713782"/>
              <a:gd name="connsiteY259" fmla="*/ 1326918 h 1558456"/>
              <a:gd name="connsiteX260" fmla="*/ 654760 w 1713782"/>
              <a:gd name="connsiteY260" fmla="*/ 1322982 h 1558456"/>
              <a:gd name="connsiteX261" fmla="*/ 654760 w 1713782"/>
              <a:gd name="connsiteY261" fmla="*/ 1317735 h 1558456"/>
              <a:gd name="connsiteX262" fmla="*/ 654038 w 1713782"/>
              <a:gd name="connsiteY262" fmla="*/ 1313800 h 1558456"/>
              <a:gd name="connsiteX263" fmla="*/ 651873 w 1713782"/>
              <a:gd name="connsiteY263" fmla="*/ 1311176 h 1558456"/>
              <a:gd name="connsiteX264" fmla="*/ 648263 w 1713782"/>
              <a:gd name="connsiteY264" fmla="*/ 1307240 h 1558456"/>
              <a:gd name="connsiteX265" fmla="*/ 643932 w 1713782"/>
              <a:gd name="connsiteY265" fmla="*/ 1303961 h 1558456"/>
              <a:gd name="connsiteX266" fmla="*/ 639600 w 1713782"/>
              <a:gd name="connsiteY266" fmla="*/ 1301993 h 1558456"/>
              <a:gd name="connsiteX267" fmla="*/ 633103 w 1713782"/>
              <a:gd name="connsiteY267" fmla="*/ 1300025 h 1558456"/>
              <a:gd name="connsiteX268" fmla="*/ 625884 w 1713782"/>
              <a:gd name="connsiteY268" fmla="*/ 1299369 h 1558456"/>
              <a:gd name="connsiteX269" fmla="*/ 617222 w 1713782"/>
              <a:gd name="connsiteY269" fmla="*/ 1298058 h 1558456"/>
              <a:gd name="connsiteX270" fmla="*/ 0 w 1713782"/>
              <a:gd name="connsiteY270" fmla="*/ 1298058 h 1558456"/>
              <a:gd name="connsiteX271" fmla="*/ 0 w 1713782"/>
              <a:gd name="connsiteY271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1713782" h="1558456">
                <a:moveTo>
                  <a:pt x="0" y="0"/>
                </a:moveTo>
                <a:lnTo>
                  <a:pt x="646097" y="0"/>
                </a:lnTo>
                <a:lnTo>
                  <a:pt x="651873" y="5247"/>
                </a:lnTo>
                <a:lnTo>
                  <a:pt x="654760" y="9839"/>
                </a:lnTo>
                <a:lnTo>
                  <a:pt x="654760" y="13602"/>
                </a:lnTo>
                <a:lnTo>
                  <a:pt x="654760" y="17537"/>
                </a:lnTo>
                <a:lnTo>
                  <a:pt x="652595" y="22129"/>
                </a:lnTo>
                <a:lnTo>
                  <a:pt x="649707" y="26064"/>
                </a:lnTo>
                <a:lnTo>
                  <a:pt x="645376" y="31312"/>
                </a:lnTo>
                <a:lnTo>
                  <a:pt x="639601" y="35247"/>
                </a:lnTo>
                <a:lnTo>
                  <a:pt x="633103" y="39183"/>
                </a:lnTo>
                <a:lnTo>
                  <a:pt x="625884" y="43118"/>
                </a:lnTo>
                <a:lnTo>
                  <a:pt x="617222" y="47710"/>
                </a:lnTo>
                <a:lnTo>
                  <a:pt x="607837" y="53613"/>
                </a:lnTo>
                <a:lnTo>
                  <a:pt x="597009" y="62796"/>
                </a:lnTo>
                <a:lnTo>
                  <a:pt x="591233" y="68699"/>
                </a:lnTo>
                <a:lnTo>
                  <a:pt x="586180" y="74602"/>
                </a:lnTo>
                <a:lnTo>
                  <a:pt x="581849" y="81817"/>
                </a:lnTo>
                <a:lnTo>
                  <a:pt x="577517" y="89032"/>
                </a:lnTo>
                <a:lnTo>
                  <a:pt x="573186" y="97559"/>
                </a:lnTo>
                <a:lnTo>
                  <a:pt x="571020" y="106742"/>
                </a:lnTo>
                <a:lnTo>
                  <a:pt x="568855" y="116581"/>
                </a:lnTo>
                <a:lnTo>
                  <a:pt x="567411" y="127075"/>
                </a:lnTo>
                <a:lnTo>
                  <a:pt x="568855" y="140194"/>
                </a:lnTo>
                <a:lnTo>
                  <a:pt x="568855" y="144302"/>
                </a:lnTo>
                <a:lnTo>
                  <a:pt x="571742" y="156108"/>
                </a:lnTo>
                <a:lnTo>
                  <a:pt x="575352" y="167915"/>
                </a:lnTo>
                <a:lnTo>
                  <a:pt x="581849" y="178409"/>
                </a:lnTo>
                <a:lnTo>
                  <a:pt x="588346" y="189560"/>
                </a:lnTo>
                <a:lnTo>
                  <a:pt x="597008" y="199399"/>
                </a:lnTo>
                <a:lnTo>
                  <a:pt x="606393" y="209237"/>
                </a:lnTo>
                <a:lnTo>
                  <a:pt x="617222" y="217108"/>
                </a:lnTo>
                <a:lnTo>
                  <a:pt x="628050" y="224979"/>
                </a:lnTo>
                <a:lnTo>
                  <a:pt x="641044" y="231538"/>
                </a:lnTo>
                <a:lnTo>
                  <a:pt x="654760" y="238753"/>
                </a:lnTo>
                <a:lnTo>
                  <a:pt x="669198" y="243345"/>
                </a:lnTo>
                <a:lnTo>
                  <a:pt x="684358" y="247280"/>
                </a:lnTo>
                <a:lnTo>
                  <a:pt x="700240" y="250560"/>
                </a:lnTo>
                <a:lnTo>
                  <a:pt x="716843" y="252528"/>
                </a:lnTo>
                <a:lnTo>
                  <a:pt x="733447" y="253184"/>
                </a:lnTo>
                <a:lnTo>
                  <a:pt x="750772" y="252528"/>
                </a:lnTo>
                <a:lnTo>
                  <a:pt x="767376" y="250560"/>
                </a:lnTo>
                <a:lnTo>
                  <a:pt x="783258" y="247280"/>
                </a:lnTo>
                <a:lnTo>
                  <a:pt x="798418" y="243345"/>
                </a:lnTo>
                <a:lnTo>
                  <a:pt x="812855" y="238753"/>
                </a:lnTo>
                <a:lnTo>
                  <a:pt x="826572" y="231538"/>
                </a:lnTo>
                <a:lnTo>
                  <a:pt x="839566" y="224979"/>
                </a:lnTo>
                <a:lnTo>
                  <a:pt x="851116" y="217108"/>
                </a:lnTo>
                <a:lnTo>
                  <a:pt x="861223" y="209237"/>
                </a:lnTo>
                <a:lnTo>
                  <a:pt x="870607" y="199399"/>
                </a:lnTo>
                <a:lnTo>
                  <a:pt x="879270" y="189560"/>
                </a:lnTo>
                <a:lnTo>
                  <a:pt x="885767" y="178409"/>
                </a:lnTo>
                <a:lnTo>
                  <a:pt x="892264" y="167915"/>
                </a:lnTo>
                <a:lnTo>
                  <a:pt x="895874" y="156108"/>
                </a:lnTo>
                <a:lnTo>
                  <a:pt x="898761" y="144302"/>
                </a:lnTo>
                <a:lnTo>
                  <a:pt x="900205" y="131839"/>
                </a:lnTo>
                <a:lnTo>
                  <a:pt x="898761" y="120689"/>
                </a:lnTo>
                <a:lnTo>
                  <a:pt x="898761" y="116581"/>
                </a:lnTo>
                <a:lnTo>
                  <a:pt x="896595" y="106742"/>
                </a:lnTo>
                <a:lnTo>
                  <a:pt x="893708" y="97559"/>
                </a:lnTo>
                <a:lnTo>
                  <a:pt x="890098" y="89032"/>
                </a:lnTo>
                <a:lnTo>
                  <a:pt x="885767" y="81817"/>
                </a:lnTo>
                <a:lnTo>
                  <a:pt x="880714" y="74602"/>
                </a:lnTo>
                <a:lnTo>
                  <a:pt x="874939" y="68699"/>
                </a:lnTo>
                <a:lnTo>
                  <a:pt x="869885" y="62796"/>
                </a:lnTo>
                <a:lnTo>
                  <a:pt x="859057" y="53613"/>
                </a:lnTo>
                <a:lnTo>
                  <a:pt x="850394" y="47710"/>
                </a:lnTo>
                <a:lnTo>
                  <a:pt x="840288" y="43118"/>
                </a:lnTo>
                <a:lnTo>
                  <a:pt x="834512" y="39183"/>
                </a:lnTo>
                <a:lnTo>
                  <a:pt x="828015" y="35247"/>
                </a:lnTo>
                <a:lnTo>
                  <a:pt x="822240" y="31312"/>
                </a:lnTo>
                <a:lnTo>
                  <a:pt x="817909" y="26064"/>
                </a:lnTo>
                <a:lnTo>
                  <a:pt x="815021" y="22129"/>
                </a:lnTo>
                <a:lnTo>
                  <a:pt x="812856" y="17537"/>
                </a:lnTo>
                <a:lnTo>
                  <a:pt x="811726" y="14458"/>
                </a:lnTo>
                <a:lnTo>
                  <a:pt x="812855" y="9839"/>
                </a:lnTo>
                <a:lnTo>
                  <a:pt x="815743" y="5247"/>
                </a:lnTo>
                <a:lnTo>
                  <a:pt x="821518" y="0"/>
                </a:lnTo>
                <a:lnTo>
                  <a:pt x="1428633" y="0"/>
                </a:lnTo>
                <a:lnTo>
                  <a:pt x="1428633" y="526045"/>
                </a:lnTo>
                <a:lnTo>
                  <a:pt x="1428633" y="533916"/>
                </a:lnTo>
                <a:lnTo>
                  <a:pt x="1430077" y="540475"/>
                </a:lnTo>
                <a:lnTo>
                  <a:pt x="1432243" y="546378"/>
                </a:lnTo>
                <a:lnTo>
                  <a:pt x="1435130" y="550969"/>
                </a:lnTo>
                <a:lnTo>
                  <a:pt x="1438740" y="554905"/>
                </a:lnTo>
                <a:lnTo>
                  <a:pt x="1441627" y="558185"/>
                </a:lnTo>
                <a:lnTo>
                  <a:pt x="1445959" y="560152"/>
                </a:lnTo>
                <a:lnTo>
                  <a:pt x="1450290" y="560808"/>
                </a:lnTo>
                <a:lnTo>
                  <a:pt x="1454621" y="560808"/>
                </a:lnTo>
                <a:lnTo>
                  <a:pt x="1460397" y="560152"/>
                </a:lnTo>
                <a:lnTo>
                  <a:pt x="1464728" y="558185"/>
                </a:lnTo>
                <a:lnTo>
                  <a:pt x="1465552" y="557650"/>
                </a:lnTo>
                <a:lnTo>
                  <a:pt x="1467615" y="557114"/>
                </a:lnTo>
                <a:lnTo>
                  <a:pt x="1471947" y="555146"/>
                </a:lnTo>
                <a:lnTo>
                  <a:pt x="1477723" y="552521"/>
                </a:lnTo>
                <a:lnTo>
                  <a:pt x="1482053" y="548583"/>
                </a:lnTo>
                <a:lnTo>
                  <a:pt x="1487106" y="543990"/>
                </a:lnTo>
                <a:lnTo>
                  <a:pt x="1491438" y="538084"/>
                </a:lnTo>
                <a:lnTo>
                  <a:pt x="1495769" y="532178"/>
                </a:lnTo>
                <a:lnTo>
                  <a:pt x="1501544" y="522990"/>
                </a:lnTo>
                <a:lnTo>
                  <a:pt x="1508042" y="515116"/>
                </a:lnTo>
                <a:lnTo>
                  <a:pt x="1517427" y="505273"/>
                </a:lnTo>
                <a:lnTo>
                  <a:pt x="1523924" y="500679"/>
                </a:lnTo>
                <a:lnTo>
                  <a:pt x="1530420" y="495429"/>
                </a:lnTo>
                <a:lnTo>
                  <a:pt x="1538362" y="490836"/>
                </a:lnTo>
                <a:lnTo>
                  <a:pt x="1546957" y="486929"/>
                </a:lnTo>
                <a:lnTo>
                  <a:pt x="1547746" y="486690"/>
                </a:lnTo>
                <a:lnTo>
                  <a:pt x="1558574" y="483410"/>
                </a:lnTo>
                <a:lnTo>
                  <a:pt x="1569403" y="481442"/>
                </a:lnTo>
                <a:lnTo>
                  <a:pt x="1580953" y="481442"/>
                </a:lnTo>
                <a:lnTo>
                  <a:pt x="1593947" y="481442"/>
                </a:lnTo>
                <a:lnTo>
                  <a:pt x="1607663" y="484722"/>
                </a:lnTo>
                <a:lnTo>
                  <a:pt x="1619936" y="488657"/>
                </a:lnTo>
                <a:lnTo>
                  <a:pt x="1632930" y="493249"/>
                </a:lnTo>
                <a:lnTo>
                  <a:pt x="1643758" y="499152"/>
                </a:lnTo>
                <a:lnTo>
                  <a:pt x="1655309" y="507023"/>
                </a:lnTo>
                <a:lnTo>
                  <a:pt x="1665415" y="516206"/>
                </a:lnTo>
                <a:lnTo>
                  <a:pt x="1674800" y="526045"/>
                </a:lnTo>
                <a:lnTo>
                  <a:pt x="1683463" y="535883"/>
                </a:lnTo>
                <a:lnTo>
                  <a:pt x="1690682" y="547690"/>
                </a:lnTo>
                <a:lnTo>
                  <a:pt x="1697179" y="560152"/>
                </a:lnTo>
                <a:lnTo>
                  <a:pt x="1702954" y="572615"/>
                </a:lnTo>
                <a:lnTo>
                  <a:pt x="1707285" y="586389"/>
                </a:lnTo>
                <a:lnTo>
                  <a:pt x="1711617" y="601475"/>
                </a:lnTo>
                <a:lnTo>
                  <a:pt x="1712338" y="615905"/>
                </a:lnTo>
                <a:lnTo>
                  <a:pt x="1713782" y="631647"/>
                </a:lnTo>
                <a:lnTo>
                  <a:pt x="1712338" y="647389"/>
                </a:lnTo>
                <a:lnTo>
                  <a:pt x="1711617" y="661819"/>
                </a:lnTo>
                <a:lnTo>
                  <a:pt x="1707285" y="676905"/>
                </a:lnTo>
                <a:lnTo>
                  <a:pt x="1702954" y="690680"/>
                </a:lnTo>
                <a:lnTo>
                  <a:pt x="1697179" y="703142"/>
                </a:lnTo>
                <a:lnTo>
                  <a:pt x="1690682" y="716260"/>
                </a:lnTo>
                <a:lnTo>
                  <a:pt x="1683463" y="728067"/>
                </a:lnTo>
                <a:lnTo>
                  <a:pt x="1674800" y="738561"/>
                </a:lnTo>
                <a:lnTo>
                  <a:pt x="1665415" y="748400"/>
                </a:lnTo>
                <a:lnTo>
                  <a:pt x="1655309" y="756271"/>
                </a:lnTo>
                <a:lnTo>
                  <a:pt x="1643758" y="764142"/>
                </a:lnTo>
                <a:lnTo>
                  <a:pt x="1632930" y="770045"/>
                </a:lnTo>
                <a:lnTo>
                  <a:pt x="1621981" y="775020"/>
                </a:lnTo>
                <a:lnTo>
                  <a:pt x="1616469" y="776690"/>
                </a:lnTo>
                <a:lnTo>
                  <a:pt x="1614364" y="777140"/>
                </a:lnTo>
                <a:lnTo>
                  <a:pt x="1602610" y="778921"/>
                </a:lnTo>
                <a:lnTo>
                  <a:pt x="1588894" y="780233"/>
                </a:lnTo>
                <a:lnTo>
                  <a:pt x="1576622" y="778921"/>
                </a:lnTo>
                <a:lnTo>
                  <a:pt x="1566516" y="776952"/>
                </a:lnTo>
                <a:lnTo>
                  <a:pt x="1556409" y="774983"/>
                </a:lnTo>
                <a:lnTo>
                  <a:pt x="1547025" y="771046"/>
                </a:lnTo>
                <a:lnTo>
                  <a:pt x="1538362" y="767109"/>
                </a:lnTo>
                <a:lnTo>
                  <a:pt x="1530420" y="763171"/>
                </a:lnTo>
                <a:lnTo>
                  <a:pt x="1523924" y="758578"/>
                </a:lnTo>
                <a:lnTo>
                  <a:pt x="1517427" y="753328"/>
                </a:lnTo>
                <a:lnTo>
                  <a:pt x="1508042" y="743484"/>
                </a:lnTo>
                <a:lnTo>
                  <a:pt x="1501544" y="734953"/>
                </a:lnTo>
                <a:lnTo>
                  <a:pt x="1495769" y="727079"/>
                </a:lnTo>
                <a:lnTo>
                  <a:pt x="1491438" y="720516"/>
                </a:lnTo>
                <a:lnTo>
                  <a:pt x="1487106" y="714610"/>
                </a:lnTo>
                <a:lnTo>
                  <a:pt x="1482053" y="709360"/>
                </a:lnTo>
                <a:lnTo>
                  <a:pt x="1477723" y="705423"/>
                </a:lnTo>
                <a:lnTo>
                  <a:pt x="1471947" y="702798"/>
                </a:lnTo>
                <a:lnTo>
                  <a:pt x="1467615" y="700829"/>
                </a:lnTo>
                <a:lnTo>
                  <a:pt x="1462562" y="700829"/>
                </a:lnTo>
                <a:lnTo>
                  <a:pt x="1458231" y="700829"/>
                </a:lnTo>
                <a:lnTo>
                  <a:pt x="1453900" y="701485"/>
                </a:lnTo>
                <a:lnTo>
                  <a:pt x="1451698" y="702486"/>
                </a:lnTo>
                <a:lnTo>
                  <a:pt x="1450290" y="702486"/>
                </a:lnTo>
                <a:lnTo>
                  <a:pt x="1445959" y="703142"/>
                </a:lnTo>
                <a:lnTo>
                  <a:pt x="1441627" y="705110"/>
                </a:lnTo>
                <a:lnTo>
                  <a:pt x="1438740" y="708389"/>
                </a:lnTo>
                <a:lnTo>
                  <a:pt x="1435130" y="712325"/>
                </a:lnTo>
                <a:lnTo>
                  <a:pt x="1432243" y="716916"/>
                </a:lnTo>
                <a:lnTo>
                  <a:pt x="1430077" y="722819"/>
                </a:lnTo>
                <a:lnTo>
                  <a:pt x="1428633" y="730034"/>
                </a:lnTo>
                <a:lnTo>
                  <a:pt x="1428633" y="737905"/>
                </a:lnTo>
                <a:lnTo>
                  <a:pt x="1428633" y="1298058"/>
                </a:lnTo>
                <a:lnTo>
                  <a:pt x="848950" y="1298058"/>
                </a:lnTo>
                <a:lnTo>
                  <a:pt x="841731" y="1299369"/>
                </a:lnTo>
                <a:lnTo>
                  <a:pt x="834512" y="1300025"/>
                </a:lnTo>
                <a:lnTo>
                  <a:pt x="828015" y="1301993"/>
                </a:lnTo>
                <a:lnTo>
                  <a:pt x="822240" y="1303961"/>
                </a:lnTo>
                <a:lnTo>
                  <a:pt x="817909" y="1307240"/>
                </a:lnTo>
                <a:lnTo>
                  <a:pt x="815021" y="1311176"/>
                </a:lnTo>
                <a:lnTo>
                  <a:pt x="812855" y="1313800"/>
                </a:lnTo>
                <a:lnTo>
                  <a:pt x="811412" y="1317735"/>
                </a:lnTo>
                <a:lnTo>
                  <a:pt x="811412" y="1322982"/>
                </a:lnTo>
                <a:lnTo>
                  <a:pt x="812855" y="1326918"/>
                </a:lnTo>
                <a:lnTo>
                  <a:pt x="813898" y="1329129"/>
                </a:lnTo>
                <a:lnTo>
                  <a:pt x="813197" y="1330404"/>
                </a:lnTo>
                <a:lnTo>
                  <a:pt x="811752" y="1334347"/>
                </a:lnTo>
                <a:lnTo>
                  <a:pt x="811752" y="1338290"/>
                </a:lnTo>
                <a:lnTo>
                  <a:pt x="813197" y="1342889"/>
                </a:lnTo>
                <a:lnTo>
                  <a:pt x="815363" y="1346832"/>
                </a:lnTo>
                <a:lnTo>
                  <a:pt x="818252" y="1352089"/>
                </a:lnTo>
                <a:lnTo>
                  <a:pt x="822585" y="1356032"/>
                </a:lnTo>
                <a:lnTo>
                  <a:pt x="828363" y="1360632"/>
                </a:lnTo>
                <a:lnTo>
                  <a:pt x="834863" y="1364575"/>
                </a:lnTo>
                <a:lnTo>
                  <a:pt x="840640" y="1367860"/>
                </a:lnTo>
                <a:lnTo>
                  <a:pt x="850751" y="1372460"/>
                </a:lnTo>
                <a:lnTo>
                  <a:pt x="859418" y="1379689"/>
                </a:lnTo>
                <a:lnTo>
                  <a:pt x="870251" y="1388232"/>
                </a:lnTo>
                <a:lnTo>
                  <a:pt x="875306" y="1394146"/>
                </a:lnTo>
                <a:lnTo>
                  <a:pt x="881084" y="1400060"/>
                </a:lnTo>
                <a:lnTo>
                  <a:pt x="886139" y="1406631"/>
                </a:lnTo>
                <a:lnTo>
                  <a:pt x="890472" y="1414517"/>
                </a:lnTo>
                <a:lnTo>
                  <a:pt x="894083" y="1422402"/>
                </a:lnTo>
                <a:lnTo>
                  <a:pt x="896972" y="1432259"/>
                </a:lnTo>
                <a:lnTo>
                  <a:pt x="898588" y="1439608"/>
                </a:lnTo>
                <a:lnTo>
                  <a:pt x="898039" y="1449574"/>
                </a:lnTo>
                <a:lnTo>
                  <a:pt x="895874" y="1461381"/>
                </a:lnTo>
                <a:lnTo>
                  <a:pt x="891542" y="1473187"/>
                </a:lnTo>
                <a:lnTo>
                  <a:pt x="885767" y="1483682"/>
                </a:lnTo>
                <a:lnTo>
                  <a:pt x="879270" y="1494176"/>
                </a:lnTo>
                <a:lnTo>
                  <a:pt x="870607" y="1504015"/>
                </a:lnTo>
                <a:lnTo>
                  <a:pt x="861223" y="1513854"/>
                </a:lnTo>
                <a:lnTo>
                  <a:pt x="850394" y="1523037"/>
                </a:lnTo>
                <a:lnTo>
                  <a:pt x="838122" y="1529596"/>
                </a:lnTo>
                <a:lnTo>
                  <a:pt x="826572" y="1537467"/>
                </a:lnTo>
                <a:lnTo>
                  <a:pt x="812855" y="1543370"/>
                </a:lnTo>
                <a:lnTo>
                  <a:pt x="797696" y="1548617"/>
                </a:lnTo>
                <a:lnTo>
                  <a:pt x="782536" y="1552553"/>
                </a:lnTo>
                <a:lnTo>
                  <a:pt x="767376" y="1555177"/>
                </a:lnTo>
                <a:lnTo>
                  <a:pt x="750050" y="1557144"/>
                </a:lnTo>
                <a:lnTo>
                  <a:pt x="733447" y="1558456"/>
                </a:lnTo>
                <a:lnTo>
                  <a:pt x="716843" y="1557144"/>
                </a:lnTo>
                <a:lnTo>
                  <a:pt x="700240" y="1555177"/>
                </a:lnTo>
                <a:lnTo>
                  <a:pt x="684358" y="1552553"/>
                </a:lnTo>
                <a:lnTo>
                  <a:pt x="669198" y="1548617"/>
                </a:lnTo>
                <a:lnTo>
                  <a:pt x="654760" y="1543370"/>
                </a:lnTo>
                <a:lnTo>
                  <a:pt x="641044" y="1537467"/>
                </a:lnTo>
                <a:lnTo>
                  <a:pt x="628050" y="1529596"/>
                </a:lnTo>
                <a:lnTo>
                  <a:pt x="616500" y="1523037"/>
                </a:lnTo>
                <a:lnTo>
                  <a:pt x="605671" y="1513854"/>
                </a:lnTo>
                <a:lnTo>
                  <a:pt x="597008" y="1504015"/>
                </a:lnTo>
                <a:lnTo>
                  <a:pt x="588346" y="1494176"/>
                </a:lnTo>
                <a:lnTo>
                  <a:pt x="580405" y="1483682"/>
                </a:lnTo>
                <a:lnTo>
                  <a:pt x="575352" y="1473187"/>
                </a:lnTo>
                <a:lnTo>
                  <a:pt x="571020" y="1461381"/>
                </a:lnTo>
                <a:lnTo>
                  <a:pt x="568855" y="1449574"/>
                </a:lnTo>
                <a:lnTo>
                  <a:pt x="568521" y="1446541"/>
                </a:lnTo>
                <a:lnTo>
                  <a:pt x="569093" y="1442116"/>
                </a:lnTo>
                <a:lnTo>
                  <a:pt x="571260" y="1432259"/>
                </a:lnTo>
                <a:lnTo>
                  <a:pt x="573426" y="1422402"/>
                </a:lnTo>
                <a:lnTo>
                  <a:pt x="577760" y="1414517"/>
                </a:lnTo>
                <a:lnTo>
                  <a:pt x="582093" y="1406631"/>
                </a:lnTo>
                <a:lnTo>
                  <a:pt x="586426" y="1400060"/>
                </a:lnTo>
                <a:lnTo>
                  <a:pt x="591481" y="1394146"/>
                </a:lnTo>
                <a:lnTo>
                  <a:pt x="597259" y="1388232"/>
                </a:lnTo>
                <a:lnTo>
                  <a:pt x="608092" y="1379689"/>
                </a:lnTo>
                <a:lnTo>
                  <a:pt x="617481" y="1372460"/>
                </a:lnTo>
                <a:lnTo>
                  <a:pt x="626147" y="1367860"/>
                </a:lnTo>
                <a:lnTo>
                  <a:pt x="633369" y="1364575"/>
                </a:lnTo>
                <a:lnTo>
                  <a:pt x="639869" y="1360632"/>
                </a:lnTo>
                <a:lnTo>
                  <a:pt x="645646" y="1356032"/>
                </a:lnTo>
                <a:lnTo>
                  <a:pt x="649980" y="1352089"/>
                </a:lnTo>
                <a:lnTo>
                  <a:pt x="652868" y="1346832"/>
                </a:lnTo>
                <a:lnTo>
                  <a:pt x="655035" y="1342889"/>
                </a:lnTo>
                <a:lnTo>
                  <a:pt x="655035" y="1338290"/>
                </a:lnTo>
                <a:lnTo>
                  <a:pt x="655035" y="1334347"/>
                </a:lnTo>
                <a:lnTo>
                  <a:pt x="654313" y="1330404"/>
                </a:lnTo>
                <a:lnTo>
                  <a:pt x="653669" y="1329232"/>
                </a:lnTo>
                <a:lnTo>
                  <a:pt x="654760" y="1326918"/>
                </a:lnTo>
                <a:lnTo>
                  <a:pt x="654760" y="1322982"/>
                </a:lnTo>
                <a:lnTo>
                  <a:pt x="654760" y="1317735"/>
                </a:lnTo>
                <a:lnTo>
                  <a:pt x="654038" y="1313800"/>
                </a:lnTo>
                <a:lnTo>
                  <a:pt x="651873" y="1311176"/>
                </a:lnTo>
                <a:lnTo>
                  <a:pt x="648263" y="1307240"/>
                </a:lnTo>
                <a:lnTo>
                  <a:pt x="643932" y="1303961"/>
                </a:lnTo>
                <a:lnTo>
                  <a:pt x="639600" y="1301993"/>
                </a:lnTo>
                <a:lnTo>
                  <a:pt x="633103" y="1300025"/>
                </a:lnTo>
                <a:lnTo>
                  <a:pt x="625884" y="1299369"/>
                </a:lnTo>
                <a:lnTo>
                  <a:pt x="617222" y="1298058"/>
                </a:lnTo>
                <a:lnTo>
                  <a:pt x="0" y="12980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1CBE0ED-B46D-4F6D-9CE8-967F176A3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4" t="69663" r="1543" b="1338"/>
          <a:stretch>
            <a:fillRect/>
          </a:stretch>
        </p:blipFill>
        <p:spPr>
          <a:xfrm>
            <a:off x="6888446" y="4471977"/>
            <a:ext cx="1426467" cy="1561082"/>
          </a:xfrm>
          <a:custGeom>
            <a:avLst/>
            <a:gdLst>
              <a:gd name="connsiteX0" fmla="*/ 692649 w 1426467"/>
              <a:gd name="connsiteY0" fmla="*/ 0 h 1561082"/>
              <a:gd name="connsiteX1" fmla="*/ 709261 w 1426467"/>
              <a:gd name="connsiteY1" fmla="*/ 1313 h 1561082"/>
              <a:gd name="connsiteX2" fmla="*/ 725873 w 1426467"/>
              <a:gd name="connsiteY2" fmla="*/ 3283 h 1561082"/>
              <a:gd name="connsiteX3" fmla="*/ 741763 w 1426467"/>
              <a:gd name="connsiteY3" fmla="*/ 5910 h 1561082"/>
              <a:gd name="connsiteX4" fmla="*/ 756930 w 1426467"/>
              <a:gd name="connsiteY4" fmla="*/ 9851 h 1561082"/>
              <a:gd name="connsiteX5" fmla="*/ 771375 w 1426467"/>
              <a:gd name="connsiteY5" fmla="*/ 15105 h 1561082"/>
              <a:gd name="connsiteX6" fmla="*/ 785098 w 1426467"/>
              <a:gd name="connsiteY6" fmla="*/ 21016 h 1561082"/>
              <a:gd name="connsiteX7" fmla="*/ 798099 w 1426467"/>
              <a:gd name="connsiteY7" fmla="*/ 27583 h 1561082"/>
              <a:gd name="connsiteX8" fmla="*/ 808933 w 1426467"/>
              <a:gd name="connsiteY8" fmla="*/ 35464 h 1561082"/>
              <a:gd name="connsiteX9" fmla="*/ 819767 w 1426467"/>
              <a:gd name="connsiteY9" fmla="*/ 44658 h 1561082"/>
              <a:gd name="connsiteX10" fmla="*/ 829156 w 1426467"/>
              <a:gd name="connsiteY10" fmla="*/ 54510 h 1561082"/>
              <a:gd name="connsiteX11" fmla="*/ 837823 w 1426467"/>
              <a:gd name="connsiteY11" fmla="*/ 64361 h 1561082"/>
              <a:gd name="connsiteX12" fmla="*/ 844324 w 1426467"/>
              <a:gd name="connsiteY12" fmla="*/ 73555 h 1561082"/>
              <a:gd name="connsiteX13" fmla="*/ 849705 w 1426467"/>
              <a:gd name="connsiteY13" fmla="*/ 83342 h 1561082"/>
              <a:gd name="connsiteX14" fmla="*/ 852226 w 1426467"/>
              <a:gd name="connsiteY14" fmla="*/ 91588 h 1561082"/>
              <a:gd name="connsiteX15" fmla="*/ 855115 w 1426467"/>
              <a:gd name="connsiteY15" fmla="*/ 103399 h 1561082"/>
              <a:gd name="connsiteX16" fmla="*/ 855115 w 1426467"/>
              <a:gd name="connsiteY16" fmla="*/ 116523 h 1561082"/>
              <a:gd name="connsiteX17" fmla="*/ 855115 w 1426467"/>
              <a:gd name="connsiteY17" fmla="*/ 127022 h 1561082"/>
              <a:gd name="connsiteX18" fmla="*/ 852948 w 1426467"/>
              <a:gd name="connsiteY18" fmla="*/ 136865 h 1561082"/>
              <a:gd name="connsiteX19" fmla="*/ 850059 w 1426467"/>
              <a:gd name="connsiteY19" fmla="*/ 146052 h 1561082"/>
              <a:gd name="connsiteX20" fmla="*/ 846448 w 1426467"/>
              <a:gd name="connsiteY20" fmla="*/ 154582 h 1561082"/>
              <a:gd name="connsiteX21" fmla="*/ 842115 w 1426467"/>
              <a:gd name="connsiteY21" fmla="*/ 162457 h 1561082"/>
              <a:gd name="connsiteX22" fmla="*/ 837060 w 1426467"/>
              <a:gd name="connsiteY22" fmla="*/ 169019 h 1561082"/>
              <a:gd name="connsiteX23" fmla="*/ 832726 w 1426467"/>
              <a:gd name="connsiteY23" fmla="*/ 174924 h 1561082"/>
              <a:gd name="connsiteX24" fmla="*/ 826949 w 1426467"/>
              <a:gd name="connsiteY24" fmla="*/ 180830 h 1561082"/>
              <a:gd name="connsiteX25" fmla="*/ 816116 w 1426467"/>
              <a:gd name="connsiteY25" fmla="*/ 190017 h 1561082"/>
              <a:gd name="connsiteX26" fmla="*/ 806727 w 1426467"/>
              <a:gd name="connsiteY26" fmla="*/ 195922 h 1561082"/>
              <a:gd name="connsiteX27" fmla="*/ 798061 w 1426467"/>
              <a:gd name="connsiteY27" fmla="*/ 200516 h 1561082"/>
              <a:gd name="connsiteX28" fmla="*/ 787228 w 1426467"/>
              <a:gd name="connsiteY28" fmla="*/ 206422 h 1561082"/>
              <a:gd name="connsiteX29" fmla="*/ 778561 w 1426467"/>
              <a:gd name="connsiteY29" fmla="*/ 212327 h 1561082"/>
              <a:gd name="connsiteX30" fmla="*/ 773506 w 1426467"/>
              <a:gd name="connsiteY30" fmla="*/ 219545 h 1561082"/>
              <a:gd name="connsiteX31" fmla="*/ 769173 w 1426467"/>
              <a:gd name="connsiteY31" fmla="*/ 225451 h 1561082"/>
              <a:gd name="connsiteX32" fmla="*/ 767728 w 1426467"/>
              <a:gd name="connsiteY32" fmla="*/ 232013 h 1561082"/>
              <a:gd name="connsiteX33" fmla="*/ 769173 w 1426467"/>
              <a:gd name="connsiteY33" fmla="*/ 237919 h 1561082"/>
              <a:gd name="connsiteX34" fmla="*/ 769931 w 1426467"/>
              <a:gd name="connsiteY34" fmla="*/ 239297 h 1561082"/>
              <a:gd name="connsiteX35" fmla="*/ 769931 w 1426467"/>
              <a:gd name="connsiteY35" fmla="*/ 239712 h 1561082"/>
              <a:gd name="connsiteX36" fmla="*/ 771375 w 1426467"/>
              <a:gd name="connsiteY36" fmla="*/ 243652 h 1561082"/>
              <a:gd name="connsiteX37" fmla="*/ 773542 w 1426467"/>
              <a:gd name="connsiteY37" fmla="*/ 247592 h 1561082"/>
              <a:gd name="connsiteX38" fmla="*/ 776431 w 1426467"/>
              <a:gd name="connsiteY38" fmla="*/ 251533 h 1561082"/>
              <a:gd name="connsiteX39" fmla="*/ 780765 w 1426467"/>
              <a:gd name="connsiteY39" fmla="*/ 254817 h 1561082"/>
              <a:gd name="connsiteX40" fmla="*/ 786543 w 1426467"/>
              <a:gd name="connsiteY40" fmla="*/ 256130 h 1561082"/>
              <a:gd name="connsiteX41" fmla="*/ 793043 w 1426467"/>
              <a:gd name="connsiteY41" fmla="*/ 258100 h 1561082"/>
              <a:gd name="connsiteX42" fmla="*/ 800266 w 1426467"/>
              <a:gd name="connsiteY42" fmla="*/ 259414 h 1561082"/>
              <a:gd name="connsiteX43" fmla="*/ 808933 w 1426467"/>
              <a:gd name="connsiteY43" fmla="*/ 259414 h 1561082"/>
              <a:gd name="connsiteX44" fmla="*/ 1098560 w 1426467"/>
              <a:gd name="connsiteY44" fmla="*/ 259414 h 1561082"/>
              <a:gd name="connsiteX45" fmla="*/ 1098560 w 1426467"/>
              <a:gd name="connsiteY45" fmla="*/ 261384 h 1561082"/>
              <a:gd name="connsiteX46" fmla="*/ 1426467 w 1426467"/>
              <a:gd name="connsiteY46" fmla="*/ 261384 h 1561082"/>
              <a:gd name="connsiteX47" fmla="*/ 1426467 w 1426467"/>
              <a:gd name="connsiteY47" fmla="*/ 1561082 h 1561082"/>
              <a:gd name="connsiteX48" fmla="*/ 0 w 1426467"/>
              <a:gd name="connsiteY48" fmla="*/ 1561082 h 1561082"/>
              <a:gd name="connsiteX49" fmla="*/ 0 w 1426467"/>
              <a:gd name="connsiteY49" fmla="*/ 998908 h 1561082"/>
              <a:gd name="connsiteX50" fmla="*/ 0 w 1426467"/>
              <a:gd name="connsiteY50" fmla="*/ 991027 h 1561082"/>
              <a:gd name="connsiteX51" fmla="*/ 1444 w 1426467"/>
              <a:gd name="connsiteY51" fmla="*/ 985117 h 1561082"/>
              <a:gd name="connsiteX52" fmla="*/ 3611 w 1426467"/>
              <a:gd name="connsiteY52" fmla="*/ 979206 h 1561082"/>
              <a:gd name="connsiteX53" fmla="*/ 5778 w 1426467"/>
              <a:gd name="connsiteY53" fmla="*/ 973952 h 1561082"/>
              <a:gd name="connsiteX54" fmla="*/ 8667 w 1426467"/>
              <a:gd name="connsiteY54" fmla="*/ 970012 h 1561082"/>
              <a:gd name="connsiteX55" fmla="*/ 13000 w 1426467"/>
              <a:gd name="connsiteY55" fmla="*/ 967385 h 1561082"/>
              <a:gd name="connsiteX56" fmla="*/ 17334 w 1426467"/>
              <a:gd name="connsiteY56" fmla="*/ 965414 h 1561082"/>
              <a:gd name="connsiteX57" fmla="*/ 21438 w 1426467"/>
              <a:gd name="connsiteY57" fmla="*/ 964171 h 1561082"/>
              <a:gd name="connsiteX58" fmla="*/ 25372 w 1426467"/>
              <a:gd name="connsiteY58" fmla="*/ 965364 h 1561082"/>
              <a:gd name="connsiteX59" fmla="*/ 29702 w 1426467"/>
              <a:gd name="connsiteY59" fmla="*/ 966021 h 1561082"/>
              <a:gd name="connsiteX60" fmla="*/ 34031 w 1426467"/>
              <a:gd name="connsiteY60" fmla="*/ 969305 h 1561082"/>
              <a:gd name="connsiteX61" fmla="*/ 38361 w 1426467"/>
              <a:gd name="connsiteY61" fmla="*/ 971932 h 1561082"/>
              <a:gd name="connsiteX62" fmla="*/ 41247 w 1426467"/>
              <a:gd name="connsiteY62" fmla="*/ 975216 h 1561082"/>
              <a:gd name="connsiteX63" fmla="*/ 45577 w 1426467"/>
              <a:gd name="connsiteY63" fmla="*/ 979814 h 1561082"/>
              <a:gd name="connsiteX64" fmla="*/ 49906 w 1426467"/>
              <a:gd name="connsiteY64" fmla="*/ 985068 h 1561082"/>
              <a:gd name="connsiteX65" fmla="*/ 53514 w 1426467"/>
              <a:gd name="connsiteY65" fmla="*/ 990979 h 1561082"/>
              <a:gd name="connsiteX66" fmla="*/ 58565 w 1426467"/>
              <a:gd name="connsiteY66" fmla="*/ 999518 h 1561082"/>
              <a:gd name="connsiteX67" fmla="*/ 65060 w 1426467"/>
              <a:gd name="connsiteY67" fmla="*/ 1007399 h 1561082"/>
              <a:gd name="connsiteX68" fmla="*/ 74440 w 1426467"/>
              <a:gd name="connsiteY68" fmla="*/ 1017251 h 1561082"/>
              <a:gd name="connsiteX69" fmla="*/ 80935 w 1426467"/>
              <a:gd name="connsiteY69" fmla="*/ 1021849 h 1561082"/>
              <a:gd name="connsiteX70" fmla="*/ 87429 w 1426467"/>
              <a:gd name="connsiteY70" fmla="*/ 1027103 h 1561082"/>
              <a:gd name="connsiteX71" fmla="*/ 95366 w 1426467"/>
              <a:gd name="connsiteY71" fmla="*/ 1031701 h 1561082"/>
              <a:gd name="connsiteX72" fmla="*/ 104026 w 1426467"/>
              <a:gd name="connsiteY72" fmla="*/ 1035642 h 1561082"/>
              <a:gd name="connsiteX73" fmla="*/ 113406 w 1426467"/>
              <a:gd name="connsiteY73" fmla="*/ 1038926 h 1561082"/>
              <a:gd name="connsiteX74" fmla="*/ 123509 w 1426467"/>
              <a:gd name="connsiteY74" fmla="*/ 1041553 h 1561082"/>
              <a:gd name="connsiteX75" fmla="*/ 134332 w 1426467"/>
              <a:gd name="connsiteY75" fmla="*/ 1042867 h 1561082"/>
              <a:gd name="connsiteX76" fmla="*/ 145878 w 1426467"/>
              <a:gd name="connsiteY76" fmla="*/ 1043523 h 1561082"/>
              <a:gd name="connsiteX77" fmla="*/ 149071 w 1426467"/>
              <a:gd name="connsiteY77" fmla="*/ 1043378 h 1561082"/>
              <a:gd name="connsiteX78" fmla="*/ 152397 w 1426467"/>
              <a:gd name="connsiteY78" fmla="*/ 1043567 h 1561082"/>
              <a:gd name="connsiteX79" fmla="*/ 165398 w 1426467"/>
              <a:gd name="connsiteY79" fmla="*/ 1042910 h 1561082"/>
              <a:gd name="connsiteX80" fmla="*/ 178398 w 1426467"/>
              <a:gd name="connsiteY80" fmla="*/ 1040940 h 1561082"/>
              <a:gd name="connsiteX81" fmla="*/ 191399 w 1426467"/>
              <a:gd name="connsiteY81" fmla="*/ 1036999 h 1561082"/>
              <a:gd name="connsiteX82" fmla="*/ 204400 w 1426467"/>
              <a:gd name="connsiteY82" fmla="*/ 1031746 h 1561082"/>
              <a:gd name="connsiteX83" fmla="*/ 215234 w 1426467"/>
              <a:gd name="connsiteY83" fmla="*/ 1025178 h 1561082"/>
              <a:gd name="connsiteX84" fmla="*/ 226068 w 1426467"/>
              <a:gd name="connsiteY84" fmla="*/ 1017954 h 1561082"/>
              <a:gd name="connsiteX85" fmla="*/ 236902 w 1426467"/>
              <a:gd name="connsiteY85" fmla="*/ 1009416 h 1561082"/>
              <a:gd name="connsiteX86" fmla="*/ 246291 w 1426467"/>
              <a:gd name="connsiteY86" fmla="*/ 999565 h 1561082"/>
              <a:gd name="connsiteX87" fmla="*/ 254958 w 1426467"/>
              <a:gd name="connsiteY87" fmla="*/ 989057 h 1561082"/>
              <a:gd name="connsiteX88" fmla="*/ 262903 w 1426467"/>
              <a:gd name="connsiteY88" fmla="*/ 977236 h 1561082"/>
              <a:gd name="connsiteX89" fmla="*/ 269403 w 1426467"/>
              <a:gd name="connsiteY89" fmla="*/ 965414 h 1561082"/>
              <a:gd name="connsiteX90" fmla="*/ 274459 w 1426467"/>
              <a:gd name="connsiteY90" fmla="*/ 951623 h 1561082"/>
              <a:gd name="connsiteX91" fmla="*/ 278793 w 1426467"/>
              <a:gd name="connsiteY91" fmla="*/ 937831 h 1561082"/>
              <a:gd name="connsiteX92" fmla="*/ 281682 w 1426467"/>
              <a:gd name="connsiteY92" fmla="*/ 922726 h 1561082"/>
              <a:gd name="connsiteX93" fmla="*/ 283849 w 1426467"/>
              <a:gd name="connsiteY93" fmla="*/ 908278 h 1561082"/>
              <a:gd name="connsiteX94" fmla="*/ 285293 w 1426467"/>
              <a:gd name="connsiteY94" fmla="*/ 893829 h 1561082"/>
              <a:gd name="connsiteX95" fmla="*/ 283849 w 1426467"/>
              <a:gd name="connsiteY95" fmla="*/ 878067 h 1561082"/>
              <a:gd name="connsiteX96" fmla="*/ 281682 w 1426467"/>
              <a:gd name="connsiteY96" fmla="*/ 862962 h 1561082"/>
              <a:gd name="connsiteX97" fmla="*/ 278793 w 1426467"/>
              <a:gd name="connsiteY97" fmla="*/ 848514 h 1561082"/>
              <a:gd name="connsiteX98" fmla="*/ 274459 w 1426467"/>
              <a:gd name="connsiteY98" fmla="*/ 834722 h 1561082"/>
              <a:gd name="connsiteX99" fmla="*/ 269403 w 1426467"/>
              <a:gd name="connsiteY99" fmla="*/ 820931 h 1561082"/>
              <a:gd name="connsiteX100" fmla="*/ 262903 w 1426467"/>
              <a:gd name="connsiteY100" fmla="*/ 809109 h 1561082"/>
              <a:gd name="connsiteX101" fmla="*/ 254958 w 1426467"/>
              <a:gd name="connsiteY101" fmla="*/ 797288 h 1561082"/>
              <a:gd name="connsiteX102" fmla="*/ 246291 w 1426467"/>
              <a:gd name="connsiteY102" fmla="*/ 786780 h 1561082"/>
              <a:gd name="connsiteX103" fmla="*/ 236902 w 1426467"/>
              <a:gd name="connsiteY103" fmla="*/ 776929 h 1561082"/>
              <a:gd name="connsiteX104" fmla="*/ 226068 w 1426467"/>
              <a:gd name="connsiteY104" fmla="*/ 767734 h 1561082"/>
              <a:gd name="connsiteX105" fmla="*/ 215234 w 1426467"/>
              <a:gd name="connsiteY105" fmla="*/ 761167 h 1561082"/>
              <a:gd name="connsiteX106" fmla="*/ 204400 w 1426467"/>
              <a:gd name="connsiteY106" fmla="*/ 753943 h 1561082"/>
              <a:gd name="connsiteX107" fmla="*/ 191399 w 1426467"/>
              <a:gd name="connsiteY107" fmla="*/ 749345 h 1561082"/>
              <a:gd name="connsiteX108" fmla="*/ 178398 w 1426467"/>
              <a:gd name="connsiteY108" fmla="*/ 745405 h 1561082"/>
              <a:gd name="connsiteX109" fmla="*/ 165398 w 1426467"/>
              <a:gd name="connsiteY109" fmla="*/ 743435 h 1561082"/>
              <a:gd name="connsiteX110" fmla="*/ 152397 w 1426467"/>
              <a:gd name="connsiteY110" fmla="*/ 742121 h 1561082"/>
              <a:gd name="connsiteX111" fmla="*/ 149835 w 1426467"/>
              <a:gd name="connsiteY111" fmla="*/ 742413 h 1561082"/>
              <a:gd name="connsiteX112" fmla="*/ 145878 w 1426467"/>
              <a:gd name="connsiteY112" fmla="*/ 742052 h 1561082"/>
              <a:gd name="connsiteX113" fmla="*/ 134332 w 1426467"/>
              <a:gd name="connsiteY113" fmla="*/ 743366 h 1561082"/>
              <a:gd name="connsiteX114" fmla="*/ 123509 w 1426467"/>
              <a:gd name="connsiteY114" fmla="*/ 744023 h 1561082"/>
              <a:gd name="connsiteX115" fmla="*/ 113406 w 1426467"/>
              <a:gd name="connsiteY115" fmla="*/ 747307 h 1561082"/>
              <a:gd name="connsiteX116" fmla="*/ 104026 w 1426467"/>
              <a:gd name="connsiteY116" fmla="*/ 749934 h 1561082"/>
              <a:gd name="connsiteX117" fmla="*/ 95366 w 1426467"/>
              <a:gd name="connsiteY117" fmla="*/ 755188 h 1561082"/>
              <a:gd name="connsiteX118" fmla="*/ 87429 w 1426467"/>
              <a:gd name="connsiteY118" fmla="*/ 759129 h 1561082"/>
              <a:gd name="connsiteX119" fmla="*/ 80935 w 1426467"/>
              <a:gd name="connsiteY119" fmla="*/ 763727 h 1561082"/>
              <a:gd name="connsiteX120" fmla="*/ 74440 w 1426467"/>
              <a:gd name="connsiteY120" fmla="*/ 768981 h 1561082"/>
              <a:gd name="connsiteX121" fmla="*/ 65060 w 1426467"/>
              <a:gd name="connsiteY121" fmla="*/ 778833 h 1561082"/>
              <a:gd name="connsiteX122" fmla="*/ 58565 w 1426467"/>
              <a:gd name="connsiteY122" fmla="*/ 786715 h 1561082"/>
              <a:gd name="connsiteX123" fmla="*/ 53514 w 1426467"/>
              <a:gd name="connsiteY123" fmla="*/ 795253 h 1561082"/>
              <a:gd name="connsiteX124" fmla="*/ 49906 w 1426467"/>
              <a:gd name="connsiteY124" fmla="*/ 801164 h 1561082"/>
              <a:gd name="connsiteX125" fmla="*/ 45577 w 1426467"/>
              <a:gd name="connsiteY125" fmla="*/ 806419 h 1561082"/>
              <a:gd name="connsiteX126" fmla="*/ 41247 w 1426467"/>
              <a:gd name="connsiteY126" fmla="*/ 811016 h 1561082"/>
              <a:gd name="connsiteX127" fmla="*/ 38361 w 1426467"/>
              <a:gd name="connsiteY127" fmla="*/ 814957 h 1561082"/>
              <a:gd name="connsiteX128" fmla="*/ 34031 w 1426467"/>
              <a:gd name="connsiteY128" fmla="*/ 817584 h 1561082"/>
              <a:gd name="connsiteX129" fmla="*/ 29702 w 1426467"/>
              <a:gd name="connsiteY129" fmla="*/ 819555 h 1561082"/>
              <a:gd name="connsiteX130" fmla="*/ 25372 w 1426467"/>
              <a:gd name="connsiteY130" fmla="*/ 820868 h 1561082"/>
              <a:gd name="connsiteX131" fmla="*/ 21150 w 1426467"/>
              <a:gd name="connsiteY131" fmla="*/ 821509 h 1561082"/>
              <a:gd name="connsiteX132" fmla="*/ 17334 w 1426467"/>
              <a:gd name="connsiteY132" fmla="*/ 820931 h 1561082"/>
              <a:gd name="connsiteX133" fmla="*/ 13000 w 1426467"/>
              <a:gd name="connsiteY133" fmla="*/ 818960 h 1561082"/>
              <a:gd name="connsiteX134" fmla="*/ 8667 w 1426467"/>
              <a:gd name="connsiteY134" fmla="*/ 815677 h 1561082"/>
              <a:gd name="connsiteX135" fmla="*/ 5778 w 1426467"/>
              <a:gd name="connsiteY135" fmla="*/ 812393 h 1561082"/>
              <a:gd name="connsiteX136" fmla="*/ 3611 w 1426467"/>
              <a:gd name="connsiteY136" fmla="*/ 807139 h 1561082"/>
              <a:gd name="connsiteX137" fmla="*/ 1444 w 1426467"/>
              <a:gd name="connsiteY137" fmla="*/ 801228 h 1561082"/>
              <a:gd name="connsiteX138" fmla="*/ 0 w 1426467"/>
              <a:gd name="connsiteY138" fmla="*/ 795317 h 1561082"/>
              <a:gd name="connsiteX139" fmla="*/ 0 w 1426467"/>
              <a:gd name="connsiteY139" fmla="*/ 787437 h 1561082"/>
              <a:gd name="connsiteX140" fmla="*/ 0 w 1426467"/>
              <a:gd name="connsiteY140" fmla="*/ 261384 h 1561082"/>
              <a:gd name="connsiteX141" fmla="*/ 394355 w 1426467"/>
              <a:gd name="connsiteY141" fmla="*/ 261384 h 1561082"/>
              <a:gd name="connsiteX142" fmla="*/ 394355 w 1426467"/>
              <a:gd name="connsiteY142" fmla="*/ 259414 h 1561082"/>
              <a:gd name="connsiteX143" fmla="*/ 575642 w 1426467"/>
              <a:gd name="connsiteY143" fmla="*/ 259414 h 1561082"/>
              <a:gd name="connsiteX144" fmla="*/ 584309 w 1426467"/>
              <a:gd name="connsiteY144" fmla="*/ 259414 h 1561082"/>
              <a:gd name="connsiteX145" fmla="*/ 592254 w 1426467"/>
              <a:gd name="connsiteY145" fmla="*/ 258100 h 1561082"/>
              <a:gd name="connsiteX146" fmla="*/ 598032 w 1426467"/>
              <a:gd name="connsiteY146" fmla="*/ 256130 h 1561082"/>
              <a:gd name="connsiteX147" fmla="*/ 603811 w 1426467"/>
              <a:gd name="connsiteY147" fmla="*/ 254817 h 1561082"/>
              <a:gd name="connsiteX148" fmla="*/ 608144 w 1426467"/>
              <a:gd name="connsiteY148" fmla="*/ 251533 h 1561082"/>
              <a:gd name="connsiteX149" fmla="*/ 611033 w 1426467"/>
              <a:gd name="connsiteY149" fmla="*/ 247592 h 1561082"/>
              <a:gd name="connsiteX150" fmla="*/ 613200 w 1426467"/>
              <a:gd name="connsiteY150" fmla="*/ 243652 h 1561082"/>
              <a:gd name="connsiteX151" fmla="*/ 614644 w 1426467"/>
              <a:gd name="connsiteY151" fmla="*/ 239712 h 1561082"/>
              <a:gd name="connsiteX152" fmla="*/ 614644 w 1426467"/>
              <a:gd name="connsiteY152" fmla="*/ 235771 h 1561082"/>
              <a:gd name="connsiteX153" fmla="*/ 613200 w 1426467"/>
              <a:gd name="connsiteY153" fmla="*/ 231831 h 1561082"/>
              <a:gd name="connsiteX154" fmla="*/ 611033 w 1426467"/>
              <a:gd name="connsiteY154" fmla="*/ 227233 h 1561082"/>
              <a:gd name="connsiteX155" fmla="*/ 610748 w 1426467"/>
              <a:gd name="connsiteY155" fmla="*/ 226845 h 1561082"/>
              <a:gd name="connsiteX156" fmla="*/ 610288 w 1426467"/>
              <a:gd name="connsiteY156" fmla="*/ 225451 h 1561082"/>
              <a:gd name="connsiteX157" fmla="*/ 606677 w 1426467"/>
              <a:gd name="connsiteY157" fmla="*/ 219545 h 1561082"/>
              <a:gd name="connsiteX158" fmla="*/ 601622 w 1426467"/>
              <a:gd name="connsiteY158" fmla="*/ 212327 h 1561082"/>
              <a:gd name="connsiteX159" fmla="*/ 592956 w 1426467"/>
              <a:gd name="connsiteY159" fmla="*/ 206422 h 1561082"/>
              <a:gd name="connsiteX160" fmla="*/ 582123 w 1426467"/>
              <a:gd name="connsiteY160" fmla="*/ 200516 h 1561082"/>
              <a:gd name="connsiteX161" fmla="*/ 573456 w 1426467"/>
              <a:gd name="connsiteY161" fmla="*/ 195922 h 1561082"/>
              <a:gd name="connsiteX162" fmla="*/ 564068 w 1426467"/>
              <a:gd name="connsiteY162" fmla="*/ 190017 h 1561082"/>
              <a:gd name="connsiteX163" fmla="*/ 553235 w 1426467"/>
              <a:gd name="connsiteY163" fmla="*/ 180830 h 1561082"/>
              <a:gd name="connsiteX164" fmla="*/ 547457 w 1426467"/>
              <a:gd name="connsiteY164" fmla="*/ 174924 h 1561082"/>
              <a:gd name="connsiteX165" fmla="*/ 543124 w 1426467"/>
              <a:gd name="connsiteY165" fmla="*/ 169019 h 1561082"/>
              <a:gd name="connsiteX166" fmla="*/ 538068 w 1426467"/>
              <a:gd name="connsiteY166" fmla="*/ 162457 h 1561082"/>
              <a:gd name="connsiteX167" fmla="*/ 533735 w 1426467"/>
              <a:gd name="connsiteY167" fmla="*/ 154582 h 1561082"/>
              <a:gd name="connsiteX168" fmla="*/ 530987 w 1426467"/>
              <a:gd name="connsiteY168" fmla="*/ 149171 h 1561082"/>
              <a:gd name="connsiteX169" fmla="*/ 529418 w 1426467"/>
              <a:gd name="connsiteY169" fmla="*/ 142513 h 1561082"/>
              <a:gd name="connsiteX170" fmla="*/ 527251 w 1426467"/>
              <a:gd name="connsiteY170" fmla="*/ 132005 h 1561082"/>
              <a:gd name="connsiteX171" fmla="*/ 527251 w 1426467"/>
              <a:gd name="connsiteY171" fmla="*/ 120841 h 1561082"/>
              <a:gd name="connsiteX172" fmla="*/ 527251 w 1426467"/>
              <a:gd name="connsiteY172" fmla="*/ 109019 h 1561082"/>
              <a:gd name="connsiteX173" fmla="*/ 530140 w 1426467"/>
              <a:gd name="connsiteY173" fmla="*/ 97198 h 1561082"/>
              <a:gd name="connsiteX174" fmla="*/ 533751 w 1426467"/>
              <a:gd name="connsiteY174" fmla="*/ 85377 h 1561082"/>
              <a:gd name="connsiteX175" fmla="*/ 540252 w 1426467"/>
              <a:gd name="connsiteY175" fmla="*/ 73555 h 1561082"/>
              <a:gd name="connsiteX176" fmla="*/ 546752 w 1426467"/>
              <a:gd name="connsiteY176" fmla="*/ 64361 h 1561082"/>
              <a:gd name="connsiteX177" fmla="*/ 555419 w 1426467"/>
              <a:gd name="connsiteY177" fmla="*/ 54510 h 1561082"/>
              <a:gd name="connsiteX178" fmla="*/ 564808 w 1426467"/>
              <a:gd name="connsiteY178" fmla="*/ 44658 h 1561082"/>
              <a:gd name="connsiteX179" fmla="*/ 574920 w 1426467"/>
              <a:gd name="connsiteY179" fmla="*/ 35464 h 1561082"/>
              <a:gd name="connsiteX180" fmla="*/ 586476 w 1426467"/>
              <a:gd name="connsiteY180" fmla="*/ 27583 h 1561082"/>
              <a:gd name="connsiteX181" fmla="*/ 599477 w 1426467"/>
              <a:gd name="connsiteY181" fmla="*/ 21016 h 1561082"/>
              <a:gd name="connsiteX182" fmla="*/ 613200 w 1426467"/>
              <a:gd name="connsiteY182" fmla="*/ 15105 h 1561082"/>
              <a:gd name="connsiteX183" fmla="*/ 627645 w 1426467"/>
              <a:gd name="connsiteY183" fmla="*/ 9851 h 1561082"/>
              <a:gd name="connsiteX184" fmla="*/ 642813 w 1426467"/>
              <a:gd name="connsiteY184" fmla="*/ 5910 h 1561082"/>
              <a:gd name="connsiteX185" fmla="*/ 658702 w 1426467"/>
              <a:gd name="connsiteY185" fmla="*/ 3283 h 1561082"/>
              <a:gd name="connsiteX186" fmla="*/ 675314 w 1426467"/>
              <a:gd name="connsiteY186" fmla="*/ 1313 h 1561082"/>
              <a:gd name="connsiteX187" fmla="*/ 692649 w 1426467"/>
              <a:gd name="connsiteY187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426467" h="1561082">
                <a:moveTo>
                  <a:pt x="692649" y="0"/>
                </a:moveTo>
                <a:lnTo>
                  <a:pt x="709261" y="1313"/>
                </a:lnTo>
                <a:lnTo>
                  <a:pt x="725873" y="3283"/>
                </a:lnTo>
                <a:lnTo>
                  <a:pt x="741763" y="5910"/>
                </a:lnTo>
                <a:lnTo>
                  <a:pt x="756930" y="9851"/>
                </a:lnTo>
                <a:lnTo>
                  <a:pt x="771375" y="15105"/>
                </a:lnTo>
                <a:lnTo>
                  <a:pt x="785098" y="21016"/>
                </a:lnTo>
                <a:lnTo>
                  <a:pt x="798099" y="27583"/>
                </a:lnTo>
                <a:lnTo>
                  <a:pt x="808933" y="35464"/>
                </a:lnTo>
                <a:lnTo>
                  <a:pt x="819767" y="44658"/>
                </a:lnTo>
                <a:lnTo>
                  <a:pt x="829156" y="54510"/>
                </a:lnTo>
                <a:lnTo>
                  <a:pt x="837823" y="64361"/>
                </a:lnTo>
                <a:lnTo>
                  <a:pt x="844324" y="73555"/>
                </a:lnTo>
                <a:lnTo>
                  <a:pt x="849705" y="83342"/>
                </a:lnTo>
                <a:lnTo>
                  <a:pt x="852226" y="91588"/>
                </a:lnTo>
                <a:lnTo>
                  <a:pt x="855115" y="103399"/>
                </a:lnTo>
                <a:lnTo>
                  <a:pt x="855115" y="116523"/>
                </a:lnTo>
                <a:lnTo>
                  <a:pt x="855115" y="127022"/>
                </a:lnTo>
                <a:lnTo>
                  <a:pt x="852948" y="136865"/>
                </a:lnTo>
                <a:lnTo>
                  <a:pt x="850059" y="146052"/>
                </a:lnTo>
                <a:lnTo>
                  <a:pt x="846448" y="154582"/>
                </a:lnTo>
                <a:lnTo>
                  <a:pt x="842115" y="162457"/>
                </a:lnTo>
                <a:lnTo>
                  <a:pt x="837060" y="169019"/>
                </a:lnTo>
                <a:lnTo>
                  <a:pt x="832726" y="174924"/>
                </a:lnTo>
                <a:lnTo>
                  <a:pt x="826949" y="180830"/>
                </a:lnTo>
                <a:lnTo>
                  <a:pt x="816116" y="190017"/>
                </a:lnTo>
                <a:lnTo>
                  <a:pt x="806727" y="195922"/>
                </a:lnTo>
                <a:lnTo>
                  <a:pt x="798061" y="200516"/>
                </a:lnTo>
                <a:lnTo>
                  <a:pt x="787228" y="206422"/>
                </a:lnTo>
                <a:lnTo>
                  <a:pt x="778561" y="212327"/>
                </a:lnTo>
                <a:lnTo>
                  <a:pt x="773506" y="219545"/>
                </a:lnTo>
                <a:lnTo>
                  <a:pt x="769173" y="225451"/>
                </a:lnTo>
                <a:lnTo>
                  <a:pt x="767728" y="232013"/>
                </a:lnTo>
                <a:lnTo>
                  <a:pt x="769173" y="237919"/>
                </a:lnTo>
                <a:lnTo>
                  <a:pt x="769931" y="239297"/>
                </a:lnTo>
                <a:lnTo>
                  <a:pt x="769931" y="239712"/>
                </a:lnTo>
                <a:lnTo>
                  <a:pt x="771375" y="243652"/>
                </a:lnTo>
                <a:lnTo>
                  <a:pt x="773542" y="247592"/>
                </a:lnTo>
                <a:lnTo>
                  <a:pt x="776431" y="251533"/>
                </a:lnTo>
                <a:lnTo>
                  <a:pt x="780765" y="254817"/>
                </a:lnTo>
                <a:lnTo>
                  <a:pt x="786543" y="256130"/>
                </a:lnTo>
                <a:lnTo>
                  <a:pt x="793043" y="258100"/>
                </a:lnTo>
                <a:lnTo>
                  <a:pt x="800266" y="259414"/>
                </a:lnTo>
                <a:lnTo>
                  <a:pt x="808933" y="259414"/>
                </a:lnTo>
                <a:lnTo>
                  <a:pt x="1098560" y="259414"/>
                </a:lnTo>
                <a:lnTo>
                  <a:pt x="1098560" y="261384"/>
                </a:lnTo>
                <a:lnTo>
                  <a:pt x="1426467" y="261384"/>
                </a:lnTo>
                <a:lnTo>
                  <a:pt x="1426467" y="1561082"/>
                </a:lnTo>
                <a:lnTo>
                  <a:pt x="0" y="1561082"/>
                </a:lnTo>
                <a:lnTo>
                  <a:pt x="0" y="998908"/>
                </a:lnTo>
                <a:lnTo>
                  <a:pt x="0" y="991027"/>
                </a:lnTo>
                <a:lnTo>
                  <a:pt x="1444" y="985117"/>
                </a:lnTo>
                <a:lnTo>
                  <a:pt x="3611" y="979206"/>
                </a:lnTo>
                <a:lnTo>
                  <a:pt x="5778" y="973952"/>
                </a:lnTo>
                <a:lnTo>
                  <a:pt x="8667" y="970012"/>
                </a:lnTo>
                <a:lnTo>
                  <a:pt x="13000" y="967385"/>
                </a:lnTo>
                <a:lnTo>
                  <a:pt x="17334" y="965414"/>
                </a:lnTo>
                <a:lnTo>
                  <a:pt x="21438" y="964171"/>
                </a:lnTo>
                <a:lnTo>
                  <a:pt x="25372" y="965364"/>
                </a:lnTo>
                <a:lnTo>
                  <a:pt x="29702" y="966021"/>
                </a:lnTo>
                <a:lnTo>
                  <a:pt x="34031" y="969305"/>
                </a:lnTo>
                <a:lnTo>
                  <a:pt x="38361" y="971932"/>
                </a:lnTo>
                <a:lnTo>
                  <a:pt x="41247" y="975216"/>
                </a:lnTo>
                <a:lnTo>
                  <a:pt x="45577" y="979814"/>
                </a:lnTo>
                <a:lnTo>
                  <a:pt x="49906" y="985068"/>
                </a:lnTo>
                <a:lnTo>
                  <a:pt x="53514" y="990979"/>
                </a:lnTo>
                <a:lnTo>
                  <a:pt x="58565" y="999518"/>
                </a:lnTo>
                <a:lnTo>
                  <a:pt x="65060" y="1007399"/>
                </a:lnTo>
                <a:lnTo>
                  <a:pt x="74440" y="1017251"/>
                </a:lnTo>
                <a:lnTo>
                  <a:pt x="80935" y="1021849"/>
                </a:lnTo>
                <a:lnTo>
                  <a:pt x="87429" y="1027103"/>
                </a:lnTo>
                <a:lnTo>
                  <a:pt x="95366" y="1031701"/>
                </a:lnTo>
                <a:lnTo>
                  <a:pt x="104026" y="1035642"/>
                </a:lnTo>
                <a:lnTo>
                  <a:pt x="113406" y="1038926"/>
                </a:lnTo>
                <a:lnTo>
                  <a:pt x="123509" y="1041553"/>
                </a:lnTo>
                <a:lnTo>
                  <a:pt x="134332" y="1042867"/>
                </a:lnTo>
                <a:lnTo>
                  <a:pt x="145878" y="1043523"/>
                </a:lnTo>
                <a:lnTo>
                  <a:pt x="149071" y="1043378"/>
                </a:lnTo>
                <a:lnTo>
                  <a:pt x="152397" y="1043567"/>
                </a:lnTo>
                <a:lnTo>
                  <a:pt x="165398" y="1042910"/>
                </a:lnTo>
                <a:lnTo>
                  <a:pt x="178398" y="1040940"/>
                </a:lnTo>
                <a:lnTo>
                  <a:pt x="191399" y="1036999"/>
                </a:lnTo>
                <a:lnTo>
                  <a:pt x="204400" y="1031746"/>
                </a:lnTo>
                <a:lnTo>
                  <a:pt x="215234" y="1025178"/>
                </a:lnTo>
                <a:lnTo>
                  <a:pt x="226068" y="1017954"/>
                </a:lnTo>
                <a:lnTo>
                  <a:pt x="236902" y="1009416"/>
                </a:lnTo>
                <a:lnTo>
                  <a:pt x="246291" y="999565"/>
                </a:lnTo>
                <a:lnTo>
                  <a:pt x="254958" y="989057"/>
                </a:lnTo>
                <a:lnTo>
                  <a:pt x="262903" y="977236"/>
                </a:lnTo>
                <a:lnTo>
                  <a:pt x="269403" y="965414"/>
                </a:lnTo>
                <a:lnTo>
                  <a:pt x="274459" y="951623"/>
                </a:lnTo>
                <a:lnTo>
                  <a:pt x="278793" y="937831"/>
                </a:lnTo>
                <a:lnTo>
                  <a:pt x="281682" y="922726"/>
                </a:lnTo>
                <a:lnTo>
                  <a:pt x="283849" y="908278"/>
                </a:lnTo>
                <a:lnTo>
                  <a:pt x="285293" y="893829"/>
                </a:lnTo>
                <a:lnTo>
                  <a:pt x="283849" y="878067"/>
                </a:lnTo>
                <a:lnTo>
                  <a:pt x="281682" y="862962"/>
                </a:lnTo>
                <a:lnTo>
                  <a:pt x="278793" y="848514"/>
                </a:lnTo>
                <a:lnTo>
                  <a:pt x="274459" y="834722"/>
                </a:lnTo>
                <a:lnTo>
                  <a:pt x="269403" y="820931"/>
                </a:lnTo>
                <a:lnTo>
                  <a:pt x="262903" y="809109"/>
                </a:lnTo>
                <a:lnTo>
                  <a:pt x="254958" y="797288"/>
                </a:lnTo>
                <a:lnTo>
                  <a:pt x="246291" y="786780"/>
                </a:lnTo>
                <a:lnTo>
                  <a:pt x="236902" y="776929"/>
                </a:lnTo>
                <a:lnTo>
                  <a:pt x="226068" y="767734"/>
                </a:lnTo>
                <a:lnTo>
                  <a:pt x="215234" y="761167"/>
                </a:lnTo>
                <a:lnTo>
                  <a:pt x="204400" y="753943"/>
                </a:lnTo>
                <a:lnTo>
                  <a:pt x="191399" y="749345"/>
                </a:lnTo>
                <a:lnTo>
                  <a:pt x="178398" y="745405"/>
                </a:lnTo>
                <a:lnTo>
                  <a:pt x="165398" y="743435"/>
                </a:lnTo>
                <a:lnTo>
                  <a:pt x="152397" y="742121"/>
                </a:lnTo>
                <a:lnTo>
                  <a:pt x="149835" y="742413"/>
                </a:lnTo>
                <a:lnTo>
                  <a:pt x="145878" y="742052"/>
                </a:lnTo>
                <a:lnTo>
                  <a:pt x="134332" y="743366"/>
                </a:lnTo>
                <a:lnTo>
                  <a:pt x="123509" y="744023"/>
                </a:lnTo>
                <a:lnTo>
                  <a:pt x="113406" y="747307"/>
                </a:lnTo>
                <a:lnTo>
                  <a:pt x="104026" y="749934"/>
                </a:lnTo>
                <a:lnTo>
                  <a:pt x="95366" y="755188"/>
                </a:lnTo>
                <a:lnTo>
                  <a:pt x="87429" y="759129"/>
                </a:lnTo>
                <a:lnTo>
                  <a:pt x="80935" y="763727"/>
                </a:lnTo>
                <a:lnTo>
                  <a:pt x="74440" y="768981"/>
                </a:lnTo>
                <a:lnTo>
                  <a:pt x="65060" y="778833"/>
                </a:lnTo>
                <a:lnTo>
                  <a:pt x="58565" y="786715"/>
                </a:lnTo>
                <a:lnTo>
                  <a:pt x="53514" y="795253"/>
                </a:lnTo>
                <a:lnTo>
                  <a:pt x="49906" y="801164"/>
                </a:lnTo>
                <a:lnTo>
                  <a:pt x="45577" y="806419"/>
                </a:lnTo>
                <a:lnTo>
                  <a:pt x="41247" y="811016"/>
                </a:lnTo>
                <a:lnTo>
                  <a:pt x="38361" y="814957"/>
                </a:lnTo>
                <a:lnTo>
                  <a:pt x="34031" y="817584"/>
                </a:lnTo>
                <a:lnTo>
                  <a:pt x="29702" y="819555"/>
                </a:lnTo>
                <a:lnTo>
                  <a:pt x="25372" y="820868"/>
                </a:lnTo>
                <a:lnTo>
                  <a:pt x="21150" y="821509"/>
                </a:lnTo>
                <a:lnTo>
                  <a:pt x="17334" y="820931"/>
                </a:lnTo>
                <a:lnTo>
                  <a:pt x="13000" y="818960"/>
                </a:lnTo>
                <a:lnTo>
                  <a:pt x="8667" y="815677"/>
                </a:lnTo>
                <a:lnTo>
                  <a:pt x="5778" y="812393"/>
                </a:lnTo>
                <a:lnTo>
                  <a:pt x="3611" y="807139"/>
                </a:lnTo>
                <a:lnTo>
                  <a:pt x="1444" y="801228"/>
                </a:lnTo>
                <a:lnTo>
                  <a:pt x="0" y="795317"/>
                </a:lnTo>
                <a:lnTo>
                  <a:pt x="0" y="787437"/>
                </a:lnTo>
                <a:lnTo>
                  <a:pt x="0" y="261384"/>
                </a:lnTo>
                <a:lnTo>
                  <a:pt x="394355" y="261384"/>
                </a:lnTo>
                <a:lnTo>
                  <a:pt x="394355" y="259414"/>
                </a:lnTo>
                <a:lnTo>
                  <a:pt x="575642" y="259414"/>
                </a:lnTo>
                <a:lnTo>
                  <a:pt x="584309" y="259414"/>
                </a:lnTo>
                <a:lnTo>
                  <a:pt x="592254" y="258100"/>
                </a:lnTo>
                <a:lnTo>
                  <a:pt x="598032" y="256130"/>
                </a:lnTo>
                <a:lnTo>
                  <a:pt x="603811" y="254817"/>
                </a:lnTo>
                <a:lnTo>
                  <a:pt x="608144" y="251533"/>
                </a:lnTo>
                <a:lnTo>
                  <a:pt x="611033" y="247592"/>
                </a:lnTo>
                <a:lnTo>
                  <a:pt x="613200" y="243652"/>
                </a:lnTo>
                <a:lnTo>
                  <a:pt x="614644" y="239712"/>
                </a:lnTo>
                <a:lnTo>
                  <a:pt x="614644" y="235771"/>
                </a:lnTo>
                <a:lnTo>
                  <a:pt x="613200" y="231831"/>
                </a:lnTo>
                <a:lnTo>
                  <a:pt x="611033" y="227233"/>
                </a:lnTo>
                <a:lnTo>
                  <a:pt x="610748" y="226845"/>
                </a:lnTo>
                <a:lnTo>
                  <a:pt x="610288" y="225451"/>
                </a:lnTo>
                <a:lnTo>
                  <a:pt x="606677" y="219545"/>
                </a:lnTo>
                <a:lnTo>
                  <a:pt x="601622" y="212327"/>
                </a:lnTo>
                <a:lnTo>
                  <a:pt x="592956" y="206422"/>
                </a:lnTo>
                <a:lnTo>
                  <a:pt x="582123" y="200516"/>
                </a:lnTo>
                <a:lnTo>
                  <a:pt x="573456" y="195922"/>
                </a:lnTo>
                <a:lnTo>
                  <a:pt x="564068" y="190017"/>
                </a:lnTo>
                <a:lnTo>
                  <a:pt x="553235" y="180830"/>
                </a:lnTo>
                <a:lnTo>
                  <a:pt x="547457" y="174924"/>
                </a:lnTo>
                <a:lnTo>
                  <a:pt x="543124" y="169019"/>
                </a:lnTo>
                <a:lnTo>
                  <a:pt x="538068" y="162457"/>
                </a:lnTo>
                <a:lnTo>
                  <a:pt x="533735" y="154582"/>
                </a:lnTo>
                <a:lnTo>
                  <a:pt x="530987" y="149171"/>
                </a:lnTo>
                <a:lnTo>
                  <a:pt x="529418" y="142513"/>
                </a:lnTo>
                <a:lnTo>
                  <a:pt x="527251" y="132005"/>
                </a:lnTo>
                <a:lnTo>
                  <a:pt x="527251" y="120841"/>
                </a:lnTo>
                <a:lnTo>
                  <a:pt x="527251" y="109019"/>
                </a:lnTo>
                <a:lnTo>
                  <a:pt x="530140" y="97198"/>
                </a:lnTo>
                <a:lnTo>
                  <a:pt x="533751" y="85377"/>
                </a:lnTo>
                <a:lnTo>
                  <a:pt x="540252" y="73555"/>
                </a:lnTo>
                <a:lnTo>
                  <a:pt x="546752" y="64361"/>
                </a:lnTo>
                <a:lnTo>
                  <a:pt x="555419" y="54510"/>
                </a:lnTo>
                <a:lnTo>
                  <a:pt x="564808" y="44658"/>
                </a:lnTo>
                <a:lnTo>
                  <a:pt x="574920" y="35464"/>
                </a:lnTo>
                <a:lnTo>
                  <a:pt x="586476" y="27583"/>
                </a:lnTo>
                <a:lnTo>
                  <a:pt x="599477" y="21016"/>
                </a:lnTo>
                <a:lnTo>
                  <a:pt x="613200" y="15105"/>
                </a:lnTo>
                <a:lnTo>
                  <a:pt x="627645" y="9851"/>
                </a:lnTo>
                <a:lnTo>
                  <a:pt x="642813" y="5910"/>
                </a:lnTo>
                <a:lnTo>
                  <a:pt x="658702" y="3283"/>
                </a:lnTo>
                <a:lnTo>
                  <a:pt x="675314" y="1313"/>
                </a:lnTo>
                <a:lnTo>
                  <a:pt x="692649" y="0"/>
                </a:lnTo>
                <a:close/>
              </a:path>
            </a:pathLst>
          </a:cu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584C223-8207-44A4-B102-8853ED6EA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t="74516" r="27190" b="1338"/>
          <a:stretch>
            <a:fillRect/>
          </a:stretch>
        </p:blipFill>
        <p:spPr>
          <a:xfrm>
            <a:off x="5456203" y="4733252"/>
            <a:ext cx="1710894" cy="1299807"/>
          </a:xfrm>
          <a:custGeom>
            <a:avLst/>
            <a:gdLst>
              <a:gd name="connsiteX0" fmla="*/ 0 w 1710894"/>
              <a:gd name="connsiteY0" fmla="*/ 0 h 1299807"/>
              <a:gd name="connsiteX1" fmla="*/ 647267 w 1710894"/>
              <a:gd name="connsiteY1" fmla="*/ 0 h 1299807"/>
              <a:gd name="connsiteX2" fmla="*/ 651597 w 1710894"/>
              <a:gd name="connsiteY2" fmla="*/ 3941 h 1299807"/>
              <a:gd name="connsiteX3" fmla="*/ 655205 w 1710894"/>
              <a:gd name="connsiteY3" fmla="*/ 9852 h 1299807"/>
              <a:gd name="connsiteX4" fmla="*/ 655927 w 1710894"/>
              <a:gd name="connsiteY4" fmla="*/ 15763 h 1299807"/>
              <a:gd name="connsiteX5" fmla="*/ 655205 w 1710894"/>
              <a:gd name="connsiteY5" fmla="*/ 21674 h 1299807"/>
              <a:gd name="connsiteX6" fmla="*/ 654801 w 1710894"/>
              <a:gd name="connsiteY6" fmla="*/ 22288 h 1299807"/>
              <a:gd name="connsiteX7" fmla="*/ 651150 w 1710894"/>
              <a:gd name="connsiteY7" fmla="*/ 26021 h 1299807"/>
              <a:gd name="connsiteX8" fmla="*/ 642487 w 1710894"/>
              <a:gd name="connsiteY8" fmla="*/ 31927 h 1299807"/>
              <a:gd name="connsiteX9" fmla="*/ 633103 w 1710894"/>
              <a:gd name="connsiteY9" fmla="*/ 37834 h 1299807"/>
              <a:gd name="connsiteX10" fmla="*/ 622996 w 1710894"/>
              <a:gd name="connsiteY10" fmla="*/ 42427 h 1299807"/>
              <a:gd name="connsiteX11" fmla="*/ 614334 w 1710894"/>
              <a:gd name="connsiteY11" fmla="*/ 48333 h 1299807"/>
              <a:gd name="connsiteX12" fmla="*/ 603505 w 1710894"/>
              <a:gd name="connsiteY12" fmla="*/ 57520 h 1299807"/>
              <a:gd name="connsiteX13" fmla="*/ 598452 w 1710894"/>
              <a:gd name="connsiteY13" fmla="*/ 63427 h 1299807"/>
              <a:gd name="connsiteX14" fmla="*/ 592677 w 1710894"/>
              <a:gd name="connsiteY14" fmla="*/ 69333 h 1299807"/>
              <a:gd name="connsiteX15" fmla="*/ 587623 w 1710894"/>
              <a:gd name="connsiteY15" fmla="*/ 76551 h 1299807"/>
              <a:gd name="connsiteX16" fmla="*/ 584881 w 1710894"/>
              <a:gd name="connsiteY16" fmla="*/ 81122 h 1299807"/>
              <a:gd name="connsiteX17" fmla="*/ 581603 w 1710894"/>
              <a:gd name="connsiteY17" fmla="*/ 85384 h 1299807"/>
              <a:gd name="connsiteX18" fmla="*/ 577273 w 1710894"/>
              <a:gd name="connsiteY18" fmla="*/ 93265 h 1299807"/>
              <a:gd name="connsiteX19" fmla="*/ 573665 w 1710894"/>
              <a:gd name="connsiteY19" fmla="*/ 101147 h 1299807"/>
              <a:gd name="connsiteX20" fmla="*/ 570779 w 1710894"/>
              <a:gd name="connsiteY20" fmla="*/ 110999 h 1299807"/>
              <a:gd name="connsiteX21" fmla="*/ 568614 w 1710894"/>
              <a:gd name="connsiteY21" fmla="*/ 120851 h 1299807"/>
              <a:gd name="connsiteX22" fmla="*/ 568614 w 1710894"/>
              <a:gd name="connsiteY22" fmla="*/ 131360 h 1299807"/>
              <a:gd name="connsiteX23" fmla="*/ 569336 w 1710894"/>
              <a:gd name="connsiteY23" fmla="*/ 143182 h 1299807"/>
              <a:gd name="connsiteX24" fmla="*/ 571500 w 1710894"/>
              <a:gd name="connsiteY24" fmla="*/ 156318 h 1299807"/>
              <a:gd name="connsiteX25" fmla="*/ 575830 w 1710894"/>
              <a:gd name="connsiteY25" fmla="*/ 166827 h 1299807"/>
              <a:gd name="connsiteX26" fmla="*/ 581603 w 1710894"/>
              <a:gd name="connsiteY26" fmla="*/ 178649 h 1299807"/>
              <a:gd name="connsiteX27" fmla="*/ 588097 w 1710894"/>
              <a:gd name="connsiteY27" fmla="*/ 188501 h 1299807"/>
              <a:gd name="connsiteX28" fmla="*/ 596756 w 1710894"/>
              <a:gd name="connsiteY28" fmla="*/ 199010 h 1299807"/>
              <a:gd name="connsiteX29" fmla="*/ 606137 w 1710894"/>
              <a:gd name="connsiteY29" fmla="*/ 208205 h 1299807"/>
              <a:gd name="connsiteX30" fmla="*/ 616961 w 1710894"/>
              <a:gd name="connsiteY30" fmla="*/ 216744 h 1299807"/>
              <a:gd name="connsiteX31" fmla="*/ 629228 w 1710894"/>
              <a:gd name="connsiteY31" fmla="*/ 224625 h 1299807"/>
              <a:gd name="connsiteX32" fmla="*/ 640773 w 1710894"/>
              <a:gd name="connsiteY32" fmla="*/ 231850 h 1299807"/>
              <a:gd name="connsiteX33" fmla="*/ 655205 w 1710894"/>
              <a:gd name="connsiteY33" fmla="*/ 237761 h 1299807"/>
              <a:gd name="connsiteX34" fmla="*/ 669637 w 1710894"/>
              <a:gd name="connsiteY34" fmla="*/ 242359 h 1299807"/>
              <a:gd name="connsiteX35" fmla="*/ 684790 w 1710894"/>
              <a:gd name="connsiteY35" fmla="*/ 246300 h 1299807"/>
              <a:gd name="connsiteX36" fmla="*/ 699944 w 1710894"/>
              <a:gd name="connsiteY36" fmla="*/ 249584 h 1299807"/>
              <a:gd name="connsiteX37" fmla="*/ 717262 w 1710894"/>
              <a:gd name="connsiteY37" fmla="*/ 251554 h 1299807"/>
              <a:gd name="connsiteX38" fmla="*/ 733859 w 1710894"/>
              <a:gd name="connsiteY38" fmla="*/ 252211 h 1299807"/>
              <a:gd name="connsiteX39" fmla="*/ 751177 w 1710894"/>
              <a:gd name="connsiteY39" fmla="*/ 251554 h 1299807"/>
              <a:gd name="connsiteX40" fmla="*/ 767052 w 1710894"/>
              <a:gd name="connsiteY40" fmla="*/ 249584 h 1299807"/>
              <a:gd name="connsiteX41" fmla="*/ 782927 w 1710894"/>
              <a:gd name="connsiteY41" fmla="*/ 246300 h 1299807"/>
              <a:gd name="connsiteX42" fmla="*/ 798080 w 1710894"/>
              <a:gd name="connsiteY42" fmla="*/ 242359 h 1299807"/>
              <a:gd name="connsiteX43" fmla="*/ 812512 w 1710894"/>
              <a:gd name="connsiteY43" fmla="*/ 237761 h 1299807"/>
              <a:gd name="connsiteX44" fmla="*/ 826222 w 1710894"/>
              <a:gd name="connsiteY44" fmla="*/ 231850 h 1299807"/>
              <a:gd name="connsiteX45" fmla="*/ 839211 w 1710894"/>
              <a:gd name="connsiteY45" fmla="*/ 224625 h 1299807"/>
              <a:gd name="connsiteX46" fmla="*/ 851478 w 1710894"/>
              <a:gd name="connsiteY46" fmla="*/ 216744 h 1299807"/>
              <a:gd name="connsiteX47" fmla="*/ 862302 w 1710894"/>
              <a:gd name="connsiteY47" fmla="*/ 208205 h 1299807"/>
              <a:gd name="connsiteX48" fmla="*/ 871683 w 1710894"/>
              <a:gd name="connsiteY48" fmla="*/ 199010 h 1299807"/>
              <a:gd name="connsiteX49" fmla="*/ 878898 w 1710894"/>
              <a:gd name="connsiteY49" fmla="*/ 188501 h 1299807"/>
              <a:gd name="connsiteX50" fmla="*/ 886836 w 1710894"/>
              <a:gd name="connsiteY50" fmla="*/ 178649 h 1299807"/>
              <a:gd name="connsiteX51" fmla="*/ 888248 w 1710894"/>
              <a:gd name="connsiteY51" fmla="*/ 175344 h 1299807"/>
              <a:gd name="connsiteX52" fmla="*/ 892986 w 1710894"/>
              <a:gd name="connsiteY52" fmla="*/ 169080 h 1299807"/>
              <a:gd name="connsiteX53" fmla="*/ 898039 w 1710894"/>
              <a:gd name="connsiteY53" fmla="*/ 158580 h 1299807"/>
              <a:gd name="connsiteX54" fmla="*/ 902370 w 1710894"/>
              <a:gd name="connsiteY54" fmla="*/ 146768 h 1299807"/>
              <a:gd name="connsiteX55" fmla="*/ 904536 w 1710894"/>
              <a:gd name="connsiteY55" fmla="*/ 134956 h 1299807"/>
              <a:gd name="connsiteX56" fmla="*/ 905980 w 1710894"/>
              <a:gd name="connsiteY56" fmla="*/ 121831 h 1299807"/>
              <a:gd name="connsiteX57" fmla="*/ 904536 w 1710894"/>
              <a:gd name="connsiteY57" fmla="*/ 111332 h 1299807"/>
              <a:gd name="connsiteX58" fmla="*/ 902370 w 1710894"/>
              <a:gd name="connsiteY58" fmla="*/ 101488 h 1299807"/>
              <a:gd name="connsiteX59" fmla="*/ 900204 w 1710894"/>
              <a:gd name="connsiteY59" fmla="*/ 92301 h 1299807"/>
              <a:gd name="connsiteX60" fmla="*/ 895874 w 1710894"/>
              <a:gd name="connsiteY60" fmla="*/ 83770 h 1299807"/>
              <a:gd name="connsiteX61" fmla="*/ 891542 w 1710894"/>
              <a:gd name="connsiteY61" fmla="*/ 76551 h 1299807"/>
              <a:gd name="connsiteX62" fmla="*/ 887211 w 1710894"/>
              <a:gd name="connsiteY62" fmla="*/ 69333 h 1299807"/>
              <a:gd name="connsiteX63" fmla="*/ 882157 w 1710894"/>
              <a:gd name="connsiteY63" fmla="*/ 63427 h 1299807"/>
              <a:gd name="connsiteX64" fmla="*/ 876382 w 1710894"/>
              <a:gd name="connsiteY64" fmla="*/ 57520 h 1299807"/>
              <a:gd name="connsiteX65" fmla="*/ 866276 w 1710894"/>
              <a:gd name="connsiteY65" fmla="*/ 48333 h 1299807"/>
              <a:gd name="connsiteX66" fmla="*/ 856169 w 1710894"/>
              <a:gd name="connsiteY66" fmla="*/ 42427 h 1299807"/>
              <a:gd name="connsiteX67" fmla="*/ 847506 w 1710894"/>
              <a:gd name="connsiteY67" fmla="*/ 37834 h 1299807"/>
              <a:gd name="connsiteX68" fmla="*/ 836678 w 1710894"/>
              <a:gd name="connsiteY68" fmla="*/ 31927 h 1299807"/>
              <a:gd name="connsiteX69" fmla="*/ 829459 w 1710894"/>
              <a:gd name="connsiteY69" fmla="*/ 26021 h 1299807"/>
              <a:gd name="connsiteX70" fmla="*/ 822962 w 1710894"/>
              <a:gd name="connsiteY70" fmla="*/ 20115 h 1299807"/>
              <a:gd name="connsiteX71" fmla="*/ 819352 w 1710894"/>
              <a:gd name="connsiteY71" fmla="*/ 12897 h 1299807"/>
              <a:gd name="connsiteX72" fmla="*/ 818630 w 1710894"/>
              <a:gd name="connsiteY72" fmla="*/ 6991 h 1299807"/>
              <a:gd name="connsiteX73" fmla="*/ 818630 w 1710894"/>
              <a:gd name="connsiteY73" fmla="*/ 1735 h 1299807"/>
              <a:gd name="connsiteX74" fmla="*/ 821171 w 1710894"/>
              <a:gd name="connsiteY74" fmla="*/ 0 h 1299807"/>
              <a:gd name="connsiteX75" fmla="*/ 1428030 w 1710894"/>
              <a:gd name="connsiteY75" fmla="*/ 0 h 1299807"/>
              <a:gd name="connsiteX76" fmla="*/ 1428030 w 1710894"/>
              <a:gd name="connsiteY76" fmla="*/ 541203 h 1299807"/>
              <a:gd name="connsiteX77" fmla="*/ 1430195 w 1710894"/>
              <a:gd name="connsiteY77" fmla="*/ 545800 h 1299807"/>
              <a:gd name="connsiteX78" fmla="*/ 1432359 w 1710894"/>
              <a:gd name="connsiteY78" fmla="*/ 551055 h 1299807"/>
              <a:gd name="connsiteX79" fmla="*/ 1434524 w 1710894"/>
              <a:gd name="connsiteY79" fmla="*/ 553682 h 1299807"/>
              <a:gd name="connsiteX80" fmla="*/ 1438132 w 1710894"/>
              <a:gd name="connsiteY80" fmla="*/ 556309 h 1299807"/>
              <a:gd name="connsiteX81" fmla="*/ 1441018 w 1710894"/>
              <a:gd name="connsiteY81" fmla="*/ 558280 h 1299807"/>
              <a:gd name="connsiteX82" fmla="*/ 1445348 w 1710894"/>
              <a:gd name="connsiteY82" fmla="*/ 560250 h 1299807"/>
              <a:gd name="connsiteX83" fmla="*/ 1448956 w 1710894"/>
              <a:gd name="connsiteY83" fmla="*/ 560250 h 1299807"/>
              <a:gd name="connsiteX84" fmla="*/ 1453285 w 1710894"/>
              <a:gd name="connsiteY84" fmla="*/ 560250 h 1299807"/>
              <a:gd name="connsiteX85" fmla="*/ 1453393 w 1710894"/>
              <a:gd name="connsiteY85" fmla="*/ 560234 h 1299807"/>
              <a:gd name="connsiteX86" fmla="*/ 1453911 w 1710894"/>
              <a:gd name="connsiteY86" fmla="*/ 560312 h 1299807"/>
              <a:gd name="connsiteX87" fmla="*/ 1458244 w 1710894"/>
              <a:gd name="connsiteY87" fmla="*/ 560312 h 1299807"/>
              <a:gd name="connsiteX88" fmla="*/ 1462578 w 1710894"/>
              <a:gd name="connsiteY88" fmla="*/ 559656 h 1299807"/>
              <a:gd name="connsiteX89" fmla="*/ 1468356 w 1710894"/>
              <a:gd name="connsiteY89" fmla="*/ 557685 h 1299807"/>
              <a:gd name="connsiteX90" fmla="*/ 1472689 w 1710894"/>
              <a:gd name="connsiteY90" fmla="*/ 554402 h 1299807"/>
              <a:gd name="connsiteX91" fmla="*/ 1477745 w 1710894"/>
              <a:gd name="connsiteY91" fmla="*/ 551775 h 1299807"/>
              <a:gd name="connsiteX92" fmla="*/ 1482079 w 1710894"/>
              <a:gd name="connsiteY92" fmla="*/ 547177 h 1299807"/>
              <a:gd name="connsiteX93" fmla="*/ 1486412 w 1710894"/>
              <a:gd name="connsiteY93" fmla="*/ 541267 h 1299807"/>
              <a:gd name="connsiteX94" fmla="*/ 1490746 w 1710894"/>
              <a:gd name="connsiteY94" fmla="*/ 534042 h 1299807"/>
              <a:gd name="connsiteX95" fmla="*/ 1496524 w 1710894"/>
              <a:gd name="connsiteY95" fmla="*/ 525505 h 1299807"/>
              <a:gd name="connsiteX96" fmla="*/ 1502302 w 1710894"/>
              <a:gd name="connsiteY96" fmla="*/ 517624 h 1299807"/>
              <a:gd name="connsiteX97" fmla="*/ 1513136 w 1710894"/>
              <a:gd name="connsiteY97" fmla="*/ 507773 h 1299807"/>
              <a:gd name="connsiteX98" fmla="*/ 1518914 w 1710894"/>
              <a:gd name="connsiteY98" fmla="*/ 502519 h 1299807"/>
              <a:gd name="connsiteX99" fmla="*/ 1526137 w 1710894"/>
              <a:gd name="connsiteY99" fmla="*/ 497922 h 1299807"/>
              <a:gd name="connsiteX100" fmla="*/ 1534082 w 1710894"/>
              <a:gd name="connsiteY100" fmla="*/ 493981 h 1299807"/>
              <a:gd name="connsiteX101" fmla="*/ 1542749 w 1710894"/>
              <a:gd name="connsiteY101" fmla="*/ 488727 h 1299807"/>
              <a:gd name="connsiteX102" fmla="*/ 1551416 w 1710894"/>
              <a:gd name="connsiteY102" fmla="*/ 486100 h 1299807"/>
              <a:gd name="connsiteX103" fmla="*/ 1560805 w 1710894"/>
              <a:gd name="connsiteY103" fmla="*/ 482816 h 1299807"/>
              <a:gd name="connsiteX104" fmla="*/ 1573084 w 1710894"/>
              <a:gd name="connsiteY104" fmla="*/ 482160 h 1299807"/>
              <a:gd name="connsiteX105" fmla="*/ 1582078 w 1710894"/>
              <a:gd name="connsiteY105" fmla="*/ 481138 h 1299807"/>
              <a:gd name="connsiteX106" fmla="*/ 1592553 w 1710894"/>
              <a:gd name="connsiteY106" fmla="*/ 482091 h 1299807"/>
              <a:gd name="connsiteX107" fmla="*/ 1604820 w 1710894"/>
              <a:gd name="connsiteY107" fmla="*/ 484061 h 1299807"/>
              <a:gd name="connsiteX108" fmla="*/ 1617808 w 1710894"/>
              <a:gd name="connsiteY108" fmla="*/ 488002 h 1299807"/>
              <a:gd name="connsiteX109" fmla="*/ 1630075 w 1710894"/>
              <a:gd name="connsiteY109" fmla="*/ 492600 h 1299807"/>
              <a:gd name="connsiteX110" fmla="*/ 1641621 w 1710894"/>
              <a:gd name="connsiteY110" fmla="*/ 499824 h 1299807"/>
              <a:gd name="connsiteX111" fmla="*/ 1652445 w 1710894"/>
              <a:gd name="connsiteY111" fmla="*/ 506392 h 1299807"/>
              <a:gd name="connsiteX112" fmla="*/ 1663269 w 1710894"/>
              <a:gd name="connsiteY112" fmla="*/ 515588 h 1299807"/>
              <a:gd name="connsiteX113" fmla="*/ 1671928 w 1710894"/>
              <a:gd name="connsiteY113" fmla="*/ 525440 h 1299807"/>
              <a:gd name="connsiteX114" fmla="*/ 1680587 w 1710894"/>
              <a:gd name="connsiteY114" fmla="*/ 535948 h 1299807"/>
              <a:gd name="connsiteX115" fmla="*/ 1688524 w 1710894"/>
              <a:gd name="connsiteY115" fmla="*/ 547771 h 1299807"/>
              <a:gd name="connsiteX116" fmla="*/ 1695740 w 1710894"/>
              <a:gd name="connsiteY116" fmla="*/ 559593 h 1299807"/>
              <a:gd name="connsiteX117" fmla="*/ 1701513 w 1710894"/>
              <a:gd name="connsiteY117" fmla="*/ 573386 h 1299807"/>
              <a:gd name="connsiteX118" fmla="*/ 1705843 w 1710894"/>
              <a:gd name="connsiteY118" fmla="*/ 587179 h 1299807"/>
              <a:gd name="connsiteX119" fmla="*/ 1708729 w 1710894"/>
              <a:gd name="connsiteY119" fmla="*/ 601628 h 1299807"/>
              <a:gd name="connsiteX120" fmla="*/ 1710894 w 1710894"/>
              <a:gd name="connsiteY120" fmla="*/ 616735 h 1299807"/>
              <a:gd name="connsiteX121" fmla="*/ 1710894 w 1710894"/>
              <a:gd name="connsiteY121" fmla="*/ 632498 h 1299807"/>
              <a:gd name="connsiteX122" fmla="*/ 1710894 w 1710894"/>
              <a:gd name="connsiteY122" fmla="*/ 646948 h 1299807"/>
              <a:gd name="connsiteX123" fmla="*/ 1708729 w 1710894"/>
              <a:gd name="connsiteY123" fmla="*/ 661397 h 1299807"/>
              <a:gd name="connsiteX124" fmla="*/ 1705843 w 1710894"/>
              <a:gd name="connsiteY124" fmla="*/ 676504 h 1299807"/>
              <a:gd name="connsiteX125" fmla="*/ 1701513 w 1710894"/>
              <a:gd name="connsiteY125" fmla="*/ 690296 h 1299807"/>
              <a:gd name="connsiteX126" fmla="*/ 1695740 w 1710894"/>
              <a:gd name="connsiteY126" fmla="*/ 704089 h 1299807"/>
              <a:gd name="connsiteX127" fmla="*/ 1688524 w 1710894"/>
              <a:gd name="connsiteY127" fmla="*/ 715912 h 1299807"/>
              <a:gd name="connsiteX128" fmla="*/ 1680587 w 1710894"/>
              <a:gd name="connsiteY128" fmla="*/ 727734 h 1299807"/>
              <a:gd name="connsiteX129" fmla="*/ 1671928 w 1710894"/>
              <a:gd name="connsiteY129" fmla="*/ 738243 h 1299807"/>
              <a:gd name="connsiteX130" fmla="*/ 1663269 w 1710894"/>
              <a:gd name="connsiteY130" fmla="*/ 748095 h 1299807"/>
              <a:gd name="connsiteX131" fmla="*/ 1652445 w 1710894"/>
              <a:gd name="connsiteY131" fmla="*/ 756633 h 1299807"/>
              <a:gd name="connsiteX132" fmla="*/ 1641621 w 1710894"/>
              <a:gd name="connsiteY132" fmla="*/ 763858 h 1299807"/>
              <a:gd name="connsiteX133" fmla="*/ 1630075 w 1710894"/>
              <a:gd name="connsiteY133" fmla="*/ 770426 h 1299807"/>
              <a:gd name="connsiteX134" fmla="*/ 1617808 w 1710894"/>
              <a:gd name="connsiteY134" fmla="*/ 775680 h 1299807"/>
              <a:gd name="connsiteX135" fmla="*/ 1604820 w 1710894"/>
              <a:gd name="connsiteY135" fmla="*/ 779621 h 1299807"/>
              <a:gd name="connsiteX136" fmla="*/ 1592553 w 1710894"/>
              <a:gd name="connsiteY136" fmla="*/ 781592 h 1299807"/>
              <a:gd name="connsiteX137" fmla="*/ 1581314 w 1710894"/>
              <a:gd name="connsiteY137" fmla="*/ 782103 h 1299807"/>
              <a:gd name="connsiteX138" fmla="*/ 1573084 w 1710894"/>
              <a:gd name="connsiteY138" fmla="*/ 781635 h 1299807"/>
              <a:gd name="connsiteX139" fmla="*/ 1560805 w 1710894"/>
              <a:gd name="connsiteY139" fmla="*/ 780322 h 1299807"/>
              <a:gd name="connsiteX140" fmla="*/ 1551416 w 1710894"/>
              <a:gd name="connsiteY140" fmla="*/ 777695 h 1299807"/>
              <a:gd name="connsiteX141" fmla="*/ 1542749 w 1710894"/>
              <a:gd name="connsiteY141" fmla="*/ 774411 h 1299807"/>
              <a:gd name="connsiteX142" fmla="*/ 1534082 w 1710894"/>
              <a:gd name="connsiteY142" fmla="*/ 770471 h 1299807"/>
              <a:gd name="connsiteX143" fmla="*/ 1526137 w 1710894"/>
              <a:gd name="connsiteY143" fmla="*/ 765873 h 1299807"/>
              <a:gd name="connsiteX144" fmla="*/ 1518914 w 1710894"/>
              <a:gd name="connsiteY144" fmla="*/ 760619 h 1299807"/>
              <a:gd name="connsiteX145" fmla="*/ 1513136 w 1710894"/>
              <a:gd name="connsiteY145" fmla="*/ 756022 h 1299807"/>
              <a:gd name="connsiteX146" fmla="*/ 1502302 w 1710894"/>
              <a:gd name="connsiteY146" fmla="*/ 746171 h 1299807"/>
              <a:gd name="connsiteX147" fmla="*/ 1496524 w 1710894"/>
              <a:gd name="connsiteY147" fmla="*/ 738290 h 1299807"/>
              <a:gd name="connsiteX148" fmla="*/ 1490746 w 1710894"/>
              <a:gd name="connsiteY148" fmla="*/ 729752 h 1299807"/>
              <a:gd name="connsiteX149" fmla="*/ 1486412 w 1710894"/>
              <a:gd name="connsiteY149" fmla="*/ 722528 h 1299807"/>
              <a:gd name="connsiteX150" fmla="*/ 1482079 w 1710894"/>
              <a:gd name="connsiteY150" fmla="*/ 716617 h 1299807"/>
              <a:gd name="connsiteX151" fmla="*/ 1477745 w 1710894"/>
              <a:gd name="connsiteY151" fmla="*/ 712677 h 1299807"/>
              <a:gd name="connsiteX152" fmla="*/ 1472689 w 1710894"/>
              <a:gd name="connsiteY152" fmla="*/ 708737 h 1299807"/>
              <a:gd name="connsiteX153" fmla="*/ 1468356 w 1710894"/>
              <a:gd name="connsiteY153" fmla="*/ 706110 h 1299807"/>
              <a:gd name="connsiteX154" fmla="*/ 1462578 w 1710894"/>
              <a:gd name="connsiteY154" fmla="*/ 704139 h 1299807"/>
              <a:gd name="connsiteX155" fmla="*/ 1458244 w 1710894"/>
              <a:gd name="connsiteY155" fmla="*/ 702826 h 1299807"/>
              <a:gd name="connsiteX156" fmla="*/ 1453911 w 1710894"/>
              <a:gd name="connsiteY156" fmla="*/ 702826 h 1299807"/>
              <a:gd name="connsiteX157" fmla="*/ 1453681 w 1710894"/>
              <a:gd name="connsiteY157" fmla="*/ 702896 h 1299807"/>
              <a:gd name="connsiteX158" fmla="*/ 1453285 w 1710894"/>
              <a:gd name="connsiteY158" fmla="*/ 702776 h 1299807"/>
              <a:gd name="connsiteX159" fmla="*/ 1448956 w 1710894"/>
              <a:gd name="connsiteY159" fmla="*/ 702776 h 1299807"/>
              <a:gd name="connsiteX160" fmla="*/ 1445348 w 1710894"/>
              <a:gd name="connsiteY160" fmla="*/ 702776 h 1299807"/>
              <a:gd name="connsiteX161" fmla="*/ 1441018 w 1710894"/>
              <a:gd name="connsiteY161" fmla="*/ 704746 h 1299807"/>
              <a:gd name="connsiteX162" fmla="*/ 1438132 w 1710894"/>
              <a:gd name="connsiteY162" fmla="*/ 706716 h 1299807"/>
              <a:gd name="connsiteX163" fmla="*/ 1434524 w 1710894"/>
              <a:gd name="connsiteY163" fmla="*/ 710000 h 1299807"/>
              <a:gd name="connsiteX164" fmla="*/ 1432359 w 1710894"/>
              <a:gd name="connsiteY164" fmla="*/ 712628 h 1299807"/>
              <a:gd name="connsiteX165" fmla="*/ 1430195 w 1710894"/>
              <a:gd name="connsiteY165" fmla="*/ 717882 h 1299807"/>
              <a:gd name="connsiteX166" fmla="*/ 1428030 w 1710894"/>
              <a:gd name="connsiteY166" fmla="*/ 722480 h 1299807"/>
              <a:gd name="connsiteX167" fmla="*/ 1428030 w 1710894"/>
              <a:gd name="connsiteY167" fmla="*/ 1299807 h 1299807"/>
              <a:gd name="connsiteX168" fmla="*/ 0 w 1710894"/>
              <a:gd name="connsiteY168" fmla="*/ 1299807 h 1299807"/>
              <a:gd name="connsiteX169" fmla="*/ 0 w 1710894"/>
              <a:gd name="connsiteY169" fmla="*/ 728204 h 1299807"/>
              <a:gd name="connsiteX170" fmla="*/ 601 w 1710894"/>
              <a:gd name="connsiteY170" fmla="*/ 722186 h 1299807"/>
              <a:gd name="connsiteX171" fmla="*/ 2768 w 1710894"/>
              <a:gd name="connsiteY171" fmla="*/ 716272 h 1299807"/>
              <a:gd name="connsiteX172" fmla="*/ 6379 w 1710894"/>
              <a:gd name="connsiteY172" fmla="*/ 712329 h 1299807"/>
              <a:gd name="connsiteX173" fmla="*/ 9267 w 1710894"/>
              <a:gd name="connsiteY173" fmla="*/ 708386 h 1299807"/>
              <a:gd name="connsiteX174" fmla="*/ 12878 w 1710894"/>
              <a:gd name="connsiteY174" fmla="*/ 705758 h 1299807"/>
              <a:gd name="connsiteX175" fmla="*/ 17212 w 1710894"/>
              <a:gd name="connsiteY175" fmla="*/ 703786 h 1299807"/>
              <a:gd name="connsiteX176" fmla="*/ 18930 w 1710894"/>
              <a:gd name="connsiteY176" fmla="*/ 703265 h 1299807"/>
              <a:gd name="connsiteX177" fmla="*/ 23812 w 1710894"/>
              <a:gd name="connsiteY177" fmla="*/ 704746 h 1299807"/>
              <a:gd name="connsiteX178" fmla="*/ 30307 w 1710894"/>
              <a:gd name="connsiteY178" fmla="*/ 708687 h 1299807"/>
              <a:gd name="connsiteX179" fmla="*/ 35358 w 1710894"/>
              <a:gd name="connsiteY179" fmla="*/ 713941 h 1299807"/>
              <a:gd name="connsiteX180" fmla="*/ 41852 w 1710894"/>
              <a:gd name="connsiteY180" fmla="*/ 720509 h 1299807"/>
              <a:gd name="connsiteX181" fmla="*/ 47625 w 1710894"/>
              <a:gd name="connsiteY181" fmla="*/ 729704 h 1299807"/>
              <a:gd name="connsiteX182" fmla="*/ 52676 w 1710894"/>
              <a:gd name="connsiteY182" fmla="*/ 737586 h 1299807"/>
              <a:gd name="connsiteX183" fmla="*/ 59170 w 1710894"/>
              <a:gd name="connsiteY183" fmla="*/ 746124 h 1299807"/>
              <a:gd name="connsiteX184" fmla="*/ 69272 w 1710894"/>
              <a:gd name="connsiteY184" fmla="*/ 755976 h 1299807"/>
              <a:gd name="connsiteX185" fmla="*/ 75767 w 1710894"/>
              <a:gd name="connsiteY185" fmla="*/ 760574 h 1299807"/>
              <a:gd name="connsiteX186" fmla="*/ 82261 w 1710894"/>
              <a:gd name="connsiteY186" fmla="*/ 765828 h 1299807"/>
              <a:gd name="connsiteX187" fmla="*/ 89477 w 1710894"/>
              <a:gd name="connsiteY187" fmla="*/ 769769 h 1299807"/>
              <a:gd name="connsiteX188" fmla="*/ 98136 w 1710894"/>
              <a:gd name="connsiteY188" fmla="*/ 773710 h 1299807"/>
              <a:gd name="connsiteX189" fmla="*/ 108238 w 1710894"/>
              <a:gd name="connsiteY189" fmla="*/ 777651 h 1299807"/>
              <a:gd name="connsiteX190" fmla="*/ 117619 w 1710894"/>
              <a:gd name="connsiteY190" fmla="*/ 779621 h 1299807"/>
              <a:gd name="connsiteX191" fmla="*/ 128443 w 1710894"/>
              <a:gd name="connsiteY191" fmla="*/ 781592 h 1299807"/>
              <a:gd name="connsiteX192" fmla="*/ 139988 w 1710894"/>
              <a:gd name="connsiteY192" fmla="*/ 782248 h 1299807"/>
              <a:gd name="connsiteX193" fmla="*/ 148979 w 1710894"/>
              <a:gd name="connsiteY193" fmla="*/ 781840 h 1299807"/>
              <a:gd name="connsiteX194" fmla="*/ 151541 w 1710894"/>
              <a:gd name="connsiteY194" fmla="*/ 781985 h 1299807"/>
              <a:gd name="connsiteX195" fmla="*/ 164540 w 1710894"/>
              <a:gd name="connsiteY195" fmla="*/ 781328 h 1299807"/>
              <a:gd name="connsiteX196" fmla="*/ 178985 w 1710894"/>
              <a:gd name="connsiteY196" fmla="*/ 779357 h 1299807"/>
              <a:gd name="connsiteX197" fmla="*/ 190540 w 1710894"/>
              <a:gd name="connsiteY197" fmla="*/ 775414 h 1299807"/>
              <a:gd name="connsiteX198" fmla="*/ 203539 w 1710894"/>
              <a:gd name="connsiteY198" fmla="*/ 770157 h 1299807"/>
              <a:gd name="connsiteX199" fmla="*/ 215817 w 1710894"/>
              <a:gd name="connsiteY199" fmla="*/ 763586 h 1299807"/>
              <a:gd name="connsiteX200" fmla="*/ 226650 w 1710894"/>
              <a:gd name="connsiteY200" fmla="*/ 756357 h 1299807"/>
              <a:gd name="connsiteX201" fmla="*/ 236038 w 1710894"/>
              <a:gd name="connsiteY201" fmla="*/ 747814 h 1299807"/>
              <a:gd name="connsiteX202" fmla="*/ 246149 w 1710894"/>
              <a:gd name="connsiteY202" fmla="*/ 737957 h 1299807"/>
              <a:gd name="connsiteX203" fmla="*/ 254093 w 1710894"/>
              <a:gd name="connsiteY203" fmla="*/ 727443 h 1299807"/>
              <a:gd name="connsiteX204" fmla="*/ 262038 w 1710894"/>
              <a:gd name="connsiteY204" fmla="*/ 715615 h 1299807"/>
              <a:gd name="connsiteX205" fmla="*/ 268537 w 1710894"/>
              <a:gd name="connsiteY205" fmla="*/ 702472 h 1299807"/>
              <a:gd name="connsiteX206" fmla="*/ 273593 w 1710894"/>
              <a:gd name="connsiteY206" fmla="*/ 689987 h 1299807"/>
              <a:gd name="connsiteX207" fmla="*/ 279370 w 1710894"/>
              <a:gd name="connsiteY207" fmla="*/ 676187 h 1299807"/>
              <a:gd name="connsiteX208" fmla="*/ 282259 w 1710894"/>
              <a:gd name="connsiteY208" fmla="*/ 661073 h 1299807"/>
              <a:gd name="connsiteX209" fmla="*/ 283704 w 1710894"/>
              <a:gd name="connsiteY209" fmla="*/ 646616 h 1299807"/>
              <a:gd name="connsiteX210" fmla="*/ 284426 w 1710894"/>
              <a:gd name="connsiteY210" fmla="*/ 630845 h 1299807"/>
              <a:gd name="connsiteX211" fmla="*/ 283704 w 1710894"/>
              <a:gd name="connsiteY211" fmla="*/ 616388 h 1299807"/>
              <a:gd name="connsiteX212" fmla="*/ 282259 w 1710894"/>
              <a:gd name="connsiteY212" fmla="*/ 600617 h 1299807"/>
              <a:gd name="connsiteX213" fmla="*/ 279370 w 1710894"/>
              <a:gd name="connsiteY213" fmla="*/ 586817 h 1299807"/>
              <a:gd name="connsiteX214" fmla="*/ 273593 w 1710894"/>
              <a:gd name="connsiteY214" fmla="*/ 573017 h 1299807"/>
              <a:gd name="connsiteX215" fmla="*/ 268537 w 1710894"/>
              <a:gd name="connsiteY215" fmla="*/ 559217 h 1299807"/>
              <a:gd name="connsiteX216" fmla="*/ 262038 w 1710894"/>
              <a:gd name="connsiteY216" fmla="*/ 546732 h 1299807"/>
              <a:gd name="connsiteX217" fmla="*/ 254093 w 1710894"/>
              <a:gd name="connsiteY217" fmla="*/ 535561 h 1299807"/>
              <a:gd name="connsiteX218" fmla="*/ 246149 w 1710894"/>
              <a:gd name="connsiteY218" fmla="*/ 525046 h 1299807"/>
              <a:gd name="connsiteX219" fmla="*/ 236038 w 1710894"/>
              <a:gd name="connsiteY219" fmla="*/ 515189 h 1299807"/>
              <a:gd name="connsiteX220" fmla="*/ 226650 w 1710894"/>
              <a:gd name="connsiteY220" fmla="*/ 505990 h 1299807"/>
              <a:gd name="connsiteX221" fmla="*/ 215817 w 1710894"/>
              <a:gd name="connsiteY221" fmla="*/ 498104 h 1299807"/>
              <a:gd name="connsiteX222" fmla="*/ 203539 w 1710894"/>
              <a:gd name="connsiteY222" fmla="*/ 492190 h 1299807"/>
              <a:gd name="connsiteX223" fmla="*/ 190540 w 1710894"/>
              <a:gd name="connsiteY223" fmla="*/ 487590 h 1299807"/>
              <a:gd name="connsiteX224" fmla="*/ 178985 w 1710894"/>
              <a:gd name="connsiteY224" fmla="*/ 483647 h 1299807"/>
              <a:gd name="connsiteX225" fmla="*/ 164540 w 1710894"/>
              <a:gd name="connsiteY225" fmla="*/ 481676 h 1299807"/>
              <a:gd name="connsiteX226" fmla="*/ 151541 w 1710894"/>
              <a:gd name="connsiteY226" fmla="*/ 480361 h 1299807"/>
              <a:gd name="connsiteX227" fmla="*/ 139986 w 1710894"/>
              <a:gd name="connsiteY227" fmla="*/ 480361 h 1299807"/>
              <a:gd name="connsiteX228" fmla="*/ 137701 w 1710894"/>
              <a:gd name="connsiteY228" fmla="*/ 480777 h 1299807"/>
              <a:gd name="connsiteX229" fmla="*/ 128443 w 1710894"/>
              <a:gd name="connsiteY229" fmla="*/ 480777 h 1299807"/>
              <a:gd name="connsiteX230" fmla="*/ 117619 w 1710894"/>
              <a:gd name="connsiteY230" fmla="*/ 482748 h 1299807"/>
              <a:gd name="connsiteX231" fmla="*/ 108238 w 1710894"/>
              <a:gd name="connsiteY231" fmla="*/ 486032 h 1299807"/>
              <a:gd name="connsiteX232" fmla="*/ 98136 w 1710894"/>
              <a:gd name="connsiteY232" fmla="*/ 488659 h 1299807"/>
              <a:gd name="connsiteX233" fmla="*/ 89477 w 1710894"/>
              <a:gd name="connsiteY233" fmla="*/ 492600 h 1299807"/>
              <a:gd name="connsiteX234" fmla="*/ 82261 w 1710894"/>
              <a:gd name="connsiteY234" fmla="*/ 497854 h 1299807"/>
              <a:gd name="connsiteX235" fmla="*/ 75767 w 1710894"/>
              <a:gd name="connsiteY235" fmla="*/ 502452 h 1299807"/>
              <a:gd name="connsiteX236" fmla="*/ 69272 w 1710894"/>
              <a:gd name="connsiteY236" fmla="*/ 507706 h 1299807"/>
              <a:gd name="connsiteX237" fmla="*/ 59170 w 1710894"/>
              <a:gd name="connsiteY237" fmla="*/ 517558 h 1299807"/>
              <a:gd name="connsiteX238" fmla="*/ 52676 w 1710894"/>
              <a:gd name="connsiteY238" fmla="*/ 525440 h 1299807"/>
              <a:gd name="connsiteX239" fmla="*/ 47625 w 1710894"/>
              <a:gd name="connsiteY239" fmla="*/ 533978 h 1299807"/>
              <a:gd name="connsiteX240" fmla="*/ 41852 w 1710894"/>
              <a:gd name="connsiteY240" fmla="*/ 541860 h 1299807"/>
              <a:gd name="connsiteX241" fmla="*/ 35358 w 1710894"/>
              <a:gd name="connsiteY241" fmla="*/ 549084 h 1299807"/>
              <a:gd name="connsiteX242" fmla="*/ 30307 w 1710894"/>
              <a:gd name="connsiteY242" fmla="*/ 554339 h 1299807"/>
              <a:gd name="connsiteX243" fmla="*/ 23812 w 1710894"/>
              <a:gd name="connsiteY243" fmla="*/ 558280 h 1299807"/>
              <a:gd name="connsiteX244" fmla="*/ 19553 w 1710894"/>
              <a:gd name="connsiteY244" fmla="*/ 559572 h 1299807"/>
              <a:gd name="connsiteX245" fmla="*/ 17212 w 1710894"/>
              <a:gd name="connsiteY245" fmla="*/ 559217 h 1299807"/>
              <a:gd name="connsiteX246" fmla="*/ 12878 w 1710894"/>
              <a:gd name="connsiteY246" fmla="*/ 557246 h 1299807"/>
              <a:gd name="connsiteX247" fmla="*/ 9267 w 1710894"/>
              <a:gd name="connsiteY247" fmla="*/ 553960 h 1299807"/>
              <a:gd name="connsiteX248" fmla="*/ 6379 w 1710894"/>
              <a:gd name="connsiteY248" fmla="*/ 550675 h 1299807"/>
              <a:gd name="connsiteX249" fmla="*/ 2768 w 1710894"/>
              <a:gd name="connsiteY249" fmla="*/ 545418 h 1299807"/>
              <a:gd name="connsiteX250" fmla="*/ 601 w 1710894"/>
              <a:gd name="connsiteY250" fmla="*/ 539503 h 1299807"/>
              <a:gd name="connsiteX251" fmla="*/ 0 w 1710894"/>
              <a:gd name="connsiteY251" fmla="*/ 534033 h 1299807"/>
              <a:gd name="connsiteX252" fmla="*/ 0 w 1710894"/>
              <a:gd name="connsiteY252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710894" h="1299807">
                <a:moveTo>
                  <a:pt x="0" y="0"/>
                </a:moveTo>
                <a:lnTo>
                  <a:pt x="647267" y="0"/>
                </a:lnTo>
                <a:lnTo>
                  <a:pt x="651597" y="3941"/>
                </a:lnTo>
                <a:lnTo>
                  <a:pt x="655205" y="9852"/>
                </a:lnTo>
                <a:lnTo>
                  <a:pt x="655927" y="15763"/>
                </a:lnTo>
                <a:lnTo>
                  <a:pt x="655205" y="21674"/>
                </a:lnTo>
                <a:lnTo>
                  <a:pt x="654801" y="22288"/>
                </a:lnTo>
                <a:lnTo>
                  <a:pt x="651150" y="26021"/>
                </a:lnTo>
                <a:lnTo>
                  <a:pt x="642487" y="31927"/>
                </a:lnTo>
                <a:lnTo>
                  <a:pt x="633103" y="37834"/>
                </a:lnTo>
                <a:lnTo>
                  <a:pt x="622996" y="42427"/>
                </a:lnTo>
                <a:lnTo>
                  <a:pt x="614334" y="48333"/>
                </a:lnTo>
                <a:lnTo>
                  <a:pt x="603505" y="57520"/>
                </a:lnTo>
                <a:lnTo>
                  <a:pt x="598452" y="63427"/>
                </a:lnTo>
                <a:lnTo>
                  <a:pt x="592677" y="69333"/>
                </a:lnTo>
                <a:lnTo>
                  <a:pt x="587623" y="76551"/>
                </a:lnTo>
                <a:lnTo>
                  <a:pt x="584881" y="81122"/>
                </a:lnTo>
                <a:lnTo>
                  <a:pt x="581603" y="85384"/>
                </a:lnTo>
                <a:lnTo>
                  <a:pt x="577273" y="93265"/>
                </a:lnTo>
                <a:lnTo>
                  <a:pt x="573665" y="101147"/>
                </a:lnTo>
                <a:lnTo>
                  <a:pt x="570779" y="110999"/>
                </a:lnTo>
                <a:lnTo>
                  <a:pt x="568614" y="120851"/>
                </a:lnTo>
                <a:lnTo>
                  <a:pt x="568614" y="131360"/>
                </a:lnTo>
                <a:lnTo>
                  <a:pt x="569336" y="143182"/>
                </a:lnTo>
                <a:lnTo>
                  <a:pt x="571500" y="156318"/>
                </a:lnTo>
                <a:lnTo>
                  <a:pt x="575830" y="166827"/>
                </a:lnTo>
                <a:lnTo>
                  <a:pt x="581603" y="178649"/>
                </a:lnTo>
                <a:lnTo>
                  <a:pt x="588097" y="188501"/>
                </a:lnTo>
                <a:lnTo>
                  <a:pt x="596756" y="199010"/>
                </a:lnTo>
                <a:lnTo>
                  <a:pt x="606137" y="208205"/>
                </a:lnTo>
                <a:lnTo>
                  <a:pt x="616961" y="216744"/>
                </a:lnTo>
                <a:lnTo>
                  <a:pt x="629228" y="224625"/>
                </a:lnTo>
                <a:lnTo>
                  <a:pt x="640773" y="231850"/>
                </a:lnTo>
                <a:lnTo>
                  <a:pt x="655205" y="237761"/>
                </a:lnTo>
                <a:lnTo>
                  <a:pt x="669637" y="242359"/>
                </a:lnTo>
                <a:lnTo>
                  <a:pt x="684790" y="246300"/>
                </a:lnTo>
                <a:lnTo>
                  <a:pt x="699944" y="249584"/>
                </a:lnTo>
                <a:lnTo>
                  <a:pt x="717262" y="251554"/>
                </a:lnTo>
                <a:lnTo>
                  <a:pt x="733859" y="252211"/>
                </a:lnTo>
                <a:lnTo>
                  <a:pt x="751177" y="251554"/>
                </a:lnTo>
                <a:lnTo>
                  <a:pt x="767052" y="249584"/>
                </a:lnTo>
                <a:lnTo>
                  <a:pt x="782927" y="246300"/>
                </a:lnTo>
                <a:lnTo>
                  <a:pt x="798080" y="242359"/>
                </a:lnTo>
                <a:lnTo>
                  <a:pt x="812512" y="237761"/>
                </a:lnTo>
                <a:lnTo>
                  <a:pt x="826222" y="231850"/>
                </a:lnTo>
                <a:lnTo>
                  <a:pt x="839211" y="224625"/>
                </a:lnTo>
                <a:lnTo>
                  <a:pt x="851478" y="216744"/>
                </a:lnTo>
                <a:lnTo>
                  <a:pt x="862302" y="208205"/>
                </a:lnTo>
                <a:lnTo>
                  <a:pt x="871683" y="199010"/>
                </a:lnTo>
                <a:lnTo>
                  <a:pt x="878898" y="188501"/>
                </a:lnTo>
                <a:lnTo>
                  <a:pt x="886836" y="178649"/>
                </a:lnTo>
                <a:lnTo>
                  <a:pt x="888248" y="175344"/>
                </a:lnTo>
                <a:lnTo>
                  <a:pt x="892986" y="169080"/>
                </a:lnTo>
                <a:lnTo>
                  <a:pt x="898039" y="158580"/>
                </a:lnTo>
                <a:lnTo>
                  <a:pt x="902370" y="146768"/>
                </a:lnTo>
                <a:lnTo>
                  <a:pt x="904536" y="134956"/>
                </a:lnTo>
                <a:lnTo>
                  <a:pt x="905980" y="121831"/>
                </a:lnTo>
                <a:lnTo>
                  <a:pt x="904536" y="111332"/>
                </a:lnTo>
                <a:lnTo>
                  <a:pt x="902370" y="101488"/>
                </a:lnTo>
                <a:lnTo>
                  <a:pt x="900204" y="92301"/>
                </a:lnTo>
                <a:lnTo>
                  <a:pt x="895874" y="83770"/>
                </a:lnTo>
                <a:lnTo>
                  <a:pt x="891542" y="76551"/>
                </a:lnTo>
                <a:lnTo>
                  <a:pt x="887211" y="69333"/>
                </a:lnTo>
                <a:lnTo>
                  <a:pt x="882157" y="63427"/>
                </a:lnTo>
                <a:lnTo>
                  <a:pt x="876382" y="57520"/>
                </a:lnTo>
                <a:lnTo>
                  <a:pt x="866276" y="48333"/>
                </a:lnTo>
                <a:lnTo>
                  <a:pt x="856169" y="42427"/>
                </a:lnTo>
                <a:lnTo>
                  <a:pt x="847506" y="37834"/>
                </a:lnTo>
                <a:lnTo>
                  <a:pt x="836678" y="31927"/>
                </a:lnTo>
                <a:lnTo>
                  <a:pt x="829459" y="26021"/>
                </a:lnTo>
                <a:lnTo>
                  <a:pt x="822962" y="20115"/>
                </a:lnTo>
                <a:lnTo>
                  <a:pt x="819352" y="12897"/>
                </a:lnTo>
                <a:lnTo>
                  <a:pt x="818630" y="6991"/>
                </a:lnTo>
                <a:lnTo>
                  <a:pt x="818630" y="1735"/>
                </a:lnTo>
                <a:lnTo>
                  <a:pt x="821171" y="0"/>
                </a:lnTo>
                <a:lnTo>
                  <a:pt x="1428030" y="0"/>
                </a:lnTo>
                <a:lnTo>
                  <a:pt x="1428030" y="541203"/>
                </a:lnTo>
                <a:lnTo>
                  <a:pt x="1430195" y="545800"/>
                </a:lnTo>
                <a:lnTo>
                  <a:pt x="1432359" y="551055"/>
                </a:lnTo>
                <a:lnTo>
                  <a:pt x="1434524" y="553682"/>
                </a:lnTo>
                <a:lnTo>
                  <a:pt x="1438132" y="556309"/>
                </a:lnTo>
                <a:lnTo>
                  <a:pt x="1441018" y="558280"/>
                </a:lnTo>
                <a:lnTo>
                  <a:pt x="1445348" y="560250"/>
                </a:lnTo>
                <a:lnTo>
                  <a:pt x="1448956" y="560250"/>
                </a:lnTo>
                <a:lnTo>
                  <a:pt x="1453285" y="560250"/>
                </a:lnTo>
                <a:lnTo>
                  <a:pt x="1453393" y="560234"/>
                </a:lnTo>
                <a:lnTo>
                  <a:pt x="1453911" y="560312"/>
                </a:lnTo>
                <a:lnTo>
                  <a:pt x="1458244" y="560312"/>
                </a:lnTo>
                <a:lnTo>
                  <a:pt x="1462578" y="559656"/>
                </a:lnTo>
                <a:lnTo>
                  <a:pt x="1468356" y="557685"/>
                </a:lnTo>
                <a:lnTo>
                  <a:pt x="1472689" y="554402"/>
                </a:lnTo>
                <a:lnTo>
                  <a:pt x="1477745" y="551775"/>
                </a:lnTo>
                <a:lnTo>
                  <a:pt x="1482079" y="547177"/>
                </a:lnTo>
                <a:lnTo>
                  <a:pt x="1486412" y="541267"/>
                </a:lnTo>
                <a:lnTo>
                  <a:pt x="1490746" y="534042"/>
                </a:lnTo>
                <a:lnTo>
                  <a:pt x="1496524" y="525505"/>
                </a:lnTo>
                <a:lnTo>
                  <a:pt x="1502302" y="517624"/>
                </a:lnTo>
                <a:lnTo>
                  <a:pt x="1513136" y="507773"/>
                </a:lnTo>
                <a:lnTo>
                  <a:pt x="1518914" y="502519"/>
                </a:lnTo>
                <a:lnTo>
                  <a:pt x="1526137" y="497922"/>
                </a:lnTo>
                <a:lnTo>
                  <a:pt x="1534082" y="493981"/>
                </a:lnTo>
                <a:lnTo>
                  <a:pt x="1542749" y="488727"/>
                </a:lnTo>
                <a:lnTo>
                  <a:pt x="1551416" y="486100"/>
                </a:lnTo>
                <a:lnTo>
                  <a:pt x="1560805" y="482816"/>
                </a:lnTo>
                <a:lnTo>
                  <a:pt x="1573084" y="482160"/>
                </a:lnTo>
                <a:lnTo>
                  <a:pt x="1582078" y="481138"/>
                </a:lnTo>
                <a:lnTo>
                  <a:pt x="1592553" y="482091"/>
                </a:lnTo>
                <a:lnTo>
                  <a:pt x="1604820" y="484061"/>
                </a:lnTo>
                <a:lnTo>
                  <a:pt x="1617808" y="488002"/>
                </a:lnTo>
                <a:lnTo>
                  <a:pt x="1630075" y="492600"/>
                </a:lnTo>
                <a:lnTo>
                  <a:pt x="1641621" y="499824"/>
                </a:lnTo>
                <a:lnTo>
                  <a:pt x="1652445" y="506392"/>
                </a:lnTo>
                <a:lnTo>
                  <a:pt x="1663269" y="515588"/>
                </a:lnTo>
                <a:lnTo>
                  <a:pt x="1671928" y="525440"/>
                </a:lnTo>
                <a:lnTo>
                  <a:pt x="1680587" y="535948"/>
                </a:lnTo>
                <a:lnTo>
                  <a:pt x="1688524" y="547771"/>
                </a:lnTo>
                <a:lnTo>
                  <a:pt x="1695740" y="559593"/>
                </a:lnTo>
                <a:lnTo>
                  <a:pt x="1701513" y="573386"/>
                </a:lnTo>
                <a:lnTo>
                  <a:pt x="1705843" y="587179"/>
                </a:lnTo>
                <a:lnTo>
                  <a:pt x="1708729" y="601628"/>
                </a:lnTo>
                <a:lnTo>
                  <a:pt x="1710894" y="616735"/>
                </a:lnTo>
                <a:lnTo>
                  <a:pt x="1710894" y="632498"/>
                </a:lnTo>
                <a:lnTo>
                  <a:pt x="1710894" y="646948"/>
                </a:lnTo>
                <a:lnTo>
                  <a:pt x="1708729" y="661397"/>
                </a:lnTo>
                <a:lnTo>
                  <a:pt x="1705843" y="676504"/>
                </a:lnTo>
                <a:lnTo>
                  <a:pt x="1701513" y="690296"/>
                </a:lnTo>
                <a:lnTo>
                  <a:pt x="1695740" y="704089"/>
                </a:lnTo>
                <a:lnTo>
                  <a:pt x="1688524" y="715912"/>
                </a:lnTo>
                <a:lnTo>
                  <a:pt x="1680587" y="727734"/>
                </a:lnTo>
                <a:lnTo>
                  <a:pt x="1671928" y="738243"/>
                </a:lnTo>
                <a:lnTo>
                  <a:pt x="1663269" y="748095"/>
                </a:lnTo>
                <a:lnTo>
                  <a:pt x="1652445" y="756633"/>
                </a:lnTo>
                <a:lnTo>
                  <a:pt x="1641621" y="763858"/>
                </a:lnTo>
                <a:lnTo>
                  <a:pt x="1630075" y="770426"/>
                </a:lnTo>
                <a:lnTo>
                  <a:pt x="1617808" y="775680"/>
                </a:lnTo>
                <a:lnTo>
                  <a:pt x="1604820" y="779621"/>
                </a:lnTo>
                <a:lnTo>
                  <a:pt x="1592553" y="781592"/>
                </a:lnTo>
                <a:lnTo>
                  <a:pt x="1581314" y="782103"/>
                </a:lnTo>
                <a:lnTo>
                  <a:pt x="1573084" y="781635"/>
                </a:lnTo>
                <a:lnTo>
                  <a:pt x="1560805" y="780322"/>
                </a:lnTo>
                <a:lnTo>
                  <a:pt x="1551416" y="777695"/>
                </a:lnTo>
                <a:lnTo>
                  <a:pt x="1542749" y="774411"/>
                </a:lnTo>
                <a:lnTo>
                  <a:pt x="1534082" y="770471"/>
                </a:lnTo>
                <a:lnTo>
                  <a:pt x="1526137" y="765873"/>
                </a:lnTo>
                <a:lnTo>
                  <a:pt x="1518914" y="760619"/>
                </a:lnTo>
                <a:lnTo>
                  <a:pt x="1513136" y="756022"/>
                </a:lnTo>
                <a:lnTo>
                  <a:pt x="1502302" y="746171"/>
                </a:lnTo>
                <a:lnTo>
                  <a:pt x="1496524" y="738290"/>
                </a:lnTo>
                <a:lnTo>
                  <a:pt x="1490746" y="729752"/>
                </a:lnTo>
                <a:lnTo>
                  <a:pt x="1486412" y="722528"/>
                </a:lnTo>
                <a:lnTo>
                  <a:pt x="1482079" y="716617"/>
                </a:lnTo>
                <a:lnTo>
                  <a:pt x="1477745" y="712677"/>
                </a:lnTo>
                <a:lnTo>
                  <a:pt x="1472689" y="708737"/>
                </a:lnTo>
                <a:lnTo>
                  <a:pt x="1468356" y="706110"/>
                </a:lnTo>
                <a:lnTo>
                  <a:pt x="1462578" y="704139"/>
                </a:lnTo>
                <a:lnTo>
                  <a:pt x="1458244" y="702826"/>
                </a:lnTo>
                <a:lnTo>
                  <a:pt x="1453911" y="702826"/>
                </a:lnTo>
                <a:lnTo>
                  <a:pt x="1453681" y="702896"/>
                </a:lnTo>
                <a:lnTo>
                  <a:pt x="1453285" y="702776"/>
                </a:lnTo>
                <a:lnTo>
                  <a:pt x="1448956" y="702776"/>
                </a:lnTo>
                <a:lnTo>
                  <a:pt x="1445348" y="702776"/>
                </a:lnTo>
                <a:lnTo>
                  <a:pt x="1441018" y="704746"/>
                </a:lnTo>
                <a:lnTo>
                  <a:pt x="1438132" y="706716"/>
                </a:lnTo>
                <a:lnTo>
                  <a:pt x="1434524" y="710000"/>
                </a:lnTo>
                <a:lnTo>
                  <a:pt x="1432359" y="712628"/>
                </a:lnTo>
                <a:lnTo>
                  <a:pt x="1430195" y="717882"/>
                </a:lnTo>
                <a:lnTo>
                  <a:pt x="1428030" y="722480"/>
                </a:lnTo>
                <a:lnTo>
                  <a:pt x="1428030" y="1299807"/>
                </a:lnTo>
                <a:lnTo>
                  <a:pt x="0" y="1299807"/>
                </a:lnTo>
                <a:lnTo>
                  <a:pt x="0" y="728204"/>
                </a:lnTo>
                <a:lnTo>
                  <a:pt x="601" y="722186"/>
                </a:lnTo>
                <a:lnTo>
                  <a:pt x="2768" y="716272"/>
                </a:lnTo>
                <a:lnTo>
                  <a:pt x="6379" y="712329"/>
                </a:lnTo>
                <a:lnTo>
                  <a:pt x="9267" y="708386"/>
                </a:lnTo>
                <a:lnTo>
                  <a:pt x="12878" y="705758"/>
                </a:lnTo>
                <a:lnTo>
                  <a:pt x="17212" y="703786"/>
                </a:lnTo>
                <a:lnTo>
                  <a:pt x="18930" y="703265"/>
                </a:lnTo>
                <a:lnTo>
                  <a:pt x="23812" y="704746"/>
                </a:lnTo>
                <a:lnTo>
                  <a:pt x="30307" y="708687"/>
                </a:lnTo>
                <a:lnTo>
                  <a:pt x="35358" y="713941"/>
                </a:lnTo>
                <a:lnTo>
                  <a:pt x="41852" y="720509"/>
                </a:lnTo>
                <a:lnTo>
                  <a:pt x="47625" y="729704"/>
                </a:lnTo>
                <a:lnTo>
                  <a:pt x="52676" y="737586"/>
                </a:lnTo>
                <a:lnTo>
                  <a:pt x="59170" y="746124"/>
                </a:lnTo>
                <a:lnTo>
                  <a:pt x="69272" y="755976"/>
                </a:lnTo>
                <a:lnTo>
                  <a:pt x="75767" y="760574"/>
                </a:lnTo>
                <a:lnTo>
                  <a:pt x="82261" y="765828"/>
                </a:lnTo>
                <a:lnTo>
                  <a:pt x="89477" y="769769"/>
                </a:lnTo>
                <a:lnTo>
                  <a:pt x="98136" y="773710"/>
                </a:lnTo>
                <a:lnTo>
                  <a:pt x="108238" y="777651"/>
                </a:lnTo>
                <a:lnTo>
                  <a:pt x="117619" y="779621"/>
                </a:lnTo>
                <a:lnTo>
                  <a:pt x="128443" y="781592"/>
                </a:lnTo>
                <a:lnTo>
                  <a:pt x="139988" y="782248"/>
                </a:lnTo>
                <a:lnTo>
                  <a:pt x="148979" y="781840"/>
                </a:lnTo>
                <a:lnTo>
                  <a:pt x="151541" y="781985"/>
                </a:lnTo>
                <a:lnTo>
                  <a:pt x="164540" y="781328"/>
                </a:lnTo>
                <a:lnTo>
                  <a:pt x="178985" y="779357"/>
                </a:lnTo>
                <a:lnTo>
                  <a:pt x="190540" y="775414"/>
                </a:lnTo>
                <a:lnTo>
                  <a:pt x="203539" y="770157"/>
                </a:lnTo>
                <a:lnTo>
                  <a:pt x="215817" y="763586"/>
                </a:lnTo>
                <a:lnTo>
                  <a:pt x="226650" y="756357"/>
                </a:lnTo>
                <a:lnTo>
                  <a:pt x="236038" y="747814"/>
                </a:lnTo>
                <a:lnTo>
                  <a:pt x="246149" y="737957"/>
                </a:lnTo>
                <a:lnTo>
                  <a:pt x="254093" y="727443"/>
                </a:lnTo>
                <a:lnTo>
                  <a:pt x="262038" y="715615"/>
                </a:lnTo>
                <a:lnTo>
                  <a:pt x="268537" y="702472"/>
                </a:lnTo>
                <a:lnTo>
                  <a:pt x="273593" y="689987"/>
                </a:lnTo>
                <a:lnTo>
                  <a:pt x="279370" y="676187"/>
                </a:lnTo>
                <a:lnTo>
                  <a:pt x="282259" y="661073"/>
                </a:lnTo>
                <a:lnTo>
                  <a:pt x="283704" y="646616"/>
                </a:lnTo>
                <a:lnTo>
                  <a:pt x="284426" y="630845"/>
                </a:lnTo>
                <a:lnTo>
                  <a:pt x="283704" y="616388"/>
                </a:lnTo>
                <a:lnTo>
                  <a:pt x="282259" y="600617"/>
                </a:lnTo>
                <a:lnTo>
                  <a:pt x="279370" y="586817"/>
                </a:lnTo>
                <a:lnTo>
                  <a:pt x="273593" y="573017"/>
                </a:lnTo>
                <a:lnTo>
                  <a:pt x="268537" y="559217"/>
                </a:lnTo>
                <a:lnTo>
                  <a:pt x="262038" y="546732"/>
                </a:lnTo>
                <a:lnTo>
                  <a:pt x="254093" y="535561"/>
                </a:lnTo>
                <a:lnTo>
                  <a:pt x="246149" y="525046"/>
                </a:lnTo>
                <a:lnTo>
                  <a:pt x="236038" y="515189"/>
                </a:lnTo>
                <a:lnTo>
                  <a:pt x="226650" y="505990"/>
                </a:lnTo>
                <a:lnTo>
                  <a:pt x="215817" y="498104"/>
                </a:lnTo>
                <a:lnTo>
                  <a:pt x="203539" y="492190"/>
                </a:lnTo>
                <a:lnTo>
                  <a:pt x="190540" y="487590"/>
                </a:lnTo>
                <a:lnTo>
                  <a:pt x="178985" y="483647"/>
                </a:lnTo>
                <a:lnTo>
                  <a:pt x="164540" y="481676"/>
                </a:lnTo>
                <a:lnTo>
                  <a:pt x="151541" y="480361"/>
                </a:lnTo>
                <a:lnTo>
                  <a:pt x="139986" y="480361"/>
                </a:lnTo>
                <a:lnTo>
                  <a:pt x="137701" y="480777"/>
                </a:lnTo>
                <a:lnTo>
                  <a:pt x="128443" y="480777"/>
                </a:lnTo>
                <a:lnTo>
                  <a:pt x="117619" y="482748"/>
                </a:lnTo>
                <a:lnTo>
                  <a:pt x="108238" y="486032"/>
                </a:lnTo>
                <a:lnTo>
                  <a:pt x="98136" y="488659"/>
                </a:lnTo>
                <a:lnTo>
                  <a:pt x="89477" y="492600"/>
                </a:lnTo>
                <a:lnTo>
                  <a:pt x="82261" y="497854"/>
                </a:lnTo>
                <a:lnTo>
                  <a:pt x="75767" y="502452"/>
                </a:lnTo>
                <a:lnTo>
                  <a:pt x="69272" y="507706"/>
                </a:lnTo>
                <a:lnTo>
                  <a:pt x="59170" y="517558"/>
                </a:lnTo>
                <a:lnTo>
                  <a:pt x="52676" y="525440"/>
                </a:lnTo>
                <a:lnTo>
                  <a:pt x="47625" y="533978"/>
                </a:lnTo>
                <a:lnTo>
                  <a:pt x="41852" y="541860"/>
                </a:lnTo>
                <a:lnTo>
                  <a:pt x="35358" y="549084"/>
                </a:lnTo>
                <a:lnTo>
                  <a:pt x="30307" y="554339"/>
                </a:lnTo>
                <a:lnTo>
                  <a:pt x="23812" y="558280"/>
                </a:lnTo>
                <a:lnTo>
                  <a:pt x="19553" y="559572"/>
                </a:lnTo>
                <a:lnTo>
                  <a:pt x="17212" y="559217"/>
                </a:lnTo>
                <a:lnTo>
                  <a:pt x="12878" y="557246"/>
                </a:lnTo>
                <a:lnTo>
                  <a:pt x="9267" y="553960"/>
                </a:lnTo>
                <a:lnTo>
                  <a:pt x="6379" y="550675"/>
                </a:lnTo>
                <a:lnTo>
                  <a:pt x="2768" y="545418"/>
                </a:lnTo>
                <a:lnTo>
                  <a:pt x="601" y="539503"/>
                </a:lnTo>
                <a:lnTo>
                  <a:pt x="0" y="5340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B52E252-C455-4D9B-B96C-C421E81D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74541" r="59323" b="1338"/>
          <a:stretch>
            <a:fillRect/>
          </a:stretch>
        </p:blipFill>
        <p:spPr>
          <a:xfrm>
            <a:off x="4025404" y="4734564"/>
            <a:ext cx="1703560" cy="1298494"/>
          </a:xfrm>
          <a:custGeom>
            <a:avLst/>
            <a:gdLst>
              <a:gd name="connsiteX0" fmla="*/ 0 w 1703560"/>
              <a:gd name="connsiteY0" fmla="*/ 0 h 1298494"/>
              <a:gd name="connsiteX1" fmla="*/ 617481 w 1703560"/>
              <a:gd name="connsiteY1" fmla="*/ 0 h 1298494"/>
              <a:gd name="connsiteX2" fmla="*/ 626147 w 1703560"/>
              <a:gd name="connsiteY2" fmla="*/ 0 h 1298494"/>
              <a:gd name="connsiteX3" fmla="*/ 633369 w 1703560"/>
              <a:gd name="connsiteY3" fmla="*/ 657 h 1298494"/>
              <a:gd name="connsiteX4" fmla="*/ 639869 w 1703560"/>
              <a:gd name="connsiteY4" fmla="*/ 2628 h 1298494"/>
              <a:gd name="connsiteX5" fmla="*/ 644202 w 1703560"/>
              <a:gd name="connsiteY5" fmla="*/ 5914 h 1298494"/>
              <a:gd name="connsiteX6" fmla="*/ 648535 w 1703560"/>
              <a:gd name="connsiteY6" fmla="*/ 8542 h 1298494"/>
              <a:gd name="connsiteX7" fmla="*/ 652146 w 1703560"/>
              <a:gd name="connsiteY7" fmla="*/ 11828 h 1298494"/>
              <a:gd name="connsiteX8" fmla="*/ 653669 w 1703560"/>
              <a:gd name="connsiteY8" fmla="*/ 14599 h 1298494"/>
              <a:gd name="connsiteX9" fmla="*/ 652595 w 1703560"/>
              <a:gd name="connsiteY9" fmla="*/ 16876 h 1298494"/>
              <a:gd name="connsiteX10" fmla="*/ 649707 w 1703560"/>
              <a:gd name="connsiteY10" fmla="*/ 20812 h 1298494"/>
              <a:gd name="connsiteX11" fmla="*/ 645376 w 1703560"/>
              <a:gd name="connsiteY11" fmla="*/ 26059 h 1298494"/>
              <a:gd name="connsiteX12" fmla="*/ 639600 w 1703560"/>
              <a:gd name="connsiteY12" fmla="*/ 29995 h 1298494"/>
              <a:gd name="connsiteX13" fmla="*/ 633103 w 1703560"/>
              <a:gd name="connsiteY13" fmla="*/ 33930 h 1298494"/>
              <a:gd name="connsiteX14" fmla="*/ 625884 w 1703560"/>
              <a:gd name="connsiteY14" fmla="*/ 37866 h 1298494"/>
              <a:gd name="connsiteX15" fmla="*/ 617222 w 1703560"/>
              <a:gd name="connsiteY15" fmla="*/ 42457 h 1298494"/>
              <a:gd name="connsiteX16" fmla="*/ 607837 w 1703560"/>
              <a:gd name="connsiteY16" fmla="*/ 48360 h 1298494"/>
              <a:gd name="connsiteX17" fmla="*/ 597008 w 1703560"/>
              <a:gd name="connsiteY17" fmla="*/ 57543 h 1298494"/>
              <a:gd name="connsiteX18" fmla="*/ 591233 w 1703560"/>
              <a:gd name="connsiteY18" fmla="*/ 63446 h 1298494"/>
              <a:gd name="connsiteX19" fmla="*/ 586180 w 1703560"/>
              <a:gd name="connsiteY19" fmla="*/ 69350 h 1298494"/>
              <a:gd name="connsiteX20" fmla="*/ 581849 w 1703560"/>
              <a:gd name="connsiteY20" fmla="*/ 76565 h 1298494"/>
              <a:gd name="connsiteX21" fmla="*/ 577517 w 1703560"/>
              <a:gd name="connsiteY21" fmla="*/ 83780 h 1298494"/>
              <a:gd name="connsiteX22" fmla="*/ 573186 w 1703560"/>
              <a:gd name="connsiteY22" fmla="*/ 92307 h 1298494"/>
              <a:gd name="connsiteX23" fmla="*/ 571020 w 1703560"/>
              <a:gd name="connsiteY23" fmla="*/ 101489 h 1298494"/>
              <a:gd name="connsiteX24" fmla="*/ 568855 w 1703560"/>
              <a:gd name="connsiteY24" fmla="*/ 111328 h 1298494"/>
              <a:gd name="connsiteX25" fmla="*/ 567411 w 1703560"/>
              <a:gd name="connsiteY25" fmla="*/ 121823 h 1298494"/>
              <a:gd name="connsiteX26" fmla="*/ 568521 w 1703560"/>
              <a:gd name="connsiteY26" fmla="*/ 131908 h 1298494"/>
              <a:gd name="connsiteX27" fmla="*/ 567649 w 1703560"/>
              <a:gd name="connsiteY27" fmla="*/ 138655 h 1298494"/>
              <a:gd name="connsiteX28" fmla="*/ 569093 w 1703560"/>
              <a:gd name="connsiteY28" fmla="*/ 150483 h 1298494"/>
              <a:gd name="connsiteX29" fmla="*/ 571260 w 1703560"/>
              <a:gd name="connsiteY29" fmla="*/ 162969 h 1298494"/>
              <a:gd name="connsiteX30" fmla="*/ 575593 w 1703560"/>
              <a:gd name="connsiteY30" fmla="*/ 174140 h 1298494"/>
              <a:gd name="connsiteX31" fmla="*/ 580648 w 1703560"/>
              <a:gd name="connsiteY31" fmla="*/ 185311 h 1298494"/>
              <a:gd name="connsiteX32" fmla="*/ 588593 w 1703560"/>
              <a:gd name="connsiteY32" fmla="*/ 196482 h 1298494"/>
              <a:gd name="connsiteX33" fmla="*/ 597259 w 1703560"/>
              <a:gd name="connsiteY33" fmla="*/ 206339 h 1298494"/>
              <a:gd name="connsiteX34" fmla="*/ 605925 w 1703560"/>
              <a:gd name="connsiteY34" fmla="*/ 214882 h 1298494"/>
              <a:gd name="connsiteX35" fmla="*/ 616758 w 1703560"/>
              <a:gd name="connsiteY35" fmla="*/ 224082 h 1298494"/>
              <a:gd name="connsiteX36" fmla="*/ 628314 w 1703560"/>
              <a:gd name="connsiteY36" fmla="*/ 231968 h 1298494"/>
              <a:gd name="connsiteX37" fmla="*/ 641313 w 1703560"/>
              <a:gd name="connsiteY37" fmla="*/ 238539 h 1298494"/>
              <a:gd name="connsiteX38" fmla="*/ 655035 w 1703560"/>
              <a:gd name="connsiteY38" fmla="*/ 244453 h 1298494"/>
              <a:gd name="connsiteX39" fmla="*/ 669479 w 1703560"/>
              <a:gd name="connsiteY39" fmla="*/ 249710 h 1298494"/>
              <a:gd name="connsiteX40" fmla="*/ 684645 w 1703560"/>
              <a:gd name="connsiteY40" fmla="*/ 254310 h 1298494"/>
              <a:gd name="connsiteX41" fmla="*/ 700534 w 1703560"/>
              <a:gd name="connsiteY41" fmla="*/ 257596 h 1298494"/>
              <a:gd name="connsiteX42" fmla="*/ 717144 w 1703560"/>
              <a:gd name="connsiteY42" fmla="*/ 258253 h 1298494"/>
              <a:gd name="connsiteX43" fmla="*/ 733755 w 1703560"/>
              <a:gd name="connsiteY43" fmla="*/ 259567 h 1298494"/>
              <a:gd name="connsiteX44" fmla="*/ 750365 w 1703560"/>
              <a:gd name="connsiteY44" fmla="*/ 258253 h 1298494"/>
              <a:gd name="connsiteX45" fmla="*/ 767698 w 1703560"/>
              <a:gd name="connsiteY45" fmla="*/ 257596 h 1298494"/>
              <a:gd name="connsiteX46" fmla="*/ 782864 w 1703560"/>
              <a:gd name="connsiteY46" fmla="*/ 254310 h 1298494"/>
              <a:gd name="connsiteX47" fmla="*/ 798031 w 1703560"/>
              <a:gd name="connsiteY47" fmla="*/ 249710 h 1298494"/>
              <a:gd name="connsiteX48" fmla="*/ 813197 w 1703560"/>
              <a:gd name="connsiteY48" fmla="*/ 244453 h 1298494"/>
              <a:gd name="connsiteX49" fmla="*/ 826919 w 1703560"/>
              <a:gd name="connsiteY49" fmla="*/ 238539 h 1298494"/>
              <a:gd name="connsiteX50" fmla="*/ 838474 w 1703560"/>
              <a:gd name="connsiteY50" fmla="*/ 231968 h 1298494"/>
              <a:gd name="connsiteX51" fmla="*/ 850751 w 1703560"/>
              <a:gd name="connsiteY51" fmla="*/ 224082 h 1298494"/>
              <a:gd name="connsiteX52" fmla="*/ 861584 w 1703560"/>
              <a:gd name="connsiteY52" fmla="*/ 214882 h 1298494"/>
              <a:gd name="connsiteX53" fmla="*/ 870973 w 1703560"/>
              <a:gd name="connsiteY53" fmla="*/ 206339 h 1298494"/>
              <a:gd name="connsiteX54" fmla="*/ 879639 w 1703560"/>
              <a:gd name="connsiteY54" fmla="*/ 196482 h 1298494"/>
              <a:gd name="connsiteX55" fmla="*/ 886139 w 1703560"/>
              <a:gd name="connsiteY55" fmla="*/ 185311 h 1298494"/>
              <a:gd name="connsiteX56" fmla="*/ 891917 w 1703560"/>
              <a:gd name="connsiteY56" fmla="*/ 174140 h 1298494"/>
              <a:gd name="connsiteX57" fmla="*/ 896250 w 1703560"/>
              <a:gd name="connsiteY57" fmla="*/ 162969 h 1298494"/>
              <a:gd name="connsiteX58" fmla="*/ 898416 w 1703560"/>
              <a:gd name="connsiteY58" fmla="*/ 150483 h 1298494"/>
              <a:gd name="connsiteX59" fmla="*/ 899139 w 1703560"/>
              <a:gd name="connsiteY59" fmla="*/ 138655 h 1298494"/>
              <a:gd name="connsiteX60" fmla="*/ 899139 w 1703560"/>
              <a:gd name="connsiteY60" fmla="*/ 127483 h 1298494"/>
              <a:gd name="connsiteX61" fmla="*/ 898588 w 1703560"/>
              <a:gd name="connsiteY61" fmla="*/ 124975 h 1298494"/>
              <a:gd name="connsiteX62" fmla="*/ 898761 w 1703560"/>
              <a:gd name="connsiteY62" fmla="*/ 121823 h 1298494"/>
              <a:gd name="connsiteX63" fmla="*/ 898761 w 1703560"/>
              <a:gd name="connsiteY63" fmla="*/ 111328 h 1298494"/>
              <a:gd name="connsiteX64" fmla="*/ 896595 w 1703560"/>
              <a:gd name="connsiteY64" fmla="*/ 101489 h 1298494"/>
              <a:gd name="connsiteX65" fmla="*/ 893708 w 1703560"/>
              <a:gd name="connsiteY65" fmla="*/ 92307 h 1298494"/>
              <a:gd name="connsiteX66" fmla="*/ 890098 w 1703560"/>
              <a:gd name="connsiteY66" fmla="*/ 83780 h 1298494"/>
              <a:gd name="connsiteX67" fmla="*/ 885767 w 1703560"/>
              <a:gd name="connsiteY67" fmla="*/ 76565 h 1298494"/>
              <a:gd name="connsiteX68" fmla="*/ 880714 w 1703560"/>
              <a:gd name="connsiteY68" fmla="*/ 69350 h 1298494"/>
              <a:gd name="connsiteX69" fmla="*/ 874939 w 1703560"/>
              <a:gd name="connsiteY69" fmla="*/ 63446 h 1298494"/>
              <a:gd name="connsiteX70" fmla="*/ 869885 w 1703560"/>
              <a:gd name="connsiteY70" fmla="*/ 57543 h 1298494"/>
              <a:gd name="connsiteX71" fmla="*/ 859057 w 1703560"/>
              <a:gd name="connsiteY71" fmla="*/ 48360 h 1298494"/>
              <a:gd name="connsiteX72" fmla="*/ 850394 w 1703560"/>
              <a:gd name="connsiteY72" fmla="*/ 42457 h 1298494"/>
              <a:gd name="connsiteX73" fmla="*/ 840288 w 1703560"/>
              <a:gd name="connsiteY73" fmla="*/ 37866 h 1298494"/>
              <a:gd name="connsiteX74" fmla="*/ 834512 w 1703560"/>
              <a:gd name="connsiteY74" fmla="*/ 33930 h 1298494"/>
              <a:gd name="connsiteX75" fmla="*/ 828015 w 1703560"/>
              <a:gd name="connsiteY75" fmla="*/ 29995 h 1298494"/>
              <a:gd name="connsiteX76" fmla="*/ 822240 w 1703560"/>
              <a:gd name="connsiteY76" fmla="*/ 26059 h 1298494"/>
              <a:gd name="connsiteX77" fmla="*/ 817909 w 1703560"/>
              <a:gd name="connsiteY77" fmla="*/ 20812 h 1298494"/>
              <a:gd name="connsiteX78" fmla="*/ 815021 w 1703560"/>
              <a:gd name="connsiteY78" fmla="*/ 16876 h 1298494"/>
              <a:gd name="connsiteX79" fmla="*/ 813898 w 1703560"/>
              <a:gd name="connsiteY79" fmla="*/ 14496 h 1298494"/>
              <a:gd name="connsiteX80" fmla="*/ 815363 w 1703560"/>
              <a:gd name="connsiteY80" fmla="*/ 11828 h 1298494"/>
              <a:gd name="connsiteX81" fmla="*/ 818252 w 1703560"/>
              <a:gd name="connsiteY81" fmla="*/ 8542 h 1298494"/>
              <a:gd name="connsiteX82" fmla="*/ 822585 w 1703560"/>
              <a:gd name="connsiteY82" fmla="*/ 5914 h 1298494"/>
              <a:gd name="connsiteX83" fmla="*/ 828363 w 1703560"/>
              <a:gd name="connsiteY83" fmla="*/ 2628 h 1298494"/>
              <a:gd name="connsiteX84" fmla="*/ 834863 w 1703560"/>
              <a:gd name="connsiteY84" fmla="*/ 657 h 1298494"/>
              <a:gd name="connsiteX85" fmla="*/ 842085 w 1703560"/>
              <a:gd name="connsiteY85" fmla="*/ 0 h 1298494"/>
              <a:gd name="connsiteX86" fmla="*/ 849307 w 1703560"/>
              <a:gd name="connsiteY86" fmla="*/ 0 h 1298494"/>
              <a:gd name="connsiteX87" fmla="*/ 1429233 w 1703560"/>
              <a:gd name="connsiteY87" fmla="*/ 0 h 1298494"/>
              <a:gd name="connsiteX88" fmla="*/ 1429233 w 1703560"/>
              <a:gd name="connsiteY88" fmla="*/ 359451 h 1298494"/>
              <a:gd name="connsiteX89" fmla="*/ 1430678 w 1703560"/>
              <a:gd name="connsiteY89" fmla="*/ 359451 h 1298494"/>
              <a:gd name="connsiteX90" fmla="*/ 1430678 w 1703560"/>
              <a:gd name="connsiteY90" fmla="*/ 524392 h 1298494"/>
              <a:gd name="connsiteX91" fmla="*/ 1430678 w 1703560"/>
              <a:gd name="connsiteY91" fmla="*/ 531620 h 1298494"/>
              <a:gd name="connsiteX92" fmla="*/ 1430799 w 1703560"/>
              <a:gd name="connsiteY92" fmla="*/ 532721 h 1298494"/>
              <a:gd name="connsiteX93" fmla="*/ 1430799 w 1703560"/>
              <a:gd name="connsiteY93" fmla="*/ 554997 h 1298494"/>
              <a:gd name="connsiteX94" fmla="*/ 1436571 w 1703560"/>
              <a:gd name="connsiteY94" fmla="*/ 558281 h 1298494"/>
              <a:gd name="connsiteX95" fmla="*/ 1441623 w 1703560"/>
              <a:gd name="connsiteY95" fmla="*/ 558938 h 1298494"/>
              <a:gd name="connsiteX96" fmla="*/ 1448117 w 1703560"/>
              <a:gd name="connsiteY96" fmla="*/ 558938 h 1298494"/>
              <a:gd name="connsiteX97" fmla="*/ 1450352 w 1703560"/>
              <a:gd name="connsiteY97" fmla="*/ 558260 h 1298494"/>
              <a:gd name="connsiteX98" fmla="*/ 1452344 w 1703560"/>
              <a:gd name="connsiteY98" fmla="*/ 558562 h 1298494"/>
              <a:gd name="connsiteX99" fmla="*/ 1456677 w 1703560"/>
              <a:gd name="connsiteY99" fmla="*/ 558562 h 1298494"/>
              <a:gd name="connsiteX100" fmla="*/ 1461732 w 1703560"/>
              <a:gd name="connsiteY100" fmla="*/ 557905 h 1298494"/>
              <a:gd name="connsiteX101" fmla="*/ 1466066 w 1703560"/>
              <a:gd name="connsiteY101" fmla="*/ 555934 h 1298494"/>
              <a:gd name="connsiteX102" fmla="*/ 1471121 w 1703560"/>
              <a:gd name="connsiteY102" fmla="*/ 552648 h 1298494"/>
              <a:gd name="connsiteX103" fmla="*/ 1475454 w 1703560"/>
              <a:gd name="connsiteY103" fmla="*/ 549363 h 1298494"/>
              <a:gd name="connsiteX104" fmla="*/ 1481232 w 1703560"/>
              <a:gd name="connsiteY104" fmla="*/ 544106 h 1298494"/>
              <a:gd name="connsiteX105" fmla="*/ 1485565 w 1703560"/>
              <a:gd name="connsiteY105" fmla="*/ 538191 h 1298494"/>
              <a:gd name="connsiteX106" fmla="*/ 1488454 w 1703560"/>
              <a:gd name="connsiteY106" fmla="*/ 532277 h 1298494"/>
              <a:gd name="connsiteX107" fmla="*/ 1494231 w 1703560"/>
              <a:gd name="connsiteY107" fmla="*/ 523734 h 1298494"/>
              <a:gd name="connsiteX108" fmla="*/ 1501453 w 1703560"/>
              <a:gd name="connsiteY108" fmla="*/ 515849 h 1298494"/>
              <a:gd name="connsiteX109" fmla="*/ 1511564 w 1703560"/>
              <a:gd name="connsiteY109" fmla="*/ 505992 h 1298494"/>
              <a:gd name="connsiteX110" fmla="*/ 1518064 w 1703560"/>
              <a:gd name="connsiteY110" fmla="*/ 500735 h 1298494"/>
              <a:gd name="connsiteX111" fmla="*/ 1524564 w 1703560"/>
              <a:gd name="connsiteY111" fmla="*/ 496135 h 1298494"/>
              <a:gd name="connsiteX112" fmla="*/ 1531786 w 1703560"/>
              <a:gd name="connsiteY112" fmla="*/ 490878 h 1298494"/>
              <a:gd name="connsiteX113" fmla="*/ 1540452 w 1703560"/>
              <a:gd name="connsiteY113" fmla="*/ 486935 h 1298494"/>
              <a:gd name="connsiteX114" fmla="*/ 1549119 w 1703560"/>
              <a:gd name="connsiteY114" fmla="*/ 484306 h 1298494"/>
              <a:gd name="connsiteX115" fmla="*/ 1559952 w 1703560"/>
              <a:gd name="connsiteY115" fmla="*/ 481021 h 1298494"/>
              <a:gd name="connsiteX116" fmla="*/ 1568500 w 1703560"/>
              <a:gd name="connsiteY116" fmla="*/ 479465 h 1298494"/>
              <a:gd name="connsiteX117" fmla="*/ 1570787 w 1703560"/>
              <a:gd name="connsiteY117" fmla="*/ 479465 h 1298494"/>
              <a:gd name="connsiteX118" fmla="*/ 1585219 w 1703560"/>
              <a:gd name="connsiteY118" fmla="*/ 480779 h 1298494"/>
              <a:gd name="connsiteX119" fmla="*/ 1598208 w 1703560"/>
              <a:gd name="connsiteY119" fmla="*/ 482749 h 1298494"/>
              <a:gd name="connsiteX120" fmla="*/ 1611197 w 1703560"/>
              <a:gd name="connsiteY120" fmla="*/ 486690 h 1298494"/>
              <a:gd name="connsiteX121" fmla="*/ 1622742 w 1703560"/>
              <a:gd name="connsiteY121" fmla="*/ 491288 h 1298494"/>
              <a:gd name="connsiteX122" fmla="*/ 1635009 w 1703560"/>
              <a:gd name="connsiteY122" fmla="*/ 497199 h 1298494"/>
              <a:gd name="connsiteX123" fmla="*/ 1645833 w 1703560"/>
              <a:gd name="connsiteY123" fmla="*/ 505080 h 1298494"/>
              <a:gd name="connsiteX124" fmla="*/ 1655214 w 1703560"/>
              <a:gd name="connsiteY124" fmla="*/ 514276 h 1298494"/>
              <a:gd name="connsiteX125" fmla="*/ 1665316 w 1703560"/>
              <a:gd name="connsiteY125" fmla="*/ 524128 h 1298494"/>
              <a:gd name="connsiteX126" fmla="*/ 1673254 w 1703560"/>
              <a:gd name="connsiteY126" fmla="*/ 534636 h 1298494"/>
              <a:gd name="connsiteX127" fmla="*/ 1681191 w 1703560"/>
              <a:gd name="connsiteY127" fmla="*/ 545802 h 1298494"/>
              <a:gd name="connsiteX128" fmla="*/ 1687685 w 1703560"/>
              <a:gd name="connsiteY128" fmla="*/ 558281 h 1298494"/>
              <a:gd name="connsiteX129" fmla="*/ 1694180 w 1703560"/>
              <a:gd name="connsiteY129" fmla="*/ 572074 h 1298494"/>
              <a:gd name="connsiteX130" fmla="*/ 1698509 w 1703560"/>
              <a:gd name="connsiteY130" fmla="*/ 585867 h 1298494"/>
              <a:gd name="connsiteX131" fmla="*/ 1701396 w 1703560"/>
              <a:gd name="connsiteY131" fmla="*/ 599660 h 1298494"/>
              <a:gd name="connsiteX132" fmla="*/ 1703560 w 1703560"/>
              <a:gd name="connsiteY132" fmla="*/ 615423 h 1298494"/>
              <a:gd name="connsiteX133" fmla="*/ 1703560 w 1703560"/>
              <a:gd name="connsiteY133" fmla="*/ 629872 h 1298494"/>
              <a:gd name="connsiteX134" fmla="*/ 1703560 w 1703560"/>
              <a:gd name="connsiteY134" fmla="*/ 645636 h 1298494"/>
              <a:gd name="connsiteX135" fmla="*/ 1701396 w 1703560"/>
              <a:gd name="connsiteY135" fmla="*/ 660085 h 1298494"/>
              <a:gd name="connsiteX136" fmla="*/ 1698509 w 1703560"/>
              <a:gd name="connsiteY136" fmla="*/ 675192 h 1298494"/>
              <a:gd name="connsiteX137" fmla="*/ 1694180 w 1703560"/>
              <a:gd name="connsiteY137" fmla="*/ 688984 h 1298494"/>
              <a:gd name="connsiteX138" fmla="*/ 1687685 w 1703560"/>
              <a:gd name="connsiteY138" fmla="*/ 701464 h 1298494"/>
              <a:gd name="connsiteX139" fmla="*/ 1681191 w 1703560"/>
              <a:gd name="connsiteY139" fmla="*/ 714600 h 1298494"/>
              <a:gd name="connsiteX140" fmla="*/ 1673254 w 1703560"/>
              <a:gd name="connsiteY140" fmla="*/ 726422 h 1298494"/>
              <a:gd name="connsiteX141" fmla="*/ 1665316 w 1703560"/>
              <a:gd name="connsiteY141" fmla="*/ 736931 h 1298494"/>
              <a:gd name="connsiteX142" fmla="*/ 1655214 w 1703560"/>
              <a:gd name="connsiteY142" fmla="*/ 746783 h 1298494"/>
              <a:gd name="connsiteX143" fmla="*/ 1645833 w 1703560"/>
              <a:gd name="connsiteY143" fmla="*/ 755321 h 1298494"/>
              <a:gd name="connsiteX144" fmla="*/ 1635009 w 1703560"/>
              <a:gd name="connsiteY144" fmla="*/ 762546 h 1298494"/>
              <a:gd name="connsiteX145" fmla="*/ 1622742 w 1703560"/>
              <a:gd name="connsiteY145" fmla="*/ 769114 h 1298494"/>
              <a:gd name="connsiteX146" fmla="*/ 1611197 w 1703560"/>
              <a:gd name="connsiteY146" fmla="*/ 774368 h 1298494"/>
              <a:gd name="connsiteX147" fmla="*/ 1598208 w 1703560"/>
              <a:gd name="connsiteY147" fmla="*/ 778309 h 1298494"/>
              <a:gd name="connsiteX148" fmla="*/ 1585219 w 1703560"/>
              <a:gd name="connsiteY148" fmla="*/ 780280 h 1298494"/>
              <a:gd name="connsiteX149" fmla="*/ 1579778 w 1703560"/>
              <a:gd name="connsiteY149" fmla="*/ 780528 h 1298494"/>
              <a:gd name="connsiteX150" fmla="*/ 1570785 w 1703560"/>
              <a:gd name="connsiteY150" fmla="*/ 780016 h 1298494"/>
              <a:gd name="connsiteX151" fmla="*/ 1559952 w 1703560"/>
              <a:gd name="connsiteY151" fmla="*/ 778045 h 1298494"/>
              <a:gd name="connsiteX152" fmla="*/ 1549119 w 1703560"/>
              <a:gd name="connsiteY152" fmla="*/ 776073 h 1298494"/>
              <a:gd name="connsiteX153" fmla="*/ 1540452 w 1703560"/>
              <a:gd name="connsiteY153" fmla="*/ 772131 h 1298494"/>
              <a:gd name="connsiteX154" fmla="*/ 1531786 w 1703560"/>
              <a:gd name="connsiteY154" fmla="*/ 768188 h 1298494"/>
              <a:gd name="connsiteX155" fmla="*/ 1524564 w 1703560"/>
              <a:gd name="connsiteY155" fmla="*/ 764245 h 1298494"/>
              <a:gd name="connsiteX156" fmla="*/ 1518064 w 1703560"/>
              <a:gd name="connsiteY156" fmla="*/ 758988 h 1298494"/>
              <a:gd name="connsiteX157" fmla="*/ 1511564 w 1703560"/>
              <a:gd name="connsiteY157" fmla="*/ 754388 h 1298494"/>
              <a:gd name="connsiteX158" fmla="*/ 1501453 w 1703560"/>
              <a:gd name="connsiteY158" fmla="*/ 744531 h 1298494"/>
              <a:gd name="connsiteX159" fmla="*/ 1494231 w 1703560"/>
              <a:gd name="connsiteY159" fmla="*/ 735988 h 1298494"/>
              <a:gd name="connsiteX160" fmla="*/ 1488454 w 1703560"/>
              <a:gd name="connsiteY160" fmla="*/ 728103 h 1298494"/>
              <a:gd name="connsiteX161" fmla="*/ 1485565 w 1703560"/>
              <a:gd name="connsiteY161" fmla="*/ 720874 h 1298494"/>
              <a:gd name="connsiteX162" fmla="*/ 1481232 w 1703560"/>
              <a:gd name="connsiteY162" fmla="*/ 714960 h 1298494"/>
              <a:gd name="connsiteX163" fmla="*/ 1475454 w 1703560"/>
              <a:gd name="connsiteY163" fmla="*/ 710360 h 1298494"/>
              <a:gd name="connsiteX164" fmla="*/ 1471121 w 1703560"/>
              <a:gd name="connsiteY164" fmla="*/ 706417 h 1298494"/>
              <a:gd name="connsiteX165" fmla="*/ 1466066 w 1703560"/>
              <a:gd name="connsiteY165" fmla="*/ 703132 h 1298494"/>
              <a:gd name="connsiteX166" fmla="*/ 1461732 w 1703560"/>
              <a:gd name="connsiteY166" fmla="*/ 701160 h 1298494"/>
              <a:gd name="connsiteX167" fmla="*/ 1456677 w 1703560"/>
              <a:gd name="connsiteY167" fmla="*/ 701160 h 1298494"/>
              <a:gd name="connsiteX168" fmla="*/ 1452344 w 1703560"/>
              <a:gd name="connsiteY168" fmla="*/ 701160 h 1298494"/>
              <a:gd name="connsiteX169" fmla="*/ 1449729 w 1703560"/>
              <a:gd name="connsiteY169" fmla="*/ 701953 h 1298494"/>
              <a:gd name="connsiteX170" fmla="*/ 1448117 w 1703560"/>
              <a:gd name="connsiteY170" fmla="*/ 701464 h 1298494"/>
              <a:gd name="connsiteX171" fmla="*/ 1441623 w 1703560"/>
              <a:gd name="connsiteY171" fmla="*/ 701464 h 1298494"/>
              <a:gd name="connsiteX172" fmla="*/ 1436571 w 1703560"/>
              <a:gd name="connsiteY172" fmla="*/ 702777 h 1298494"/>
              <a:gd name="connsiteX173" fmla="*/ 1430799 w 1703560"/>
              <a:gd name="connsiteY173" fmla="*/ 705404 h 1298494"/>
              <a:gd name="connsiteX174" fmla="*/ 1430799 w 1703560"/>
              <a:gd name="connsiteY174" fmla="*/ 726892 h 1298494"/>
              <a:gd name="connsiteX175" fmla="*/ 1430678 w 1703560"/>
              <a:gd name="connsiteY175" fmla="*/ 728103 h 1298494"/>
              <a:gd name="connsiteX176" fmla="*/ 1430678 w 1703560"/>
              <a:gd name="connsiteY176" fmla="*/ 735988 h 1298494"/>
              <a:gd name="connsiteX177" fmla="*/ 1430678 w 1703560"/>
              <a:gd name="connsiteY177" fmla="*/ 1000156 h 1298494"/>
              <a:gd name="connsiteX178" fmla="*/ 1429233 w 1703560"/>
              <a:gd name="connsiteY178" fmla="*/ 1000156 h 1298494"/>
              <a:gd name="connsiteX179" fmla="*/ 1429233 w 1703560"/>
              <a:gd name="connsiteY179" fmla="*/ 1298494 h 1298494"/>
              <a:gd name="connsiteX180" fmla="*/ 0 w 1703560"/>
              <a:gd name="connsiteY180" fmla="*/ 1298494 h 1298494"/>
              <a:gd name="connsiteX181" fmla="*/ 0 w 1703560"/>
              <a:gd name="connsiteY181" fmla="*/ 0 h 12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03560" h="1298494">
                <a:moveTo>
                  <a:pt x="0" y="0"/>
                </a:moveTo>
                <a:lnTo>
                  <a:pt x="617481" y="0"/>
                </a:lnTo>
                <a:lnTo>
                  <a:pt x="626147" y="0"/>
                </a:lnTo>
                <a:lnTo>
                  <a:pt x="633369" y="657"/>
                </a:lnTo>
                <a:lnTo>
                  <a:pt x="639869" y="2628"/>
                </a:lnTo>
                <a:lnTo>
                  <a:pt x="644202" y="5914"/>
                </a:lnTo>
                <a:lnTo>
                  <a:pt x="648535" y="8542"/>
                </a:lnTo>
                <a:lnTo>
                  <a:pt x="652146" y="11828"/>
                </a:lnTo>
                <a:lnTo>
                  <a:pt x="653669" y="14599"/>
                </a:lnTo>
                <a:lnTo>
                  <a:pt x="652595" y="16876"/>
                </a:lnTo>
                <a:lnTo>
                  <a:pt x="649707" y="20812"/>
                </a:lnTo>
                <a:lnTo>
                  <a:pt x="645376" y="26059"/>
                </a:lnTo>
                <a:lnTo>
                  <a:pt x="639600" y="29995"/>
                </a:lnTo>
                <a:lnTo>
                  <a:pt x="633103" y="33930"/>
                </a:lnTo>
                <a:lnTo>
                  <a:pt x="625884" y="37866"/>
                </a:lnTo>
                <a:lnTo>
                  <a:pt x="617222" y="42457"/>
                </a:lnTo>
                <a:lnTo>
                  <a:pt x="607837" y="48360"/>
                </a:lnTo>
                <a:lnTo>
                  <a:pt x="597008" y="57543"/>
                </a:lnTo>
                <a:lnTo>
                  <a:pt x="591233" y="63446"/>
                </a:lnTo>
                <a:lnTo>
                  <a:pt x="586180" y="69350"/>
                </a:lnTo>
                <a:lnTo>
                  <a:pt x="581849" y="76565"/>
                </a:lnTo>
                <a:lnTo>
                  <a:pt x="577517" y="83780"/>
                </a:lnTo>
                <a:lnTo>
                  <a:pt x="573186" y="92307"/>
                </a:lnTo>
                <a:lnTo>
                  <a:pt x="571020" y="101489"/>
                </a:lnTo>
                <a:lnTo>
                  <a:pt x="568855" y="111328"/>
                </a:lnTo>
                <a:lnTo>
                  <a:pt x="567411" y="121823"/>
                </a:lnTo>
                <a:lnTo>
                  <a:pt x="568521" y="131908"/>
                </a:lnTo>
                <a:lnTo>
                  <a:pt x="567649" y="138655"/>
                </a:lnTo>
                <a:lnTo>
                  <a:pt x="569093" y="150483"/>
                </a:lnTo>
                <a:lnTo>
                  <a:pt x="571260" y="162969"/>
                </a:lnTo>
                <a:lnTo>
                  <a:pt x="575593" y="174140"/>
                </a:lnTo>
                <a:lnTo>
                  <a:pt x="580648" y="185311"/>
                </a:lnTo>
                <a:lnTo>
                  <a:pt x="588593" y="196482"/>
                </a:lnTo>
                <a:lnTo>
                  <a:pt x="597259" y="206339"/>
                </a:lnTo>
                <a:lnTo>
                  <a:pt x="605925" y="214882"/>
                </a:lnTo>
                <a:lnTo>
                  <a:pt x="616758" y="224082"/>
                </a:lnTo>
                <a:lnTo>
                  <a:pt x="628314" y="231968"/>
                </a:lnTo>
                <a:lnTo>
                  <a:pt x="641313" y="238539"/>
                </a:lnTo>
                <a:lnTo>
                  <a:pt x="655035" y="244453"/>
                </a:lnTo>
                <a:lnTo>
                  <a:pt x="669479" y="249710"/>
                </a:lnTo>
                <a:lnTo>
                  <a:pt x="684645" y="254310"/>
                </a:lnTo>
                <a:lnTo>
                  <a:pt x="700534" y="257596"/>
                </a:lnTo>
                <a:lnTo>
                  <a:pt x="717144" y="258253"/>
                </a:lnTo>
                <a:lnTo>
                  <a:pt x="733755" y="259567"/>
                </a:lnTo>
                <a:lnTo>
                  <a:pt x="750365" y="258253"/>
                </a:lnTo>
                <a:lnTo>
                  <a:pt x="767698" y="257596"/>
                </a:lnTo>
                <a:lnTo>
                  <a:pt x="782864" y="254310"/>
                </a:lnTo>
                <a:lnTo>
                  <a:pt x="798031" y="249710"/>
                </a:lnTo>
                <a:lnTo>
                  <a:pt x="813197" y="244453"/>
                </a:lnTo>
                <a:lnTo>
                  <a:pt x="826919" y="238539"/>
                </a:lnTo>
                <a:lnTo>
                  <a:pt x="838474" y="231968"/>
                </a:lnTo>
                <a:lnTo>
                  <a:pt x="850751" y="224082"/>
                </a:lnTo>
                <a:lnTo>
                  <a:pt x="861584" y="214882"/>
                </a:lnTo>
                <a:lnTo>
                  <a:pt x="870973" y="206339"/>
                </a:lnTo>
                <a:lnTo>
                  <a:pt x="879639" y="196482"/>
                </a:lnTo>
                <a:lnTo>
                  <a:pt x="886139" y="185311"/>
                </a:lnTo>
                <a:lnTo>
                  <a:pt x="891917" y="174140"/>
                </a:lnTo>
                <a:lnTo>
                  <a:pt x="896250" y="162969"/>
                </a:lnTo>
                <a:lnTo>
                  <a:pt x="898416" y="150483"/>
                </a:lnTo>
                <a:lnTo>
                  <a:pt x="899139" y="138655"/>
                </a:lnTo>
                <a:lnTo>
                  <a:pt x="899139" y="127483"/>
                </a:lnTo>
                <a:lnTo>
                  <a:pt x="898588" y="124975"/>
                </a:lnTo>
                <a:lnTo>
                  <a:pt x="898761" y="121823"/>
                </a:lnTo>
                <a:lnTo>
                  <a:pt x="898761" y="111328"/>
                </a:lnTo>
                <a:lnTo>
                  <a:pt x="896595" y="101489"/>
                </a:lnTo>
                <a:lnTo>
                  <a:pt x="893708" y="92307"/>
                </a:lnTo>
                <a:lnTo>
                  <a:pt x="890098" y="83780"/>
                </a:lnTo>
                <a:lnTo>
                  <a:pt x="885767" y="76565"/>
                </a:lnTo>
                <a:lnTo>
                  <a:pt x="880714" y="69350"/>
                </a:lnTo>
                <a:lnTo>
                  <a:pt x="874939" y="63446"/>
                </a:lnTo>
                <a:lnTo>
                  <a:pt x="869885" y="57543"/>
                </a:lnTo>
                <a:lnTo>
                  <a:pt x="859057" y="48360"/>
                </a:lnTo>
                <a:lnTo>
                  <a:pt x="850394" y="42457"/>
                </a:lnTo>
                <a:lnTo>
                  <a:pt x="840288" y="37866"/>
                </a:lnTo>
                <a:lnTo>
                  <a:pt x="834512" y="33930"/>
                </a:lnTo>
                <a:lnTo>
                  <a:pt x="828015" y="29995"/>
                </a:lnTo>
                <a:lnTo>
                  <a:pt x="822240" y="26059"/>
                </a:lnTo>
                <a:lnTo>
                  <a:pt x="817909" y="20812"/>
                </a:lnTo>
                <a:lnTo>
                  <a:pt x="815021" y="16876"/>
                </a:lnTo>
                <a:lnTo>
                  <a:pt x="813898" y="14496"/>
                </a:lnTo>
                <a:lnTo>
                  <a:pt x="815363" y="11828"/>
                </a:lnTo>
                <a:lnTo>
                  <a:pt x="818252" y="8542"/>
                </a:lnTo>
                <a:lnTo>
                  <a:pt x="822585" y="5914"/>
                </a:lnTo>
                <a:lnTo>
                  <a:pt x="828363" y="2628"/>
                </a:lnTo>
                <a:lnTo>
                  <a:pt x="834863" y="657"/>
                </a:lnTo>
                <a:lnTo>
                  <a:pt x="842085" y="0"/>
                </a:lnTo>
                <a:lnTo>
                  <a:pt x="849307" y="0"/>
                </a:lnTo>
                <a:lnTo>
                  <a:pt x="1429233" y="0"/>
                </a:lnTo>
                <a:lnTo>
                  <a:pt x="1429233" y="359451"/>
                </a:lnTo>
                <a:lnTo>
                  <a:pt x="1430678" y="359451"/>
                </a:lnTo>
                <a:lnTo>
                  <a:pt x="1430678" y="524392"/>
                </a:lnTo>
                <a:lnTo>
                  <a:pt x="1430678" y="531620"/>
                </a:lnTo>
                <a:lnTo>
                  <a:pt x="1430799" y="532721"/>
                </a:lnTo>
                <a:lnTo>
                  <a:pt x="1430799" y="554997"/>
                </a:lnTo>
                <a:lnTo>
                  <a:pt x="1436571" y="558281"/>
                </a:lnTo>
                <a:lnTo>
                  <a:pt x="1441623" y="558938"/>
                </a:lnTo>
                <a:lnTo>
                  <a:pt x="1448117" y="558938"/>
                </a:lnTo>
                <a:lnTo>
                  <a:pt x="1450352" y="558260"/>
                </a:lnTo>
                <a:lnTo>
                  <a:pt x="1452344" y="558562"/>
                </a:lnTo>
                <a:lnTo>
                  <a:pt x="1456677" y="558562"/>
                </a:lnTo>
                <a:lnTo>
                  <a:pt x="1461732" y="557905"/>
                </a:lnTo>
                <a:lnTo>
                  <a:pt x="1466066" y="555934"/>
                </a:lnTo>
                <a:lnTo>
                  <a:pt x="1471121" y="552648"/>
                </a:lnTo>
                <a:lnTo>
                  <a:pt x="1475454" y="549363"/>
                </a:lnTo>
                <a:lnTo>
                  <a:pt x="1481232" y="544106"/>
                </a:lnTo>
                <a:lnTo>
                  <a:pt x="1485565" y="538191"/>
                </a:lnTo>
                <a:lnTo>
                  <a:pt x="1488454" y="532277"/>
                </a:lnTo>
                <a:lnTo>
                  <a:pt x="1494231" y="523734"/>
                </a:lnTo>
                <a:lnTo>
                  <a:pt x="1501453" y="515849"/>
                </a:lnTo>
                <a:lnTo>
                  <a:pt x="1511564" y="505992"/>
                </a:lnTo>
                <a:lnTo>
                  <a:pt x="1518064" y="500735"/>
                </a:lnTo>
                <a:lnTo>
                  <a:pt x="1524564" y="496135"/>
                </a:lnTo>
                <a:lnTo>
                  <a:pt x="1531786" y="490878"/>
                </a:lnTo>
                <a:lnTo>
                  <a:pt x="1540452" y="486935"/>
                </a:lnTo>
                <a:lnTo>
                  <a:pt x="1549119" y="484306"/>
                </a:lnTo>
                <a:lnTo>
                  <a:pt x="1559952" y="481021"/>
                </a:lnTo>
                <a:lnTo>
                  <a:pt x="1568500" y="479465"/>
                </a:lnTo>
                <a:lnTo>
                  <a:pt x="1570787" y="479465"/>
                </a:lnTo>
                <a:lnTo>
                  <a:pt x="1585219" y="480779"/>
                </a:lnTo>
                <a:lnTo>
                  <a:pt x="1598208" y="482749"/>
                </a:lnTo>
                <a:lnTo>
                  <a:pt x="1611197" y="486690"/>
                </a:lnTo>
                <a:lnTo>
                  <a:pt x="1622742" y="491288"/>
                </a:lnTo>
                <a:lnTo>
                  <a:pt x="1635009" y="497199"/>
                </a:lnTo>
                <a:lnTo>
                  <a:pt x="1645833" y="505080"/>
                </a:lnTo>
                <a:lnTo>
                  <a:pt x="1655214" y="514276"/>
                </a:lnTo>
                <a:lnTo>
                  <a:pt x="1665316" y="524128"/>
                </a:lnTo>
                <a:lnTo>
                  <a:pt x="1673254" y="534636"/>
                </a:lnTo>
                <a:lnTo>
                  <a:pt x="1681191" y="545802"/>
                </a:lnTo>
                <a:lnTo>
                  <a:pt x="1687685" y="558281"/>
                </a:lnTo>
                <a:lnTo>
                  <a:pt x="1694180" y="572074"/>
                </a:lnTo>
                <a:lnTo>
                  <a:pt x="1698509" y="585867"/>
                </a:lnTo>
                <a:lnTo>
                  <a:pt x="1701396" y="599660"/>
                </a:lnTo>
                <a:lnTo>
                  <a:pt x="1703560" y="615423"/>
                </a:lnTo>
                <a:lnTo>
                  <a:pt x="1703560" y="629872"/>
                </a:lnTo>
                <a:lnTo>
                  <a:pt x="1703560" y="645636"/>
                </a:lnTo>
                <a:lnTo>
                  <a:pt x="1701396" y="660085"/>
                </a:lnTo>
                <a:lnTo>
                  <a:pt x="1698509" y="675192"/>
                </a:lnTo>
                <a:lnTo>
                  <a:pt x="1694180" y="688984"/>
                </a:lnTo>
                <a:lnTo>
                  <a:pt x="1687685" y="701464"/>
                </a:lnTo>
                <a:lnTo>
                  <a:pt x="1681191" y="714600"/>
                </a:lnTo>
                <a:lnTo>
                  <a:pt x="1673254" y="726422"/>
                </a:lnTo>
                <a:lnTo>
                  <a:pt x="1665316" y="736931"/>
                </a:lnTo>
                <a:lnTo>
                  <a:pt x="1655214" y="746783"/>
                </a:lnTo>
                <a:lnTo>
                  <a:pt x="1645833" y="755321"/>
                </a:lnTo>
                <a:lnTo>
                  <a:pt x="1635009" y="762546"/>
                </a:lnTo>
                <a:lnTo>
                  <a:pt x="1622742" y="769114"/>
                </a:lnTo>
                <a:lnTo>
                  <a:pt x="1611197" y="774368"/>
                </a:lnTo>
                <a:lnTo>
                  <a:pt x="1598208" y="778309"/>
                </a:lnTo>
                <a:lnTo>
                  <a:pt x="1585219" y="780280"/>
                </a:lnTo>
                <a:lnTo>
                  <a:pt x="1579778" y="780528"/>
                </a:lnTo>
                <a:lnTo>
                  <a:pt x="1570785" y="780016"/>
                </a:lnTo>
                <a:lnTo>
                  <a:pt x="1559952" y="778045"/>
                </a:lnTo>
                <a:lnTo>
                  <a:pt x="1549119" y="776073"/>
                </a:lnTo>
                <a:lnTo>
                  <a:pt x="1540452" y="772131"/>
                </a:lnTo>
                <a:lnTo>
                  <a:pt x="1531786" y="768188"/>
                </a:lnTo>
                <a:lnTo>
                  <a:pt x="1524564" y="764245"/>
                </a:lnTo>
                <a:lnTo>
                  <a:pt x="1518064" y="758988"/>
                </a:lnTo>
                <a:lnTo>
                  <a:pt x="1511564" y="754388"/>
                </a:lnTo>
                <a:lnTo>
                  <a:pt x="1501453" y="744531"/>
                </a:lnTo>
                <a:lnTo>
                  <a:pt x="1494231" y="735988"/>
                </a:lnTo>
                <a:lnTo>
                  <a:pt x="1488454" y="728103"/>
                </a:lnTo>
                <a:lnTo>
                  <a:pt x="1485565" y="720874"/>
                </a:lnTo>
                <a:lnTo>
                  <a:pt x="1481232" y="714960"/>
                </a:lnTo>
                <a:lnTo>
                  <a:pt x="1475454" y="710360"/>
                </a:lnTo>
                <a:lnTo>
                  <a:pt x="1471121" y="706417"/>
                </a:lnTo>
                <a:lnTo>
                  <a:pt x="1466066" y="703132"/>
                </a:lnTo>
                <a:lnTo>
                  <a:pt x="1461732" y="701160"/>
                </a:lnTo>
                <a:lnTo>
                  <a:pt x="1456677" y="701160"/>
                </a:lnTo>
                <a:lnTo>
                  <a:pt x="1452344" y="701160"/>
                </a:lnTo>
                <a:lnTo>
                  <a:pt x="1449729" y="701953"/>
                </a:lnTo>
                <a:lnTo>
                  <a:pt x="1448117" y="701464"/>
                </a:lnTo>
                <a:lnTo>
                  <a:pt x="1441623" y="701464"/>
                </a:lnTo>
                <a:lnTo>
                  <a:pt x="1436571" y="702777"/>
                </a:lnTo>
                <a:lnTo>
                  <a:pt x="1430799" y="705404"/>
                </a:lnTo>
                <a:lnTo>
                  <a:pt x="1430799" y="726892"/>
                </a:lnTo>
                <a:lnTo>
                  <a:pt x="1430678" y="728103"/>
                </a:lnTo>
                <a:lnTo>
                  <a:pt x="1430678" y="735988"/>
                </a:lnTo>
                <a:lnTo>
                  <a:pt x="1430678" y="1000156"/>
                </a:lnTo>
                <a:lnTo>
                  <a:pt x="1429233" y="1000156"/>
                </a:lnTo>
                <a:lnTo>
                  <a:pt x="1429233" y="1298494"/>
                </a:lnTo>
                <a:lnTo>
                  <a:pt x="0" y="129849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B917990-AE3C-480C-A4F0-255142134398}"/>
              </a:ext>
            </a:extLst>
          </p:cNvPr>
          <p:cNvGrpSpPr/>
          <p:nvPr/>
        </p:nvGrpSpPr>
        <p:grpSpPr>
          <a:xfrm>
            <a:off x="3908507" y="721953"/>
            <a:ext cx="4475443" cy="5383113"/>
            <a:chOff x="2469851" y="638175"/>
            <a:chExt cx="4475443" cy="538311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75B0ACE-1994-4054-86CA-775E43F5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9851" y="638175"/>
              <a:ext cx="4475443" cy="5383113"/>
            </a:xfrm>
            <a:custGeom>
              <a:avLst/>
              <a:gdLst>
                <a:gd name="connsiteX0" fmla="*/ 0 w 4475443"/>
                <a:gd name="connsiteY0" fmla="*/ 0 h 5383113"/>
                <a:gd name="connsiteX1" fmla="*/ 4475443 w 4475443"/>
                <a:gd name="connsiteY1" fmla="*/ 0 h 5383113"/>
                <a:gd name="connsiteX2" fmla="*/ 4475443 w 4475443"/>
                <a:gd name="connsiteY2" fmla="*/ 5383113 h 5383113"/>
                <a:gd name="connsiteX3" fmla="*/ 0 w 4475443"/>
                <a:gd name="connsiteY3" fmla="*/ 5383113 h 5383113"/>
                <a:gd name="connsiteX4" fmla="*/ 0 w 4475443"/>
                <a:gd name="connsiteY4" fmla="*/ 0 h 5383113"/>
                <a:gd name="connsiteX5" fmla="*/ 116898 w 4475443"/>
                <a:gd name="connsiteY5" fmla="*/ 72809 h 5383113"/>
                <a:gd name="connsiteX6" fmla="*/ 116898 w 4475443"/>
                <a:gd name="connsiteY6" fmla="*/ 1372506 h 5383113"/>
                <a:gd name="connsiteX7" fmla="*/ 444970 w 4475443"/>
                <a:gd name="connsiteY7" fmla="*/ 1372506 h 5383113"/>
                <a:gd name="connsiteX8" fmla="*/ 444970 w 4475443"/>
                <a:gd name="connsiteY8" fmla="*/ 1373163 h 5383113"/>
                <a:gd name="connsiteX9" fmla="*/ 734744 w 4475443"/>
                <a:gd name="connsiteY9" fmla="*/ 1373163 h 5383113"/>
                <a:gd name="connsiteX10" fmla="*/ 743415 w 4475443"/>
                <a:gd name="connsiteY10" fmla="*/ 1374476 h 5383113"/>
                <a:gd name="connsiteX11" fmla="*/ 750642 w 4475443"/>
                <a:gd name="connsiteY11" fmla="*/ 1375133 h 5383113"/>
                <a:gd name="connsiteX12" fmla="*/ 757145 w 4475443"/>
                <a:gd name="connsiteY12" fmla="*/ 1377103 h 5383113"/>
                <a:gd name="connsiteX13" fmla="*/ 762926 w 4475443"/>
                <a:gd name="connsiteY13" fmla="*/ 1379074 h 5383113"/>
                <a:gd name="connsiteX14" fmla="*/ 767262 w 4475443"/>
                <a:gd name="connsiteY14" fmla="*/ 1382357 h 5383113"/>
                <a:gd name="connsiteX15" fmla="*/ 770152 w 4475443"/>
                <a:gd name="connsiteY15" fmla="*/ 1386298 h 5383113"/>
                <a:gd name="connsiteX16" fmla="*/ 772320 w 4475443"/>
                <a:gd name="connsiteY16" fmla="*/ 1388925 h 5383113"/>
                <a:gd name="connsiteX17" fmla="*/ 773766 w 4475443"/>
                <a:gd name="connsiteY17" fmla="*/ 1392865 h 5383113"/>
                <a:gd name="connsiteX18" fmla="*/ 773766 w 4475443"/>
                <a:gd name="connsiteY18" fmla="*/ 1398119 h 5383113"/>
                <a:gd name="connsiteX19" fmla="*/ 772454 w 4475443"/>
                <a:gd name="connsiteY19" fmla="*/ 1401695 h 5383113"/>
                <a:gd name="connsiteX20" fmla="*/ 771657 w 4475443"/>
                <a:gd name="connsiteY20" fmla="*/ 1398436 h 5383113"/>
                <a:gd name="connsiteX21" fmla="*/ 768770 w 4475443"/>
                <a:gd name="connsiteY21" fmla="*/ 1393845 h 5383113"/>
                <a:gd name="connsiteX22" fmla="*/ 762995 w 4475443"/>
                <a:gd name="connsiteY22" fmla="*/ 1388598 h 5383113"/>
                <a:gd name="connsiteX23" fmla="*/ 116898 w 4475443"/>
                <a:gd name="connsiteY23" fmla="*/ 1388598 h 5383113"/>
                <a:gd name="connsiteX24" fmla="*/ 116898 w 4475443"/>
                <a:gd name="connsiteY24" fmla="*/ 2686655 h 5383113"/>
                <a:gd name="connsiteX25" fmla="*/ 734119 w 4475443"/>
                <a:gd name="connsiteY25" fmla="*/ 2686655 h 5383113"/>
                <a:gd name="connsiteX26" fmla="*/ 742781 w 4475443"/>
                <a:gd name="connsiteY26" fmla="*/ 2687967 h 5383113"/>
                <a:gd name="connsiteX27" fmla="*/ 750000 w 4475443"/>
                <a:gd name="connsiteY27" fmla="*/ 2688623 h 5383113"/>
                <a:gd name="connsiteX28" fmla="*/ 756498 w 4475443"/>
                <a:gd name="connsiteY28" fmla="*/ 2690591 h 5383113"/>
                <a:gd name="connsiteX29" fmla="*/ 760829 w 4475443"/>
                <a:gd name="connsiteY29" fmla="*/ 2692558 h 5383113"/>
                <a:gd name="connsiteX30" fmla="*/ 765160 w 4475443"/>
                <a:gd name="connsiteY30" fmla="*/ 2695838 h 5383113"/>
                <a:gd name="connsiteX31" fmla="*/ 768770 w 4475443"/>
                <a:gd name="connsiteY31" fmla="*/ 2699773 h 5383113"/>
                <a:gd name="connsiteX32" fmla="*/ 770935 w 4475443"/>
                <a:gd name="connsiteY32" fmla="*/ 2702397 h 5383113"/>
                <a:gd name="connsiteX33" fmla="*/ 771657 w 4475443"/>
                <a:gd name="connsiteY33" fmla="*/ 2706333 h 5383113"/>
                <a:gd name="connsiteX34" fmla="*/ 771657 w 4475443"/>
                <a:gd name="connsiteY34" fmla="*/ 2707817 h 5383113"/>
                <a:gd name="connsiteX35" fmla="*/ 768770 w 4475443"/>
                <a:gd name="connsiteY35" fmla="*/ 2703225 h 5383113"/>
                <a:gd name="connsiteX36" fmla="*/ 762994 w 4475443"/>
                <a:gd name="connsiteY36" fmla="*/ 2697978 h 5383113"/>
                <a:gd name="connsiteX37" fmla="*/ 116897 w 4475443"/>
                <a:gd name="connsiteY37" fmla="*/ 2697978 h 5383113"/>
                <a:gd name="connsiteX38" fmla="*/ 116897 w 4475443"/>
                <a:gd name="connsiteY38" fmla="*/ 3996036 h 5383113"/>
                <a:gd name="connsiteX39" fmla="*/ 734119 w 4475443"/>
                <a:gd name="connsiteY39" fmla="*/ 3996036 h 5383113"/>
                <a:gd name="connsiteX40" fmla="*/ 742781 w 4475443"/>
                <a:gd name="connsiteY40" fmla="*/ 3997347 h 5383113"/>
                <a:gd name="connsiteX41" fmla="*/ 750000 w 4475443"/>
                <a:gd name="connsiteY41" fmla="*/ 3998003 h 5383113"/>
                <a:gd name="connsiteX42" fmla="*/ 756497 w 4475443"/>
                <a:gd name="connsiteY42" fmla="*/ 3999971 h 5383113"/>
                <a:gd name="connsiteX43" fmla="*/ 760829 w 4475443"/>
                <a:gd name="connsiteY43" fmla="*/ 4001939 h 5383113"/>
                <a:gd name="connsiteX44" fmla="*/ 765160 w 4475443"/>
                <a:gd name="connsiteY44" fmla="*/ 4005218 h 5383113"/>
                <a:gd name="connsiteX45" fmla="*/ 768770 w 4475443"/>
                <a:gd name="connsiteY45" fmla="*/ 4009154 h 5383113"/>
                <a:gd name="connsiteX46" fmla="*/ 770935 w 4475443"/>
                <a:gd name="connsiteY46" fmla="*/ 4011778 h 5383113"/>
                <a:gd name="connsiteX47" fmla="*/ 771657 w 4475443"/>
                <a:gd name="connsiteY47" fmla="*/ 4015713 h 5383113"/>
                <a:gd name="connsiteX48" fmla="*/ 771657 w 4475443"/>
                <a:gd name="connsiteY48" fmla="*/ 4020960 h 5383113"/>
                <a:gd name="connsiteX49" fmla="*/ 771657 w 4475443"/>
                <a:gd name="connsiteY49" fmla="*/ 4024896 h 5383113"/>
                <a:gd name="connsiteX50" fmla="*/ 770566 w 4475443"/>
                <a:gd name="connsiteY50" fmla="*/ 4027210 h 5383113"/>
                <a:gd name="connsiteX51" fmla="*/ 769043 w 4475443"/>
                <a:gd name="connsiteY51" fmla="*/ 4024439 h 5383113"/>
                <a:gd name="connsiteX52" fmla="*/ 765432 w 4475443"/>
                <a:gd name="connsiteY52" fmla="*/ 4021153 h 5383113"/>
                <a:gd name="connsiteX53" fmla="*/ 761099 w 4475443"/>
                <a:gd name="connsiteY53" fmla="*/ 4018525 h 5383113"/>
                <a:gd name="connsiteX54" fmla="*/ 756766 w 4475443"/>
                <a:gd name="connsiteY54" fmla="*/ 4015239 h 5383113"/>
                <a:gd name="connsiteX55" fmla="*/ 750266 w 4475443"/>
                <a:gd name="connsiteY55" fmla="*/ 4013268 h 5383113"/>
                <a:gd name="connsiteX56" fmla="*/ 743044 w 4475443"/>
                <a:gd name="connsiteY56" fmla="*/ 4012611 h 5383113"/>
                <a:gd name="connsiteX57" fmla="*/ 734378 w 4475443"/>
                <a:gd name="connsiteY57" fmla="*/ 4012611 h 5383113"/>
                <a:gd name="connsiteX58" fmla="*/ 116897 w 4475443"/>
                <a:gd name="connsiteY58" fmla="*/ 4012611 h 5383113"/>
                <a:gd name="connsiteX59" fmla="*/ 116897 w 4475443"/>
                <a:gd name="connsiteY59" fmla="*/ 5311105 h 5383113"/>
                <a:gd name="connsiteX60" fmla="*/ 1546130 w 4475443"/>
                <a:gd name="connsiteY60" fmla="*/ 5311105 h 5383113"/>
                <a:gd name="connsiteX61" fmla="*/ 1546130 w 4475443"/>
                <a:gd name="connsiteY61" fmla="*/ 5012767 h 5383113"/>
                <a:gd name="connsiteX62" fmla="*/ 1547575 w 4475443"/>
                <a:gd name="connsiteY62" fmla="*/ 5012767 h 5383113"/>
                <a:gd name="connsiteX63" fmla="*/ 1547575 w 4475443"/>
                <a:gd name="connsiteY63" fmla="*/ 4748599 h 5383113"/>
                <a:gd name="connsiteX64" fmla="*/ 1547575 w 4475443"/>
                <a:gd name="connsiteY64" fmla="*/ 4740714 h 5383113"/>
                <a:gd name="connsiteX65" fmla="*/ 1547696 w 4475443"/>
                <a:gd name="connsiteY65" fmla="*/ 4739503 h 5383113"/>
                <a:gd name="connsiteX66" fmla="*/ 1547696 w 4475443"/>
                <a:gd name="connsiteY66" fmla="*/ 5311106 h 5383113"/>
                <a:gd name="connsiteX67" fmla="*/ 2975726 w 4475443"/>
                <a:gd name="connsiteY67" fmla="*/ 5311106 h 5383113"/>
                <a:gd name="connsiteX68" fmla="*/ 2975726 w 4475443"/>
                <a:gd name="connsiteY68" fmla="*/ 4733779 h 5383113"/>
                <a:gd name="connsiteX69" fmla="*/ 2977891 w 4475443"/>
                <a:gd name="connsiteY69" fmla="*/ 4729181 h 5383113"/>
                <a:gd name="connsiteX70" fmla="*/ 2980055 w 4475443"/>
                <a:gd name="connsiteY70" fmla="*/ 4723927 h 5383113"/>
                <a:gd name="connsiteX71" fmla="*/ 2982220 w 4475443"/>
                <a:gd name="connsiteY71" fmla="*/ 4721299 h 5383113"/>
                <a:gd name="connsiteX72" fmla="*/ 2985828 w 4475443"/>
                <a:gd name="connsiteY72" fmla="*/ 4718015 h 5383113"/>
                <a:gd name="connsiteX73" fmla="*/ 2988714 w 4475443"/>
                <a:gd name="connsiteY73" fmla="*/ 4716045 h 5383113"/>
                <a:gd name="connsiteX74" fmla="*/ 2993044 w 4475443"/>
                <a:gd name="connsiteY74" fmla="*/ 4714075 h 5383113"/>
                <a:gd name="connsiteX75" fmla="*/ 2996652 w 4475443"/>
                <a:gd name="connsiteY75" fmla="*/ 4714075 h 5383113"/>
                <a:gd name="connsiteX76" fmla="*/ 3000981 w 4475443"/>
                <a:gd name="connsiteY76" fmla="*/ 4714075 h 5383113"/>
                <a:gd name="connsiteX77" fmla="*/ 3001377 w 4475443"/>
                <a:gd name="connsiteY77" fmla="*/ 4714195 h 5383113"/>
                <a:gd name="connsiteX78" fmla="*/ 2997273 w 4475443"/>
                <a:gd name="connsiteY78" fmla="*/ 4715438 h 5383113"/>
                <a:gd name="connsiteX79" fmla="*/ 2992939 w 4475443"/>
                <a:gd name="connsiteY79" fmla="*/ 4717409 h 5383113"/>
                <a:gd name="connsiteX80" fmla="*/ 2988606 w 4475443"/>
                <a:gd name="connsiteY80" fmla="*/ 4720036 h 5383113"/>
                <a:gd name="connsiteX81" fmla="*/ 2985717 w 4475443"/>
                <a:gd name="connsiteY81" fmla="*/ 4723976 h 5383113"/>
                <a:gd name="connsiteX82" fmla="*/ 2983550 w 4475443"/>
                <a:gd name="connsiteY82" fmla="*/ 4729230 h 5383113"/>
                <a:gd name="connsiteX83" fmla="*/ 2981383 w 4475443"/>
                <a:gd name="connsiteY83" fmla="*/ 4735141 h 5383113"/>
                <a:gd name="connsiteX84" fmla="*/ 2979939 w 4475443"/>
                <a:gd name="connsiteY84" fmla="*/ 4741051 h 5383113"/>
                <a:gd name="connsiteX85" fmla="*/ 2979939 w 4475443"/>
                <a:gd name="connsiteY85" fmla="*/ 4748932 h 5383113"/>
                <a:gd name="connsiteX86" fmla="*/ 2979939 w 4475443"/>
                <a:gd name="connsiteY86" fmla="*/ 5311106 h 5383113"/>
                <a:gd name="connsiteX87" fmla="*/ 4406406 w 4475443"/>
                <a:gd name="connsiteY87" fmla="*/ 5311106 h 5383113"/>
                <a:gd name="connsiteX88" fmla="*/ 4406406 w 4475443"/>
                <a:gd name="connsiteY88" fmla="*/ 4011408 h 5383113"/>
                <a:gd name="connsiteX89" fmla="*/ 4078499 w 4475443"/>
                <a:gd name="connsiteY89" fmla="*/ 4011408 h 5383113"/>
                <a:gd name="connsiteX90" fmla="*/ 4078499 w 4475443"/>
                <a:gd name="connsiteY90" fmla="*/ 4009438 h 5383113"/>
                <a:gd name="connsiteX91" fmla="*/ 3788872 w 4475443"/>
                <a:gd name="connsiteY91" fmla="*/ 4009438 h 5383113"/>
                <a:gd name="connsiteX92" fmla="*/ 3780205 w 4475443"/>
                <a:gd name="connsiteY92" fmla="*/ 4009438 h 5383113"/>
                <a:gd name="connsiteX93" fmla="*/ 3772982 w 4475443"/>
                <a:gd name="connsiteY93" fmla="*/ 4008124 h 5383113"/>
                <a:gd name="connsiteX94" fmla="*/ 3766482 w 4475443"/>
                <a:gd name="connsiteY94" fmla="*/ 4006154 h 5383113"/>
                <a:gd name="connsiteX95" fmla="*/ 3760704 w 4475443"/>
                <a:gd name="connsiteY95" fmla="*/ 4004841 h 5383113"/>
                <a:gd name="connsiteX96" fmla="*/ 3756370 w 4475443"/>
                <a:gd name="connsiteY96" fmla="*/ 4001557 h 5383113"/>
                <a:gd name="connsiteX97" fmla="*/ 3753481 w 4475443"/>
                <a:gd name="connsiteY97" fmla="*/ 3997616 h 5383113"/>
                <a:gd name="connsiteX98" fmla="*/ 3751314 w 4475443"/>
                <a:gd name="connsiteY98" fmla="*/ 3993676 h 5383113"/>
                <a:gd name="connsiteX99" fmla="*/ 3749870 w 4475443"/>
                <a:gd name="connsiteY99" fmla="*/ 3989736 h 5383113"/>
                <a:gd name="connsiteX100" fmla="*/ 3749870 w 4475443"/>
                <a:gd name="connsiteY100" fmla="*/ 3989321 h 5383113"/>
                <a:gd name="connsiteX101" fmla="*/ 3752000 w 4475443"/>
                <a:gd name="connsiteY101" fmla="*/ 3993192 h 5383113"/>
                <a:gd name="connsiteX102" fmla="*/ 3757778 w 4475443"/>
                <a:gd name="connsiteY102" fmla="*/ 3997786 h 5383113"/>
                <a:gd name="connsiteX103" fmla="*/ 4404148 w 4475443"/>
                <a:gd name="connsiteY103" fmla="*/ 3997786 h 5383113"/>
                <a:gd name="connsiteX104" fmla="*/ 4404148 w 4475443"/>
                <a:gd name="connsiteY104" fmla="*/ 2697213 h 5383113"/>
                <a:gd name="connsiteX105" fmla="*/ 3786666 w 4475443"/>
                <a:gd name="connsiteY105" fmla="*/ 2697213 h 5383113"/>
                <a:gd name="connsiteX106" fmla="*/ 3778000 w 4475443"/>
                <a:gd name="connsiteY106" fmla="*/ 2695900 h 5383113"/>
                <a:gd name="connsiteX107" fmla="*/ 3770778 w 4475443"/>
                <a:gd name="connsiteY107" fmla="*/ 2695244 h 5383113"/>
                <a:gd name="connsiteX108" fmla="*/ 3764278 w 4475443"/>
                <a:gd name="connsiteY108" fmla="*/ 2693275 h 5383113"/>
                <a:gd name="connsiteX109" fmla="*/ 3759945 w 4475443"/>
                <a:gd name="connsiteY109" fmla="*/ 2691307 h 5383113"/>
                <a:gd name="connsiteX110" fmla="*/ 3755611 w 4475443"/>
                <a:gd name="connsiteY110" fmla="*/ 2688682 h 5383113"/>
                <a:gd name="connsiteX111" fmla="*/ 3752000 w 4475443"/>
                <a:gd name="connsiteY111" fmla="*/ 2685401 h 5383113"/>
                <a:gd name="connsiteX112" fmla="*/ 3749834 w 4475443"/>
                <a:gd name="connsiteY112" fmla="*/ 2681464 h 5383113"/>
                <a:gd name="connsiteX113" fmla="*/ 3749112 w 4475443"/>
                <a:gd name="connsiteY113" fmla="*/ 2677527 h 5383113"/>
                <a:gd name="connsiteX114" fmla="*/ 3749112 w 4475443"/>
                <a:gd name="connsiteY114" fmla="*/ 2672933 h 5383113"/>
                <a:gd name="connsiteX115" fmla="*/ 3749112 w 4475443"/>
                <a:gd name="connsiteY115" fmla="*/ 2668996 h 5383113"/>
                <a:gd name="connsiteX116" fmla="*/ 3750257 w 4475443"/>
                <a:gd name="connsiteY116" fmla="*/ 2666221 h 5383113"/>
                <a:gd name="connsiteX117" fmla="*/ 3751369 w 4475443"/>
                <a:gd name="connsiteY117" fmla="*/ 2670766 h 5383113"/>
                <a:gd name="connsiteX118" fmla="*/ 3754257 w 4475443"/>
                <a:gd name="connsiteY118" fmla="*/ 2676015 h 5383113"/>
                <a:gd name="connsiteX119" fmla="*/ 3760035 w 4475443"/>
                <a:gd name="connsiteY119" fmla="*/ 2680609 h 5383113"/>
                <a:gd name="connsiteX120" fmla="*/ 4406405 w 4475443"/>
                <a:gd name="connsiteY120" fmla="*/ 2680609 h 5383113"/>
                <a:gd name="connsiteX121" fmla="*/ 4406405 w 4475443"/>
                <a:gd name="connsiteY121" fmla="*/ 1380036 h 5383113"/>
                <a:gd name="connsiteX122" fmla="*/ 3788923 w 4475443"/>
                <a:gd name="connsiteY122" fmla="*/ 1380036 h 5383113"/>
                <a:gd name="connsiteX123" fmla="*/ 3780257 w 4475443"/>
                <a:gd name="connsiteY123" fmla="*/ 1378723 h 5383113"/>
                <a:gd name="connsiteX124" fmla="*/ 3773035 w 4475443"/>
                <a:gd name="connsiteY124" fmla="*/ 1378067 h 5383113"/>
                <a:gd name="connsiteX125" fmla="*/ 3766535 w 4475443"/>
                <a:gd name="connsiteY125" fmla="*/ 1376098 h 5383113"/>
                <a:gd name="connsiteX126" fmla="*/ 3762202 w 4475443"/>
                <a:gd name="connsiteY126" fmla="*/ 1374130 h 5383113"/>
                <a:gd name="connsiteX127" fmla="*/ 3757868 w 4475443"/>
                <a:gd name="connsiteY127" fmla="*/ 1371505 h 5383113"/>
                <a:gd name="connsiteX128" fmla="*/ 3754257 w 4475443"/>
                <a:gd name="connsiteY128" fmla="*/ 1368224 h 5383113"/>
                <a:gd name="connsiteX129" fmla="*/ 3752091 w 4475443"/>
                <a:gd name="connsiteY129" fmla="*/ 1364287 h 5383113"/>
                <a:gd name="connsiteX130" fmla="*/ 3751369 w 4475443"/>
                <a:gd name="connsiteY130" fmla="*/ 1360350 h 5383113"/>
                <a:gd name="connsiteX131" fmla="*/ 3751369 w 4475443"/>
                <a:gd name="connsiteY131" fmla="*/ 1355756 h 5383113"/>
                <a:gd name="connsiteX132" fmla="*/ 3751369 w 4475443"/>
                <a:gd name="connsiteY132" fmla="*/ 1351819 h 5383113"/>
                <a:gd name="connsiteX133" fmla="*/ 3751563 w 4475443"/>
                <a:gd name="connsiteY133" fmla="*/ 1351350 h 5383113"/>
                <a:gd name="connsiteX134" fmla="*/ 3752092 w 4475443"/>
                <a:gd name="connsiteY134" fmla="*/ 1354235 h 5383113"/>
                <a:gd name="connsiteX135" fmla="*/ 3754258 w 4475443"/>
                <a:gd name="connsiteY135" fmla="*/ 1358174 h 5383113"/>
                <a:gd name="connsiteX136" fmla="*/ 3757869 w 4475443"/>
                <a:gd name="connsiteY136" fmla="*/ 1361456 h 5383113"/>
                <a:gd name="connsiteX137" fmla="*/ 3762202 w 4475443"/>
                <a:gd name="connsiteY137" fmla="*/ 1364082 h 5383113"/>
                <a:gd name="connsiteX138" fmla="*/ 3766536 w 4475443"/>
                <a:gd name="connsiteY138" fmla="*/ 1367365 h 5383113"/>
                <a:gd name="connsiteX139" fmla="*/ 3773035 w 4475443"/>
                <a:gd name="connsiteY139" fmla="*/ 1368021 h 5383113"/>
                <a:gd name="connsiteX140" fmla="*/ 3780257 w 4475443"/>
                <a:gd name="connsiteY140" fmla="*/ 1369991 h 5383113"/>
                <a:gd name="connsiteX141" fmla="*/ 3788924 w 4475443"/>
                <a:gd name="connsiteY141" fmla="*/ 1369991 h 5383113"/>
                <a:gd name="connsiteX142" fmla="*/ 4406405 w 4475443"/>
                <a:gd name="connsiteY142" fmla="*/ 1369991 h 5383113"/>
                <a:gd name="connsiteX143" fmla="*/ 4406405 w 4475443"/>
                <a:gd name="connsiteY143" fmla="*/ 72809 h 5383113"/>
                <a:gd name="connsiteX144" fmla="*/ 2977171 w 4475443"/>
                <a:gd name="connsiteY144" fmla="*/ 72809 h 5383113"/>
                <a:gd name="connsiteX145" fmla="*/ 2977171 w 4475443"/>
                <a:gd name="connsiteY145" fmla="*/ 370845 h 5383113"/>
                <a:gd name="connsiteX146" fmla="*/ 2975726 w 4475443"/>
                <a:gd name="connsiteY146" fmla="*/ 370845 h 5383113"/>
                <a:gd name="connsiteX147" fmla="*/ 2975726 w 4475443"/>
                <a:gd name="connsiteY147" fmla="*/ 634746 h 5383113"/>
                <a:gd name="connsiteX148" fmla="*/ 2975726 w 4475443"/>
                <a:gd name="connsiteY148" fmla="*/ 642623 h 5383113"/>
                <a:gd name="connsiteX149" fmla="*/ 2975004 w 4475443"/>
                <a:gd name="connsiteY149" fmla="*/ 648532 h 5383113"/>
                <a:gd name="connsiteX150" fmla="*/ 2972838 w 4475443"/>
                <a:gd name="connsiteY150" fmla="*/ 654440 h 5383113"/>
                <a:gd name="connsiteX151" fmla="*/ 2972719 w 4475443"/>
                <a:gd name="connsiteY151" fmla="*/ 654613 h 5383113"/>
                <a:gd name="connsiteX152" fmla="*/ 2972719 w 4475443"/>
                <a:gd name="connsiteY152" fmla="*/ 72809 h 5383113"/>
                <a:gd name="connsiteX153" fmla="*/ 1544809 w 4475443"/>
                <a:gd name="connsiteY153" fmla="*/ 72809 h 5383113"/>
                <a:gd name="connsiteX154" fmla="*/ 1544809 w 4475443"/>
                <a:gd name="connsiteY154" fmla="*/ 634982 h 5383113"/>
                <a:gd name="connsiteX155" fmla="*/ 1544086 w 4475443"/>
                <a:gd name="connsiteY155" fmla="*/ 642206 h 5383113"/>
                <a:gd name="connsiteX156" fmla="*/ 1542641 w 4475443"/>
                <a:gd name="connsiteY156" fmla="*/ 648774 h 5383113"/>
                <a:gd name="connsiteX157" fmla="*/ 1540473 w 4475443"/>
                <a:gd name="connsiteY157" fmla="*/ 654684 h 5383113"/>
                <a:gd name="connsiteX158" fmla="*/ 1538305 w 4475443"/>
                <a:gd name="connsiteY158" fmla="*/ 659938 h 5383113"/>
                <a:gd name="connsiteX159" fmla="*/ 1535414 w 4475443"/>
                <a:gd name="connsiteY159" fmla="*/ 663879 h 5383113"/>
                <a:gd name="connsiteX160" fmla="*/ 1531079 w 4475443"/>
                <a:gd name="connsiteY160" fmla="*/ 666506 h 5383113"/>
                <a:gd name="connsiteX161" fmla="*/ 1526743 w 4475443"/>
                <a:gd name="connsiteY161" fmla="*/ 668476 h 5383113"/>
                <a:gd name="connsiteX162" fmla="*/ 1522407 w 4475443"/>
                <a:gd name="connsiteY162" fmla="*/ 669789 h 5383113"/>
                <a:gd name="connsiteX163" fmla="*/ 1519738 w 4475443"/>
                <a:gd name="connsiteY163" fmla="*/ 669789 h 5383113"/>
                <a:gd name="connsiteX164" fmla="*/ 1524596 w 4475443"/>
                <a:gd name="connsiteY164" fmla="*/ 668527 h 5383113"/>
                <a:gd name="connsiteX165" fmla="*/ 1528205 w 4475443"/>
                <a:gd name="connsiteY165" fmla="*/ 666556 h 5383113"/>
                <a:gd name="connsiteX166" fmla="*/ 1532536 w 4475443"/>
                <a:gd name="connsiteY166" fmla="*/ 663929 h 5383113"/>
                <a:gd name="connsiteX167" fmla="*/ 1535424 w 4475443"/>
                <a:gd name="connsiteY167" fmla="*/ 659988 h 5383113"/>
                <a:gd name="connsiteX168" fmla="*/ 1537590 w 4475443"/>
                <a:gd name="connsiteY168" fmla="*/ 654734 h 5383113"/>
                <a:gd name="connsiteX169" fmla="*/ 1539755 w 4475443"/>
                <a:gd name="connsiteY169" fmla="*/ 648823 h 5383113"/>
                <a:gd name="connsiteX170" fmla="*/ 1541199 w 4475443"/>
                <a:gd name="connsiteY170" fmla="*/ 642255 h 5383113"/>
                <a:gd name="connsiteX171" fmla="*/ 1541921 w 4475443"/>
                <a:gd name="connsiteY171" fmla="*/ 635030 h 5383113"/>
                <a:gd name="connsiteX172" fmla="*/ 1541921 w 4475443"/>
                <a:gd name="connsiteY172" fmla="*/ 72809 h 5383113"/>
                <a:gd name="connsiteX173" fmla="*/ 116898 w 4475443"/>
                <a:gd name="connsiteY173" fmla="*/ 72809 h 538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475443" h="5383113">
                  <a:moveTo>
                    <a:pt x="0" y="0"/>
                  </a:moveTo>
                  <a:lnTo>
                    <a:pt x="4475443" y="0"/>
                  </a:lnTo>
                  <a:lnTo>
                    <a:pt x="4475443" y="5383113"/>
                  </a:lnTo>
                  <a:lnTo>
                    <a:pt x="0" y="5383113"/>
                  </a:lnTo>
                  <a:lnTo>
                    <a:pt x="0" y="0"/>
                  </a:lnTo>
                  <a:close/>
                  <a:moveTo>
                    <a:pt x="116898" y="72809"/>
                  </a:moveTo>
                  <a:lnTo>
                    <a:pt x="116898" y="1372506"/>
                  </a:lnTo>
                  <a:lnTo>
                    <a:pt x="444970" y="1372506"/>
                  </a:lnTo>
                  <a:lnTo>
                    <a:pt x="444970" y="1373163"/>
                  </a:lnTo>
                  <a:lnTo>
                    <a:pt x="734744" y="1373163"/>
                  </a:lnTo>
                  <a:lnTo>
                    <a:pt x="743415" y="1374476"/>
                  </a:lnTo>
                  <a:lnTo>
                    <a:pt x="750642" y="1375133"/>
                  </a:lnTo>
                  <a:lnTo>
                    <a:pt x="757145" y="1377103"/>
                  </a:lnTo>
                  <a:lnTo>
                    <a:pt x="762926" y="1379074"/>
                  </a:lnTo>
                  <a:lnTo>
                    <a:pt x="767262" y="1382357"/>
                  </a:lnTo>
                  <a:lnTo>
                    <a:pt x="770152" y="1386298"/>
                  </a:lnTo>
                  <a:lnTo>
                    <a:pt x="772320" y="1388925"/>
                  </a:lnTo>
                  <a:lnTo>
                    <a:pt x="773766" y="1392865"/>
                  </a:lnTo>
                  <a:lnTo>
                    <a:pt x="773766" y="1398119"/>
                  </a:lnTo>
                  <a:lnTo>
                    <a:pt x="772454" y="1401695"/>
                  </a:lnTo>
                  <a:lnTo>
                    <a:pt x="771657" y="1398436"/>
                  </a:lnTo>
                  <a:lnTo>
                    <a:pt x="768770" y="1393845"/>
                  </a:lnTo>
                  <a:lnTo>
                    <a:pt x="762995" y="1388598"/>
                  </a:lnTo>
                  <a:lnTo>
                    <a:pt x="116898" y="1388598"/>
                  </a:lnTo>
                  <a:lnTo>
                    <a:pt x="116898" y="2686655"/>
                  </a:lnTo>
                  <a:lnTo>
                    <a:pt x="734119" y="2686655"/>
                  </a:lnTo>
                  <a:lnTo>
                    <a:pt x="742781" y="2687967"/>
                  </a:lnTo>
                  <a:lnTo>
                    <a:pt x="750000" y="2688623"/>
                  </a:lnTo>
                  <a:lnTo>
                    <a:pt x="756498" y="2690591"/>
                  </a:lnTo>
                  <a:lnTo>
                    <a:pt x="760829" y="2692558"/>
                  </a:lnTo>
                  <a:lnTo>
                    <a:pt x="765160" y="2695838"/>
                  </a:lnTo>
                  <a:lnTo>
                    <a:pt x="768770" y="2699773"/>
                  </a:lnTo>
                  <a:lnTo>
                    <a:pt x="770935" y="2702397"/>
                  </a:lnTo>
                  <a:lnTo>
                    <a:pt x="771657" y="2706333"/>
                  </a:lnTo>
                  <a:lnTo>
                    <a:pt x="771657" y="2707817"/>
                  </a:lnTo>
                  <a:lnTo>
                    <a:pt x="768770" y="2703225"/>
                  </a:lnTo>
                  <a:lnTo>
                    <a:pt x="762994" y="2697978"/>
                  </a:lnTo>
                  <a:lnTo>
                    <a:pt x="116897" y="2697978"/>
                  </a:lnTo>
                  <a:lnTo>
                    <a:pt x="116897" y="3996036"/>
                  </a:lnTo>
                  <a:lnTo>
                    <a:pt x="734119" y="3996036"/>
                  </a:lnTo>
                  <a:lnTo>
                    <a:pt x="742781" y="3997347"/>
                  </a:lnTo>
                  <a:lnTo>
                    <a:pt x="750000" y="3998003"/>
                  </a:lnTo>
                  <a:lnTo>
                    <a:pt x="756497" y="3999971"/>
                  </a:lnTo>
                  <a:lnTo>
                    <a:pt x="760829" y="4001939"/>
                  </a:lnTo>
                  <a:lnTo>
                    <a:pt x="765160" y="4005218"/>
                  </a:lnTo>
                  <a:lnTo>
                    <a:pt x="768770" y="4009154"/>
                  </a:lnTo>
                  <a:lnTo>
                    <a:pt x="770935" y="4011778"/>
                  </a:lnTo>
                  <a:lnTo>
                    <a:pt x="771657" y="4015713"/>
                  </a:lnTo>
                  <a:lnTo>
                    <a:pt x="771657" y="4020960"/>
                  </a:lnTo>
                  <a:lnTo>
                    <a:pt x="771657" y="4024896"/>
                  </a:lnTo>
                  <a:lnTo>
                    <a:pt x="770566" y="4027210"/>
                  </a:lnTo>
                  <a:lnTo>
                    <a:pt x="769043" y="4024439"/>
                  </a:lnTo>
                  <a:lnTo>
                    <a:pt x="765432" y="4021153"/>
                  </a:lnTo>
                  <a:lnTo>
                    <a:pt x="761099" y="4018525"/>
                  </a:lnTo>
                  <a:lnTo>
                    <a:pt x="756766" y="4015239"/>
                  </a:lnTo>
                  <a:lnTo>
                    <a:pt x="750266" y="4013268"/>
                  </a:lnTo>
                  <a:lnTo>
                    <a:pt x="743044" y="4012611"/>
                  </a:lnTo>
                  <a:lnTo>
                    <a:pt x="734378" y="4012611"/>
                  </a:lnTo>
                  <a:lnTo>
                    <a:pt x="116897" y="4012611"/>
                  </a:lnTo>
                  <a:lnTo>
                    <a:pt x="116897" y="5311105"/>
                  </a:lnTo>
                  <a:lnTo>
                    <a:pt x="1546130" y="5311105"/>
                  </a:lnTo>
                  <a:lnTo>
                    <a:pt x="1546130" y="5012767"/>
                  </a:lnTo>
                  <a:lnTo>
                    <a:pt x="1547575" y="5012767"/>
                  </a:lnTo>
                  <a:lnTo>
                    <a:pt x="1547575" y="4748599"/>
                  </a:lnTo>
                  <a:lnTo>
                    <a:pt x="1547575" y="4740714"/>
                  </a:lnTo>
                  <a:lnTo>
                    <a:pt x="1547696" y="4739503"/>
                  </a:lnTo>
                  <a:lnTo>
                    <a:pt x="1547696" y="5311106"/>
                  </a:lnTo>
                  <a:lnTo>
                    <a:pt x="2975726" y="5311106"/>
                  </a:lnTo>
                  <a:lnTo>
                    <a:pt x="2975726" y="4733779"/>
                  </a:lnTo>
                  <a:lnTo>
                    <a:pt x="2977891" y="4729181"/>
                  </a:lnTo>
                  <a:lnTo>
                    <a:pt x="2980055" y="4723927"/>
                  </a:lnTo>
                  <a:lnTo>
                    <a:pt x="2982220" y="4721299"/>
                  </a:lnTo>
                  <a:lnTo>
                    <a:pt x="2985828" y="4718015"/>
                  </a:lnTo>
                  <a:lnTo>
                    <a:pt x="2988714" y="4716045"/>
                  </a:lnTo>
                  <a:lnTo>
                    <a:pt x="2993044" y="4714075"/>
                  </a:lnTo>
                  <a:lnTo>
                    <a:pt x="2996652" y="4714075"/>
                  </a:lnTo>
                  <a:lnTo>
                    <a:pt x="3000981" y="4714075"/>
                  </a:lnTo>
                  <a:lnTo>
                    <a:pt x="3001377" y="4714195"/>
                  </a:lnTo>
                  <a:lnTo>
                    <a:pt x="2997273" y="4715438"/>
                  </a:lnTo>
                  <a:lnTo>
                    <a:pt x="2992939" y="4717409"/>
                  </a:lnTo>
                  <a:lnTo>
                    <a:pt x="2988606" y="4720036"/>
                  </a:lnTo>
                  <a:lnTo>
                    <a:pt x="2985717" y="4723976"/>
                  </a:lnTo>
                  <a:lnTo>
                    <a:pt x="2983550" y="4729230"/>
                  </a:lnTo>
                  <a:lnTo>
                    <a:pt x="2981383" y="4735141"/>
                  </a:lnTo>
                  <a:lnTo>
                    <a:pt x="2979939" y="4741051"/>
                  </a:lnTo>
                  <a:lnTo>
                    <a:pt x="2979939" y="4748932"/>
                  </a:lnTo>
                  <a:lnTo>
                    <a:pt x="2979939" y="5311106"/>
                  </a:lnTo>
                  <a:lnTo>
                    <a:pt x="4406406" y="5311106"/>
                  </a:lnTo>
                  <a:lnTo>
                    <a:pt x="4406406" y="4011408"/>
                  </a:lnTo>
                  <a:lnTo>
                    <a:pt x="4078499" y="4011408"/>
                  </a:lnTo>
                  <a:lnTo>
                    <a:pt x="4078499" y="4009438"/>
                  </a:lnTo>
                  <a:lnTo>
                    <a:pt x="3788872" y="4009438"/>
                  </a:lnTo>
                  <a:lnTo>
                    <a:pt x="3780205" y="4009438"/>
                  </a:lnTo>
                  <a:lnTo>
                    <a:pt x="3772982" y="4008124"/>
                  </a:lnTo>
                  <a:lnTo>
                    <a:pt x="3766482" y="4006154"/>
                  </a:lnTo>
                  <a:lnTo>
                    <a:pt x="3760704" y="4004841"/>
                  </a:lnTo>
                  <a:lnTo>
                    <a:pt x="3756370" y="4001557"/>
                  </a:lnTo>
                  <a:lnTo>
                    <a:pt x="3753481" y="3997616"/>
                  </a:lnTo>
                  <a:lnTo>
                    <a:pt x="3751314" y="3993676"/>
                  </a:lnTo>
                  <a:lnTo>
                    <a:pt x="3749870" y="3989736"/>
                  </a:lnTo>
                  <a:lnTo>
                    <a:pt x="3749870" y="3989321"/>
                  </a:lnTo>
                  <a:lnTo>
                    <a:pt x="3752000" y="3993192"/>
                  </a:lnTo>
                  <a:lnTo>
                    <a:pt x="3757778" y="3997786"/>
                  </a:lnTo>
                  <a:lnTo>
                    <a:pt x="4404148" y="3997786"/>
                  </a:lnTo>
                  <a:lnTo>
                    <a:pt x="4404148" y="2697213"/>
                  </a:lnTo>
                  <a:lnTo>
                    <a:pt x="3786666" y="2697213"/>
                  </a:lnTo>
                  <a:lnTo>
                    <a:pt x="3778000" y="2695900"/>
                  </a:lnTo>
                  <a:lnTo>
                    <a:pt x="3770778" y="2695244"/>
                  </a:lnTo>
                  <a:lnTo>
                    <a:pt x="3764278" y="2693275"/>
                  </a:lnTo>
                  <a:lnTo>
                    <a:pt x="3759945" y="2691307"/>
                  </a:lnTo>
                  <a:lnTo>
                    <a:pt x="3755611" y="2688682"/>
                  </a:lnTo>
                  <a:lnTo>
                    <a:pt x="3752000" y="2685401"/>
                  </a:lnTo>
                  <a:lnTo>
                    <a:pt x="3749834" y="2681464"/>
                  </a:lnTo>
                  <a:lnTo>
                    <a:pt x="3749112" y="2677527"/>
                  </a:lnTo>
                  <a:lnTo>
                    <a:pt x="3749112" y="2672933"/>
                  </a:lnTo>
                  <a:lnTo>
                    <a:pt x="3749112" y="2668996"/>
                  </a:lnTo>
                  <a:lnTo>
                    <a:pt x="3750257" y="2666221"/>
                  </a:lnTo>
                  <a:lnTo>
                    <a:pt x="3751369" y="2670766"/>
                  </a:lnTo>
                  <a:lnTo>
                    <a:pt x="3754257" y="2676015"/>
                  </a:lnTo>
                  <a:lnTo>
                    <a:pt x="3760035" y="2680609"/>
                  </a:lnTo>
                  <a:lnTo>
                    <a:pt x="4406405" y="2680609"/>
                  </a:lnTo>
                  <a:lnTo>
                    <a:pt x="4406405" y="1380036"/>
                  </a:lnTo>
                  <a:lnTo>
                    <a:pt x="3788923" y="1380036"/>
                  </a:lnTo>
                  <a:lnTo>
                    <a:pt x="3780257" y="1378723"/>
                  </a:lnTo>
                  <a:lnTo>
                    <a:pt x="3773035" y="1378067"/>
                  </a:lnTo>
                  <a:lnTo>
                    <a:pt x="3766535" y="1376098"/>
                  </a:lnTo>
                  <a:lnTo>
                    <a:pt x="3762202" y="1374130"/>
                  </a:lnTo>
                  <a:lnTo>
                    <a:pt x="3757868" y="1371505"/>
                  </a:lnTo>
                  <a:lnTo>
                    <a:pt x="3754257" y="1368224"/>
                  </a:lnTo>
                  <a:lnTo>
                    <a:pt x="3752091" y="1364287"/>
                  </a:lnTo>
                  <a:lnTo>
                    <a:pt x="3751369" y="1360350"/>
                  </a:lnTo>
                  <a:lnTo>
                    <a:pt x="3751369" y="1355756"/>
                  </a:lnTo>
                  <a:lnTo>
                    <a:pt x="3751369" y="1351819"/>
                  </a:lnTo>
                  <a:lnTo>
                    <a:pt x="3751563" y="1351350"/>
                  </a:lnTo>
                  <a:lnTo>
                    <a:pt x="3752092" y="1354235"/>
                  </a:lnTo>
                  <a:lnTo>
                    <a:pt x="3754258" y="1358174"/>
                  </a:lnTo>
                  <a:lnTo>
                    <a:pt x="3757869" y="1361456"/>
                  </a:lnTo>
                  <a:lnTo>
                    <a:pt x="3762202" y="1364082"/>
                  </a:lnTo>
                  <a:lnTo>
                    <a:pt x="3766536" y="1367365"/>
                  </a:lnTo>
                  <a:lnTo>
                    <a:pt x="3773035" y="1368021"/>
                  </a:lnTo>
                  <a:lnTo>
                    <a:pt x="3780257" y="1369991"/>
                  </a:lnTo>
                  <a:lnTo>
                    <a:pt x="3788924" y="1369991"/>
                  </a:lnTo>
                  <a:lnTo>
                    <a:pt x="4406405" y="1369991"/>
                  </a:lnTo>
                  <a:lnTo>
                    <a:pt x="4406405" y="72809"/>
                  </a:lnTo>
                  <a:lnTo>
                    <a:pt x="2977171" y="72809"/>
                  </a:lnTo>
                  <a:lnTo>
                    <a:pt x="2977171" y="370845"/>
                  </a:lnTo>
                  <a:lnTo>
                    <a:pt x="2975726" y="370845"/>
                  </a:lnTo>
                  <a:lnTo>
                    <a:pt x="2975726" y="634746"/>
                  </a:lnTo>
                  <a:lnTo>
                    <a:pt x="2975726" y="642623"/>
                  </a:lnTo>
                  <a:lnTo>
                    <a:pt x="2975004" y="648532"/>
                  </a:lnTo>
                  <a:lnTo>
                    <a:pt x="2972838" y="654440"/>
                  </a:lnTo>
                  <a:lnTo>
                    <a:pt x="2972719" y="654613"/>
                  </a:lnTo>
                  <a:lnTo>
                    <a:pt x="2972719" y="72809"/>
                  </a:lnTo>
                  <a:lnTo>
                    <a:pt x="1544809" y="72809"/>
                  </a:lnTo>
                  <a:lnTo>
                    <a:pt x="1544809" y="634982"/>
                  </a:lnTo>
                  <a:lnTo>
                    <a:pt x="1544086" y="642206"/>
                  </a:lnTo>
                  <a:lnTo>
                    <a:pt x="1542641" y="648774"/>
                  </a:lnTo>
                  <a:lnTo>
                    <a:pt x="1540473" y="654684"/>
                  </a:lnTo>
                  <a:lnTo>
                    <a:pt x="1538305" y="659938"/>
                  </a:lnTo>
                  <a:lnTo>
                    <a:pt x="1535414" y="663879"/>
                  </a:lnTo>
                  <a:lnTo>
                    <a:pt x="1531079" y="666506"/>
                  </a:lnTo>
                  <a:lnTo>
                    <a:pt x="1526743" y="668476"/>
                  </a:lnTo>
                  <a:lnTo>
                    <a:pt x="1522407" y="669789"/>
                  </a:lnTo>
                  <a:lnTo>
                    <a:pt x="1519738" y="669789"/>
                  </a:lnTo>
                  <a:lnTo>
                    <a:pt x="1524596" y="668527"/>
                  </a:lnTo>
                  <a:lnTo>
                    <a:pt x="1528205" y="666556"/>
                  </a:lnTo>
                  <a:lnTo>
                    <a:pt x="1532536" y="663929"/>
                  </a:lnTo>
                  <a:lnTo>
                    <a:pt x="1535424" y="659988"/>
                  </a:lnTo>
                  <a:lnTo>
                    <a:pt x="1537590" y="654734"/>
                  </a:lnTo>
                  <a:lnTo>
                    <a:pt x="1539755" y="648823"/>
                  </a:lnTo>
                  <a:lnTo>
                    <a:pt x="1541199" y="642255"/>
                  </a:lnTo>
                  <a:lnTo>
                    <a:pt x="1541921" y="635030"/>
                  </a:lnTo>
                  <a:lnTo>
                    <a:pt x="1541921" y="72809"/>
                  </a:lnTo>
                  <a:lnTo>
                    <a:pt x="116898" y="72809"/>
                  </a:lnTo>
                  <a:close/>
                </a:path>
              </a:pathLst>
            </a:cu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61C8E58-3673-4927-B0CA-17A078FA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32" t="10962" r="36755" b="83440"/>
            <a:stretch>
              <a:fillRect/>
            </a:stretch>
          </p:blipFill>
          <p:spPr>
            <a:xfrm>
              <a:off x="5161031" y="1228281"/>
              <a:ext cx="139317" cy="301319"/>
            </a:xfrm>
            <a:custGeom>
              <a:avLst/>
              <a:gdLst>
                <a:gd name="connsiteX0" fmla="*/ 132884 w 139317"/>
                <a:gd name="connsiteY0" fmla="*/ 0 h 301319"/>
                <a:gd name="connsiteX1" fmla="*/ 139317 w 139317"/>
                <a:gd name="connsiteY1" fmla="*/ 365 h 301319"/>
                <a:gd name="connsiteX2" fmla="*/ 127775 w 139317"/>
                <a:gd name="connsiteY2" fmla="*/ 918 h 301319"/>
                <a:gd name="connsiteX3" fmla="*/ 114781 w 139317"/>
                <a:gd name="connsiteY3" fmla="*/ 2889 h 301319"/>
                <a:gd name="connsiteX4" fmla="*/ 101787 w 139317"/>
                <a:gd name="connsiteY4" fmla="*/ 6829 h 301319"/>
                <a:gd name="connsiteX5" fmla="*/ 89515 w 139317"/>
                <a:gd name="connsiteY5" fmla="*/ 12084 h 301319"/>
                <a:gd name="connsiteX6" fmla="*/ 77965 w 139317"/>
                <a:gd name="connsiteY6" fmla="*/ 18652 h 301319"/>
                <a:gd name="connsiteX7" fmla="*/ 67136 w 139317"/>
                <a:gd name="connsiteY7" fmla="*/ 25877 h 301319"/>
                <a:gd name="connsiteX8" fmla="*/ 56308 w 139317"/>
                <a:gd name="connsiteY8" fmla="*/ 34415 h 301319"/>
                <a:gd name="connsiteX9" fmla="*/ 46201 w 139317"/>
                <a:gd name="connsiteY9" fmla="*/ 44267 h 301319"/>
                <a:gd name="connsiteX10" fmla="*/ 38982 w 139317"/>
                <a:gd name="connsiteY10" fmla="*/ 54776 h 301319"/>
                <a:gd name="connsiteX11" fmla="*/ 30319 w 139317"/>
                <a:gd name="connsiteY11" fmla="*/ 66598 h 301319"/>
                <a:gd name="connsiteX12" fmla="*/ 23822 w 139317"/>
                <a:gd name="connsiteY12" fmla="*/ 78421 h 301319"/>
                <a:gd name="connsiteX13" fmla="*/ 18769 w 139317"/>
                <a:gd name="connsiteY13" fmla="*/ 92213 h 301319"/>
                <a:gd name="connsiteX14" fmla="*/ 14438 w 139317"/>
                <a:gd name="connsiteY14" fmla="*/ 106006 h 301319"/>
                <a:gd name="connsiteX15" fmla="*/ 10828 w 139317"/>
                <a:gd name="connsiteY15" fmla="*/ 121113 h 301319"/>
                <a:gd name="connsiteX16" fmla="*/ 8662 w 139317"/>
                <a:gd name="connsiteY16" fmla="*/ 135562 h 301319"/>
                <a:gd name="connsiteX17" fmla="*/ 7941 w 139317"/>
                <a:gd name="connsiteY17" fmla="*/ 151325 h 301319"/>
                <a:gd name="connsiteX18" fmla="*/ 8662 w 139317"/>
                <a:gd name="connsiteY18" fmla="*/ 165775 h 301319"/>
                <a:gd name="connsiteX19" fmla="*/ 10828 w 139317"/>
                <a:gd name="connsiteY19" fmla="*/ 180881 h 301319"/>
                <a:gd name="connsiteX20" fmla="*/ 14438 w 139317"/>
                <a:gd name="connsiteY20" fmla="*/ 195331 h 301319"/>
                <a:gd name="connsiteX21" fmla="*/ 18769 w 139317"/>
                <a:gd name="connsiteY21" fmla="*/ 209124 h 301319"/>
                <a:gd name="connsiteX22" fmla="*/ 23822 w 139317"/>
                <a:gd name="connsiteY22" fmla="*/ 222917 h 301319"/>
                <a:gd name="connsiteX23" fmla="*/ 30319 w 139317"/>
                <a:gd name="connsiteY23" fmla="*/ 234739 h 301319"/>
                <a:gd name="connsiteX24" fmla="*/ 38982 w 139317"/>
                <a:gd name="connsiteY24" fmla="*/ 246561 h 301319"/>
                <a:gd name="connsiteX25" fmla="*/ 46201 w 139317"/>
                <a:gd name="connsiteY25" fmla="*/ 257070 h 301319"/>
                <a:gd name="connsiteX26" fmla="*/ 56308 w 139317"/>
                <a:gd name="connsiteY26" fmla="*/ 266922 h 301319"/>
                <a:gd name="connsiteX27" fmla="*/ 67136 w 139317"/>
                <a:gd name="connsiteY27" fmla="*/ 276117 h 301319"/>
                <a:gd name="connsiteX28" fmla="*/ 77965 w 139317"/>
                <a:gd name="connsiteY28" fmla="*/ 282685 h 301319"/>
                <a:gd name="connsiteX29" fmla="*/ 89515 w 139317"/>
                <a:gd name="connsiteY29" fmla="*/ 289910 h 301319"/>
                <a:gd name="connsiteX30" fmla="*/ 101787 w 139317"/>
                <a:gd name="connsiteY30" fmla="*/ 294508 h 301319"/>
                <a:gd name="connsiteX31" fmla="*/ 114781 w 139317"/>
                <a:gd name="connsiteY31" fmla="*/ 298449 h 301319"/>
                <a:gd name="connsiteX32" fmla="*/ 127775 w 139317"/>
                <a:gd name="connsiteY32" fmla="*/ 300419 h 301319"/>
                <a:gd name="connsiteX33" fmla="*/ 134845 w 139317"/>
                <a:gd name="connsiteY33" fmla="*/ 301096 h 301319"/>
                <a:gd name="connsiteX34" fmla="*/ 132884 w 139317"/>
                <a:gd name="connsiteY34" fmla="*/ 301319 h 301319"/>
                <a:gd name="connsiteX35" fmla="*/ 119885 w 139317"/>
                <a:gd name="connsiteY35" fmla="*/ 300006 h 301319"/>
                <a:gd name="connsiteX36" fmla="*/ 105441 w 139317"/>
                <a:gd name="connsiteY36" fmla="*/ 298037 h 301319"/>
                <a:gd name="connsiteX37" fmla="*/ 93886 w 139317"/>
                <a:gd name="connsiteY37" fmla="*/ 294098 h 301319"/>
                <a:gd name="connsiteX38" fmla="*/ 80886 w 139317"/>
                <a:gd name="connsiteY38" fmla="*/ 289503 h 301319"/>
                <a:gd name="connsiteX39" fmla="*/ 68609 w 139317"/>
                <a:gd name="connsiteY39" fmla="*/ 282281 h 301319"/>
                <a:gd name="connsiteX40" fmla="*/ 57776 w 139317"/>
                <a:gd name="connsiteY40" fmla="*/ 275717 h 301319"/>
                <a:gd name="connsiteX41" fmla="*/ 48387 w 139317"/>
                <a:gd name="connsiteY41" fmla="*/ 266526 h 301319"/>
                <a:gd name="connsiteX42" fmla="*/ 38998 w 139317"/>
                <a:gd name="connsiteY42" fmla="*/ 256679 h 301319"/>
                <a:gd name="connsiteX43" fmla="*/ 30332 w 139317"/>
                <a:gd name="connsiteY43" fmla="*/ 246176 h 301319"/>
                <a:gd name="connsiteX44" fmla="*/ 22388 w 139317"/>
                <a:gd name="connsiteY44" fmla="*/ 234359 h 301319"/>
                <a:gd name="connsiteX45" fmla="*/ 15888 w 139317"/>
                <a:gd name="connsiteY45" fmla="*/ 222543 h 301319"/>
                <a:gd name="connsiteX46" fmla="*/ 10833 w 139317"/>
                <a:gd name="connsiteY46" fmla="*/ 208757 h 301319"/>
                <a:gd name="connsiteX47" fmla="*/ 5055 w 139317"/>
                <a:gd name="connsiteY47" fmla="*/ 194971 h 301319"/>
                <a:gd name="connsiteX48" fmla="*/ 2166 w 139317"/>
                <a:gd name="connsiteY48" fmla="*/ 180529 h 301319"/>
                <a:gd name="connsiteX49" fmla="*/ 722 w 139317"/>
                <a:gd name="connsiteY49" fmla="*/ 165430 h 301319"/>
                <a:gd name="connsiteX50" fmla="*/ 0 w 139317"/>
                <a:gd name="connsiteY50" fmla="*/ 150988 h 301319"/>
                <a:gd name="connsiteX51" fmla="*/ 722 w 139317"/>
                <a:gd name="connsiteY51" fmla="*/ 135232 h 301319"/>
                <a:gd name="connsiteX52" fmla="*/ 2166 w 139317"/>
                <a:gd name="connsiteY52" fmla="*/ 120790 h 301319"/>
                <a:gd name="connsiteX53" fmla="*/ 5055 w 139317"/>
                <a:gd name="connsiteY53" fmla="*/ 105691 h 301319"/>
                <a:gd name="connsiteX54" fmla="*/ 10833 w 139317"/>
                <a:gd name="connsiteY54" fmla="*/ 91905 h 301319"/>
                <a:gd name="connsiteX55" fmla="*/ 15888 w 139317"/>
                <a:gd name="connsiteY55" fmla="*/ 78120 h 301319"/>
                <a:gd name="connsiteX56" fmla="*/ 22388 w 139317"/>
                <a:gd name="connsiteY56" fmla="*/ 66303 h 301319"/>
                <a:gd name="connsiteX57" fmla="*/ 30332 w 139317"/>
                <a:gd name="connsiteY57" fmla="*/ 54487 h 301319"/>
                <a:gd name="connsiteX58" fmla="*/ 38998 w 139317"/>
                <a:gd name="connsiteY58" fmla="*/ 43983 h 301319"/>
                <a:gd name="connsiteX59" fmla="*/ 48387 w 139317"/>
                <a:gd name="connsiteY59" fmla="*/ 34136 h 301319"/>
                <a:gd name="connsiteX60" fmla="*/ 57776 w 139317"/>
                <a:gd name="connsiteY60" fmla="*/ 25602 h 301319"/>
                <a:gd name="connsiteX61" fmla="*/ 68609 w 139317"/>
                <a:gd name="connsiteY61" fmla="*/ 18381 h 301319"/>
                <a:gd name="connsiteX62" fmla="*/ 80886 w 139317"/>
                <a:gd name="connsiteY62" fmla="*/ 11816 h 301319"/>
                <a:gd name="connsiteX63" fmla="*/ 93886 w 139317"/>
                <a:gd name="connsiteY63" fmla="*/ 6565 h 301319"/>
                <a:gd name="connsiteX64" fmla="*/ 105441 w 139317"/>
                <a:gd name="connsiteY64" fmla="*/ 2626 h 301319"/>
                <a:gd name="connsiteX65" fmla="*/ 119885 w 139317"/>
                <a:gd name="connsiteY65" fmla="*/ 656 h 301319"/>
                <a:gd name="connsiteX66" fmla="*/ 132884 w 139317"/>
                <a:gd name="connsiteY66" fmla="*/ 0 h 30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9317" h="301319">
                  <a:moveTo>
                    <a:pt x="132884" y="0"/>
                  </a:moveTo>
                  <a:lnTo>
                    <a:pt x="139317" y="365"/>
                  </a:lnTo>
                  <a:lnTo>
                    <a:pt x="127775" y="918"/>
                  </a:lnTo>
                  <a:lnTo>
                    <a:pt x="114781" y="2889"/>
                  </a:lnTo>
                  <a:lnTo>
                    <a:pt x="101787" y="6829"/>
                  </a:lnTo>
                  <a:lnTo>
                    <a:pt x="89515" y="12084"/>
                  </a:lnTo>
                  <a:lnTo>
                    <a:pt x="77965" y="18652"/>
                  </a:lnTo>
                  <a:lnTo>
                    <a:pt x="67136" y="25877"/>
                  </a:lnTo>
                  <a:lnTo>
                    <a:pt x="56308" y="34415"/>
                  </a:lnTo>
                  <a:lnTo>
                    <a:pt x="46201" y="44267"/>
                  </a:lnTo>
                  <a:lnTo>
                    <a:pt x="38982" y="54776"/>
                  </a:lnTo>
                  <a:lnTo>
                    <a:pt x="30319" y="66598"/>
                  </a:lnTo>
                  <a:lnTo>
                    <a:pt x="23822" y="78421"/>
                  </a:lnTo>
                  <a:lnTo>
                    <a:pt x="18769" y="92213"/>
                  </a:lnTo>
                  <a:lnTo>
                    <a:pt x="14438" y="106006"/>
                  </a:lnTo>
                  <a:lnTo>
                    <a:pt x="10828" y="121113"/>
                  </a:lnTo>
                  <a:lnTo>
                    <a:pt x="8662" y="135562"/>
                  </a:lnTo>
                  <a:lnTo>
                    <a:pt x="7941" y="151325"/>
                  </a:lnTo>
                  <a:lnTo>
                    <a:pt x="8662" y="165775"/>
                  </a:lnTo>
                  <a:lnTo>
                    <a:pt x="10828" y="180881"/>
                  </a:lnTo>
                  <a:lnTo>
                    <a:pt x="14438" y="195331"/>
                  </a:lnTo>
                  <a:lnTo>
                    <a:pt x="18769" y="209124"/>
                  </a:lnTo>
                  <a:lnTo>
                    <a:pt x="23822" y="222917"/>
                  </a:lnTo>
                  <a:lnTo>
                    <a:pt x="30319" y="234739"/>
                  </a:lnTo>
                  <a:lnTo>
                    <a:pt x="38982" y="246561"/>
                  </a:lnTo>
                  <a:lnTo>
                    <a:pt x="46201" y="257070"/>
                  </a:lnTo>
                  <a:lnTo>
                    <a:pt x="56308" y="266922"/>
                  </a:lnTo>
                  <a:lnTo>
                    <a:pt x="67136" y="276117"/>
                  </a:lnTo>
                  <a:lnTo>
                    <a:pt x="77965" y="282685"/>
                  </a:lnTo>
                  <a:lnTo>
                    <a:pt x="89515" y="289910"/>
                  </a:lnTo>
                  <a:lnTo>
                    <a:pt x="101787" y="294508"/>
                  </a:lnTo>
                  <a:lnTo>
                    <a:pt x="114781" y="298449"/>
                  </a:lnTo>
                  <a:lnTo>
                    <a:pt x="127775" y="300419"/>
                  </a:lnTo>
                  <a:lnTo>
                    <a:pt x="134845" y="301096"/>
                  </a:lnTo>
                  <a:lnTo>
                    <a:pt x="132884" y="301319"/>
                  </a:lnTo>
                  <a:lnTo>
                    <a:pt x="119885" y="300006"/>
                  </a:lnTo>
                  <a:lnTo>
                    <a:pt x="105441" y="298037"/>
                  </a:lnTo>
                  <a:lnTo>
                    <a:pt x="93886" y="294098"/>
                  </a:lnTo>
                  <a:lnTo>
                    <a:pt x="80886" y="289503"/>
                  </a:lnTo>
                  <a:lnTo>
                    <a:pt x="68609" y="282281"/>
                  </a:lnTo>
                  <a:lnTo>
                    <a:pt x="57776" y="275717"/>
                  </a:lnTo>
                  <a:lnTo>
                    <a:pt x="48387" y="266526"/>
                  </a:lnTo>
                  <a:lnTo>
                    <a:pt x="38998" y="256679"/>
                  </a:lnTo>
                  <a:lnTo>
                    <a:pt x="30332" y="246176"/>
                  </a:lnTo>
                  <a:lnTo>
                    <a:pt x="22388" y="234359"/>
                  </a:lnTo>
                  <a:lnTo>
                    <a:pt x="15888" y="222543"/>
                  </a:lnTo>
                  <a:lnTo>
                    <a:pt x="10833" y="208757"/>
                  </a:lnTo>
                  <a:lnTo>
                    <a:pt x="5055" y="194971"/>
                  </a:lnTo>
                  <a:lnTo>
                    <a:pt x="2166" y="180529"/>
                  </a:lnTo>
                  <a:lnTo>
                    <a:pt x="722" y="165430"/>
                  </a:lnTo>
                  <a:lnTo>
                    <a:pt x="0" y="150988"/>
                  </a:lnTo>
                  <a:lnTo>
                    <a:pt x="722" y="135232"/>
                  </a:lnTo>
                  <a:lnTo>
                    <a:pt x="2166" y="120790"/>
                  </a:lnTo>
                  <a:lnTo>
                    <a:pt x="5055" y="105691"/>
                  </a:lnTo>
                  <a:lnTo>
                    <a:pt x="10833" y="91905"/>
                  </a:lnTo>
                  <a:lnTo>
                    <a:pt x="15888" y="78120"/>
                  </a:lnTo>
                  <a:lnTo>
                    <a:pt x="22388" y="66303"/>
                  </a:lnTo>
                  <a:lnTo>
                    <a:pt x="30332" y="54487"/>
                  </a:lnTo>
                  <a:lnTo>
                    <a:pt x="38998" y="43983"/>
                  </a:lnTo>
                  <a:lnTo>
                    <a:pt x="48387" y="34136"/>
                  </a:lnTo>
                  <a:lnTo>
                    <a:pt x="57776" y="25602"/>
                  </a:lnTo>
                  <a:lnTo>
                    <a:pt x="68609" y="18381"/>
                  </a:lnTo>
                  <a:lnTo>
                    <a:pt x="80886" y="11816"/>
                  </a:lnTo>
                  <a:lnTo>
                    <a:pt x="93886" y="6565"/>
                  </a:lnTo>
                  <a:lnTo>
                    <a:pt x="105441" y="2626"/>
                  </a:lnTo>
                  <a:lnTo>
                    <a:pt x="119885" y="656"/>
                  </a:lnTo>
                  <a:lnTo>
                    <a:pt x="132884" y="0"/>
                  </a:lnTo>
                  <a:close/>
                </a:path>
              </a:pathLst>
            </a:cu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6C17DD6-1B19-407E-B023-C97B6A68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5" t="10966" r="66043" b="87557"/>
            <a:stretch>
              <a:fillRect/>
            </a:stretch>
          </p:blipFill>
          <p:spPr>
            <a:xfrm>
              <a:off x="3860592" y="1228498"/>
              <a:ext cx="128997" cy="79517"/>
            </a:xfrm>
            <a:custGeom>
              <a:avLst/>
              <a:gdLst>
                <a:gd name="connsiteX0" fmla="*/ 871 w 128997"/>
                <a:gd name="connsiteY0" fmla="*/ 0 h 79517"/>
                <a:gd name="connsiteX1" fmla="*/ 12433 w 128997"/>
                <a:gd name="connsiteY1" fmla="*/ 0 h 79517"/>
                <a:gd name="connsiteX2" fmla="*/ 24717 w 128997"/>
                <a:gd name="connsiteY2" fmla="*/ 1971 h 79517"/>
                <a:gd name="connsiteX3" fmla="*/ 34112 w 128997"/>
                <a:gd name="connsiteY3" fmla="*/ 4598 h 79517"/>
                <a:gd name="connsiteX4" fmla="*/ 44228 w 128997"/>
                <a:gd name="connsiteY4" fmla="*/ 7881 h 79517"/>
                <a:gd name="connsiteX5" fmla="*/ 51455 w 128997"/>
                <a:gd name="connsiteY5" fmla="*/ 11822 h 79517"/>
                <a:gd name="connsiteX6" fmla="*/ 59403 w 128997"/>
                <a:gd name="connsiteY6" fmla="*/ 16419 h 79517"/>
                <a:gd name="connsiteX7" fmla="*/ 66630 w 128997"/>
                <a:gd name="connsiteY7" fmla="*/ 21673 h 79517"/>
                <a:gd name="connsiteX8" fmla="*/ 72411 w 128997"/>
                <a:gd name="connsiteY8" fmla="*/ 26270 h 79517"/>
                <a:gd name="connsiteX9" fmla="*/ 83250 w 128997"/>
                <a:gd name="connsiteY9" fmla="*/ 36121 h 79517"/>
                <a:gd name="connsiteX10" fmla="*/ 89754 w 128997"/>
                <a:gd name="connsiteY10" fmla="*/ 44002 h 79517"/>
                <a:gd name="connsiteX11" fmla="*/ 94812 w 128997"/>
                <a:gd name="connsiteY11" fmla="*/ 52540 h 79517"/>
                <a:gd name="connsiteX12" fmla="*/ 99148 w 128997"/>
                <a:gd name="connsiteY12" fmla="*/ 58451 h 79517"/>
                <a:gd name="connsiteX13" fmla="*/ 103484 w 128997"/>
                <a:gd name="connsiteY13" fmla="*/ 64361 h 79517"/>
                <a:gd name="connsiteX14" fmla="*/ 107819 w 128997"/>
                <a:gd name="connsiteY14" fmla="*/ 69615 h 79517"/>
                <a:gd name="connsiteX15" fmla="*/ 112878 w 128997"/>
                <a:gd name="connsiteY15" fmla="*/ 73556 h 79517"/>
                <a:gd name="connsiteX16" fmla="*/ 117214 w 128997"/>
                <a:gd name="connsiteY16" fmla="*/ 76183 h 79517"/>
                <a:gd name="connsiteX17" fmla="*/ 122995 w 128997"/>
                <a:gd name="connsiteY17" fmla="*/ 78153 h 79517"/>
                <a:gd name="connsiteX18" fmla="*/ 127330 w 128997"/>
                <a:gd name="connsiteY18" fmla="*/ 79466 h 79517"/>
                <a:gd name="connsiteX19" fmla="*/ 128997 w 128997"/>
                <a:gd name="connsiteY19" fmla="*/ 79466 h 79517"/>
                <a:gd name="connsiteX20" fmla="*/ 128801 w 128997"/>
                <a:gd name="connsiteY20" fmla="*/ 79517 h 79517"/>
                <a:gd name="connsiteX21" fmla="*/ 124470 w 128997"/>
                <a:gd name="connsiteY21" fmla="*/ 79517 h 79517"/>
                <a:gd name="connsiteX22" fmla="*/ 120139 w 128997"/>
                <a:gd name="connsiteY22" fmla="*/ 78204 h 79517"/>
                <a:gd name="connsiteX23" fmla="*/ 114363 w 128997"/>
                <a:gd name="connsiteY23" fmla="*/ 76233 h 79517"/>
                <a:gd name="connsiteX24" fmla="*/ 110032 w 128997"/>
                <a:gd name="connsiteY24" fmla="*/ 73606 h 79517"/>
                <a:gd name="connsiteX25" fmla="*/ 104979 w 128997"/>
                <a:gd name="connsiteY25" fmla="*/ 69665 h 79517"/>
                <a:gd name="connsiteX26" fmla="*/ 100647 w 128997"/>
                <a:gd name="connsiteY26" fmla="*/ 64411 h 79517"/>
                <a:gd name="connsiteX27" fmla="*/ 96316 w 128997"/>
                <a:gd name="connsiteY27" fmla="*/ 58500 h 79517"/>
                <a:gd name="connsiteX28" fmla="*/ 91985 w 128997"/>
                <a:gd name="connsiteY28" fmla="*/ 52588 h 79517"/>
                <a:gd name="connsiteX29" fmla="*/ 86209 w 128997"/>
                <a:gd name="connsiteY29" fmla="*/ 44050 h 79517"/>
                <a:gd name="connsiteX30" fmla="*/ 79712 w 128997"/>
                <a:gd name="connsiteY30" fmla="*/ 36168 h 79517"/>
                <a:gd name="connsiteX31" fmla="*/ 69606 w 128997"/>
                <a:gd name="connsiteY31" fmla="*/ 26316 h 79517"/>
                <a:gd name="connsiteX32" fmla="*/ 63831 w 128997"/>
                <a:gd name="connsiteY32" fmla="*/ 21719 h 79517"/>
                <a:gd name="connsiteX33" fmla="*/ 56612 w 128997"/>
                <a:gd name="connsiteY33" fmla="*/ 16464 h 79517"/>
                <a:gd name="connsiteX34" fmla="*/ 48671 w 128997"/>
                <a:gd name="connsiteY34" fmla="*/ 11867 h 79517"/>
                <a:gd name="connsiteX35" fmla="*/ 41452 w 128997"/>
                <a:gd name="connsiteY35" fmla="*/ 7926 h 79517"/>
                <a:gd name="connsiteX36" fmla="*/ 31345 w 128997"/>
                <a:gd name="connsiteY36" fmla="*/ 4642 h 79517"/>
                <a:gd name="connsiteX37" fmla="*/ 21961 w 128997"/>
                <a:gd name="connsiteY37" fmla="*/ 2015 h 79517"/>
                <a:gd name="connsiteX38" fmla="*/ 9688 w 128997"/>
                <a:gd name="connsiteY38" fmla="*/ 44 h 79517"/>
                <a:gd name="connsiteX39" fmla="*/ 0 w 128997"/>
                <a:gd name="connsiteY39" fmla="*/ 44 h 79517"/>
                <a:gd name="connsiteX40" fmla="*/ 871 w 128997"/>
                <a:gd name="connsiteY40" fmla="*/ 0 h 7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997" h="79517">
                  <a:moveTo>
                    <a:pt x="871" y="0"/>
                  </a:moveTo>
                  <a:lnTo>
                    <a:pt x="12433" y="0"/>
                  </a:lnTo>
                  <a:lnTo>
                    <a:pt x="24717" y="1971"/>
                  </a:lnTo>
                  <a:lnTo>
                    <a:pt x="34112" y="4598"/>
                  </a:lnTo>
                  <a:lnTo>
                    <a:pt x="44228" y="7881"/>
                  </a:lnTo>
                  <a:lnTo>
                    <a:pt x="51455" y="11822"/>
                  </a:lnTo>
                  <a:lnTo>
                    <a:pt x="59403" y="16419"/>
                  </a:lnTo>
                  <a:lnTo>
                    <a:pt x="66630" y="21673"/>
                  </a:lnTo>
                  <a:lnTo>
                    <a:pt x="72411" y="26270"/>
                  </a:lnTo>
                  <a:lnTo>
                    <a:pt x="83250" y="36121"/>
                  </a:lnTo>
                  <a:lnTo>
                    <a:pt x="89754" y="44002"/>
                  </a:lnTo>
                  <a:lnTo>
                    <a:pt x="94812" y="52540"/>
                  </a:lnTo>
                  <a:lnTo>
                    <a:pt x="99148" y="58451"/>
                  </a:lnTo>
                  <a:lnTo>
                    <a:pt x="103484" y="64361"/>
                  </a:lnTo>
                  <a:lnTo>
                    <a:pt x="107819" y="69615"/>
                  </a:lnTo>
                  <a:lnTo>
                    <a:pt x="112878" y="73556"/>
                  </a:lnTo>
                  <a:lnTo>
                    <a:pt x="117214" y="76183"/>
                  </a:lnTo>
                  <a:lnTo>
                    <a:pt x="122995" y="78153"/>
                  </a:lnTo>
                  <a:lnTo>
                    <a:pt x="127330" y="79466"/>
                  </a:lnTo>
                  <a:lnTo>
                    <a:pt x="128997" y="79466"/>
                  </a:lnTo>
                  <a:lnTo>
                    <a:pt x="128801" y="79517"/>
                  </a:lnTo>
                  <a:lnTo>
                    <a:pt x="124470" y="79517"/>
                  </a:lnTo>
                  <a:lnTo>
                    <a:pt x="120139" y="78204"/>
                  </a:lnTo>
                  <a:lnTo>
                    <a:pt x="114363" y="76233"/>
                  </a:lnTo>
                  <a:lnTo>
                    <a:pt x="110032" y="73606"/>
                  </a:lnTo>
                  <a:lnTo>
                    <a:pt x="104979" y="69665"/>
                  </a:lnTo>
                  <a:lnTo>
                    <a:pt x="100647" y="64411"/>
                  </a:lnTo>
                  <a:lnTo>
                    <a:pt x="96316" y="58500"/>
                  </a:lnTo>
                  <a:lnTo>
                    <a:pt x="91985" y="52588"/>
                  </a:lnTo>
                  <a:lnTo>
                    <a:pt x="86209" y="44050"/>
                  </a:lnTo>
                  <a:lnTo>
                    <a:pt x="79712" y="36168"/>
                  </a:lnTo>
                  <a:lnTo>
                    <a:pt x="69606" y="26316"/>
                  </a:lnTo>
                  <a:lnTo>
                    <a:pt x="63831" y="21719"/>
                  </a:lnTo>
                  <a:lnTo>
                    <a:pt x="56612" y="16464"/>
                  </a:lnTo>
                  <a:lnTo>
                    <a:pt x="48671" y="11867"/>
                  </a:lnTo>
                  <a:lnTo>
                    <a:pt x="41452" y="7926"/>
                  </a:lnTo>
                  <a:lnTo>
                    <a:pt x="31345" y="4642"/>
                  </a:lnTo>
                  <a:lnTo>
                    <a:pt x="21961" y="2015"/>
                  </a:lnTo>
                  <a:lnTo>
                    <a:pt x="9688" y="44"/>
                  </a:lnTo>
                  <a:lnTo>
                    <a:pt x="0" y="44"/>
                  </a:lnTo>
                  <a:lnTo>
                    <a:pt x="871" y="0"/>
                  </a:lnTo>
                  <a:close/>
                </a:path>
              </a:pathLst>
            </a:cu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05FC1D4-8DDF-4129-A55B-8ECA3B00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5" t="10967" r="68923" b="83433"/>
            <a:stretch>
              <a:fillRect/>
            </a:stretch>
          </p:blipFill>
          <p:spPr>
            <a:xfrm>
              <a:off x="3725901" y="1228542"/>
              <a:ext cx="134779" cy="301472"/>
            </a:xfrm>
            <a:custGeom>
              <a:avLst/>
              <a:gdLst>
                <a:gd name="connsiteX0" fmla="*/ 133551 w 134779"/>
                <a:gd name="connsiteY0" fmla="*/ 0 h 301472"/>
                <a:gd name="connsiteX1" fmla="*/ 134691 w 134779"/>
                <a:gd name="connsiteY1" fmla="*/ 0 h 301472"/>
                <a:gd name="connsiteX2" fmla="*/ 122554 w 134779"/>
                <a:gd name="connsiteY2" fmla="*/ 613 h 301472"/>
                <a:gd name="connsiteX3" fmla="*/ 109547 w 134779"/>
                <a:gd name="connsiteY3" fmla="*/ 2583 h 301472"/>
                <a:gd name="connsiteX4" fmla="*/ 96540 w 134779"/>
                <a:gd name="connsiteY4" fmla="*/ 6524 h 301472"/>
                <a:gd name="connsiteX5" fmla="*/ 84978 w 134779"/>
                <a:gd name="connsiteY5" fmla="*/ 11778 h 301472"/>
                <a:gd name="connsiteX6" fmla="*/ 72693 w 134779"/>
                <a:gd name="connsiteY6" fmla="*/ 17688 h 301472"/>
                <a:gd name="connsiteX7" fmla="*/ 61854 w 134779"/>
                <a:gd name="connsiteY7" fmla="*/ 25569 h 301472"/>
                <a:gd name="connsiteX8" fmla="*/ 51014 w 134779"/>
                <a:gd name="connsiteY8" fmla="*/ 34107 h 301472"/>
                <a:gd name="connsiteX9" fmla="*/ 41620 w 134779"/>
                <a:gd name="connsiteY9" fmla="*/ 43958 h 301472"/>
                <a:gd name="connsiteX10" fmla="*/ 32949 w 134779"/>
                <a:gd name="connsiteY10" fmla="*/ 54466 h 301472"/>
                <a:gd name="connsiteX11" fmla="*/ 25000 w 134779"/>
                <a:gd name="connsiteY11" fmla="*/ 65631 h 301472"/>
                <a:gd name="connsiteX12" fmla="*/ 18496 w 134779"/>
                <a:gd name="connsiteY12" fmla="*/ 78109 h 301472"/>
                <a:gd name="connsiteX13" fmla="*/ 13438 w 134779"/>
                <a:gd name="connsiteY13" fmla="*/ 91901 h 301472"/>
                <a:gd name="connsiteX14" fmla="*/ 9102 w 134779"/>
                <a:gd name="connsiteY14" fmla="*/ 105692 h 301472"/>
                <a:gd name="connsiteX15" fmla="*/ 6211 w 134779"/>
                <a:gd name="connsiteY15" fmla="*/ 119484 h 301472"/>
                <a:gd name="connsiteX16" fmla="*/ 4044 w 134779"/>
                <a:gd name="connsiteY16" fmla="*/ 135246 h 301472"/>
                <a:gd name="connsiteX17" fmla="*/ 2598 w 134779"/>
                <a:gd name="connsiteY17" fmla="*/ 149694 h 301472"/>
                <a:gd name="connsiteX18" fmla="*/ 4044 w 134779"/>
                <a:gd name="connsiteY18" fmla="*/ 165456 h 301472"/>
                <a:gd name="connsiteX19" fmla="*/ 6211 w 134779"/>
                <a:gd name="connsiteY19" fmla="*/ 180561 h 301472"/>
                <a:gd name="connsiteX20" fmla="*/ 9102 w 134779"/>
                <a:gd name="connsiteY20" fmla="*/ 195010 h 301472"/>
                <a:gd name="connsiteX21" fmla="*/ 13438 w 134779"/>
                <a:gd name="connsiteY21" fmla="*/ 208801 h 301472"/>
                <a:gd name="connsiteX22" fmla="*/ 18496 w 134779"/>
                <a:gd name="connsiteY22" fmla="*/ 221279 h 301472"/>
                <a:gd name="connsiteX23" fmla="*/ 25000 w 134779"/>
                <a:gd name="connsiteY23" fmla="*/ 234414 h 301472"/>
                <a:gd name="connsiteX24" fmla="*/ 32949 w 134779"/>
                <a:gd name="connsiteY24" fmla="*/ 246236 h 301472"/>
                <a:gd name="connsiteX25" fmla="*/ 41620 w 134779"/>
                <a:gd name="connsiteY25" fmla="*/ 256744 h 301472"/>
                <a:gd name="connsiteX26" fmla="*/ 51014 w 134779"/>
                <a:gd name="connsiteY26" fmla="*/ 266595 h 301472"/>
                <a:gd name="connsiteX27" fmla="*/ 61854 w 134779"/>
                <a:gd name="connsiteY27" fmla="*/ 274476 h 301472"/>
                <a:gd name="connsiteX28" fmla="*/ 72693 w 134779"/>
                <a:gd name="connsiteY28" fmla="*/ 282357 h 301472"/>
                <a:gd name="connsiteX29" fmla="*/ 84978 w 134779"/>
                <a:gd name="connsiteY29" fmla="*/ 289581 h 301472"/>
                <a:gd name="connsiteX30" fmla="*/ 96540 w 134779"/>
                <a:gd name="connsiteY30" fmla="*/ 294178 h 301472"/>
                <a:gd name="connsiteX31" fmla="*/ 109547 w 134779"/>
                <a:gd name="connsiteY31" fmla="*/ 298118 h 301472"/>
                <a:gd name="connsiteX32" fmla="*/ 122554 w 134779"/>
                <a:gd name="connsiteY32" fmla="*/ 300089 h 301472"/>
                <a:gd name="connsiteX33" fmla="*/ 134779 w 134779"/>
                <a:gd name="connsiteY33" fmla="*/ 301323 h 301472"/>
                <a:gd name="connsiteX34" fmla="*/ 133551 w 134779"/>
                <a:gd name="connsiteY34" fmla="*/ 301472 h 301472"/>
                <a:gd name="connsiteX35" fmla="*/ 119835 w 134779"/>
                <a:gd name="connsiteY35" fmla="*/ 300158 h 301472"/>
                <a:gd name="connsiteX36" fmla="*/ 106841 w 134779"/>
                <a:gd name="connsiteY36" fmla="*/ 298188 h 301472"/>
                <a:gd name="connsiteX37" fmla="*/ 93847 w 134779"/>
                <a:gd name="connsiteY37" fmla="*/ 294247 h 301472"/>
                <a:gd name="connsiteX38" fmla="*/ 82296 w 134779"/>
                <a:gd name="connsiteY38" fmla="*/ 289649 h 301472"/>
                <a:gd name="connsiteX39" fmla="*/ 70024 w 134779"/>
                <a:gd name="connsiteY39" fmla="*/ 282424 h 301472"/>
                <a:gd name="connsiteX40" fmla="*/ 59196 w 134779"/>
                <a:gd name="connsiteY40" fmla="*/ 274543 h 301472"/>
                <a:gd name="connsiteX41" fmla="*/ 48367 w 134779"/>
                <a:gd name="connsiteY41" fmla="*/ 266661 h 301472"/>
                <a:gd name="connsiteX42" fmla="*/ 38983 w 134779"/>
                <a:gd name="connsiteY42" fmla="*/ 256809 h 301472"/>
                <a:gd name="connsiteX43" fmla="*/ 30320 w 134779"/>
                <a:gd name="connsiteY43" fmla="*/ 246300 h 301472"/>
                <a:gd name="connsiteX44" fmla="*/ 22379 w 134779"/>
                <a:gd name="connsiteY44" fmla="*/ 234478 h 301472"/>
                <a:gd name="connsiteX45" fmla="*/ 15882 w 134779"/>
                <a:gd name="connsiteY45" fmla="*/ 221342 h 301472"/>
                <a:gd name="connsiteX46" fmla="*/ 10829 w 134779"/>
                <a:gd name="connsiteY46" fmla="*/ 208863 h 301472"/>
                <a:gd name="connsiteX47" fmla="*/ 6497 w 134779"/>
                <a:gd name="connsiteY47" fmla="*/ 195070 h 301472"/>
                <a:gd name="connsiteX48" fmla="*/ 2888 w 134779"/>
                <a:gd name="connsiteY48" fmla="*/ 180620 h 301472"/>
                <a:gd name="connsiteX49" fmla="*/ 1444 w 134779"/>
                <a:gd name="connsiteY49" fmla="*/ 165514 h 301472"/>
                <a:gd name="connsiteX50" fmla="*/ 0 w 134779"/>
                <a:gd name="connsiteY50" fmla="*/ 149751 h 301472"/>
                <a:gd name="connsiteX51" fmla="*/ 1444 w 134779"/>
                <a:gd name="connsiteY51" fmla="*/ 135301 h 301472"/>
                <a:gd name="connsiteX52" fmla="*/ 2888 w 134779"/>
                <a:gd name="connsiteY52" fmla="*/ 119538 h 301472"/>
                <a:gd name="connsiteX53" fmla="*/ 6497 w 134779"/>
                <a:gd name="connsiteY53" fmla="*/ 105745 h 301472"/>
                <a:gd name="connsiteX54" fmla="*/ 10829 w 134779"/>
                <a:gd name="connsiteY54" fmla="*/ 91952 h 301472"/>
                <a:gd name="connsiteX55" fmla="*/ 15882 w 134779"/>
                <a:gd name="connsiteY55" fmla="*/ 78160 h 301472"/>
                <a:gd name="connsiteX56" fmla="*/ 22379 w 134779"/>
                <a:gd name="connsiteY56" fmla="*/ 65680 h 301472"/>
                <a:gd name="connsiteX57" fmla="*/ 30320 w 134779"/>
                <a:gd name="connsiteY57" fmla="*/ 54515 h 301472"/>
                <a:gd name="connsiteX58" fmla="*/ 38983 w 134779"/>
                <a:gd name="connsiteY58" fmla="*/ 44006 h 301472"/>
                <a:gd name="connsiteX59" fmla="*/ 48367 w 134779"/>
                <a:gd name="connsiteY59" fmla="*/ 34154 h 301472"/>
                <a:gd name="connsiteX60" fmla="*/ 59196 w 134779"/>
                <a:gd name="connsiteY60" fmla="*/ 25616 h 301472"/>
                <a:gd name="connsiteX61" fmla="*/ 70024 w 134779"/>
                <a:gd name="connsiteY61" fmla="*/ 17734 h 301472"/>
                <a:gd name="connsiteX62" fmla="*/ 82296 w 134779"/>
                <a:gd name="connsiteY62" fmla="*/ 11823 h 301472"/>
                <a:gd name="connsiteX63" fmla="*/ 93847 w 134779"/>
                <a:gd name="connsiteY63" fmla="*/ 6568 h 301472"/>
                <a:gd name="connsiteX64" fmla="*/ 106841 w 134779"/>
                <a:gd name="connsiteY64" fmla="*/ 2628 h 301472"/>
                <a:gd name="connsiteX65" fmla="*/ 119835 w 134779"/>
                <a:gd name="connsiteY65" fmla="*/ 657 h 301472"/>
                <a:gd name="connsiteX66" fmla="*/ 133551 w 134779"/>
                <a:gd name="connsiteY66" fmla="*/ 0 h 30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4779" h="301472">
                  <a:moveTo>
                    <a:pt x="133551" y="0"/>
                  </a:moveTo>
                  <a:lnTo>
                    <a:pt x="134691" y="0"/>
                  </a:lnTo>
                  <a:lnTo>
                    <a:pt x="122554" y="613"/>
                  </a:lnTo>
                  <a:lnTo>
                    <a:pt x="109547" y="2583"/>
                  </a:lnTo>
                  <a:lnTo>
                    <a:pt x="96540" y="6524"/>
                  </a:lnTo>
                  <a:lnTo>
                    <a:pt x="84978" y="11778"/>
                  </a:lnTo>
                  <a:lnTo>
                    <a:pt x="72693" y="17688"/>
                  </a:lnTo>
                  <a:lnTo>
                    <a:pt x="61854" y="25569"/>
                  </a:lnTo>
                  <a:lnTo>
                    <a:pt x="51014" y="34107"/>
                  </a:lnTo>
                  <a:lnTo>
                    <a:pt x="41620" y="43958"/>
                  </a:lnTo>
                  <a:lnTo>
                    <a:pt x="32949" y="54466"/>
                  </a:lnTo>
                  <a:lnTo>
                    <a:pt x="25000" y="65631"/>
                  </a:lnTo>
                  <a:lnTo>
                    <a:pt x="18496" y="78109"/>
                  </a:lnTo>
                  <a:lnTo>
                    <a:pt x="13438" y="91901"/>
                  </a:lnTo>
                  <a:lnTo>
                    <a:pt x="9102" y="105692"/>
                  </a:lnTo>
                  <a:lnTo>
                    <a:pt x="6211" y="119484"/>
                  </a:lnTo>
                  <a:lnTo>
                    <a:pt x="4044" y="135246"/>
                  </a:lnTo>
                  <a:lnTo>
                    <a:pt x="2598" y="149694"/>
                  </a:lnTo>
                  <a:lnTo>
                    <a:pt x="4044" y="165456"/>
                  </a:lnTo>
                  <a:lnTo>
                    <a:pt x="6211" y="180561"/>
                  </a:lnTo>
                  <a:lnTo>
                    <a:pt x="9102" y="195010"/>
                  </a:lnTo>
                  <a:lnTo>
                    <a:pt x="13438" y="208801"/>
                  </a:lnTo>
                  <a:lnTo>
                    <a:pt x="18496" y="221279"/>
                  </a:lnTo>
                  <a:lnTo>
                    <a:pt x="25000" y="234414"/>
                  </a:lnTo>
                  <a:lnTo>
                    <a:pt x="32949" y="246236"/>
                  </a:lnTo>
                  <a:lnTo>
                    <a:pt x="41620" y="256744"/>
                  </a:lnTo>
                  <a:lnTo>
                    <a:pt x="51014" y="266595"/>
                  </a:lnTo>
                  <a:lnTo>
                    <a:pt x="61854" y="274476"/>
                  </a:lnTo>
                  <a:lnTo>
                    <a:pt x="72693" y="282357"/>
                  </a:lnTo>
                  <a:lnTo>
                    <a:pt x="84978" y="289581"/>
                  </a:lnTo>
                  <a:lnTo>
                    <a:pt x="96540" y="294178"/>
                  </a:lnTo>
                  <a:lnTo>
                    <a:pt x="109547" y="298118"/>
                  </a:lnTo>
                  <a:lnTo>
                    <a:pt x="122554" y="300089"/>
                  </a:lnTo>
                  <a:lnTo>
                    <a:pt x="134779" y="301323"/>
                  </a:lnTo>
                  <a:lnTo>
                    <a:pt x="133551" y="301472"/>
                  </a:lnTo>
                  <a:lnTo>
                    <a:pt x="119835" y="300158"/>
                  </a:lnTo>
                  <a:lnTo>
                    <a:pt x="106841" y="298188"/>
                  </a:lnTo>
                  <a:lnTo>
                    <a:pt x="93847" y="294247"/>
                  </a:lnTo>
                  <a:lnTo>
                    <a:pt x="82296" y="289649"/>
                  </a:lnTo>
                  <a:lnTo>
                    <a:pt x="70024" y="282424"/>
                  </a:lnTo>
                  <a:lnTo>
                    <a:pt x="59196" y="274543"/>
                  </a:lnTo>
                  <a:lnTo>
                    <a:pt x="48367" y="266661"/>
                  </a:lnTo>
                  <a:lnTo>
                    <a:pt x="38983" y="256809"/>
                  </a:lnTo>
                  <a:lnTo>
                    <a:pt x="30320" y="246300"/>
                  </a:lnTo>
                  <a:lnTo>
                    <a:pt x="22379" y="234478"/>
                  </a:lnTo>
                  <a:lnTo>
                    <a:pt x="15882" y="221342"/>
                  </a:lnTo>
                  <a:lnTo>
                    <a:pt x="10829" y="208863"/>
                  </a:lnTo>
                  <a:lnTo>
                    <a:pt x="6497" y="195070"/>
                  </a:lnTo>
                  <a:lnTo>
                    <a:pt x="2888" y="180620"/>
                  </a:lnTo>
                  <a:lnTo>
                    <a:pt x="1444" y="165514"/>
                  </a:lnTo>
                  <a:lnTo>
                    <a:pt x="0" y="149751"/>
                  </a:lnTo>
                  <a:lnTo>
                    <a:pt x="1444" y="135301"/>
                  </a:lnTo>
                  <a:lnTo>
                    <a:pt x="2888" y="119538"/>
                  </a:lnTo>
                  <a:lnTo>
                    <a:pt x="6497" y="105745"/>
                  </a:lnTo>
                  <a:lnTo>
                    <a:pt x="10829" y="91952"/>
                  </a:lnTo>
                  <a:lnTo>
                    <a:pt x="15882" y="78160"/>
                  </a:lnTo>
                  <a:lnTo>
                    <a:pt x="22379" y="65680"/>
                  </a:lnTo>
                  <a:lnTo>
                    <a:pt x="30320" y="54515"/>
                  </a:lnTo>
                  <a:lnTo>
                    <a:pt x="38983" y="44006"/>
                  </a:lnTo>
                  <a:lnTo>
                    <a:pt x="48367" y="34154"/>
                  </a:lnTo>
                  <a:lnTo>
                    <a:pt x="59196" y="25616"/>
                  </a:lnTo>
                  <a:lnTo>
                    <a:pt x="70024" y="17734"/>
                  </a:lnTo>
                  <a:lnTo>
                    <a:pt x="82296" y="11823"/>
                  </a:lnTo>
                  <a:lnTo>
                    <a:pt x="93847" y="6568"/>
                  </a:lnTo>
                  <a:lnTo>
                    <a:pt x="106841" y="2628"/>
                  </a:lnTo>
                  <a:lnTo>
                    <a:pt x="119835" y="657"/>
                  </a:lnTo>
                  <a:lnTo>
                    <a:pt x="133551" y="0"/>
                  </a:lnTo>
                  <a:close/>
                </a:path>
              </a:pathLst>
            </a:cu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9A01AE3-8EF6-4ED4-B438-81CCB0935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45" t="10967" r="33990" b="87562"/>
            <a:stretch>
              <a:fillRect/>
            </a:stretch>
          </p:blipFill>
          <p:spPr>
            <a:xfrm>
              <a:off x="5300348" y="1228542"/>
              <a:ext cx="123734" cy="79172"/>
            </a:xfrm>
            <a:custGeom>
              <a:avLst/>
              <a:gdLst>
                <a:gd name="connsiteX0" fmla="*/ 2174 w 123734"/>
                <a:gd name="connsiteY0" fmla="*/ 0 h 79172"/>
                <a:gd name="connsiteX1" fmla="*/ 13725 w 123734"/>
                <a:gd name="connsiteY1" fmla="*/ 657 h 79172"/>
                <a:gd name="connsiteX2" fmla="*/ 24553 w 123734"/>
                <a:gd name="connsiteY2" fmla="*/ 1971 h 79172"/>
                <a:gd name="connsiteX3" fmla="*/ 34660 w 123734"/>
                <a:gd name="connsiteY3" fmla="*/ 4598 h 79172"/>
                <a:gd name="connsiteX4" fmla="*/ 44044 w 123734"/>
                <a:gd name="connsiteY4" fmla="*/ 7882 h 79172"/>
                <a:gd name="connsiteX5" fmla="*/ 51985 w 123734"/>
                <a:gd name="connsiteY5" fmla="*/ 12480 h 79172"/>
                <a:gd name="connsiteX6" fmla="*/ 60648 w 123734"/>
                <a:gd name="connsiteY6" fmla="*/ 16420 h 79172"/>
                <a:gd name="connsiteX7" fmla="*/ 67145 w 123734"/>
                <a:gd name="connsiteY7" fmla="*/ 21675 h 79172"/>
                <a:gd name="connsiteX8" fmla="*/ 73642 w 123734"/>
                <a:gd name="connsiteY8" fmla="*/ 26272 h 79172"/>
                <a:gd name="connsiteX9" fmla="*/ 83027 w 123734"/>
                <a:gd name="connsiteY9" fmla="*/ 36124 h 79172"/>
                <a:gd name="connsiteX10" fmla="*/ 89524 w 123734"/>
                <a:gd name="connsiteY10" fmla="*/ 44006 h 79172"/>
                <a:gd name="connsiteX11" fmla="*/ 95299 w 123734"/>
                <a:gd name="connsiteY11" fmla="*/ 52544 h 79172"/>
                <a:gd name="connsiteX12" fmla="*/ 100352 w 123734"/>
                <a:gd name="connsiteY12" fmla="*/ 61740 h 79172"/>
                <a:gd name="connsiteX13" fmla="*/ 106127 w 123734"/>
                <a:gd name="connsiteY13" fmla="*/ 68308 h 79172"/>
                <a:gd name="connsiteX14" fmla="*/ 111903 w 123734"/>
                <a:gd name="connsiteY14" fmla="*/ 73562 h 79172"/>
                <a:gd name="connsiteX15" fmla="*/ 118400 w 123734"/>
                <a:gd name="connsiteY15" fmla="*/ 77503 h 79172"/>
                <a:gd name="connsiteX16" fmla="*/ 123734 w 123734"/>
                <a:gd name="connsiteY16" fmla="*/ 79120 h 79172"/>
                <a:gd name="connsiteX17" fmla="*/ 123563 w 123734"/>
                <a:gd name="connsiteY17" fmla="*/ 79172 h 79172"/>
                <a:gd name="connsiteX18" fmla="*/ 119230 w 123734"/>
                <a:gd name="connsiteY18" fmla="*/ 79172 h 79172"/>
                <a:gd name="connsiteX19" fmla="*/ 114175 w 123734"/>
                <a:gd name="connsiteY19" fmla="*/ 77859 h 79172"/>
                <a:gd name="connsiteX20" fmla="*/ 109842 w 123734"/>
                <a:gd name="connsiteY20" fmla="*/ 75889 h 79172"/>
                <a:gd name="connsiteX21" fmla="*/ 104786 w 123734"/>
                <a:gd name="connsiteY21" fmla="*/ 73263 h 79172"/>
                <a:gd name="connsiteX22" fmla="*/ 100453 w 123734"/>
                <a:gd name="connsiteY22" fmla="*/ 69981 h 79172"/>
                <a:gd name="connsiteX23" fmla="*/ 94675 w 123734"/>
                <a:gd name="connsiteY23" fmla="*/ 65386 h 79172"/>
                <a:gd name="connsiteX24" fmla="*/ 90342 w 123734"/>
                <a:gd name="connsiteY24" fmla="*/ 59478 h 79172"/>
                <a:gd name="connsiteX25" fmla="*/ 87453 w 123734"/>
                <a:gd name="connsiteY25" fmla="*/ 52256 h 79172"/>
                <a:gd name="connsiteX26" fmla="*/ 81676 w 123734"/>
                <a:gd name="connsiteY26" fmla="*/ 43722 h 79172"/>
                <a:gd name="connsiteX27" fmla="*/ 74454 w 123734"/>
                <a:gd name="connsiteY27" fmla="*/ 35845 h 79172"/>
                <a:gd name="connsiteX28" fmla="*/ 64343 w 123734"/>
                <a:gd name="connsiteY28" fmla="*/ 25998 h 79172"/>
                <a:gd name="connsiteX29" fmla="*/ 57843 w 123734"/>
                <a:gd name="connsiteY29" fmla="*/ 21402 h 79172"/>
                <a:gd name="connsiteX30" fmla="*/ 51343 w 123734"/>
                <a:gd name="connsiteY30" fmla="*/ 16151 h 79172"/>
                <a:gd name="connsiteX31" fmla="*/ 44121 w 123734"/>
                <a:gd name="connsiteY31" fmla="*/ 12212 h 79172"/>
                <a:gd name="connsiteX32" fmla="*/ 35455 w 123734"/>
                <a:gd name="connsiteY32" fmla="*/ 7616 h 79172"/>
                <a:gd name="connsiteX33" fmla="*/ 26789 w 123734"/>
                <a:gd name="connsiteY33" fmla="*/ 4334 h 79172"/>
                <a:gd name="connsiteX34" fmla="*/ 15956 w 123734"/>
                <a:gd name="connsiteY34" fmla="*/ 1708 h 79172"/>
                <a:gd name="connsiteX35" fmla="*/ 5123 w 123734"/>
                <a:gd name="connsiteY35" fmla="*/ 395 h 79172"/>
                <a:gd name="connsiteX36" fmla="*/ 0 w 123734"/>
                <a:gd name="connsiteY36" fmla="*/ 104 h 79172"/>
                <a:gd name="connsiteX37" fmla="*/ 2174 w 123734"/>
                <a:gd name="connsiteY37" fmla="*/ 0 h 7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734" h="79172">
                  <a:moveTo>
                    <a:pt x="2174" y="0"/>
                  </a:moveTo>
                  <a:lnTo>
                    <a:pt x="13725" y="657"/>
                  </a:lnTo>
                  <a:lnTo>
                    <a:pt x="24553" y="1971"/>
                  </a:lnTo>
                  <a:lnTo>
                    <a:pt x="34660" y="4598"/>
                  </a:lnTo>
                  <a:lnTo>
                    <a:pt x="44044" y="7882"/>
                  </a:lnTo>
                  <a:lnTo>
                    <a:pt x="51985" y="12480"/>
                  </a:lnTo>
                  <a:lnTo>
                    <a:pt x="60648" y="16420"/>
                  </a:lnTo>
                  <a:lnTo>
                    <a:pt x="67145" y="21675"/>
                  </a:lnTo>
                  <a:lnTo>
                    <a:pt x="73642" y="26272"/>
                  </a:lnTo>
                  <a:lnTo>
                    <a:pt x="83027" y="36124"/>
                  </a:lnTo>
                  <a:lnTo>
                    <a:pt x="89524" y="44006"/>
                  </a:lnTo>
                  <a:lnTo>
                    <a:pt x="95299" y="52544"/>
                  </a:lnTo>
                  <a:lnTo>
                    <a:pt x="100352" y="61740"/>
                  </a:lnTo>
                  <a:lnTo>
                    <a:pt x="106127" y="68308"/>
                  </a:lnTo>
                  <a:lnTo>
                    <a:pt x="111903" y="73562"/>
                  </a:lnTo>
                  <a:lnTo>
                    <a:pt x="118400" y="77503"/>
                  </a:lnTo>
                  <a:lnTo>
                    <a:pt x="123734" y="79120"/>
                  </a:lnTo>
                  <a:lnTo>
                    <a:pt x="123563" y="79172"/>
                  </a:lnTo>
                  <a:lnTo>
                    <a:pt x="119230" y="79172"/>
                  </a:lnTo>
                  <a:lnTo>
                    <a:pt x="114175" y="77859"/>
                  </a:lnTo>
                  <a:lnTo>
                    <a:pt x="109842" y="75889"/>
                  </a:lnTo>
                  <a:lnTo>
                    <a:pt x="104786" y="73263"/>
                  </a:lnTo>
                  <a:lnTo>
                    <a:pt x="100453" y="69981"/>
                  </a:lnTo>
                  <a:lnTo>
                    <a:pt x="94675" y="65386"/>
                  </a:lnTo>
                  <a:lnTo>
                    <a:pt x="90342" y="59478"/>
                  </a:lnTo>
                  <a:lnTo>
                    <a:pt x="87453" y="52256"/>
                  </a:lnTo>
                  <a:lnTo>
                    <a:pt x="81676" y="43722"/>
                  </a:lnTo>
                  <a:lnTo>
                    <a:pt x="74454" y="35845"/>
                  </a:lnTo>
                  <a:lnTo>
                    <a:pt x="64343" y="25998"/>
                  </a:lnTo>
                  <a:lnTo>
                    <a:pt x="57843" y="21402"/>
                  </a:lnTo>
                  <a:lnTo>
                    <a:pt x="51343" y="16151"/>
                  </a:lnTo>
                  <a:lnTo>
                    <a:pt x="44121" y="12212"/>
                  </a:lnTo>
                  <a:lnTo>
                    <a:pt x="35455" y="7616"/>
                  </a:lnTo>
                  <a:lnTo>
                    <a:pt x="26789" y="4334"/>
                  </a:lnTo>
                  <a:lnTo>
                    <a:pt x="15956" y="1708"/>
                  </a:lnTo>
                  <a:lnTo>
                    <a:pt x="5123" y="395"/>
                  </a:lnTo>
                  <a:lnTo>
                    <a:pt x="0" y="104"/>
                  </a:lnTo>
                  <a:lnTo>
                    <a:pt x="2174" y="0"/>
                  </a:lnTo>
                  <a:close/>
                </a:path>
              </a:pathLst>
            </a:cu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06112E0E-02C3-4236-923B-C1F60C0B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0" t="12160" r="33577" b="87557"/>
            <a:stretch>
              <a:fillRect/>
            </a:stretch>
          </p:blipFill>
          <p:spPr>
            <a:xfrm>
              <a:off x="5424082" y="1292788"/>
              <a:ext cx="18488" cy="15227"/>
            </a:xfrm>
            <a:custGeom>
              <a:avLst/>
              <a:gdLst>
                <a:gd name="connsiteX0" fmla="*/ 18488 w 18488"/>
                <a:gd name="connsiteY0" fmla="*/ 0 h 15227"/>
                <a:gd name="connsiteX1" fmla="*/ 18488 w 18488"/>
                <a:gd name="connsiteY1" fmla="*/ 11286 h 15227"/>
                <a:gd name="connsiteX2" fmla="*/ 13435 w 18488"/>
                <a:gd name="connsiteY2" fmla="*/ 13914 h 15227"/>
                <a:gd name="connsiteX3" fmla="*/ 7660 w 18488"/>
                <a:gd name="connsiteY3" fmla="*/ 15227 h 15227"/>
                <a:gd name="connsiteX4" fmla="*/ 1163 w 18488"/>
                <a:gd name="connsiteY4" fmla="*/ 15227 h 15227"/>
                <a:gd name="connsiteX5" fmla="*/ 0 w 18488"/>
                <a:gd name="connsiteY5" fmla="*/ 14874 h 15227"/>
                <a:gd name="connsiteX6" fmla="*/ 4163 w 18488"/>
                <a:gd name="connsiteY6" fmla="*/ 13613 h 15227"/>
                <a:gd name="connsiteX7" fmla="*/ 8496 w 18488"/>
                <a:gd name="connsiteY7" fmla="*/ 11643 h 15227"/>
                <a:gd name="connsiteX8" fmla="*/ 12107 w 18488"/>
                <a:gd name="connsiteY8" fmla="*/ 9017 h 15227"/>
                <a:gd name="connsiteX9" fmla="*/ 14996 w 18488"/>
                <a:gd name="connsiteY9" fmla="*/ 5079 h 15227"/>
                <a:gd name="connsiteX10" fmla="*/ 18488 w 18488"/>
                <a:gd name="connsiteY10" fmla="*/ 0 h 1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88" h="15227">
                  <a:moveTo>
                    <a:pt x="18488" y="0"/>
                  </a:moveTo>
                  <a:lnTo>
                    <a:pt x="18488" y="11286"/>
                  </a:lnTo>
                  <a:lnTo>
                    <a:pt x="13435" y="13914"/>
                  </a:lnTo>
                  <a:lnTo>
                    <a:pt x="7660" y="15227"/>
                  </a:lnTo>
                  <a:lnTo>
                    <a:pt x="1163" y="15227"/>
                  </a:lnTo>
                  <a:lnTo>
                    <a:pt x="0" y="14874"/>
                  </a:lnTo>
                  <a:lnTo>
                    <a:pt x="4163" y="13613"/>
                  </a:lnTo>
                  <a:lnTo>
                    <a:pt x="8496" y="11643"/>
                  </a:lnTo>
                  <a:lnTo>
                    <a:pt x="12107" y="9017"/>
                  </a:lnTo>
                  <a:lnTo>
                    <a:pt x="14996" y="5079"/>
                  </a:lnTo>
                  <a:lnTo>
                    <a:pt x="18488" y="0"/>
                  </a:lnTo>
                  <a:close/>
                </a:path>
              </a:pathLst>
            </a:cu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3E6D6E2-09B6-4F35-B147-47A1B9E2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45" t="15072" r="33965" b="83433"/>
            <a:stretch>
              <a:fillRect/>
            </a:stretch>
          </p:blipFill>
          <p:spPr>
            <a:xfrm>
              <a:off x="5295876" y="1449511"/>
              <a:ext cx="129318" cy="80503"/>
            </a:xfrm>
            <a:custGeom>
              <a:avLst/>
              <a:gdLst>
                <a:gd name="connsiteX0" fmla="*/ 123702 w 129318"/>
                <a:gd name="connsiteY0" fmla="*/ 0 h 80503"/>
                <a:gd name="connsiteX1" fmla="*/ 128035 w 129318"/>
                <a:gd name="connsiteY1" fmla="*/ 0 h 80503"/>
                <a:gd name="connsiteX2" fmla="*/ 129318 w 129318"/>
                <a:gd name="connsiteY2" fmla="*/ 389 h 80503"/>
                <a:gd name="connsiteX3" fmla="*/ 122872 w 129318"/>
                <a:gd name="connsiteY3" fmla="*/ 2343 h 80503"/>
                <a:gd name="connsiteX4" fmla="*/ 116375 w 129318"/>
                <a:gd name="connsiteY4" fmla="*/ 6284 h 80503"/>
                <a:gd name="connsiteX5" fmla="*/ 110599 w 129318"/>
                <a:gd name="connsiteY5" fmla="*/ 11539 h 80503"/>
                <a:gd name="connsiteX6" fmla="*/ 104824 w 129318"/>
                <a:gd name="connsiteY6" fmla="*/ 18107 h 80503"/>
                <a:gd name="connsiteX7" fmla="*/ 99771 w 129318"/>
                <a:gd name="connsiteY7" fmla="*/ 27302 h 80503"/>
                <a:gd name="connsiteX8" fmla="*/ 93996 w 129318"/>
                <a:gd name="connsiteY8" fmla="*/ 35840 h 80503"/>
                <a:gd name="connsiteX9" fmla="*/ 87499 w 129318"/>
                <a:gd name="connsiteY9" fmla="*/ 43722 h 80503"/>
                <a:gd name="connsiteX10" fmla="*/ 78114 w 129318"/>
                <a:gd name="connsiteY10" fmla="*/ 53574 h 80503"/>
                <a:gd name="connsiteX11" fmla="*/ 71617 w 129318"/>
                <a:gd name="connsiteY11" fmla="*/ 58828 h 80503"/>
                <a:gd name="connsiteX12" fmla="*/ 65120 w 129318"/>
                <a:gd name="connsiteY12" fmla="*/ 63426 h 80503"/>
                <a:gd name="connsiteX13" fmla="*/ 56457 w 129318"/>
                <a:gd name="connsiteY13" fmla="*/ 68680 h 80503"/>
                <a:gd name="connsiteX14" fmla="*/ 48516 w 129318"/>
                <a:gd name="connsiteY14" fmla="*/ 72621 h 80503"/>
                <a:gd name="connsiteX15" fmla="*/ 39132 w 129318"/>
                <a:gd name="connsiteY15" fmla="*/ 75248 h 80503"/>
                <a:gd name="connsiteX16" fmla="*/ 29025 w 129318"/>
                <a:gd name="connsiteY16" fmla="*/ 78532 h 80503"/>
                <a:gd name="connsiteX17" fmla="*/ 18197 w 129318"/>
                <a:gd name="connsiteY17" fmla="*/ 79189 h 80503"/>
                <a:gd name="connsiteX18" fmla="*/ 6646 w 129318"/>
                <a:gd name="connsiteY18" fmla="*/ 80503 h 80503"/>
                <a:gd name="connsiteX19" fmla="*/ 0 w 129318"/>
                <a:gd name="connsiteY19" fmla="*/ 79866 h 80503"/>
                <a:gd name="connsiteX20" fmla="*/ 9595 w 129318"/>
                <a:gd name="connsiteY20" fmla="*/ 78776 h 80503"/>
                <a:gd name="connsiteX21" fmla="*/ 20428 w 129318"/>
                <a:gd name="connsiteY21" fmla="*/ 78120 h 80503"/>
                <a:gd name="connsiteX22" fmla="*/ 31261 w 129318"/>
                <a:gd name="connsiteY22" fmla="*/ 74837 h 80503"/>
                <a:gd name="connsiteX23" fmla="*/ 39927 w 129318"/>
                <a:gd name="connsiteY23" fmla="*/ 72211 h 80503"/>
                <a:gd name="connsiteX24" fmla="*/ 48593 w 129318"/>
                <a:gd name="connsiteY24" fmla="*/ 68273 h 80503"/>
                <a:gd name="connsiteX25" fmla="*/ 55815 w 129318"/>
                <a:gd name="connsiteY25" fmla="*/ 63021 h 80503"/>
                <a:gd name="connsiteX26" fmla="*/ 62315 w 129318"/>
                <a:gd name="connsiteY26" fmla="*/ 58426 h 80503"/>
                <a:gd name="connsiteX27" fmla="*/ 68815 w 129318"/>
                <a:gd name="connsiteY27" fmla="*/ 53174 h 80503"/>
                <a:gd name="connsiteX28" fmla="*/ 78926 w 129318"/>
                <a:gd name="connsiteY28" fmla="*/ 43327 h 80503"/>
                <a:gd name="connsiteX29" fmla="*/ 86148 w 129318"/>
                <a:gd name="connsiteY29" fmla="*/ 35449 h 80503"/>
                <a:gd name="connsiteX30" fmla="*/ 91925 w 129318"/>
                <a:gd name="connsiteY30" fmla="*/ 26915 h 80503"/>
                <a:gd name="connsiteX31" fmla="*/ 94814 w 129318"/>
                <a:gd name="connsiteY31" fmla="*/ 19694 h 80503"/>
                <a:gd name="connsiteX32" fmla="*/ 99147 w 129318"/>
                <a:gd name="connsiteY32" fmla="*/ 13786 h 80503"/>
                <a:gd name="connsiteX33" fmla="*/ 104925 w 129318"/>
                <a:gd name="connsiteY33" fmla="*/ 9190 h 80503"/>
                <a:gd name="connsiteX34" fmla="*/ 109258 w 129318"/>
                <a:gd name="connsiteY34" fmla="*/ 5908 h 80503"/>
                <a:gd name="connsiteX35" fmla="*/ 114314 w 129318"/>
                <a:gd name="connsiteY35" fmla="*/ 3282 h 80503"/>
                <a:gd name="connsiteX36" fmla="*/ 118647 w 129318"/>
                <a:gd name="connsiteY36" fmla="*/ 1313 h 80503"/>
                <a:gd name="connsiteX37" fmla="*/ 123702 w 129318"/>
                <a:gd name="connsiteY37" fmla="*/ 0 h 8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318" h="80503">
                  <a:moveTo>
                    <a:pt x="123702" y="0"/>
                  </a:moveTo>
                  <a:lnTo>
                    <a:pt x="128035" y="0"/>
                  </a:lnTo>
                  <a:lnTo>
                    <a:pt x="129318" y="389"/>
                  </a:lnTo>
                  <a:lnTo>
                    <a:pt x="122872" y="2343"/>
                  </a:lnTo>
                  <a:lnTo>
                    <a:pt x="116375" y="6284"/>
                  </a:lnTo>
                  <a:lnTo>
                    <a:pt x="110599" y="11539"/>
                  </a:lnTo>
                  <a:lnTo>
                    <a:pt x="104824" y="18107"/>
                  </a:lnTo>
                  <a:lnTo>
                    <a:pt x="99771" y="27302"/>
                  </a:lnTo>
                  <a:lnTo>
                    <a:pt x="93996" y="35840"/>
                  </a:lnTo>
                  <a:lnTo>
                    <a:pt x="87499" y="43722"/>
                  </a:lnTo>
                  <a:lnTo>
                    <a:pt x="78114" y="53574"/>
                  </a:lnTo>
                  <a:lnTo>
                    <a:pt x="71617" y="58828"/>
                  </a:lnTo>
                  <a:lnTo>
                    <a:pt x="65120" y="63426"/>
                  </a:lnTo>
                  <a:lnTo>
                    <a:pt x="56457" y="68680"/>
                  </a:lnTo>
                  <a:lnTo>
                    <a:pt x="48516" y="72621"/>
                  </a:lnTo>
                  <a:lnTo>
                    <a:pt x="39132" y="75248"/>
                  </a:lnTo>
                  <a:lnTo>
                    <a:pt x="29025" y="78532"/>
                  </a:lnTo>
                  <a:lnTo>
                    <a:pt x="18197" y="79189"/>
                  </a:lnTo>
                  <a:lnTo>
                    <a:pt x="6646" y="80503"/>
                  </a:lnTo>
                  <a:lnTo>
                    <a:pt x="0" y="79866"/>
                  </a:lnTo>
                  <a:lnTo>
                    <a:pt x="9595" y="78776"/>
                  </a:lnTo>
                  <a:lnTo>
                    <a:pt x="20428" y="78120"/>
                  </a:lnTo>
                  <a:lnTo>
                    <a:pt x="31261" y="74837"/>
                  </a:lnTo>
                  <a:lnTo>
                    <a:pt x="39927" y="72211"/>
                  </a:lnTo>
                  <a:lnTo>
                    <a:pt x="48593" y="68273"/>
                  </a:lnTo>
                  <a:lnTo>
                    <a:pt x="55815" y="63021"/>
                  </a:lnTo>
                  <a:lnTo>
                    <a:pt x="62315" y="58426"/>
                  </a:lnTo>
                  <a:lnTo>
                    <a:pt x="68815" y="53174"/>
                  </a:lnTo>
                  <a:lnTo>
                    <a:pt x="78926" y="43327"/>
                  </a:lnTo>
                  <a:lnTo>
                    <a:pt x="86148" y="35449"/>
                  </a:lnTo>
                  <a:lnTo>
                    <a:pt x="91925" y="26915"/>
                  </a:lnTo>
                  <a:lnTo>
                    <a:pt x="94814" y="19694"/>
                  </a:lnTo>
                  <a:lnTo>
                    <a:pt x="99147" y="13786"/>
                  </a:lnTo>
                  <a:lnTo>
                    <a:pt x="104925" y="9190"/>
                  </a:lnTo>
                  <a:lnTo>
                    <a:pt x="109258" y="5908"/>
                  </a:lnTo>
                  <a:lnTo>
                    <a:pt x="114314" y="3282"/>
                  </a:lnTo>
                  <a:lnTo>
                    <a:pt x="118647" y="1313"/>
                  </a:lnTo>
                  <a:lnTo>
                    <a:pt x="123702" y="0"/>
                  </a:lnTo>
                  <a:close/>
                </a:path>
              </a:pathLst>
            </a:cu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49174C6-4848-4397-989C-E306A42DA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9" t="15078" r="65483" b="74503"/>
            <a:stretch>
              <a:fillRect/>
            </a:stretch>
          </p:blipFill>
          <p:spPr>
            <a:xfrm>
              <a:off x="3983402" y="1449821"/>
              <a:ext cx="31258" cy="560860"/>
            </a:xfrm>
            <a:custGeom>
              <a:avLst/>
              <a:gdLst>
                <a:gd name="connsiteX0" fmla="*/ 185 w 31258"/>
                <a:gd name="connsiteY0" fmla="*/ 0 h 560860"/>
                <a:gd name="connsiteX1" fmla="*/ 4520 w 31258"/>
                <a:gd name="connsiteY1" fmla="*/ 0 h 560860"/>
                <a:gd name="connsiteX2" fmla="*/ 8856 w 31258"/>
                <a:gd name="connsiteY2" fmla="*/ 0 h 560860"/>
                <a:gd name="connsiteX3" fmla="*/ 13192 w 31258"/>
                <a:gd name="connsiteY3" fmla="*/ 1314 h 560860"/>
                <a:gd name="connsiteX4" fmla="*/ 17528 w 31258"/>
                <a:gd name="connsiteY4" fmla="*/ 3284 h 560860"/>
                <a:gd name="connsiteX5" fmla="*/ 21863 w 31258"/>
                <a:gd name="connsiteY5" fmla="*/ 5911 h 560860"/>
                <a:gd name="connsiteX6" fmla="*/ 24754 w 31258"/>
                <a:gd name="connsiteY6" fmla="*/ 9851 h 560860"/>
                <a:gd name="connsiteX7" fmla="*/ 26922 w 31258"/>
                <a:gd name="connsiteY7" fmla="*/ 13792 h 560860"/>
                <a:gd name="connsiteX8" fmla="*/ 29090 w 31258"/>
                <a:gd name="connsiteY8" fmla="*/ 19703 h 560860"/>
                <a:gd name="connsiteX9" fmla="*/ 30535 w 31258"/>
                <a:gd name="connsiteY9" fmla="*/ 26927 h 560860"/>
                <a:gd name="connsiteX10" fmla="*/ 31258 w 31258"/>
                <a:gd name="connsiteY10" fmla="*/ 34808 h 560860"/>
                <a:gd name="connsiteX11" fmla="*/ 31258 w 31258"/>
                <a:gd name="connsiteY11" fmla="*/ 560860 h 560860"/>
                <a:gd name="connsiteX12" fmla="*/ 28370 w 31258"/>
                <a:gd name="connsiteY12" fmla="*/ 560860 h 560860"/>
                <a:gd name="connsiteX13" fmla="*/ 28370 w 31258"/>
                <a:gd name="connsiteY13" fmla="*/ 34873 h 560860"/>
                <a:gd name="connsiteX14" fmla="*/ 27648 w 31258"/>
                <a:gd name="connsiteY14" fmla="*/ 26992 h 560860"/>
                <a:gd name="connsiteX15" fmla="*/ 26204 w 31258"/>
                <a:gd name="connsiteY15" fmla="*/ 19767 h 560860"/>
                <a:gd name="connsiteX16" fmla="*/ 24039 w 31258"/>
                <a:gd name="connsiteY16" fmla="*/ 13856 h 560860"/>
                <a:gd name="connsiteX17" fmla="*/ 21873 w 31258"/>
                <a:gd name="connsiteY17" fmla="*/ 9915 h 560860"/>
                <a:gd name="connsiteX18" fmla="*/ 18985 w 31258"/>
                <a:gd name="connsiteY18" fmla="*/ 5974 h 560860"/>
                <a:gd name="connsiteX19" fmla="*/ 14654 w 31258"/>
                <a:gd name="connsiteY19" fmla="*/ 3347 h 560860"/>
                <a:gd name="connsiteX20" fmla="*/ 11045 w 31258"/>
                <a:gd name="connsiteY20" fmla="*/ 1377 h 560860"/>
                <a:gd name="connsiteX21" fmla="*/ 5991 w 31258"/>
                <a:gd name="connsiteY21" fmla="*/ 63 h 560860"/>
                <a:gd name="connsiteX22" fmla="*/ 1660 w 31258"/>
                <a:gd name="connsiteY22" fmla="*/ 63 h 560860"/>
                <a:gd name="connsiteX23" fmla="*/ 0 w 31258"/>
                <a:gd name="connsiteY23" fmla="*/ 63 h 560860"/>
                <a:gd name="connsiteX24" fmla="*/ 185 w 31258"/>
                <a:gd name="connsiteY24" fmla="*/ 0 h 56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258" h="560860">
                  <a:moveTo>
                    <a:pt x="185" y="0"/>
                  </a:moveTo>
                  <a:lnTo>
                    <a:pt x="4520" y="0"/>
                  </a:lnTo>
                  <a:lnTo>
                    <a:pt x="8856" y="0"/>
                  </a:lnTo>
                  <a:lnTo>
                    <a:pt x="13192" y="1314"/>
                  </a:lnTo>
                  <a:lnTo>
                    <a:pt x="17528" y="3284"/>
                  </a:lnTo>
                  <a:lnTo>
                    <a:pt x="21863" y="5911"/>
                  </a:lnTo>
                  <a:lnTo>
                    <a:pt x="24754" y="9851"/>
                  </a:lnTo>
                  <a:lnTo>
                    <a:pt x="26922" y="13792"/>
                  </a:lnTo>
                  <a:lnTo>
                    <a:pt x="29090" y="19703"/>
                  </a:lnTo>
                  <a:lnTo>
                    <a:pt x="30535" y="26927"/>
                  </a:lnTo>
                  <a:lnTo>
                    <a:pt x="31258" y="34808"/>
                  </a:lnTo>
                  <a:lnTo>
                    <a:pt x="31258" y="560860"/>
                  </a:lnTo>
                  <a:lnTo>
                    <a:pt x="28370" y="560860"/>
                  </a:lnTo>
                  <a:lnTo>
                    <a:pt x="28370" y="34873"/>
                  </a:lnTo>
                  <a:lnTo>
                    <a:pt x="27648" y="26992"/>
                  </a:lnTo>
                  <a:lnTo>
                    <a:pt x="26204" y="19767"/>
                  </a:lnTo>
                  <a:lnTo>
                    <a:pt x="24039" y="13856"/>
                  </a:lnTo>
                  <a:lnTo>
                    <a:pt x="21873" y="9915"/>
                  </a:lnTo>
                  <a:lnTo>
                    <a:pt x="18985" y="5974"/>
                  </a:lnTo>
                  <a:lnTo>
                    <a:pt x="14654" y="3347"/>
                  </a:lnTo>
                  <a:lnTo>
                    <a:pt x="11045" y="1377"/>
                  </a:lnTo>
                  <a:lnTo>
                    <a:pt x="5991" y="63"/>
                  </a:lnTo>
                  <a:lnTo>
                    <a:pt x="1660" y="63"/>
                  </a:lnTo>
                  <a:lnTo>
                    <a:pt x="0" y="63"/>
                  </a:lnTo>
                  <a:lnTo>
                    <a:pt x="185" y="0"/>
                  </a:lnTo>
                  <a:close/>
                </a:path>
              </a:pathLst>
            </a:cu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6D86768-6C4E-4A3E-8617-CE961B386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7" t="15079" r="66181" b="83434"/>
            <a:stretch>
              <a:fillRect/>
            </a:stretch>
          </p:blipFill>
          <p:spPr>
            <a:xfrm>
              <a:off x="3860680" y="1449884"/>
              <a:ext cx="122722" cy="80060"/>
            </a:xfrm>
            <a:custGeom>
              <a:avLst/>
              <a:gdLst>
                <a:gd name="connsiteX0" fmla="*/ 120051 w 122722"/>
                <a:gd name="connsiteY0" fmla="*/ 0 h 80060"/>
                <a:gd name="connsiteX1" fmla="*/ 122722 w 122722"/>
                <a:gd name="connsiteY1" fmla="*/ 0 h 80060"/>
                <a:gd name="connsiteX2" fmla="*/ 117126 w 122722"/>
                <a:gd name="connsiteY2" fmla="*/ 1908 h 80060"/>
                <a:gd name="connsiteX3" fmla="*/ 112790 w 122722"/>
                <a:gd name="connsiteY3" fmla="*/ 5191 h 80060"/>
                <a:gd name="connsiteX4" fmla="*/ 107731 w 122722"/>
                <a:gd name="connsiteY4" fmla="*/ 9132 h 80060"/>
                <a:gd name="connsiteX5" fmla="*/ 103396 w 122722"/>
                <a:gd name="connsiteY5" fmla="*/ 13729 h 80060"/>
                <a:gd name="connsiteX6" fmla="*/ 99060 w 122722"/>
                <a:gd name="connsiteY6" fmla="*/ 19640 h 80060"/>
                <a:gd name="connsiteX7" fmla="*/ 94724 w 122722"/>
                <a:gd name="connsiteY7" fmla="*/ 26864 h 80060"/>
                <a:gd name="connsiteX8" fmla="*/ 89666 w 122722"/>
                <a:gd name="connsiteY8" fmla="*/ 34745 h 80060"/>
                <a:gd name="connsiteX9" fmla="*/ 83162 w 122722"/>
                <a:gd name="connsiteY9" fmla="*/ 43282 h 80060"/>
                <a:gd name="connsiteX10" fmla="*/ 72323 w 122722"/>
                <a:gd name="connsiteY10" fmla="*/ 53134 h 80060"/>
                <a:gd name="connsiteX11" fmla="*/ 66542 w 122722"/>
                <a:gd name="connsiteY11" fmla="*/ 58388 h 80060"/>
                <a:gd name="connsiteX12" fmla="*/ 59315 w 122722"/>
                <a:gd name="connsiteY12" fmla="*/ 62985 h 80060"/>
                <a:gd name="connsiteX13" fmla="*/ 51367 w 122722"/>
                <a:gd name="connsiteY13" fmla="*/ 66925 h 80060"/>
                <a:gd name="connsiteX14" fmla="*/ 44140 w 122722"/>
                <a:gd name="connsiteY14" fmla="*/ 70866 h 80060"/>
                <a:gd name="connsiteX15" fmla="*/ 34024 w 122722"/>
                <a:gd name="connsiteY15" fmla="*/ 74806 h 80060"/>
                <a:gd name="connsiteX16" fmla="*/ 24629 w 122722"/>
                <a:gd name="connsiteY16" fmla="*/ 76776 h 80060"/>
                <a:gd name="connsiteX17" fmla="*/ 12345 w 122722"/>
                <a:gd name="connsiteY17" fmla="*/ 78747 h 80060"/>
                <a:gd name="connsiteX18" fmla="*/ 783 w 122722"/>
                <a:gd name="connsiteY18" fmla="*/ 80060 h 80060"/>
                <a:gd name="connsiteX19" fmla="*/ 0 w 122722"/>
                <a:gd name="connsiteY19" fmla="*/ 79981 h 80060"/>
                <a:gd name="connsiteX20" fmla="*/ 9600 w 122722"/>
                <a:gd name="connsiteY20" fmla="*/ 78816 h 80060"/>
                <a:gd name="connsiteX21" fmla="*/ 21873 w 122722"/>
                <a:gd name="connsiteY21" fmla="*/ 76846 h 80060"/>
                <a:gd name="connsiteX22" fmla="*/ 31257 w 122722"/>
                <a:gd name="connsiteY22" fmla="*/ 74875 h 80060"/>
                <a:gd name="connsiteX23" fmla="*/ 41364 w 122722"/>
                <a:gd name="connsiteY23" fmla="*/ 70934 h 80060"/>
                <a:gd name="connsiteX24" fmla="*/ 48583 w 122722"/>
                <a:gd name="connsiteY24" fmla="*/ 66994 h 80060"/>
                <a:gd name="connsiteX25" fmla="*/ 56524 w 122722"/>
                <a:gd name="connsiteY25" fmla="*/ 63053 h 80060"/>
                <a:gd name="connsiteX26" fmla="*/ 63743 w 122722"/>
                <a:gd name="connsiteY26" fmla="*/ 58455 h 80060"/>
                <a:gd name="connsiteX27" fmla="*/ 69518 w 122722"/>
                <a:gd name="connsiteY27" fmla="*/ 53201 h 80060"/>
                <a:gd name="connsiteX28" fmla="*/ 79624 w 122722"/>
                <a:gd name="connsiteY28" fmla="*/ 43349 h 80060"/>
                <a:gd name="connsiteX29" fmla="*/ 86121 w 122722"/>
                <a:gd name="connsiteY29" fmla="*/ 34810 h 80060"/>
                <a:gd name="connsiteX30" fmla="*/ 91897 w 122722"/>
                <a:gd name="connsiteY30" fmla="*/ 26929 h 80060"/>
                <a:gd name="connsiteX31" fmla="*/ 96228 w 122722"/>
                <a:gd name="connsiteY31" fmla="*/ 19704 h 80060"/>
                <a:gd name="connsiteX32" fmla="*/ 100559 w 122722"/>
                <a:gd name="connsiteY32" fmla="*/ 13793 h 80060"/>
                <a:gd name="connsiteX33" fmla="*/ 104891 w 122722"/>
                <a:gd name="connsiteY33" fmla="*/ 9195 h 80060"/>
                <a:gd name="connsiteX34" fmla="*/ 109944 w 122722"/>
                <a:gd name="connsiteY34" fmla="*/ 5254 h 80060"/>
                <a:gd name="connsiteX35" fmla="*/ 114275 w 122722"/>
                <a:gd name="connsiteY35" fmla="*/ 1970 h 80060"/>
                <a:gd name="connsiteX36" fmla="*/ 120051 w 122722"/>
                <a:gd name="connsiteY36" fmla="*/ 0 h 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722" h="80060">
                  <a:moveTo>
                    <a:pt x="120051" y="0"/>
                  </a:moveTo>
                  <a:lnTo>
                    <a:pt x="122722" y="0"/>
                  </a:lnTo>
                  <a:lnTo>
                    <a:pt x="117126" y="1908"/>
                  </a:lnTo>
                  <a:lnTo>
                    <a:pt x="112790" y="5191"/>
                  </a:lnTo>
                  <a:lnTo>
                    <a:pt x="107731" y="9132"/>
                  </a:lnTo>
                  <a:lnTo>
                    <a:pt x="103396" y="13729"/>
                  </a:lnTo>
                  <a:lnTo>
                    <a:pt x="99060" y="19640"/>
                  </a:lnTo>
                  <a:lnTo>
                    <a:pt x="94724" y="26864"/>
                  </a:lnTo>
                  <a:lnTo>
                    <a:pt x="89666" y="34745"/>
                  </a:lnTo>
                  <a:lnTo>
                    <a:pt x="83162" y="43282"/>
                  </a:lnTo>
                  <a:lnTo>
                    <a:pt x="72323" y="53134"/>
                  </a:lnTo>
                  <a:lnTo>
                    <a:pt x="66542" y="58388"/>
                  </a:lnTo>
                  <a:lnTo>
                    <a:pt x="59315" y="62985"/>
                  </a:lnTo>
                  <a:lnTo>
                    <a:pt x="51367" y="66925"/>
                  </a:lnTo>
                  <a:lnTo>
                    <a:pt x="44140" y="70866"/>
                  </a:lnTo>
                  <a:lnTo>
                    <a:pt x="34024" y="74806"/>
                  </a:lnTo>
                  <a:lnTo>
                    <a:pt x="24629" y="76776"/>
                  </a:lnTo>
                  <a:lnTo>
                    <a:pt x="12345" y="78747"/>
                  </a:lnTo>
                  <a:lnTo>
                    <a:pt x="783" y="80060"/>
                  </a:lnTo>
                  <a:lnTo>
                    <a:pt x="0" y="79981"/>
                  </a:lnTo>
                  <a:lnTo>
                    <a:pt x="9600" y="78816"/>
                  </a:lnTo>
                  <a:lnTo>
                    <a:pt x="21873" y="76846"/>
                  </a:lnTo>
                  <a:lnTo>
                    <a:pt x="31257" y="74875"/>
                  </a:lnTo>
                  <a:lnTo>
                    <a:pt x="41364" y="70934"/>
                  </a:lnTo>
                  <a:lnTo>
                    <a:pt x="48583" y="66994"/>
                  </a:lnTo>
                  <a:lnTo>
                    <a:pt x="56524" y="63053"/>
                  </a:lnTo>
                  <a:lnTo>
                    <a:pt x="63743" y="58455"/>
                  </a:lnTo>
                  <a:lnTo>
                    <a:pt x="69518" y="53201"/>
                  </a:lnTo>
                  <a:lnTo>
                    <a:pt x="79624" y="43349"/>
                  </a:lnTo>
                  <a:lnTo>
                    <a:pt x="86121" y="34810"/>
                  </a:lnTo>
                  <a:lnTo>
                    <a:pt x="91897" y="26929"/>
                  </a:lnTo>
                  <a:lnTo>
                    <a:pt x="96228" y="19704"/>
                  </a:lnTo>
                  <a:lnTo>
                    <a:pt x="100559" y="13793"/>
                  </a:lnTo>
                  <a:lnTo>
                    <a:pt x="104891" y="9195"/>
                  </a:lnTo>
                  <a:lnTo>
                    <a:pt x="109944" y="5254"/>
                  </a:lnTo>
                  <a:lnTo>
                    <a:pt x="114275" y="1970"/>
                  </a:lnTo>
                  <a:lnTo>
                    <a:pt x="120051" y="0"/>
                  </a:lnTo>
                  <a:close/>
                </a:path>
              </a:pathLst>
            </a:cu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5123D2B7-4006-4680-8D13-7D75C3D9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5" t="15079" r="33577" b="84651"/>
            <a:stretch>
              <a:fillRect/>
            </a:stretch>
          </p:blipFill>
          <p:spPr>
            <a:xfrm>
              <a:off x="5425194" y="1449884"/>
              <a:ext cx="17376" cy="14553"/>
            </a:xfrm>
            <a:custGeom>
              <a:avLst/>
              <a:gdLst>
                <a:gd name="connsiteX0" fmla="*/ 51 w 17376"/>
                <a:gd name="connsiteY0" fmla="*/ 0 h 14553"/>
                <a:gd name="connsiteX1" fmla="*/ 6548 w 17376"/>
                <a:gd name="connsiteY1" fmla="*/ 0 h 14553"/>
                <a:gd name="connsiteX2" fmla="*/ 12323 w 17376"/>
                <a:gd name="connsiteY2" fmla="*/ 1314 h 14553"/>
                <a:gd name="connsiteX3" fmla="*/ 17376 w 17376"/>
                <a:gd name="connsiteY3" fmla="*/ 3941 h 14553"/>
                <a:gd name="connsiteX4" fmla="*/ 17376 w 17376"/>
                <a:gd name="connsiteY4" fmla="*/ 14553 h 14553"/>
                <a:gd name="connsiteX5" fmla="*/ 13884 w 17376"/>
                <a:gd name="connsiteY5" fmla="*/ 9474 h 14553"/>
                <a:gd name="connsiteX6" fmla="*/ 10995 w 17376"/>
                <a:gd name="connsiteY6" fmla="*/ 5535 h 14553"/>
                <a:gd name="connsiteX7" fmla="*/ 7384 w 17376"/>
                <a:gd name="connsiteY7" fmla="*/ 2909 h 14553"/>
                <a:gd name="connsiteX8" fmla="*/ 3051 w 17376"/>
                <a:gd name="connsiteY8" fmla="*/ 940 h 14553"/>
                <a:gd name="connsiteX9" fmla="*/ 0 w 17376"/>
                <a:gd name="connsiteY9" fmla="*/ 16 h 14553"/>
                <a:gd name="connsiteX10" fmla="*/ 51 w 17376"/>
                <a:gd name="connsiteY10" fmla="*/ 0 h 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76" h="14553">
                  <a:moveTo>
                    <a:pt x="51" y="0"/>
                  </a:moveTo>
                  <a:lnTo>
                    <a:pt x="6548" y="0"/>
                  </a:lnTo>
                  <a:lnTo>
                    <a:pt x="12323" y="1314"/>
                  </a:lnTo>
                  <a:lnTo>
                    <a:pt x="17376" y="3941"/>
                  </a:lnTo>
                  <a:lnTo>
                    <a:pt x="17376" y="14553"/>
                  </a:lnTo>
                  <a:lnTo>
                    <a:pt x="13884" y="9474"/>
                  </a:lnTo>
                  <a:lnTo>
                    <a:pt x="10995" y="5535"/>
                  </a:lnTo>
                  <a:lnTo>
                    <a:pt x="7384" y="2909"/>
                  </a:lnTo>
                  <a:lnTo>
                    <a:pt x="3051" y="940"/>
                  </a:lnTo>
                  <a:lnTo>
                    <a:pt x="0" y="16"/>
                  </a:lnTo>
                  <a:lnTo>
                    <a:pt x="51" y="0"/>
                  </a:lnTo>
                  <a:close/>
                </a:path>
              </a:pathLst>
            </a:cu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9547E90-9D56-4B3B-868A-CFD0C21F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5" t="15349" r="19681" b="74316"/>
            <a:stretch>
              <a:fillRect/>
            </a:stretch>
          </p:blipFill>
          <p:spPr>
            <a:xfrm>
              <a:off x="4799548" y="1464437"/>
              <a:ext cx="1264954" cy="556334"/>
            </a:xfrm>
            <a:custGeom>
              <a:avLst/>
              <a:gdLst>
                <a:gd name="connsiteX0" fmla="*/ 643022 w 1264954"/>
                <a:gd name="connsiteY0" fmla="*/ 0 h 556334"/>
                <a:gd name="connsiteX1" fmla="*/ 643141 w 1264954"/>
                <a:gd name="connsiteY1" fmla="*/ 173 h 556334"/>
                <a:gd name="connsiteX2" fmla="*/ 645307 w 1264954"/>
                <a:gd name="connsiteY2" fmla="*/ 6081 h 556334"/>
                <a:gd name="connsiteX3" fmla="*/ 646029 w 1264954"/>
                <a:gd name="connsiteY3" fmla="*/ 11989 h 556334"/>
                <a:gd name="connsiteX4" fmla="*/ 646029 w 1264954"/>
                <a:gd name="connsiteY4" fmla="*/ 19867 h 556334"/>
                <a:gd name="connsiteX5" fmla="*/ 646029 w 1264954"/>
                <a:gd name="connsiteY5" fmla="*/ 184640 h 556334"/>
                <a:gd name="connsiteX6" fmla="*/ 647474 w 1264954"/>
                <a:gd name="connsiteY6" fmla="*/ 184640 h 556334"/>
                <a:gd name="connsiteX7" fmla="*/ 647474 w 1264954"/>
                <a:gd name="connsiteY7" fmla="*/ 543729 h 556334"/>
                <a:gd name="connsiteX8" fmla="*/ 1227401 w 1264954"/>
                <a:gd name="connsiteY8" fmla="*/ 543729 h 556334"/>
                <a:gd name="connsiteX9" fmla="*/ 1234623 w 1264954"/>
                <a:gd name="connsiteY9" fmla="*/ 543729 h 556334"/>
                <a:gd name="connsiteX10" fmla="*/ 1242567 w 1264954"/>
                <a:gd name="connsiteY10" fmla="*/ 541759 h 556334"/>
                <a:gd name="connsiteX11" fmla="*/ 1248344 w 1264954"/>
                <a:gd name="connsiteY11" fmla="*/ 541103 h 556334"/>
                <a:gd name="connsiteX12" fmla="*/ 1254122 w 1264954"/>
                <a:gd name="connsiteY12" fmla="*/ 537820 h 556334"/>
                <a:gd name="connsiteX13" fmla="*/ 1258455 w 1264954"/>
                <a:gd name="connsiteY13" fmla="*/ 535194 h 556334"/>
                <a:gd name="connsiteX14" fmla="*/ 1261344 w 1264954"/>
                <a:gd name="connsiteY14" fmla="*/ 531912 h 556334"/>
                <a:gd name="connsiteX15" fmla="*/ 1263511 w 1264954"/>
                <a:gd name="connsiteY15" fmla="*/ 527973 h 556334"/>
                <a:gd name="connsiteX16" fmla="*/ 1263954 w 1264954"/>
                <a:gd name="connsiteY16" fmla="*/ 526766 h 556334"/>
                <a:gd name="connsiteX17" fmla="*/ 1264954 w 1264954"/>
                <a:gd name="connsiteY17" fmla="*/ 529494 h 556334"/>
                <a:gd name="connsiteX18" fmla="*/ 1264954 w 1264954"/>
                <a:gd name="connsiteY18" fmla="*/ 534088 h 556334"/>
                <a:gd name="connsiteX19" fmla="*/ 1263510 w 1264954"/>
                <a:gd name="connsiteY19" fmla="*/ 538025 h 556334"/>
                <a:gd name="connsiteX20" fmla="*/ 1261343 w 1264954"/>
                <a:gd name="connsiteY20" fmla="*/ 541962 h 556334"/>
                <a:gd name="connsiteX21" fmla="*/ 1258454 w 1264954"/>
                <a:gd name="connsiteY21" fmla="*/ 545243 h 556334"/>
                <a:gd name="connsiteX22" fmla="*/ 1254121 w 1264954"/>
                <a:gd name="connsiteY22" fmla="*/ 547868 h 556334"/>
                <a:gd name="connsiteX23" fmla="*/ 1248343 w 1264954"/>
                <a:gd name="connsiteY23" fmla="*/ 549836 h 556334"/>
                <a:gd name="connsiteX24" fmla="*/ 1242566 w 1264954"/>
                <a:gd name="connsiteY24" fmla="*/ 551805 h 556334"/>
                <a:gd name="connsiteX25" fmla="*/ 1234622 w 1264954"/>
                <a:gd name="connsiteY25" fmla="*/ 552461 h 556334"/>
                <a:gd name="connsiteX26" fmla="*/ 1227400 w 1264954"/>
                <a:gd name="connsiteY26" fmla="*/ 553774 h 556334"/>
                <a:gd name="connsiteX27" fmla="*/ 647472 w 1264954"/>
                <a:gd name="connsiteY27" fmla="*/ 553774 h 556334"/>
                <a:gd name="connsiteX28" fmla="*/ 647482 w 1264954"/>
                <a:gd name="connsiteY28" fmla="*/ 556334 h 556334"/>
                <a:gd name="connsiteX29" fmla="*/ 322501 w 1264954"/>
                <a:gd name="connsiteY29" fmla="*/ 556334 h 556334"/>
                <a:gd name="connsiteX30" fmla="*/ 322501 w 1264954"/>
                <a:gd name="connsiteY30" fmla="*/ 555021 h 556334"/>
                <a:gd name="connsiteX31" fmla="*/ 32299 w 1264954"/>
                <a:gd name="connsiteY31" fmla="*/ 555021 h 556334"/>
                <a:gd name="connsiteX32" fmla="*/ 23636 w 1264954"/>
                <a:gd name="connsiteY32" fmla="*/ 555021 h 556334"/>
                <a:gd name="connsiteX33" fmla="*/ 14974 w 1264954"/>
                <a:gd name="connsiteY33" fmla="*/ 553053 h 556334"/>
                <a:gd name="connsiteX34" fmla="*/ 8476 w 1264954"/>
                <a:gd name="connsiteY34" fmla="*/ 551084 h 556334"/>
                <a:gd name="connsiteX35" fmla="*/ 2701 w 1264954"/>
                <a:gd name="connsiteY35" fmla="*/ 548459 h 556334"/>
                <a:gd name="connsiteX36" fmla="*/ 0 w 1264954"/>
                <a:gd name="connsiteY36" fmla="*/ 546354 h 556334"/>
                <a:gd name="connsiteX37" fmla="*/ 643022 w 1264954"/>
                <a:gd name="connsiteY37" fmla="*/ 546354 h 556334"/>
                <a:gd name="connsiteX38" fmla="*/ 643022 w 1264954"/>
                <a:gd name="connsiteY38" fmla="*/ 0 h 55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64954" h="556334">
                  <a:moveTo>
                    <a:pt x="643022" y="0"/>
                  </a:moveTo>
                  <a:lnTo>
                    <a:pt x="643141" y="173"/>
                  </a:lnTo>
                  <a:lnTo>
                    <a:pt x="645307" y="6081"/>
                  </a:lnTo>
                  <a:lnTo>
                    <a:pt x="646029" y="11989"/>
                  </a:lnTo>
                  <a:lnTo>
                    <a:pt x="646029" y="19867"/>
                  </a:lnTo>
                  <a:lnTo>
                    <a:pt x="646029" y="184640"/>
                  </a:lnTo>
                  <a:lnTo>
                    <a:pt x="647474" y="184640"/>
                  </a:lnTo>
                  <a:lnTo>
                    <a:pt x="647474" y="543729"/>
                  </a:lnTo>
                  <a:lnTo>
                    <a:pt x="1227401" y="543729"/>
                  </a:lnTo>
                  <a:lnTo>
                    <a:pt x="1234623" y="543729"/>
                  </a:lnTo>
                  <a:lnTo>
                    <a:pt x="1242567" y="541759"/>
                  </a:lnTo>
                  <a:lnTo>
                    <a:pt x="1248344" y="541103"/>
                  </a:lnTo>
                  <a:lnTo>
                    <a:pt x="1254122" y="537820"/>
                  </a:lnTo>
                  <a:lnTo>
                    <a:pt x="1258455" y="535194"/>
                  </a:lnTo>
                  <a:lnTo>
                    <a:pt x="1261344" y="531912"/>
                  </a:lnTo>
                  <a:lnTo>
                    <a:pt x="1263511" y="527973"/>
                  </a:lnTo>
                  <a:lnTo>
                    <a:pt x="1263954" y="526766"/>
                  </a:lnTo>
                  <a:lnTo>
                    <a:pt x="1264954" y="529494"/>
                  </a:lnTo>
                  <a:lnTo>
                    <a:pt x="1264954" y="534088"/>
                  </a:lnTo>
                  <a:lnTo>
                    <a:pt x="1263510" y="538025"/>
                  </a:lnTo>
                  <a:lnTo>
                    <a:pt x="1261343" y="541962"/>
                  </a:lnTo>
                  <a:lnTo>
                    <a:pt x="1258454" y="545243"/>
                  </a:lnTo>
                  <a:lnTo>
                    <a:pt x="1254121" y="547868"/>
                  </a:lnTo>
                  <a:lnTo>
                    <a:pt x="1248343" y="549836"/>
                  </a:lnTo>
                  <a:lnTo>
                    <a:pt x="1242566" y="551805"/>
                  </a:lnTo>
                  <a:lnTo>
                    <a:pt x="1234622" y="552461"/>
                  </a:lnTo>
                  <a:lnTo>
                    <a:pt x="1227400" y="553774"/>
                  </a:lnTo>
                  <a:lnTo>
                    <a:pt x="647472" y="553774"/>
                  </a:lnTo>
                  <a:lnTo>
                    <a:pt x="647482" y="556334"/>
                  </a:lnTo>
                  <a:lnTo>
                    <a:pt x="322501" y="556334"/>
                  </a:lnTo>
                  <a:lnTo>
                    <a:pt x="322501" y="555021"/>
                  </a:lnTo>
                  <a:lnTo>
                    <a:pt x="32299" y="555021"/>
                  </a:lnTo>
                  <a:lnTo>
                    <a:pt x="23636" y="555021"/>
                  </a:lnTo>
                  <a:lnTo>
                    <a:pt x="14974" y="553053"/>
                  </a:lnTo>
                  <a:lnTo>
                    <a:pt x="8476" y="551084"/>
                  </a:lnTo>
                  <a:lnTo>
                    <a:pt x="2701" y="548459"/>
                  </a:lnTo>
                  <a:lnTo>
                    <a:pt x="0" y="546354"/>
                  </a:lnTo>
                  <a:lnTo>
                    <a:pt x="643022" y="546354"/>
                  </a:lnTo>
                  <a:lnTo>
                    <a:pt x="643022" y="0"/>
                  </a:lnTo>
                  <a:close/>
                </a:path>
              </a:pathLst>
            </a:cu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8932A9E2-7C66-43AB-9792-E7422B04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0633" r="14226" b="76936"/>
            <a:stretch>
              <a:fillRect/>
            </a:stretch>
          </p:blipFill>
          <p:spPr>
            <a:xfrm>
              <a:off x="5977117" y="1748860"/>
              <a:ext cx="331490" cy="130877"/>
            </a:xfrm>
            <a:custGeom>
              <a:avLst/>
              <a:gdLst>
                <a:gd name="connsiteX0" fmla="*/ 148773 w 331490"/>
                <a:gd name="connsiteY0" fmla="*/ 0 h 130877"/>
                <a:gd name="connsiteX1" fmla="*/ 165384 w 331490"/>
                <a:gd name="connsiteY1" fmla="*/ 0 h 130877"/>
                <a:gd name="connsiteX2" fmla="*/ 181994 w 331490"/>
                <a:gd name="connsiteY2" fmla="*/ 0 h 130877"/>
                <a:gd name="connsiteX3" fmla="*/ 198605 w 331490"/>
                <a:gd name="connsiteY3" fmla="*/ 1970 h 130877"/>
                <a:gd name="connsiteX4" fmla="*/ 214493 w 331490"/>
                <a:gd name="connsiteY4" fmla="*/ 5252 h 130877"/>
                <a:gd name="connsiteX5" fmla="*/ 229659 w 331490"/>
                <a:gd name="connsiteY5" fmla="*/ 9191 h 130877"/>
                <a:gd name="connsiteX6" fmla="*/ 244103 w 331490"/>
                <a:gd name="connsiteY6" fmla="*/ 15099 h 130877"/>
                <a:gd name="connsiteX7" fmla="*/ 257825 w 331490"/>
                <a:gd name="connsiteY7" fmla="*/ 21007 h 130877"/>
                <a:gd name="connsiteX8" fmla="*/ 270825 w 331490"/>
                <a:gd name="connsiteY8" fmla="*/ 27572 h 130877"/>
                <a:gd name="connsiteX9" fmla="*/ 282380 w 331490"/>
                <a:gd name="connsiteY9" fmla="*/ 35450 h 130877"/>
                <a:gd name="connsiteX10" fmla="*/ 293213 w 331490"/>
                <a:gd name="connsiteY10" fmla="*/ 44640 h 130877"/>
                <a:gd name="connsiteX11" fmla="*/ 303324 w 331490"/>
                <a:gd name="connsiteY11" fmla="*/ 53174 h 130877"/>
                <a:gd name="connsiteX12" fmla="*/ 310546 w 331490"/>
                <a:gd name="connsiteY12" fmla="*/ 63021 h 130877"/>
                <a:gd name="connsiteX13" fmla="*/ 318490 w 331490"/>
                <a:gd name="connsiteY13" fmla="*/ 73525 h 130877"/>
                <a:gd name="connsiteX14" fmla="*/ 323545 w 331490"/>
                <a:gd name="connsiteY14" fmla="*/ 84685 h 130877"/>
                <a:gd name="connsiteX15" fmla="*/ 327879 w 331490"/>
                <a:gd name="connsiteY15" fmla="*/ 96501 h 130877"/>
                <a:gd name="connsiteX16" fmla="*/ 330045 w 331490"/>
                <a:gd name="connsiteY16" fmla="*/ 108318 h 130877"/>
                <a:gd name="connsiteX17" fmla="*/ 331490 w 331490"/>
                <a:gd name="connsiteY17" fmla="*/ 120791 h 130877"/>
                <a:gd name="connsiteX18" fmla="*/ 330872 w 331490"/>
                <a:gd name="connsiteY18" fmla="*/ 125565 h 130877"/>
                <a:gd name="connsiteX19" fmla="*/ 330045 w 331490"/>
                <a:gd name="connsiteY19" fmla="*/ 118426 h 130877"/>
                <a:gd name="connsiteX20" fmla="*/ 327878 w 331490"/>
                <a:gd name="connsiteY20" fmla="*/ 106615 h 130877"/>
                <a:gd name="connsiteX21" fmla="*/ 323545 w 331490"/>
                <a:gd name="connsiteY21" fmla="*/ 94803 h 130877"/>
                <a:gd name="connsiteX22" fmla="*/ 318489 w 331490"/>
                <a:gd name="connsiteY22" fmla="*/ 83648 h 130877"/>
                <a:gd name="connsiteX23" fmla="*/ 310545 w 331490"/>
                <a:gd name="connsiteY23" fmla="*/ 73149 h 130877"/>
                <a:gd name="connsiteX24" fmla="*/ 303323 w 331490"/>
                <a:gd name="connsiteY24" fmla="*/ 63306 h 130877"/>
                <a:gd name="connsiteX25" fmla="*/ 293212 w 331490"/>
                <a:gd name="connsiteY25" fmla="*/ 53463 h 130877"/>
                <a:gd name="connsiteX26" fmla="*/ 282379 w 331490"/>
                <a:gd name="connsiteY26" fmla="*/ 45589 h 130877"/>
                <a:gd name="connsiteX27" fmla="*/ 270824 w 331490"/>
                <a:gd name="connsiteY27" fmla="*/ 37715 h 130877"/>
                <a:gd name="connsiteX28" fmla="*/ 257824 w 331490"/>
                <a:gd name="connsiteY28" fmla="*/ 31153 h 130877"/>
                <a:gd name="connsiteX29" fmla="*/ 244103 w 331490"/>
                <a:gd name="connsiteY29" fmla="*/ 23935 h 130877"/>
                <a:gd name="connsiteX30" fmla="*/ 229659 w 331490"/>
                <a:gd name="connsiteY30" fmla="*/ 19341 h 130877"/>
                <a:gd name="connsiteX31" fmla="*/ 214492 w 331490"/>
                <a:gd name="connsiteY31" fmla="*/ 15404 h 130877"/>
                <a:gd name="connsiteX32" fmla="*/ 198604 w 331490"/>
                <a:gd name="connsiteY32" fmla="*/ 12123 h 130877"/>
                <a:gd name="connsiteX33" fmla="*/ 181993 w 331490"/>
                <a:gd name="connsiteY33" fmla="*/ 10155 h 130877"/>
                <a:gd name="connsiteX34" fmla="*/ 165383 w 331490"/>
                <a:gd name="connsiteY34" fmla="*/ 10155 h 130877"/>
                <a:gd name="connsiteX35" fmla="*/ 148772 w 331490"/>
                <a:gd name="connsiteY35" fmla="*/ 10155 h 130877"/>
                <a:gd name="connsiteX36" fmla="*/ 131439 w 331490"/>
                <a:gd name="connsiteY36" fmla="*/ 12123 h 130877"/>
                <a:gd name="connsiteX37" fmla="*/ 116273 w 331490"/>
                <a:gd name="connsiteY37" fmla="*/ 15404 h 130877"/>
                <a:gd name="connsiteX38" fmla="*/ 101107 w 331490"/>
                <a:gd name="connsiteY38" fmla="*/ 19341 h 130877"/>
                <a:gd name="connsiteX39" fmla="*/ 85941 w 331490"/>
                <a:gd name="connsiteY39" fmla="*/ 23935 h 130877"/>
                <a:gd name="connsiteX40" fmla="*/ 72219 w 331490"/>
                <a:gd name="connsiteY40" fmla="*/ 31153 h 130877"/>
                <a:gd name="connsiteX41" fmla="*/ 60664 w 331490"/>
                <a:gd name="connsiteY41" fmla="*/ 37715 h 130877"/>
                <a:gd name="connsiteX42" fmla="*/ 48386 w 331490"/>
                <a:gd name="connsiteY42" fmla="*/ 45589 h 130877"/>
                <a:gd name="connsiteX43" fmla="*/ 37553 w 331490"/>
                <a:gd name="connsiteY43" fmla="*/ 53463 h 130877"/>
                <a:gd name="connsiteX44" fmla="*/ 28165 w 331490"/>
                <a:gd name="connsiteY44" fmla="*/ 63306 h 130877"/>
                <a:gd name="connsiteX45" fmla="*/ 19498 w 331490"/>
                <a:gd name="connsiteY45" fmla="*/ 73149 h 130877"/>
                <a:gd name="connsiteX46" fmla="*/ 12998 w 331490"/>
                <a:gd name="connsiteY46" fmla="*/ 83648 h 130877"/>
                <a:gd name="connsiteX47" fmla="*/ 7221 w 331490"/>
                <a:gd name="connsiteY47" fmla="*/ 94803 h 130877"/>
                <a:gd name="connsiteX48" fmla="*/ 2888 w 331490"/>
                <a:gd name="connsiteY48" fmla="*/ 106615 h 130877"/>
                <a:gd name="connsiteX49" fmla="*/ 721 w 331490"/>
                <a:gd name="connsiteY49" fmla="*/ 118426 h 130877"/>
                <a:gd name="connsiteX50" fmla="*/ 0 w 331490"/>
                <a:gd name="connsiteY50" fmla="*/ 130877 h 130877"/>
                <a:gd name="connsiteX51" fmla="*/ 0 w 331490"/>
                <a:gd name="connsiteY51" fmla="*/ 120791 h 130877"/>
                <a:gd name="connsiteX52" fmla="*/ 722 w 331490"/>
                <a:gd name="connsiteY52" fmla="*/ 108318 h 130877"/>
                <a:gd name="connsiteX53" fmla="*/ 2889 w 331490"/>
                <a:gd name="connsiteY53" fmla="*/ 96501 h 130877"/>
                <a:gd name="connsiteX54" fmla="*/ 7222 w 331490"/>
                <a:gd name="connsiteY54" fmla="*/ 84685 h 130877"/>
                <a:gd name="connsiteX55" fmla="*/ 12999 w 331490"/>
                <a:gd name="connsiteY55" fmla="*/ 73525 h 130877"/>
                <a:gd name="connsiteX56" fmla="*/ 19499 w 331490"/>
                <a:gd name="connsiteY56" fmla="*/ 63021 h 130877"/>
                <a:gd name="connsiteX57" fmla="*/ 28166 w 331490"/>
                <a:gd name="connsiteY57" fmla="*/ 53174 h 130877"/>
                <a:gd name="connsiteX58" fmla="*/ 37554 w 331490"/>
                <a:gd name="connsiteY58" fmla="*/ 44640 h 130877"/>
                <a:gd name="connsiteX59" fmla="*/ 48387 w 331490"/>
                <a:gd name="connsiteY59" fmla="*/ 35450 h 130877"/>
                <a:gd name="connsiteX60" fmla="*/ 60665 w 331490"/>
                <a:gd name="connsiteY60" fmla="*/ 27572 h 130877"/>
                <a:gd name="connsiteX61" fmla="*/ 72220 w 331490"/>
                <a:gd name="connsiteY61" fmla="*/ 21007 h 130877"/>
                <a:gd name="connsiteX62" fmla="*/ 85942 w 331490"/>
                <a:gd name="connsiteY62" fmla="*/ 15099 h 130877"/>
                <a:gd name="connsiteX63" fmla="*/ 101108 w 331490"/>
                <a:gd name="connsiteY63" fmla="*/ 9191 h 130877"/>
                <a:gd name="connsiteX64" fmla="*/ 116274 w 331490"/>
                <a:gd name="connsiteY64" fmla="*/ 5252 h 130877"/>
                <a:gd name="connsiteX65" fmla="*/ 131440 w 331490"/>
                <a:gd name="connsiteY65" fmla="*/ 1970 h 130877"/>
                <a:gd name="connsiteX66" fmla="*/ 148773 w 331490"/>
                <a:gd name="connsiteY66" fmla="*/ 0 h 1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1490" h="130877">
                  <a:moveTo>
                    <a:pt x="148773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70"/>
                  </a:lnTo>
                  <a:lnTo>
                    <a:pt x="214493" y="5252"/>
                  </a:lnTo>
                  <a:lnTo>
                    <a:pt x="229659" y="9191"/>
                  </a:lnTo>
                  <a:lnTo>
                    <a:pt x="244103" y="15099"/>
                  </a:lnTo>
                  <a:lnTo>
                    <a:pt x="257825" y="21007"/>
                  </a:lnTo>
                  <a:lnTo>
                    <a:pt x="270825" y="27572"/>
                  </a:lnTo>
                  <a:lnTo>
                    <a:pt x="282380" y="35450"/>
                  </a:lnTo>
                  <a:lnTo>
                    <a:pt x="293213" y="44640"/>
                  </a:lnTo>
                  <a:lnTo>
                    <a:pt x="303324" y="53174"/>
                  </a:lnTo>
                  <a:lnTo>
                    <a:pt x="310546" y="63021"/>
                  </a:lnTo>
                  <a:lnTo>
                    <a:pt x="318490" y="73525"/>
                  </a:lnTo>
                  <a:lnTo>
                    <a:pt x="323545" y="84685"/>
                  </a:lnTo>
                  <a:lnTo>
                    <a:pt x="327879" y="96501"/>
                  </a:lnTo>
                  <a:lnTo>
                    <a:pt x="330045" y="108318"/>
                  </a:lnTo>
                  <a:lnTo>
                    <a:pt x="331490" y="120791"/>
                  </a:lnTo>
                  <a:lnTo>
                    <a:pt x="330872" y="125565"/>
                  </a:lnTo>
                  <a:lnTo>
                    <a:pt x="330045" y="118426"/>
                  </a:lnTo>
                  <a:lnTo>
                    <a:pt x="327878" y="106615"/>
                  </a:lnTo>
                  <a:lnTo>
                    <a:pt x="323545" y="94803"/>
                  </a:lnTo>
                  <a:lnTo>
                    <a:pt x="318489" y="83648"/>
                  </a:lnTo>
                  <a:lnTo>
                    <a:pt x="310545" y="73149"/>
                  </a:lnTo>
                  <a:lnTo>
                    <a:pt x="303323" y="63306"/>
                  </a:lnTo>
                  <a:lnTo>
                    <a:pt x="293212" y="53463"/>
                  </a:lnTo>
                  <a:lnTo>
                    <a:pt x="282379" y="45589"/>
                  </a:lnTo>
                  <a:lnTo>
                    <a:pt x="270824" y="37715"/>
                  </a:lnTo>
                  <a:lnTo>
                    <a:pt x="257824" y="31153"/>
                  </a:lnTo>
                  <a:lnTo>
                    <a:pt x="244103" y="23935"/>
                  </a:lnTo>
                  <a:lnTo>
                    <a:pt x="229659" y="19341"/>
                  </a:lnTo>
                  <a:lnTo>
                    <a:pt x="214492" y="15404"/>
                  </a:lnTo>
                  <a:lnTo>
                    <a:pt x="198604" y="12123"/>
                  </a:lnTo>
                  <a:lnTo>
                    <a:pt x="181993" y="10155"/>
                  </a:lnTo>
                  <a:lnTo>
                    <a:pt x="165383" y="10155"/>
                  </a:lnTo>
                  <a:lnTo>
                    <a:pt x="148772" y="10155"/>
                  </a:lnTo>
                  <a:lnTo>
                    <a:pt x="131439" y="12123"/>
                  </a:lnTo>
                  <a:lnTo>
                    <a:pt x="116273" y="15404"/>
                  </a:lnTo>
                  <a:lnTo>
                    <a:pt x="101107" y="19341"/>
                  </a:lnTo>
                  <a:lnTo>
                    <a:pt x="85941" y="23935"/>
                  </a:lnTo>
                  <a:lnTo>
                    <a:pt x="72219" y="31153"/>
                  </a:lnTo>
                  <a:lnTo>
                    <a:pt x="60664" y="37715"/>
                  </a:lnTo>
                  <a:lnTo>
                    <a:pt x="48386" y="45589"/>
                  </a:lnTo>
                  <a:lnTo>
                    <a:pt x="37553" y="53463"/>
                  </a:lnTo>
                  <a:lnTo>
                    <a:pt x="28165" y="63306"/>
                  </a:lnTo>
                  <a:lnTo>
                    <a:pt x="19498" y="73149"/>
                  </a:lnTo>
                  <a:lnTo>
                    <a:pt x="12998" y="83648"/>
                  </a:lnTo>
                  <a:lnTo>
                    <a:pt x="7221" y="94803"/>
                  </a:lnTo>
                  <a:lnTo>
                    <a:pt x="2888" y="106615"/>
                  </a:lnTo>
                  <a:lnTo>
                    <a:pt x="721" y="118426"/>
                  </a:lnTo>
                  <a:lnTo>
                    <a:pt x="0" y="130877"/>
                  </a:lnTo>
                  <a:lnTo>
                    <a:pt x="0" y="120791"/>
                  </a:lnTo>
                  <a:lnTo>
                    <a:pt x="722" y="108318"/>
                  </a:lnTo>
                  <a:lnTo>
                    <a:pt x="2889" y="96501"/>
                  </a:lnTo>
                  <a:lnTo>
                    <a:pt x="7222" y="84685"/>
                  </a:lnTo>
                  <a:lnTo>
                    <a:pt x="12999" y="73525"/>
                  </a:lnTo>
                  <a:lnTo>
                    <a:pt x="19499" y="63021"/>
                  </a:lnTo>
                  <a:lnTo>
                    <a:pt x="28166" y="53174"/>
                  </a:lnTo>
                  <a:lnTo>
                    <a:pt x="37554" y="44640"/>
                  </a:lnTo>
                  <a:lnTo>
                    <a:pt x="48387" y="35450"/>
                  </a:lnTo>
                  <a:lnTo>
                    <a:pt x="60665" y="27572"/>
                  </a:lnTo>
                  <a:lnTo>
                    <a:pt x="72220" y="21007"/>
                  </a:lnTo>
                  <a:lnTo>
                    <a:pt x="85942" y="15099"/>
                  </a:lnTo>
                  <a:lnTo>
                    <a:pt x="101108" y="9191"/>
                  </a:lnTo>
                  <a:lnTo>
                    <a:pt x="116274" y="5252"/>
                  </a:lnTo>
                  <a:lnTo>
                    <a:pt x="131440" y="1970"/>
                  </a:lnTo>
                  <a:lnTo>
                    <a:pt x="148773" y="0"/>
                  </a:lnTo>
                  <a:close/>
                </a:path>
              </a:pathLst>
            </a:cu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B76B4242-1DF4-4DED-B4FA-C06D178C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1" t="20813" r="48838" b="63787"/>
            <a:stretch>
              <a:fillRect/>
            </a:stretch>
          </p:blipFill>
          <p:spPr>
            <a:xfrm>
              <a:off x="3398981" y="1758580"/>
              <a:ext cx="1360579" cy="829001"/>
            </a:xfrm>
            <a:custGeom>
              <a:avLst/>
              <a:gdLst>
                <a:gd name="connsiteX0" fmla="*/ 1290652 w 1360579"/>
                <a:gd name="connsiteY0" fmla="*/ 0 h 829001"/>
                <a:gd name="connsiteX1" fmla="*/ 1306533 w 1360579"/>
                <a:gd name="connsiteY1" fmla="*/ 0 h 829001"/>
                <a:gd name="connsiteX2" fmla="*/ 1323859 w 1360579"/>
                <a:gd name="connsiteY2" fmla="*/ 0 h 829001"/>
                <a:gd name="connsiteX3" fmla="*/ 1340462 w 1360579"/>
                <a:gd name="connsiteY3" fmla="*/ 1970 h 829001"/>
                <a:gd name="connsiteX4" fmla="*/ 1356344 w 1360579"/>
                <a:gd name="connsiteY4" fmla="*/ 4598 h 829001"/>
                <a:gd name="connsiteX5" fmla="*/ 1360579 w 1360579"/>
                <a:gd name="connsiteY5" fmla="*/ 6066 h 829001"/>
                <a:gd name="connsiteX6" fmla="*/ 1349848 w 1360579"/>
                <a:gd name="connsiteY6" fmla="*/ 4292 h 829001"/>
                <a:gd name="connsiteX7" fmla="*/ 1333244 w 1360579"/>
                <a:gd name="connsiteY7" fmla="*/ 2979 h 829001"/>
                <a:gd name="connsiteX8" fmla="*/ 1315919 w 1360579"/>
                <a:gd name="connsiteY8" fmla="*/ 2323 h 829001"/>
                <a:gd name="connsiteX9" fmla="*/ 1300037 w 1360579"/>
                <a:gd name="connsiteY9" fmla="*/ 2979 h 829001"/>
                <a:gd name="connsiteX10" fmla="*/ 1282712 w 1360579"/>
                <a:gd name="connsiteY10" fmla="*/ 4292 h 829001"/>
                <a:gd name="connsiteX11" fmla="*/ 1267552 w 1360579"/>
                <a:gd name="connsiteY11" fmla="*/ 6917 h 829001"/>
                <a:gd name="connsiteX12" fmla="*/ 1252392 w 1360579"/>
                <a:gd name="connsiteY12" fmla="*/ 12167 h 829001"/>
                <a:gd name="connsiteX13" fmla="*/ 1237232 w 1360579"/>
                <a:gd name="connsiteY13" fmla="*/ 16760 h 829001"/>
                <a:gd name="connsiteX14" fmla="*/ 1224238 w 1360579"/>
                <a:gd name="connsiteY14" fmla="*/ 22666 h 829001"/>
                <a:gd name="connsiteX15" fmla="*/ 1211244 w 1360579"/>
                <a:gd name="connsiteY15" fmla="*/ 29885 h 829001"/>
                <a:gd name="connsiteX16" fmla="*/ 1199694 w 1360579"/>
                <a:gd name="connsiteY16" fmla="*/ 37760 h 829001"/>
                <a:gd name="connsiteX17" fmla="*/ 1188865 w 1360579"/>
                <a:gd name="connsiteY17" fmla="*/ 46291 h 829001"/>
                <a:gd name="connsiteX18" fmla="*/ 1178759 w 1360579"/>
                <a:gd name="connsiteY18" fmla="*/ 55478 h 829001"/>
                <a:gd name="connsiteX19" fmla="*/ 1170818 w 1360579"/>
                <a:gd name="connsiteY19" fmla="*/ 64665 h 829001"/>
                <a:gd name="connsiteX20" fmla="*/ 1164321 w 1360579"/>
                <a:gd name="connsiteY20" fmla="*/ 75821 h 829001"/>
                <a:gd name="connsiteX21" fmla="*/ 1158545 w 1360579"/>
                <a:gd name="connsiteY21" fmla="*/ 86321 h 829001"/>
                <a:gd name="connsiteX22" fmla="*/ 1154214 w 1360579"/>
                <a:gd name="connsiteY22" fmla="*/ 98133 h 829001"/>
                <a:gd name="connsiteX23" fmla="*/ 1152048 w 1360579"/>
                <a:gd name="connsiteY23" fmla="*/ 111258 h 829001"/>
                <a:gd name="connsiteX24" fmla="*/ 1151326 w 1360579"/>
                <a:gd name="connsiteY24" fmla="*/ 123070 h 829001"/>
                <a:gd name="connsiteX25" fmla="*/ 1152048 w 1360579"/>
                <a:gd name="connsiteY25" fmla="*/ 133569 h 829001"/>
                <a:gd name="connsiteX26" fmla="*/ 1153492 w 1360579"/>
                <a:gd name="connsiteY26" fmla="*/ 143413 h 829001"/>
                <a:gd name="connsiteX27" fmla="*/ 1156380 w 1360579"/>
                <a:gd name="connsiteY27" fmla="*/ 153256 h 829001"/>
                <a:gd name="connsiteX28" fmla="*/ 1159989 w 1360579"/>
                <a:gd name="connsiteY28" fmla="*/ 161131 h 829001"/>
                <a:gd name="connsiteX29" fmla="*/ 1164321 w 1360579"/>
                <a:gd name="connsiteY29" fmla="*/ 169006 h 829001"/>
                <a:gd name="connsiteX30" fmla="*/ 1169374 w 1360579"/>
                <a:gd name="connsiteY30" fmla="*/ 175568 h 829001"/>
                <a:gd name="connsiteX31" fmla="*/ 1175149 w 1360579"/>
                <a:gd name="connsiteY31" fmla="*/ 181474 h 829001"/>
                <a:gd name="connsiteX32" fmla="*/ 1180202 w 1360579"/>
                <a:gd name="connsiteY32" fmla="*/ 187380 h 829001"/>
                <a:gd name="connsiteX33" fmla="*/ 1191031 w 1360579"/>
                <a:gd name="connsiteY33" fmla="*/ 196568 h 829001"/>
                <a:gd name="connsiteX34" fmla="*/ 1199694 w 1360579"/>
                <a:gd name="connsiteY34" fmla="*/ 203130 h 829001"/>
                <a:gd name="connsiteX35" fmla="*/ 1209078 w 1360579"/>
                <a:gd name="connsiteY35" fmla="*/ 208380 h 829001"/>
                <a:gd name="connsiteX36" fmla="*/ 1219185 w 1360579"/>
                <a:gd name="connsiteY36" fmla="*/ 212974 h 829001"/>
                <a:gd name="connsiteX37" fmla="*/ 1227847 w 1360579"/>
                <a:gd name="connsiteY37" fmla="*/ 218880 h 829001"/>
                <a:gd name="connsiteX38" fmla="*/ 1234345 w 1360579"/>
                <a:gd name="connsiteY38" fmla="*/ 226098 h 829001"/>
                <a:gd name="connsiteX39" fmla="*/ 1237232 w 1360579"/>
                <a:gd name="connsiteY39" fmla="*/ 232004 h 829001"/>
                <a:gd name="connsiteX40" fmla="*/ 1238676 w 1360579"/>
                <a:gd name="connsiteY40" fmla="*/ 238567 h 829001"/>
                <a:gd name="connsiteX41" fmla="*/ 1237232 w 1360579"/>
                <a:gd name="connsiteY41" fmla="*/ 244473 h 829001"/>
                <a:gd name="connsiteX42" fmla="*/ 1235066 w 1360579"/>
                <a:gd name="connsiteY42" fmla="*/ 250379 h 829001"/>
                <a:gd name="connsiteX43" fmla="*/ 1230013 w 1360579"/>
                <a:gd name="connsiteY43" fmla="*/ 254316 h 829001"/>
                <a:gd name="connsiteX44" fmla="*/ 1224238 w 1360579"/>
                <a:gd name="connsiteY44" fmla="*/ 256941 h 829001"/>
                <a:gd name="connsiteX45" fmla="*/ 1217741 w 1360579"/>
                <a:gd name="connsiteY45" fmla="*/ 258910 h 829001"/>
                <a:gd name="connsiteX46" fmla="*/ 1209078 w 1360579"/>
                <a:gd name="connsiteY46" fmla="*/ 260878 h 829001"/>
                <a:gd name="connsiteX47" fmla="*/ 1200415 w 1360579"/>
                <a:gd name="connsiteY47" fmla="*/ 260878 h 829001"/>
                <a:gd name="connsiteX48" fmla="*/ 1019219 w 1360579"/>
                <a:gd name="connsiteY48" fmla="*/ 260878 h 829001"/>
                <a:gd name="connsiteX49" fmla="*/ 1019219 w 1360579"/>
                <a:gd name="connsiteY49" fmla="*/ 262191 h 829001"/>
                <a:gd name="connsiteX50" fmla="*/ 624342 w 1360579"/>
                <a:gd name="connsiteY50" fmla="*/ 262191 h 829001"/>
                <a:gd name="connsiteX51" fmla="*/ 624342 w 1360579"/>
                <a:gd name="connsiteY51" fmla="*/ 789145 h 829001"/>
                <a:gd name="connsiteX52" fmla="*/ 624342 w 1360579"/>
                <a:gd name="connsiteY52" fmla="*/ 795707 h 829001"/>
                <a:gd name="connsiteX53" fmla="*/ 626508 w 1360579"/>
                <a:gd name="connsiteY53" fmla="*/ 802926 h 829001"/>
                <a:gd name="connsiteX54" fmla="*/ 627952 w 1360579"/>
                <a:gd name="connsiteY54" fmla="*/ 808832 h 829001"/>
                <a:gd name="connsiteX55" fmla="*/ 630839 w 1360579"/>
                <a:gd name="connsiteY55" fmla="*/ 813426 h 829001"/>
                <a:gd name="connsiteX56" fmla="*/ 634449 w 1360579"/>
                <a:gd name="connsiteY56" fmla="*/ 817363 h 829001"/>
                <a:gd name="connsiteX57" fmla="*/ 637336 w 1360579"/>
                <a:gd name="connsiteY57" fmla="*/ 819988 h 829001"/>
                <a:gd name="connsiteX58" fmla="*/ 641668 w 1360579"/>
                <a:gd name="connsiteY58" fmla="*/ 821957 h 829001"/>
                <a:gd name="connsiteX59" fmla="*/ 645999 w 1360579"/>
                <a:gd name="connsiteY59" fmla="*/ 823269 h 829001"/>
                <a:gd name="connsiteX60" fmla="*/ 650330 w 1360579"/>
                <a:gd name="connsiteY60" fmla="*/ 823269 h 829001"/>
                <a:gd name="connsiteX61" fmla="*/ 655384 w 1360579"/>
                <a:gd name="connsiteY61" fmla="*/ 821957 h 829001"/>
                <a:gd name="connsiteX62" fmla="*/ 659715 w 1360579"/>
                <a:gd name="connsiteY62" fmla="*/ 819988 h 829001"/>
                <a:gd name="connsiteX63" fmla="*/ 662140 w 1360579"/>
                <a:gd name="connsiteY63" fmla="*/ 818886 h 829001"/>
                <a:gd name="connsiteX64" fmla="*/ 661879 w 1360579"/>
                <a:gd name="connsiteY64" fmla="*/ 819162 h 829001"/>
                <a:gd name="connsiteX65" fmla="*/ 657548 w 1360579"/>
                <a:gd name="connsiteY65" fmla="*/ 823097 h 829001"/>
                <a:gd name="connsiteX66" fmla="*/ 652495 w 1360579"/>
                <a:gd name="connsiteY66" fmla="*/ 826377 h 829001"/>
                <a:gd name="connsiteX67" fmla="*/ 648163 w 1360579"/>
                <a:gd name="connsiteY67" fmla="*/ 828345 h 829001"/>
                <a:gd name="connsiteX68" fmla="*/ 642388 w 1360579"/>
                <a:gd name="connsiteY68" fmla="*/ 829001 h 829001"/>
                <a:gd name="connsiteX69" fmla="*/ 638057 w 1360579"/>
                <a:gd name="connsiteY69" fmla="*/ 829001 h 829001"/>
                <a:gd name="connsiteX70" fmla="*/ 633725 w 1360579"/>
                <a:gd name="connsiteY70" fmla="*/ 828345 h 829001"/>
                <a:gd name="connsiteX71" fmla="*/ 629394 w 1360579"/>
                <a:gd name="connsiteY71" fmla="*/ 826377 h 829001"/>
                <a:gd name="connsiteX72" fmla="*/ 626506 w 1360579"/>
                <a:gd name="connsiteY72" fmla="*/ 823097 h 829001"/>
                <a:gd name="connsiteX73" fmla="*/ 622897 w 1360579"/>
                <a:gd name="connsiteY73" fmla="*/ 819162 h 829001"/>
                <a:gd name="connsiteX74" fmla="*/ 620009 w 1360579"/>
                <a:gd name="connsiteY74" fmla="*/ 814571 h 829001"/>
                <a:gd name="connsiteX75" fmla="*/ 617844 w 1360579"/>
                <a:gd name="connsiteY75" fmla="*/ 808667 h 829001"/>
                <a:gd name="connsiteX76" fmla="*/ 616400 w 1360579"/>
                <a:gd name="connsiteY76" fmla="*/ 802108 h 829001"/>
                <a:gd name="connsiteX77" fmla="*/ 616400 w 1360579"/>
                <a:gd name="connsiteY77" fmla="*/ 794237 h 829001"/>
                <a:gd name="connsiteX78" fmla="*/ 616400 w 1360579"/>
                <a:gd name="connsiteY78" fmla="*/ 268193 h 829001"/>
                <a:gd name="connsiteX79" fmla="*/ 9285 w 1360579"/>
                <a:gd name="connsiteY79" fmla="*/ 268193 h 829001"/>
                <a:gd name="connsiteX80" fmla="*/ 3510 w 1360579"/>
                <a:gd name="connsiteY80" fmla="*/ 273440 h 829001"/>
                <a:gd name="connsiteX81" fmla="*/ 623 w 1360579"/>
                <a:gd name="connsiteY81" fmla="*/ 278031 h 829001"/>
                <a:gd name="connsiteX82" fmla="*/ 420 w 1360579"/>
                <a:gd name="connsiteY82" fmla="*/ 278860 h 829001"/>
                <a:gd name="connsiteX83" fmla="*/ 0 w 1360579"/>
                <a:gd name="connsiteY83" fmla="*/ 277714 h 829001"/>
                <a:gd name="connsiteX84" fmla="*/ 0 w 1360579"/>
                <a:gd name="connsiteY84" fmla="*/ 272460 h 829001"/>
                <a:gd name="connsiteX85" fmla="*/ 1446 w 1360579"/>
                <a:gd name="connsiteY85" fmla="*/ 268520 h 829001"/>
                <a:gd name="connsiteX86" fmla="*/ 3614 w 1360579"/>
                <a:gd name="connsiteY86" fmla="*/ 265893 h 829001"/>
                <a:gd name="connsiteX87" fmla="*/ 6504 w 1360579"/>
                <a:gd name="connsiteY87" fmla="*/ 261952 h 829001"/>
                <a:gd name="connsiteX88" fmla="*/ 10840 w 1360579"/>
                <a:gd name="connsiteY88" fmla="*/ 258669 h 829001"/>
                <a:gd name="connsiteX89" fmla="*/ 16621 w 1360579"/>
                <a:gd name="connsiteY89" fmla="*/ 256698 h 829001"/>
                <a:gd name="connsiteX90" fmla="*/ 23124 w 1360579"/>
                <a:gd name="connsiteY90" fmla="*/ 254728 h 829001"/>
                <a:gd name="connsiteX91" fmla="*/ 30351 w 1360579"/>
                <a:gd name="connsiteY91" fmla="*/ 254071 h 829001"/>
                <a:gd name="connsiteX92" fmla="*/ 39022 w 1360579"/>
                <a:gd name="connsiteY92" fmla="*/ 252758 h 829001"/>
                <a:gd name="connsiteX93" fmla="*/ 220402 w 1360579"/>
                <a:gd name="connsiteY93" fmla="*/ 252758 h 829001"/>
                <a:gd name="connsiteX94" fmla="*/ 220402 w 1360579"/>
                <a:gd name="connsiteY94" fmla="*/ 252101 h 829001"/>
                <a:gd name="connsiteX95" fmla="*/ 612791 w 1360579"/>
                <a:gd name="connsiteY95" fmla="*/ 252101 h 829001"/>
                <a:gd name="connsiteX96" fmla="*/ 612791 w 1360579"/>
                <a:gd name="connsiteY96" fmla="*/ 252211 h 829001"/>
                <a:gd name="connsiteX97" fmla="*/ 1219184 w 1360579"/>
                <a:gd name="connsiteY97" fmla="*/ 252211 h 829001"/>
                <a:gd name="connsiteX98" fmla="*/ 1224959 w 1360579"/>
                <a:gd name="connsiteY98" fmla="*/ 247613 h 829001"/>
                <a:gd name="connsiteX99" fmla="*/ 1227847 w 1360579"/>
                <a:gd name="connsiteY99" fmla="*/ 242359 h 829001"/>
                <a:gd name="connsiteX100" fmla="*/ 1229290 w 1360579"/>
                <a:gd name="connsiteY100" fmla="*/ 236448 h 829001"/>
                <a:gd name="connsiteX101" fmla="*/ 1227847 w 1360579"/>
                <a:gd name="connsiteY101" fmla="*/ 229880 h 829001"/>
                <a:gd name="connsiteX102" fmla="*/ 1223515 w 1360579"/>
                <a:gd name="connsiteY102" fmla="*/ 223969 h 829001"/>
                <a:gd name="connsiteX103" fmla="*/ 1218462 w 1360579"/>
                <a:gd name="connsiteY103" fmla="*/ 216744 h 829001"/>
                <a:gd name="connsiteX104" fmla="*/ 1209799 w 1360579"/>
                <a:gd name="connsiteY104" fmla="*/ 210833 h 829001"/>
                <a:gd name="connsiteX105" fmla="*/ 1198971 w 1360579"/>
                <a:gd name="connsiteY105" fmla="*/ 206235 h 829001"/>
                <a:gd name="connsiteX106" fmla="*/ 1190308 w 1360579"/>
                <a:gd name="connsiteY106" fmla="*/ 200981 h 829001"/>
                <a:gd name="connsiteX107" fmla="*/ 1180201 w 1360579"/>
                <a:gd name="connsiteY107" fmla="*/ 194413 h 829001"/>
                <a:gd name="connsiteX108" fmla="*/ 1170817 w 1360579"/>
                <a:gd name="connsiteY108" fmla="*/ 185217 h 829001"/>
                <a:gd name="connsiteX109" fmla="*/ 1165764 w 1360579"/>
                <a:gd name="connsiteY109" fmla="*/ 179306 h 829001"/>
                <a:gd name="connsiteX110" fmla="*/ 1159988 w 1360579"/>
                <a:gd name="connsiteY110" fmla="*/ 173395 h 829001"/>
                <a:gd name="connsiteX111" fmla="*/ 1154935 w 1360579"/>
                <a:gd name="connsiteY111" fmla="*/ 166827 h 829001"/>
                <a:gd name="connsiteX112" fmla="*/ 1150604 w 1360579"/>
                <a:gd name="connsiteY112" fmla="*/ 158945 h 829001"/>
                <a:gd name="connsiteX113" fmla="*/ 1146994 w 1360579"/>
                <a:gd name="connsiteY113" fmla="*/ 151064 h 829001"/>
                <a:gd name="connsiteX114" fmla="*/ 1144107 w 1360579"/>
                <a:gd name="connsiteY114" fmla="*/ 141212 h 829001"/>
                <a:gd name="connsiteX115" fmla="*/ 1141941 w 1360579"/>
                <a:gd name="connsiteY115" fmla="*/ 131360 h 829001"/>
                <a:gd name="connsiteX116" fmla="*/ 1141941 w 1360579"/>
                <a:gd name="connsiteY116" fmla="*/ 120851 h 829001"/>
                <a:gd name="connsiteX117" fmla="*/ 1142663 w 1360579"/>
                <a:gd name="connsiteY117" fmla="*/ 107715 h 829001"/>
                <a:gd name="connsiteX118" fmla="*/ 1144829 w 1360579"/>
                <a:gd name="connsiteY118" fmla="*/ 95893 h 829001"/>
                <a:gd name="connsiteX119" fmla="*/ 1149160 w 1360579"/>
                <a:gd name="connsiteY119" fmla="*/ 84070 h 829001"/>
                <a:gd name="connsiteX120" fmla="*/ 1154935 w 1360579"/>
                <a:gd name="connsiteY120" fmla="*/ 73561 h 829001"/>
                <a:gd name="connsiteX121" fmla="*/ 1161432 w 1360579"/>
                <a:gd name="connsiteY121" fmla="*/ 62396 h 829001"/>
                <a:gd name="connsiteX122" fmla="*/ 1169373 w 1360579"/>
                <a:gd name="connsiteY122" fmla="*/ 53201 h 829001"/>
                <a:gd name="connsiteX123" fmla="*/ 1179480 w 1360579"/>
                <a:gd name="connsiteY123" fmla="*/ 44005 h 829001"/>
                <a:gd name="connsiteX124" fmla="*/ 1190308 w 1360579"/>
                <a:gd name="connsiteY124" fmla="*/ 35467 h 829001"/>
                <a:gd name="connsiteX125" fmla="*/ 1201858 w 1360579"/>
                <a:gd name="connsiteY125" fmla="*/ 27585 h 829001"/>
                <a:gd name="connsiteX126" fmla="*/ 1214131 w 1360579"/>
                <a:gd name="connsiteY126" fmla="*/ 20361 h 829001"/>
                <a:gd name="connsiteX127" fmla="*/ 1227847 w 1360579"/>
                <a:gd name="connsiteY127" fmla="*/ 14449 h 829001"/>
                <a:gd name="connsiteX128" fmla="*/ 1242285 w 1360579"/>
                <a:gd name="connsiteY128" fmla="*/ 9852 h 829001"/>
                <a:gd name="connsiteX129" fmla="*/ 1258166 w 1360579"/>
                <a:gd name="connsiteY129" fmla="*/ 4598 h 829001"/>
                <a:gd name="connsiteX130" fmla="*/ 1273326 w 1360579"/>
                <a:gd name="connsiteY130" fmla="*/ 1970 h 829001"/>
                <a:gd name="connsiteX131" fmla="*/ 1290652 w 1360579"/>
                <a:gd name="connsiteY131" fmla="*/ 0 h 82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0579" h="829001">
                  <a:moveTo>
                    <a:pt x="1290652" y="0"/>
                  </a:moveTo>
                  <a:lnTo>
                    <a:pt x="1306533" y="0"/>
                  </a:lnTo>
                  <a:lnTo>
                    <a:pt x="1323859" y="0"/>
                  </a:lnTo>
                  <a:lnTo>
                    <a:pt x="1340462" y="1970"/>
                  </a:lnTo>
                  <a:lnTo>
                    <a:pt x="1356344" y="4598"/>
                  </a:lnTo>
                  <a:lnTo>
                    <a:pt x="1360579" y="6066"/>
                  </a:lnTo>
                  <a:lnTo>
                    <a:pt x="1349848" y="4292"/>
                  </a:lnTo>
                  <a:lnTo>
                    <a:pt x="1333244" y="2979"/>
                  </a:lnTo>
                  <a:lnTo>
                    <a:pt x="1315919" y="2323"/>
                  </a:lnTo>
                  <a:lnTo>
                    <a:pt x="1300037" y="2979"/>
                  </a:lnTo>
                  <a:lnTo>
                    <a:pt x="1282712" y="4292"/>
                  </a:lnTo>
                  <a:lnTo>
                    <a:pt x="1267552" y="6917"/>
                  </a:lnTo>
                  <a:lnTo>
                    <a:pt x="1252392" y="12167"/>
                  </a:lnTo>
                  <a:lnTo>
                    <a:pt x="1237232" y="16760"/>
                  </a:lnTo>
                  <a:lnTo>
                    <a:pt x="1224238" y="22666"/>
                  </a:lnTo>
                  <a:lnTo>
                    <a:pt x="1211244" y="29885"/>
                  </a:lnTo>
                  <a:lnTo>
                    <a:pt x="1199694" y="37760"/>
                  </a:lnTo>
                  <a:lnTo>
                    <a:pt x="1188865" y="46291"/>
                  </a:lnTo>
                  <a:lnTo>
                    <a:pt x="1178759" y="55478"/>
                  </a:lnTo>
                  <a:lnTo>
                    <a:pt x="1170818" y="64665"/>
                  </a:lnTo>
                  <a:lnTo>
                    <a:pt x="1164321" y="75821"/>
                  </a:lnTo>
                  <a:lnTo>
                    <a:pt x="1158545" y="86321"/>
                  </a:lnTo>
                  <a:lnTo>
                    <a:pt x="1154214" y="98133"/>
                  </a:lnTo>
                  <a:lnTo>
                    <a:pt x="1152048" y="111258"/>
                  </a:lnTo>
                  <a:lnTo>
                    <a:pt x="1151326" y="123070"/>
                  </a:lnTo>
                  <a:lnTo>
                    <a:pt x="1152048" y="133569"/>
                  </a:lnTo>
                  <a:lnTo>
                    <a:pt x="1153492" y="143413"/>
                  </a:lnTo>
                  <a:lnTo>
                    <a:pt x="1156380" y="153256"/>
                  </a:lnTo>
                  <a:lnTo>
                    <a:pt x="1159989" y="161131"/>
                  </a:lnTo>
                  <a:lnTo>
                    <a:pt x="1164321" y="169006"/>
                  </a:lnTo>
                  <a:lnTo>
                    <a:pt x="1169374" y="175568"/>
                  </a:lnTo>
                  <a:lnTo>
                    <a:pt x="1175149" y="181474"/>
                  </a:lnTo>
                  <a:lnTo>
                    <a:pt x="1180202" y="187380"/>
                  </a:lnTo>
                  <a:lnTo>
                    <a:pt x="1191031" y="196568"/>
                  </a:lnTo>
                  <a:lnTo>
                    <a:pt x="1199694" y="203130"/>
                  </a:lnTo>
                  <a:lnTo>
                    <a:pt x="1209078" y="208380"/>
                  </a:lnTo>
                  <a:lnTo>
                    <a:pt x="1219185" y="212974"/>
                  </a:lnTo>
                  <a:lnTo>
                    <a:pt x="1227847" y="218880"/>
                  </a:lnTo>
                  <a:lnTo>
                    <a:pt x="1234345" y="226098"/>
                  </a:lnTo>
                  <a:lnTo>
                    <a:pt x="1237232" y="232004"/>
                  </a:lnTo>
                  <a:lnTo>
                    <a:pt x="1238676" y="238567"/>
                  </a:lnTo>
                  <a:lnTo>
                    <a:pt x="1237232" y="244473"/>
                  </a:lnTo>
                  <a:lnTo>
                    <a:pt x="1235066" y="250379"/>
                  </a:lnTo>
                  <a:lnTo>
                    <a:pt x="1230013" y="254316"/>
                  </a:lnTo>
                  <a:lnTo>
                    <a:pt x="1224238" y="256941"/>
                  </a:lnTo>
                  <a:lnTo>
                    <a:pt x="1217741" y="258910"/>
                  </a:lnTo>
                  <a:lnTo>
                    <a:pt x="1209078" y="260878"/>
                  </a:lnTo>
                  <a:lnTo>
                    <a:pt x="1200415" y="260878"/>
                  </a:lnTo>
                  <a:lnTo>
                    <a:pt x="1019219" y="260878"/>
                  </a:lnTo>
                  <a:lnTo>
                    <a:pt x="1019219" y="262191"/>
                  </a:lnTo>
                  <a:lnTo>
                    <a:pt x="624342" y="262191"/>
                  </a:lnTo>
                  <a:lnTo>
                    <a:pt x="624342" y="789145"/>
                  </a:lnTo>
                  <a:lnTo>
                    <a:pt x="624342" y="795707"/>
                  </a:lnTo>
                  <a:lnTo>
                    <a:pt x="626508" y="802926"/>
                  </a:lnTo>
                  <a:lnTo>
                    <a:pt x="627952" y="808832"/>
                  </a:lnTo>
                  <a:lnTo>
                    <a:pt x="630839" y="813426"/>
                  </a:lnTo>
                  <a:lnTo>
                    <a:pt x="634449" y="817363"/>
                  </a:lnTo>
                  <a:lnTo>
                    <a:pt x="637336" y="819988"/>
                  </a:lnTo>
                  <a:lnTo>
                    <a:pt x="641668" y="821957"/>
                  </a:lnTo>
                  <a:lnTo>
                    <a:pt x="645999" y="823269"/>
                  </a:lnTo>
                  <a:lnTo>
                    <a:pt x="650330" y="823269"/>
                  </a:lnTo>
                  <a:lnTo>
                    <a:pt x="655384" y="821957"/>
                  </a:lnTo>
                  <a:lnTo>
                    <a:pt x="659715" y="819988"/>
                  </a:lnTo>
                  <a:lnTo>
                    <a:pt x="662140" y="818886"/>
                  </a:lnTo>
                  <a:lnTo>
                    <a:pt x="661879" y="819162"/>
                  </a:lnTo>
                  <a:lnTo>
                    <a:pt x="657548" y="823097"/>
                  </a:lnTo>
                  <a:lnTo>
                    <a:pt x="652495" y="826377"/>
                  </a:lnTo>
                  <a:lnTo>
                    <a:pt x="648163" y="828345"/>
                  </a:lnTo>
                  <a:lnTo>
                    <a:pt x="642388" y="829001"/>
                  </a:lnTo>
                  <a:lnTo>
                    <a:pt x="638057" y="829001"/>
                  </a:lnTo>
                  <a:lnTo>
                    <a:pt x="633725" y="828345"/>
                  </a:lnTo>
                  <a:lnTo>
                    <a:pt x="629394" y="826377"/>
                  </a:lnTo>
                  <a:lnTo>
                    <a:pt x="626506" y="823097"/>
                  </a:lnTo>
                  <a:lnTo>
                    <a:pt x="622897" y="819162"/>
                  </a:lnTo>
                  <a:lnTo>
                    <a:pt x="620009" y="814571"/>
                  </a:lnTo>
                  <a:lnTo>
                    <a:pt x="617844" y="808667"/>
                  </a:lnTo>
                  <a:lnTo>
                    <a:pt x="616400" y="802108"/>
                  </a:lnTo>
                  <a:lnTo>
                    <a:pt x="616400" y="794237"/>
                  </a:lnTo>
                  <a:lnTo>
                    <a:pt x="616400" y="268193"/>
                  </a:lnTo>
                  <a:lnTo>
                    <a:pt x="9285" y="268193"/>
                  </a:lnTo>
                  <a:lnTo>
                    <a:pt x="3510" y="273440"/>
                  </a:lnTo>
                  <a:lnTo>
                    <a:pt x="623" y="278031"/>
                  </a:lnTo>
                  <a:lnTo>
                    <a:pt x="420" y="278860"/>
                  </a:lnTo>
                  <a:lnTo>
                    <a:pt x="0" y="277714"/>
                  </a:lnTo>
                  <a:lnTo>
                    <a:pt x="0" y="272460"/>
                  </a:lnTo>
                  <a:lnTo>
                    <a:pt x="1446" y="268520"/>
                  </a:lnTo>
                  <a:lnTo>
                    <a:pt x="3614" y="265893"/>
                  </a:lnTo>
                  <a:lnTo>
                    <a:pt x="6504" y="261952"/>
                  </a:lnTo>
                  <a:lnTo>
                    <a:pt x="10840" y="258669"/>
                  </a:lnTo>
                  <a:lnTo>
                    <a:pt x="16621" y="256698"/>
                  </a:lnTo>
                  <a:lnTo>
                    <a:pt x="23124" y="254728"/>
                  </a:lnTo>
                  <a:lnTo>
                    <a:pt x="30351" y="254071"/>
                  </a:lnTo>
                  <a:lnTo>
                    <a:pt x="39022" y="252758"/>
                  </a:lnTo>
                  <a:lnTo>
                    <a:pt x="220402" y="252758"/>
                  </a:lnTo>
                  <a:lnTo>
                    <a:pt x="220402" y="252101"/>
                  </a:lnTo>
                  <a:lnTo>
                    <a:pt x="612791" y="252101"/>
                  </a:lnTo>
                  <a:lnTo>
                    <a:pt x="612791" y="252211"/>
                  </a:lnTo>
                  <a:lnTo>
                    <a:pt x="1219184" y="252211"/>
                  </a:lnTo>
                  <a:lnTo>
                    <a:pt x="1224959" y="247613"/>
                  </a:lnTo>
                  <a:lnTo>
                    <a:pt x="1227847" y="242359"/>
                  </a:lnTo>
                  <a:lnTo>
                    <a:pt x="1229290" y="236448"/>
                  </a:lnTo>
                  <a:lnTo>
                    <a:pt x="1227847" y="229880"/>
                  </a:lnTo>
                  <a:lnTo>
                    <a:pt x="1223515" y="223969"/>
                  </a:lnTo>
                  <a:lnTo>
                    <a:pt x="1218462" y="216744"/>
                  </a:lnTo>
                  <a:lnTo>
                    <a:pt x="1209799" y="210833"/>
                  </a:lnTo>
                  <a:lnTo>
                    <a:pt x="1198971" y="206235"/>
                  </a:lnTo>
                  <a:lnTo>
                    <a:pt x="1190308" y="200981"/>
                  </a:lnTo>
                  <a:lnTo>
                    <a:pt x="1180201" y="194413"/>
                  </a:lnTo>
                  <a:lnTo>
                    <a:pt x="1170817" y="185217"/>
                  </a:lnTo>
                  <a:lnTo>
                    <a:pt x="1165764" y="179306"/>
                  </a:lnTo>
                  <a:lnTo>
                    <a:pt x="1159988" y="173395"/>
                  </a:lnTo>
                  <a:lnTo>
                    <a:pt x="1154935" y="166827"/>
                  </a:lnTo>
                  <a:lnTo>
                    <a:pt x="1150604" y="158945"/>
                  </a:lnTo>
                  <a:lnTo>
                    <a:pt x="1146994" y="151064"/>
                  </a:lnTo>
                  <a:lnTo>
                    <a:pt x="1144107" y="141212"/>
                  </a:lnTo>
                  <a:lnTo>
                    <a:pt x="1141941" y="131360"/>
                  </a:lnTo>
                  <a:lnTo>
                    <a:pt x="1141941" y="120851"/>
                  </a:lnTo>
                  <a:lnTo>
                    <a:pt x="1142663" y="107715"/>
                  </a:lnTo>
                  <a:lnTo>
                    <a:pt x="1144829" y="95893"/>
                  </a:lnTo>
                  <a:lnTo>
                    <a:pt x="1149160" y="84070"/>
                  </a:lnTo>
                  <a:lnTo>
                    <a:pt x="1154935" y="73561"/>
                  </a:lnTo>
                  <a:lnTo>
                    <a:pt x="1161432" y="62396"/>
                  </a:lnTo>
                  <a:lnTo>
                    <a:pt x="1169373" y="53201"/>
                  </a:lnTo>
                  <a:lnTo>
                    <a:pt x="1179480" y="44005"/>
                  </a:lnTo>
                  <a:lnTo>
                    <a:pt x="1190308" y="35467"/>
                  </a:lnTo>
                  <a:lnTo>
                    <a:pt x="1201858" y="27585"/>
                  </a:lnTo>
                  <a:lnTo>
                    <a:pt x="1214131" y="20361"/>
                  </a:lnTo>
                  <a:lnTo>
                    <a:pt x="1227847" y="14449"/>
                  </a:lnTo>
                  <a:lnTo>
                    <a:pt x="1242285" y="9852"/>
                  </a:lnTo>
                  <a:lnTo>
                    <a:pt x="1258166" y="4598"/>
                  </a:lnTo>
                  <a:lnTo>
                    <a:pt x="1273326" y="1970"/>
                  </a:lnTo>
                  <a:lnTo>
                    <a:pt x="1290652" y="0"/>
                  </a:lnTo>
                  <a:close/>
                </a:path>
              </a:pathLst>
            </a:cu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3DF7390-8884-4086-B5B8-88087F74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2" t="20926" r="46110" b="74501"/>
            <a:stretch>
              <a:fillRect/>
            </a:stretch>
          </p:blipFill>
          <p:spPr>
            <a:xfrm>
              <a:off x="4759560" y="1764646"/>
              <a:ext cx="122098" cy="246145"/>
            </a:xfrm>
            <a:custGeom>
              <a:avLst/>
              <a:gdLst>
                <a:gd name="connsiteX0" fmla="*/ 0 w 122098"/>
                <a:gd name="connsiteY0" fmla="*/ 0 h 246145"/>
                <a:gd name="connsiteX1" fmla="*/ 5151 w 122098"/>
                <a:gd name="connsiteY1" fmla="*/ 851 h 246145"/>
                <a:gd name="connsiteX2" fmla="*/ 20310 w 122098"/>
                <a:gd name="connsiteY2" fmla="*/ 6101 h 246145"/>
                <a:gd name="connsiteX3" fmla="*/ 35470 w 122098"/>
                <a:gd name="connsiteY3" fmla="*/ 10694 h 246145"/>
                <a:gd name="connsiteX4" fmla="*/ 48464 w 122098"/>
                <a:gd name="connsiteY4" fmla="*/ 16600 h 246145"/>
                <a:gd name="connsiteX5" fmla="*/ 61459 w 122098"/>
                <a:gd name="connsiteY5" fmla="*/ 23819 h 246145"/>
                <a:gd name="connsiteX6" fmla="*/ 73009 w 122098"/>
                <a:gd name="connsiteY6" fmla="*/ 31694 h 246145"/>
                <a:gd name="connsiteX7" fmla="*/ 83837 w 122098"/>
                <a:gd name="connsiteY7" fmla="*/ 40225 h 246145"/>
                <a:gd name="connsiteX8" fmla="*/ 93944 w 122098"/>
                <a:gd name="connsiteY8" fmla="*/ 49412 h 246145"/>
                <a:gd name="connsiteX9" fmla="*/ 101163 w 122098"/>
                <a:gd name="connsiteY9" fmla="*/ 58599 h 246145"/>
                <a:gd name="connsiteX10" fmla="*/ 109104 w 122098"/>
                <a:gd name="connsiteY10" fmla="*/ 69755 h 246145"/>
                <a:gd name="connsiteX11" fmla="*/ 114157 w 122098"/>
                <a:gd name="connsiteY11" fmla="*/ 80255 h 246145"/>
                <a:gd name="connsiteX12" fmla="*/ 118488 w 122098"/>
                <a:gd name="connsiteY12" fmla="*/ 92067 h 246145"/>
                <a:gd name="connsiteX13" fmla="*/ 120654 w 122098"/>
                <a:gd name="connsiteY13" fmla="*/ 105192 h 246145"/>
                <a:gd name="connsiteX14" fmla="*/ 122098 w 122098"/>
                <a:gd name="connsiteY14" fmla="*/ 117004 h 246145"/>
                <a:gd name="connsiteX15" fmla="*/ 120654 w 122098"/>
                <a:gd name="connsiteY15" fmla="*/ 127503 h 246145"/>
                <a:gd name="connsiteX16" fmla="*/ 119932 w 122098"/>
                <a:gd name="connsiteY16" fmla="*/ 137347 h 246145"/>
                <a:gd name="connsiteX17" fmla="*/ 116323 w 122098"/>
                <a:gd name="connsiteY17" fmla="*/ 147190 h 246145"/>
                <a:gd name="connsiteX18" fmla="*/ 111991 w 122098"/>
                <a:gd name="connsiteY18" fmla="*/ 155065 h 246145"/>
                <a:gd name="connsiteX19" fmla="*/ 107660 w 122098"/>
                <a:gd name="connsiteY19" fmla="*/ 162940 h 246145"/>
                <a:gd name="connsiteX20" fmla="*/ 103329 w 122098"/>
                <a:gd name="connsiteY20" fmla="*/ 169502 h 246145"/>
                <a:gd name="connsiteX21" fmla="*/ 98275 w 122098"/>
                <a:gd name="connsiteY21" fmla="*/ 175408 h 246145"/>
                <a:gd name="connsiteX22" fmla="*/ 92500 w 122098"/>
                <a:gd name="connsiteY22" fmla="*/ 181314 h 246145"/>
                <a:gd name="connsiteX23" fmla="*/ 81672 w 122098"/>
                <a:gd name="connsiteY23" fmla="*/ 190502 h 246145"/>
                <a:gd name="connsiteX24" fmla="*/ 73009 w 122098"/>
                <a:gd name="connsiteY24" fmla="*/ 197064 h 246145"/>
                <a:gd name="connsiteX25" fmla="*/ 63624 w 122098"/>
                <a:gd name="connsiteY25" fmla="*/ 202314 h 246145"/>
                <a:gd name="connsiteX26" fmla="*/ 52796 w 122098"/>
                <a:gd name="connsiteY26" fmla="*/ 206908 h 246145"/>
                <a:gd name="connsiteX27" fmla="*/ 44855 w 122098"/>
                <a:gd name="connsiteY27" fmla="*/ 212814 h 246145"/>
                <a:gd name="connsiteX28" fmla="*/ 38358 w 122098"/>
                <a:gd name="connsiteY28" fmla="*/ 220032 h 246145"/>
                <a:gd name="connsiteX29" fmla="*/ 35470 w 122098"/>
                <a:gd name="connsiteY29" fmla="*/ 225938 h 246145"/>
                <a:gd name="connsiteX30" fmla="*/ 34027 w 122098"/>
                <a:gd name="connsiteY30" fmla="*/ 232501 h 246145"/>
                <a:gd name="connsiteX31" fmla="*/ 34027 w 122098"/>
                <a:gd name="connsiteY31" fmla="*/ 238407 h 246145"/>
                <a:gd name="connsiteX32" fmla="*/ 37636 w 122098"/>
                <a:gd name="connsiteY32" fmla="*/ 244313 h 246145"/>
                <a:gd name="connsiteX33" fmla="*/ 39988 w 122098"/>
                <a:gd name="connsiteY33" fmla="*/ 246145 h 246145"/>
                <a:gd name="connsiteX34" fmla="*/ 33304 w 122098"/>
                <a:gd name="connsiteY34" fmla="*/ 246145 h 246145"/>
                <a:gd name="connsiteX35" fmla="*/ 28250 w 122098"/>
                <a:gd name="connsiteY35" fmla="*/ 241547 h 246145"/>
                <a:gd name="connsiteX36" fmla="*/ 24641 w 122098"/>
                <a:gd name="connsiteY36" fmla="*/ 236293 h 246145"/>
                <a:gd name="connsiteX37" fmla="*/ 23919 w 122098"/>
                <a:gd name="connsiteY37" fmla="*/ 230382 h 246145"/>
                <a:gd name="connsiteX38" fmla="*/ 26085 w 122098"/>
                <a:gd name="connsiteY38" fmla="*/ 223814 h 246145"/>
                <a:gd name="connsiteX39" fmla="*/ 28972 w 122098"/>
                <a:gd name="connsiteY39" fmla="*/ 217903 h 246145"/>
                <a:gd name="connsiteX40" fmla="*/ 35469 w 122098"/>
                <a:gd name="connsiteY40" fmla="*/ 210678 h 246145"/>
                <a:gd name="connsiteX41" fmla="*/ 43410 w 122098"/>
                <a:gd name="connsiteY41" fmla="*/ 204767 h 246145"/>
                <a:gd name="connsiteX42" fmla="*/ 54239 w 122098"/>
                <a:gd name="connsiteY42" fmla="*/ 200169 h 246145"/>
                <a:gd name="connsiteX43" fmla="*/ 62901 w 122098"/>
                <a:gd name="connsiteY43" fmla="*/ 194915 h 246145"/>
                <a:gd name="connsiteX44" fmla="*/ 72286 w 122098"/>
                <a:gd name="connsiteY44" fmla="*/ 188347 h 246145"/>
                <a:gd name="connsiteX45" fmla="*/ 83115 w 122098"/>
                <a:gd name="connsiteY45" fmla="*/ 179151 h 246145"/>
                <a:gd name="connsiteX46" fmla="*/ 88890 w 122098"/>
                <a:gd name="connsiteY46" fmla="*/ 173240 h 246145"/>
                <a:gd name="connsiteX47" fmla="*/ 93943 w 122098"/>
                <a:gd name="connsiteY47" fmla="*/ 167329 h 246145"/>
                <a:gd name="connsiteX48" fmla="*/ 98274 w 122098"/>
                <a:gd name="connsiteY48" fmla="*/ 160761 h 246145"/>
                <a:gd name="connsiteX49" fmla="*/ 102606 w 122098"/>
                <a:gd name="connsiteY49" fmla="*/ 152879 h 246145"/>
                <a:gd name="connsiteX50" fmla="*/ 106937 w 122098"/>
                <a:gd name="connsiteY50" fmla="*/ 144998 h 246145"/>
                <a:gd name="connsiteX51" fmla="*/ 109103 w 122098"/>
                <a:gd name="connsiteY51" fmla="*/ 135146 h 246145"/>
                <a:gd name="connsiteX52" fmla="*/ 111268 w 122098"/>
                <a:gd name="connsiteY52" fmla="*/ 125294 h 246145"/>
                <a:gd name="connsiteX53" fmla="*/ 112712 w 122098"/>
                <a:gd name="connsiteY53" fmla="*/ 114785 h 246145"/>
                <a:gd name="connsiteX54" fmla="*/ 111268 w 122098"/>
                <a:gd name="connsiteY54" fmla="*/ 101649 h 246145"/>
                <a:gd name="connsiteX55" fmla="*/ 109103 w 122098"/>
                <a:gd name="connsiteY55" fmla="*/ 89827 h 246145"/>
                <a:gd name="connsiteX56" fmla="*/ 104771 w 122098"/>
                <a:gd name="connsiteY56" fmla="*/ 78004 h 246145"/>
                <a:gd name="connsiteX57" fmla="*/ 99718 w 122098"/>
                <a:gd name="connsiteY57" fmla="*/ 67495 h 246145"/>
                <a:gd name="connsiteX58" fmla="*/ 91777 w 122098"/>
                <a:gd name="connsiteY58" fmla="*/ 56330 h 246145"/>
                <a:gd name="connsiteX59" fmla="*/ 83115 w 122098"/>
                <a:gd name="connsiteY59" fmla="*/ 47135 h 246145"/>
                <a:gd name="connsiteX60" fmla="*/ 74452 w 122098"/>
                <a:gd name="connsiteY60" fmla="*/ 37939 h 246145"/>
                <a:gd name="connsiteX61" fmla="*/ 63623 w 122098"/>
                <a:gd name="connsiteY61" fmla="*/ 29401 h 246145"/>
                <a:gd name="connsiteX62" fmla="*/ 52073 w 122098"/>
                <a:gd name="connsiteY62" fmla="*/ 21519 h 246145"/>
                <a:gd name="connsiteX63" fmla="*/ 39079 w 122098"/>
                <a:gd name="connsiteY63" fmla="*/ 14295 h 246145"/>
                <a:gd name="connsiteX64" fmla="*/ 24641 w 122098"/>
                <a:gd name="connsiteY64" fmla="*/ 8383 h 246145"/>
                <a:gd name="connsiteX65" fmla="*/ 10925 w 122098"/>
                <a:gd name="connsiteY65" fmla="*/ 3786 h 246145"/>
                <a:gd name="connsiteX66" fmla="*/ 0 w 122098"/>
                <a:gd name="connsiteY66" fmla="*/ 0 h 24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2098" h="246145">
                  <a:moveTo>
                    <a:pt x="0" y="0"/>
                  </a:moveTo>
                  <a:lnTo>
                    <a:pt x="5151" y="851"/>
                  </a:lnTo>
                  <a:lnTo>
                    <a:pt x="20310" y="6101"/>
                  </a:lnTo>
                  <a:lnTo>
                    <a:pt x="35470" y="10694"/>
                  </a:lnTo>
                  <a:lnTo>
                    <a:pt x="48464" y="16600"/>
                  </a:lnTo>
                  <a:lnTo>
                    <a:pt x="61459" y="23819"/>
                  </a:lnTo>
                  <a:lnTo>
                    <a:pt x="73009" y="31694"/>
                  </a:lnTo>
                  <a:lnTo>
                    <a:pt x="83837" y="40225"/>
                  </a:lnTo>
                  <a:lnTo>
                    <a:pt x="93944" y="49412"/>
                  </a:lnTo>
                  <a:lnTo>
                    <a:pt x="101163" y="58599"/>
                  </a:lnTo>
                  <a:lnTo>
                    <a:pt x="109104" y="69755"/>
                  </a:lnTo>
                  <a:lnTo>
                    <a:pt x="114157" y="80255"/>
                  </a:lnTo>
                  <a:lnTo>
                    <a:pt x="118488" y="92067"/>
                  </a:lnTo>
                  <a:lnTo>
                    <a:pt x="120654" y="105192"/>
                  </a:lnTo>
                  <a:lnTo>
                    <a:pt x="122098" y="117004"/>
                  </a:lnTo>
                  <a:lnTo>
                    <a:pt x="120654" y="127503"/>
                  </a:lnTo>
                  <a:lnTo>
                    <a:pt x="119932" y="137347"/>
                  </a:lnTo>
                  <a:lnTo>
                    <a:pt x="116323" y="147190"/>
                  </a:lnTo>
                  <a:lnTo>
                    <a:pt x="111991" y="155065"/>
                  </a:lnTo>
                  <a:lnTo>
                    <a:pt x="107660" y="162940"/>
                  </a:lnTo>
                  <a:lnTo>
                    <a:pt x="103329" y="169502"/>
                  </a:lnTo>
                  <a:lnTo>
                    <a:pt x="98275" y="175408"/>
                  </a:lnTo>
                  <a:lnTo>
                    <a:pt x="92500" y="181314"/>
                  </a:lnTo>
                  <a:lnTo>
                    <a:pt x="81672" y="190502"/>
                  </a:lnTo>
                  <a:lnTo>
                    <a:pt x="73009" y="197064"/>
                  </a:lnTo>
                  <a:lnTo>
                    <a:pt x="63624" y="202314"/>
                  </a:lnTo>
                  <a:lnTo>
                    <a:pt x="52796" y="206908"/>
                  </a:lnTo>
                  <a:lnTo>
                    <a:pt x="44855" y="212814"/>
                  </a:lnTo>
                  <a:lnTo>
                    <a:pt x="38358" y="220032"/>
                  </a:lnTo>
                  <a:lnTo>
                    <a:pt x="35470" y="225938"/>
                  </a:lnTo>
                  <a:lnTo>
                    <a:pt x="34027" y="232501"/>
                  </a:lnTo>
                  <a:lnTo>
                    <a:pt x="34027" y="238407"/>
                  </a:lnTo>
                  <a:lnTo>
                    <a:pt x="37636" y="244313"/>
                  </a:lnTo>
                  <a:lnTo>
                    <a:pt x="39988" y="246145"/>
                  </a:lnTo>
                  <a:lnTo>
                    <a:pt x="33304" y="246145"/>
                  </a:lnTo>
                  <a:lnTo>
                    <a:pt x="28250" y="241547"/>
                  </a:lnTo>
                  <a:lnTo>
                    <a:pt x="24641" y="236293"/>
                  </a:lnTo>
                  <a:lnTo>
                    <a:pt x="23919" y="230382"/>
                  </a:lnTo>
                  <a:lnTo>
                    <a:pt x="26085" y="223814"/>
                  </a:lnTo>
                  <a:lnTo>
                    <a:pt x="28972" y="217903"/>
                  </a:lnTo>
                  <a:lnTo>
                    <a:pt x="35469" y="210678"/>
                  </a:lnTo>
                  <a:lnTo>
                    <a:pt x="43410" y="204767"/>
                  </a:lnTo>
                  <a:lnTo>
                    <a:pt x="54239" y="200169"/>
                  </a:lnTo>
                  <a:lnTo>
                    <a:pt x="62901" y="194915"/>
                  </a:lnTo>
                  <a:lnTo>
                    <a:pt x="72286" y="188347"/>
                  </a:lnTo>
                  <a:lnTo>
                    <a:pt x="83115" y="179151"/>
                  </a:lnTo>
                  <a:lnTo>
                    <a:pt x="88890" y="173240"/>
                  </a:lnTo>
                  <a:lnTo>
                    <a:pt x="93943" y="167329"/>
                  </a:lnTo>
                  <a:lnTo>
                    <a:pt x="98274" y="160761"/>
                  </a:lnTo>
                  <a:lnTo>
                    <a:pt x="102606" y="152879"/>
                  </a:lnTo>
                  <a:lnTo>
                    <a:pt x="106937" y="144998"/>
                  </a:lnTo>
                  <a:lnTo>
                    <a:pt x="109103" y="135146"/>
                  </a:lnTo>
                  <a:lnTo>
                    <a:pt x="111268" y="125294"/>
                  </a:lnTo>
                  <a:lnTo>
                    <a:pt x="112712" y="114785"/>
                  </a:lnTo>
                  <a:lnTo>
                    <a:pt x="111268" y="101649"/>
                  </a:lnTo>
                  <a:lnTo>
                    <a:pt x="109103" y="89827"/>
                  </a:lnTo>
                  <a:lnTo>
                    <a:pt x="104771" y="78004"/>
                  </a:lnTo>
                  <a:lnTo>
                    <a:pt x="99718" y="67495"/>
                  </a:lnTo>
                  <a:lnTo>
                    <a:pt x="91777" y="56330"/>
                  </a:lnTo>
                  <a:lnTo>
                    <a:pt x="83115" y="47135"/>
                  </a:lnTo>
                  <a:lnTo>
                    <a:pt x="74452" y="37939"/>
                  </a:lnTo>
                  <a:lnTo>
                    <a:pt x="63623" y="29401"/>
                  </a:lnTo>
                  <a:lnTo>
                    <a:pt x="52073" y="21519"/>
                  </a:lnTo>
                  <a:lnTo>
                    <a:pt x="39079" y="14295"/>
                  </a:lnTo>
                  <a:lnTo>
                    <a:pt x="24641" y="8383"/>
                  </a:lnTo>
                  <a:lnTo>
                    <a:pt x="10925" y="378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465A1BD-6DA2-48F4-9107-91B635C8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1" t="22965" r="14226" b="74896"/>
            <a:stretch>
              <a:fillRect/>
            </a:stretch>
          </p:blipFill>
          <p:spPr>
            <a:xfrm>
              <a:off x="6221220" y="1874425"/>
              <a:ext cx="87386" cy="115100"/>
            </a:xfrm>
            <a:custGeom>
              <a:avLst/>
              <a:gdLst>
                <a:gd name="connsiteX0" fmla="*/ 86769 w 87386"/>
                <a:gd name="connsiteY0" fmla="*/ 0 h 115100"/>
                <a:gd name="connsiteX1" fmla="*/ 87386 w 87386"/>
                <a:gd name="connsiteY1" fmla="*/ 5329 h 115100"/>
                <a:gd name="connsiteX2" fmla="*/ 85942 w 87386"/>
                <a:gd name="connsiteY2" fmla="*/ 16484 h 115100"/>
                <a:gd name="connsiteX3" fmla="*/ 83775 w 87386"/>
                <a:gd name="connsiteY3" fmla="*/ 26327 h 115100"/>
                <a:gd name="connsiteX4" fmla="*/ 81608 w 87386"/>
                <a:gd name="connsiteY4" fmla="*/ 34858 h 115100"/>
                <a:gd name="connsiteX5" fmla="*/ 77275 w 87386"/>
                <a:gd name="connsiteY5" fmla="*/ 43388 h 115100"/>
                <a:gd name="connsiteX6" fmla="*/ 72942 w 87386"/>
                <a:gd name="connsiteY6" fmla="*/ 51262 h 115100"/>
                <a:gd name="connsiteX7" fmla="*/ 68609 w 87386"/>
                <a:gd name="connsiteY7" fmla="*/ 58481 h 115100"/>
                <a:gd name="connsiteX8" fmla="*/ 63553 w 87386"/>
                <a:gd name="connsiteY8" fmla="*/ 64386 h 115100"/>
                <a:gd name="connsiteX9" fmla="*/ 57776 w 87386"/>
                <a:gd name="connsiteY9" fmla="*/ 70292 h 115100"/>
                <a:gd name="connsiteX10" fmla="*/ 46943 w 87386"/>
                <a:gd name="connsiteY10" fmla="*/ 78822 h 115100"/>
                <a:gd name="connsiteX11" fmla="*/ 37554 w 87386"/>
                <a:gd name="connsiteY11" fmla="*/ 84728 h 115100"/>
                <a:gd name="connsiteX12" fmla="*/ 28888 w 87386"/>
                <a:gd name="connsiteY12" fmla="*/ 89978 h 115100"/>
                <a:gd name="connsiteX13" fmla="*/ 21666 w 87386"/>
                <a:gd name="connsiteY13" fmla="*/ 93915 h 115100"/>
                <a:gd name="connsiteX14" fmla="*/ 15166 w 87386"/>
                <a:gd name="connsiteY14" fmla="*/ 97852 h 115100"/>
                <a:gd name="connsiteX15" fmla="*/ 9388 w 87386"/>
                <a:gd name="connsiteY15" fmla="*/ 101789 h 115100"/>
                <a:gd name="connsiteX16" fmla="*/ 5055 w 87386"/>
                <a:gd name="connsiteY16" fmla="*/ 106383 h 115100"/>
                <a:gd name="connsiteX17" fmla="*/ 2166 w 87386"/>
                <a:gd name="connsiteY17" fmla="*/ 110320 h 115100"/>
                <a:gd name="connsiteX18" fmla="*/ 194 w 87386"/>
                <a:gd name="connsiteY18" fmla="*/ 115100 h 115100"/>
                <a:gd name="connsiteX19" fmla="*/ 0 w 87386"/>
                <a:gd name="connsiteY19" fmla="*/ 114047 h 115100"/>
                <a:gd name="connsiteX20" fmla="*/ 0 w 87386"/>
                <a:gd name="connsiteY20" fmla="*/ 110108 h 115100"/>
                <a:gd name="connsiteX21" fmla="*/ 0 w 87386"/>
                <a:gd name="connsiteY21" fmla="*/ 105512 h 115100"/>
                <a:gd name="connsiteX22" fmla="*/ 2167 w 87386"/>
                <a:gd name="connsiteY22" fmla="*/ 101574 h 115100"/>
                <a:gd name="connsiteX23" fmla="*/ 5056 w 87386"/>
                <a:gd name="connsiteY23" fmla="*/ 96322 h 115100"/>
                <a:gd name="connsiteX24" fmla="*/ 9389 w 87386"/>
                <a:gd name="connsiteY24" fmla="*/ 92383 h 115100"/>
                <a:gd name="connsiteX25" fmla="*/ 15167 w 87386"/>
                <a:gd name="connsiteY25" fmla="*/ 87788 h 115100"/>
                <a:gd name="connsiteX26" fmla="*/ 21666 w 87386"/>
                <a:gd name="connsiteY26" fmla="*/ 83849 h 115100"/>
                <a:gd name="connsiteX27" fmla="*/ 28888 w 87386"/>
                <a:gd name="connsiteY27" fmla="*/ 79910 h 115100"/>
                <a:gd name="connsiteX28" fmla="*/ 37555 w 87386"/>
                <a:gd name="connsiteY28" fmla="*/ 74658 h 115100"/>
                <a:gd name="connsiteX29" fmla="*/ 46943 w 87386"/>
                <a:gd name="connsiteY29" fmla="*/ 68750 h 115100"/>
                <a:gd name="connsiteX30" fmla="*/ 57776 w 87386"/>
                <a:gd name="connsiteY30" fmla="*/ 60216 h 115100"/>
                <a:gd name="connsiteX31" fmla="*/ 63554 w 87386"/>
                <a:gd name="connsiteY31" fmla="*/ 54308 h 115100"/>
                <a:gd name="connsiteX32" fmla="*/ 68609 w 87386"/>
                <a:gd name="connsiteY32" fmla="*/ 48400 h 115100"/>
                <a:gd name="connsiteX33" fmla="*/ 72943 w 87386"/>
                <a:gd name="connsiteY33" fmla="*/ 41178 h 115100"/>
                <a:gd name="connsiteX34" fmla="*/ 77276 w 87386"/>
                <a:gd name="connsiteY34" fmla="*/ 33957 h 115100"/>
                <a:gd name="connsiteX35" fmla="*/ 81609 w 87386"/>
                <a:gd name="connsiteY35" fmla="*/ 24767 h 115100"/>
                <a:gd name="connsiteX36" fmla="*/ 83776 w 87386"/>
                <a:gd name="connsiteY36" fmla="*/ 16233 h 115100"/>
                <a:gd name="connsiteX37" fmla="*/ 85942 w 87386"/>
                <a:gd name="connsiteY37" fmla="*/ 6386 h 115100"/>
                <a:gd name="connsiteX38" fmla="*/ 86769 w 87386"/>
                <a:gd name="connsiteY38" fmla="*/ 0 h 1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386" h="115100">
                  <a:moveTo>
                    <a:pt x="86769" y="0"/>
                  </a:moveTo>
                  <a:lnTo>
                    <a:pt x="87386" y="5329"/>
                  </a:lnTo>
                  <a:lnTo>
                    <a:pt x="85942" y="16484"/>
                  </a:lnTo>
                  <a:lnTo>
                    <a:pt x="83775" y="26327"/>
                  </a:lnTo>
                  <a:lnTo>
                    <a:pt x="81608" y="34858"/>
                  </a:lnTo>
                  <a:lnTo>
                    <a:pt x="77275" y="43388"/>
                  </a:lnTo>
                  <a:lnTo>
                    <a:pt x="72942" y="51262"/>
                  </a:lnTo>
                  <a:lnTo>
                    <a:pt x="68609" y="58481"/>
                  </a:lnTo>
                  <a:lnTo>
                    <a:pt x="63553" y="64386"/>
                  </a:lnTo>
                  <a:lnTo>
                    <a:pt x="57776" y="70292"/>
                  </a:lnTo>
                  <a:lnTo>
                    <a:pt x="46943" y="78822"/>
                  </a:lnTo>
                  <a:lnTo>
                    <a:pt x="37554" y="84728"/>
                  </a:lnTo>
                  <a:lnTo>
                    <a:pt x="28888" y="89978"/>
                  </a:lnTo>
                  <a:lnTo>
                    <a:pt x="21666" y="93915"/>
                  </a:lnTo>
                  <a:lnTo>
                    <a:pt x="15166" y="97852"/>
                  </a:lnTo>
                  <a:lnTo>
                    <a:pt x="9388" y="101789"/>
                  </a:lnTo>
                  <a:lnTo>
                    <a:pt x="5055" y="106383"/>
                  </a:lnTo>
                  <a:lnTo>
                    <a:pt x="2166" y="110320"/>
                  </a:lnTo>
                  <a:lnTo>
                    <a:pt x="194" y="115100"/>
                  </a:lnTo>
                  <a:lnTo>
                    <a:pt x="0" y="114047"/>
                  </a:lnTo>
                  <a:lnTo>
                    <a:pt x="0" y="110108"/>
                  </a:lnTo>
                  <a:lnTo>
                    <a:pt x="0" y="105512"/>
                  </a:lnTo>
                  <a:lnTo>
                    <a:pt x="2167" y="101574"/>
                  </a:lnTo>
                  <a:lnTo>
                    <a:pt x="5056" y="96322"/>
                  </a:lnTo>
                  <a:lnTo>
                    <a:pt x="9389" y="92383"/>
                  </a:lnTo>
                  <a:lnTo>
                    <a:pt x="15167" y="87788"/>
                  </a:lnTo>
                  <a:lnTo>
                    <a:pt x="21666" y="83849"/>
                  </a:lnTo>
                  <a:lnTo>
                    <a:pt x="28888" y="79910"/>
                  </a:lnTo>
                  <a:lnTo>
                    <a:pt x="37555" y="74658"/>
                  </a:lnTo>
                  <a:lnTo>
                    <a:pt x="46943" y="68750"/>
                  </a:lnTo>
                  <a:lnTo>
                    <a:pt x="57776" y="60216"/>
                  </a:lnTo>
                  <a:lnTo>
                    <a:pt x="63554" y="54308"/>
                  </a:lnTo>
                  <a:lnTo>
                    <a:pt x="68609" y="48400"/>
                  </a:lnTo>
                  <a:lnTo>
                    <a:pt x="72943" y="41178"/>
                  </a:lnTo>
                  <a:lnTo>
                    <a:pt x="77276" y="33957"/>
                  </a:lnTo>
                  <a:lnTo>
                    <a:pt x="81609" y="24767"/>
                  </a:lnTo>
                  <a:lnTo>
                    <a:pt x="83776" y="16233"/>
                  </a:lnTo>
                  <a:lnTo>
                    <a:pt x="85942" y="6386"/>
                  </a:lnTo>
                  <a:lnTo>
                    <a:pt x="86769" y="0"/>
                  </a:lnTo>
                  <a:close/>
                </a:path>
              </a:pathLst>
            </a:cu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F9A07D77-9D3A-4560-9CF6-1A5F5E75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3064" r="19681" b="74865"/>
            <a:stretch>
              <a:fillRect/>
            </a:stretch>
          </p:blipFill>
          <p:spPr>
            <a:xfrm>
              <a:off x="5977116" y="1879737"/>
              <a:ext cx="87387" cy="111466"/>
            </a:xfrm>
            <a:custGeom>
              <a:avLst/>
              <a:gdLst>
                <a:gd name="connsiteX0" fmla="*/ 1 w 87387"/>
                <a:gd name="connsiteY0" fmla="*/ 0 h 111466"/>
                <a:gd name="connsiteX1" fmla="*/ 1 w 87387"/>
                <a:gd name="connsiteY1" fmla="*/ 1074 h 111466"/>
                <a:gd name="connsiteX2" fmla="*/ 2167 w 87387"/>
                <a:gd name="connsiteY2" fmla="*/ 10921 h 111466"/>
                <a:gd name="connsiteX3" fmla="*/ 5056 w 87387"/>
                <a:gd name="connsiteY3" fmla="*/ 19455 h 111466"/>
                <a:gd name="connsiteX4" fmla="*/ 8667 w 87387"/>
                <a:gd name="connsiteY4" fmla="*/ 28645 h 111466"/>
                <a:gd name="connsiteX5" fmla="*/ 13000 w 87387"/>
                <a:gd name="connsiteY5" fmla="*/ 35866 h 111466"/>
                <a:gd name="connsiteX6" fmla="*/ 18056 w 87387"/>
                <a:gd name="connsiteY6" fmla="*/ 43088 h 111466"/>
                <a:gd name="connsiteX7" fmla="*/ 23833 w 87387"/>
                <a:gd name="connsiteY7" fmla="*/ 48996 h 111466"/>
                <a:gd name="connsiteX8" fmla="*/ 28889 w 87387"/>
                <a:gd name="connsiteY8" fmla="*/ 54904 h 111466"/>
                <a:gd name="connsiteX9" fmla="*/ 39722 w 87387"/>
                <a:gd name="connsiteY9" fmla="*/ 63438 h 111466"/>
                <a:gd name="connsiteX10" fmla="*/ 48388 w 87387"/>
                <a:gd name="connsiteY10" fmla="*/ 69346 h 111466"/>
                <a:gd name="connsiteX11" fmla="*/ 58499 w 87387"/>
                <a:gd name="connsiteY11" fmla="*/ 74598 h 111466"/>
                <a:gd name="connsiteX12" fmla="*/ 64999 w 87387"/>
                <a:gd name="connsiteY12" fmla="*/ 78537 h 111466"/>
                <a:gd name="connsiteX13" fmla="*/ 70776 w 87387"/>
                <a:gd name="connsiteY13" fmla="*/ 82476 h 111466"/>
                <a:gd name="connsiteX14" fmla="*/ 76554 w 87387"/>
                <a:gd name="connsiteY14" fmla="*/ 87071 h 111466"/>
                <a:gd name="connsiteX15" fmla="*/ 80887 w 87387"/>
                <a:gd name="connsiteY15" fmla="*/ 91010 h 111466"/>
                <a:gd name="connsiteX16" fmla="*/ 83776 w 87387"/>
                <a:gd name="connsiteY16" fmla="*/ 96262 h 111466"/>
                <a:gd name="connsiteX17" fmla="*/ 85943 w 87387"/>
                <a:gd name="connsiteY17" fmla="*/ 100200 h 111466"/>
                <a:gd name="connsiteX18" fmla="*/ 87387 w 87387"/>
                <a:gd name="connsiteY18" fmla="*/ 104796 h 111466"/>
                <a:gd name="connsiteX19" fmla="*/ 87387 w 87387"/>
                <a:gd name="connsiteY19" fmla="*/ 108735 h 111466"/>
                <a:gd name="connsiteX20" fmla="*/ 86386 w 87387"/>
                <a:gd name="connsiteY20" fmla="*/ 111466 h 111466"/>
                <a:gd name="connsiteX21" fmla="*/ 85942 w 87387"/>
                <a:gd name="connsiteY21" fmla="*/ 110257 h 111466"/>
                <a:gd name="connsiteX22" fmla="*/ 83775 w 87387"/>
                <a:gd name="connsiteY22" fmla="*/ 105008 h 111466"/>
                <a:gd name="connsiteX23" fmla="*/ 80886 w 87387"/>
                <a:gd name="connsiteY23" fmla="*/ 101071 h 111466"/>
                <a:gd name="connsiteX24" fmla="*/ 76553 w 87387"/>
                <a:gd name="connsiteY24" fmla="*/ 96477 h 111466"/>
                <a:gd name="connsiteX25" fmla="*/ 70775 w 87387"/>
                <a:gd name="connsiteY25" fmla="*/ 92540 h 111466"/>
                <a:gd name="connsiteX26" fmla="*/ 64998 w 87387"/>
                <a:gd name="connsiteY26" fmla="*/ 88603 h 111466"/>
                <a:gd name="connsiteX27" fmla="*/ 58498 w 87387"/>
                <a:gd name="connsiteY27" fmla="*/ 84666 h 111466"/>
                <a:gd name="connsiteX28" fmla="*/ 48387 w 87387"/>
                <a:gd name="connsiteY28" fmla="*/ 79416 h 111466"/>
                <a:gd name="connsiteX29" fmla="*/ 39721 w 87387"/>
                <a:gd name="connsiteY29" fmla="*/ 73510 h 111466"/>
                <a:gd name="connsiteX30" fmla="*/ 28888 w 87387"/>
                <a:gd name="connsiteY30" fmla="*/ 64980 h 111466"/>
                <a:gd name="connsiteX31" fmla="*/ 23832 w 87387"/>
                <a:gd name="connsiteY31" fmla="*/ 59074 h 111466"/>
                <a:gd name="connsiteX32" fmla="*/ 18055 w 87387"/>
                <a:gd name="connsiteY32" fmla="*/ 53169 h 111466"/>
                <a:gd name="connsiteX33" fmla="*/ 12999 w 87387"/>
                <a:gd name="connsiteY33" fmla="*/ 45950 h 111466"/>
                <a:gd name="connsiteX34" fmla="*/ 8666 w 87387"/>
                <a:gd name="connsiteY34" fmla="*/ 38076 h 111466"/>
                <a:gd name="connsiteX35" fmla="*/ 5055 w 87387"/>
                <a:gd name="connsiteY35" fmla="*/ 29546 h 111466"/>
                <a:gd name="connsiteX36" fmla="*/ 2166 w 87387"/>
                <a:gd name="connsiteY36" fmla="*/ 21015 h 111466"/>
                <a:gd name="connsiteX37" fmla="*/ 0 w 87387"/>
                <a:gd name="connsiteY37" fmla="*/ 11172 h 111466"/>
                <a:gd name="connsiteX38" fmla="*/ 0 w 87387"/>
                <a:gd name="connsiteY38" fmla="*/ 17 h 111466"/>
                <a:gd name="connsiteX39" fmla="*/ 1 w 87387"/>
                <a:gd name="connsiteY39" fmla="*/ 0 h 11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387" h="111466">
                  <a:moveTo>
                    <a:pt x="1" y="0"/>
                  </a:moveTo>
                  <a:lnTo>
                    <a:pt x="1" y="1074"/>
                  </a:lnTo>
                  <a:lnTo>
                    <a:pt x="2167" y="10921"/>
                  </a:lnTo>
                  <a:lnTo>
                    <a:pt x="5056" y="19455"/>
                  </a:lnTo>
                  <a:lnTo>
                    <a:pt x="8667" y="28645"/>
                  </a:lnTo>
                  <a:lnTo>
                    <a:pt x="13000" y="35866"/>
                  </a:lnTo>
                  <a:lnTo>
                    <a:pt x="18056" y="43088"/>
                  </a:lnTo>
                  <a:lnTo>
                    <a:pt x="23833" y="48996"/>
                  </a:lnTo>
                  <a:lnTo>
                    <a:pt x="28889" y="54904"/>
                  </a:lnTo>
                  <a:lnTo>
                    <a:pt x="39722" y="63438"/>
                  </a:lnTo>
                  <a:lnTo>
                    <a:pt x="48388" y="69346"/>
                  </a:lnTo>
                  <a:lnTo>
                    <a:pt x="58499" y="74598"/>
                  </a:lnTo>
                  <a:lnTo>
                    <a:pt x="64999" y="78537"/>
                  </a:lnTo>
                  <a:lnTo>
                    <a:pt x="70776" y="82476"/>
                  </a:lnTo>
                  <a:lnTo>
                    <a:pt x="76554" y="87071"/>
                  </a:lnTo>
                  <a:lnTo>
                    <a:pt x="80887" y="91010"/>
                  </a:lnTo>
                  <a:lnTo>
                    <a:pt x="83776" y="96262"/>
                  </a:lnTo>
                  <a:lnTo>
                    <a:pt x="85943" y="100200"/>
                  </a:lnTo>
                  <a:lnTo>
                    <a:pt x="87387" y="104796"/>
                  </a:lnTo>
                  <a:lnTo>
                    <a:pt x="87387" y="108735"/>
                  </a:lnTo>
                  <a:lnTo>
                    <a:pt x="86386" y="111466"/>
                  </a:lnTo>
                  <a:lnTo>
                    <a:pt x="85942" y="110257"/>
                  </a:lnTo>
                  <a:lnTo>
                    <a:pt x="83775" y="105008"/>
                  </a:lnTo>
                  <a:lnTo>
                    <a:pt x="80886" y="101071"/>
                  </a:lnTo>
                  <a:lnTo>
                    <a:pt x="76553" y="96477"/>
                  </a:lnTo>
                  <a:lnTo>
                    <a:pt x="70775" y="92540"/>
                  </a:lnTo>
                  <a:lnTo>
                    <a:pt x="64998" y="88603"/>
                  </a:lnTo>
                  <a:lnTo>
                    <a:pt x="58498" y="84666"/>
                  </a:lnTo>
                  <a:lnTo>
                    <a:pt x="48387" y="79416"/>
                  </a:lnTo>
                  <a:lnTo>
                    <a:pt x="39721" y="73510"/>
                  </a:lnTo>
                  <a:lnTo>
                    <a:pt x="28888" y="64980"/>
                  </a:lnTo>
                  <a:lnTo>
                    <a:pt x="23832" y="59074"/>
                  </a:lnTo>
                  <a:lnTo>
                    <a:pt x="18055" y="53169"/>
                  </a:lnTo>
                  <a:lnTo>
                    <a:pt x="12999" y="45950"/>
                  </a:lnTo>
                  <a:lnTo>
                    <a:pt x="8666" y="38076"/>
                  </a:lnTo>
                  <a:lnTo>
                    <a:pt x="5055" y="29546"/>
                  </a:lnTo>
                  <a:lnTo>
                    <a:pt x="2166" y="21015"/>
                  </a:lnTo>
                  <a:lnTo>
                    <a:pt x="0" y="11172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1533B8AC-90B6-4B4F-9869-FD5E55D6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7" t="25684" r="33416" b="63235"/>
            <a:stretch>
              <a:fillRect/>
            </a:stretch>
          </p:blipFill>
          <p:spPr>
            <a:xfrm>
              <a:off x="5413206" y="2020771"/>
              <a:ext cx="36584" cy="596515"/>
            </a:xfrm>
            <a:custGeom>
              <a:avLst/>
              <a:gdLst>
                <a:gd name="connsiteX0" fmla="*/ 33824 w 36584"/>
                <a:gd name="connsiteY0" fmla="*/ 0 h 596515"/>
                <a:gd name="connsiteX1" fmla="*/ 36584 w 36584"/>
                <a:gd name="connsiteY1" fmla="*/ 0 h 596515"/>
                <a:gd name="connsiteX2" fmla="*/ 36584 w 36584"/>
                <a:gd name="connsiteY2" fmla="*/ 561734 h 596515"/>
                <a:gd name="connsiteX3" fmla="*/ 35862 w 36584"/>
                <a:gd name="connsiteY3" fmla="*/ 568953 h 596515"/>
                <a:gd name="connsiteX4" fmla="*/ 34419 w 36584"/>
                <a:gd name="connsiteY4" fmla="*/ 575515 h 596515"/>
                <a:gd name="connsiteX5" fmla="*/ 32253 w 36584"/>
                <a:gd name="connsiteY5" fmla="*/ 581421 h 596515"/>
                <a:gd name="connsiteX6" fmla="*/ 30087 w 36584"/>
                <a:gd name="connsiteY6" fmla="*/ 586671 h 596515"/>
                <a:gd name="connsiteX7" fmla="*/ 27200 w 36584"/>
                <a:gd name="connsiteY7" fmla="*/ 590609 h 596515"/>
                <a:gd name="connsiteX8" fmla="*/ 23590 w 36584"/>
                <a:gd name="connsiteY8" fmla="*/ 593234 h 596515"/>
                <a:gd name="connsiteX9" fmla="*/ 19259 w 36584"/>
                <a:gd name="connsiteY9" fmla="*/ 595202 h 596515"/>
                <a:gd name="connsiteX10" fmla="*/ 14927 w 36584"/>
                <a:gd name="connsiteY10" fmla="*/ 596515 h 596515"/>
                <a:gd name="connsiteX11" fmla="*/ 9874 w 36584"/>
                <a:gd name="connsiteY11" fmla="*/ 596515 h 596515"/>
                <a:gd name="connsiteX12" fmla="*/ 5543 w 36584"/>
                <a:gd name="connsiteY12" fmla="*/ 595202 h 596515"/>
                <a:gd name="connsiteX13" fmla="*/ 489 w 36584"/>
                <a:gd name="connsiteY13" fmla="*/ 593234 h 596515"/>
                <a:gd name="connsiteX14" fmla="*/ 0 w 36584"/>
                <a:gd name="connsiteY14" fmla="*/ 592937 h 596515"/>
                <a:gd name="connsiteX15" fmla="*/ 4204 w 36584"/>
                <a:gd name="connsiteY15" fmla="*/ 594575 h 596515"/>
                <a:gd name="connsiteX16" fmla="*/ 8537 w 36584"/>
                <a:gd name="connsiteY16" fmla="*/ 595887 h 596515"/>
                <a:gd name="connsiteX17" fmla="*/ 14315 w 36584"/>
                <a:gd name="connsiteY17" fmla="*/ 595887 h 596515"/>
                <a:gd name="connsiteX18" fmla="*/ 18648 w 36584"/>
                <a:gd name="connsiteY18" fmla="*/ 594575 h 596515"/>
                <a:gd name="connsiteX19" fmla="*/ 21537 w 36584"/>
                <a:gd name="connsiteY19" fmla="*/ 592606 h 596515"/>
                <a:gd name="connsiteX20" fmla="*/ 25870 w 36584"/>
                <a:gd name="connsiteY20" fmla="*/ 589981 h 596515"/>
                <a:gd name="connsiteX21" fmla="*/ 29481 w 36584"/>
                <a:gd name="connsiteY21" fmla="*/ 586044 h 596515"/>
                <a:gd name="connsiteX22" fmla="*/ 31648 w 36584"/>
                <a:gd name="connsiteY22" fmla="*/ 582107 h 596515"/>
                <a:gd name="connsiteX23" fmla="*/ 33814 w 36584"/>
                <a:gd name="connsiteY23" fmla="*/ 576201 h 596515"/>
                <a:gd name="connsiteX24" fmla="*/ 34537 w 36584"/>
                <a:gd name="connsiteY24" fmla="*/ 568983 h 596515"/>
                <a:gd name="connsiteX25" fmla="*/ 35981 w 36584"/>
                <a:gd name="connsiteY25" fmla="*/ 562421 h 596515"/>
                <a:gd name="connsiteX26" fmla="*/ 33824 w 36584"/>
                <a:gd name="connsiteY26" fmla="*/ 0 h 5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584" h="596515">
                  <a:moveTo>
                    <a:pt x="33824" y="0"/>
                  </a:moveTo>
                  <a:lnTo>
                    <a:pt x="36584" y="0"/>
                  </a:lnTo>
                  <a:lnTo>
                    <a:pt x="36584" y="561734"/>
                  </a:lnTo>
                  <a:lnTo>
                    <a:pt x="35862" y="568953"/>
                  </a:lnTo>
                  <a:lnTo>
                    <a:pt x="34419" y="575515"/>
                  </a:lnTo>
                  <a:lnTo>
                    <a:pt x="32253" y="581421"/>
                  </a:lnTo>
                  <a:lnTo>
                    <a:pt x="30087" y="586671"/>
                  </a:lnTo>
                  <a:lnTo>
                    <a:pt x="27200" y="590609"/>
                  </a:lnTo>
                  <a:lnTo>
                    <a:pt x="23590" y="593234"/>
                  </a:lnTo>
                  <a:lnTo>
                    <a:pt x="19259" y="595202"/>
                  </a:lnTo>
                  <a:lnTo>
                    <a:pt x="14927" y="596515"/>
                  </a:lnTo>
                  <a:lnTo>
                    <a:pt x="9874" y="596515"/>
                  </a:lnTo>
                  <a:lnTo>
                    <a:pt x="5543" y="595202"/>
                  </a:lnTo>
                  <a:lnTo>
                    <a:pt x="489" y="593234"/>
                  </a:lnTo>
                  <a:lnTo>
                    <a:pt x="0" y="592937"/>
                  </a:lnTo>
                  <a:lnTo>
                    <a:pt x="4204" y="594575"/>
                  </a:lnTo>
                  <a:lnTo>
                    <a:pt x="8537" y="595887"/>
                  </a:lnTo>
                  <a:lnTo>
                    <a:pt x="14315" y="595887"/>
                  </a:lnTo>
                  <a:lnTo>
                    <a:pt x="18648" y="594575"/>
                  </a:lnTo>
                  <a:lnTo>
                    <a:pt x="21537" y="592606"/>
                  </a:lnTo>
                  <a:lnTo>
                    <a:pt x="25870" y="589981"/>
                  </a:lnTo>
                  <a:lnTo>
                    <a:pt x="29481" y="586044"/>
                  </a:lnTo>
                  <a:lnTo>
                    <a:pt x="31648" y="582107"/>
                  </a:lnTo>
                  <a:lnTo>
                    <a:pt x="33814" y="576201"/>
                  </a:lnTo>
                  <a:lnTo>
                    <a:pt x="34537" y="568983"/>
                  </a:lnTo>
                  <a:lnTo>
                    <a:pt x="35981" y="562421"/>
                  </a:lnTo>
                  <a:lnTo>
                    <a:pt x="33824" y="0"/>
                  </a:lnTo>
                  <a:close/>
                </a:path>
              </a:pathLst>
            </a:cu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452B1E30-C040-499E-8B3D-5EB525A3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25994" r="77253" b="71759"/>
            <a:stretch>
              <a:fillRect/>
            </a:stretch>
          </p:blipFill>
          <p:spPr>
            <a:xfrm>
              <a:off x="3398160" y="2037440"/>
              <a:ext cx="89705" cy="120981"/>
            </a:xfrm>
            <a:custGeom>
              <a:avLst/>
              <a:gdLst>
                <a:gd name="connsiteX0" fmla="*/ 1241 w 89705"/>
                <a:gd name="connsiteY0" fmla="*/ 0 h 120981"/>
                <a:gd name="connsiteX1" fmla="*/ 2267 w 89705"/>
                <a:gd name="connsiteY1" fmla="*/ 2795 h 120981"/>
                <a:gd name="connsiteX2" fmla="*/ 4435 w 89705"/>
                <a:gd name="connsiteY2" fmla="*/ 7392 h 120981"/>
                <a:gd name="connsiteX3" fmla="*/ 7325 w 89705"/>
                <a:gd name="connsiteY3" fmla="*/ 11332 h 120981"/>
                <a:gd name="connsiteX4" fmla="*/ 11661 w 89705"/>
                <a:gd name="connsiteY4" fmla="*/ 16586 h 120981"/>
                <a:gd name="connsiteX5" fmla="*/ 17442 w 89705"/>
                <a:gd name="connsiteY5" fmla="*/ 20527 h 120981"/>
                <a:gd name="connsiteX6" fmla="*/ 23945 w 89705"/>
                <a:gd name="connsiteY6" fmla="*/ 24467 h 120981"/>
                <a:gd name="connsiteX7" fmla="*/ 31172 w 89705"/>
                <a:gd name="connsiteY7" fmla="*/ 28408 h 120981"/>
                <a:gd name="connsiteX8" fmla="*/ 39843 w 89705"/>
                <a:gd name="connsiteY8" fmla="*/ 33005 h 120981"/>
                <a:gd name="connsiteX9" fmla="*/ 49237 w 89705"/>
                <a:gd name="connsiteY9" fmla="*/ 38916 h 120981"/>
                <a:gd name="connsiteX10" fmla="*/ 60077 w 89705"/>
                <a:gd name="connsiteY10" fmla="*/ 48110 h 120981"/>
                <a:gd name="connsiteX11" fmla="*/ 65858 w 89705"/>
                <a:gd name="connsiteY11" fmla="*/ 54021 h 120981"/>
                <a:gd name="connsiteX12" fmla="*/ 70916 w 89705"/>
                <a:gd name="connsiteY12" fmla="*/ 59932 h 120981"/>
                <a:gd name="connsiteX13" fmla="*/ 75252 w 89705"/>
                <a:gd name="connsiteY13" fmla="*/ 66499 h 120981"/>
                <a:gd name="connsiteX14" fmla="*/ 79588 w 89705"/>
                <a:gd name="connsiteY14" fmla="*/ 74380 h 120981"/>
                <a:gd name="connsiteX15" fmla="*/ 83924 w 89705"/>
                <a:gd name="connsiteY15" fmla="*/ 82918 h 120981"/>
                <a:gd name="connsiteX16" fmla="*/ 86091 w 89705"/>
                <a:gd name="connsiteY16" fmla="*/ 92112 h 120981"/>
                <a:gd name="connsiteX17" fmla="*/ 88259 w 89705"/>
                <a:gd name="connsiteY17" fmla="*/ 101963 h 120981"/>
                <a:gd name="connsiteX18" fmla="*/ 89705 w 89705"/>
                <a:gd name="connsiteY18" fmla="*/ 112471 h 120981"/>
                <a:gd name="connsiteX19" fmla="*/ 88768 w 89705"/>
                <a:gd name="connsiteY19" fmla="*/ 120981 h 120981"/>
                <a:gd name="connsiteX20" fmla="*/ 87349 w 89705"/>
                <a:gd name="connsiteY20" fmla="*/ 110021 h 120981"/>
                <a:gd name="connsiteX21" fmla="*/ 85183 w 89705"/>
                <a:gd name="connsiteY21" fmla="*/ 100182 h 120981"/>
                <a:gd name="connsiteX22" fmla="*/ 83018 w 89705"/>
                <a:gd name="connsiteY22" fmla="*/ 91655 h 120981"/>
                <a:gd name="connsiteX23" fmla="*/ 78686 w 89705"/>
                <a:gd name="connsiteY23" fmla="*/ 82473 h 120981"/>
                <a:gd name="connsiteX24" fmla="*/ 74355 w 89705"/>
                <a:gd name="connsiteY24" fmla="*/ 74602 h 120981"/>
                <a:gd name="connsiteX25" fmla="*/ 70024 w 89705"/>
                <a:gd name="connsiteY25" fmla="*/ 68043 h 120981"/>
                <a:gd name="connsiteX26" fmla="*/ 64970 w 89705"/>
                <a:gd name="connsiteY26" fmla="*/ 62139 h 120981"/>
                <a:gd name="connsiteX27" fmla="*/ 59195 w 89705"/>
                <a:gd name="connsiteY27" fmla="*/ 56236 h 120981"/>
                <a:gd name="connsiteX28" fmla="*/ 48367 w 89705"/>
                <a:gd name="connsiteY28" fmla="*/ 47709 h 120981"/>
                <a:gd name="connsiteX29" fmla="*/ 38982 w 89705"/>
                <a:gd name="connsiteY29" fmla="*/ 41806 h 120981"/>
                <a:gd name="connsiteX30" fmla="*/ 30319 w 89705"/>
                <a:gd name="connsiteY30" fmla="*/ 36559 h 120981"/>
                <a:gd name="connsiteX31" fmla="*/ 19491 w 89705"/>
                <a:gd name="connsiteY31" fmla="*/ 30655 h 120981"/>
                <a:gd name="connsiteX32" fmla="*/ 10828 w 89705"/>
                <a:gd name="connsiteY32" fmla="*/ 24752 h 120981"/>
                <a:gd name="connsiteX33" fmla="*/ 5775 w 89705"/>
                <a:gd name="connsiteY33" fmla="*/ 18849 h 120981"/>
                <a:gd name="connsiteX34" fmla="*/ 2165 w 89705"/>
                <a:gd name="connsiteY34" fmla="*/ 12290 h 120981"/>
                <a:gd name="connsiteX35" fmla="*/ 0 w 89705"/>
                <a:gd name="connsiteY35" fmla="*/ 5075 h 120981"/>
                <a:gd name="connsiteX36" fmla="*/ 1241 w 89705"/>
                <a:gd name="connsiteY36" fmla="*/ 0 h 12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705" h="120981">
                  <a:moveTo>
                    <a:pt x="1241" y="0"/>
                  </a:moveTo>
                  <a:lnTo>
                    <a:pt x="2267" y="2795"/>
                  </a:lnTo>
                  <a:lnTo>
                    <a:pt x="4435" y="7392"/>
                  </a:lnTo>
                  <a:lnTo>
                    <a:pt x="7325" y="11332"/>
                  </a:lnTo>
                  <a:lnTo>
                    <a:pt x="11661" y="16586"/>
                  </a:lnTo>
                  <a:lnTo>
                    <a:pt x="17442" y="20527"/>
                  </a:lnTo>
                  <a:lnTo>
                    <a:pt x="23945" y="24467"/>
                  </a:lnTo>
                  <a:lnTo>
                    <a:pt x="31172" y="28408"/>
                  </a:lnTo>
                  <a:lnTo>
                    <a:pt x="39843" y="33005"/>
                  </a:lnTo>
                  <a:lnTo>
                    <a:pt x="49237" y="38916"/>
                  </a:lnTo>
                  <a:lnTo>
                    <a:pt x="60077" y="48110"/>
                  </a:lnTo>
                  <a:lnTo>
                    <a:pt x="65858" y="54021"/>
                  </a:lnTo>
                  <a:lnTo>
                    <a:pt x="70916" y="59932"/>
                  </a:lnTo>
                  <a:lnTo>
                    <a:pt x="75252" y="66499"/>
                  </a:lnTo>
                  <a:lnTo>
                    <a:pt x="79588" y="74380"/>
                  </a:lnTo>
                  <a:lnTo>
                    <a:pt x="83924" y="82918"/>
                  </a:lnTo>
                  <a:lnTo>
                    <a:pt x="86091" y="92112"/>
                  </a:lnTo>
                  <a:lnTo>
                    <a:pt x="88259" y="101963"/>
                  </a:lnTo>
                  <a:lnTo>
                    <a:pt x="89705" y="112471"/>
                  </a:lnTo>
                  <a:lnTo>
                    <a:pt x="88768" y="120981"/>
                  </a:lnTo>
                  <a:lnTo>
                    <a:pt x="87349" y="110021"/>
                  </a:lnTo>
                  <a:lnTo>
                    <a:pt x="85183" y="100182"/>
                  </a:lnTo>
                  <a:lnTo>
                    <a:pt x="83018" y="91655"/>
                  </a:lnTo>
                  <a:lnTo>
                    <a:pt x="78686" y="82473"/>
                  </a:lnTo>
                  <a:lnTo>
                    <a:pt x="74355" y="74602"/>
                  </a:lnTo>
                  <a:lnTo>
                    <a:pt x="70024" y="68043"/>
                  </a:lnTo>
                  <a:lnTo>
                    <a:pt x="64970" y="62139"/>
                  </a:lnTo>
                  <a:lnTo>
                    <a:pt x="59195" y="56236"/>
                  </a:lnTo>
                  <a:lnTo>
                    <a:pt x="48367" y="47709"/>
                  </a:lnTo>
                  <a:lnTo>
                    <a:pt x="38982" y="41806"/>
                  </a:lnTo>
                  <a:lnTo>
                    <a:pt x="30319" y="36559"/>
                  </a:lnTo>
                  <a:lnTo>
                    <a:pt x="19491" y="30655"/>
                  </a:lnTo>
                  <a:lnTo>
                    <a:pt x="10828" y="24752"/>
                  </a:lnTo>
                  <a:lnTo>
                    <a:pt x="5775" y="18849"/>
                  </a:lnTo>
                  <a:lnTo>
                    <a:pt x="2165" y="12290"/>
                  </a:lnTo>
                  <a:lnTo>
                    <a:pt x="0" y="5075"/>
                  </a:lnTo>
                  <a:lnTo>
                    <a:pt x="1241" y="0"/>
                  </a:lnTo>
                  <a:close/>
                </a:path>
              </a:pathLst>
            </a:cu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661871E3-37E8-43B7-BB71-88A01377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5" t="26039" r="82726" b="72011"/>
            <a:stretch>
              <a:fillRect/>
            </a:stretch>
          </p:blipFill>
          <p:spPr>
            <a:xfrm>
              <a:off x="3156179" y="2039870"/>
              <a:ext cx="86773" cy="104973"/>
            </a:xfrm>
            <a:custGeom>
              <a:avLst/>
              <a:gdLst>
                <a:gd name="connsiteX0" fmla="*/ 86126 w 86773"/>
                <a:gd name="connsiteY0" fmla="*/ 0 h 104973"/>
                <a:gd name="connsiteX1" fmla="*/ 86773 w 86773"/>
                <a:gd name="connsiteY1" fmla="*/ 2645 h 104973"/>
                <a:gd name="connsiteX2" fmla="*/ 85329 w 86773"/>
                <a:gd name="connsiteY2" fmla="*/ 9860 h 104973"/>
                <a:gd name="connsiteX3" fmla="*/ 80998 w 86773"/>
                <a:gd name="connsiteY3" fmla="*/ 16419 h 104973"/>
                <a:gd name="connsiteX4" fmla="*/ 75945 w 86773"/>
                <a:gd name="connsiteY4" fmla="*/ 22322 h 104973"/>
                <a:gd name="connsiteX5" fmla="*/ 67282 w 86773"/>
                <a:gd name="connsiteY5" fmla="*/ 28225 h 104973"/>
                <a:gd name="connsiteX6" fmla="*/ 56453 w 86773"/>
                <a:gd name="connsiteY6" fmla="*/ 34129 h 104973"/>
                <a:gd name="connsiteX7" fmla="*/ 47791 w 86773"/>
                <a:gd name="connsiteY7" fmla="*/ 39376 h 104973"/>
                <a:gd name="connsiteX8" fmla="*/ 38406 w 86773"/>
                <a:gd name="connsiteY8" fmla="*/ 45279 h 104973"/>
                <a:gd name="connsiteX9" fmla="*/ 27578 w 86773"/>
                <a:gd name="connsiteY9" fmla="*/ 53806 h 104973"/>
                <a:gd name="connsiteX10" fmla="*/ 21802 w 86773"/>
                <a:gd name="connsiteY10" fmla="*/ 59709 h 104973"/>
                <a:gd name="connsiteX11" fmla="*/ 17471 w 86773"/>
                <a:gd name="connsiteY11" fmla="*/ 65613 h 104973"/>
                <a:gd name="connsiteX12" fmla="*/ 12418 w 86773"/>
                <a:gd name="connsiteY12" fmla="*/ 72172 h 104973"/>
                <a:gd name="connsiteX13" fmla="*/ 8086 w 86773"/>
                <a:gd name="connsiteY13" fmla="*/ 80043 h 104973"/>
                <a:gd name="connsiteX14" fmla="*/ 4477 w 86773"/>
                <a:gd name="connsiteY14" fmla="*/ 89225 h 104973"/>
                <a:gd name="connsiteX15" fmla="*/ 1589 w 86773"/>
                <a:gd name="connsiteY15" fmla="*/ 97752 h 104973"/>
                <a:gd name="connsiteX16" fmla="*/ 0 w 86773"/>
                <a:gd name="connsiteY16" fmla="*/ 104973 h 104973"/>
                <a:gd name="connsiteX17" fmla="*/ 0 w 86773"/>
                <a:gd name="connsiteY17" fmla="*/ 99533 h 104973"/>
                <a:gd name="connsiteX18" fmla="*/ 2168 w 86773"/>
                <a:gd name="connsiteY18" fmla="*/ 89682 h 104973"/>
                <a:gd name="connsiteX19" fmla="*/ 5058 w 86773"/>
                <a:gd name="connsiteY19" fmla="*/ 80488 h 104973"/>
                <a:gd name="connsiteX20" fmla="*/ 8671 w 86773"/>
                <a:gd name="connsiteY20" fmla="*/ 71950 h 104973"/>
                <a:gd name="connsiteX21" fmla="*/ 13007 w 86773"/>
                <a:gd name="connsiteY21" fmla="*/ 64069 h 104973"/>
                <a:gd name="connsiteX22" fmla="*/ 18065 w 86773"/>
                <a:gd name="connsiteY22" fmla="*/ 57502 h 104973"/>
                <a:gd name="connsiteX23" fmla="*/ 22401 w 86773"/>
                <a:gd name="connsiteY23" fmla="*/ 51591 h 104973"/>
                <a:gd name="connsiteX24" fmla="*/ 28182 w 86773"/>
                <a:gd name="connsiteY24" fmla="*/ 45680 h 104973"/>
                <a:gd name="connsiteX25" fmla="*/ 39022 w 86773"/>
                <a:gd name="connsiteY25" fmla="*/ 36486 h 104973"/>
                <a:gd name="connsiteX26" fmla="*/ 48416 w 86773"/>
                <a:gd name="connsiteY26" fmla="*/ 30575 h 104973"/>
                <a:gd name="connsiteX27" fmla="*/ 57087 w 86773"/>
                <a:gd name="connsiteY27" fmla="*/ 25978 h 104973"/>
                <a:gd name="connsiteX28" fmla="*/ 64314 w 86773"/>
                <a:gd name="connsiteY28" fmla="*/ 22037 h 104973"/>
                <a:gd name="connsiteX29" fmla="*/ 70817 w 86773"/>
                <a:gd name="connsiteY29" fmla="*/ 18097 h 104973"/>
                <a:gd name="connsiteX30" fmla="*/ 76598 w 86773"/>
                <a:gd name="connsiteY30" fmla="*/ 14156 h 104973"/>
                <a:gd name="connsiteX31" fmla="*/ 80934 w 86773"/>
                <a:gd name="connsiteY31" fmla="*/ 8902 h 104973"/>
                <a:gd name="connsiteX32" fmla="*/ 83824 w 86773"/>
                <a:gd name="connsiteY32" fmla="*/ 4962 h 104973"/>
                <a:gd name="connsiteX33" fmla="*/ 85992 w 86773"/>
                <a:gd name="connsiteY33" fmla="*/ 365 h 104973"/>
                <a:gd name="connsiteX34" fmla="*/ 86126 w 86773"/>
                <a:gd name="connsiteY34" fmla="*/ 0 h 10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773" h="104973">
                  <a:moveTo>
                    <a:pt x="86126" y="0"/>
                  </a:moveTo>
                  <a:lnTo>
                    <a:pt x="86773" y="2645"/>
                  </a:lnTo>
                  <a:lnTo>
                    <a:pt x="85329" y="9860"/>
                  </a:lnTo>
                  <a:lnTo>
                    <a:pt x="80998" y="16419"/>
                  </a:lnTo>
                  <a:lnTo>
                    <a:pt x="75945" y="22322"/>
                  </a:lnTo>
                  <a:lnTo>
                    <a:pt x="67282" y="28225"/>
                  </a:lnTo>
                  <a:lnTo>
                    <a:pt x="56453" y="34129"/>
                  </a:lnTo>
                  <a:lnTo>
                    <a:pt x="47791" y="39376"/>
                  </a:lnTo>
                  <a:lnTo>
                    <a:pt x="38406" y="45279"/>
                  </a:lnTo>
                  <a:lnTo>
                    <a:pt x="27578" y="53806"/>
                  </a:lnTo>
                  <a:lnTo>
                    <a:pt x="21802" y="59709"/>
                  </a:lnTo>
                  <a:lnTo>
                    <a:pt x="17471" y="65613"/>
                  </a:lnTo>
                  <a:lnTo>
                    <a:pt x="12418" y="72172"/>
                  </a:lnTo>
                  <a:lnTo>
                    <a:pt x="8086" y="80043"/>
                  </a:lnTo>
                  <a:lnTo>
                    <a:pt x="4477" y="89225"/>
                  </a:lnTo>
                  <a:lnTo>
                    <a:pt x="1589" y="97752"/>
                  </a:lnTo>
                  <a:lnTo>
                    <a:pt x="0" y="104973"/>
                  </a:lnTo>
                  <a:lnTo>
                    <a:pt x="0" y="99533"/>
                  </a:lnTo>
                  <a:lnTo>
                    <a:pt x="2168" y="89682"/>
                  </a:lnTo>
                  <a:lnTo>
                    <a:pt x="5058" y="80488"/>
                  </a:lnTo>
                  <a:lnTo>
                    <a:pt x="8671" y="71950"/>
                  </a:lnTo>
                  <a:lnTo>
                    <a:pt x="13007" y="64069"/>
                  </a:lnTo>
                  <a:lnTo>
                    <a:pt x="18065" y="57502"/>
                  </a:lnTo>
                  <a:lnTo>
                    <a:pt x="22401" y="51591"/>
                  </a:lnTo>
                  <a:lnTo>
                    <a:pt x="28182" y="45680"/>
                  </a:lnTo>
                  <a:lnTo>
                    <a:pt x="39022" y="36486"/>
                  </a:lnTo>
                  <a:lnTo>
                    <a:pt x="48416" y="30575"/>
                  </a:lnTo>
                  <a:lnTo>
                    <a:pt x="57087" y="25978"/>
                  </a:lnTo>
                  <a:lnTo>
                    <a:pt x="64314" y="22037"/>
                  </a:lnTo>
                  <a:lnTo>
                    <a:pt x="70817" y="18097"/>
                  </a:lnTo>
                  <a:lnTo>
                    <a:pt x="76598" y="14156"/>
                  </a:lnTo>
                  <a:lnTo>
                    <a:pt x="80934" y="8902"/>
                  </a:lnTo>
                  <a:lnTo>
                    <a:pt x="83824" y="4962"/>
                  </a:lnTo>
                  <a:lnTo>
                    <a:pt x="85992" y="365"/>
                  </a:lnTo>
                  <a:lnTo>
                    <a:pt x="86126" y="0"/>
                  </a:lnTo>
                  <a:close/>
                </a:path>
              </a:pathLst>
            </a:cu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C0A1EFA-287D-4FA6-AB4B-D08092A5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27989" r="77274" b="69501"/>
            <a:stretch>
              <a:fillRect/>
            </a:stretch>
          </p:blipFill>
          <p:spPr>
            <a:xfrm>
              <a:off x="3155603" y="2144843"/>
              <a:ext cx="331350" cy="135113"/>
            </a:xfrm>
            <a:custGeom>
              <a:avLst/>
              <a:gdLst>
                <a:gd name="connsiteX0" fmla="*/ 576 w 331350"/>
                <a:gd name="connsiteY0" fmla="*/ 0 h 135113"/>
                <a:gd name="connsiteX1" fmla="*/ 576 w 331350"/>
                <a:gd name="connsiteY1" fmla="*/ 5068 h 135113"/>
                <a:gd name="connsiteX2" fmla="*/ 576 w 331350"/>
                <a:gd name="connsiteY2" fmla="*/ 18203 h 135113"/>
                <a:gd name="connsiteX3" fmla="*/ 3466 w 331350"/>
                <a:gd name="connsiteY3" fmla="*/ 30024 h 135113"/>
                <a:gd name="connsiteX4" fmla="*/ 7079 w 331350"/>
                <a:gd name="connsiteY4" fmla="*/ 41846 h 135113"/>
                <a:gd name="connsiteX5" fmla="*/ 13583 w 331350"/>
                <a:gd name="connsiteY5" fmla="*/ 52354 h 135113"/>
                <a:gd name="connsiteX6" fmla="*/ 20087 w 331350"/>
                <a:gd name="connsiteY6" fmla="*/ 62862 h 135113"/>
                <a:gd name="connsiteX7" fmla="*/ 28758 w 331350"/>
                <a:gd name="connsiteY7" fmla="*/ 72713 h 135113"/>
                <a:gd name="connsiteX8" fmla="*/ 38152 w 331350"/>
                <a:gd name="connsiteY8" fmla="*/ 82564 h 135113"/>
                <a:gd name="connsiteX9" fmla="*/ 48992 w 331350"/>
                <a:gd name="connsiteY9" fmla="*/ 90445 h 135113"/>
                <a:gd name="connsiteX10" fmla="*/ 59831 w 331350"/>
                <a:gd name="connsiteY10" fmla="*/ 98326 h 135113"/>
                <a:gd name="connsiteX11" fmla="*/ 72838 w 331350"/>
                <a:gd name="connsiteY11" fmla="*/ 106207 h 135113"/>
                <a:gd name="connsiteX12" fmla="*/ 86568 w 331350"/>
                <a:gd name="connsiteY12" fmla="*/ 112118 h 135113"/>
                <a:gd name="connsiteX13" fmla="*/ 101021 w 331350"/>
                <a:gd name="connsiteY13" fmla="*/ 117372 h 135113"/>
                <a:gd name="connsiteX14" fmla="*/ 116196 w 331350"/>
                <a:gd name="connsiteY14" fmla="*/ 121312 h 135113"/>
                <a:gd name="connsiteX15" fmla="*/ 132094 w 331350"/>
                <a:gd name="connsiteY15" fmla="*/ 123939 h 135113"/>
                <a:gd name="connsiteX16" fmla="*/ 148714 w 331350"/>
                <a:gd name="connsiteY16" fmla="*/ 125909 h 135113"/>
                <a:gd name="connsiteX17" fmla="*/ 165335 w 331350"/>
                <a:gd name="connsiteY17" fmla="*/ 127223 h 135113"/>
                <a:gd name="connsiteX18" fmla="*/ 182678 w 331350"/>
                <a:gd name="connsiteY18" fmla="*/ 125909 h 135113"/>
                <a:gd name="connsiteX19" fmla="*/ 199298 w 331350"/>
                <a:gd name="connsiteY19" fmla="*/ 123939 h 135113"/>
                <a:gd name="connsiteX20" fmla="*/ 215196 w 331350"/>
                <a:gd name="connsiteY20" fmla="*/ 121312 h 135113"/>
                <a:gd name="connsiteX21" fmla="*/ 230371 w 331350"/>
                <a:gd name="connsiteY21" fmla="*/ 117372 h 135113"/>
                <a:gd name="connsiteX22" fmla="*/ 244824 w 331350"/>
                <a:gd name="connsiteY22" fmla="*/ 112118 h 135113"/>
                <a:gd name="connsiteX23" fmla="*/ 258554 w 331350"/>
                <a:gd name="connsiteY23" fmla="*/ 106207 h 135113"/>
                <a:gd name="connsiteX24" fmla="*/ 271561 w 331350"/>
                <a:gd name="connsiteY24" fmla="*/ 98326 h 135113"/>
                <a:gd name="connsiteX25" fmla="*/ 283123 w 331350"/>
                <a:gd name="connsiteY25" fmla="*/ 90445 h 135113"/>
                <a:gd name="connsiteX26" fmla="*/ 293240 w 331350"/>
                <a:gd name="connsiteY26" fmla="*/ 82564 h 135113"/>
                <a:gd name="connsiteX27" fmla="*/ 302634 w 331350"/>
                <a:gd name="connsiteY27" fmla="*/ 72713 h 135113"/>
                <a:gd name="connsiteX28" fmla="*/ 311305 w 331350"/>
                <a:gd name="connsiteY28" fmla="*/ 62862 h 135113"/>
                <a:gd name="connsiteX29" fmla="*/ 317809 w 331350"/>
                <a:gd name="connsiteY29" fmla="*/ 52354 h 135113"/>
                <a:gd name="connsiteX30" fmla="*/ 324313 w 331350"/>
                <a:gd name="connsiteY30" fmla="*/ 41846 h 135113"/>
                <a:gd name="connsiteX31" fmla="*/ 327926 w 331350"/>
                <a:gd name="connsiteY31" fmla="*/ 30024 h 135113"/>
                <a:gd name="connsiteX32" fmla="*/ 330816 w 331350"/>
                <a:gd name="connsiteY32" fmla="*/ 18203 h 135113"/>
                <a:gd name="connsiteX33" fmla="*/ 331325 w 331350"/>
                <a:gd name="connsiteY33" fmla="*/ 13578 h 135113"/>
                <a:gd name="connsiteX34" fmla="*/ 331350 w 331350"/>
                <a:gd name="connsiteY34" fmla="*/ 13769 h 135113"/>
                <a:gd name="connsiteX35" fmla="*/ 329906 w 331350"/>
                <a:gd name="connsiteY35" fmla="*/ 26231 h 135113"/>
                <a:gd name="connsiteX36" fmla="*/ 327019 w 331350"/>
                <a:gd name="connsiteY36" fmla="*/ 38038 h 135113"/>
                <a:gd name="connsiteX37" fmla="*/ 323409 w 331350"/>
                <a:gd name="connsiteY37" fmla="*/ 49844 h 135113"/>
                <a:gd name="connsiteX38" fmla="*/ 316912 w 331350"/>
                <a:gd name="connsiteY38" fmla="*/ 60339 h 135113"/>
                <a:gd name="connsiteX39" fmla="*/ 310415 w 331350"/>
                <a:gd name="connsiteY39" fmla="*/ 71489 h 135113"/>
                <a:gd name="connsiteX40" fmla="*/ 301752 w 331350"/>
                <a:gd name="connsiteY40" fmla="*/ 81328 h 135113"/>
                <a:gd name="connsiteX41" fmla="*/ 292368 w 331350"/>
                <a:gd name="connsiteY41" fmla="*/ 91167 h 135113"/>
                <a:gd name="connsiteX42" fmla="*/ 282261 w 331350"/>
                <a:gd name="connsiteY42" fmla="*/ 99038 h 135113"/>
                <a:gd name="connsiteX43" fmla="*/ 270711 w 331350"/>
                <a:gd name="connsiteY43" fmla="*/ 106909 h 135113"/>
                <a:gd name="connsiteX44" fmla="*/ 257717 w 331350"/>
                <a:gd name="connsiteY44" fmla="*/ 113468 h 135113"/>
                <a:gd name="connsiteX45" fmla="*/ 244001 w 331350"/>
                <a:gd name="connsiteY45" fmla="*/ 120683 h 135113"/>
                <a:gd name="connsiteX46" fmla="*/ 229563 w 331350"/>
                <a:gd name="connsiteY46" fmla="*/ 125274 h 135113"/>
                <a:gd name="connsiteX47" fmla="*/ 214403 w 331350"/>
                <a:gd name="connsiteY47" fmla="*/ 129210 h 135113"/>
                <a:gd name="connsiteX48" fmla="*/ 198521 w 331350"/>
                <a:gd name="connsiteY48" fmla="*/ 132489 h 135113"/>
                <a:gd name="connsiteX49" fmla="*/ 181917 w 331350"/>
                <a:gd name="connsiteY49" fmla="*/ 134457 h 135113"/>
                <a:gd name="connsiteX50" fmla="*/ 164592 w 331350"/>
                <a:gd name="connsiteY50" fmla="*/ 135113 h 135113"/>
                <a:gd name="connsiteX51" fmla="*/ 147988 w 331350"/>
                <a:gd name="connsiteY51" fmla="*/ 134457 h 135113"/>
                <a:gd name="connsiteX52" fmla="*/ 131385 w 331350"/>
                <a:gd name="connsiteY52" fmla="*/ 132489 h 135113"/>
                <a:gd name="connsiteX53" fmla="*/ 115503 w 331350"/>
                <a:gd name="connsiteY53" fmla="*/ 129210 h 135113"/>
                <a:gd name="connsiteX54" fmla="*/ 100343 w 331350"/>
                <a:gd name="connsiteY54" fmla="*/ 125274 h 135113"/>
                <a:gd name="connsiteX55" fmla="*/ 85905 w 331350"/>
                <a:gd name="connsiteY55" fmla="*/ 120683 h 135113"/>
                <a:gd name="connsiteX56" fmla="*/ 72189 w 331350"/>
                <a:gd name="connsiteY56" fmla="*/ 113468 h 135113"/>
                <a:gd name="connsiteX57" fmla="*/ 59195 w 331350"/>
                <a:gd name="connsiteY57" fmla="*/ 106909 h 135113"/>
                <a:gd name="connsiteX58" fmla="*/ 48367 w 331350"/>
                <a:gd name="connsiteY58" fmla="*/ 99038 h 135113"/>
                <a:gd name="connsiteX59" fmla="*/ 37538 w 331350"/>
                <a:gd name="connsiteY59" fmla="*/ 91167 h 135113"/>
                <a:gd name="connsiteX60" fmla="*/ 28154 w 331350"/>
                <a:gd name="connsiteY60" fmla="*/ 81328 h 135113"/>
                <a:gd name="connsiteX61" fmla="*/ 19491 w 331350"/>
                <a:gd name="connsiteY61" fmla="*/ 71489 h 135113"/>
                <a:gd name="connsiteX62" fmla="*/ 12994 w 331350"/>
                <a:gd name="connsiteY62" fmla="*/ 60339 h 135113"/>
                <a:gd name="connsiteX63" fmla="*/ 6497 w 331350"/>
                <a:gd name="connsiteY63" fmla="*/ 49844 h 135113"/>
                <a:gd name="connsiteX64" fmla="*/ 2887 w 331350"/>
                <a:gd name="connsiteY64" fmla="*/ 38038 h 135113"/>
                <a:gd name="connsiteX65" fmla="*/ 0 w 331350"/>
                <a:gd name="connsiteY65" fmla="*/ 26231 h 135113"/>
                <a:gd name="connsiteX66" fmla="*/ 0 w 331350"/>
                <a:gd name="connsiteY66" fmla="*/ 13769 h 135113"/>
                <a:gd name="connsiteX67" fmla="*/ 0 w 331350"/>
                <a:gd name="connsiteY67" fmla="*/ 2618 h 135113"/>
                <a:gd name="connsiteX68" fmla="*/ 576 w 331350"/>
                <a:gd name="connsiteY68" fmla="*/ 0 h 13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1350" h="135113">
                  <a:moveTo>
                    <a:pt x="576" y="0"/>
                  </a:moveTo>
                  <a:lnTo>
                    <a:pt x="576" y="5068"/>
                  </a:lnTo>
                  <a:lnTo>
                    <a:pt x="576" y="18203"/>
                  </a:lnTo>
                  <a:lnTo>
                    <a:pt x="3466" y="30024"/>
                  </a:lnTo>
                  <a:lnTo>
                    <a:pt x="7079" y="41846"/>
                  </a:lnTo>
                  <a:lnTo>
                    <a:pt x="13583" y="52354"/>
                  </a:lnTo>
                  <a:lnTo>
                    <a:pt x="20087" y="62862"/>
                  </a:lnTo>
                  <a:lnTo>
                    <a:pt x="28758" y="72713"/>
                  </a:lnTo>
                  <a:lnTo>
                    <a:pt x="38152" y="82564"/>
                  </a:lnTo>
                  <a:lnTo>
                    <a:pt x="48992" y="90445"/>
                  </a:lnTo>
                  <a:lnTo>
                    <a:pt x="59831" y="98326"/>
                  </a:lnTo>
                  <a:lnTo>
                    <a:pt x="72838" y="106207"/>
                  </a:lnTo>
                  <a:lnTo>
                    <a:pt x="86568" y="112118"/>
                  </a:lnTo>
                  <a:lnTo>
                    <a:pt x="101021" y="117372"/>
                  </a:lnTo>
                  <a:lnTo>
                    <a:pt x="116196" y="121312"/>
                  </a:lnTo>
                  <a:lnTo>
                    <a:pt x="132094" y="123939"/>
                  </a:lnTo>
                  <a:lnTo>
                    <a:pt x="148714" y="125909"/>
                  </a:lnTo>
                  <a:lnTo>
                    <a:pt x="165335" y="127223"/>
                  </a:lnTo>
                  <a:lnTo>
                    <a:pt x="182678" y="125909"/>
                  </a:lnTo>
                  <a:lnTo>
                    <a:pt x="199298" y="123939"/>
                  </a:lnTo>
                  <a:lnTo>
                    <a:pt x="215196" y="121312"/>
                  </a:lnTo>
                  <a:lnTo>
                    <a:pt x="230371" y="117372"/>
                  </a:lnTo>
                  <a:lnTo>
                    <a:pt x="244824" y="112118"/>
                  </a:lnTo>
                  <a:lnTo>
                    <a:pt x="258554" y="106207"/>
                  </a:lnTo>
                  <a:lnTo>
                    <a:pt x="271561" y="98326"/>
                  </a:lnTo>
                  <a:lnTo>
                    <a:pt x="283123" y="90445"/>
                  </a:lnTo>
                  <a:lnTo>
                    <a:pt x="293240" y="82564"/>
                  </a:lnTo>
                  <a:lnTo>
                    <a:pt x="302634" y="72713"/>
                  </a:lnTo>
                  <a:lnTo>
                    <a:pt x="311305" y="62862"/>
                  </a:lnTo>
                  <a:lnTo>
                    <a:pt x="317809" y="52354"/>
                  </a:lnTo>
                  <a:lnTo>
                    <a:pt x="324313" y="41846"/>
                  </a:lnTo>
                  <a:lnTo>
                    <a:pt x="327926" y="30024"/>
                  </a:lnTo>
                  <a:lnTo>
                    <a:pt x="330816" y="18203"/>
                  </a:lnTo>
                  <a:lnTo>
                    <a:pt x="331325" y="13578"/>
                  </a:lnTo>
                  <a:lnTo>
                    <a:pt x="331350" y="13769"/>
                  </a:lnTo>
                  <a:lnTo>
                    <a:pt x="329906" y="26231"/>
                  </a:lnTo>
                  <a:lnTo>
                    <a:pt x="327019" y="38038"/>
                  </a:lnTo>
                  <a:lnTo>
                    <a:pt x="323409" y="49844"/>
                  </a:lnTo>
                  <a:lnTo>
                    <a:pt x="316912" y="60339"/>
                  </a:lnTo>
                  <a:lnTo>
                    <a:pt x="310415" y="71489"/>
                  </a:lnTo>
                  <a:lnTo>
                    <a:pt x="301752" y="81328"/>
                  </a:lnTo>
                  <a:lnTo>
                    <a:pt x="292368" y="91167"/>
                  </a:lnTo>
                  <a:lnTo>
                    <a:pt x="282261" y="99038"/>
                  </a:lnTo>
                  <a:lnTo>
                    <a:pt x="270711" y="106909"/>
                  </a:lnTo>
                  <a:lnTo>
                    <a:pt x="257717" y="113468"/>
                  </a:lnTo>
                  <a:lnTo>
                    <a:pt x="244001" y="120683"/>
                  </a:lnTo>
                  <a:lnTo>
                    <a:pt x="229563" y="125274"/>
                  </a:lnTo>
                  <a:lnTo>
                    <a:pt x="214403" y="129210"/>
                  </a:lnTo>
                  <a:lnTo>
                    <a:pt x="198521" y="132489"/>
                  </a:lnTo>
                  <a:lnTo>
                    <a:pt x="181917" y="134457"/>
                  </a:lnTo>
                  <a:lnTo>
                    <a:pt x="164592" y="135113"/>
                  </a:lnTo>
                  <a:lnTo>
                    <a:pt x="147988" y="134457"/>
                  </a:lnTo>
                  <a:lnTo>
                    <a:pt x="131385" y="132489"/>
                  </a:lnTo>
                  <a:lnTo>
                    <a:pt x="115503" y="129210"/>
                  </a:lnTo>
                  <a:lnTo>
                    <a:pt x="100343" y="125274"/>
                  </a:lnTo>
                  <a:lnTo>
                    <a:pt x="85905" y="120683"/>
                  </a:lnTo>
                  <a:lnTo>
                    <a:pt x="72189" y="113468"/>
                  </a:lnTo>
                  <a:lnTo>
                    <a:pt x="59195" y="106909"/>
                  </a:lnTo>
                  <a:lnTo>
                    <a:pt x="48367" y="99038"/>
                  </a:lnTo>
                  <a:lnTo>
                    <a:pt x="37538" y="91167"/>
                  </a:lnTo>
                  <a:lnTo>
                    <a:pt x="28154" y="81328"/>
                  </a:lnTo>
                  <a:lnTo>
                    <a:pt x="19491" y="71489"/>
                  </a:lnTo>
                  <a:lnTo>
                    <a:pt x="12994" y="60339"/>
                  </a:lnTo>
                  <a:lnTo>
                    <a:pt x="6497" y="49844"/>
                  </a:lnTo>
                  <a:lnTo>
                    <a:pt x="2887" y="38038"/>
                  </a:lnTo>
                  <a:lnTo>
                    <a:pt x="0" y="26231"/>
                  </a:lnTo>
                  <a:lnTo>
                    <a:pt x="0" y="13769"/>
                  </a:lnTo>
                  <a:lnTo>
                    <a:pt x="0" y="2618"/>
                  </a:lnTo>
                  <a:lnTo>
                    <a:pt x="576" y="0"/>
                  </a:lnTo>
                  <a:close/>
                </a:path>
              </a:pathLst>
            </a:cu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137C9DB4-BD71-4F87-9E1E-196D32BB6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0" t="34632" r="58918" b="60310"/>
            <a:stretch>
              <a:fillRect/>
            </a:stretch>
          </p:blipFill>
          <p:spPr>
            <a:xfrm>
              <a:off x="4108327" y="2502445"/>
              <a:ext cx="200145" cy="272303"/>
            </a:xfrm>
            <a:custGeom>
              <a:avLst/>
              <a:gdLst>
                <a:gd name="connsiteX0" fmla="*/ 55044 w 200145"/>
                <a:gd name="connsiteY0" fmla="*/ 0 h 272303"/>
                <a:gd name="connsiteX1" fmla="*/ 67316 w 200145"/>
                <a:gd name="connsiteY1" fmla="*/ 0 h 272303"/>
                <a:gd name="connsiteX2" fmla="*/ 81032 w 200145"/>
                <a:gd name="connsiteY2" fmla="*/ 656 h 272303"/>
                <a:gd name="connsiteX3" fmla="*/ 94026 w 200145"/>
                <a:gd name="connsiteY3" fmla="*/ 2625 h 272303"/>
                <a:gd name="connsiteX4" fmla="*/ 107021 w 200145"/>
                <a:gd name="connsiteY4" fmla="*/ 6562 h 272303"/>
                <a:gd name="connsiteX5" fmla="*/ 119293 w 200145"/>
                <a:gd name="connsiteY5" fmla="*/ 11812 h 272303"/>
                <a:gd name="connsiteX6" fmla="*/ 130843 w 200145"/>
                <a:gd name="connsiteY6" fmla="*/ 17718 h 272303"/>
                <a:gd name="connsiteX7" fmla="*/ 141672 w 200145"/>
                <a:gd name="connsiteY7" fmla="*/ 25593 h 272303"/>
                <a:gd name="connsiteX8" fmla="*/ 151778 w 200145"/>
                <a:gd name="connsiteY8" fmla="*/ 34124 h 272303"/>
                <a:gd name="connsiteX9" fmla="*/ 161163 w 200145"/>
                <a:gd name="connsiteY9" fmla="*/ 43968 h 272303"/>
                <a:gd name="connsiteX10" fmla="*/ 169826 w 200145"/>
                <a:gd name="connsiteY10" fmla="*/ 55124 h 272303"/>
                <a:gd name="connsiteX11" fmla="*/ 177045 w 200145"/>
                <a:gd name="connsiteY11" fmla="*/ 65623 h 272303"/>
                <a:gd name="connsiteX12" fmla="*/ 183542 w 200145"/>
                <a:gd name="connsiteY12" fmla="*/ 78092 h 272303"/>
                <a:gd name="connsiteX13" fmla="*/ 190039 w 200145"/>
                <a:gd name="connsiteY13" fmla="*/ 91216 h 272303"/>
                <a:gd name="connsiteX14" fmla="*/ 194370 w 200145"/>
                <a:gd name="connsiteY14" fmla="*/ 105654 h 272303"/>
                <a:gd name="connsiteX15" fmla="*/ 197980 w 200145"/>
                <a:gd name="connsiteY15" fmla="*/ 119434 h 272303"/>
                <a:gd name="connsiteX16" fmla="*/ 200145 w 200145"/>
                <a:gd name="connsiteY16" fmla="*/ 135184 h 272303"/>
                <a:gd name="connsiteX17" fmla="*/ 200145 w 200145"/>
                <a:gd name="connsiteY17" fmla="*/ 150277 h 272303"/>
                <a:gd name="connsiteX18" fmla="*/ 200145 w 200145"/>
                <a:gd name="connsiteY18" fmla="*/ 165371 h 272303"/>
                <a:gd name="connsiteX19" fmla="*/ 197980 w 200145"/>
                <a:gd name="connsiteY19" fmla="*/ 180464 h 272303"/>
                <a:gd name="connsiteX20" fmla="*/ 194370 w 200145"/>
                <a:gd name="connsiteY20" fmla="*/ 194901 h 272303"/>
                <a:gd name="connsiteX21" fmla="*/ 190039 w 200145"/>
                <a:gd name="connsiteY21" fmla="*/ 208682 h 272303"/>
                <a:gd name="connsiteX22" fmla="*/ 183542 w 200145"/>
                <a:gd name="connsiteY22" fmla="*/ 221807 h 272303"/>
                <a:gd name="connsiteX23" fmla="*/ 177045 w 200145"/>
                <a:gd name="connsiteY23" fmla="*/ 234275 h 272303"/>
                <a:gd name="connsiteX24" fmla="*/ 169826 w 200145"/>
                <a:gd name="connsiteY24" fmla="*/ 246087 h 272303"/>
                <a:gd name="connsiteX25" fmla="*/ 161163 w 200145"/>
                <a:gd name="connsiteY25" fmla="*/ 256587 h 272303"/>
                <a:gd name="connsiteX26" fmla="*/ 151778 w 200145"/>
                <a:gd name="connsiteY26" fmla="*/ 266430 h 272303"/>
                <a:gd name="connsiteX27" fmla="*/ 144242 w 200145"/>
                <a:gd name="connsiteY27" fmla="*/ 272303 h 272303"/>
                <a:gd name="connsiteX28" fmla="*/ 153220 w 200145"/>
                <a:gd name="connsiteY28" fmla="*/ 262889 h 272303"/>
                <a:gd name="connsiteX29" fmla="*/ 161883 w 200145"/>
                <a:gd name="connsiteY29" fmla="*/ 252394 h 272303"/>
                <a:gd name="connsiteX30" fmla="*/ 169102 w 200145"/>
                <a:gd name="connsiteY30" fmla="*/ 240588 h 272303"/>
                <a:gd name="connsiteX31" fmla="*/ 175599 w 200145"/>
                <a:gd name="connsiteY31" fmla="*/ 227469 h 272303"/>
                <a:gd name="connsiteX32" fmla="*/ 181374 w 200145"/>
                <a:gd name="connsiteY32" fmla="*/ 215007 h 272303"/>
                <a:gd name="connsiteX33" fmla="*/ 185706 w 200145"/>
                <a:gd name="connsiteY33" fmla="*/ 201233 h 272303"/>
                <a:gd name="connsiteX34" fmla="*/ 190037 w 200145"/>
                <a:gd name="connsiteY34" fmla="*/ 186147 h 272303"/>
                <a:gd name="connsiteX35" fmla="*/ 190759 w 200145"/>
                <a:gd name="connsiteY35" fmla="*/ 171717 h 272303"/>
                <a:gd name="connsiteX36" fmla="*/ 192203 w 200145"/>
                <a:gd name="connsiteY36" fmla="*/ 155975 h 272303"/>
                <a:gd name="connsiteX37" fmla="*/ 190759 w 200145"/>
                <a:gd name="connsiteY37" fmla="*/ 140233 h 272303"/>
                <a:gd name="connsiteX38" fmla="*/ 190037 w 200145"/>
                <a:gd name="connsiteY38" fmla="*/ 125802 h 272303"/>
                <a:gd name="connsiteX39" fmla="*/ 185706 w 200145"/>
                <a:gd name="connsiteY39" fmla="*/ 110716 h 272303"/>
                <a:gd name="connsiteX40" fmla="*/ 181374 w 200145"/>
                <a:gd name="connsiteY40" fmla="*/ 96942 h 272303"/>
                <a:gd name="connsiteX41" fmla="*/ 175599 w 200145"/>
                <a:gd name="connsiteY41" fmla="*/ 84480 h 272303"/>
                <a:gd name="connsiteX42" fmla="*/ 169102 w 200145"/>
                <a:gd name="connsiteY42" fmla="*/ 72017 h 272303"/>
                <a:gd name="connsiteX43" fmla="*/ 161883 w 200145"/>
                <a:gd name="connsiteY43" fmla="*/ 60211 h 272303"/>
                <a:gd name="connsiteX44" fmla="*/ 153220 w 200145"/>
                <a:gd name="connsiteY44" fmla="*/ 50372 h 272303"/>
                <a:gd name="connsiteX45" fmla="*/ 143836 w 200145"/>
                <a:gd name="connsiteY45" fmla="*/ 40533 h 272303"/>
                <a:gd name="connsiteX46" fmla="*/ 133729 w 200145"/>
                <a:gd name="connsiteY46" fmla="*/ 31351 h 272303"/>
                <a:gd name="connsiteX47" fmla="*/ 122179 w 200145"/>
                <a:gd name="connsiteY47" fmla="*/ 23480 h 272303"/>
                <a:gd name="connsiteX48" fmla="*/ 111350 w 200145"/>
                <a:gd name="connsiteY48" fmla="*/ 17576 h 272303"/>
                <a:gd name="connsiteX49" fmla="*/ 98356 w 200145"/>
                <a:gd name="connsiteY49" fmla="*/ 12985 h 272303"/>
                <a:gd name="connsiteX50" fmla="*/ 86084 w 200145"/>
                <a:gd name="connsiteY50" fmla="*/ 9049 h 272303"/>
                <a:gd name="connsiteX51" fmla="*/ 72368 w 200145"/>
                <a:gd name="connsiteY51" fmla="*/ 5770 h 272303"/>
                <a:gd name="connsiteX52" fmla="*/ 59374 w 200145"/>
                <a:gd name="connsiteY52" fmla="*/ 5770 h 272303"/>
                <a:gd name="connsiteX53" fmla="*/ 47823 w 200145"/>
                <a:gd name="connsiteY53" fmla="*/ 5770 h 272303"/>
                <a:gd name="connsiteX54" fmla="*/ 36995 w 200145"/>
                <a:gd name="connsiteY54" fmla="*/ 7738 h 272303"/>
                <a:gd name="connsiteX55" fmla="*/ 26167 w 200145"/>
                <a:gd name="connsiteY55" fmla="*/ 11017 h 272303"/>
                <a:gd name="connsiteX56" fmla="*/ 17504 w 200145"/>
                <a:gd name="connsiteY56" fmla="*/ 13641 h 272303"/>
                <a:gd name="connsiteX57" fmla="*/ 8841 w 200145"/>
                <a:gd name="connsiteY57" fmla="*/ 17576 h 272303"/>
                <a:gd name="connsiteX58" fmla="*/ 900 w 200145"/>
                <a:gd name="connsiteY58" fmla="*/ 22824 h 272303"/>
                <a:gd name="connsiteX59" fmla="*/ 0 w 200145"/>
                <a:gd name="connsiteY59" fmla="*/ 23315 h 272303"/>
                <a:gd name="connsiteX60" fmla="*/ 2346 w 200145"/>
                <a:gd name="connsiteY60" fmla="*/ 21656 h 272303"/>
                <a:gd name="connsiteX61" fmla="*/ 8843 w 200145"/>
                <a:gd name="connsiteY61" fmla="*/ 16406 h 272303"/>
                <a:gd name="connsiteX62" fmla="*/ 16784 w 200145"/>
                <a:gd name="connsiteY62" fmla="*/ 11812 h 272303"/>
                <a:gd name="connsiteX63" fmla="*/ 25446 w 200145"/>
                <a:gd name="connsiteY63" fmla="*/ 7875 h 272303"/>
                <a:gd name="connsiteX64" fmla="*/ 34831 w 200145"/>
                <a:gd name="connsiteY64" fmla="*/ 4594 h 272303"/>
                <a:gd name="connsiteX65" fmla="*/ 44938 w 200145"/>
                <a:gd name="connsiteY65" fmla="*/ 1969 h 272303"/>
                <a:gd name="connsiteX66" fmla="*/ 55044 w 200145"/>
                <a:gd name="connsiteY66" fmla="*/ 0 h 27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0145" h="272303">
                  <a:moveTo>
                    <a:pt x="55044" y="0"/>
                  </a:moveTo>
                  <a:lnTo>
                    <a:pt x="67316" y="0"/>
                  </a:lnTo>
                  <a:lnTo>
                    <a:pt x="81032" y="656"/>
                  </a:lnTo>
                  <a:lnTo>
                    <a:pt x="94026" y="2625"/>
                  </a:lnTo>
                  <a:lnTo>
                    <a:pt x="107021" y="6562"/>
                  </a:lnTo>
                  <a:lnTo>
                    <a:pt x="119293" y="11812"/>
                  </a:lnTo>
                  <a:lnTo>
                    <a:pt x="130843" y="17718"/>
                  </a:lnTo>
                  <a:lnTo>
                    <a:pt x="141672" y="25593"/>
                  </a:lnTo>
                  <a:lnTo>
                    <a:pt x="151778" y="34124"/>
                  </a:lnTo>
                  <a:lnTo>
                    <a:pt x="161163" y="43968"/>
                  </a:lnTo>
                  <a:lnTo>
                    <a:pt x="169826" y="55124"/>
                  </a:lnTo>
                  <a:lnTo>
                    <a:pt x="177045" y="65623"/>
                  </a:lnTo>
                  <a:lnTo>
                    <a:pt x="183542" y="78092"/>
                  </a:lnTo>
                  <a:lnTo>
                    <a:pt x="190039" y="91216"/>
                  </a:lnTo>
                  <a:lnTo>
                    <a:pt x="194370" y="105654"/>
                  </a:lnTo>
                  <a:lnTo>
                    <a:pt x="197980" y="119434"/>
                  </a:lnTo>
                  <a:lnTo>
                    <a:pt x="200145" y="135184"/>
                  </a:lnTo>
                  <a:lnTo>
                    <a:pt x="200145" y="150277"/>
                  </a:lnTo>
                  <a:lnTo>
                    <a:pt x="200145" y="165371"/>
                  </a:lnTo>
                  <a:lnTo>
                    <a:pt x="197980" y="180464"/>
                  </a:lnTo>
                  <a:lnTo>
                    <a:pt x="194370" y="194901"/>
                  </a:lnTo>
                  <a:lnTo>
                    <a:pt x="190039" y="208682"/>
                  </a:lnTo>
                  <a:lnTo>
                    <a:pt x="183542" y="221807"/>
                  </a:lnTo>
                  <a:lnTo>
                    <a:pt x="177045" y="234275"/>
                  </a:lnTo>
                  <a:lnTo>
                    <a:pt x="169826" y="246087"/>
                  </a:lnTo>
                  <a:lnTo>
                    <a:pt x="161163" y="256587"/>
                  </a:lnTo>
                  <a:lnTo>
                    <a:pt x="151778" y="266430"/>
                  </a:lnTo>
                  <a:lnTo>
                    <a:pt x="144242" y="272303"/>
                  </a:lnTo>
                  <a:lnTo>
                    <a:pt x="153220" y="262889"/>
                  </a:lnTo>
                  <a:lnTo>
                    <a:pt x="161883" y="252394"/>
                  </a:lnTo>
                  <a:lnTo>
                    <a:pt x="169102" y="240588"/>
                  </a:lnTo>
                  <a:lnTo>
                    <a:pt x="175599" y="227469"/>
                  </a:lnTo>
                  <a:lnTo>
                    <a:pt x="181374" y="215007"/>
                  </a:lnTo>
                  <a:lnTo>
                    <a:pt x="185706" y="201233"/>
                  </a:lnTo>
                  <a:lnTo>
                    <a:pt x="190037" y="186147"/>
                  </a:lnTo>
                  <a:lnTo>
                    <a:pt x="190759" y="171717"/>
                  </a:lnTo>
                  <a:lnTo>
                    <a:pt x="192203" y="155975"/>
                  </a:lnTo>
                  <a:lnTo>
                    <a:pt x="190759" y="140233"/>
                  </a:lnTo>
                  <a:lnTo>
                    <a:pt x="190037" y="125802"/>
                  </a:lnTo>
                  <a:lnTo>
                    <a:pt x="185706" y="110716"/>
                  </a:lnTo>
                  <a:lnTo>
                    <a:pt x="181374" y="96942"/>
                  </a:lnTo>
                  <a:lnTo>
                    <a:pt x="175599" y="84480"/>
                  </a:lnTo>
                  <a:lnTo>
                    <a:pt x="169102" y="72017"/>
                  </a:lnTo>
                  <a:lnTo>
                    <a:pt x="161883" y="60211"/>
                  </a:lnTo>
                  <a:lnTo>
                    <a:pt x="153220" y="50372"/>
                  </a:lnTo>
                  <a:lnTo>
                    <a:pt x="143836" y="40533"/>
                  </a:lnTo>
                  <a:lnTo>
                    <a:pt x="133729" y="31351"/>
                  </a:lnTo>
                  <a:lnTo>
                    <a:pt x="122179" y="23480"/>
                  </a:lnTo>
                  <a:lnTo>
                    <a:pt x="111350" y="17576"/>
                  </a:lnTo>
                  <a:lnTo>
                    <a:pt x="98356" y="12985"/>
                  </a:lnTo>
                  <a:lnTo>
                    <a:pt x="86084" y="9049"/>
                  </a:lnTo>
                  <a:lnTo>
                    <a:pt x="72368" y="5770"/>
                  </a:lnTo>
                  <a:lnTo>
                    <a:pt x="59374" y="5770"/>
                  </a:lnTo>
                  <a:lnTo>
                    <a:pt x="47823" y="5770"/>
                  </a:lnTo>
                  <a:lnTo>
                    <a:pt x="36995" y="7738"/>
                  </a:lnTo>
                  <a:lnTo>
                    <a:pt x="26167" y="11017"/>
                  </a:lnTo>
                  <a:lnTo>
                    <a:pt x="17504" y="13641"/>
                  </a:lnTo>
                  <a:lnTo>
                    <a:pt x="8841" y="17576"/>
                  </a:lnTo>
                  <a:lnTo>
                    <a:pt x="900" y="22824"/>
                  </a:lnTo>
                  <a:lnTo>
                    <a:pt x="0" y="23315"/>
                  </a:lnTo>
                  <a:lnTo>
                    <a:pt x="2346" y="21656"/>
                  </a:lnTo>
                  <a:lnTo>
                    <a:pt x="8843" y="16406"/>
                  </a:lnTo>
                  <a:lnTo>
                    <a:pt x="16784" y="11812"/>
                  </a:lnTo>
                  <a:lnTo>
                    <a:pt x="25446" y="7875"/>
                  </a:lnTo>
                  <a:lnTo>
                    <a:pt x="34831" y="4594"/>
                  </a:lnTo>
                  <a:lnTo>
                    <a:pt x="44938" y="1969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D16726FE-22E7-4D01-BE50-22D3D38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6" t="35065" r="63390" b="63975"/>
            <a:stretch>
              <a:fillRect/>
            </a:stretch>
          </p:blipFill>
          <p:spPr>
            <a:xfrm>
              <a:off x="4061121" y="2525760"/>
              <a:ext cx="47206" cy="51706"/>
            </a:xfrm>
            <a:custGeom>
              <a:avLst/>
              <a:gdLst>
                <a:gd name="connsiteX0" fmla="*/ 47206 w 47206"/>
                <a:gd name="connsiteY0" fmla="*/ 0 h 51706"/>
                <a:gd name="connsiteX1" fmla="*/ 43055 w 47206"/>
                <a:gd name="connsiteY1" fmla="*/ 2934 h 51706"/>
                <a:gd name="connsiteX2" fmla="*/ 33670 w 47206"/>
                <a:gd name="connsiteY2" fmla="*/ 12778 h 51706"/>
                <a:gd name="connsiteX3" fmla="*/ 27173 w 47206"/>
                <a:gd name="connsiteY3" fmla="*/ 20653 h 51706"/>
                <a:gd name="connsiteX4" fmla="*/ 21398 w 47206"/>
                <a:gd name="connsiteY4" fmla="*/ 29840 h 51706"/>
                <a:gd name="connsiteX5" fmla="*/ 17066 w 47206"/>
                <a:gd name="connsiteY5" fmla="*/ 35746 h 51706"/>
                <a:gd name="connsiteX6" fmla="*/ 12735 w 47206"/>
                <a:gd name="connsiteY6" fmla="*/ 41652 h 51706"/>
                <a:gd name="connsiteX7" fmla="*/ 7682 w 47206"/>
                <a:gd name="connsiteY7" fmla="*/ 46246 h 51706"/>
                <a:gd name="connsiteX8" fmla="*/ 3350 w 47206"/>
                <a:gd name="connsiteY8" fmla="*/ 50183 h 51706"/>
                <a:gd name="connsiteX9" fmla="*/ 0 w 47206"/>
                <a:gd name="connsiteY9" fmla="*/ 51706 h 51706"/>
                <a:gd name="connsiteX10" fmla="*/ 4071 w 47206"/>
                <a:gd name="connsiteY10" fmla="*/ 47391 h 51706"/>
                <a:gd name="connsiteX11" fmla="*/ 9124 w 47206"/>
                <a:gd name="connsiteY11" fmla="*/ 41487 h 51706"/>
                <a:gd name="connsiteX12" fmla="*/ 12733 w 47206"/>
                <a:gd name="connsiteY12" fmla="*/ 34928 h 51706"/>
                <a:gd name="connsiteX13" fmla="*/ 17787 w 47206"/>
                <a:gd name="connsiteY13" fmla="*/ 27057 h 51706"/>
                <a:gd name="connsiteX14" fmla="*/ 25727 w 47206"/>
                <a:gd name="connsiteY14" fmla="*/ 17874 h 51706"/>
                <a:gd name="connsiteX15" fmla="*/ 35112 w 47206"/>
                <a:gd name="connsiteY15" fmla="*/ 9347 h 51706"/>
                <a:gd name="connsiteX16" fmla="*/ 40887 w 47206"/>
                <a:gd name="connsiteY16" fmla="*/ 3444 h 51706"/>
                <a:gd name="connsiteX17" fmla="*/ 47206 w 47206"/>
                <a:gd name="connsiteY17" fmla="*/ 0 h 5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206" h="51706">
                  <a:moveTo>
                    <a:pt x="47206" y="0"/>
                  </a:moveTo>
                  <a:lnTo>
                    <a:pt x="43055" y="2934"/>
                  </a:lnTo>
                  <a:lnTo>
                    <a:pt x="33670" y="12778"/>
                  </a:lnTo>
                  <a:lnTo>
                    <a:pt x="27173" y="20653"/>
                  </a:lnTo>
                  <a:lnTo>
                    <a:pt x="21398" y="29840"/>
                  </a:lnTo>
                  <a:lnTo>
                    <a:pt x="17066" y="35746"/>
                  </a:lnTo>
                  <a:lnTo>
                    <a:pt x="12735" y="41652"/>
                  </a:lnTo>
                  <a:lnTo>
                    <a:pt x="7682" y="46246"/>
                  </a:lnTo>
                  <a:lnTo>
                    <a:pt x="3350" y="50183"/>
                  </a:lnTo>
                  <a:lnTo>
                    <a:pt x="0" y="51706"/>
                  </a:lnTo>
                  <a:lnTo>
                    <a:pt x="4071" y="47391"/>
                  </a:lnTo>
                  <a:lnTo>
                    <a:pt x="9124" y="41487"/>
                  </a:lnTo>
                  <a:lnTo>
                    <a:pt x="12733" y="34928"/>
                  </a:lnTo>
                  <a:lnTo>
                    <a:pt x="17787" y="27057"/>
                  </a:lnTo>
                  <a:lnTo>
                    <a:pt x="25727" y="17874"/>
                  </a:lnTo>
                  <a:lnTo>
                    <a:pt x="35112" y="9347"/>
                  </a:lnTo>
                  <a:lnTo>
                    <a:pt x="40887" y="3444"/>
                  </a:lnTo>
                  <a:lnTo>
                    <a:pt x="47206" y="0"/>
                  </a:lnTo>
                  <a:close/>
                </a:path>
              </a:pathLst>
            </a:cu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494E95D9-0956-40A6-A90F-CB917B71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7" t="35279" r="35868" b="60709"/>
            <a:stretch>
              <a:fillRect/>
            </a:stretch>
          </p:blipFill>
          <p:spPr>
            <a:xfrm>
              <a:off x="5163918" y="2537259"/>
              <a:ext cx="176142" cy="215984"/>
            </a:xfrm>
            <a:custGeom>
              <a:avLst/>
              <a:gdLst>
                <a:gd name="connsiteX0" fmla="*/ 119163 w 176142"/>
                <a:gd name="connsiteY0" fmla="*/ 0 h 215984"/>
                <a:gd name="connsiteX1" fmla="*/ 132885 w 176142"/>
                <a:gd name="connsiteY1" fmla="*/ 0 h 215984"/>
                <a:gd name="connsiteX2" fmla="*/ 144440 w 176142"/>
                <a:gd name="connsiteY2" fmla="*/ 0 h 215984"/>
                <a:gd name="connsiteX3" fmla="*/ 155273 w 176142"/>
                <a:gd name="connsiteY3" fmla="*/ 1968 h 215984"/>
                <a:gd name="connsiteX4" fmla="*/ 166106 w 176142"/>
                <a:gd name="connsiteY4" fmla="*/ 4593 h 215984"/>
                <a:gd name="connsiteX5" fmla="*/ 174772 w 176142"/>
                <a:gd name="connsiteY5" fmla="*/ 7874 h 215984"/>
                <a:gd name="connsiteX6" fmla="*/ 176142 w 176142"/>
                <a:gd name="connsiteY6" fmla="*/ 8497 h 215984"/>
                <a:gd name="connsiteX7" fmla="*/ 166037 w 176142"/>
                <a:gd name="connsiteY7" fmla="*/ 5216 h 215984"/>
                <a:gd name="connsiteX8" fmla="*/ 156653 w 176142"/>
                <a:gd name="connsiteY8" fmla="*/ 2591 h 215984"/>
                <a:gd name="connsiteX9" fmla="*/ 145824 w 176142"/>
                <a:gd name="connsiteY9" fmla="*/ 623 h 215984"/>
                <a:gd name="connsiteX10" fmla="*/ 134274 w 176142"/>
                <a:gd name="connsiteY10" fmla="*/ 623 h 215984"/>
                <a:gd name="connsiteX11" fmla="*/ 119836 w 176142"/>
                <a:gd name="connsiteY11" fmla="*/ 1279 h 215984"/>
                <a:gd name="connsiteX12" fmla="*/ 106842 w 176142"/>
                <a:gd name="connsiteY12" fmla="*/ 3248 h 215984"/>
                <a:gd name="connsiteX13" fmla="*/ 93848 w 176142"/>
                <a:gd name="connsiteY13" fmla="*/ 7185 h 215984"/>
                <a:gd name="connsiteX14" fmla="*/ 82297 w 176142"/>
                <a:gd name="connsiteY14" fmla="*/ 12435 h 215984"/>
                <a:gd name="connsiteX15" fmla="*/ 70025 w 176142"/>
                <a:gd name="connsiteY15" fmla="*/ 18341 h 215984"/>
                <a:gd name="connsiteX16" fmla="*/ 59197 w 176142"/>
                <a:gd name="connsiteY16" fmla="*/ 26216 h 215984"/>
                <a:gd name="connsiteX17" fmla="*/ 48368 w 176142"/>
                <a:gd name="connsiteY17" fmla="*/ 34747 h 215984"/>
                <a:gd name="connsiteX18" fmla="*/ 40428 w 176142"/>
                <a:gd name="connsiteY18" fmla="*/ 44590 h 215984"/>
                <a:gd name="connsiteX19" fmla="*/ 31765 w 176142"/>
                <a:gd name="connsiteY19" fmla="*/ 55090 h 215984"/>
                <a:gd name="connsiteX20" fmla="*/ 23824 w 176142"/>
                <a:gd name="connsiteY20" fmla="*/ 66246 h 215984"/>
                <a:gd name="connsiteX21" fmla="*/ 16605 w 176142"/>
                <a:gd name="connsiteY21" fmla="*/ 78714 h 215984"/>
                <a:gd name="connsiteX22" fmla="*/ 10830 w 176142"/>
                <a:gd name="connsiteY22" fmla="*/ 92495 h 215984"/>
                <a:gd name="connsiteX23" fmla="*/ 6498 w 176142"/>
                <a:gd name="connsiteY23" fmla="*/ 106276 h 215984"/>
                <a:gd name="connsiteX24" fmla="*/ 3611 w 176142"/>
                <a:gd name="connsiteY24" fmla="*/ 120057 h 215984"/>
                <a:gd name="connsiteX25" fmla="*/ 1445 w 176142"/>
                <a:gd name="connsiteY25" fmla="*/ 135806 h 215984"/>
                <a:gd name="connsiteX26" fmla="*/ 1 w 176142"/>
                <a:gd name="connsiteY26" fmla="*/ 150244 h 215984"/>
                <a:gd name="connsiteX27" fmla="*/ 1445 w 176142"/>
                <a:gd name="connsiteY27" fmla="*/ 165993 h 215984"/>
                <a:gd name="connsiteX28" fmla="*/ 3611 w 176142"/>
                <a:gd name="connsiteY28" fmla="*/ 181086 h 215984"/>
                <a:gd name="connsiteX29" fmla="*/ 6498 w 176142"/>
                <a:gd name="connsiteY29" fmla="*/ 195524 h 215984"/>
                <a:gd name="connsiteX30" fmla="*/ 10830 w 176142"/>
                <a:gd name="connsiteY30" fmla="*/ 209304 h 215984"/>
                <a:gd name="connsiteX31" fmla="*/ 13924 w 176142"/>
                <a:gd name="connsiteY31" fmla="*/ 215984 h 215984"/>
                <a:gd name="connsiteX32" fmla="*/ 10110 w 176142"/>
                <a:gd name="connsiteY32" fmla="*/ 208669 h 215984"/>
                <a:gd name="connsiteX33" fmla="*/ 5777 w 176142"/>
                <a:gd name="connsiteY33" fmla="*/ 194889 h 215984"/>
                <a:gd name="connsiteX34" fmla="*/ 2166 w 176142"/>
                <a:gd name="connsiteY34" fmla="*/ 180453 h 215984"/>
                <a:gd name="connsiteX35" fmla="*/ 0 w 176142"/>
                <a:gd name="connsiteY35" fmla="*/ 165360 h 215984"/>
                <a:gd name="connsiteX36" fmla="*/ 0 w 176142"/>
                <a:gd name="connsiteY36" fmla="*/ 149612 h 215984"/>
                <a:gd name="connsiteX37" fmla="*/ 0 w 176142"/>
                <a:gd name="connsiteY37" fmla="*/ 133863 h 215984"/>
                <a:gd name="connsiteX38" fmla="*/ 2166 w 176142"/>
                <a:gd name="connsiteY38" fmla="*/ 119427 h 215984"/>
                <a:gd name="connsiteX39" fmla="*/ 5777 w 176142"/>
                <a:gd name="connsiteY39" fmla="*/ 104990 h 215984"/>
                <a:gd name="connsiteX40" fmla="*/ 10110 w 176142"/>
                <a:gd name="connsiteY40" fmla="*/ 91210 h 215984"/>
                <a:gd name="connsiteX41" fmla="*/ 16610 w 176142"/>
                <a:gd name="connsiteY41" fmla="*/ 78087 h 215984"/>
                <a:gd name="connsiteX42" fmla="*/ 23110 w 176142"/>
                <a:gd name="connsiteY42" fmla="*/ 65619 h 215984"/>
                <a:gd name="connsiteX43" fmla="*/ 30332 w 176142"/>
                <a:gd name="connsiteY43" fmla="*/ 53807 h 215984"/>
                <a:gd name="connsiteX44" fmla="*/ 38999 w 176142"/>
                <a:gd name="connsiteY44" fmla="*/ 43965 h 215984"/>
                <a:gd name="connsiteX45" fmla="*/ 48387 w 176142"/>
                <a:gd name="connsiteY45" fmla="*/ 34122 h 215984"/>
                <a:gd name="connsiteX46" fmla="*/ 58498 w 176142"/>
                <a:gd name="connsiteY46" fmla="*/ 25591 h 215984"/>
                <a:gd name="connsiteX47" fmla="*/ 69331 w 176142"/>
                <a:gd name="connsiteY47" fmla="*/ 17717 h 215984"/>
                <a:gd name="connsiteX48" fmla="*/ 80886 w 176142"/>
                <a:gd name="connsiteY48" fmla="*/ 11811 h 215984"/>
                <a:gd name="connsiteX49" fmla="*/ 93164 w 176142"/>
                <a:gd name="connsiteY49" fmla="*/ 6562 h 215984"/>
                <a:gd name="connsiteX50" fmla="*/ 106163 w 176142"/>
                <a:gd name="connsiteY50" fmla="*/ 2624 h 215984"/>
                <a:gd name="connsiteX51" fmla="*/ 119163 w 176142"/>
                <a:gd name="connsiteY51" fmla="*/ 0 h 21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6142" h="215984">
                  <a:moveTo>
                    <a:pt x="119163" y="0"/>
                  </a:moveTo>
                  <a:lnTo>
                    <a:pt x="132885" y="0"/>
                  </a:lnTo>
                  <a:lnTo>
                    <a:pt x="144440" y="0"/>
                  </a:lnTo>
                  <a:lnTo>
                    <a:pt x="155273" y="1968"/>
                  </a:lnTo>
                  <a:lnTo>
                    <a:pt x="166106" y="4593"/>
                  </a:lnTo>
                  <a:lnTo>
                    <a:pt x="174772" y="7874"/>
                  </a:lnTo>
                  <a:lnTo>
                    <a:pt x="176142" y="8497"/>
                  </a:lnTo>
                  <a:lnTo>
                    <a:pt x="166037" y="5216"/>
                  </a:lnTo>
                  <a:lnTo>
                    <a:pt x="156653" y="2591"/>
                  </a:lnTo>
                  <a:lnTo>
                    <a:pt x="145824" y="623"/>
                  </a:lnTo>
                  <a:lnTo>
                    <a:pt x="134274" y="623"/>
                  </a:lnTo>
                  <a:lnTo>
                    <a:pt x="119836" y="1279"/>
                  </a:lnTo>
                  <a:lnTo>
                    <a:pt x="106842" y="3248"/>
                  </a:lnTo>
                  <a:lnTo>
                    <a:pt x="93848" y="7185"/>
                  </a:lnTo>
                  <a:lnTo>
                    <a:pt x="82297" y="12435"/>
                  </a:lnTo>
                  <a:lnTo>
                    <a:pt x="70025" y="18341"/>
                  </a:lnTo>
                  <a:lnTo>
                    <a:pt x="59197" y="26216"/>
                  </a:lnTo>
                  <a:lnTo>
                    <a:pt x="48368" y="34747"/>
                  </a:lnTo>
                  <a:lnTo>
                    <a:pt x="40428" y="44590"/>
                  </a:lnTo>
                  <a:lnTo>
                    <a:pt x="31765" y="55090"/>
                  </a:lnTo>
                  <a:lnTo>
                    <a:pt x="23824" y="66246"/>
                  </a:lnTo>
                  <a:lnTo>
                    <a:pt x="16605" y="78714"/>
                  </a:lnTo>
                  <a:lnTo>
                    <a:pt x="10830" y="92495"/>
                  </a:lnTo>
                  <a:lnTo>
                    <a:pt x="6498" y="106276"/>
                  </a:lnTo>
                  <a:lnTo>
                    <a:pt x="3611" y="120057"/>
                  </a:lnTo>
                  <a:lnTo>
                    <a:pt x="1445" y="135806"/>
                  </a:lnTo>
                  <a:lnTo>
                    <a:pt x="1" y="150244"/>
                  </a:lnTo>
                  <a:lnTo>
                    <a:pt x="1445" y="165993"/>
                  </a:lnTo>
                  <a:lnTo>
                    <a:pt x="3611" y="181086"/>
                  </a:lnTo>
                  <a:lnTo>
                    <a:pt x="6498" y="195524"/>
                  </a:lnTo>
                  <a:lnTo>
                    <a:pt x="10830" y="209304"/>
                  </a:lnTo>
                  <a:lnTo>
                    <a:pt x="13924" y="215984"/>
                  </a:lnTo>
                  <a:lnTo>
                    <a:pt x="10110" y="208669"/>
                  </a:lnTo>
                  <a:lnTo>
                    <a:pt x="5777" y="194889"/>
                  </a:lnTo>
                  <a:lnTo>
                    <a:pt x="2166" y="180453"/>
                  </a:lnTo>
                  <a:lnTo>
                    <a:pt x="0" y="165360"/>
                  </a:lnTo>
                  <a:lnTo>
                    <a:pt x="0" y="149612"/>
                  </a:lnTo>
                  <a:lnTo>
                    <a:pt x="0" y="133863"/>
                  </a:lnTo>
                  <a:lnTo>
                    <a:pt x="2166" y="119427"/>
                  </a:lnTo>
                  <a:lnTo>
                    <a:pt x="5777" y="104990"/>
                  </a:lnTo>
                  <a:lnTo>
                    <a:pt x="10110" y="91210"/>
                  </a:lnTo>
                  <a:lnTo>
                    <a:pt x="16610" y="78087"/>
                  </a:lnTo>
                  <a:lnTo>
                    <a:pt x="23110" y="65619"/>
                  </a:lnTo>
                  <a:lnTo>
                    <a:pt x="30332" y="53807"/>
                  </a:lnTo>
                  <a:lnTo>
                    <a:pt x="38999" y="43965"/>
                  </a:lnTo>
                  <a:lnTo>
                    <a:pt x="48387" y="34122"/>
                  </a:lnTo>
                  <a:lnTo>
                    <a:pt x="58498" y="25591"/>
                  </a:lnTo>
                  <a:lnTo>
                    <a:pt x="69331" y="17717"/>
                  </a:lnTo>
                  <a:lnTo>
                    <a:pt x="80886" y="11811"/>
                  </a:lnTo>
                  <a:lnTo>
                    <a:pt x="93164" y="6562"/>
                  </a:lnTo>
                  <a:lnTo>
                    <a:pt x="106163" y="2624"/>
                  </a:lnTo>
                  <a:lnTo>
                    <a:pt x="119163" y="0"/>
                  </a:lnTo>
                  <a:close/>
                </a:path>
              </a:pathLst>
            </a:cu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77E69187-1BD1-412F-994E-920D66ECF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2" t="35436" r="35852" b="64558"/>
            <a:stretch>
              <a:fillRect/>
            </a:stretch>
          </p:blipFill>
          <p:spPr>
            <a:xfrm>
              <a:off x="5340060" y="2545756"/>
              <a:ext cx="720" cy="326"/>
            </a:xfrm>
            <a:custGeom>
              <a:avLst/>
              <a:gdLst>
                <a:gd name="connsiteX0" fmla="*/ 0 w 720"/>
                <a:gd name="connsiteY0" fmla="*/ 0 h 326"/>
                <a:gd name="connsiteX1" fmla="*/ 2 w 720"/>
                <a:gd name="connsiteY1" fmla="*/ 0 h 326"/>
                <a:gd name="connsiteX2" fmla="*/ 720 w 720"/>
                <a:gd name="connsiteY2" fmla="*/ 326 h 326"/>
                <a:gd name="connsiteX3" fmla="*/ 0 w 720"/>
                <a:gd name="connsiteY3" fmla="*/ 0 h 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" h="326">
                  <a:moveTo>
                    <a:pt x="0" y="0"/>
                  </a:moveTo>
                  <a:lnTo>
                    <a:pt x="2" y="0"/>
                  </a:lnTo>
                  <a:lnTo>
                    <a:pt x="720" y="32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A81E0263-DB33-41E6-96E2-354A56612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5442" r="35704" b="64502"/>
            <a:stretch>
              <a:fillRect/>
            </a:stretch>
          </p:blipFill>
          <p:spPr>
            <a:xfrm>
              <a:off x="5340780" y="2546082"/>
              <a:ext cx="6595" cy="2998"/>
            </a:xfrm>
            <a:custGeom>
              <a:avLst/>
              <a:gdLst>
                <a:gd name="connsiteX0" fmla="*/ 0 w 6595"/>
                <a:gd name="connsiteY0" fmla="*/ 0 h 2998"/>
                <a:gd name="connsiteX1" fmla="*/ 6577 w 6595"/>
                <a:gd name="connsiteY1" fmla="*/ 2988 h 2998"/>
                <a:gd name="connsiteX2" fmla="*/ 6595 w 6595"/>
                <a:gd name="connsiteY2" fmla="*/ 2998 h 2998"/>
                <a:gd name="connsiteX3" fmla="*/ 0 w 6595"/>
                <a:gd name="connsiteY3" fmla="*/ 0 h 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5" h="2998">
                  <a:moveTo>
                    <a:pt x="0" y="0"/>
                  </a:moveTo>
                  <a:lnTo>
                    <a:pt x="6577" y="2988"/>
                  </a:lnTo>
                  <a:lnTo>
                    <a:pt x="6595" y="29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D65E52F5-15EF-4265-9166-AFE914BB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96" t="35498" r="35610" b="64456"/>
            <a:stretch>
              <a:fillRect/>
            </a:stretch>
          </p:blipFill>
          <p:spPr>
            <a:xfrm>
              <a:off x="5347375" y="2549080"/>
              <a:ext cx="4225" cy="2443"/>
            </a:xfrm>
            <a:custGeom>
              <a:avLst/>
              <a:gdLst>
                <a:gd name="connsiteX0" fmla="*/ 0 w 4225"/>
                <a:gd name="connsiteY0" fmla="*/ 0 h 2443"/>
                <a:gd name="connsiteX1" fmla="*/ 1350 w 4225"/>
                <a:gd name="connsiteY1" fmla="*/ 614 h 2443"/>
                <a:gd name="connsiteX2" fmla="*/ 4225 w 4225"/>
                <a:gd name="connsiteY2" fmla="*/ 2443 h 2443"/>
                <a:gd name="connsiteX3" fmla="*/ 0 w 4225"/>
                <a:gd name="connsiteY3" fmla="*/ 0 h 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5" h="2443">
                  <a:moveTo>
                    <a:pt x="0" y="0"/>
                  </a:moveTo>
                  <a:lnTo>
                    <a:pt x="1350" y="614"/>
                  </a:lnTo>
                  <a:lnTo>
                    <a:pt x="4225" y="24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C5B55302-5351-466A-A4C4-34B160EF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0" t="35544" r="34562" b="63530"/>
            <a:stretch>
              <a:fillRect/>
            </a:stretch>
          </p:blipFill>
          <p:spPr>
            <a:xfrm>
              <a:off x="5351600" y="2551523"/>
              <a:ext cx="46912" cy="49878"/>
            </a:xfrm>
            <a:custGeom>
              <a:avLst/>
              <a:gdLst>
                <a:gd name="connsiteX0" fmla="*/ 0 w 46912"/>
                <a:gd name="connsiteY0" fmla="*/ 0 h 49878"/>
                <a:gd name="connsiteX1" fmla="*/ 3701 w 46912"/>
                <a:gd name="connsiteY1" fmla="*/ 2140 h 49878"/>
                <a:gd name="connsiteX2" fmla="*/ 10201 w 46912"/>
                <a:gd name="connsiteY2" fmla="*/ 6078 h 49878"/>
                <a:gd name="connsiteX3" fmla="*/ 16701 w 46912"/>
                <a:gd name="connsiteY3" fmla="*/ 11327 h 49878"/>
                <a:gd name="connsiteX4" fmla="*/ 26089 w 46912"/>
                <a:gd name="connsiteY4" fmla="*/ 20514 h 49878"/>
                <a:gd name="connsiteX5" fmla="*/ 34033 w 46912"/>
                <a:gd name="connsiteY5" fmla="*/ 29701 h 49878"/>
                <a:gd name="connsiteX6" fmla="*/ 39089 w 46912"/>
                <a:gd name="connsiteY6" fmla="*/ 37575 h 49878"/>
                <a:gd name="connsiteX7" fmla="*/ 42700 w 46912"/>
                <a:gd name="connsiteY7" fmla="*/ 44137 h 49878"/>
                <a:gd name="connsiteX8" fmla="*/ 46912 w 46912"/>
                <a:gd name="connsiteY8" fmla="*/ 49878 h 49878"/>
                <a:gd name="connsiteX9" fmla="*/ 43326 w 46912"/>
                <a:gd name="connsiteY9" fmla="*/ 46076 h 49878"/>
                <a:gd name="connsiteX10" fmla="*/ 38995 w 46912"/>
                <a:gd name="connsiteY10" fmla="*/ 38857 h 49878"/>
                <a:gd name="connsiteX11" fmla="*/ 33941 w 46912"/>
                <a:gd name="connsiteY11" fmla="*/ 30326 h 49878"/>
                <a:gd name="connsiteX12" fmla="*/ 27444 w 46912"/>
                <a:gd name="connsiteY12" fmla="*/ 22451 h 49878"/>
                <a:gd name="connsiteX13" fmla="*/ 17338 w 46912"/>
                <a:gd name="connsiteY13" fmla="*/ 12608 h 49878"/>
                <a:gd name="connsiteX14" fmla="*/ 10841 w 46912"/>
                <a:gd name="connsiteY14" fmla="*/ 8014 h 49878"/>
                <a:gd name="connsiteX15" fmla="*/ 4344 w 46912"/>
                <a:gd name="connsiteY15" fmla="*/ 2764 h 49878"/>
                <a:gd name="connsiteX16" fmla="*/ 0 w 46912"/>
                <a:gd name="connsiteY16" fmla="*/ 0 h 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912" h="49878">
                  <a:moveTo>
                    <a:pt x="0" y="0"/>
                  </a:moveTo>
                  <a:lnTo>
                    <a:pt x="3701" y="2140"/>
                  </a:lnTo>
                  <a:lnTo>
                    <a:pt x="10201" y="6078"/>
                  </a:lnTo>
                  <a:lnTo>
                    <a:pt x="16701" y="11327"/>
                  </a:lnTo>
                  <a:lnTo>
                    <a:pt x="26089" y="20514"/>
                  </a:lnTo>
                  <a:lnTo>
                    <a:pt x="34033" y="29701"/>
                  </a:lnTo>
                  <a:lnTo>
                    <a:pt x="39089" y="37575"/>
                  </a:lnTo>
                  <a:lnTo>
                    <a:pt x="42700" y="44137"/>
                  </a:lnTo>
                  <a:lnTo>
                    <a:pt x="46912" y="49878"/>
                  </a:lnTo>
                  <a:lnTo>
                    <a:pt x="43326" y="46076"/>
                  </a:lnTo>
                  <a:lnTo>
                    <a:pt x="38995" y="38857"/>
                  </a:lnTo>
                  <a:lnTo>
                    <a:pt x="33941" y="30326"/>
                  </a:lnTo>
                  <a:lnTo>
                    <a:pt x="27444" y="22451"/>
                  </a:lnTo>
                  <a:lnTo>
                    <a:pt x="17338" y="12608"/>
                  </a:lnTo>
                  <a:lnTo>
                    <a:pt x="10841" y="8014"/>
                  </a:lnTo>
                  <a:lnTo>
                    <a:pt x="4344" y="276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46BB1746-9761-4A3E-AE09-FA4EC1CF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8" t="36470" r="34455" b="63425"/>
            <a:stretch>
              <a:fillRect/>
            </a:stretch>
          </p:blipFill>
          <p:spPr>
            <a:xfrm>
              <a:off x="5398512" y="2601401"/>
              <a:ext cx="4750" cy="5644"/>
            </a:xfrm>
            <a:custGeom>
              <a:avLst/>
              <a:gdLst>
                <a:gd name="connsiteX0" fmla="*/ 0 w 4750"/>
                <a:gd name="connsiteY0" fmla="*/ 0 h 5644"/>
                <a:gd name="connsiteX1" fmla="*/ 746 w 4750"/>
                <a:gd name="connsiteY1" fmla="*/ 791 h 5644"/>
                <a:gd name="connsiteX2" fmla="*/ 4750 w 4750"/>
                <a:gd name="connsiteY2" fmla="*/ 5644 h 5644"/>
                <a:gd name="connsiteX3" fmla="*/ 4454 w 4750"/>
                <a:gd name="connsiteY3" fmla="*/ 5414 h 5644"/>
                <a:gd name="connsiteX4" fmla="*/ 121 w 4750"/>
                <a:gd name="connsiteY4" fmla="*/ 165 h 5644"/>
                <a:gd name="connsiteX5" fmla="*/ 0 w 4750"/>
                <a:gd name="connsiteY5" fmla="*/ 0 h 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0" h="5644">
                  <a:moveTo>
                    <a:pt x="0" y="0"/>
                  </a:moveTo>
                  <a:lnTo>
                    <a:pt x="746" y="791"/>
                  </a:lnTo>
                  <a:lnTo>
                    <a:pt x="4750" y="5644"/>
                  </a:lnTo>
                  <a:lnTo>
                    <a:pt x="4454" y="5414"/>
                  </a:lnTo>
                  <a:lnTo>
                    <a:pt x="121" y="16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2FF3FB0-6F6C-474C-B973-BED868B6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5" t="36575" r="34415" b="63399"/>
            <a:stretch>
              <a:fillRect/>
            </a:stretch>
          </p:blipFill>
          <p:spPr>
            <a:xfrm>
              <a:off x="5403262" y="2607045"/>
              <a:ext cx="1793" cy="1397"/>
            </a:xfrm>
            <a:custGeom>
              <a:avLst/>
              <a:gdLst>
                <a:gd name="connsiteX0" fmla="*/ 0 w 1793"/>
                <a:gd name="connsiteY0" fmla="*/ 0 h 1397"/>
                <a:gd name="connsiteX1" fmla="*/ 1793 w 1793"/>
                <a:gd name="connsiteY1" fmla="*/ 1397 h 1397"/>
                <a:gd name="connsiteX2" fmla="*/ 327 w 1793"/>
                <a:gd name="connsiteY2" fmla="*/ 397 h 1397"/>
                <a:gd name="connsiteX3" fmla="*/ 0 w 1793"/>
                <a:gd name="connsiteY3" fmla="*/ 0 h 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1397">
                  <a:moveTo>
                    <a:pt x="0" y="0"/>
                  </a:moveTo>
                  <a:lnTo>
                    <a:pt x="1793" y="1397"/>
                  </a:lnTo>
                  <a:lnTo>
                    <a:pt x="327" y="39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3243F7EE-36D8-4C87-AD6E-2F2DF411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5" t="36601" r="34233" b="63301"/>
            <a:stretch>
              <a:fillRect/>
            </a:stretch>
          </p:blipFill>
          <p:spPr>
            <a:xfrm>
              <a:off x="5405055" y="2608442"/>
              <a:ext cx="8151" cy="5266"/>
            </a:xfrm>
            <a:custGeom>
              <a:avLst/>
              <a:gdLst>
                <a:gd name="connsiteX0" fmla="*/ 0 w 8151"/>
                <a:gd name="connsiteY0" fmla="*/ 0 h 5266"/>
                <a:gd name="connsiteX1" fmla="*/ 4309 w 8151"/>
                <a:gd name="connsiteY1" fmla="*/ 2938 h 5266"/>
                <a:gd name="connsiteX2" fmla="*/ 8151 w 8151"/>
                <a:gd name="connsiteY2" fmla="*/ 5266 h 5266"/>
                <a:gd name="connsiteX3" fmla="*/ 7300 w 8151"/>
                <a:gd name="connsiteY3" fmla="*/ 4935 h 5266"/>
                <a:gd name="connsiteX4" fmla="*/ 2967 w 8151"/>
                <a:gd name="connsiteY4" fmla="*/ 2310 h 5266"/>
                <a:gd name="connsiteX5" fmla="*/ 0 w 8151"/>
                <a:gd name="connsiteY5" fmla="*/ 0 h 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1" h="5266">
                  <a:moveTo>
                    <a:pt x="0" y="0"/>
                  </a:moveTo>
                  <a:lnTo>
                    <a:pt x="4309" y="2938"/>
                  </a:lnTo>
                  <a:lnTo>
                    <a:pt x="8151" y="5266"/>
                  </a:lnTo>
                  <a:lnTo>
                    <a:pt x="7300" y="4935"/>
                  </a:lnTo>
                  <a:lnTo>
                    <a:pt x="2967" y="231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85D8F1A7-CFE8-47C4-A5BC-43C2544D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5" t="38752" r="60167" b="59668"/>
            <a:stretch>
              <a:fillRect/>
            </a:stretch>
          </p:blipFill>
          <p:spPr>
            <a:xfrm>
              <a:off x="4033789" y="2724252"/>
              <a:ext cx="218780" cy="85028"/>
            </a:xfrm>
            <a:custGeom>
              <a:avLst/>
              <a:gdLst>
                <a:gd name="connsiteX0" fmla="*/ 11191 w 218780"/>
                <a:gd name="connsiteY0" fmla="*/ 0 h 85028"/>
                <a:gd name="connsiteX1" fmla="*/ 15522 w 218780"/>
                <a:gd name="connsiteY1" fmla="*/ 0 h 85028"/>
                <a:gd name="connsiteX2" fmla="*/ 20576 w 218780"/>
                <a:gd name="connsiteY2" fmla="*/ 0 h 85028"/>
                <a:gd name="connsiteX3" fmla="*/ 24907 w 218780"/>
                <a:gd name="connsiteY3" fmla="*/ 1968 h 85028"/>
                <a:gd name="connsiteX4" fmla="*/ 30682 w 218780"/>
                <a:gd name="connsiteY4" fmla="*/ 4593 h 85028"/>
                <a:gd name="connsiteX5" fmla="*/ 35014 w 218780"/>
                <a:gd name="connsiteY5" fmla="*/ 8531 h 85028"/>
                <a:gd name="connsiteX6" fmla="*/ 40067 w 218780"/>
                <a:gd name="connsiteY6" fmla="*/ 13780 h 85028"/>
                <a:gd name="connsiteX7" fmla="*/ 44398 w 218780"/>
                <a:gd name="connsiteY7" fmla="*/ 19687 h 85028"/>
                <a:gd name="connsiteX8" fmla="*/ 48730 w 218780"/>
                <a:gd name="connsiteY8" fmla="*/ 26249 h 85028"/>
                <a:gd name="connsiteX9" fmla="*/ 54505 w 218780"/>
                <a:gd name="connsiteY9" fmla="*/ 34124 h 85028"/>
                <a:gd name="connsiteX10" fmla="*/ 61002 w 218780"/>
                <a:gd name="connsiteY10" fmla="*/ 42655 h 85028"/>
                <a:gd name="connsiteX11" fmla="*/ 70387 w 218780"/>
                <a:gd name="connsiteY11" fmla="*/ 52498 h 85028"/>
                <a:gd name="connsiteX12" fmla="*/ 76884 w 218780"/>
                <a:gd name="connsiteY12" fmla="*/ 57748 h 85028"/>
                <a:gd name="connsiteX13" fmla="*/ 83381 w 218780"/>
                <a:gd name="connsiteY13" fmla="*/ 62342 h 85028"/>
                <a:gd name="connsiteX14" fmla="*/ 91322 w 218780"/>
                <a:gd name="connsiteY14" fmla="*/ 66279 h 85028"/>
                <a:gd name="connsiteX15" fmla="*/ 99984 w 218780"/>
                <a:gd name="connsiteY15" fmla="*/ 70216 h 85028"/>
                <a:gd name="connsiteX16" fmla="*/ 109369 w 218780"/>
                <a:gd name="connsiteY16" fmla="*/ 74154 h 85028"/>
                <a:gd name="connsiteX17" fmla="*/ 119476 w 218780"/>
                <a:gd name="connsiteY17" fmla="*/ 76122 h 85028"/>
                <a:gd name="connsiteX18" fmla="*/ 129582 w 218780"/>
                <a:gd name="connsiteY18" fmla="*/ 78091 h 85028"/>
                <a:gd name="connsiteX19" fmla="*/ 141854 w 218780"/>
                <a:gd name="connsiteY19" fmla="*/ 79404 h 85028"/>
                <a:gd name="connsiteX20" fmla="*/ 155570 w 218780"/>
                <a:gd name="connsiteY20" fmla="*/ 78091 h 85028"/>
                <a:gd name="connsiteX21" fmla="*/ 168564 w 218780"/>
                <a:gd name="connsiteY21" fmla="*/ 76122 h 85028"/>
                <a:gd name="connsiteX22" fmla="*/ 181559 w 218780"/>
                <a:gd name="connsiteY22" fmla="*/ 72185 h 85028"/>
                <a:gd name="connsiteX23" fmla="*/ 193831 w 218780"/>
                <a:gd name="connsiteY23" fmla="*/ 67591 h 85028"/>
                <a:gd name="connsiteX24" fmla="*/ 205381 w 218780"/>
                <a:gd name="connsiteY24" fmla="*/ 60373 h 85028"/>
                <a:gd name="connsiteX25" fmla="*/ 216210 w 218780"/>
                <a:gd name="connsiteY25" fmla="*/ 52498 h 85028"/>
                <a:gd name="connsiteX26" fmla="*/ 218780 w 218780"/>
                <a:gd name="connsiteY26" fmla="*/ 50496 h 85028"/>
                <a:gd name="connsiteX27" fmla="*/ 218374 w 218780"/>
                <a:gd name="connsiteY27" fmla="*/ 50921 h 85028"/>
                <a:gd name="connsiteX28" fmla="*/ 208267 w 218780"/>
                <a:gd name="connsiteY28" fmla="*/ 58792 h 85028"/>
                <a:gd name="connsiteX29" fmla="*/ 196717 w 218780"/>
                <a:gd name="connsiteY29" fmla="*/ 66663 h 85028"/>
                <a:gd name="connsiteX30" fmla="*/ 185888 w 218780"/>
                <a:gd name="connsiteY30" fmla="*/ 72566 h 85028"/>
                <a:gd name="connsiteX31" fmla="*/ 172894 w 218780"/>
                <a:gd name="connsiteY31" fmla="*/ 78469 h 85028"/>
                <a:gd name="connsiteX32" fmla="*/ 160622 w 218780"/>
                <a:gd name="connsiteY32" fmla="*/ 81093 h 85028"/>
                <a:gd name="connsiteX33" fmla="*/ 146906 w 218780"/>
                <a:gd name="connsiteY33" fmla="*/ 84372 h 85028"/>
                <a:gd name="connsiteX34" fmla="*/ 133912 w 218780"/>
                <a:gd name="connsiteY34" fmla="*/ 85028 h 85028"/>
                <a:gd name="connsiteX35" fmla="*/ 122361 w 218780"/>
                <a:gd name="connsiteY35" fmla="*/ 84372 h 85028"/>
                <a:gd name="connsiteX36" fmla="*/ 111533 w 218780"/>
                <a:gd name="connsiteY36" fmla="*/ 82405 h 85028"/>
                <a:gd name="connsiteX37" fmla="*/ 100705 w 218780"/>
                <a:gd name="connsiteY37" fmla="*/ 80437 h 85028"/>
                <a:gd name="connsiteX38" fmla="*/ 92042 w 218780"/>
                <a:gd name="connsiteY38" fmla="*/ 76501 h 85028"/>
                <a:gd name="connsiteX39" fmla="*/ 83379 w 218780"/>
                <a:gd name="connsiteY39" fmla="*/ 72566 h 85028"/>
                <a:gd name="connsiteX40" fmla="*/ 75438 w 218780"/>
                <a:gd name="connsiteY40" fmla="*/ 68630 h 85028"/>
                <a:gd name="connsiteX41" fmla="*/ 68219 w 218780"/>
                <a:gd name="connsiteY41" fmla="*/ 63383 h 85028"/>
                <a:gd name="connsiteX42" fmla="*/ 62444 w 218780"/>
                <a:gd name="connsiteY42" fmla="*/ 58792 h 85028"/>
                <a:gd name="connsiteX43" fmla="*/ 53059 w 218780"/>
                <a:gd name="connsiteY43" fmla="*/ 48953 h 85028"/>
                <a:gd name="connsiteX44" fmla="*/ 45119 w 218780"/>
                <a:gd name="connsiteY44" fmla="*/ 40426 h 85028"/>
                <a:gd name="connsiteX45" fmla="*/ 40065 w 218780"/>
                <a:gd name="connsiteY45" fmla="*/ 32555 h 85028"/>
                <a:gd name="connsiteX46" fmla="*/ 36456 w 218780"/>
                <a:gd name="connsiteY46" fmla="*/ 25340 h 85028"/>
                <a:gd name="connsiteX47" fmla="*/ 31403 w 218780"/>
                <a:gd name="connsiteY47" fmla="*/ 19437 h 85028"/>
                <a:gd name="connsiteX48" fmla="*/ 27071 w 218780"/>
                <a:gd name="connsiteY48" fmla="*/ 14845 h 85028"/>
                <a:gd name="connsiteX49" fmla="*/ 22740 w 218780"/>
                <a:gd name="connsiteY49" fmla="*/ 10910 h 85028"/>
                <a:gd name="connsiteX50" fmla="*/ 17687 w 218780"/>
                <a:gd name="connsiteY50" fmla="*/ 7630 h 85028"/>
                <a:gd name="connsiteX51" fmla="*/ 13355 w 218780"/>
                <a:gd name="connsiteY51" fmla="*/ 5662 h 85028"/>
                <a:gd name="connsiteX52" fmla="*/ 7580 w 218780"/>
                <a:gd name="connsiteY52" fmla="*/ 5007 h 85028"/>
                <a:gd name="connsiteX53" fmla="*/ 3249 w 218780"/>
                <a:gd name="connsiteY53" fmla="*/ 5007 h 85028"/>
                <a:gd name="connsiteX54" fmla="*/ 0 w 218780"/>
                <a:gd name="connsiteY54" fmla="*/ 5498 h 85028"/>
                <a:gd name="connsiteX55" fmla="*/ 2528 w 218780"/>
                <a:gd name="connsiteY55" fmla="*/ 2624 h 85028"/>
                <a:gd name="connsiteX56" fmla="*/ 6860 w 218780"/>
                <a:gd name="connsiteY56" fmla="*/ 656 h 85028"/>
                <a:gd name="connsiteX57" fmla="*/ 11191 w 218780"/>
                <a:gd name="connsiteY57" fmla="*/ 0 h 8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18780" h="85028">
                  <a:moveTo>
                    <a:pt x="11191" y="0"/>
                  </a:moveTo>
                  <a:lnTo>
                    <a:pt x="15522" y="0"/>
                  </a:lnTo>
                  <a:lnTo>
                    <a:pt x="20576" y="0"/>
                  </a:lnTo>
                  <a:lnTo>
                    <a:pt x="24907" y="1968"/>
                  </a:lnTo>
                  <a:lnTo>
                    <a:pt x="30682" y="4593"/>
                  </a:lnTo>
                  <a:lnTo>
                    <a:pt x="35014" y="8531"/>
                  </a:lnTo>
                  <a:lnTo>
                    <a:pt x="40067" y="13780"/>
                  </a:lnTo>
                  <a:lnTo>
                    <a:pt x="44398" y="19687"/>
                  </a:lnTo>
                  <a:lnTo>
                    <a:pt x="48730" y="26249"/>
                  </a:lnTo>
                  <a:lnTo>
                    <a:pt x="54505" y="34124"/>
                  </a:lnTo>
                  <a:lnTo>
                    <a:pt x="61002" y="42655"/>
                  </a:lnTo>
                  <a:lnTo>
                    <a:pt x="70387" y="52498"/>
                  </a:lnTo>
                  <a:lnTo>
                    <a:pt x="76884" y="57748"/>
                  </a:lnTo>
                  <a:lnTo>
                    <a:pt x="83381" y="62342"/>
                  </a:lnTo>
                  <a:lnTo>
                    <a:pt x="91322" y="66279"/>
                  </a:lnTo>
                  <a:lnTo>
                    <a:pt x="99984" y="70216"/>
                  </a:lnTo>
                  <a:lnTo>
                    <a:pt x="109369" y="74154"/>
                  </a:lnTo>
                  <a:lnTo>
                    <a:pt x="119476" y="76122"/>
                  </a:lnTo>
                  <a:lnTo>
                    <a:pt x="129582" y="78091"/>
                  </a:lnTo>
                  <a:lnTo>
                    <a:pt x="141854" y="79404"/>
                  </a:lnTo>
                  <a:lnTo>
                    <a:pt x="155570" y="78091"/>
                  </a:lnTo>
                  <a:lnTo>
                    <a:pt x="168564" y="76122"/>
                  </a:lnTo>
                  <a:lnTo>
                    <a:pt x="181559" y="72185"/>
                  </a:lnTo>
                  <a:lnTo>
                    <a:pt x="193831" y="67591"/>
                  </a:lnTo>
                  <a:lnTo>
                    <a:pt x="205381" y="60373"/>
                  </a:lnTo>
                  <a:lnTo>
                    <a:pt x="216210" y="52498"/>
                  </a:lnTo>
                  <a:lnTo>
                    <a:pt x="218780" y="50496"/>
                  </a:lnTo>
                  <a:lnTo>
                    <a:pt x="218374" y="50921"/>
                  </a:lnTo>
                  <a:lnTo>
                    <a:pt x="208267" y="58792"/>
                  </a:lnTo>
                  <a:lnTo>
                    <a:pt x="196717" y="66663"/>
                  </a:lnTo>
                  <a:lnTo>
                    <a:pt x="185888" y="72566"/>
                  </a:lnTo>
                  <a:lnTo>
                    <a:pt x="172894" y="78469"/>
                  </a:lnTo>
                  <a:lnTo>
                    <a:pt x="160622" y="81093"/>
                  </a:lnTo>
                  <a:lnTo>
                    <a:pt x="146906" y="84372"/>
                  </a:lnTo>
                  <a:lnTo>
                    <a:pt x="133912" y="85028"/>
                  </a:lnTo>
                  <a:lnTo>
                    <a:pt x="122361" y="84372"/>
                  </a:lnTo>
                  <a:lnTo>
                    <a:pt x="111533" y="82405"/>
                  </a:lnTo>
                  <a:lnTo>
                    <a:pt x="100705" y="80437"/>
                  </a:lnTo>
                  <a:lnTo>
                    <a:pt x="92042" y="76501"/>
                  </a:lnTo>
                  <a:lnTo>
                    <a:pt x="83379" y="72566"/>
                  </a:lnTo>
                  <a:lnTo>
                    <a:pt x="75438" y="68630"/>
                  </a:lnTo>
                  <a:lnTo>
                    <a:pt x="68219" y="63383"/>
                  </a:lnTo>
                  <a:lnTo>
                    <a:pt x="62444" y="58792"/>
                  </a:lnTo>
                  <a:lnTo>
                    <a:pt x="53059" y="48953"/>
                  </a:lnTo>
                  <a:lnTo>
                    <a:pt x="45119" y="40426"/>
                  </a:lnTo>
                  <a:lnTo>
                    <a:pt x="40065" y="32555"/>
                  </a:lnTo>
                  <a:lnTo>
                    <a:pt x="36456" y="25340"/>
                  </a:lnTo>
                  <a:lnTo>
                    <a:pt x="31403" y="19437"/>
                  </a:lnTo>
                  <a:lnTo>
                    <a:pt x="27071" y="14845"/>
                  </a:lnTo>
                  <a:lnTo>
                    <a:pt x="22740" y="10910"/>
                  </a:lnTo>
                  <a:lnTo>
                    <a:pt x="17687" y="7630"/>
                  </a:lnTo>
                  <a:lnTo>
                    <a:pt x="13355" y="5662"/>
                  </a:lnTo>
                  <a:lnTo>
                    <a:pt x="7580" y="5007"/>
                  </a:lnTo>
                  <a:lnTo>
                    <a:pt x="3249" y="5007"/>
                  </a:lnTo>
                  <a:lnTo>
                    <a:pt x="0" y="5498"/>
                  </a:lnTo>
                  <a:lnTo>
                    <a:pt x="2528" y="2624"/>
                  </a:lnTo>
                  <a:lnTo>
                    <a:pt x="6860" y="656"/>
                  </a:lnTo>
                  <a:lnTo>
                    <a:pt x="11191" y="0"/>
                  </a:lnTo>
                  <a:close/>
                </a:path>
              </a:pathLst>
            </a:custGeom>
          </p:spPr>
        </p:pic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1DC32AA9-8F37-4644-9DD1-CEF2EF207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38854" r="50627" b="39463"/>
            <a:stretch>
              <a:fillRect/>
            </a:stretch>
          </p:blipFill>
          <p:spPr>
            <a:xfrm>
              <a:off x="3398160" y="2729750"/>
              <a:ext cx="1281367" cy="1167211"/>
            </a:xfrm>
            <a:custGeom>
              <a:avLst/>
              <a:gdLst>
                <a:gd name="connsiteX0" fmla="*/ 635629 w 1281367"/>
                <a:gd name="connsiteY0" fmla="*/ 0 h 1167211"/>
                <a:gd name="connsiteX1" fmla="*/ 635270 w 1281367"/>
                <a:gd name="connsiteY1" fmla="*/ 408 h 1167211"/>
                <a:gd name="connsiteX2" fmla="*/ 631660 w 1281367"/>
                <a:gd name="connsiteY2" fmla="*/ 4345 h 1167211"/>
                <a:gd name="connsiteX3" fmla="*/ 628773 w 1281367"/>
                <a:gd name="connsiteY3" fmla="*/ 8282 h 1167211"/>
                <a:gd name="connsiteX4" fmla="*/ 627329 w 1281367"/>
                <a:gd name="connsiteY4" fmla="*/ 14189 h 1167211"/>
                <a:gd name="connsiteX5" fmla="*/ 625163 w 1281367"/>
                <a:gd name="connsiteY5" fmla="*/ 20751 h 1167211"/>
                <a:gd name="connsiteX6" fmla="*/ 625163 w 1281367"/>
                <a:gd name="connsiteY6" fmla="*/ 28626 h 1167211"/>
                <a:gd name="connsiteX7" fmla="*/ 625163 w 1281367"/>
                <a:gd name="connsiteY7" fmla="*/ 589704 h 1167211"/>
                <a:gd name="connsiteX8" fmla="*/ 953626 w 1281367"/>
                <a:gd name="connsiteY8" fmla="*/ 589704 h 1167211"/>
                <a:gd name="connsiteX9" fmla="*/ 953626 w 1281367"/>
                <a:gd name="connsiteY9" fmla="*/ 590360 h 1167211"/>
                <a:gd name="connsiteX10" fmla="*/ 1243828 w 1281367"/>
                <a:gd name="connsiteY10" fmla="*/ 590360 h 1167211"/>
                <a:gd name="connsiteX11" fmla="*/ 1252491 w 1281367"/>
                <a:gd name="connsiteY11" fmla="*/ 591673 h 1167211"/>
                <a:gd name="connsiteX12" fmla="*/ 1259710 w 1281367"/>
                <a:gd name="connsiteY12" fmla="*/ 592329 h 1167211"/>
                <a:gd name="connsiteX13" fmla="*/ 1267651 w 1281367"/>
                <a:gd name="connsiteY13" fmla="*/ 594298 h 1167211"/>
                <a:gd name="connsiteX14" fmla="*/ 1272704 w 1281367"/>
                <a:gd name="connsiteY14" fmla="*/ 597579 h 1167211"/>
                <a:gd name="connsiteX15" fmla="*/ 1277036 w 1281367"/>
                <a:gd name="connsiteY15" fmla="*/ 602172 h 1167211"/>
                <a:gd name="connsiteX16" fmla="*/ 1280645 w 1281367"/>
                <a:gd name="connsiteY16" fmla="*/ 608078 h 1167211"/>
                <a:gd name="connsiteX17" fmla="*/ 1281367 w 1281367"/>
                <a:gd name="connsiteY17" fmla="*/ 613984 h 1167211"/>
                <a:gd name="connsiteX18" fmla="*/ 1280645 w 1281367"/>
                <a:gd name="connsiteY18" fmla="*/ 619891 h 1167211"/>
                <a:gd name="connsiteX19" fmla="*/ 1276314 w 1281367"/>
                <a:gd name="connsiteY19" fmla="*/ 627109 h 1167211"/>
                <a:gd name="connsiteX20" fmla="*/ 1270538 w 1281367"/>
                <a:gd name="connsiteY20" fmla="*/ 633015 h 1167211"/>
                <a:gd name="connsiteX21" fmla="*/ 1261876 w 1281367"/>
                <a:gd name="connsiteY21" fmla="*/ 638921 h 1167211"/>
                <a:gd name="connsiteX22" fmla="*/ 1252491 w 1281367"/>
                <a:gd name="connsiteY22" fmla="*/ 644827 h 1167211"/>
                <a:gd name="connsiteX23" fmla="*/ 1246412 w 1281367"/>
                <a:gd name="connsiteY23" fmla="*/ 647590 h 1167211"/>
                <a:gd name="connsiteX24" fmla="*/ 1253212 w 1281367"/>
                <a:gd name="connsiteY24" fmla="*/ 643310 h 1167211"/>
                <a:gd name="connsiteX25" fmla="*/ 1261874 w 1281367"/>
                <a:gd name="connsiteY25" fmla="*/ 637404 h 1167211"/>
                <a:gd name="connsiteX26" fmla="*/ 1267649 w 1281367"/>
                <a:gd name="connsiteY26" fmla="*/ 631498 h 1167211"/>
                <a:gd name="connsiteX27" fmla="*/ 1271981 w 1281367"/>
                <a:gd name="connsiteY27" fmla="*/ 624280 h 1167211"/>
                <a:gd name="connsiteX28" fmla="*/ 1272703 w 1281367"/>
                <a:gd name="connsiteY28" fmla="*/ 618374 h 1167211"/>
                <a:gd name="connsiteX29" fmla="*/ 1271981 w 1281367"/>
                <a:gd name="connsiteY29" fmla="*/ 612468 h 1167211"/>
                <a:gd name="connsiteX30" fmla="*/ 1268372 w 1281367"/>
                <a:gd name="connsiteY30" fmla="*/ 606561 h 1167211"/>
                <a:gd name="connsiteX31" fmla="*/ 1264041 w 1281367"/>
                <a:gd name="connsiteY31" fmla="*/ 601968 h 1167211"/>
                <a:gd name="connsiteX32" fmla="*/ 1258987 w 1281367"/>
                <a:gd name="connsiteY32" fmla="*/ 598687 h 1167211"/>
                <a:gd name="connsiteX33" fmla="*/ 1251046 w 1281367"/>
                <a:gd name="connsiteY33" fmla="*/ 596717 h 1167211"/>
                <a:gd name="connsiteX34" fmla="*/ 1243828 w 1281367"/>
                <a:gd name="connsiteY34" fmla="*/ 596062 h 1167211"/>
                <a:gd name="connsiteX35" fmla="*/ 1235165 w 1281367"/>
                <a:gd name="connsiteY35" fmla="*/ 594749 h 1167211"/>
                <a:gd name="connsiteX36" fmla="*/ 1232281 w 1281367"/>
                <a:gd name="connsiteY36" fmla="*/ 594749 h 1167211"/>
                <a:gd name="connsiteX37" fmla="*/ 1230833 w 1281367"/>
                <a:gd name="connsiteY37" fmla="*/ 595877 h 1167211"/>
                <a:gd name="connsiteX38" fmla="*/ 1225058 w 1281367"/>
                <a:gd name="connsiteY38" fmla="*/ 598502 h 1167211"/>
                <a:gd name="connsiteX39" fmla="*/ 1218560 w 1281367"/>
                <a:gd name="connsiteY39" fmla="*/ 600471 h 1167211"/>
                <a:gd name="connsiteX40" fmla="*/ 1209898 w 1281367"/>
                <a:gd name="connsiteY40" fmla="*/ 602440 h 1167211"/>
                <a:gd name="connsiteX41" fmla="*/ 1201235 w 1281367"/>
                <a:gd name="connsiteY41" fmla="*/ 602440 h 1167211"/>
                <a:gd name="connsiteX42" fmla="*/ 1020039 w 1281367"/>
                <a:gd name="connsiteY42" fmla="*/ 602440 h 1167211"/>
                <a:gd name="connsiteX43" fmla="*/ 1020039 w 1281367"/>
                <a:gd name="connsiteY43" fmla="*/ 603752 h 1167211"/>
                <a:gd name="connsiteX44" fmla="*/ 625162 w 1281367"/>
                <a:gd name="connsiteY44" fmla="*/ 603752 h 1167211"/>
                <a:gd name="connsiteX45" fmla="*/ 625162 w 1281367"/>
                <a:gd name="connsiteY45" fmla="*/ 1130706 h 1167211"/>
                <a:gd name="connsiteX46" fmla="*/ 625162 w 1281367"/>
                <a:gd name="connsiteY46" fmla="*/ 1137268 h 1167211"/>
                <a:gd name="connsiteX47" fmla="*/ 627328 w 1281367"/>
                <a:gd name="connsiteY47" fmla="*/ 1144487 h 1167211"/>
                <a:gd name="connsiteX48" fmla="*/ 628772 w 1281367"/>
                <a:gd name="connsiteY48" fmla="*/ 1150393 h 1167211"/>
                <a:gd name="connsiteX49" fmla="*/ 631659 w 1281367"/>
                <a:gd name="connsiteY49" fmla="*/ 1154986 h 1167211"/>
                <a:gd name="connsiteX50" fmla="*/ 635268 w 1281367"/>
                <a:gd name="connsiteY50" fmla="*/ 1158924 h 1167211"/>
                <a:gd name="connsiteX51" fmla="*/ 638156 w 1281367"/>
                <a:gd name="connsiteY51" fmla="*/ 1161549 h 1167211"/>
                <a:gd name="connsiteX52" fmla="*/ 642488 w 1281367"/>
                <a:gd name="connsiteY52" fmla="*/ 1163517 h 1167211"/>
                <a:gd name="connsiteX53" fmla="*/ 646819 w 1281367"/>
                <a:gd name="connsiteY53" fmla="*/ 1164830 h 1167211"/>
                <a:gd name="connsiteX54" fmla="*/ 651150 w 1281367"/>
                <a:gd name="connsiteY54" fmla="*/ 1164830 h 1167211"/>
                <a:gd name="connsiteX55" fmla="*/ 654140 w 1281367"/>
                <a:gd name="connsiteY55" fmla="*/ 1164053 h 1167211"/>
                <a:gd name="connsiteX56" fmla="*/ 653316 w 1281367"/>
                <a:gd name="connsiteY56" fmla="*/ 1164588 h 1167211"/>
                <a:gd name="connsiteX57" fmla="*/ 648985 w 1281367"/>
                <a:gd name="connsiteY57" fmla="*/ 1166555 h 1167211"/>
                <a:gd name="connsiteX58" fmla="*/ 643209 w 1281367"/>
                <a:gd name="connsiteY58" fmla="*/ 1167211 h 1167211"/>
                <a:gd name="connsiteX59" fmla="*/ 638878 w 1281367"/>
                <a:gd name="connsiteY59" fmla="*/ 1167211 h 1167211"/>
                <a:gd name="connsiteX60" fmla="*/ 634547 w 1281367"/>
                <a:gd name="connsiteY60" fmla="*/ 1166555 h 1167211"/>
                <a:gd name="connsiteX61" fmla="*/ 630215 w 1281367"/>
                <a:gd name="connsiteY61" fmla="*/ 1164588 h 1167211"/>
                <a:gd name="connsiteX62" fmla="*/ 627328 w 1281367"/>
                <a:gd name="connsiteY62" fmla="*/ 1161308 h 1167211"/>
                <a:gd name="connsiteX63" fmla="*/ 623718 w 1281367"/>
                <a:gd name="connsiteY63" fmla="*/ 1157372 h 1167211"/>
                <a:gd name="connsiteX64" fmla="*/ 620831 w 1281367"/>
                <a:gd name="connsiteY64" fmla="*/ 1152781 h 1167211"/>
                <a:gd name="connsiteX65" fmla="*/ 618665 w 1281367"/>
                <a:gd name="connsiteY65" fmla="*/ 1146878 h 1167211"/>
                <a:gd name="connsiteX66" fmla="*/ 617221 w 1281367"/>
                <a:gd name="connsiteY66" fmla="*/ 1140319 h 1167211"/>
                <a:gd name="connsiteX67" fmla="*/ 617221 w 1281367"/>
                <a:gd name="connsiteY67" fmla="*/ 1132448 h 1167211"/>
                <a:gd name="connsiteX68" fmla="*/ 617221 w 1281367"/>
                <a:gd name="connsiteY68" fmla="*/ 606403 h 1167211"/>
                <a:gd name="connsiteX69" fmla="*/ 10106 w 1281367"/>
                <a:gd name="connsiteY69" fmla="*/ 606403 h 1167211"/>
                <a:gd name="connsiteX70" fmla="*/ 4331 w 1281367"/>
                <a:gd name="connsiteY70" fmla="*/ 611650 h 1167211"/>
                <a:gd name="connsiteX71" fmla="*/ 1443 w 1281367"/>
                <a:gd name="connsiteY71" fmla="*/ 616242 h 1167211"/>
                <a:gd name="connsiteX72" fmla="*/ 314 w 1281367"/>
                <a:gd name="connsiteY72" fmla="*/ 620861 h 1167211"/>
                <a:gd name="connsiteX73" fmla="*/ 0 w 1281367"/>
                <a:gd name="connsiteY73" fmla="*/ 620005 h 1167211"/>
                <a:gd name="connsiteX74" fmla="*/ 0 w 1281367"/>
                <a:gd name="connsiteY74" fmla="*/ 614758 h 1167211"/>
                <a:gd name="connsiteX75" fmla="*/ 1444 w 1281367"/>
                <a:gd name="connsiteY75" fmla="*/ 610822 h 1167211"/>
                <a:gd name="connsiteX76" fmla="*/ 3609 w 1281367"/>
                <a:gd name="connsiteY76" fmla="*/ 608198 h 1167211"/>
                <a:gd name="connsiteX77" fmla="*/ 6497 w 1281367"/>
                <a:gd name="connsiteY77" fmla="*/ 604263 h 1167211"/>
                <a:gd name="connsiteX78" fmla="*/ 10828 w 1281367"/>
                <a:gd name="connsiteY78" fmla="*/ 600983 h 1167211"/>
                <a:gd name="connsiteX79" fmla="*/ 16603 w 1281367"/>
                <a:gd name="connsiteY79" fmla="*/ 599016 h 1167211"/>
                <a:gd name="connsiteX80" fmla="*/ 23100 w 1281367"/>
                <a:gd name="connsiteY80" fmla="*/ 597048 h 1167211"/>
                <a:gd name="connsiteX81" fmla="*/ 30319 w 1281367"/>
                <a:gd name="connsiteY81" fmla="*/ 596392 h 1167211"/>
                <a:gd name="connsiteX82" fmla="*/ 37538 w 1281367"/>
                <a:gd name="connsiteY82" fmla="*/ 595080 h 1167211"/>
                <a:gd name="connsiteX83" fmla="*/ 617221 w 1281367"/>
                <a:gd name="connsiteY83" fmla="*/ 595080 h 1167211"/>
                <a:gd name="connsiteX84" fmla="*/ 617221 w 1281367"/>
                <a:gd name="connsiteY84" fmla="*/ 34928 h 1167211"/>
                <a:gd name="connsiteX85" fmla="*/ 617221 w 1281367"/>
                <a:gd name="connsiteY85" fmla="*/ 27057 h 1167211"/>
                <a:gd name="connsiteX86" fmla="*/ 618665 w 1281367"/>
                <a:gd name="connsiteY86" fmla="*/ 19842 h 1167211"/>
                <a:gd name="connsiteX87" fmla="*/ 620830 w 1281367"/>
                <a:gd name="connsiteY87" fmla="*/ 13939 h 1167211"/>
                <a:gd name="connsiteX88" fmla="*/ 623718 w 1281367"/>
                <a:gd name="connsiteY88" fmla="*/ 9347 h 1167211"/>
                <a:gd name="connsiteX89" fmla="*/ 627327 w 1281367"/>
                <a:gd name="connsiteY89" fmla="*/ 5412 h 1167211"/>
                <a:gd name="connsiteX90" fmla="*/ 630215 w 1281367"/>
                <a:gd name="connsiteY90" fmla="*/ 2132 h 1167211"/>
                <a:gd name="connsiteX91" fmla="*/ 634546 w 1281367"/>
                <a:gd name="connsiteY91" fmla="*/ 164 h 1167211"/>
                <a:gd name="connsiteX92" fmla="*/ 635629 w 1281367"/>
                <a:gd name="connsiteY92" fmla="*/ 0 h 116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81367" h="1167211">
                  <a:moveTo>
                    <a:pt x="635629" y="0"/>
                  </a:moveTo>
                  <a:lnTo>
                    <a:pt x="635270" y="408"/>
                  </a:lnTo>
                  <a:lnTo>
                    <a:pt x="631660" y="4345"/>
                  </a:lnTo>
                  <a:lnTo>
                    <a:pt x="628773" y="8282"/>
                  </a:lnTo>
                  <a:lnTo>
                    <a:pt x="627329" y="14189"/>
                  </a:lnTo>
                  <a:lnTo>
                    <a:pt x="625163" y="20751"/>
                  </a:lnTo>
                  <a:lnTo>
                    <a:pt x="625163" y="28626"/>
                  </a:lnTo>
                  <a:lnTo>
                    <a:pt x="625163" y="589704"/>
                  </a:lnTo>
                  <a:lnTo>
                    <a:pt x="953626" y="589704"/>
                  </a:lnTo>
                  <a:lnTo>
                    <a:pt x="953626" y="590360"/>
                  </a:lnTo>
                  <a:lnTo>
                    <a:pt x="1243828" y="590360"/>
                  </a:lnTo>
                  <a:lnTo>
                    <a:pt x="1252491" y="591673"/>
                  </a:lnTo>
                  <a:lnTo>
                    <a:pt x="1259710" y="592329"/>
                  </a:lnTo>
                  <a:lnTo>
                    <a:pt x="1267651" y="594298"/>
                  </a:lnTo>
                  <a:lnTo>
                    <a:pt x="1272704" y="597579"/>
                  </a:lnTo>
                  <a:lnTo>
                    <a:pt x="1277036" y="602172"/>
                  </a:lnTo>
                  <a:lnTo>
                    <a:pt x="1280645" y="608078"/>
                  </a:lnTo>
                  <a:lnTo>
                    <a:pt x="1281367" y="613984"/>
                  </a:lnTo>
                  <a:lnTo>
                    <a:pt x="1280645" y="619891"/>
                  </a:lnTo>
                  <a:lnTo>
                    <a:pt x="1276314" y="627109"/>
                  </a:lnTo>
                  <a:lnTo>
                    <a:pt x="1270538" y="633015"/>
                  </a:lnTo>
                  <a:lnTo>
                    <a:pt x="1261876" y="638921"/>
                  </a:lnTo>
                  <a:lnTo>
                    <a:pt x="1252491" y="644827"/>
                  </a:lnTo>
                  <a:lnTo>
                    <a:pt x="1246412" y="647590"/>
                  </a:lnTo>
                  <a:lnTo>
                    <a:pt x="1253212" y="643310"/>
                  </a:lnTo>
                  <a:lnTo>
                    <a:pt x="1261874" y="637404"/>
                  </a:lnTo>
                  <a:lnTo>
                    <a:pt x="1267649" y="631498"/>
                  </a:lnTo>
                  <a:lnTo>
                    <a:pt x="1271981" y="624280"/>
                  </a:lnTo>
                  <a:lnTo>
                    <a:pt x="1272703" y="618374"/>
                  </a:lnTo>
                  <a:lnTo>
                    <a:pt x="1271981" y="612468"/>
                  </a:lnTo>
                  <a:lnTo>
                    <a:pt x="1268372" y="606561"/>
                  </a:lnTo>
                  <a:lnTo>
                    <a:pt x="1264041" y="601968"/>
                  </a:lnTo>
                  <a:lnTo>
                    <a:pt x="1258987" y="598687"/>
                  </a:lnTo>
                  <a:lnTo>
                    <a:pt x="1251046" y="596717"/>
                  </a:lnTo>
                  <a:lnTo>
                    <a:pt x="1243828" y="596062"/>
                  </a:lnTo>
                  <a:lnTo>
                    <a:pt x="1235165" y="594749"/>
                  </a:lnTo>
                  <a:lnTo>
                    <a:pt x="1232281" y="594749"/>
                  </a:lnTo>
                  <a:lnTo>
                    <a:pt x="1230833" y="595877"/>
                  </a:lnTo>
                  <a:lnTo>
                    <a:pt x="1225058" y="598502"/>
                  </a:lnTo>
                  <a:lnTo>
                    <a:pt x="1218560" y="600471"/>
                  </a:lnTo>
                  <a:lnTo>
                    <a:pt x="1209898" y="602440"/>
                  </a:lnTo>
                  <a:lnTo>
                    <a:pt x="1201235" y="602440"/>
                  </a:lnTo>
                  <a:lnTo>
                    <a:pt x="1020039" y="602440"/>
                  </a:lnTo>
                  <a:lnTo>
                    <a:pt x="1020039" y="603752"/>
                  </a:lnTo>
                  <a:lnTo>
                    <a:pt x="625162" y="603752"/>
                  </a:lnTo>
                  <a:lnTo>
                    <a:pt x="625162" y="1130706"/>
                  </a:lnTo>
                  <a:lnTo>
                    <a:pt x="625162" y="1137268"/>
                  </a:lnTo>
                  <a:lnTo>
                    <a:pt x="627328" y="1144487"/>
                  </a:lnTo>
                  <a:lnTo>
                    <a:pt x="628772" y="1150393"/>
                  </a:lnTo>
                  <a:lnTo>
                    <a:pt x="631659" y="1154986"/>
                  </a:lnTo>
                  <a:lnTo>
                    <a:pt x="635268" y="1158924"/>
                  </a:lnTo>
                  <a:lnTo>
                    <a:pt x="638156" y="1161549"/>
                  </a:lnTo>
                  <a:lnTo>
                    <a:pt x="642488" y="1163517"/>
                  </a:lnTo>
                  <a:lnTo>
                    <a:pt x="646819" y="1164830"/>
                  </a:lnTo>
                  <a:lnTo>
                    <a:pt x="651150" y="1164830"/>
                  </a:lnTo>
                  <a:lnTo>
                    <a:pt x="654140" y="1164053"/>
                  </a:lnTo>
                  <a:lnTo>
                    <a:pt x="653316" y="1164588"/>
                  </a:lnTo>
                  <a:lnTo>
                    <a:pt x="648985" y="1166555"/>
                  </a:lnTo>
                  <a:lnTo>
                    <a:pt x="643209" y="1167211"/>
                  </a:lnTo>
                  <a:lnTo>
                    <a:pt x="638878" y="1167211"/>
                  </a:lnTo>
                  <a:lnTo>
                    <a:pt x="634547" y="1166555"/>
                  </a:lnTo>
                  <a:lnTo>
                    <a:pt x="630215" y="1164588"/>
                  </a:lnTo>
                  <a:lnTo>
                    <a:pt x="627328" y="1161308"/>
                  </a:lnTo>
                  <a:lnTo>
                    <a:pt x="623718" y="1157372"/>
                  </a:lnTo>
                  <a:lnTo>
                    <a:pt x="620831" y="1152781"/>
                  </a:lnTo>
                  <a:lnTo>
                    <a:pt x="618665" y="1146878"/>
                  </a:lnTo>
                  <a:lnTo>
                    <a:pt x="617221" y="1140319"/>
                  </a:lnTo>
                  <a:lnTo>
                    <a:pt x="617221" y="1132448"/>
                  </a:lnTo>
                  <a:lnTo>
                    <a:pt x="617221" y="606403"/>
                  </a:lnTo>
                  <a:lnTo>
                    <a:pt x="10106" y="606403"/>
                  </a:lnTo>
                  <a:lnTo>
                    <a:pt x="4331" y="611650"/>
                  </a:lnTo>
                  <a:lnTo>
                    <a:pt x="1443" y="616242"/>
                  </a:lnTo>
                  <a:lnTo>
                    <a:pt x="314" y="620861"/>
                  </a:lnTo>
                  <a:lnTo>
                    <a:pt x="0" y="620005"/>
                  </a:lnTo>
                  <a:lnTo>
                    <a:pt x="0" y="614758"/>
                  </a:lnTo>
                  <a:lnTo>
                    <a:pt x="1444" y="610822"/>
                  </a:lnTo>
                  <a:lnTo>
                    <a:pt x="3609" y="608198"/>
                  </a:lnTo>
                  <a:lnTo>
                    <a:pt x="6497" y="604263"/>
                  </a:lnTo>
                  <a:lnTo>
                    <a:pt x="10828" y="600983"/>
                  </a:lnTo>
                  <a:lnTo>
                    <a:pt x="16603" y="599016"/>
                  </a:lnTo>
                  <a:lnTo>
                    <a:pt x="23100" y="597048"/>
                  </a:lnTo>
                  <a:lnTo>
                    <a:pt x="30319" y="596392"/>
                  </a:lnTo>
                  <a:lnTo>
                    <a:pt x="37538" y="595080"/>
                  </a:lnTo>
                  <a:lnTo>
                    <a:pt x="617221" y="595080"/>
                  </a:lnTo>
                  <a:lnTo>
                    <a:pt x="617221" y="34928"/>
                  </a:lnTo>
                  <a:lnTo>
                    <a:pt x="617221" y="27057"/>
                  </a:lnTo>
                  <a:lnTo>
                    <a:pt x="618665" y="19842"/>
                  </a:lnTo>
                  <a:lnTo>
                    <a:pt x="620830" y="13939"/>
                  </a:lnTo>
                  <a:lnTo>
                    <a:pt x="623718" y="9347"/>
                  </a:lnTo>
                  <a:lnTo>
                    <a:pt x="627327" y="5412"/>
                  </a:lnTo>
                  <a:lnTo>
                    <a:pt x="630215" y="2132"/>
                  </a:lnTo>
                  <a:lnTo>
                    <a:pt x="634546" y="164"/>
                  </a:lnTo>
                  <a:lnTo>
                    <a:pt x="635629" y="0"/>
                  </a:lnTo>
                  <a:close/>
                </a:path>
              </a:pathLst>
            </a:custGeom>
          </p:spPr>
        </p:pic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F8213ED8-E23A-4FA5-9934-B6394E1C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8" t="39291" r="39360" b="60493"/>
            <a:stretch>
              <a:fillRect/>
            </a:stretch>
          </p:blipFill>
          <p:spPr>
            <a:xfrm>
              <a:off x="5177842" y="2753243"/>
              <a:ext cx="5899" cy="11639"/>
            </a:xfrm>
            <a:custGeom>
              <a:avLst/>
              <a:gdLst>
                <a:gd name="connsiteX0" fmla="*/ 0 w 5899"/>
                <a:gd name="connsiteY0" fmla="*/ 0 h 11639"/>
                <a:gd name="connsiteX1" fmla="*/ 2686 w 5899"/>
                <a:gd name="connsiteY1" fmla="*/ 5152 h 11639"/>
                <a:gd name="connsiteX2" fmla="*/ 5899 w 5899"/>
                <a:gd name="connsiteY2" fmla="*/ 11639 h 11639"/>
                <a:gd name="connsiteX3" fmla="*/ 2681 w 5899"/>
                <a:gd name="connsiteY3" fmla="*/ 5789 h 11639"/>
                <a:gd name="connsiteX4" fmla="*/ 0 w 5899"/>
                <a:gd name="connsiteY4" fmla="*/ 0 h 1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" h="11639">
                  <a:moveTo>
                    <a:pt x="0" y="0"/>
                  </a:moveTo>
                  <a:lnTo>
                    <a:pt x="2686" y="5152"/>
                  </a:lnTo>
                  <a:lnTo>
                    <a:pt x="5899" y="11639"/>
                  </a:lnTo>
                  <a:lnTo>
                    <a:pt x="2681" y="578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74887B35-2D39-42F8-9E40-36CD593D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5" t="39374" r="33635" b="59114"/>
            <a:stretch>
              <a:fillRect/>
            </a:stretch>
          </p:blipFill>
          <p:spPr>
            <a:xfrm>
              <a:off x="5207257" y="2757739"/>
              <a:ext cx="232717" cy="81353"/>
            </a:xfrm>
            <a:custGeom>
              <a:avLst/>
              <a:gdLst>
                <a:gd name="connsiteX0" fmla="*/ 215931 w 232717"/>
                <a:gd name="connsiteY0" fmla="*/ 0 h 81353"/>
                <a:gd name="connsiteX1" fmla="*/ 220264 w 232717"/>
                <a:gd name="connsiteY1" fmla="*/ 0 h 81353"/>
                <a:gd name="connsiteX2" fmla="*/ 224597 w 232717"/>
                <a:gd name="connsiteY2" fmla="*/ 656 h 81353"/>
                <a:gd name="connsiteX3" fmla="*/ 228930 w 232717"/>
                <a:gd name="connsiteY3" fmla="*/ 2625 h 81353"/>
                <a:gd name="connsiteX4" fmla="*/ 231819 w 232717"/>
                <a:gd name="connsiteY4" fmla="*/ 5906 h 81353"/>
                <a:gd name="connsiteX5" fmla="*/ 232717 w 232717"/>
                <a:gd name="connsiteY5" fmla="*/ 6885 h 81353"/>
                <a:gd name="connsiteX6" fmla="*/ 229539 w 232717"/>
                <a:gd name="connsiteY6" fmla="*/ 4574 h 81353"/>
                <a:gd name="connsiteX7" fmla="*/ 225208 w 232717"/>
                <a:gd name="connsiteY7" fmla="*/ 2605 h 81353"/>
                <a:gd name="connsiteX8" fmla="*/ 220876 w 232717"/>
                <a:gd name="connsiteY8" fmla="*/ 1293 h 81353"/>
                <a:gd name="connsiteX9" fmla="*/ 215823 w 232717"/>
                <a:gd name="connsiteY9" fmla="*/ 1293 h 81353"/>
                <a:gd name="connsiteX10" fmla="*/ 211492 w 232717"/>
                <a:gd name="connsiteY10" fmla="*/ 2605 h 81353"/>
                <a:gd name="connsiteX11" fmla="*/ 206438 w 232717"/>
                <a:gd name="connsiteY11" fmla="*/ 3262 h 81353"/>
                <a:gd name="connsiteX12" fmla="*/ 202107 w 232717"/>
                <a:gd name="connsiteY12" fmla="*/ 6543 h 81353"/>
                <a:gd name="connsiteX13" fmla="*/ 196332 w 232717"/>
                <a:gd name="connsiteY13" fmla="*/ 10480 h 81353"/>
                <a:gd name="connsiteX14" fmla="*/ 192001 w 232717"/>
                <a:gd name="connsiteY14" fmla="*/ 15074 h 81353"/>
                <a:gd name="connsiteX15" fmla="*/ 187669 w 232717"/>
                <a:gd name="connsiteY15" fmla="*/ 20980 h 81353"/>
                <a:gd name="connsiteX16" fmla="*/ 183338 w 232717"/>
                <a:gd name="connsiteY16" fmla="*/ 28198 h 81353"/>
                <a:gd name="connsiteX17" fmla="*/ 178284 w 232717"/>
                <a:gd name="connsiteY17" fmla="*/ 36073 h 81353"/>
                <a:gd name="connsiteX18" fmla="*/ 171787 w 232717"/>
                <a:gd name="connsiteY18" fmla="*/ 44604 h 81353"/>
                <a:gd name="connsiteX19" fmla="*/ 161681 w 232717"/>
                <a:gd name="connsiteY19" fmla="*/ 54448 h 81353"/>
                <a:gd name="connsiteX20" fmla="*/ 155184 w 232717"/>
                <a:gd name="connsiteY20" fmla="*/ 59698 h 81353"/>
                <a:gd name="connsiteX21" fmla="*/ 148687 w 232717"/>
                <a:gd name="connsiteY21" fmla="*/ 64291 h 81353"/>
                <a:gd name="connsiteX22" fmla="*/ 141468 w 232717"/>
                <a:gd name="connsiteY22" fmla="*/ 68229 h 81353"/>
                <a:gd name="connsiteX23" fmla="*/ 132805 w 232717"/>
                <a:gd name="connsiteY23" fmla="*/ 72166 h 81353"/>
                <a:gd name="connsiteX24" fmla="*/ 122698 w 232717"/>
                <a:gd name="connsiteY24" fmla="*/ 76103 h 81353"/>
                <a:gd name="connsiteX25" fmla="*/ 113314 w 232717"/>
                <a:gd name="connsiteY25" fmla="*/ 78072 h 81353"/>
                <a:gd name="connsiteX26" fmla="*/ 102485 w 232717"/>
                <a:gd name="connsiteY26" fmla="*/ 80041 h 81353"/>
                <a:gd name="connsiteX27" fmla="*/ 90935 w 232717"/>
                <a:gd name="connsiteY27" fmla="*/ 81353 h 81353"/>
                <a:gd name="connsiteX28" fmla="*/ 76497 w 232717"/>
                <a:gd name="connsiteY28" fmla="*/ 80041 h 81353"/>
                <a:gd name="connsiteX29" fmla="*/ 63503 w 232717"/>
                <a:gd name="connsiteY29" fmla="*/ 78072 h 81353"/>
                <a:gd name="connsiteX30" fmla="*/ 50509 w 232717"/>
                <a:gd name="connsiteY30" fmla="*/ 74135 h 81353"/>
                <a:gd name="connsiteX31" fmla="*/ 38958 w 232717"/>
                <a:gd name="connsiteY31" fmla="*/ 69541 h 81353"/>
                <a:gd name="connsiteX32" fmla="*/ 26686 w 232717"/>
                <a:gd name="connsiteY32" fmla="*/ 62322 h 81353"/>
                <a:gd name="connsiteX33" fmla="*/ 15858 w 232717"/>
                <a:gd name="connsiteY33" fmla="*/ 55760 h 81353"/>
                <a:gd name="connsiteX34" fmla="*/ 5029 w 232717"/>
                <a:gd name="connsiteY34" fmla="*/ 46573 h 81353"/>
                <a:gd name="connsiteX35" fmla="*/ 0 w 232717"/>
                <a:gd name="connsiteY35" fmla="*/ 40338 h 81353"/>
                <a:gd name="connsiteX36" fmla="*/ 5048 w 232717"/>
                <a:gd name="connsiteY36" fmla="*/ 45278 h 81353"/>
                <a:gd name="connsiteX37" fmla="*/ 15159 w 232717"/>
                <a:gd name="connsiteY37" fmla="*/ 53808 h 81353"/>
                <a:gd name="connsiteX38" fmla="*/ 25992 w 232717"/>
                <a:gd name="connsiteY38" fmla="*/ 61682 h 81353"/>
                <a:gd name="connsiteX39" fmla="*/ 37547 w 232717"/>
                <a:gd name="connsiteY39" fmla="*/ 67588 h 81353"/>
                <a:gd name="connsiteX40" fmla="*/ 49825 w 232717"/>
                <a:gd name="connsiteY40" fmla="*/ 73494 h 81353"/>
                <a:gd name="connsiteX41" fmla="*/ 62824 w 232717"/>
                <a:gd name="connsiteY41" fmla="*/ 76775 h 81353"/>
                <a:gd name="connsiteX42" fmla="*/ 75824 w 232717"/>
                <a:gd name="connsiteY42" fmla="*/ 79400 h 81353"/>
                <a:gd name="connsiteX43" fmla="*/ 89546 w 232717"/>
                <a:gd name="connsiteY43" fmla="*/ 80712 h 81353"/>
                <a:gd name="connsiteX44" fmla="*/ 101101 w 232717"/>
                <a:gd name="connsiteY44" fmla="*/ 79400 h 81353"/>
                <a:gd name="connsiteX45" fmla="*/ 111934 w 232717"/>
                <a:gd name="connsiteY45" fmla="*/ 77431 h 81353"/>
                <a:gd name="connsiteX46" fmla="*/ 122767 w 232717"/>
                <a:gd name="connsiteY46" fmla="*/ 75462 h 81353"/>
                <a:gd name="connsiteX47" fmla="*/ 131433 w 232717"/>
                <a:gd name="connsiteY47" fmla="*/ 71525 h 81353"/>
                <a:gd name="connsiteX48" fmla="*/ 140100 w 232717"/>
                <a:gd name="connsiteY48" fmla="*/ 67588 h 81353"/>
                <a:gd name="connsiteX49" fmla="*/ 148044 w 232717"/>
                <a:gd name="connsiteY49" fmla="*/ 63651 h 81353"/>
                <a:gd name="connsiteX50" fmla="*/ 154544 w 232717"/>
                <a:gd name="connsiteY50" fmla="*/ 59058 h 81353"/>
                <a:gd name="connsiteX51" fmla="*/ 161044 w 232717"/>
                <a:gd name="connsiteY51" fmla="*/ 53808 h 81353"/>
                <a:gd name="connsiteX52" fmla="*/ 170432 w 232717"/>
                <a:gd name="connsiteY52" fmla="*/ 43965 h 81353"/>
                <a:gd name="connsiteX53" fmla="*/ 178376 w 232717"/>
                <a:gd name="connsiteY53" fmla="*/ 35435 h 81353"/>
                <a:gd name="connsiteX54" fmla="*/ 183432 w 232717"/>
                <a:gd name="connsiteY54" fmla="*/ 27560 h 81353"/>
                <a:gd name="connsiteX55" fmla="*/ 187043 w 232717"/>
                <a:gd name="connsiteY55" fmla="*/ 20342 h 81353"/>
                <a:gd name="connsiteX56" fmla="*/ 191376 w 232717"/>
                <a:gd name="connsiteY56" fmla="*/ 14437 h 81353"/>
                <a:gd name="connsiteX57" fmla="*/ 196431 w 232717"/>
                <a:gd name="connsiteY57" fmla="*/ 9843 h 81353"/>
                <a:gd name="connsiteX58" fmla="*/ 200765 w 232717"/>
                <a:gd name="connsiteY58" fmla="*/ 5906 h 81353"/>
                <a:gd name="connsiteX59" fmla="*/ 205820 w 232717"/>
                <a:gd name="connsiteY59" fmla="*/ 2625 h 81353"/>
                <a:gd name="connsiteX60" fmla="*/ 210153 w 232717"/>
                <a:gd name="connsiteY60" fmla="*/ 656 h 81353"/>
                <a:gd name="connsiteX61" fmla="*/ 215931 w 232717"/>
                <a:gd name="connsiteY61" fmla="*/ 0 h 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2717" h="81353">
                  <a:moveTo>
                    <a:pt x="215931" y="0"/>
                  </a:moveTo>
                  <a:lnTo>
                    <a:pt x="220264" y="0"/>
                  </a:lnTo>
                  <a:lnTo>
                    <a:pt x="224597" y="656"/>
                  </a:lnTo>
                  <a:lnTo>
                    <a:pt x="228930" y="2625"/>
                  </a:lnTo>
                  <a:lnTo>
                    <a:pt x="231819" y="5906"/>
                  </a:lnTo>
                  <a:lnTo>
                    <a:pt x="232717" y="6885"/>
                  </a:lnTo>
                  <a:lnTo>
                    <a:pt x="229539" y="4574"/>
                  </a:lnTo>
                  <a:lnTo>
                    <a:pt x="225208" y="2605"/>
                  </a:lnTo>
                  <a:lnTo>
                    <a:pt x="220876" y="1293"/>
                  </a:lnTo>
                  <a:lnTo>
                    <a:pt x="215823" y="1293"/>
                  </a:lnTo>
                  <a:lnTo>
                    <a:pt x="211492" y="2605"/>
                  </a:lnTo>
                  <a:lnTo>
                    <a:pt x="206438" y="3262"/>
                  </a:lnTo>
                  <a:lnTo>
                    <a:pt x="202107" y="6543"/>
                  </a:lnTo>
                  <a:lnTo>
                    <a:pt x="196332" y="10480"/>
                  </a:lnTo>
                  <a:lnTo>
                    <a:pt x="192001" y="15074"/>
                  </a:lnTo>
                  <a:lnTo>
                    <a:pt x="187669" y="20980"/>
                  </a:lnTo>
                  <a:lnTo>
                    <a:pt x="183338" y="28198"/>
                  </a:lnTo>
                  <a:lnTo>
                    <a:pt x="178284" y="36073"/>
                  </a:lnTo>
                  <a:lnTo>
                    <a:pt x="171787" y="44604"/>
                  </a:lnTo>
                  <a:lnTo>
                    <a:pt x="161681" y="54448"/>
                  </a:lnTo>
                  <a:lnTo>
                    <a:pt x="155184" y="59698"/>
                  </a:lnTo>
                  <a:lnTo>
                    <a:pt x="148687" y="64291"/>
                  </a:lnTo>
                  <a:lnTo>
                    <a:pt x="141468" y="68229"/>
                  </a:lnTo>
                  <a:lnTo>
                    <a:pt x="132805" y="72166"/>
                  </a:lnTo>
                  <a:lnTo>
                    <a:pt x="122698" y="76103"/>
                  </a:lnTo>
                  <a:lnTo>
                    <a:pt x="113314" y="78072"/>
                  </a:lnTo>
                  <a:lnTo>
                    <a:pt x="102485" y="80041"/>
                  </a:lnTo>
                  <a:lnTo>
                    <a:pt x="90935" y="81353"/>
                  </a:lnTo>
                  <a:lnTo>
                    <a:pt x="76497" y="80041"/>
                  </a:lnTo>
                  <a:lnTo>
                    <a:pt x="63503" y="78072"/>
                  </a:lnTo>
                  <a:lnTo>
                    <a:pt x="50509" y="74135"/>
                  </a:lnTo>
                  <a:lnTo>
                    <a:pt x="38958" y="69541"/>
                  </a:lnTo>
                  <a:lnTo>
                    <a:pt x="26686" y="62322"/>
                  </a:lnTo>
                  <a:lnTo>
                    <a:pt x="15858" y="55760"/>
                  </a:lnTo>
                  <a:lnTo>
                    <a:pt x="5029" y="46573"/>
                  </a:lnTo>
                  <a:lnTo>
                    <a:pt x="0" y="40338"/>
                  </a:lnTo>
                  <a:lnTo>
                    <a:pt x="5048" y="45278"/>
                  </a:lnTo>
                  <a:lnTo>
                    <a:pt x="15159" y="53808"/>
                  </a:lnTo>
                  <a:lnTo>
                    <a:pt x="25992" y="61682"/>
                  </a:lnTo>
                  <a:lnTo>
                    <a:pt x="37547" y="67588"/>
                  </a:lnTo>
                  <a:lnTo>
                    <a:pt x="49825" y="73494"/>
                  </a:lnTo>
                  <a:lnTo>
                    <a:pt x="62824" y="76775"/>
                  </a:lnTo>
                  <a:lnTo>
                    <a:pt x="75824" y="79400"/>
                  </a:lnTo>
                  <a:lnTo>
                    <a:pt x="89546" y="80712"/>
                  </a:lnTo>
                  <a:lnTo>
                    <a:pt x="101101" y="79400"/>
                  </a:lnTo>
                  <a:lnTo>
                    <a:pt x="111934" y="77431"/>
                  </a:lnTo>
                  <a:lnTo>
                    <a:pt x="122767" y="75462"/>
                  </a:lnTo>
                  <a:lnTo>
                    <a:pt x="131433" y="71525"/>
                  </a:lnTo>
                  <a:lnTo>
                    <a:pt x="140100" y="67588"/>
                  </a:lnTo>
                  <a:lnTo>
                    <a:pt x="148044" y="63651"/>
                  </a:lnTo>
                  <a:lnTo>
                    <a:pt x="154544" y="59058"/>
                  </a:lnTo>
                  <a:lnTo>
                    <a:pt x="161044" y="53808"/>
                  </a:lnTo>
                  <a:lnTo>
                    <a:pt x="170432" y="43965"/>
                  </a:lnTo>
                  <a:lnTo>
                    <a:pt x="178376" y="35435"/>
                  </a:lnTo>
                  <a:lnTo>
                    <a:pt x="183432" y="27560"/>
                  </a:lnTo>
                  <a:lnTo>
                    <a:pt x="187043" y="20342"/>
                  </a:lnTo>
                  <a:lnTo>
                    <a:pt x="191376" y="14437"/>
                  </a:lnTo>
                  <a:lnTo>
                    <a:pt x="196431" y="9843"/>
                  </a:lnTo>
                  <a:lnTo>
                    <a:pt x="200765" y="5906"/>
                  </a:lnTo>
                  <a:lnTo>
                    <a:pt x="205820" y="2625"/>
                  </a:lnTo>
                  <a:lnTo>
                    <a:pt x="210153" y="656"/>
                  </a:lnTo>
                  <a:lnTo>
                    <a:pt x="215931" y="0"/>
                  </a:lnTo>
                  <a:close/>
                </a:path>
              </a:pathLst>
            </a:custGeom>
          </p:spPr>
        </p:pic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id="{375DF7C9-B827-4D2D-92C2-05FCC411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5" t="39502" r="33613" b="60477"/>
            <a:stretch>
              <a:fillRect/>
            </a:stretch>
          </p:blipFill>
          <p:spPr>
            <a:xfrm>
              <a:off x="5439974" y="2764624"/>
              <a:ext cx="1007" cy="1098"/>
            </a:xfrm>
            <a:custGeom>
              <a:avLst/>
              <a:gdLst>
                <a:gd name="connsiteX0" fmla="*/ 0 w 1007"/>
                <a:gd name="connsiteY0" fmla="*/ 0 h 1098"/>
                <a:gd name="connsiteX1" fmla="*/ 432 w 1007"/>
                <a:gd name="connsiteY1" fmla="*/ 314 h 1098"/>
                <a:gd name="connsiteX2" fmla="*/ 1007 w 1007"/>
                <a:gd name="connsiteY2" fmla="*/ 1098 h 1098"/>
                <a:gd name="connsiteX3" fmla="*/ 0 w 1007"/>
                <a:gd name="connsiteY3" fmla="*/ 0 h 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7" h="1098">
                  <a:moveTo>
                    <a:pt x="0" y="0"/>
                  </a:moveTo>
                  <a:lnTo>
                    <a:pt x="432" y="314"/>
                  </a:lnTo>
                  <a:lnTo>
                    <a:pt x="1007" y="10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FF4079F-7255-4421-9E27-8C755061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0" t="39507" r="38835" b="59876"/>
            <a:stretch>
              <a:fillRect/>
            </a:stretch>
          </p:blipFill>
          <p:spPr>
            <a:xfrm>
              <a:off x="5183741" y="2764882"/>
              <a:ext cx="23516" cy="33195"/>
            </a:xfrm>
            <a:custGeom>
              <a:avLst/>
              <a:gdLst>
                <a:gd name="connsiteX0" fmla="*/ 0 w 23516"/>
                <a:gd name="connsiteY0" fmla="*/ 0 h 33195"/>
                <a:gd name="connsiteX1" fmla="*/ 4001 w 23516"/>
                <a:gd name="connsiteY1" fmla="*/ 7274 h 33195"/>
                <a:gd name="connsiteX2" fmla="*/ 11942 w 23516"/>
                <a:gd name="connsiteY2" fmla="*/ 19087 h 33195"/>
                <a:gd name="connsiteX3" fmla="*/ 20605 w 23516"/>
                <a:gd name="connsiteY3" fmla="*/ 29586 h 33195"/>
                <a:gd name="connsiteX4" fmla="*/ 23516 w 23516"/>
                <a:gd name="connsiteY4" fmla="*/ 33195 h 33195"/>
                <a:gd name="connsiteX5" fmla="*/ 19176 w 23516"/>
                <a:gd name="connsiteY5" fmla="*/ 28948 h 33195"/>
                <a:gd name="connsiteX6" fmla="*/ 10509 w 23516"/>
                <a:gd name="connsiteY6" fmla="*/ 18449 h 33195"/>
                <a:gd name="connsiteX7" fmla="*/ 3287 w 23516"/>
                <a:gd name="connsiteY7" fmla="*/ 6637 h 33195"/>
                <a:gd name="connsiteX8" fmla="*/ 0 w 23516"/>
                <a:gd name="connsiteY8" fmla="*/ 0 h 3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16" h="33195">
                  <a:moveTo>
                    <a:pt x="0" y="0"/>
                  </a:moveTo>
                  <a:lnTo>
                    <a:pt x="4001" y="7274"/>
                  </a:lnTo>
                  <a:lnTo>
                    <a:pt x="11942" y="19087"/>
                  </a:lnTo>
                  <a:lnTo>
                    <a:pt x="20605" y="29586"/>
                  </a:lnTo>
                  <a:lnTo>
                    <a:pt x="23516" y="33195"/>
                  </a:lnTo>
                  <a:lnTo>
                    <a:pt x="19176" y="28948"/>
                  </a:lnTo>
                  <a:lnTo>
                    <a:pt x="10509" y="18449"/>
                  </a:lnTo>
                  <a:lnTo>
                    <a:pt x="3287" y="66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4E6D6E92-3DC6-4228-9178-52815D64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87" t="39523" r="33429" b="60078"/>
            <a:stretch>
              <a:fillRect/>
            </a:stretch>
          </p:blipFill>
          <p:spPr>
            <a:xfrm>
              <a:off x="5440981" y="2765722"/>
              <a:ext cx="8206" cy="21513"/>
            </a:xfrm>
            <a:custGeom>
              <a:avLst/>
              <a:gdLst>
                <a:gd name="connsiteX0" fmla="*/ 0 w 8206"/>
                <a:gd name="connsiteY0" fmla="*/ 0 h 21513"/>
                <a:gd name="connsiteX1" fmla="*/ 1706 w 8206"/>
                <a:gd name="connsiteY1" fmla="*/ 1860 h 21513"/>
                <a:gd name="connsiteX2" fmla="*/ 4595 w 8206"/>
                <a:gd name="connsiteY2" fmla="*/ 6454 h 21513"/>
                <a:gd name="connsiteX3" fmla="*/ 6762 w 8206"/>
                <a:gd name="connsiteY3" fmla="*/ 12359 h 21513"/>
                <a:gd name="connsiteX4" fmla="*/ 8206 w 8206"/>
                <a:gd name="connsiteY4" fmla="*/ 19577 h 21513"/>
                <a:gd name="connsiteX5" fmla="*/ 8206 w 8206"/>
                <a:gd name="connsiteY5" fmla="*/ 21513 h 21513"/>
                <a:gd name="connsiteX6" fmla="*/ 8087 w 8206"/>
                <a:gd name="connsiteY6" fmla="*/ 20215 h 21513"/>
                <a:gd name="connsiteX7" fmla="*/ 6644 w 8206"/>
                <a:gd name="connsiteY7" fmla="*/ 12997 h 21513"/>
                <a:gd name="connsiteX8" fmla="*/ 4478 w 8206"/>
                <a:gd name="connsiteY8" fmla="*/ 7091 h 21513"/>
                <a:gd name="connsiteX9" fmla="*/ 2312 w 8206"/>
                <a:gd name="connsiteY9" fmla="*/ 3153 h 21513"/>
                <a:gd name="connsiteX10" fmla="*/ 0 w 8206"/>
                <a:gd name="connsiteY10" fmla="*/ 0 h 2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06" h="21513">
                  <a:moveTo>
                    <a:pt x="0" y="0"/>
                  </a:moveTo>
                  <a:lnTo>
                    <a:pt x="1706" y="1860"/>
                  </a:lnTo>
                  <a:lnTo>
                    <a:pt x="4595" y="6454"/>
                  </a:lnTo>
                  <a:lnTo>
                    <a:pt x="6762" y="12359"/>
                  </a:lnTo>
                  <a:lnTo>
                    <a:pt x="8206" y="19577"/>
                  </a:lnTo>
                  <a:lnTo>
                    <a:pt x="8206" y="21513"/>
                  </a:lnTo>
                  <a:lnTo>
                    <a:pt x="8087" y="20215"/>
                  </a:lnTo>
                  <a:lnTo>
                    <a:pt x="6644" y="12997"/>
                  </a:lnTo>
                  <a:lnTo>
                    <a:pt x="4478" y="7091"/>
                  </a:lnTo>
                  <a:lnTo>
                    <a:pt x="2312" y="31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25033B27-6B4E-411C-95FA-A78AAB65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71" t="39922" r="33416" b="50203"/>
            <a:stretch>
              <a:fillRect/>
            </a:stretch>
          </p:blipFill>
          <p:spPr>
            <a:xfrm>
              <a:off x="5449187" y="2787235"/>
              <a:ext cx="603" cy="531549"/>
            </a:xfrm>
            <a:custGeom>
              <a:avLst/>
              <a:gdLst>
                <a:gd name="connsiteX0" fmla="*/ 0 w 603"/>
                <a:gd name="connsiteY0" fmla="*/ 0 h 531549"/>
                <a:gd name="connsiteX1" fmla="*/ 603 w 603"/>
                <a:gd name="connsiteY1" fmla="*/ 6577 h 531549"/>
                <a:gd name="connsiteX2" fmla="*/ 603 w 603"/>
                <a:gd name="connsiteY2" fmla="*/ 531549 h 531549"/>
                <a:gd name="connsiteX3" fmla="*/ 0 w 603"/>
                <a:gd name="connsiteY3" fmla="*/ 531549 h 531549"/>
                <a:gd name="connsiteX4" fmla="*/ 0 w 603"/>
                <a:gd name="connsiteY4" fmla="*/ 5939 h 531549"/>
                <a:gd name="connsiteX5" fmla="*/ 0 w 603"/>
                <a:gd name="connsiteY5" fmla="*/ 0 h 53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3" h="531549">
                  <a:moveTo>
                    <a:pt x="0" y="0"/>
                  </a:moveTo>
                  <a:lnTo>
                    <a:pt x="603" y="6577"/>
                  </a:lnTo>
                  <a:lnTo>
                    <a:pt x="603" y="531549"/>
                  </a:lnTo>
                  <a:lnTo>
                    <a:pt x="0" y="531549"/>
                  </a:lnTo>
                  <a:lnTo>
                    <a:pt x="0" y="593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2249D54F-719C-423F-802F-72945894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45116" r="14259" b="52254"/>
            <a:stretch>
              <a:fillRect/>
            </a:stretch>
          </p:blipFill>
          <p:spPr>
            <a:xfrm>
              <a:off x="5977116" y="3066806"/>
              <a:ext cx="330046" cy="141571"/>
            </a:xfrm>
            <a:custGeom>
              <a:avLst/>
              <a:gdLst>
                <a:gd name="connsiteX0" fmla="*/ 148051 w 330046"/>
                <a:gd name="connsiteY0" fmla="*/ 0 h 141571"/>
                <a:gd name="connsiteX1" fmla="*/ 165384 w 330046"/>
                <a:gd name="connsiteY1" fmla="*/ 0 h 141571"/>
                <a:gd name="connsiteX2" fmla="*/ 181994 w 330046"/>
                <a:gd name="connsiteY2" fmla="*/ 0 h 141571"/>
                <a:gd name="connsiteX3" fmla="*/ 198605 w 330046"/>
                <a:gd name="connsiteY3" fmla="*/ 1968 h 141571"/>
                <a:gd name="connsiteX4" fmla="*/ 214493 w 330046"/>
                <a:gd name="connsiteY4" fmla="*/ 4593 h 141571"/>
                <a:gd name="connsiteX5" fmla="*/ 229660 w 330046"/>
                <a:gd name="connsiteY5" fmla="*/ 8530 h 141571"/>
                <a:gd name="connsiteX6" fmla="*/ 244104 w 330046"/>
                <a:gd name="connsiteY6" fmla="*/ 14436 h 141571"/>
                <a:gd name="connsiteX7" fmla="*/ 257825 w 330046"/>
                <a:gd name="connsiteY7" fmla="*/ 20342 h 141571"/>
                <a:gd name="connsiteX8" fmla="*/ 270825 w 330046"/>
                <a:gd name="connsiteY8" fmla="*/ 27560 h 141571"/>
                <a:gd name="connsiteX9" fmla="*/ 281658 w 330046"/>
                <a:gd name="connsiteY9" fmla="*/ 35434 h 141571"/>
                <a:gd name="connsiteX10" fmla="*/ 292491 w 330046"/>
                <a:gd name="connsiteY10" fmla="*/ 43965 h 141571"/>
                <a:gd name="connsiteX11" fmla="*/ 301880 w 330046"/>
                <a:gd name="connsiteY11" fmla="*/ 53151 h 141571"/>
                <a:gd name="connsiteX12" fmla="*/ 310546 w 330046"/>
                <a:gd name="connsiteY12" fmla="*/ 62994 h 141571"/>
                <a:gd name="connsiteX13" fmla="*/ 317046 w 330046"/>
                <a:gd name="connsiteY13" fmla="*/ 73493 h 141571"/>
                <a:gd name="connsiteX14" fmla="*/ 323546 w 330046"/>
                <a:gd name="connsiteY14" fmla="*/ 83992 h 141571"/>
                <a:gd name="connsiteX15" fmla="*/ 327157 w 330046"/>
                <a:gd name="connsiteY15" fmla="*/ 95804 h 141571"/>
                <a:gd name="connsiteX16" fmla="*/ 330046 w 330046"/>
                <a:gd name="connsiteY16" fmla="*/ 107615 h 141571"/>
                <a:gd name="connsiteX17" fmla="*/ 330046 w 330046"/>
                <a:gd name="connsiteY17" fmla="*/ 120739 h 141571"/>
                <a:gd name="connsiteX18" fmla="*/ 330046 w 330046"/>
                <a:gd name="connsiteY18" fmla="*/ 131238 h 141571"/>
                <a:gd name="connsiteX19" fmla="*/ 327879 w 330046"/>
                <a:gd name="connsiteY19" fmla="*/ 141081 h 141571"/>
                <a:gd name="connsiteX20" fmla="*/ 327725 w 330046"/>
                <a:gd name="connsiteY20" fmla="*/ 141571 h 141571"/>
                <a:gd name="connsiteX21" fmla="*/ 327789 w 330046"/>
                <a:gd name="connsiteY21" fmla="*/ 141280 h 141571"/>
                <a:gd name="connsiteX22" fmla="*/ 329233 w 330046"/>
                <a:gd name="connsiteY22" fmla="*/ 130125 h 141571"/>
                <a:gd name="connsiteX23" fmla="*/ 327789 w 330046"/>
                <a:gd name="connsiteY23" fmla="*/ 117657 h 141571"/>
                <a:gd name="connsiteX24" fmla="*/ 325622 w 330046"/>
                <a:gd name="connsiteY24" fmla="*/ 105846 h 141571"/>
                <a:gd name="connsiteX25" fmla="*/ 321289 w 330046"/>
                <a:gd name="connsiteY25" fmla="*/ 94034 h 141571"/>
                <a:gd name="connsiteX26" fmla="*/ 316233 w 330046"/>
                <a:gd name="connsiteY26" fmla="*/ 82879 h 141571"/>
                <a:gd name="connsiteX27" fmla="*/ 308289 w 330046"/>
                <a:gd name="connsiteY27" fmla="*/ 72380 h 141571"/>
                <a:gd name="connsiteX28" fmla="*/ 301067 w 330046"/>
                <a:gd name="connsiteY28" fmla="*/ 62537 h 141571"/>
                <a:gd name="connsiteX29" fmla="*/ 290956 w 330046"/>
                <a:gd name="connsiteY29" fmla="*/ 52694 h 141571"/>
                <a:gd name="connsiteX30" fmla="*/ 280123 w 330046"/>
                <a:gd name="connsiteY30" fmla="*/ 44820 h 141571"/>
                <a:gd name="connsiteX31" fmla="*/ 268568 w 330046"/>
                <a:gd name="connsiteY31" fmla="*/ 36946 h 141571"/>
                <a:gd name="connsiteX32" fmla="*/ 255568 w 330046"/>
                <a:gd name="connsiteY32" fmla="*/ 30384 h 141571"/>
                <a:gd name="connsiteX33" fmla="*/ 241847 w 330046"/>
                <a:gd name="connsiteY33" fmla="*/ 23166 h 141571"/>
                <a:gd name="connsiteX34" fmla="*/ 227403 w 330046"/>
                <a:gd name="connsiteY34" fmla="*/ 18572 h 141571"/>
                <a:gd name="connsiteX35" fmla="*/ 212236 w 330046"/>
                <a:gd name="connsiteY35" fmla="*/ 14635 h 141571"/>
                <a:gd name="connsiteX36" fmla="*/ 196348 w 330046"/>
                <a:gd name="connsiteY36" fmla="*/ 11354 h 141571"/>
                <a:gd name="connsiteX37" fmla="*/ 179737 w 330046"/>
                <a:gd name="connsiteY37" fmla="*/ 9386 h 141571"/>
                <a:gd name="connsiteX38" fmla="*/ 163127 w 330046"/>
                <a:gd name="connsiteY38" fmla="*/ 9386 h 141571"/>
                <a:gd name="connsiteX39" fmla="*/ 146516 w 330046"/>
                <a:gd name="connsiteY39" fmla="*/ 9386 h 141571"/>
                <a:gd name="connsiteX40" fmla="*/ 129183 w 330046"/>
                <a:gd name="connsiteY40" fmla="*/ 11354 h 141571"/>
                <a:gd name="connsiteX41" fmla="*/ 114017 w 330046"/>
                <a:gd name="connsiteY41" fmla="*/ 14635 h 141571"/>
                <a:gd name="connsiteX42" fmla="*/ 98851 w 330046"/>
                <a:gd name="connsiteY42" fmla="*/ 18572 h 141571"/>
                <a:gd name="connsiteX43" fmla="*/ 83685 w 330046"/>
                <a:gd name="connsiteY43" fmla="*/ 23166 h 141571"/>
                <a:gd name="connsiteX44" fmla="*/ 69963 w 330046"/>
                <a:gd name="connsiteY44" fmla="*/ 30384 h 141571"/>
                <a:gd name="connsiteX45" fmla="*/ 58408 w 330046"/>
                <a:gd name="connsiteY45" fmla="*/ 36946 h 141571"/>
                <a:gd name="connsiteX46" fmla="*/ 46130 w 330046"/>
                <a:gd name="connsiteY46" fmla="*/ 44820 h 141571"/>
                <a:gd name="connsiteX47" fmla="*/ 35297 w 330046"/>
                <a:gd name="connsiteY47" fmla="*/ 52694 h 141571"/>
                <a:gd name="connsiteX48" fmla="*/ 25909 w 330046"/>
                <a:gd name="connsiteY48" fmla="*/ 62537 h 141571"/>
                <a:gd name="connsiteX49" fmla="*/ 17242 w 330046"/>
                <a:gd name="connsiteY49" fmla="*/ 72380 h 141571"/>
                <a:gd name="connsiteX50" fmla="*/ 10742 w 330046"/>
                <a:gd name="connsiteY50" fmla="*/ 82879 h 141571"/>
                <a:gd name="connsiteX51" fmla="*/ 4965 w 330046"/>
                <a:gd name="connsiteY51" fmla="*/ 94034 h 141571"/>
                <a:gd name="connsiteX52" fmla="*/ 632 w 330046"/>
                <a:gd name="connsiteY52" fmla="*/ 105846 h 141571"/>
                <a:gd name="connsiteX53" fmla="*/ 0 w 330046"/>
                <a:gd name="connsiteY53" fmla="*/ 109291 h 141571"/>
                <a:gd name="connsiteX54" fmla="*/ 0 w 330046"/>
                <a:gd name="connsiteY54" fmla="*/ 107615 h 141571"/>
                <a:gd name="connsiteX55" fmla="*/ 2889 w 330046"/>
                <a:gd name="connsiteY55" fmla="*/ 95804 h 141571"/>
                <a:gd name="connsiteX56" fmla="*/ 6500 w 330046"/>
                <a:gd name="connsiteY56" fmla="*/ 83992 h 141571"/>
                <a:gd name="connsiteX57" fmla="*/ 12999 w 330046"/>
                <a:gd name="connsiteY57" fmla="*/ 73493 h 141571"/>
                <a:gd name="connsiteX58" fmla="*/ 19499 w 330046"/>
                <a:gd name="connsiteY58" fmla="*/ 62994 h 141571"/>
                <a:gd name="connsiteX59" fmla="*/ 28166 w 330046"/>
                <a:gd name="connsiteY59" fmla="*/ 53151 h 141571"/>
                <a:gd name="connsiteX60" fmla="*/ 37554 w 330046"/>
                <a:gd name="connsiteY60" fmla="*/ 43965 h 141571"/>
                <a:gd name="connsiteX61" fmla="*/ 47665 w 330046"/>
                <a:gd name="connsiteY61" fmla="*/ 35434 h 141571"/>
                <a:gd name="connsiteX62" fmla="*/ 59220 w 330046"/>
                <a:gd name="connsiteY62" fmla="*/ 27560 h 141571"/>
                <a:gd name="connsiteX63" fmla="*/ 72220 w 330046"/>
                <a:gd name="connsiteY63" fmla="*/ 20342 h 141571"/>
                <a:gd name="connsiteX64" fmla="*/ 85942 w 330046"/>
                <a:gd name="connsiteY64" fmla="*/ 14436 h 141571"/>
                <a:gd name="connsiteX65" fmla="*/ 100386 w 330046"/>
                <a:gd name="connsiteY65" fmla="*/ 8530 h 141571"/>
                <a:gd name="connsiteX66" fmla="*/ 115552 w 330046"/>
                <a:gd name="connsiteY66" fmla="*/ 4593 h 141571"/>
                <a:gd name="connsiteX67" fmla="*/ 131440 w 330046"/>
                <a:gd name="connsiteY67" fmla="*/ 1968 h 141571"/>
                <a:gd name="connsiteX68" fmla="*/ 148051 w 330046"/>
                <a:gd name="connsiteY68" fmla="*/ 0 h 14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0046" h="141571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7157" y="95804"/>
                  </a:lnTo>
                  <a:lnTo>
                    <a:pt x="330046" y="107615"/>
                  </a:lnTo>
                  <a:lnTo>
                    <a:pt x="330046" y="120739"/>
                  </a:lnTo>
                  <a:lnTo>
                    <a:pt x="330046" y="131238"/>
                  </a:lnTo>
                  <a:lnTo>
                    <a:pt x="327879" y="141081"/>
                  </a:lnTo>
                  <a:lnTo>
                    <a:pt x="327725" y="141571"/>
                  </a:lnTo>
                  <a:lnTo>
                    <a:pt x="327789" y="141280"/>
                  </a:lnTo>
                  <a:lnTo>
                    <a:pt x="329233" y="130125"/>
                  </a:lnTo>
                  <a:lnTo>
                    <a:pt x="327789" y="117657"/>
                  </a:lnTo>
                  <a:lnTo>
                    <a:pt x="325622" y="105846"/>
                  </a:lnTo>
                  <a:lnTo>
                    <a:pt x="321289" y="94034"/>
                  </a:lnTo>
                  <a:lnTo>
                    <a:pt x="316233" y="82879"/>
                  </a:lnTo>
                  <a:lnTo>
                    <a:pt x="308289" y="72380"/>
                  </a:lnTo>
                  <a:lnTo>
                    <a:pt x="301067" y="62537"/>
                  </a:lnTo>
                  <a:lnTo>
                    <a:pt x="290956" y="52694"/>
                  </a:lnTo>
                  <a:lnTo>
                    <a:pt x="280123" y="44820"/>
                  </a:lnTo>
                  <a:lnTo>
                    <a:pt x="268568" y="36946"/>
                  </a:lnTo>
                  <a:lnTo>
                    <a:pt x="255568" y="30384"/>
                  </a:lnTo>
                  <a:lnTo>
                    <a:pt x="241847" y="23166"/>
                  </a:lnTo>
                  <a:lnTo>
                    <a:pt x="227403" y="18572"/>
                  </a:lnTo>
                  <a:lnTo>
                    <a:pt x="212236" y="14635"/>
                  </a:lnTo>
                  <a:lnTo>
                    <a:pt x="196348" y="11354"/>
                  </a:lnTo>
                  <a:lnTo>
                    <a:pt x="179737" y="9386"/>
                  </a:lnTo>
                  <a:lnTo>
                    <a:pt x="163127" y="9386"/>
                  </a:lnTo>
                  <a:lnTo>
                    <a:pt x="146516" y="9386"/>
                  </a:lnTo>
                  <a:lnTo>
                    <a:pt x="129183" y="11354"/>
                  </a:lnTo>
                  <a:lnTo>
                    <a:pt x="114017" y="14635"/>
                  </a:lnTo>
                  <a:lnTo>
                    <a:pt x="98851" y="18572"/>
                  </a:lnTo>
                  <a:lnTo>
                    <a:pt x="83685" y="23166"/>
                  </a:lnTo>
                  <a:lnTo>
                    <a:pt x="69963" y="30384"/>
                  </a:lnTo>
                  <a:lnTo>
                    <a:pt x="58408" y="36946"/>
                  </a:lnTo>
                  <a:lnTo>
                    <a:pt x="46130" y="44820"/>
                  </a:lnTo>
                  <a:lnTo>
                    <a:pt x="35297" y="52694"/>
                  </a:lnTo>
                  <a:lnTo>
                    <a:pt x="25909" y="62537"/>
                  </a:lnTo>
                  <a:lnTo>
                    <a:pt x="17242" y="72380"/>
                  </a:lnTo>
                  <a:lnTo>
                    <a:pt x="10742" y="82879"/>
                  </a:lnTo>
                  <a:lnTo>
                    <a:pt x="4965" y="94034"/>
                  </a:lnTo>
                  <a:lnTo>
                    <a:pt x="632" y="105846"/>
                  </a:lnTo>
                  <a:lnTo>
                    <a:pt x="0" y="109291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7A1C2B1-6719-4487-8F5A-A3B7669B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47146" r="19681" b="50354"/>
            <a:stretch>
              <a:fillRect/>
            </a:stretch>
          </p:blipFill>
          <p:spPr>
            <a:xfrm>
              <a:off x="5974859" y="3176097"/>
              <a:ext cx="89643" cy="134597"/>
            </a:xfrm>
            <a:custGeom>
              <a:avLst/>
              <a:gdLst>
                <a:gd name="connsiteX0" fmla="*/ 2257 w 89643"/>
                <a:gd name="connsiteY0" fmla="*/ 0 h 134597"/>
                <a:gd name="connsiteX1" fmla="*/ 2257 w 89643"/>
                <a:gd name="connsiteY1" fmla="*/ 11448 h 134597"/>
                <a:gd name="connsiteX2" fmla="*/ 2257 w 89643"/>
                <a:gd name="connsiteY2" fmla="*/ 21947 h 134597"/>
                <a:gd name="connsiteX3" fmla="*/ 4423 w 89643"/>
                <a:gd name="connsiteY3" fmla="*/ 31790 h 134597"/>
                <a:gd name="connsiteX4" fmla="*/ 6590 w 89643"/>
                <a:gd name="connsiteY4" fmla="*/ 40977 h 134597"/>
                <a:gd name="connsiteX5" fmla="*/ 10923 w 89643"/>
                <a:gd name="connsiteY5" fmla="*/ 49507 h 134597"/>
                <a:gd name="connsiteX6" fmla="*/ 15256 w 89643"/>
                <a:gd name="connsiteY6" fmla="*/ 57382 h 134597"/>
                <a:gd name="connsiteX7" fmla="*/ 20312 w 89643"/>
                <a:gd name="connsiteY7" fmla="*/ 63944 h 134597"/>
                <a:gd name="connsiteX8" fmla="*/ 24645 w 89643"/>
                <a:gd name="connsiteY8" fmla="*/ 69849 h 134597"/>
                <a:gd name="connsiteX9" fmla="*/ 30423 w 89643"/>
                <a:gd name="connsiteY9" fmla="*/ 75755 h 134597"/>
                <a:gd name="connsiteX10" fmla="*/ 41256 w 89643"/>
                <a:gd name="connsiteY10" fmla="*/ 84942 h 134597"/>
                <a:gd name="connsiteX11" fmla="*/ 50644 w 89643"/>
                <a:gd name="connsiteY11" fmla="*/ 90847 h 134597"/>
                <a:gd name="connsiteX12" fmla="*/ 59311 w 89643"/>
                <a:gd name="connsiteY12" fmla="*/ 95441 h 134597"/>
                <a:gd name="connsiteX13" fmla="*/ 70144 w 89643"/>
                <a:gd name="connsiteY13" fmla="*/ 101347 h 134597"/>
                <a:gd name="connsiteX14" fmla="*/ 78810 w 89643"/>
                <a:gd name="connsiteY14" fmla="*/ 107252 h 134597"/>
                <a:gd name="connsiteX15" fmla="*/ 83865 w 89643"/>
                <a:gd name="connsiteY15" fmla="*/ 114470 h 134597"/>
                <a:gd name="connsiteX16" fmla="*/ 87476 w 89643"/>
                <a:gd name="connsiteY16" fmla="*/ 120376 h 134597"/>
                <a:gd name="connsiteX17" fmla="*/ 89643 w 89643"/>
                <a:gd name="connsiteY17" fmla="*/ 126938 h 134597"/>
                <a:gd name="connsiteX18" fmla="*/ 88199 w 89643"/>
                <a:gd name="connsiteY18" fmla="*/ 132844 h 134597"/>
                <a:gd name="connsiteX19" fmla="*/ 87234 w 89643"/>
                <a:gd name="connsiteY19" fmla="*/ 134597 h 134597"/>
                <a:gd name="connsiteX20" fmla="*/ 85942 w 89643"/>
                <a:gd name="connsiteY20" fmla="*/ 131074 h 134597"/>
                <a:gd name="connsiteX21" fmla="*/ 83775 w 89643"/>
                <a:gd name="connsiteY21" fmla="*/ 125825 h 134597"/>
                <a:gd name="connsiteX22" fmla="*/ 80886 w 89643"/>
                <a:gd name="connsiteY22" fmla="*/ 121888 h 134597"/>
                <a:gd name="connsiteX23" fmla="*/ 76553 w 89643"/>
                <a:gd name="connsiteY23" fmla="*/ 117294 h 134597"/>
                <a:gd name="connsiteX24" fmla="*/ 70775 w 89643"/>
                <a:gd name="connsiteY24" fmla="*/ 113357 h 134597"/>
                <a:gd name="connsiteX25" fmla="*/ 64998 w 89643"/>
                <a:gd name="connsiteY25" fmla="*/ 109420 h 134597"/>
                <a:gd name="connsiteX26" fmla="*/ 58498 w 89643"/>
                <a:gd name="connsiteY26" fmla="*/ 105483 h 134597"/>
                <a:gd name="connsiteX27" fmla="*/ 48387 w 89643"/>
                <a:gd name="connsiteY27" fmla="*/ 100233 h 134597"/>
                <a:gd name="connsiteX28" fmla="*/ 39721 w 89643"/>
                <a:gd name="connsiteY28" fmla="*/ 94328 h 134597"/>
                <a:gd name="connsiteX29" fmla="*/ 28888 w 89643"/>
                <a:gd name="connsiteY29" fmla="*/ 85797 h 134597"/>
                <a:gd name="connsiteX30" fmla="*/ 23832 w 89643"/>
                <a:gd name="connsiteY30" fmla="*/ 79891 h 134597"/>
                <a:gd name="connsiteX31" fmla="*/ 18055 w 89643"/>
                <a:gd name="connsiteY31" fmla="*/ 73986 h 134597"/>
                <a:gd name="connsiteX32" fmla="*/ 12999 w 89643"/>
                <a:gd name="connsiteY32" fmla="*/ 66767 h 134597"/>
                <a:gd name="connsiteX33" fmla="*/ 8666 w 89643"/>
                <a:gd name="connsiteY33" fmla="*/ 58893 h 134597"/>
                <a:gd name="connsiteX34" fmla="*/ 5055 w 89643"/>
                <a:gd name="connsiteY34" fmla="*/ 50363 h 134597"/>
                <a:gd name="connsiteX35" fmla="*/ 2166 w 89643"/>
                <a:gd name="connsiteY35" fmla="*/ 41832 h 134597"/>
                <a:gd name="connsiteX36" fmla="*/ 0 w 89643"/>
                <a:gd name="connsiteY36" fmla="*/ 31989 h 134597"/>
                <a:gd name="connsiteX37" fmla="*/ 0 w 89643"/>
                <a:gd name="connsiteY37" fmla="*/ 20834 h 134597"/>
                <a:gd name="connsiteX38" fmla="*/ 722 w 89643"/>
                <a:gd name="connsiteY38" fmla="*/ 8366 h 134597"/>
                <a:gd name="connsiteX39" fmla="*/ 2257 w 89643"/>
                <a:gd name="connsiteY39" fmla="*/ 0 h 1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9643" h="134597">
                  <a:moveTo>
                    <a:pt x="2257" y="0"/>
                  </a:moveTo>
                  <a:lnTo>
                    <a:pt x="2257" y="11448"/>
                  </a:lnTo>
                  <a:lnTo>
                    <a:pt x="2257" y="21947"/>
                  </a:lnTo>
                  <a:lnTo>
                    <a:pt x="4423" y="31790"/>
                  </a:lnTo>
                  <a:lnTo>
                    <a:pt x="6590" y="40977"/>
                  </a:lnTo>
                  <a:lnTo>
                    <a:pt x="10923" y="49507"/>
                  </a:lnTo>
                  <a:lnTo>
                    <a:pt x="15256" y="57382"/>
                  </a:lnTo>
                  <a:lnTo>
                    <a:pt x="20312" y="63944"/>
                  </a:lnTo>
                  <a:lnTo>
                    <a:pt x="24645" y="69849"/>
                  </a:lnTo>
                  <a:lnTo>
                    <a:pt x="30423" y="75755"/>
                  </a:lnTo>
                  <a:lnTo>
                    <a:pt x="41256" y="84942"/>
                  </a:lnTo>
                  <a:lnTo>
                    <a:pt x="50644" y="90847"/>
                  </a:lnTo>
                  <a:lnTo>
                    <a:pt x="59311" y="95441"/>
                  </a:lnTo>
                  <a:lnTo>
                    <a:pt x="70144" y="101347"/>
                  </a:lnTo>
                  <a:lnTo>
                    <a:pt x="78810" y="107252"/>
                  </a:lnTo>
                  <a:lnTo>
                    <a:pt x="83865" y="114470"/>
                  </a:lnTo>
                  <a:lnTo>
                    <a:pt x="87476" y="120376"/>
                  </a:lnTo>
                  <a:lnTo>
                    <a:pt x="89643" y="126938"/>
                  </a:lnTo>
                  <a:lnTo>
                    <a:pt x="88199" y="132844"/>
                  </a:lnTo>
                  <a:lnTo>
                    <a:pt x="87234" y="134597"/>
                  </a:lnTo>
                  <a:lnTo>
                    <a:pt x="85942" y="131074"/>
                  </a:lnTo>
                  <a:lnTo>
                    <a:pt x="83775" y="125825"/>
                  </a:lnTo>
                  <a:lnTo>
                    <a:pt x="80886" y="121888"/>
                  </a:lnTo>
                  <a:lnTo>
                    <a:pt x="76553" y="117294"/>
                  </a:lnTo>
                  <a:lnTo>
                    <a:pt x="70775" y="113357"/>
                  </a:lnTo>
                  <a:lnTo>
                    <a:pt x="64998" y="109420"/>
                  </a:lnTo>
                  <a:lnTo>
                    <a:pt x="58498" y="105483"/>
                  </a:lnTo>
                  <a:lnTo>
                    <a:pt x="48387" y="100233"/>
                  </a:lnTo>
                  <a:lnTo>
                    <a:pt x="39721" y="94328"/>
                  </a:lnTo>
                  <a:lnTo>
                    <a:pt x="28888" y="85797"/>
                  </a:lnTo>
                  <a:lnTo>
                    <a:pt x="23832" y="79891"/>
                  </a:lnTo>
                  <a:lnTo>
                    <a:pt x="18055" y="73986"/>
                  </a:lnTo>
                  <a:lnTo>
                    <a:pt x="12999" y="66767"/>
                  </a:lnTo>
                  <a:lnTo>
                    <a:pt x="8666" y="58893"/>
                  </a:lnTo>
                  <a:lnTo>
                    <a:pt x="5055" y="50363"/>
                  </a:lnTo>
                  <a:lnTo>
                    <a:pt x="2166" y="41832"/>
                  </a:lnTo>
                  <a:lnTo>
                    <a:pt x="0" y="31989"/>
                  </a:lnTo>
                  <a:lnTo>
                    <a:pt x="0" y="20834"/>
                  </a:lnTo>
                  <a:lnTo>
                    <a:pt x="722" y="8366"/>
                  </a:lnTo>
                  <a:lnTo>
                    <a:pt x="2257" y="0"/>
                  </a:lnTo>
                  <a:close/>
                </a:path>
              </a:pathLst>
            </a:cu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ADD81F7E-CD32-4A80-963F-B641E927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9" t="47746" r="14310" b="50471"/>
            <a:stretch>
              <a:fillRect/>
            </a:stretch>
          </p:blipFill>
          <p:spPr>
            <a:xfrm>
              <a:off x="6219775" y="3208377"/>
              <a:ext cx="85066" cy="96019"/>
            </a:xfrm>
            <a:custGeom>
              <a:avLst/>
              <a:gdLst>
                <a:gd name="connsiteX0" fmla="*/ 85066 w 85066"/>
                <a:gd name="connsiteY0" fmla="*/ 0 h 96019"/>
                <a:gd name="connsiteX1" fmla="*/ 82963 w 85066"/>
                <a:gd name="connsiteY1" fmla="*/ 9552 h 96019"/>
                <a:gd name="connsiteX2" fmla="*/ 80796 w 85066"/>
                <a:gd name="connsiteY2" fmla="*/ 18083 h 96019"/>
                <a:gd name="connsiteX3" fmla="*/ 76463 w 85066"/>
                <a:gd name="connsiteY3" fmla="*/ 26613 h 96019"/>
                <a:gd name="connsiteX4" fmla="*/ 72130 w 85066"/>
                <a:gd name="connsiteY4" fmla="*/ 34487 h 96019"/>
                <a:gd name="connsiteX5" fmla="*/ 67797 w 85066"/>
                <a:gd name="connsiteY5" fmla="*/ 41706 h 96019"/>
                <a:gd name="connsiteX6" fmla="*/ 62741 w 85066"/>
                <a:gd name="connsiteY6" fmla="*/ 47611 h 96019"/>
                <a:gd name="connsiteX7" fmla="*/ 56964 w 85066"/>
                <a:gd name="connsiteY7" fmla="*/ 53517 h 96019"/>
                <a:gd name="connsiteX8" fmla="*/ 46131 w 85066"/>
                <a:gd name="connsiteY8" fmla="*/ 62048 h 96019"/>
                <a:gd name="connsiteX9" fmla="*/ 36742 w 85066"/>
                <a:gd name="connsiteY9" fmla="*/ 67953 h 96019"/>
                <a:gd name="connsiteX10" fmla="*/ 28076 w 85066"/>
                <a:gd name="connsiteY10" fmla="*/ 73203 h 96019"/>
                <a:gd name="connsiteX11" fmla="*/ 20854 w 85066"/>
                <a:gd name="connsiteY11" fmla="*/ 77140 h 96019"/>
                <a:gd name="connsiteX12" fmla="*/ 14354 w 85066"/>
                <a:gd name="connsiteY12" fmla="*/ 81077 h 96019"/>
                <a:gd name="connsiteX13" fmla="*/ 8576 w 85066"/>
                <a:gd name="connsiteY13" fmla="*/ 85014 h 96019"/>
                <a:gd name="connsiteX14" fmla="*/ 4243 w 85066"/>
                <a:gd name="connsiteY14" fmla="*/ 89608 h 96019"/>
                <a:gd name="connsiteX15" fmla="*/ 1354 w 85066"/>
                <a:gd name="connsiteY15" fmla="*/ 93545 h 96019"/>
                <a:gd name="connsiteX16" fmla="*/ 333 w 85066"/>
                <a:gd name="connsiteY16" fmla="*/ 96019 h 96019"/>
                <a:gd name="connsiteX17" fmla="*/ 0 w 85066"/>
                <a:gd name="connsiteY17" fmla="*/ 94658 h 96019"/>
                <a:gd name="connsiteX18" fmla="*/ 1445 w 85066"/>
                <a:gd name="connsiteY18" fmla="*/ 88096 h 96019"/>
                <a:gd name="connsiteX19" fmla="*/ 5778 w 85066"/>
                <a:gd name="connsiteY19" fmla="*/ 82190 h 96019"/>
                <a:gd name="connsiteX20" fmla="*/ 10833 w 85066"/>
                <a:gd name="connsiteY20" fmla="*/ 74972 h 96019"/>
                <a:gd name="connsiteX21" fmla="*/ 19500 w 85066"/>
                <a:gd name="connsiteY21" fmla="*/ 69067 h 96019"/>
                <a:gd name="connsiteX22" fmla="*/ 30333 w 85066"/>
                <a:gd name="connsiteY22" fmla="*/ 63161 h 96019"/>
                <a:gd name="connsiteX23" fmla="*/ 38999 w 85066"/>
                <a:gd name="connsiteY23" fmla="*/ 58567 h 96019"/>
                <a:gd name="connsiteX24" fmla="*/ 48388 w 85066"/>
                <a:gd name="connsiteY24" fmla="*/ 52662 h 96019"/>
                <a:gd name="connsiteX25" fmla="*/ 59221 w 85066"/>
                <a:gd name="connsiteY25" fmla="*/ 43475 h 96019"/>
                <a:gd name="connsiteX26" fmla="*/ 64998 w 85066"/>
                <a:gd name="connsiteY26" fmla="*/ 37569 h 96019"/>
                <a:gd name="connsiteX27" fmla="*/ 69332 w 85066"/>
                <a:gd name="connsiteY27" fmla="*/ 31664 h 96019"/>
                <a:gd name="connsiteX28" fmla="*/ 74387 w 85066"/>
                <a:gd name="connsiteY28" fmla="*/ 25102 h 96019"/>
                <a:gd name="connsiteX29" fmla="*/ 78720 w 85066"/>
                <a:gd name="connsiteY29" fmla="*/ 17227 h 96019"/>
                <a:gd name="connsiteX30" fmla="*/ 82331 w 85066"/>
                <a:gd name="connsiteY30" fmla="*/ 8697 h 96019"/>
                <a:gd name="connsiteX31" fmla="*/ 85066 w 85066"/>
                <a:gd name="connsiteY31" fmla="*/ 0 h 9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066" h="96019">
                  <a:moveTo>
                    <a:pt x="85066" y="0"/>
                  </a:moveTo>
                  <a:lnTo>
                    <a:pt x="82963" y="9552"/>
                  </a:lnTo>
                  <a:lnTo>
                    <a:pt x="80796" y="18083"/>
                  </a:lnTo>
                  <a:lnTo>
                    <a:pt x="76463" y="26613"/>
                  </a:lnTo>
                  <a:lnTo>
                    <a:pt x="72130" y="34487"/>
                  </a:lnTo>
                  <a:lnTo>
                    <a:pt x="67797" y="41706"/>
                  </a:lnTo>
                  <a:lnTo>
                    <a:pt x="62741" y="47611"/>
                  </a:lnTo>
                  <a:lnTo>
                    <a:pt x="56964" y="53517"/>
                  </a:lnTo>
                  <a:lnTo>
                    <a:pt x="46131" y="62048"/>
                  </a:lnTo>
                  <a:lnTo>
                    <a:pt x="36742" y="67953"/>
                  </a:lnTo>
                  <a:lnTo>
                    <a:pt x="28076" y="73203"/>
                  </a:lnTo>
                  <a:lnTo>
                    <a:pt x="20854" y="77140"/>
                  </a:lnTo>
                  <a:lnTo>
                    <a:pt x="14354" y="81077"/>
                  </a:lnTo>
                  <a:lnTo>
                    <a:pt x="8576" y="85014"/>
                  </a:lnTo>
                  <a:lnTo>
                    <a:pt x="4243" y="89608"/>
                  </a:lnTo>
                  <a:lnTo>
                    <a:pt x="1354" y="93545"/>
                  </a:lnTo>
                  <a:lnTo>
                    <a:pt x="333" y="96019"/>
                  </a:lnTo>
                  <a:lnTo>
                    <a:pt x="0" y="94658"/>
                  </a:lnTo>
                  <a:lnTo>
                    <a:pt x="1445" y="88096"/>
                  </a:lnTo>
                  <a:lnTo>
                    <a:pt x="5778" y="82190"/>
                  </a:lnTo>
                  <a:lnTo>
                    <a:pt x="10833" y="74972"/>
                  </a:lnTo>
                  <a:lnTo>
                    <a:pt x="19500" y="69067"/>
                  </a:lnTo>
                  <a:lnTo>
                    <a:pt x="30333" y="63161"/>
                  </a:lnTo>
                  <a:lnTo>
                    <a:pt x="38999" y="58567"/>
                  </a:lnTo>
                  <a:lnTo>
                    <a:pt x="48388" y="52662"/>
                  </a:lnTo>
                  <a:lnTo>
                    <a:pt x="59221" y="43475"/>
                  </a:lnTo>
                  <a:lnTo>
                    <a:pt x="64998" y="37569"/>
                  </a:lnTo>
                  <a:lnTo>
                    <a:pt x="69332" y="31664"/>
                  </a:lnTo>
                  <a:lnTo>
                    <a:pt x="74387" y="25102"/>
                  </a:lnTo>
                  <a:lnTo>
                    <a:pt x="78720" y="17227"/>
                  </a:lnTo>
                  <a:lnTo>
                    <a:pt x="82331" y="8697"/>
                  </a:lnTo>
                  <a:lnTo>
                    <a:pt x="85066" y="0"/>
                  </a:lnTo>
                  <a:close/>
                </a:path>
              </a:pathLst>
            </a:cu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0AA4B9DA-07F6-4354-9D91-DC8CD174E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5" t="49646" r="19731" b="49895"/>
            <a:stretch>
              <a:fillRect/>
            </a:stretch>
          </p:blipFill>
          <p:spPr>
            <a:xfrm>
              <a:off x="4838935" y="3310694"/>
              <a:ext cx="1223310" cy="24694"/>
            </a:xfrm>
            <a:custGeom>
              <a:avLst/>
              <a:gdLst>
                <a:gd name="connsiteX0" fmla="*/ 1223158 w 1223310"/>
                <a:gd name="connsiteY0" fmla="*/ 0 h 24694"/>
                <a:gd name="connsiteX1" fmla="*/ 1223310 w 1223310"/>
                <a:gd name="connsiteY1" fmla="*/ 414 h 24694"/>
                <a:gd name="connsiteX2" fmla="*/ 1223310 w 1223310"/>
                <a:gd name="connsiteY2" fmla="*/ 5008 h 24694"/>
                <a:gd name="connsiteX3" fmla="*/ 1221866 w 1223310"/>
                <a:gd name="connsiteY3" fmla="*/ 8945 h 24694"/>
                <a:gd name="connsiteX4" fmla="*/ 1219699 w 1223310"/>
                <a:gd name="connsiteY4" fmla="*/ 12882 h 24694"/>
                <a:gd name="connsiteX5" fmla="*/ 1216810 w 1223310"/>
                <a:gd name="connsiteY5" fmla="*/ 16163 h 24694"/>
                <a:gd name="connsiteX6" fmla="*/ 1212477 w 1223310"/>
                <a:gd name="connsiteY6" fmla="*/ 18788 h 24694"/>
                <a:gd name="connsiteX7" fmla="*/ 1206699 w 1223310"/>
                <a:gd name="connsiteY7" fmla="*/ 20756 h 24694"/>
                <a:gd name="connsiteX8" fmla="*/ 1200922 w 1223310"/>
                <a:gd name="connsiteY8" fmla="*/ 22725 h 24694"/>
                <a:gd name="connsiteX9" fmla="*/ 1192978 w 1223310"/>
                <a:gd name="connsiteY9" fmla="*/ 23381 h 24694"/>
                <a:gd name="connsiteX10" fmla="*/ 1185756 w 1223310"/>
                <a:gd name="connsiteY10" fmla="*/ 24694 h 24694"/>
                <a:gd name="connsiteX11" fmla="*/ 610854 w 1223310"/>
                <a:gd name="connsiteY11" fmla="*/ 24694 h 24694"/>
                <a:gd name="connsiteX12" fmla="*/ 610854 w 1223310"/>
                <a:gd name="connsiteY12" fmla="*/ 22808 h 24694"/>
                <a:gd name="connsiteX13" fmla="*/ 283113 w 1223310"/>
                <a:gd name="connsiteY13" fmla="*/ 22808 h 24694"/>
                <a:gd name="connsiteX14" fmla="*/ 283113 w 1223310"/>
                <a:gd name="connsiteY14" fmla="*/ 21496 h 24694"/>
                <a:gd name="connsiteX15" fmla="*/ 0 w 1223310"/>
                <a:gd name="connsiteY15" fmla="*/ 21496 h 24694"/>
                <a:gd name="connsiteX16" fmla="*/ 131 w 1223310"/>
                <a:gd name="connsiteY16" fmla="*/ 21228 h 24694"/>
                <a:gd name="connsiteX17" fmla="*/ 5906 w 1223310"/>
                <a:gd name="connsiteY17" fmla="*/ 16635 h 24694"/>
                <a:gd name="connsiteX18" fmla="*/ 10959 w 1223310"/>
                <a:gd name="connsiteY18" fmla="*/ 13354 h 24694"/>
                <a:gd name="connsiteX19" fmla="*/ 17456 w 1223310"/>
                <a:gd name="connsiteY19" fmla="*/ 11385 h 24694"/>
                <a:gd name="connsiteX20" fmla="*/ 26119 w 1223310"/>
                <a:gd name="connsiteY20" fmla="*/ 10729 h 24694"/>
                <a:gd name="connsiteX21" fmla="*/ 34782 w 1223310"/>
                <a:gd name="connsiteY21" fmla="*/ 9416 h 24694"/>
                <a:gd name="connsiteX22" fmla="*/ 215978 w 1223310"/>
                <a:gd name="connsiteY22" fmla="*/ 9416 h 24694"/>
                <a:gd name="connsiteX23" fmla="*/ 215978 w 1223310"/>
                <a:gd name="connsiteY23" fmla="*/ 8760 h 24694"/>
                <a:gd name="connsiteX24" fmla="*/ 610855 w 1223310"/>
                <a:gd name="connsiteY24" fmla="*/ 8760 h 24694"/>
                <a:gd name="connsiteX25" fmla="*/ 610855 w 1223310"/>
                <a:gd name="connsiteY25" fmla="*/ 8090 h 24694"/>
                <a:gd name="connsiteX26" fmla="*/ 1215456 w 1223310"/>
                <a:gd name="connsiteY26" fmla="*/ 8090 h 24694"/>
                <a:gd name="connsiteX27" fmla="*/ 1221234 w 1223310"/>
                <a:gd name="connsiteY27" fmla="*/ 3496 h 24694"/>
                <a:gd name="connsiteX28" fmla="*/ 1223158 w 1223310"/>
                <a:gd name="connsiteY28" fmla="*/ 0 h 2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310" h="24694">
                  <a:moveTo>
                    <a:pt x="1223158" y="0"/>
                  </a:moveTo>
                  <a:lnTo>
                    <a:pt x="1223310" y="414"/>
                  </a:lnTo>
                  <a:lnTo>
                    <a:pt x="1223310" y="5008"/>
                  </a:lnTo>
                  <a:lnTo>
                    <a:pt x="1221866" y="8945"/>
                  </a:lnTo>
                  <a:lnTo>
                    <a:pt x="1219699" y="12882"/>
                  </a:lnTo>
                  <a:lnTo>
                    <a:pt x="1216810" y="16163"/>
                  </a:lnTo>
                  <a:lnTo>
                    <a:pt x="1212477" y="18788"/>
                  </a:lnTo>
                  <a:lnTo>
                    <a:pt x="1206699" y="20756"/>
                  </a:lnTo>
                  <a:lnTo>
                    <a:pt x="1200922" y="22725"/>
                  </a:lnTo>
                  <a:lnTo>
                    <a:pt x="1192978" y="23381"/>
                  </a:lnTo>
                  <a:lnTo>
                    <a:pt x="1185756" y="24694"/>
                  </a:lnTo>
                  <a:lnTo>
                    <a:pt x="610854" y="24694"/>
                  </a:lnTo>
                  <a:lnTo>
                    <a:pt x="610854" y="22808"/>
                  </a:lnTo>
                  <a:lnTo>
                    <a:pt x="283113" y="22808"/>
                  </a:lnTo>
                  <a:lnTo>
                    <a:pt x="283113" y="21496"/>
                  </a:lnTo>
                  <a:lnTo>
                    <a:pt x="0" y="21496"/>
                  </a:lnTo>
                  <a:lnTo>
                    <a:pt x="131" y="21228"/>
                  </a:lnTo>
                  <a:lnTo>
                    <a:pt x="5906" y="16635"/>
                  </a:lnTo>
                  <a:lnTo>
                    <a:pt x="10959" y="13354"/>
                  </a:lnTo>
                  <a:lnTo>
                    <a:pt x="17456" y="11385"/>
                  </a:lnTo>
                  <a:lnTo>
                    <a:pt x="26119" y="10729"/>
                  </a:lnTo>
                  <a:lnTo>
                    <a:pt x="34782" y="9416"/>
                  </a:lnTo>
                  <a:lnTo>
                    <a:pt x="215978" y="9416"/>
                  </a:lnTo>
                  <a:lnTo>
                    <a:pt x="215978" y="8760"/>
                  </a:lnTo>
                  <a:lnTo>
                    <a:pt x="610855" y="8760"/>
                  </a:lnTo>
                  <a:lnTo>
                    <a:pt x="610855" y="8090"/>
                  </a:lnTo>
                  <a:lnTo>
                    <a:pt x="1215456" y="8090"/>
                  </a:lnTo>
                  <a:lnTo>
                    <a:pt x="1221234" y="3496"/>
                  </a:lnTo>
                  <a:lnTo>
                    <a:pt x="1223158" y="0"/>
                  </a:lnTo>
                  <a:close/>
                </a:path>
              </a:pathLst>
            </a:custGeom>
          </p:spPr>
        </p:pic>
        <p:pic>
          <p:nvPicPr>
            <p:cNvPr id="59" name="صورة 58">
              <a:extLst>
                <a:ext uri="{FF2B5EF4-FFF2-40B4-BE49-F238E27FC236}">
                  <a16:creationId xmlns:a16="http://schemas.microsoft.com/office/drawing/2014/main" id="{96EB5873-A4ED-4D34-9E4F-296BFFB3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0" t="50046" r="45175" b="45690"/>
            <a:stretch>
              <a:fillRect/>
            </a:stretch>
          </p:blipFill>
          <p:spPr>
            <a:xfrm>
              <a:off x="4827514" y="3332190"/>
              <a:ext cx="96014" cy="229560"/>
            </a:xfrm>
            <a:custGeom>
              <a:avLst/>
              <a:gdLst>
                <a:gd name="connsiteX0" fmla="*/ 8070 w 96014"/>
                <a:gd name="connsiteY0" fmla="*/ 0 h 229560"/>
                <a:gd name="connsiteX1" fmla="*/ 11421 w 96014"/>
                <a:gd name="connsiteY1" fmla="*/ 0 h 229560"/>
                <a:gd name="connsiteX2" fmla="*/ 8664 w 96014"/>
                <a:gd name="connsiteY2" fmla="*/ 5638 h 229560"/>
                <a:gd name="connsiteX3" fmla="*/ 8664 w 96014"/>
                <a:gd name="connsiteY3" fmla="*/ 11544 h 229560"/>
                <a:gd name="connsiteX4" fmla="*/ 9386 w 96014"/>
                <a:gd name="connsiteY4" fmla="*/ 17451 h 229560"/>
                <a:gd name="connsiteX5" fmla="*/ 12996 w 96014"/>
                <a:gd name="connsiteY5" fmla="*/ 24669 h 229560"/>
                <a:gd name="connsiteX6" fmla="*/ 19493 w 96014"/>
                <a:gd name="connsiteY6" fmla="*/ 30575 h 229560"/>
                <a:gd name="connsiteX7" fmla="*/ 26712 w 96014"/>
                <a:gd name="connsiteY7" fmla="*/ 36481 h 229560"/>
                <a:gd name="connsiteX8" fmla="*/ 37540 w 96014"/>
                <a:gd name="connsiteY8" fmla="*/ 42387 h 229560"/>
                <a:gd name="connsiteX9" fmla="*/ 46203 w 96014"/>
                <a:gd name="connsiteY9" fmla="*/ 46981 h 229560"/>
                <a:gd name="connsiteX10" fmla="*/ 56310 w 96014"/>
                <a:gd name="connsiteY10" fmla="*/ 52887 h 229560"/>
                <a:gd name="connsiteX11" fmla="*/ 66416 w 96014"/>
                <a:gd name="connsiteY11" fmla="*/ 62074 h 229560"/>
                <a:gd name="connsiteX12" fmla="*/ 72191 w 96014"/>
                <a:gd name="connsiteY12" fmla="*/ 67980 h 229560"/>
                <a:gd name="connsiteX13" fmla="*/ 77245 w 96014"/>
                <a:gd name="connsiteY13" fmla="*/ 73887 h 229560"/>
                <a:gd name="connsiteX14" fmla="*/ 81576 w 96014"/>
                <a:gd name="connsiteY14" fmla="*/ 81105 h 229560"/>
                <a:gd name="connsiteX15" fmla="*/ 85907 w 96014"/>
                <a:gd name="connsiteY15" fmla="*/ 88324 h 229560"/>
                <a:gd name="connsiteX16" fmla="*/ 90239 w 96014"/>
                <a:gd name="connsiteY16" fmla="*/ 96855 h 229560"/>
                <a:gd name="connsiteX17" fmla="*/ 92404 w 96014"/>
                <a:gd name="connsiteY17" fmla="*/ 106042 h 229560"/>
                <a:gd name="connsiteX18" fmla="*/ 94570 w 96014"/>
                <a:gd name="connsiteY18" fmla="*/ 115885 h 229560"/>
                <a:gd name="connsiteX19" fmla="*/ 96014 w 96014"/>
                <a:gd name="connsiteY19" fmla="*/ 126385 h 229560"/>
                <a:gd name="connsiteX20" fmla="*/ 94570 w 96014"/>
                <a:gd name="connsiteY20" fmla="*/ 139510 h 229560"/>
                <a:gd name="connsiteX21" fmla="*/ 92404 w 96014"/>
                <a:gd name="connsiteY21" fmla="*/ 151322 h 229560"/>
                <a:gd name="connsiteX22" fmla="*/ 88073 w 96014"/>
                <a:gd name="connsiteY22" fmla="*/ 163134 h 229560"/>
                <a:gd name="connsiteX23" fmla="*/ 83020 w 96014"/>
                <a:gd name="connsiteY23" fmla="*/ 173634 h 229560"/>
                <a:gd name="connsiteX24" fmla="*/ 75079 w 96014"/>
                <a:gd name="connsiteY24" fmla="*/ 184133 h 229560"/>
                <a:gd name="connsiteX25" fmla="*/ 67860 w 96014"/>
                <a:gd name="connsiteY25" fmla="*/ 193977 h 229560"/>
                <a:gd name="connsiteX26" fmla="*/ 58475 w 96014"/>
                <a:gd name="connsiteY26" fmla="*/ 203820 h 229560"/>
                <a:gd name="connsiteX27" fmla="*/ 47647 w 96014"/>
                <a:gd name="connsiteY27" fmla="*/ 213008 h 229560"/>
                <a:gd name="connsiteX28" fmla="*/ 35375 w 96014"/>
                <a:gd name="connsiteY28" fmla="*/ 219570 h 229560"/>
                <a:gd name="connsiteX29" fmla="*/ 22380 w 96014"/>
                <a:gd name="connsiteY29" fmla="*/ 227445 h 229560"/>
                <a:gd name="connsiteX30" fmla="*/ 17468 w 96014"/>
                <a:gd name="connsiteY30" fmla="*/ 229560 h 229560"/>
                <a:gd name="connsiteX31" fmla="*/ 26711 w 96014"/>
                <a:gd name="connsiteY31" fmla="*/ 223959 h 229560"/>
                <a:gd name="connsiteX32" fmla="*/ 38983 w 96014"/>
                <a:gd name="connsiteY32" fmla="*/ 217396 h 229560"/>
                <a:gd name="connsiteX33" fmla="*/ 49811 w 96014"/>
                <a:gd name="connsiteY33" fmla="*/ 208210 h 229560"/>
                <a:gd name="connsiteX34" fmla="*/ 59196 w 96014"/>
                <a:gd name="connsiteY34" fmla="*/ 198366 h 229560"/>
                <a:gd name="connsiteX35" fmla="*/ 66415 w 96014"/>
                <a:gd name="connsiteY35" fmla="*/ 188523 h 229560"/>
                <a:gd name="connsiteX36" fmla="*/ 74356 w 96014"/>
                <a:gd name="connsiteY36" fmla="*/ 178022 h 229560"/>
                <a:gd name="connsiteX37" fmla="*/ 79409 w 96014"/>
                <a:gd name="connsiteY37" fmla="*/ 167523 h 229560"/>
                <a:gd name="connsiteX38" fmla="*/ 83740 w 96014"/>
                <a:gd name="connsiteY38" fmla="*/ 155711 h 229560"/>
                <a:gd name="connsiteX39" fmla="*/ 85907 w 96014"/>
                <a:gd name="connsiteY39" fmla="*/ 143898 h 229560"/>
                <a:gd name="connsiteX40" fmla="*/ 87350 w 96014"/>
                <a:gd name="connsiteY40" fmla="*/ 130774 h 229560"/>
                <a:gd name="connsiteX41" fmla="*/ 85907 w 96014"/>
                <a:gd name="connsiteY41" fmla="*/ 120275 h 229560"/>
                <a:gd name="connsiteX42" fmla="*/ 83740 w 96014"/>
                <a:gd name="connsiteY42" fmla="*/ 110431 h 229560"/>
                <a:gd name="connsiteX43" fmla="*/ 81575 w 96014"/>
                <a:gd name="connsiteY43" fmla="*/ 101244 h 229560"/>
                <a:gd name="connsiteX44" fmla="*/ 77244 w 96014"/>
                <a:gd name="connsiteY44" fmla="*/ 92713 h 229560"/>
                <a:gd name="connsiteX45" fmla="*/ 72912 w 96014"/>
                <a:gd name="connsiteY45" fmla="*/ 85494 h 229560"/>
                <a:gd name="connsiteX46" fmla="*/ 68581 w 96014"/>
                <a:gd name="connsiteY46" fmla="*/ 78276 h 229560"/>
                <a:gd name="connsiteX47" fmla="*/ 63527 w 96014"/>
                <a:gd name="connsiteY47" fmla="*/ 72370 h 229560"/>
                <a:gd name="connsiteX48" fmla="*/ 57752 w 96014"/>
                <a:gd name="connsiteY48" fmla="*/ 66463 h 229560"/>
                <a:gd name="connsiteX49" fmla="*/ 47646 w 96014"/>
                <a:gd name="connsiteY49" fmla="*/ 57276 h 229560"/>
                <a:gd name="connsiteX50" fmla="*/ 37539 w 96014"/>
                <a:gd name="connsiteY50" fmla="*/ 51370 h 229560"/>
                <a:gd name="connsiteX51" fmla="*/ 28876 w 96014"/>
                <a:gd name="connsiteY51" fmla="*/ 46777 h 229560"/>
                <a:gd name="connsiteX52" fmla="*/ 18048 w 96014"/>
                <a:gd name="connsiteY52" fmla="*/ 40870 h 229560"/>
                <a:gd name="connsiteX53" fmla="*/ 10829 w 96014"/>
                <a:gd name="connsiteY53" fmla="*/ 34964 h 229560"/>
                <a:gd name="connsiteX54" fmla="*/ 4332 w 96014"/>
                <a:gd name="connsiteY54" fmla="*/ 29058 h 229560"/>
                <a:gd name="connsiteX55" fmla="*/ 722 w 96014"/>
                <a:gd name="connsiteY55" fmla="*/ 21840 h 229560"/>
                <a:gd name="connsiteX56" fmla="*/ 0 w 96014"/>
                <a:gd name="connsiteY56" fmla="*/ 15934 h 229560"/>
                <a:gd name="connsiteX57" fmla="*/ 0 w 96014"/>
                <a:gd name="connsiteY57" fmla="*/ 10028 h 229560"/>
                <a:gd name="connsiteX58" fmla="*/ 2888 w 96014"/>
                <a:gd name="connsiteY58" fmla="*/ 4121 h 229560"/>
                <a:gd name="connsiteX59" fmla="*/ 8070 w 96014"/>
                <a:gd name="connsiteY59" fmla="*/ 0 h 2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6014" h="229560">
                  <a:moveTo>
                    <a:pt x="8070" y="0"/>
                  </a:moveTo>
                  <a:lnTo>
                    <a:pt x="11421" y="0"/>
                  </a:lnTo>
                  <a:lnTo>
                    <a:pt x="8664" y="5638"/>
                  </a:lnTo>
                  <a:lnTo>
                    <a:pt x="8664" y="11544"/>
                  </a:lnTo>
                  <a:lnTo>
                    <a:pt x="9386" y="17451"/>
                  </a:lnTo>
                  <a:lnTo>
                    <a:pt x="12996" y="24669"/>
                  </a:lnTo>
                  <a:lnTo>
                    <a:pt x="19493" y="30575"/>
                  </a:lnTo>
                  <a:lnTo>
                    <a:pt x="26712" y="36481"/>
                  </a:lnTo>
                  <a:lnTo>
                    <a:pt x="37540" y="42387"/>
                  </a:lnTo>
                  <a:lnTo>
                    <a:pt x="46203" y="46981"/>
                  </a:lnTo>
                  <a:lnTo>
                    <a:pt x="56310" y="52887"/>
                  </a:lnTo>
                  <a:lnTo>
                    <a:pt x="66416" y="62074"/>
                  </a:lnTo>
                  <a:lnTo>
                    <a:pt x="72191" y="67980"/>
                  </a:lnTo>
                  <a:lnTo>
                    <a:pt x="77245" y="73887"/>
                  </a:lnTo>
                  <a:lnTo>
                    <a:pt x="81576" y="81105"/>
                  </a:lnTo>
                  <a:lnTo>
                    <a:pt x="85907" y="88324"/>
                  </a:lnTo>
                  <a:lnTo>
                    <a:pt x="90239" y="96855"/>
                  </a:lnTo>
                  <a:lnTo>
                    <a:pt x="92404" y="106042"/>
                  </a:lnTo>
                  <a:lnTo>
                    <a:pt x="94570" y="115885"/>
                  </a:lnTo>
                  <a:lnTo>
                    <a:pt x="96014" y="126385"/>
                  </a:lnTo>
                  <a:lnTo>
                    <a:pt x="94570" y="139510"/>
                  </a:lnTo>
                  <a:lnTo>
                    <a:pt x="92404" y="151322"/>
                  </a:lnTo>
                  <a:lnTo>
                    <a:pt x="88073" y="163134"/>
                  </a:lnTo>
                  <a:lnTo>
                    <a:pt x="83020" y="173634"/>
                  </a:lnTo>
                  <a:lnTo>
                    <a:pt x="75079" y="184133"/>
                  </a:lnTo>
                  <a:lnTo>
                    <a:pt x="67860" y="193977"/>
                  </a:lnTo>
                  <a:lnTo>
                    <a:pt x="58475" y="203820"/>
                  </a:lnTo>
                  <a:lnTo>
                    <a:pt x="47647" y="213008"/>
                  </a:lnTo>
                  <a:lnTo>
                    <a:pt x="35375" y="219570"/>
                  </a:lnTo>
                  <a:lnTo>
                    <a:pt x="22380" y="227445"/>
                  </a:lnTo>
                  <a:lnTo>
                    <a:pt x="17468" y="229560"/>
                  </a:lnTo>
                  <a:lnTo>
                    <a:pt x="26711" y="223959"/>
                  </a:lnTo>
                  <a:lnTo>
                    <a:pt x="38983" y="217396"/>
                  </a:lnTo>
                  <a:lnTo>
                    <a:pt x="49811" y="208210"/>
                  </a:lnTo>
                  <a:lnTo>
                    <a:pt x="59196" y="198366"/>
                  </a:lnTo>
                  <a:lnTo>
                    <a:pt x="66415" y="188523"/>
                  </a:lnTo>
                  <a:lnTo>
                    <a:pt x="74356" y="178022"/>
                  </a:lnTo>
                  <a:lnTo>
                    <a:pt x="79409" y="167523"/>
                  </a:lnTo>
                  <a:lnTo>
                    <a:pt x="83740" y="155711"/>
                  </a:lnTo>
                  <a:lnTo>
                    <a:pt x="85907" y="143898"/>
                  </a:lnTo>
                  <a:lnTo>
                    <a:pt x="87350" y="130774"/>
                  </a:lnTo>
                  <a:lnTo>
                    <a:pt x="85907" y="120275"/>
                  </a:lnTo>
                  <a:lnTo>
                    <a:pt x="83740" y="110431"/>
                  </a:lnTo>
                  <a:lnTo>
                    <a:pt x="81575" y="101244"/>
                  </a:lnTo>
                  <a:lnTo>
                    <a:pt x="77244" y="92713"/>
                  </a:lnTo>
                  <a:lnTo>
                    <a:pt x="72912" y="85494"/>
                  </a:lnTo>
                  <a:lnTo>
                    <a:pt x="68581" y="78276"/>
                  </a:lnTo>
                  <a:lnTo>
                    <a:pt x="63527" y="72370"/>
                  </a:lnTo>
                  <a:lnTo>
                    <a:pt x="57752" y="66463"/>
                  </a:lnTo>
                  <a:lnTo>
                    <a:pt x="47646" y="57276"/>
                  </a:lnTo>
                  <a:lnTo>
                    <a:pt x="37539" y="51370"/>
                  </a:lnTo>
                  <a:lnTo>
                    <a:pt x="28876" y="46777"/>
                  </a:lnTo>
                  <a:lnTo>
                    <a:pt x="18048" y="40870"/>
                  </a:lnTo>
                  <a:lnTo>
                    <a:pt x="10829" y="34964"/>
                  </a:lnTo>
                  <a:lnTo>
                    <a:pt x="4332" y="29058"/>
                  </a:lnTo>
                  <a:lnTo>
                    <a:pt x="722" y="21840"/>
                  </a:lnTo>
                  <a:lnTo>
                    <a:pt x="0" y="15934"/>
                  </a:lnTo>
                  <a:lnTo>
                    <a:pt x="0" y="10028"/>
                  </a:lnTo>
                  <a:lnTo>
                    <a:pt x="2888" y="4121"/>
                  </a:lnTo>
                  <a:lnTo>
                    <a:pt x="8070" y="0"/>
                  </a:lnTo>
                  <a:close/>
                </a:path>
              </a:pathLst>
            </a:custGeom>
          </p:spPr>
        </p:pic>
        <p:pic>
          <p:nvPicPr>
            <p:cNvPr id="60" name="صورة 59">
              <a:extLst>
                <a:ext uri="{FF2B5EF4-FFF2-40B4-BE49-F238E27FC236}">
                  <a16:creationId xmlns:a16="http://schemas.microsoft.com/office/drawing/2014/main" id="{D78EEE68-3155-4E2D-BDEB-A111DA26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9" t="50105" r="33416" b="38955"/>
            <a:stretch>
              <a:fillRect/>
            </a:stretch>
          </p:blipFill>
          <p:spPr>
            <a:xfrm>
              <a:off x="5440157" y="3335388"/>
              <a:ext cx="9632" cy="588902"/>
            </a:xfrm>
            <a:custGeom>
              <a:avLst/>
              <a:gdLst>
                <a:gd name="connsiteX0" fmla="*/ 4606 w 9632"/>
                <a:gd name="connsiteY0" fmla="*/ 0 h 588902"/>
                <a:gd name="connsiteX1" fmla="*/ 9632 w 9632"/>
                <a:gd name="connsiteY1" fmla="*/ 0 h 588902"/>
                <a:gd name="connsiteX2" fmla="*/ 9632 w 9632"/>
                <a:gd name="connsiteY2" fmla="*/ 559848 h 588902"/>
                <a:gd name="connsiteX3" fmla="*/ 8910 w 9632"/>
                <a:gd name="connsiteY3" fmla="*/ 567067 h 588902"/>
                <a:gd name="connsiteX4" fmla="*/ 7467 w 9632"/>
                <a:gd name="connsiteY4" fmla="*/ 573630 h 588902"/>
                <a:gd name="connsiteX5" fmla="*/ 5300 w 9632"/>
                <a:gd name="connsiteY5" fmla="*/ 579536 h 588902"/>
                <a:gd name="connsiteX6" fmla="*/ 3135 w 9632"/>
                <a:gd name="connsiteY6" fmla="*/ 584785 h 588902"/>
                <a:gd name="connsiteX7" fmla="*/ 247 w 9632"/>
                <a:gd name="connsiteY7" fmla="*/ 588722 h 588902"/>
                <a:gd name="connsiteX8" fmla="*/ 0 w 9632"/>
                <a:gd name="connsiteY8" fmla="*/ 588902 h 588902"/>
                <a:gd name="connsiteX9" fmla="*/ 273 w 9632"/>
                <a:gd name="connsiteY9" fmla="*/ 588604 h 588902"/>
                <a:gd name="connsiteX10" fmla="*/ 2440 w 9632"/>
                <a:gd name="connsiteY10" fmla="*/ 584667 h 588902"/>
                <a:gd name="connsiteX11" fmla="*/ 4606 w 9632"/>
                <a:gd name="connsiteY11" fmla="*/ 578761 h 588902"/>
                <a:gd name="connsiteX12" fmla="*/ 5329 w 9632"/>
                <a:gd name="connsiteY12" fmla="*/ 571543 h 588902"/>
                <a:gd name="connsiteX13" fmla="*/ 6773 w 9632"/>
                <a:gd name="connsiteY13" fmla="*/ 564981 h 588902"/>
                <a:gd name="connsiteX14" fmla="*/ 4606 w 9632"/>
                <a:gd name="connsiteY14" fmla="*/ 0 h 58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2" h="588902">
                  <a:moveTo>
                    <a:pt x="4606" y="0"/>
                  </a:moveTo>
                  <a:lnTo>
                    <a:pt x="9632" y="0"/>
                  </a:lnTo>
                  <a:lnTo>
                    <a:pt x="9632" y="559848"/>
                  </a:lnTo>
                  <a:lnTo>
                    <a:pt x="8910" y="567067"/>
                  </a:lnTo>
                  <a:lnTo>
                    <a:pt x="7467" y="573630"/>
                  </a:lnTo>
                  <a:lnTo>
                    <a:pt x="5300" y="579536"/>
                  </a:lnTo>
                  <a:lnTo>
                    <a:pt x="3135" y="584785"/>
                  </a:lnTo>
                  <a:lnTo>
                    <a:pt x="247" y="588722"/>
                  </a:lnTo>
                  <a:lnTo>
                    <a:pt x="0" y="588902"/>
                  </a:lnTo>
                  <a:lnTo>
                    <a:pt x="273" y="588604"/>
                  </a:lnTo>
                  <a:lnTo>
                    <a:pt x="2440" y="584667"/>
                  </a:lnTo>
                  <a:lnTo>
                    <a:pt x="4606" y="578761"/>
                  </a:lnTo>
                  <a:lnTo>
                    <a:pt x="5329" y="571543"/>
                  </a:lnTo>
                  <a:lnTo>
                    <a:pt x="6773" y="564981"/>
                  </a:lnTo>
                  <a:lnTo>
                    <a:pt x="4606" y="0"/>
                  </a:lnTo>
                  <a:close/>
                </a:path>
              </a:pathLst>
            </a:custGeom>
          </p:spPr>
        </p:pic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F15C11D1-4974-4E63-A331-A36C3FF7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50302" r="82726" b="47276"/>
            <a:stretch>
              <a:fillRect/>
            </a:stretch>
          </p:blipFill>
          <p:spPr>
            <a:xfrm>
              <a:off x="3154159" y="3345992"/>
              <a:ext cx="88793" cy="130355"/>
            </a:xfrm>
            <a:custGeom>
              <a:avLst/>
              <a:gdLst>
                <a:gd name="connsiteX0" fmla="*/ 87349 w 88793"/>
                <a:gd name="connsiteY0" fmla="*/ 0 h 130355"/>
                <a:gd name="connsiteX1" fmla="*/ 88793 w 88793"/>
                <a:gd name="connsiteY1" fmla="*/ 5903 h 130355"/>
                <a:gd name="connsiteX2" fmla="*/ 87349 w 88793"/>
                <a:gd name="connsiteY2" fmla="*/ 13118 h 130355"/>
                <a:gd name="connsiteX3" fmla="*/ 83018 w 88793"/>
                <a:gd name="connsiteY3" fmla="*/ 19677 h 130355"/>
                <a:gd name="connsiteX4" fmla="*/ 77965 w 88793"/>
                <a:gd name="connsiteY4" fmla="*/ 25581 h 130355"/>
                <a:gd name="connsiteX5" fmla="*/ 69302 w 88793"/>
                <a:gd name="connsiteY5" fmla="*/ 31484 h 130355"/>
                <a:gd name="connsiteX6" fmla="*/ 58473 w 88793"/>
                <a:gd name="connsiteY6" fmla="*/ 37387 h 130355"/>
                <a:gd name="connsiteX7" fmla="*/ 49811 w 88793"/>
                <a:gd name="connsiteY7" fmla="*/ 42634 h 130355"/>
                <a:gd name="connsiteX8" fmla="*/ 40426 w 88793"/>
                <a:gd name="connsiteY8" fmla="*/ 48538 h 130355"/>
                <a:gd name="connsiteX9" fmla="*/ 29597 w 88793"/>
                <a:gd name="connsiteY9" fmla="*/ 57065 h 130355"/>
                <a:gd name="connsiteX10" fmla="*/ 23822 w 88793"/>
                <a:gd name="connsiteY10" fmla="*/ 62968 h 130355"/>
                <a:gd name="connsiteX11" fmla="*/ 19491 w 88793"/>
                <a:gd name="connsiteY11" fmla="*/ 68871 h 130355"/>
                <a:gd name="connsiteX12" fmla="*/ 14438 w 88793"/>
                <a:gd name="connsiteY12" fmla="*/ 75430 h 130355"/>
                <a:gd name="connsiteX13" fmla="*/ 10106 w 88793"/>
                <a:gd name="connsiteY13" fmla="*/ 83301 h 130355"/>
                <a:gd name="connsiteX14" fmla="*/ 6497 w 88793"/>
                <a:gd name="connsiteY14" fmla="*/ 92484 h 130355"/>
                <a:gd name="connsiteX15" fmla="*/ 3609 w 88793"/>
                <a:gd name="connsiteY15" fmla="*/ 101011 h 130355"/>
                <a:gd name="connsiteX16" fmla="*/ 1444 w 88793"/>
                <a:gd name="connsiteY16" fmla="*/ 110850 h 130355"/>
                <a:gd name="connsiteX17" fmla="*/ 1444 w 88793"/>
                <a:gd name="connsiteY17" fmla="*/ 122000 h 130355"/>
                <a:gd name="connsiteX18" fmla="*/ 1444 w 88793"/>
                <a:gd name="connsiteY18" fmla="*/ 130355 h 130355"/>
                <a:gd name="connsiteX19" fmla="*/ 0 w 88793"/>
                <a:gd name="connsiteY19" fmla="*/ 117236 h 130355"/>
                <a:gd name="connsiteX20" fmla="*/ 1444 w 88793"/>
                <a:gd name="connsiteY20" fmla="*/ 106742 h 130355"/>
                <a:gd name="connsiteX21" fmla="*/ 3609 w 88793"/>
                <a:gd name="connsiteY21" fmla="*/ 96903 h 130355"/>
                <a:gd name="connsiteX22" fmla="*/ 5775 w 88793"/>
                <a:gd name="connsiteY22" fmla="*/ 87720 h 130355"/>
                <a:gd name="connsiteX23" fmla="*/ 10106 w 88793"/>
                <a:gd name="connsiteY23" fmla="*/ 79193 h 130355"/>
                <a:gd name="connsiteX24" fmla="*/ 14438 w 88793"/>
                <a:gd name="connsiteY24" fmla="*/ 71978 h 130355"/>
                <a:gd name="connsiteX25" fmla="*/ 18769 w 88793"/>
                <a:gd name="connsiteY25" fmla="*/ 64763 h 130355"/>
                <a:gd name="connsiteX26" fmla="*/ 23822 w 88793"/>
                <a:gd name="connsiteY26" fmla="*/ 58860 h 130355"/>
                <a:gd name="connsiteX27" fmla="*/ 29598 w 88793"/>
                <a:gd name="connsiteY27" fmla="*/ 52957 h 130355"/>
                <a:gd name="connsiteX28" fmla="*/ 40426 w 88793"/>
                <a:gd name="connsiteY28" fmla="*/ 43774 h 130355"/>
                <a:gd name="connsiteX29" fmla="*/ 49811 w 88793"/>
                <a:gd name="connsiteY29" fmla="*/ 37871 h 130355"/>
                <a:gd name="connsiteX30" fmla="*/ 58473 w 88793"/>
                <a:gd name="connsiteY30" fmla="*/ 33279 h 130355"/>
                <a:gd name="connsiteX31" fmla="*/ 65692 w 88793"/>
                <a:gd name="connsiteY31" fmla="*/ 29344 h 130355"/>
                <a:gd name="connsiteX32" fmla="*/ 72190 w 88793"/>
                <a:gd name="connsiteY32" fmla="*/ 25408 h 130355"/>
                <a:gd name="connsiteX33" fmla="*/ 77965 w 88793"/>
                <a:gd name="connsiteY33" fmla="*/ 21473 h 130355"/>
                <a:gd name="connsiteX34" fmla="*/ 82296 w 88793"/>
                <a:gd name="connsiteY34" fmla="*/ 16225 h 130355"/>
                <a:gd name="connsiteX35" fmla="*/ 85184 w 88793"/>
                <a:gd name="connsiteY35" fmla="*/ 12290 h 130355"/>
                <a:gd name="connsiteX36" fmla="*/ 87349 w 88793"/>
                <a:gd name="connsiteY36" fmla="*/ 7698 h 130355"/>
                <a:gd name="connsiteX37" fmla="*/ 87349 w 88793"/>
                <a:gd name="connsiteY37" fmla="*/ 3763 h 130355"/>
                <a:gd name="connsiteX38" fmla="*/ 87349 w 88793"/>
                <a:gd name="connsiteY38" fmla="*/ 0 h 13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8793" h="130355">
                  <a:moveTo>
                    <a:pt x="87349" y="0"/>
                  </a:moveTo>
                  <a:lnTo>
                    <a:pt x="88793" y="5903"/>
                  </a:lnTo>
                  <a:lnTo>
                    <a:pt x="87349" y="13118"/>
                  </a:lnTo>
                  <a:lnTo>
                    <a:pt x="83018" y="19677"/>
                  </a:lnTo>
                  <a:lnTo>
                    <a:pt x="77965" y="25581"/>
                  </a:lnTo>
                  <a:lnTo>
                    <a:pt x="69302" y="31484"/>
                  </a:lnTo>
                  <a:lnTo>
                    <a:pt x="58473" y="37387"/>
                  </a:lnTo>
                  <a:lnTo>
                    <a:pt x="49811" y="42634"/>
                  </a:lnTo>
                  <a:lnTo>
                    <a:pt x="40426" y="48538"/>
                  </a:lnTo>
                  <a:lnTo>
                    <a:pt x="29597" y="57065"/>
                  </a:lnTo>
                  <a:lnTo>
                    <a:pt x="23822" y="62968"/>
                  </a:lnTo>
                  <a:lnTo>
                    <a:pt x="19491" y="68871"/>
                  </a:lnTo>
                  <a:lnTo>
                    <a:pt x="14438" y="75430"/>
                  </a:lnTo>
                  <a:lnTo>
                    <a:pt x="10106" y="83301"/>
                  </a:lnTo>
                  <a:lnTo>
                    <a:pt x="6497" y="92484"/>
                  </a:lnTo>
                  <a:lnTo>
                    <a:pt x="3609" y="101011"/>
                  </a:lnTo>
                  <a:lnTo>
                    <a:pt x="1444" y="110850"/>
                  </a:lnTo>
                  <a:lnTo>
                    <a:pt x="1444" y="122000"/>
                  </a:lnTo>
                  <a:lnTo>
                    <a:pt x="1444" y="130355"/>
                  </a:lnTo>
                  <a:lnTo>
                    <a:pt x="0" y="117236"/>
                  </a:lnTo>
                  <a:lnTo>
                    <a:pt x="1444" y="106742"/>
                  </a:lnTo>
                  <a:lnTo>
                    <a:pt x="3609" y="96903"/>
                  </a:lnTo>
                  <a:lnTo>
                    <a:pt x="5775" y="87720"/>
                  </a:lnTo>
                  <a:lnTo>
                    <a:pt x="10106" y="79193"/>
                  </a:lnTo>
                  <a:lnTo>
                    <a:pt x="14438" y="71978"/>
                  </a:lnTo>
                  <a:lnTo>
                    <a:pt x="18769" y="64763"/>
                  </a:lnTo>
                  <a:lnTo>
                    <a:pt x="23822" y="58860"/>
                  </a:lnTo>
                  <a:lnTo>
                    <a:pt x="29598" y="52957"/>
                  </a:lnTo>
                  <a:lnTo>
                    <a:pt x="40426" y="43774"/>
                  </a:lnTo>
                  <a:lnTo>
                    <a:pt x="49811" y="37871"/>
                  </a:lnTo>
                  <a:lnTo>
                    <a:pt x="58473" y="33279"/>
                  </a:lnTo>
                  <a:lnTo>
                    <a:pt x="65692" y="29344"/>
                  </a:lnTo>
                  <a:lnTo>
                    <a:pt x="72190" y="25408"/>
                  </a:lnTo>
                  <a:lnTo>
                    <a:pt x="77965" y="21473"/>
                  </a:lnTo>
                  <a:lnTo>
                    <a:pt x="82296" y="16225"/>
                  </a:lnTo>
                  <a:lnTo>
                    <a:pt x="85184" y="12290"/>
                  </a:lnTo>
                  <a:lnTo>
                    <a:pt x="87349" y="7698"/>
                  </a:lnTo>
                  <a:lnTo>
                    <a:pt x="87349" y="3763"/>
                  </a:lnTo>
                  <a:lnTo>
                    <a:pt x="87349" y="0"/>
                  </a:lnTo>
                  <a:close/>
                </a:path>
              </a:pathLst>
            </a:custGeom>
          </p:spPr>
        </p:pic>
        <p:pic>
          <p:nvPicPr>
            <p:cNvPr id="62" name="صورة 61">
              <a:extLst>
                <a:ext uri="{FF2B5EF4-FFF2-40B4-BE49-F238E27FC236}">
                  <a16:creationId xmlns:a16="http://schemas.microsoft.com/office/drawing/2014/main" id="{D1967A78-ABB7-4A77-824A-E9C85495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50388" r="77306" b="47639"/>
            <a:stretch>
              <a:fillRect/>
            </a:stretch>
          </p:blipFill>
          <p:spPr>
            <a:xfrm>
              <a:off x="3398160" y="3350611"/>
              <a:ext cx="87349" cy="106231"/>
            </a:xfrm>
            <a:custGeom>
              <a:avLst/>
              <a:gdLst>
                <a:gd name="connsiteX0" fmla="*/ 314 w 87349"/>
                <a:gd name="connsiteY0" fmla="*/ 0 h 106231"/>
                <a:gd name="connsiteX1" fmla="*/ 1444 w 87349"/>
                <a:gd name="connsiteY1" fmla="*/ 3079 h 106231"/>
                <a:gd name="connsiteX2" fmla="*/ 3609 w 87349"/>
                <a:gd name="connsiteY2" fmla="*/ 7671 h 106231"/>
                <a:gd name="connsiteX3" fmla="*/ 6497 w 87349"/>
                <a:gd name="connsiteY3" fmla="*/ 11606 h 106231"/>
                <a:gd name="connsiteX4" fmla="*/ 10828 w 87349"/>
                <a:gd name="connsiteY4" fmla="*/ 16854 h 106231"/>
                <a:gd name="connsiteX5" fmla="*/ 16603 w 87349"/>
                <a:gd name="connsiteY5" fmla="*/ 20789 h 106231"/>
                <a:gd name="connsiteX6" fmla="*/ 23100 w 87349"/>
                <a:gd name="connsiteY6" fmla="*/ 24725 h 106231"/>
                <a:gd name="connsiteX7" fmla="*/ 28876 w 87349"/>
                <a:gd name="connsiteY7" fmla="*/ 28660 h 106231"/>
                <a:gd name="connsiteX8" fmla="*/ 38982 w 87349"/>
                <a:gd name="connsiteY8" fmla="*/ 33252 h 106231"/>
                <a:gd name="connsiteX9" fmla="*/ 47645 w 87349"/>
                <a:gd name="connsiteY9" fmla="*/ 39155 h 106231"/>
                <a:gd name="connsiteX10" fmla="*/ 58473 w 87349"/>
                <a:gd name="connsiteY10" fmla="*/ 48338 h 106231"/>
                <a:gd name="connsiteX11" fmla="*/ 63527 w 87349"/>
                <a:gd name="connsiteY11" fmla="*/ 54241 h 106231"/>
                <a:gd name="connsiteX12" fmla="*/ 69302 w 87349"/>
                <a:gd name="connsiteY12" fmla="*/ 60144 h 106231"/>
                <a:gd name="connsiteX13" fmla="*/ 74355 w 87349"/>
                <a:gd name="connsiteY13" fmla="*/ 67359 h 106231"/>
                <a:gd name="connsiteX14" fmla="*/ 78686 w 87349"/>
                <a:gd name="connsiteY14" fmla="*/ 74574 h 106231"/>
                <a:gd name="connsiteX15" fmla="*/ 82296 w 87349"/>
                <a:gd name="connsiteY15" fmla="*/ 83101 h 106231"/>
                <a:gd name="connsiteX16" fmla="*/ 85183 w 87349"/>
                <a:gd name="connsiteY16" fmla="*/ 92284 h 106231"/>
                <a:gd name="connsiteX17" fmla="*/ 87349 w 87349"/>
                <a:gd name="connsiteY17" fmla="*/ 102123 h 106231"/>
                <a:gd name="connsiteX18" fmla="*/ 87349 w 87349"/>
                <a:gd name="connsiteY18" fmla="*/ 106231 h 106231"/>
                <a:gd name="connsiteX19" fmla="*/ 85183 w 87349"/>
                <a:gd name="connsiteY19" fmla="*/ 96392 h 106231"/>
                <a:gd name="connsiteX20" fmla="*/ 83018 w 87349"/>
                <a:gd name="connsiteY20" fmla="*/ 87865 h 106231"/>
                <a:gd name="connsiteX21" fmla="*/ 78686 w 87349"/>
                <a:gd name="connsiteY21" fmla="*/ 78682 h 106231"/>
                <a:gd name="connsiteX22" fmla="*/ 74355 w 87349"/>
                <a:gd name="connsiteY22" fmla="*/ 70811 h 106231"/>
                <a:gd name="connsiteX23" fmla="*/ 70024 w 87349"/>
                <a:gd name="connsiteY23" fmla="*/ 64252 h 106231"/>
                <a:gd name="connsiteX24" fmla="*/ 64970 w 87349"/>
                <a:gd name="connsiteY24" fmla="*/ 58349 h 106231"/>
                <a:gd name="connsiteX25" fmla="*/ 59195 w 87349"/>
                <a:gd name="connsiteY25" fmla="*/ 52446 h 106231"/>
                <a:gd name="connsiteX26" fmla="*/ 48367 w 87349"/>
                <a:gd name="connsiteY26" fmla="*/ 43919 h 106231"/>
                <a:gd name="connsiteX27" fmla="*/ 38982 w 87349"/>
                <a:gd name="connsiteY27" fmla="*/ 38015 h 106231"/>
                <a:gd name="connsiteX28" fmla="*/ 30319 w 87349"/>
                <a:gd name="connsiteY28" fmla="*/ 32768 h 106231"/>
                <a:gd name="connsiteX29" fmla="*/ 19491 w 87349"/>
                <a:gd name="connsiteY29" fmla="*/ 26865 h 106231"/>
                <a:gd name="connsiteX30" fmla="*/ 10828 w 87349"/>
                <a:gd name="connsiteY30" fmla="*/ 20962 h 106231"/>
                <a:gd name="connsiteX31" fmla="*/ 5775 w 87349"/>
                <a:gd name="connsiteY31" fmla="*/ 15058 h 106231"/>
                <a:gd name="connsiteX32" fmla="*/ 2165 w 87349"/>
                <a:gd name="connsiteY32" fmla="*/ 8499 h 106231"/>
                <a:gd name="connsiteX33" fmla="*/ 0 w 87349"/>
                <a:gd name="connsiteY33" fmla="*/ 1284 h 106231"/>
                <a:gd name="connsiteX34" fmla="*/ 314 w 87349"/>
                <a:gd name="connsiteY34" fmla="*/ 0 h 10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9" h="106231">
                  <a:moveTo>
                    <a:pt x="314" y="0"/>
                  </a:moveTo>
                  <a:lnTo>
                    <a:pt x="1444" y="3079"/>
                  </a:lnTo>
                  <a:lnTo>
                    <a:pt x="3609" y="7671"/>
                  </a:lnTo>
                  <a:lnTo>
                    <a:pt x="6497" y="11606"/>
                  </a:lnTo>
                  <a:lnTo>
                    <a:pt x="10828" y="16854"/>
                  </a:lnTo>
                  <a:lnTo>
                    <a:pt x="16603" y="20789"/>
                  </a:lnTo>
                  <a:lnTo>
                    <a:pt x="23100" y="24725"/>
                  </a:lnTo>
                  <a:lnTo>
                    <a:pt x="28876" y="28660"/>
                  </a:lnTo>
                  <a:lnTo>
                    <a:pt x="38982" y="33252"/>
                  </a:lnTo>
                  <a:lnTo>
                    <a:pt x="47645" y="39155"/>
                  </a:lnTo>
                  <a:lnTo>
                    <a:pt x="58473" y="48338"/>
                  </a:lnTo>
                  <a:lnTo>
                    <a:pt x="63527" y="54241"/>
                  </a:lnTo>
                  <a:lnTo>
                    <a:pt x="69302" y="60144"/>
                  </a:lnTo>
                  <a:lnTo>
                    <a:pt x="74355" y="67359"/>
                  </a:lnTo>
                  <a:lnTo>
                    <a:pt x="78686" y="74574"/>
                  </a:lnTo>
                  <a:lnTo>
                    <a:pt x="82296" y="83101"/>
                  </a:lnTo>
                  <a:lnTo>
                    <a:pt x="85183" y="92284"/>
                  </a:lnTo>
                  <a:lnTo>
                    <a:pt x="87349" y="102123"/>
                  </a:lnTo>
                  <a:lnTo>
                    <a:pt x="87349" y="106231"/>
                  </a:lnTo>
                  <a:lnTo>
                    <a:pt x="85183" y="96392"/>
                  </a:lnTo>
                  <a:lnTo>
                    <a:pt x="83018" y="87865"/>
                  </a:lnTo>
                  <a:lnTo>
                    <a:pt x="78686" y="78682"/>
                  </a:lnTo>
                  <a:lnTo>
                    <a:pt x="74355" y="70811"/>
                  </a:lnTo>
                  <a:lnTo>
                    <a:pt x="70024" y="64252"/>
                  </a:lnTo>
                  <a:lnTo>
                    <a:pt x="64970" y="58349"/>
                  </a:lnTo>
                  <a:lnTo>
                    <a:pt x="59195" y="52446"/>
                  </a:lnTo>
                  <a:lnTo>
                    <a:pt x="48367" y="43919"/>
                  </a:lnTo>
                  <a:lnTo>
                    <a:pt x="38982" y="38015"/>
                  </a:lnTo>
                  <a:lnTo>
                    <a:pt x="30319" y="32768"/>
                  </a:lnTo>
                  <a:lnTo>
                    <a:pt x="19491" y="26865"/>
                  </a:lnTo>
                  <a:lnTo>
                    <a:pt x="10828" y="20962"/>
                  </a:lnTo>
                  <a:lnTo>
                    <a:pt x="5775" y="15058"/>
                  </a:lnTo>
                  <a:lnTo>
                    <a:pt x="2165" y="8499"/>
                  </a:lnTo>
                  <a:lnTo>
                    <a:pt x="0" y="1284"/>
                  </a:lnTo>
                  <a:lnTo>
                    <a:pt x="314" y="0"/>
                  </a:lnTo>
                  <a:close/>
                </a:path>
              </a:pathLst>
            </a:custGeom>
          </p:spPr>
        </p:pic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CC9B2135-D019-43E2-9E60-9231BF4D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8" t="50884" r="51408" b="49056"/>
            <a:stretch>
              <a:fillRect/>
            </a:stretch>
          </p:blipFill>
          <p:spPr>
            <a:xfrm>
              <a:off x="4638558" y="3377340"/>
              <a:ext cx="6014" cy="3186"/>
            </a:xfrm>
            <a:custGeom>
              <a:avLst/>
              <a:gdLst>
                <a:gd name="connsiteX0" fmla="*/ 6014 w 6014"/>
                <a:gd name="connsiteY0" fmla="*/ 0 h 3186"/>
                <a:gd name="connsiteX1" fmla="*/ 3430 w 6014"/>
                <a:gd name="connsiteY1" fmla="*/ 1627 h 3186"/>
                <a:gd name="connsiteX2" fmla="*/ 0 w 6014"/>
                <a:gd name="connsiteY2" fmla="*/ 3186 h 3186"/>
                <a:gd name="connsiteX3" fmla="*/ 1987 w 6014"/>
                <a:gd name="connsiteY3" fmla="*/ 1831 h 3186"/>
                <a:gd name="connsiteX4" fmla="*/ 6014 w 6014"/>
                <a:gd name="connsiteY4" fmla="*/ 0 h 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" h="3186">
                  <a:moveTo>
                    <a:pt x="6014" y="0"/>
                  </a:moveTo>
                  <a:lnTo>
                    <a:pt x="3430" y="1627"/>
                  </a:lnTo>
                  <a:lnTo>
                    <a:pt x="0" y="3186"/>
                  </a:lnTo>
                  <a:lnTo>
                    <a:pt x="1987" y="1831"/>
                  </a:lnTo>
                  <a:lnTo>
                    <a:pt x="6014" y="0"/>
                  </a:lnTo>
                  <a:close/>
                </a:path>
              </a:pathLst>
            </a:custGeom>
          </p:spPr>
        </p:pic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12C7E9B2-C843-4DFD-BB09-B7E870BE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8" t="50944" r="46930" b="45258"/>
            <a:stretch>
              <a:fillRect/>
            </a:stretch>
          </p:blipFill>
          <p:spPr>
            <a:xfrm>
              <a:off x="4583514" y="3380526"/>
              <a:ext cx="261468" cy="204497"/>
            </a:xfrm>
            <a:custGeom>
              <a:avLst/>
              <a:gdLst>
                <a:gd name="connsiteX0" fmla="*/ 55044 w 261468"/>
                <a:gd name="connsiteY0" fmla="*/ 0 h 204497"/>
                <a:gd name="connsiteX1" fmla="*/ 48368 w 261468"/>
                <a:gd name="connsiteY1" fmla="*/ 4551 h 204497"/>
                <a:gd name="connsiteX2" fmla="*/ 37539 w 261468"/>
                <a:gd name="connsiteY2" fmla="*/ 13738 h 204497"/>
                <a:gd name="connsiteX3" fmla="*/ 32486 w 261468"/>
                <a:gd name="connsiteY3" fmla="*/ 19644 h 204497"/>
                <a:gd name="connsiteX4" fmla="*/ 26711 w 261468"/>
                <a:gd name="connsiteY4" fmla="*/ 25551 h 204497"/>
                <a:gd name="connsiteX5" fmla="*/ 21658 w 261468"/>
                <a:gd name="connsiteY5" fmla="*/ 32769 h 204497"/>
                <a:gd name="connsiteX6" fmla="*/ 17326 w 261468"/>
                <a:gd name="connsiteY6" fmla="*/ 39988 h 204497"/>
                <a:gd name="connsiteX7" fmla="*/ 13717 w 261468"/>
                <a:gd name="connsiteY7" fmla="*/ 48519 h 204497"/>
                <a:gd name="connsiteX8" fmla="*/ 10829 w 261468"/>
                <a:gd name="connsiteY8" fmla="*/ 57706 h 204497"/>
                <a:gd name="connsiteX9" fmla="*/ 8663 w 261468"/>
                <a:gd name="connsiteY9" fmla="*/ 67549 h 204497"/>
                <a:gd name="connsiteX10" fmla="*/ 8663 w 261468"/>
                <a:gd name="connsiteY10" fmla="*/ 78049 h 204497"/>
                <a:gd name="connsiteX11" fmla="*/ 9385 w 261468"/>
                <a:gd name="connsiteY11" fmla="*/ 91174 h 204497"/>
                <a:gd name="connsiteX12" fmla="*/ 11551 w 261468"/>
                <a:gd name="connsiteY12" fmla="*/ 102986 h 204497"/>
                <a:gd name="connsiteX13" fmla="*/ 15882 w 261468"/>
                <a:gd name="connsiteY13" fmla="*/ 114798 h 204497"/>
                <a:gd name="connsiteX14" fmla="*/ 21658 w 261468"/>
                <a:gd name="connsiteY14" fmla="*/ 125298 h 204497"/>
                <a:gd name="connsiteX15" fmla="*/ 28155 w 261468"/>
                <a:gd name="connsiteY15" fmla="*/ 135797 h 204497"/>
                <a:gd name="connsiteX16" fmla="*/ 36817 w 261468"/>
                <a:gd name="connsiteY16" fmla="*/ 145641 h 204497"/>
                <a:gd name="connsiteX17" fmla="*/ 46202 w 261468"/>
                <a:gd name="connsiteY17" fmla="*/ 155484 h 204497"/>
                <a:gd name="connsiteX18" fmla="*/ 57031 w 261468"/>
                <a:gd name="connsiteY18" fmla="*/ 164672 h 204497"/>
                <a:gd name="connsiteX19" fmla="*/ 69303 w 261468"/>
                <a:gd name="connsiteY19" fmla="*/ 171234 h 204497"/>
                <a:gd name="connsiteX20" fmla="*/ 80853 w 261468"/>
                <a:gd name="connsiteY20" fmla="*/ 179109 h 204497"/>
                <a:gd name="connsiteX21" fmla="*/ 95291 w 261468"/>
                <a:gd name="connsiteY21" fmla="*/ 185015 h 204497"/>
                <a:gd name="connsiteX22" fmla="*/ 109729 w 261468"/>
                <a:gd name="connsiteY22" fmla="*/ 190265 h 204497"/>
                <a:gd name="connsiteX23" fmla="*/ 124889 w 261468"/>
                <a:gd name="connsiteY23" fmla="*/ 194202 h 204497"/>
                <a:gd name="connsiteX24" fmla="*/ 140049 w 261468"/>
                <a:gd name="connsiteY24" fmla="*/ 196827 h 204497"/>
                <a:gd name="connsiteX25" fmla="*/ 157374 w 261468"/>
                <a:gd name="connsiteY25" fmla="*/ 198796 h 204497"/>
                <a:gd name="connsiteX26" fmla="*/ 173978 w 261468"/>
                <a:gd name="connsiteY26" fmla="*/ 200108 h 204497"/>
                <a:gd name="connsiteX27" fmla="*/ 191303 w 261468"/>
                <a:gd name="connsiteY27" fmla="*/ 198796 h 204497"/>
                <a:gd name="connsiteX28" fmla="*/ 207185 w 261468"/>
                <a:gd name="connsiteY28" fmla="*/ 196827 h 204497"/>
                <a:gd name="connsiteX29" fmla="*/ 223067 w 261468"/>
                <a:gd name="connsiteY29" fmla="*/ 194202 h 204497"/>
                <a:gd name="connsiteX30" fmla="*/ 238226 w 261468"/>
                <a:gd name="connsiteY30" fmla="*/ 190265 h 204497"/>
                <a:gd name="connsiteX31" fmla="*/ 252664 w 261468"/>
                <a:gd name="connsiteY31" fmla="*/ 185015 h 204497"/>
                <a:gd name="connsiteX32" fmla="*/ 261468 w 261468"/>
                <a:gd name="connsiteY32" fmla="*/ 181224 h 204497"/>
                <a:gd name="connsiteX33" fmla="*/ 257717 w 261468"/>
                <a:gd name="connsiteY33" fmla="*/ 183497 h 204497"/>
                <a:gd name="connsiteX34" fmla="*/ 244000 w 261468"/>
                <a:gd name="connsiteY34" fmla="*/ 189403 h 204497"/>
                <a:gd name="connsiteX35" fmla="*/ 229562 w 261468"/>
                <a:gd name="connsiteY35" fmla="*/ 194653 h 204497"/>
                <a:gd name="connsiteX36" fmla="*/ 214403 w 261468"/>
                <a:gd name="connsiteY36" fmla="*/ 198591 h 204497"/>
                <a:gd name="connsiteX37" fmla="*/ 198521 w 261468"/>
                <a:gd name="connsiteY37" fmla="*/ 201216 h 204497"/>
                <a:gd name="connsiteX38" fmla="*/ 182640 w 261468"/>
                <a:gd name="connsiteY38" fmla="*/ 203184 h 204497"/>
                <a:gd name="connsiteX39" fmla="*/ 165314 w 261468"/>
                <a:gd name="connsiteY39" fmla="*/ 204497 h 204497"/>
                <a:gd name="connsiteX40" fmla="*/ 148710 w 261468"/>
                <a:gd name="connsiteY40" fmla="*/ 203184 h 204497"/>
                <a:gd name="connsiteX41" fmla="*/ 131384 w 261468"/>
                <a:gd name="connsiteY41" fmla="*/ 201216 h 204497"/>
                <a:gd name="connsiteX42" fmla="*/ 116225 w 261468"/>
                <a:gd name="connsiteY42" fmla="*/ 198591 h 204497"/>
                <a:gd name="connsiteX43" fmla="*/ 101065 w 261468"/>
                <a:gd name="connsiteY43" fmla="*/ 194653 h 204497"/>
                <a:gd name="connsiteX44" fmla="*/ 86627 w 261468"/>
                <a:gd name="connsiteY44" fmla="*/ 189403 h 204497"/>
                <a:gd name="connsiteX45" fmla="*/ 72189 w 261468"/>
                <a:gd name="connsiteY45" fmla="*/ 183497 h 204497"/>
                <a:gd name="connsiteX46" fmla="*/ 60639 w 261468"/>
                <a:gd name="connsiteY46" fmla="*/ 175623 h 204497"/>
                <a:gd name="connsiteX47" fmla="*/ 48367 w 261468"/>
                <a:gd name="connsiteY47" fmla="*/ 169060 h 204497"/>
                <a:gd name="connsiteX48" fmla="*/ 37538 w 261468"/>
                <a:gd name="connsiteY48" fmla="*/ 159874 h 204497"/>
                <a:gd name="connsiteX49" fmla="*/ 28153 w 261468"/>
                <a:gd name="connsiteY49" fmla="*/ 150030 h 204497"/>
                <a:gd name="connsiteX50" fmla="*/ 19491 w 261468"/>
                <a:gd name="connsiteY50" fmla="*/ 140187 h 204497"/>
                <a:gd name="connsiteX51" fmla="*/ 12993 w 261468"/>
                <a:gd name="connsiteY51" fmla="*/ 129686 h 204497"/>
                <a:gd name="connsiteX52" fmla="*/ 7218 w 261468"/>
                <a:gd name="connsiteY52" fmla="*/ 119187 h 204497"/>
                <a:gd name="connsiteX53" fmla="*/ 2887 w 261468"/>
                <a:gd name="connsiteY53" fmla="*/ 107375 h 204497"/>
                <a:gd name="connsiteX54" fmla="*/ 722 w 261468"/>
                <a:gd name="connsiteY54" fmla="*/ 95562 h 204497"/>
                <a:gd name="connsiteX55" fmla="*/ 0 w 261468"/>
                <a:gd name="connsiteY55" fmla="*/ 82438 h 204497"/>
                <a:gd name="connsiteX56" fmla="*/ 0 w 261468"/>
                <a:gd name="connsiteY56" fmla="*/ 71939 h 204497"/>
                <a:gd name="connsiteX57" fmla="*/ 2165 w 261468"/>
                <a:gd name="connsiteY57" fmla="*/ 62095 h 204497"/>
                <a:gd name="connsiteX58" fmla="*/ 5053 w 261468"/>
                <a:gd name="connsiteY58" fmla="*/ 52908 h 204497"/>
                <a:gd name="connsiteX59" fmla="*/ 8662 w 261468"/>
                <a:gd name="connsiteY59" fmla="*/ 44377 h 204497"/>
                <a:gd name="connsiteX60" fmla="*/ 12993 w 261468"/>
                <a:gd name="connsiteY60" fmla="*/ 37158 h 204497"/>
                <a:gd name="connsiteX61" fmla="*/ 18047 w 261468"/>
                <a:gd name="connsiteY61" fmla="*/ 29940 h 204497"/>
                <a:gd name="connsiteX62" fmla="*/ 23823 w 261468"/>
                <a:gd name="connsiteY62" fmla="*/ 24034 h 204497"/>
                <a:gd name="connsiteX63" fmla="*/ 28876 w 261468"/>
                <a:gd name="connsiteY63" fmla="*/ 18127 h 204497"/>
                <a:gd name="connsiteX64" fmla="*/ 39704 w 261468"/>
                <a:gd name="connsiteY64" fmla="*/ 8940 h 204497"/>
                <a:gd name="connsiteX65" fmla="*/ 48367 w 261468"/>
                <a:gd name="connsiteY65" fmla="*/ 3034 h 204497"/>
                <a:gd name="connsiteX66" fmla="*/ 55044 w 261468"/>
                <a:gd name="connsiteY66" fmla="*/ 0 h 20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1468" h="204497">
                  <a:moveTo>
                    <a:pt x="55044" y="0"/>
                  </a:moveTo>
                  <a:lnTo>
                    <a:pt x="48368" y="4551"/>
                  </a:lnTo>
                  <a:lnTo>
                    <a:pt x="37539" y="13738"/>
                  </a:lnTo>
                  <a:lnTo>
                    <a:pt x="32486" y="19644"/>
                  </a:lnTo>
                  <a:lnTo>
                    <a:pt x="26711" y="25551"/>
                  </a:lnTo>
                  <a:lnTo>
                    <a:pt x="21658" y="32769"/>
                  </a:lnTo>
                  <a:lnTo>
                    <a:pt x="17326" y="39988"/>
                  </a:lnTo>
                  <a:lnTo>
                    <a:pt x="13717" y="48519"/>
                  </a:lnTo>
                  <a:lnTo>
                    <a:pt x="10829" y="57706"/>
                  </a:lnTo>
                  <a:lnTo>
                    <a:pt x="8663" y="67549"/>
                  </a:lnTo>
                  <a:lnTo>
                    <a:pt x="8663" y="78049"/>
                  </a:lnTo>
                  <a:lnTo>
                    <a:pt x="9385" y="91174"/>
                  </a:lnTo>
                  <a:lnTo>
                    <a:pt x="11551" y="102986"/>
                  </a:lnTo>
                  <a:lnTo>
                    <a:pt x="15882" y="114798"/>
                  </a:lnTo>
                  <a:lnTo>
                    <a:pt x="21658" y="125298"/>
                  </a:lnTo>
                  <a:lnTo>
                    <a:pt x="28155" y="135797"/>
                  </a:lnTo>
                  <a:lnTo>
                    <a:pt x="36817" y="145641"/>
                  </a:lnTo>
                  <a:lnTo>
                    <a:pt x="46202" y="155484"/>
                  </a:lnTo>
                  <a:lnTo>
                    <a:pt x="57031" y="164672"/>
                  </a:lnTo>
                  <a:lnTo>
                    <a:pt x="69303" y="171234"/>
                  </a:lnTo>
                  <a:lnTo>
                    <a:pt x="80853" y="179109"/>
                  </a:lnTo>
                  <a:lnTo>
                    <a:pt x="95291" y="185015"/>
                  </a:lnTo>
                  <a:lnTo>
                    <a:pt x="109729" y="190265"/>
                  </a:lnTo>
                  <a:lnTo>
                    <a:pt x="124889" y="194202"/>
                  </a:lnTo>
                  <a:lnTo>
                    <a:pt x="140049" y="196827"/>
                  </a:lnTo>
                  <a:lnTo>
                    <a:pt x="157374" y="198796"/>
                  </a:lnTo>
                  <a:lnTo>
                    <a:pt x="173978" y="200108"/>
                  </a:lnTo>
                  <a:lnTo>
                    <a:pt x="191303" y="198796"/>
                  </a:lnTo>
                  <a:lnTo>
                    <a:pt x="207185" y="196827"/>
                  </a:lnTo>
                  <a:lnTo>
                    <a:pt x="223067" y="194202"/>
                  </a:lnTo>
                  <a:lnTo>
                    <a:pt x="238226" y="190265"/>
                  </a:lnTo>
                  <a:lnTo>
                    <a:pt x="252664" y="185015"/>
                  </a:lnTo>
                  <a:lnTo>
                    <a:pt x="261468" y="181224"/>
                  </a:lnTo>
                  <a:lnTo>
                    <a:pt x="257717" y="183497"/>
                  </a:lnTo>
                  <a:lnTo>
                    <a:pt x="244000" y="189403"/>
                  </a:lnTo>
                  <a:lnTo>
                    <a:pt x="229562" y="194653"/>
                  </a:lnTo>
                  <a:lnTo>
                    <a:pt x="214403" y="198591"/>
                  </a:lnTo>
                  <a:lnTo>
                    <a:pt x="198521" y="201216"/>
                  </a:lnTo>
                  <a:lnTo>
                    <a:pt x="182640" y="203184"/>
                  </a:lnTo>
                  <a:lnTo>
                    <a:pt x="165314" y="204497"/>
                  </a:lnTo>
                  <a:lnTo>
                    <a:pt x="148710" y="203184"/>
                  </a:lnTo>
                  <a:lnTo>
                    <a:pt x="131384" y="201216"/>
                  </a:lnTo>
                  <a:lnTo>
                    <a:pt x="116225" y="198591"/>
                  </a:lnTo>
                  <a:lnTo>
                    <a:pt x="101065" y="194653"/>
                  </a:lnTo>
                  <a:lnTo>
                    <a:pt x="86627" y="189403"/>
                  </a:lnTo>
                  <a:lnTo>
                    <a:pt x="72189" y="183497"/>
                  </a:lnTo>
                  <a:lnTo>
                    <a:pt x="60639" y="175623"/>
                  </a:lnTo>
                  <a:lnTo>
                    <a:pt x="48367" y="169060"/>
                  </a:lnTo>
                  <a:lnTo>
                    <a:pt x="37538" y="159874"/>
                  </a:lnTo>
                  <a:lnTo>
                    <a:pt x="28153" y="150030"/>
                  </a:lnTo>
                  <a:lnTo>
                    <a:pt x="19491" y="140187"/>
                  </a:lnTo>
                  <a:lnTo>
                    <a:pt x="12993" y="129686"/>
                  </a:lnTo>
                  <a:lnTo>
                    <a:pt x="7218" y="119187"/>
                  </a:lnTo>
                  <a:lnTo>
                    <a:pt x="2887" y="107375"/>
                  </a:lnTo>
                  <a:lnTo>
                    <a:pt x="722" y="95562"/>
                  </a:lnTo>
                  <a:lnTo>
                    <a:pt x="0" y="82438"/>
                  </a:lnTo>
                  <a:lnTo>
                    <a:pt x="0" y="71939"/>
                  </a:lnTo>
                  <a:lnTo>
                    <a:pt x="2165" y="62095"/>
                  </a:lnTo>
                  <a:lnTo>
                    <a:pt x="5053" y="52908"/>
                  </a:lnTo>
                  <a:lnTo>
                    <a:pt x="8662" y="44377"/>
                  </a:lnTo>
                  <a:lnTo>
                    <a:pt x="12993" y="37158"/>
                  </a:lnTo>
                  <a:lnTo>
                    <a:pt x="18047" y="29940"/>
                  </a:lnTo>
                  <a:lnTo>
                    <a:pt x="23823" y="24034"/>
                  </a:lnTo>
                  <a:lnTo>
                    <a:pt x="28876" y="18127"/>
                  </a:lnTo>
                  <a:lnTo>
                    <a:pt x="39704" y="8940"/>
                  </a:lnTo>
                  <a:lnTo>
                    <a:pt x="48367" y="3034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65" name="صورة 64">
              <a:extLst>
                <a:ext uri="{FF2B5EF4-FFF2-40B4-BE49-F238E27FC236}">
                  <a16:creationId xmlns:a16="http://schemas.microsoft.com/office/drawing/2014/main" id="{74E359E5-FB09-43B7-A284-AB994DDB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52361" r="77274" b="45177"/>
            <a:stretch>
              <a:fillRect/>
            </a:stretch>
          </p:blipFill>
          <p:spPr>
            <a:xfrm>
              <a:off x="3155603" y="3456842"/>
              <a:ext cx="331350" cy="132495"/>
            </a:xfrm>
            <a:custGeom>
              <a:avLst/>
              <a:gdLst>
                <a:gd name="connsiteX0" fmla="*/ 329906 w 331350"/>
                <a:gd name="connsiteY0" fmla="*/ 0 h 132495"/>
                <a:gd name="connsiteX1" fmla="*/ 331350 w 331350"/>
                <a:gd name="connsiteY1" fmla="*/ 11150 h 132495"/>
                <a:gd name="connsiteX2" fmla="*/ 329906 w 331350"/>
                <a:gd name="connsiteY2" fmla="*/ 23613 h 132495"/>
                <a:gd name="connsiteX3" fmla="*/ 327019 w 331350"/>
                <a:gd name="connsiteY3" fmla="*/ 35419 h 132495"/>
                <a:gd name="connsiteX4" fmla="*/ 323409 w 331350"/>
                <a:gd name="connsiteY4" fmla="*/ 47226 h 132495"/>
                <a:gd name="connsiteX5" fmla="*/ 316912 w 331350"/>
                <a:gd name="connsiteY5" fmla="*/ 57720 h 132495"/>
                <a:gd name="connsiteX6" fmla="*/ 310415 w 331350"/>
                <a:gd name="connsiteY6" fmla="*/ 68871 h 132495"/>
                <a:gd name="connsiteX7" fmla="*/ 301752 w 331350"/>
                <a:gd name="connsiteY7" fmla="*/ 78710 h 132495"/>
                <a:gd name="connsiteX8" fmla="*/ 292368 w 331350"/>
                <a:gd name="connsiteY8" fmla="*/ 88548 h 132495"/>
                <a:gd name="connsiteX9" fmla="*/ 282261 w 331350"/>
                <a:gd name="connsiteY9" fmla="*/ 96419 h 132495"/>
                <a:gd name="connsiteX10" fmla="*/ 270711 w 331350"/>
                <a:gd name="connsiteY10" fmla="*/ 104290 h 132495"/>
                <a:gd name="connsiteX11" fmla="*/ 257717 w 331350"/>
                <a:gd name="connsiteY11" fmla="*/ 110849 h 132495"/>
                <a:gd name="connsiteX12" fmla="*/ 244000 w 331350"/>
                <a:gd name="connsiteY12" fmla="*/ 118064 h 132495"/>
                <a:gd name="connsiteX13" fmla="*/ 229563 w 331350"/>
                <a:gd name="connsiteY13" fmla="*/ 122656 h 132495"/>
                <a:gd name="connsiteX14" fmla="*/ 214403 w 331350"/>
                <a:gd name="connsiteY14" fmla="*/ 126591 h 132495"/>
                <a:gd name="connsiteX15" fmla="*/ 198521 w 331350"/>
                <a:gd name="connsiteY15" fmla="*/ 129871 h 132495"/>
                <a:gd name="connsiteX16" fmla="*/ 181917 w 331350"/>
                <a:gd name="connsiteY16" fmla="*/ 131839 h 132495"/>
                <a:gd name="connsiteX17" fmla="*/ 164592 w 331350"/>
                <a:gd name="connsiteY17" fmla="*/ 132495 h 132495"/>
                <a:gd name="connsiteX18" fmla="*/ 147988 w 331350"/>
                <a:gd name="connsiteY18" fmla="*/ 131839 h 132495"/>
                <a:gd name="connsiteX19" fmla="*/ 131385 w 331350"/>
                <a:gd name="connsiteY19" fmla="*/ 129871 h 132495"/>
                <a:gd name="connsiteX20" fmla="*/ 115503 w 331350"/>
                <a:gd name="connsiteY20" fmla="*/ 126591 h 132495"/>
                <a:gd name="connsiteX21" fmla="*/ 100343 w 331350"/>
                <a:gd name="connsiteY21" fmla="*/ 122656 h 132495"/>
                <a:gd name="connsiteX22" fmla="*/ 85905 w 331350"/>
                <a:gd name="connsiteY22" fmla="*/ 118064 h 132495"/>
                <a:gd name="connsiteX23" fmla="*/ 72189 w 331350"/>
                <a:gd name="connsiteY23" fmla="*/ 110849 h 132495"/>
                <a:gd name="connsiteX24" fmla="*/ 59195 w 331350"/>
                <a:gd name="connsiteY24" fmla="*/ 104290 h 132495"/>
                <a:gd name="connsiteX25" fmla="*/ 48367 w 331350"/>
                <a:gd name="connsiteY25" fmla="*/ 96419 h 132495"/>
                <a:gd name="connsiteX26" fmla="*/ 37538 w 331350"/>
                <a:gd name="connsiteY26" fmla="*/ 88548 h 132495"/>
                <a:gd name="connsiteX27" fmla="*/ 28153 w 331350"/>
                <a:gd name="connsiteY27" fmla="*/ 78710 h 132495"/>
                <a:gd name="connsiteX28" fmla="*/ 19491 w 331350"/>
                <a:gd name="connsiteY28" fmla="*/ 68871 h 132495"/>
                <a:gd name="connsiteX29" fmla="*/ 12994 w 331350"/>
                <a:gd name="connsiteY29" fmla="*/ 57720 h 132495"/>
                <a:gd name="connsiteX30" fmla="*/ 6497 w 331350"/>
                <a:gd name="connsiteY30" fmla="*/ 47226 h 132495"/>
                <a:gd name="connsiteX31" fmla="*/ 2887 w 331350"/>
                <a:gd name="connsiteY31" fmla="*/ 35419 h 132495"/>
                <a:gd name="connsiteX32" fmla="*/ 0 w 331350"/>
                <a:gd name="connsiteY32" fmla="*/ 23613 h 132495"/>
                <a:gd name="connsiteX33" fmla="*/ 0 w 331350"/>
                <a:gd name="connsiteY33" fmla="*/ 19505 h 132495"/>
                <a:gd name="connsiteX34" fmla="*/ 2165 w 331350"/>
                <a:gd name="connsiteY34" fmla="*/ 31311 h 132495"/>
                <a:gd name="connsiteX35" fmla="*/ 6497 w 331350"/>
                <a:gd name="connsiteY35" fmla="*/ 43118 h 132495"/>
                <a:gd name="connsiteX36" fmla="*/ 11550 w 331350"/>
                <a:gd name="connsiteY36" fmla="*/ 53612 h 132495"/>
                <a:gd name="connsiteX37" fmla="*/ 19491 w 331350"/>
                <a:gd name="connsiteY37" fmla="*/ 64107 h 132495"/>
                <a:gd name="connsiteX38" fmla="*/ 28154 w 331350"/>
                <a:gd name="connsiteY38" fmla="*/ 73946 h 132495"/>
                <a:gd name="connsiteX39" fmla="*/ 36816 w 331350"/>
                <a:gd name="connsiteY39" fmla="*/ 83784 h 132495"/>
                <a:gd name="connsiteX40" fmla="*/ 47645 w 331350"/>
                <a:gd name="connsiteY40" fmla="*/ 92967 h 132495"/>
                <a:gd name="connsiteX41" fmla="*/ 59195 w 331350"/>
                <a:gd name="connsiteY41" fmla="*/ 99526 h 132495"/>
                <a:gd name="connsiteX42" fmla="*/ 72189 w 331350"/>
                <a:gd name="connsiteY42" fmla="*/ 107397 h 132495"/>
                <a:gd name="connsiteX43" fmla="*/ 85905 w 331350"/>
                <a:gd name="connsiteY43" fmla="*/ 113301 h 132495"/>
                <a:gd name="connsiteX44" fmla="*/ 100343 w 331350"/>
                <a:gd name="connsiteY44" fmla="*/ 118548 h 132495"/>
                <a:gd name="connsiteX45" fmla="*/ 115503 w 331350"/>
                <a:gd name="connsiteY45" fmla="*/ 122483 h 132495"/>
                <a:gd name="connsiteX46" fmla="*/ 131385 w 331350"/>
                <a:gd name="connsiteY46" fmla="*/ 125107 h 132495"/>
                <a:gd name="connsiteX47" fmla="*/ 147988 w 331350"/>
                <a:gd name="connsiteY47" fmla="*/ 127075 h 132495"/>
                <a:gd name="connsiteX48" fmla="*/ 164592 w 331350"/>
                <a:gd name="connsiteY48" fmla="*/ 128387 h 132495"/>
                <a:gd name="connsiteX49" fmla="*/ 181196 w 331350"/>
                <a:gd name="connsiteY49" fmla="*/ 127075 h 132495"/>
                <a:gd name="connsiteX50" fmla="*/ 198521 w 331350"/>
                <a:gd name="connsiteY50" fmla="*/ 125107 h 132495"/>
                <a:gd name="connsiteX51" fmla="*/ 213681 w 331350"/>
                <a:gd name="connsiteY51" fmla="*/ 122483 h 132495"/>
                <a:gd name="connsiteX52" fmla="*/ 228841 w 331350"/>
                <a:gd name="connsiteY52" fmla="*/ 118548 h 132495"/>
                <a:gd name="connsiteX53" fmla="*/ 244001 w 331350"/>
                <a:gd name="connsiteY53" fmla="*/ 113301 h 132495"/>
                <a:gd name="connsiteX54" fmla="*/ 257717 w 331350"/>
                <a:gd name="connsiteY54" fmla="*/ 107397 h 132495"/>
                <a:gd name="connsiteX55" fmla="*/ 269267 w 331350"/>
                <a:gd name="connsiteY55" fmla="*/ 99526 h 132495"/>
                <a:gd name="connsiteX56" fmla="*/ 281539 w 331350"/>
                <a:gd name="connsiteY56" fmla="*/ 92967 h 132495"/>
                <a:gd name="connsiteX57" fmla="*/ 292368 w 331350"/>
                <a:gd name="connsiteY57" fmla="*/ 83784 h 132495"/>
                <a:gd name="connsiteX58" fmla="*/ 301752 w 331350"/>
                <a:gd name="connsiteY58" fmla="*/ 73946 h 132495"/>
                <a:gd name="connsiteX59" fmla="*/ 310415 w 331350"/>
                <a:gd name="connsiteY59" fmla="*/ 64107 h 132495"/>
                <a:gd name="connsiteX60" fmla="*/ 316912 w 331350"/>
                <a:gd name="connsiteY60" fmla="*/ 53612 h 132495"/>
                <a:gd name="connsiteX61" fmla="*/ 322687 w 331350"/>
                <a:gd name="connsiteY61" fmla="*/ 43118 h 132495"/>
                <a:gd name="connsiteX62" fmla="*/ 327019 w 331350"/>
                <a:gd name="connsiteY62" fmla="*/ 31311 h 132495"/>
                <a:gd name="connsiteX63" fmla="*/ 329184 w 331350"/>
                <a:gd name="connsiteY63" fmla="*/ 19505 h 132495"/>
                <a:gd name="connsiteX64" fmla="*/ 329906 w 331350"/>
                <a:gd name="connsiteY64" fmla="*/ 6386 h 132495"/>
                <a:gd name="connsiteX65" fmla="*/ 329906 w 331350"/>
                <a:gd name="connsiteY65" fmla="*/ 0 h 1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1350" h="132495">
                  <a:moveTo>
                    <a:pt x="329906" y="0"/>
                  </a:moveTo>
                  <a:lnTo>
                    <a:pt x="331350" y="11150"/>
                  </a:lnTo>
                  <a:lnTo>
                    <a:pt x="329906" y="23613"/>
                  </a:lnTo>
                  <a:lnTo>
                    <a:pt x="327019" y="35419"/>
                  </a:lnTo>
                  <a:lnTo>
                    <a:pt x="323409" y="47226"/>
                  </a:lnTo>
                  <a:lnTo>
                    <a:pt x="316912" y="57720"/>
                  </a:lnTo>
                  <a:lnTo>
                    <a:pt x="310415" y="68871"/>
                  </a:lnTo>
                  <a:lnTo>
                    <a:pt x="301752" y="78710"/>
                  </a:lnTo>
                  <a:lnTo>
                    <a:pt x="292368" y="88548"/>
                  </a:lnTo>
                  <a:lnTo>
                    <a:pt x="282261" y="96419"/>
                  </a:lnTo>
                  <a:lnTo>
                    <a:pt x="270711" y="104290"/>
                  </a:lnTo>
                  <a:lnTo>
                    <a:pt x="257717" y="110849"/>
                  </a:lnTo>
                  <a:lnTo>
                    <a:pt x="244000" y="118064"/>
                  </a:lnTo>
                  <a:lnTo>
                    <a:pt x="229563" y="122656"/>
                  </a:lnTo>
                  <a:lnTo>
                    <a:pt x="214403" y="126591"/>
                  </a:lnTo>
                  <a:lnTo>
                    <a:pt x="198521" y="129871"/>
                  </a:lnTo>
                  <a:lnTo>
                    <a:pt x="181917" y="131839"/>
                  </a:lnTo>
                  <a:lnTo>
                    <a:pt x="164592" y="132495"/>
                  </a:lnTo>
                  <a:lnTo>
                    <a:pt x="147988" y="131839"/>
                  </a:lnTo>
                  <a:lnTo>
                    <a:pt x="131385" y="129871"/>
                  </a:lnTo>
                  <a:lnTo>
                    <a:pt x="115503" y="126591"/>
                  </a:lnTo>
                  <a:lnTo>
                    <a:pt x="100343" y="122656"/>
                  </a:lnTo>
                  <a:lnTo>
                    <a:pt x="85905" y="118064"/>
                  </a:lnTo>
                  <a:lnTo>
                    <a:pt x="72189" y="110849"/>
                  </a:lnTo>
                  <a:lnTo>
                    <a:pt x="59195" y="104290"/>
                  </a:lnTo>
                  <a:lnTo>
                    <a:pt x="48367" y="96419"/>
                  </a:lnTo>
                  <a:lnTo>
                    <a:pt x="37538" y="88548"/>
                  </a:lnTo>
                  <a:lnTo>
                    <a:pt x="28153" y="78710"/>
                  </a:lnTo>
                  <a:lnTo>
                    <a:pt x="19491" y="68871"/>
                  </a:lnTo>
                  <a:lnTo>
                    <a:pt x="12994" y="57720"/>
                  </a:lnTo>
                  <a:lnTo>
                    <a:pt x="6497" y="47226"/>
                  </a:lnTo>
                  <a:lnTo>
                    <a:pt x="2887" y="35419"/>
                  </a:lnTo>
                  <a:lnTo>
                    <a:pt x="0" y="23613"/>
                  </a:lnTo>
                  <a:lnTo>
                    <a:pt x="0" y="19505"/>
                  </a:lnTo>
                  <a:lnTo>
                    <a:pt x="2165" y="31311"/>
                  </a:lnTo>
                  <a:lnTo>
                    <a:pt x="6497" y="43118"/>
                  </a:lnTo>
                  <a:lnTo>
                    <a:pt x="11550" y="53612"/>
                  </a:lnTo>
                  <a:lnTo>
                    <a:pt x="19491" y="64107"/>
                  </a:lnTo>
                  <a:lnTo>
                    <a:pt x="28154" y="73946"/>
                  </a:lnTo>
                  <a:lnTo>
                    <a:pt x="36816" y="83784"/>
                  </a:lnTo>
                  <a:lnTo>
                    <a:pt x="47645" y="92967"/>
                  </a:lnTo>
                  <a:lnTo>
                    <a:pt x="59195" y="99526"/>
                  </a:lnTo>
                  <a:lnTo>
                    <a:pt x="72189" y="107397"/>
                  </a:lnTo>
                  <a:lnTo>
                    <a:pt x="85905" y="113301"/>
                  </a:lnTo>
                  <a:lnTo>
                    <a:pt x="100343" y="118548"/>
                  </a:lnTo>
                  <a:lnTo>
                    <a:pt x="115503" y="122483"/>
                  </a:lnTo>
                  <a:lnTo>
                    <a:pt x="131385" y="125107"/>
                  </a:lnTo>
                  <a:lnTo>
                    <a:pt x="147988" y="127075"/>
                  </a:lnTo>
                  <a:lnTo>
                    <a:pt x="164592" y="128387"/>
                  </a:lnTo>
                  <a:lnTo>
                    <a:pt x="181196" y="127075"/>
                  </a:lnTo>
                  <a:lnTo>
                    <a:pt x="198521" y="125107"/>
                  </a:lnTo>
                  <a:lnTo>
                    <a:pt x="213681" y="122483"/>
                  </a:lnTo>
                  <a:lnTo>
                    <a:pt x="228841" y="118548"/>
                  </a:lnTo>
                  <a:lnTo>
                    <a:pt x="244001" y="113301"/>
                  </a:lnTo>
                  <a:lnTo>
                    <a:pt x="257717" y="107397"/>
                  </a:lnTo>
                  <a:lnTo>
                    <a:pt x="269267" y="99526"/>
                  </a:lnTo>
                  <a:lnTo>
                    <a:pt x="281539" y="92967"/>
                  </a:lnTo>
                  <a:lnTo>
                    <a:pt x="292368" y="83784"/>
                  </a:lnTo>
                  <a:lnTo>
                    <a:pt x="301752" y="73946"/>
                  </a:lnTo>
                  <a:lnTo>
                    <a:pt x="310415" y="64107"/>
                  </a:lnTo>
                  <a:lnTo>
                    <a:pt x="316912" y="53612"/>
                  </a:lnTo>
                  <a:lnTo>
                    <a:pt x="322687" y="43118"/>
                  </a:lnTo>
                  <a:lnTo>
                    <a:pt x="327019" y="31311"/>
                  </a:lnTo>
                  <a:lnTo>
                    <a:pt x="329184" y="19505"/>
                  </a:lnTo>
                  <a:lnTo>
                    <a:pt x="329906" y="6386"/>
                  </a:lnTo>
                  <a:lnTo>
                    <a:pt x="329906" y="0"/>
                  </a:lnTo>
                  <a:close/>
                </a:path>
              </a:pathLst>
            </a:custGeom>
          </p:spPr>
        </p:pic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C8ABA7E7-139F-4820-BE27-02397F51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7" t="59018" r="58918" b="35483"/>
            <a:stretch>
              <a:fillRect/>
            </a:stretch>
          </p:blipFill>
          <p:spPr>
            <a:xfrm>
              <a:off x="4133705" y="3815176"/>
              <a:ext cx="174766" cy="295997"/>
            </a:xfrm>
            <a:custGeom>
              <a:avLst/>
              <a:gdLst>
                <a:gd name="connsiteX0" fmla="*/ 29665 w 174766"/>
                <a:gd name="connsiteY0" fmla="*/ 0 h 295997"/>
                <a:gd name="connsiteX1" fmla="*/ 41937 w 174766"/>
                <a:gd name="connsiteY1" fmla="*/ 0 h 295997"/>
                <a:gd name="connsiteX2" fmla="*/ 55653 w 174766"/>
                <a:gd name="connsiteY2" fmla="*/ 657 h 295997"/>
                <a:gd name="connsiteX3" fmla="*/ 68647 w 174766"/>
                <a:gd name="connsiteY3" fmla="*/ 2625 h 295997"/>
                <a:gd name="connsiteX4" fmla="*/ 81641 w 174766"/>
                <a:gd name="connsiteY4" fmla="*/ 6563 h 295997"/>
                <a:gd name="connsiteX5" fmla="*/ 93914 w 174766"/>
                <a:gd name="connsiteY5" fmla="*/ 11813 h 295997"/>
                <a:gd name="connsiteX6" fmla="*/ 105464 w 174766"/>
                <a:gd name="connsiteY6" fmla="*/ 17719 h 295997"/>
                <a:gd name="connsiteX7" fmla="*/ 116292 w 174766"/>
                <a:gd name="connsiteY7" fmla="*/ 25593 h 295997"/>
                <a:gd name="connsiteX8" fmla="*/ 126399 w 174766"/>
                <a:gd name="connsiteY8" fmla="*/ 34124 h 295997"/>
                <a:gd name="connsiteX9" fmla="*/ 135784 w 174766"/>
                <a:gd name="connsiteY9" fmla="*/ 43967 h 295997"/>
                <a:gd name="connsiteX10" fmla="*/ 144447 w 174766"/>
                <a:gd name="connsiteY10" fmla="*/ 55123 h 295997"/>
                <a:gd name="connsiteX11" fmla="*/ 151665 w 174766"/>
                <a:gd name="connsiteY11" fmla="*/ 65624 h 295997"/>
                <a:gd name="connsiteX12" fmla="*/ 158163 w 174766"/>
                <a:gd name="connsiteY12" fmla="*/ 78091 h 295997"/>
                <a:gd name="connsiteX13" fmla="*/ 164660 w 174766"/>
                <a:gd name="connsiteY13" fmla="*/ 91217 h 295997"/>
                <a:gd name="connsiteX14" fmla="*/ 168991 w 174766"/>
                <a:gd name="connsiteY14" fmla="*/ 105653 h 295997"/>
                <a:gd name="connsiteX15" fmla="*/ 172601 w 174766"/>
                <a:gd name="connsiteY15" fmla="*/ 119435 h 295997"/>
                <a:gd name="connsiteX16" fmla="*/ 174766 w 174766"/>
                <a:gd name="connsiteY16" fmla="*/ 135184 h 295997"/>
                <a:gd name="connsiteX17" fmla="*/ 174766 w 174766"/>
                <a:gd name="connsiteY17" fmla="*/ 150277 h 295997"/>
                <a:gd name="connsiteX18" fmla="*/ 174766 w 174766"/>
                <a:gd name="connsiteY18" fmla="*/ 165370 h 295997"/>
                <a:gd name="connsiteX19" fmla="*/ 172601 w 174766"/>
                <a:gd name="connsiteY19" fmla="*/ 180464 h 295997"/>
                <a:gd name="connsiteX20" fmla="*/ 168991 w 174766"/>
                <a:gd name="connsiteY20" fmla="*/ 194901 h 295997"/>
                <a:gd name="connsiteX21" fmla="*/ 164660 w 174766"/>
                <a:gd name="connsiteY21" fmla="*/ 208682 h 295997"/>
                <a:gd name="connsiteX22" fmla="*/ 158163 w 174766"/>
                <a:gd name="connsiteY22" fmla="*/ 221806 h 295997"/>
                <a:gd name="connsiteX23" fmla="*/ 151665 w 174766"/>
                <a:gd name="connsiteY23" fmla="*/ 234275 h 295997"/>
                <a:gd name="connsiteX24" fmla="*/ 144447 w 174766"/>
                <a:gd name="connsiteY24" fmla="*/ 246087 h 295997"/>
                <a:gd name="connsiteX25" fmla="*/ 135784 w 174766"/>
                <a:gd name="connsiteY25" fmla="*/ 256587 h 295997"/>
                <a:gd name="connsiteX26" fmla="*/ 126399 w 174766"/>
                <a:gd name="connsiteY26" fmla="*/ 266430 h 295997"/>
                <a:gd name="connsiteX27" fmla="*/ 116292 w 174766"/>
                <a:gd name="connsiteY27" fmla="*/ 274305 h 295997"/>
                <a:gd name="connsiteX28" fmla="*/ 105464 w 174766"/>
                <a:gd name="connsiteY28" fmla="*/ 282180 h 295997"/>
                <a:gd name="connsiteX29" fmla="*/ 93914 w 174766"/>
                <a:gd name="connsiteY29" fmla="*/ 289398 h 295997"/>
                <a:gd name="connsiteX30" fmla="*/ 81641 w 174766"/>
                <a:gd name="connsiteY30" fmla="*/ 293992 h 295997"/>
                <a:gd name="connsiteX31" fmla="*/ 75024 w 174766"/>
                <a:gd name="connsiteY31" fmla="*/ 295997 h 295997"/>
                <a:gd name="connsiteX32" fmla="*/ 85973 w 174766"/>
                <a:gd name="connsiteY32" fmla="*/ 291022 h 295997"/>
                <a:gd name="connsiteX33" fmla="*/ 96801 w 174766"/>
                <a:gd name="connsiteY33" fmla="*/ 285119 h 295997"/>
                <a:gd name="connsiteX34" fmla="*/ 108352 w 174766"/>
                <a:gd name="connsiteY34" fmla="*/ 277248 h 295997"/>
                <a:gd name="connsiteX35" fmla="*/ 118458 w 174766"/>
                <a:gd name="connsiteY35" fmla="*/ 269377 h 295997"/>
                <a:gd name="connsiteX36" fmla="*/ 127843 w 174766"/>
                <a:gd name="connsiteY36" fmla="*/ 259538 h 295997"/>
                <a:gd name="connsiteX37" fmla="*/ 136506 w 174766"/>
                <a:gd name="connsiteY37" fmla="*/ 249044 h 295997"/>
                <a:gd name="connsiteX38" fmla="*/ 143725 w 174766"/>
                <a:gd name="connsiteY38" fmla="*/ 237237 h 295997"/>
                <a:gd name="connsiteX39" fmla="*/ 150222 w 174766"/>
                <a:gd name="connsiteY39" fmla="*/ 224119 h 295997"/>
                <a:gd name="connsiteX40" fmla="*/ 155997 w 174766"/>
                <a:gd name="connsiteY40" fmla="*/ 211657 h 295997"/>
                <a:gd name="connsiteX41" fmla="*/ 160328 w 174766"/>
                <a:gd name="connsiteY41" fmla="*/ 197882 h 295997"/>
                <a:gd name="connsiteX42" fmla="*/ 164660 w 174766"/>
                <a:gd name="connsiteY42" fmla="*/ 182796 h 295997"/>
                <a:gd name="connsiteX43" fmla="*/ 165381 w 174766"/>
                <a:gd name="connsiteY43" fmla="*/ 168366 h 295997"/>
                <a:gd name="connsiteX44" fmla="*/ 166825 w 174766"/>
                <a:gd name="connsiteY44" fmla="*/ 152624 h 295997"/>
                <a:gd name="connsiteX45" fmla="*/ 165381 w 174766"/>
                <a:gd name="connsiteY45" fmla="*/ 136882 h 295997"/>
                <a:gd name="connsiteX46" fmla="*/ 164660 w 174766"/>
                <a:gd name="connsiteY46" fmla="*/ 122452 h 295997"/>
                <a:gd name="connsiteX47" fmla="*/ 160328 w 174766"/>
                <a:gd name="connsiteY47" fmla="*/ 107366 h 295997"/>
                <a:gd name="connsiteX48" fmla="*/ 155997 w 174766"/>
                <a:gd name="connsiteY48" fmla="*/ 93592 h 295997"/>
                <a:gd name="connsiteX49" fmla="*/ 150222 w 174766"/>
                <a:gd name="connsiteY49" fmla="*/ 81129 h 295997"/>
                <a:gd name="connsiteX50" fmla="*/ 143725 w 174766"/>
                <a:gd name="connsiteY50" fmla="*/ 68667 h 295997"/>
                <a:gd name="connsiteX51" fmla="*/ 136506 w 174766"/>
                <a:gd name="connsiteY51" fmla="*/ 56860 h 295997"/>
                <a:gd name="connsiteX52" fmla="*/ 127843 w 174766"/>
                <a:gd name="connsiteY52" fmla="*/ 47022 h 295997"/>
                <a:gd name="connsiteX53" fmla="*/ 118458 w 174766"/>
                <a:gd name="connsiteY53" fmla="*/ 37183 h 295997"/>
                <a:gd name="connsiteX54" fmla="*/ 108352 w 174766"/>
                <a:gd name="connsiteY54" fmla="*/ 28000 h 295997"/>
                <a:gd name="connsiteX55" fmla="*/ 96801 w 174766"/>
                <a:gd name="connsiteY55" fmla="*/ 20129 h 295997"/>
                <a:gd name="connsiteX56" fmla="*/ 85973 w 174766"/>
                <a:gd name="connsiteY56" fmla="*/ 14226 h 295997"/>
                <a:gd name="connsiteX57" fmla="*/ 72979 w 174766"/>
                <a:gd name="connsiteY57" fmla="*/ 9634 h 295997"/>
                <a:gd name="connsiteX58" fmla="*/ 60706 w 174766"/>
                <a:gd name="connsiteY58" fmla="*/ 5699 h 295997"/>
                <a:gd name="connsiteX59" fmla="*/ 46990 w 174766"/>
                <a:gd name="connsiteY59" fmla="*/ 2419 h 295997"/>
                <a:gd name="connsiteX60" fmla="*/ 33996 w 174766"/>
                <a:gd name="connsiteY60" fmla="*/ 2419 h 295997"/>
                <a:gd name="connsiteX61" fmla="*/ 22446 w 174766"/>
                <a:gd name="connsiteY61" fmla="*/ 2419 h 295997"/>
                <a:gd name="connsiteX62" fmla="*/ 11617 w 174766"/>
                <a:gd name="connsiteY62" fmla="*/ 4387 h 295997"/>
                <a:gd name="connsiteX63" fmla="*/ 789 w 174766"/>
                <a:gd name="connsiteY63" fmla="*/ 7667 h 295997"/>
                <a:gd name="connsiteX64" fmla="*/ 0 w 174766"/>
                <a:gd name="connsiteY64" fmla="*/ 7906 h 295997"/>
                <a:gd name="connsiteX65" fmla="*/ 68 w 174766"/>
                <a:gd name="connsiteY65" fmla="*/ 7875 h 295997"/>
                <a:gd name="connsiteX66" fmla="*/ 9452 w 174766"/>
                <a:gd name="connsiteY66" fmla="*/ 4594 h 295997"/>
                <a:gd name="connsiteX67" fmla="*/ 19559 w 174766"/>
                <a:gd name="connsiteY67" fmla="*/ 1969 h 295997"/>
                <a:gd name="connsiteX68" fmla="*/ 29665 w 174766"/>
                <a:gd name="connsiteY68" fmla="*/ 0 h 29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4766" h="295997">
                  <a:moveTo>
                    <a:pt x="29665" y="0"/>
                  </a:moveTo>
                  <a:lnTo>
                    <a:pt x="41937" y="0"/>
                  </a:lnTo>
                  <a:lnTo>
                    <a:pt x="55653" y="657"/>
                  </a:lnTo>
                  <a:lnTo>
                    <a:pt x="68647" y="2625"/>
                  </a:lnTo>
                  <a:lnTo>
                    <a:pt x="81641" y="6563"/>
                  </a:lnTo>
                  <a:lnTo>
                    <a:pt x="93914" y="11813"/>
                  </a:lnTo>
                  <a:lnTo>
                    <a:pt x="105464" y="17719"/>
                  </a:lnTo>
                  <a:lnTo>
                    <a:pt x="116292" y="25593"/>
                  </a:lnTo>
                  <a:lnTo>
                    <a:pt x="126399" y="34124"/>
                  </a:lnTo>
                  <a:lnTo>
                    <a:pt x="135784" y="43967"/>
                  </a:lnTo>
                  <a:lnTo>
                    <a:pt x="144447" y="55123"/>
                  </a:lnTo>
                  <a:lnTo>
                    <a:pt x="151665" y="65624"/>
                  </a:lnTo>
                  <a:lnTo>
                    <a:pt x="158163" y="78091"/>
                  </a:lnTo>
                  <a:lnTo>
                    <a:pt x="164660" y="91217"/>
                  </a:lnTo>
                  <a:lnTo>
                    <a:pt x="168991" y="105653"/>
                  </a:lnTo>
                  <a:lnTo>
                    <a:pt x="172601" y="119435"/>
                  </a:lnTo>
                  <a:lnTo>
                    <a:pt x="174766" y="135184"/>
                  </a:lnTo>
                  <a:lnTo>
                    <a:pt x="174766" y="150277"/>
                  </a:lnTo>
                  <a:lnTo>
                    <a:pt x="174766" y="165370"/>
                  </a:lnTo>
                  <a:lnTo>
                    <a:pt x="172601" y="180464"/>
                  </a:lnTo>
                  <a:lnTo>
                    <a:pt x="168991" y="194901"/>
                  </a:lnTo>
                  <a:lnTo>
                    <a:pt x="164660" y="208682"/>
                  </a:lnTo>
                  <a:lnTo>
                    <a:pt x="158163" y="221806"/>
                  </a:lnTo>
                  <a:lnTo>
                    <a:pt x="151665" y="234275"/>
                  </a:lnTo>
                  <a:lnTo>
                    <a:pt x="144447" y="246087"/>
                  </a:lnTo>
                  <a:lnTo>
                    <a:pt x="135784" y="256587"/>
                  </a:lnTo>
                  <a:lnTo>
                    <a:pt x="126399" y="266430"/>
                  </a:lnTo>
                  <a:lnTo>
                    <a:pt x="116292" y="274305"/>
                  </a:lnTo>
                  <a:lnTo>
                    <a:pt x="105464" y="282180"/>
                  </a:lnTo>
                  <a:lnTo>
                    <a:pt x="93914" y="289398"/>
                  </a:lnTo>
                  <a:lnTo>
                    <a:pt x="81641" y="293992"/>
                  </a:lnTo>
                  <a:lnTo>
                    <a:pt x="75024" y="295997"/>
                  </a:lnTo>
                  <a:lnTo>
                    <a:pt x="85973" y="291022"/>
                  </a:lnTo>
                  <a:lnTo>
                    <a:pt x="96801" y="285119"/>
                  </a:lnTo>
                  <a:lnTo>
                    <a:pt x="108352" y="277248"/>
                  </a:lnTo>
                  <a:lnTo>
                    <a:pt x="118458" y="269377"/>
                  </a:lnTo>
                  <a:lnTo>
                    <a:pt x="127843" y="259538"/>
                  </a:lnTo>
                  <a:lnTo>
                    <a:pt x="136506" y="249044"/>
                  </a:lnTo>
                  <a:lnTo>
                    <a:pt x="143725" y="237237"/>
                  </a:lnTo>
                  <a:lnTo>
                    <a:pt x="150222" y="224119"/>
                  </a:lnTo>
                  <a:lnTo>
                    <a:pt x="155997" y="211657"/>
                  </a:lnTo>
                  <a:lnTo>
                    <a:pt x="160328" y="197882"/>
                  </a:lnTo>
                  <a:lnTo>
                    <a:pt x="164660" y="182796"/>
                  </a:lnTo>
                  <a:lnTo>
                    <a:pt x="165381" y="168366"/>
                  </a:lnTo>
                  <a:lnTo>
                    <a:pt x="166825" y="152624"/>
                  </a:lnTo>
                  <a:lnTo>
                    <a:pt x="165381" y="136882"/>
                  </a:lnTo>
                  <a:lnTo>
                    <a:pt x="164660" y="122452"/>
                  </a:lnTo>
                  <a:lnTo>
                    <a:pt x="160328" y="107366"/>
                  </a:lnTo>
                  <a:lnTo>
                    <a:pt x="155997" y="93592"/>
                  </a:lnTo>
                  <a:lnTo>
                    <a:pt x="150222" y="81129"/>
                  </a:lnTo>
                  <a:lnTo>
                    <a:pt x="143725" y="68667"/>
                  </a:lnTo>
                  <a:lnTo>
                    <a:pt x="136506" y="56860"/>
                  </a:lnTo>
                  <a:lnTo>
                    <a:pt x="127843" y="47022"/>
                  </a:lnTo>
                  <a:lnTo>
                    <a:pt x="118458" y="37183"/>
                  </a:lnTo>
                  <a:lnTo>
                    <a:pt x="108352" y="28000"/>
                  </a:lnTo>
                  <a:lnTo>
                    <a:pt x="96801" y="20129"/>
                  </a:lnTo>
                  <a:lnTo>
                    <a:pt x="85973" y="14226"/>
                  </a:lnTo>
                  <a:lnTo>
                    <a:pt x="72979" y="9634"/>
                  </a:lnTo>
                  <a:lnTo>
                    <a:pt x="60706" y="5699"/>
                  </a:lnTo>
                  <a:lnTo>
                    <a:pt x="46990" y="2419"/>
                  </a:lnTo>
                  <a:lnTo>
                    <a:pt x="33996" y="2419"/>
                  </a:lnTo>
                  <a:lnTo>
                    <a:pt x="22446" y="2419"/>
                  </a:lnTo>
                  <a:lnTo>
                    <a:pt x="11617" y="4387"/>
                  </a:lnTo>
                  <a:lnTo>
                    <a:pt x="789" y="7667"/>
                  </a:lnTo>
                  <a:lnTo>
                    <a:pt x="0" y="7906"/>
                  </a:lnTo>
                  <a:lnTo>
                    <a:pt x="68" y="7875"/>
                  </a:lnTo>
                  <a:lnTo>
                    <a:pt x="9452" y="4594"/>
                  </a:lnTo>
                  <a:lnTo>
                    <a:pt x="19559" y="1969"/>
                  </a:lnTo>
                  <a:lnTo>
                    <a:pt x="29665" y="0"/>
                  </a:lnTo>
                  <a:close/>
                </a:path>
              </a:pathLst>
            </a:custGeom>
          </p:spPr>
        </p:pic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94527E1E-545F-4FA4-89BD-BF4A92A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t="59165" r="62823" b="39521"/>
            <a:stretch>
              <a:fillRect/>
            </a:stretch>
          </p:blipFill>
          <p:spPr>
            <a:xfrm>
              <a:off x="4052300" y="3823082"/>
              <a:ext cx="81405" cy="70721"/>
            </a:xfrm>
            <a:custGeom>
              <a:avLst/>
              <a:gdLst>
                <a:gd name="connsiteX0" fmla="*/ 81405 w 81405"/>
                <a:gd name="connsiteY0" fmla="*/ 0 h 70721"/>
                <a:gd name="connsiteX1" fmla="*/ 72810 w 81405"/>
                <a:gd name="connsiteY1" fmla="*/ 3907 h 70721"/>
                <a:gd name="connsiteX2" fmla="*/ 64868 w 81405"/>
                <a:gd name="connsiteY2" fmla="*/ 8500 h 70721"/>
                <a:gd name="connsiteX3" fmla="*/ 58372 w 81405"/>
                <a:gd name="connsiteY3" fmla="*/ 13750 h 70721"/>
                <a:gd name="connsiteX4" fmla="*/ 51875 w 81405"/>
                <a:gd name="connsiteY4" fmla="*/ 18344 h 70721"/>
                <a:gd name="connsiteX5" fmla="*/ 42490 w 81405"/>
                <a:gd name="connsiteY5" fmla="*/ 28187 h 70721"/>
                <a:gd name="connsiteX6" fmla="*/ 35992 w 81405"/>
                <a:gd name="connsiteY6" fmla="*/ 36061 h 70721"/>
                <a:gd name="connsiteX7" fmla="*/ 30217 w 81405"/>
                <a:gd name="connsiteY7" fmla="*/ 45249 h 70721"/>
                <a:gd name="connsiteX8" fmla="*/ 25886 w 81405"/>
                <a:gd name="connsiteY8" fmla="*/ 51155 h 70721"/>
                <a:gd name="connsiteX9" fmla="*/ 21554 w 81405"/>
                <a:gd name="connsiteY9" fmla="*/ 57061 h 70721"/>
                <a:gd name="connsiteX10" fmla="*/ 16501 w 81405"/>
                <a:gd name="connsiteY10" fmla="*/ 61654 h 70721"/>
                <a:gd name="connsiteX11" fmla="*/ 12171 w 81405"/>
                <a:gd name="connsiteY11" fmla="*/ 65592 h 70721"/>
                <a:gd name="connsiteX12" fmla="*/ 6395 w 81405"/>
                <a:gd name="connsiteY12" fmla="*/ 68217 h 70721"/>
                <a:gd name="connsiteX13" fmla="*/ 2063 w 81405"/>
                <a:gd name="connsiteY13" fmla="*/ 70185 h 70721"/>
                <a:gd name="connsiteX14" fmla="*/ 0 w 81405"/>
                <a:gd name="connsiteY14" fmla="*/ 70721 h 70721"/>
                <a:gd name="connsiteX15" fmla="*/ 4229 w 81405"/>
                <a:gd name="connsiteY15" fmla="*/ 67976 h 70721"/>
                <a:gd name="connsiteX16" fmla="*/ 8561 w 81405"/>
                <a:gd name="connsiteY16" fmla="*/ 64040 h 70721"/>
                <a:gd name="connsiteX17" fmla="*/ 12892 w 81405"/>
                <a:gd name="connsiteY17" fmla="*/ 59449 h 70721"/>
                <a:gd name="connsiteX18" fmla="*/ 17945 w 81405"/>
                <a:gd name="connsiteY18" fmla="*/ 53546 h 70721"/>
                <a:gd name="connsiteX19" fmla="*/ 21555 w 81405"/>
                <a:gd name="connsiteY19" fmla="*/ 46987 h 70721"/>
                <a:gd name="connsiteX20" fmla="*/ 26608 w 81405"/>
                <a:gd name="connsiteY20" fmla="*/ 39116 h 70721"/>
                <a:gd name="connsiteX21" fmla="*/ 34549 w 81405"/>
                <a:gd name="connsiteY21" fmla="*/ 29933 h 70721"/>
                <a:gd name="connsiteX22" fmla="*/ 43933 w 81405"/>
                <a:gd name="connsiteY22" fmla="*/ 21406 h 70721"/>
                <a:gd name="connsiteX23" fmla="*/ 49709 w 81405"/>
                <a:gd name="connsiteY23" fmla="*/ 15503 h 70721"/>
                <a:gd name="connsiteX24" fmla="*/ 56928 w 81405"/>
                <a:gd name="connsiteY24" fmla="*/ 11567 h 70721"/>
                <a:gd name="connsiteX25" fmla="*/ 64868 w 81405"/>
                <a:gd name="connsiteY25" fmla="*/ 6320 h 70721"/>
                <a:gd name="connsiteX26" fmla="*/ 73531 w 81405"/>
                <a:gd name="connsiteY26" fmla="*/ 2384 h 70721"/>
                <a:gd name="connsiteX27" fmla="*/ 81405 w 81405"/>
                <a:gd name="connsiteY27" fmla="*/ 0 h 7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405" h="70721">
                  <a:moveTo>
                    <a:pt x="81405" y="0"/>
                  </a:moveTo>
                  <a:lnTo>
                    <a:pt x="72810" y="3907"/>
                  </a:lnTo>
                  <a:lnTo>
                    <a:pt x="64868" y="8500"/>
                  </a:lnTo>
                  <a:lnTo>
                    <a:pt x="58372" y="13750"/>
                  </a:lnTo>
                  <a:lnTo>
                    <a:pt x="51875" y="18344"/>
                  </a:lnTo>
                  <a:lnTo>
                    <a:pt x="42490" y="28187"/>
                  </a:lnTo>
                  <a:lnTo>
                    <a:pt x="35992" y="36061"/>
                  </a:lnTo>
                  <a:lnTo>
                    <a:pt x="30217" y="45249"/>
                  </a:lnTo>
                  <a:lnTo>
                    <a:pt x="25886" y="51155"/>
                  </a:lnTo>
                  <a:lnTo>
                    <a:pt x="21554" y="57061"/>
                  </a:lnTo>
                  <a:lnTo>
                    <a:pt x="16501" y="61654"/>
                  </a:lnTo>
                  <a:lnTo>
                    <a:pt x="12171" y="65592"/>
                  </a:lnTo>
                  <a:lnTo>
                    <a:pt x="6395" y="68217"/>
                  </a:lnTo>
                  <a:lnTo>
                    <a:pt x="2063" y="70185"/>
                  </a:lnTo>
                  <a:lnTo>
                    <a:pt x="0" y="70721"/>
                  </a:lnTo>
                  <a:lnTo>
                    <a:pt x="4229" y="67976"/>
                  </a:lnTo>
                  <a:lnTo>
                    <a:pt x="8561" y="64040"/>
                  </a:lnTo>
                  <a:lnTo>
                    <a:pt x="12892" y="59449"/>
                  </a:lnTo>
                  <a:lnTo>
                    <a:pt x="17945" y="53546"/>
                  </a:lnTo>
                  <a:lnTo>
                    <a:pt x="21555" y="46987"/>
                  </a:lnTo>
                  <a:lnTo>
                    <a:pt x="26608" y="39116"/>
                  </a:lnTo>
                  <a:lnTo>
                    <a:pt x="34549" y="29933"/>
                  </a:lnTo>
                  <a:lnTo>
                    <a:pt x="43933" y="21406"/>
                  </a:lnTo>
                  <a:lnTo>
                    <a:pt x="49709" y="15503"/>
                  </a:lnTo>
                  <a:lnTo>
                    <a:pt x="56928" y="11567"/>
                  </a:lnTo>
                  <a:lnTo>
                    <a:pt x="64868" y="6320"/>
                  </a:lnTo>
                  <a:lnTo>
                    <a:pt x="73531" y="2384"/>
                  </a:lnTo>
                  <a:lnTo>
                    <a:pt x="81405" y="0"/>
                  </a:lnTo>
                  <a:close/>
                </a:path>
              </a:pathLst>
            </a:custGeom>
          </p:spPr>
        </p:pic>
        <p:pic>
          <p:nvPicPr>
            <p:cNvPr id="68" name="صورة 67">
              <a:extLst>
                <a:ext uri="{FF2B5EF4-FFF2-40B4-BE49-F238E27FC236}">
                  <a16:creationId xmlns:a16="http://schemas.microsoft.com/office/drawing/2014/main" id="{909CE6EA-387E-461C-A1BE-FEA8937F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59676" r="33631" b="38778"/>
            <a:stretch>
              <a:fillRect/>
            </a:stretch>
          </p:blipFill>
          <p:spPr>
            <a:xfrm>
              <a:off x="5204568" y="3850612"/>
              <a:ext cx="235589" cy="83223"/>
            </a:xfrm>
            <a:custGeom>
              <a:avLst/>
              <a:gdLst>
                <a:gd name="connsiteX0" fmla="*/ 93623 w 235589"/>
                <a:gd name="connsiteY0" fmla="*/ 0 h 83223"/>
                <a:gd name="connsiteX1" fmla="*/ 105173 w 235589"/>
                <a:gd name="connsiteY1" fmla="*/ 0 h 83223"/>
                <a:gd name="connsiteX2" fmla="*/ 116002 w 235589"/>
                <a:gd name="connsiteY2" fmla="*/ 1970 h 83223"/>
                <a:gd name="connsiteX3" fmla="*/ 125386 w 235589"/>
                <a:gd name="connsiteY3" fmla="*/ 4595 h 83223"/>
                <a:gd name="connsiteX4" fmla="*/ 135493 w 235589"/>
                <a:gd name="connsiteY4" fmla="*/ 7876 h 83223"/>
                <a:gd name="connsiteX5" fmla="*/ 144156 w 235589"/>
                <a:gd name="connsiteY5" fmla="*/ 11813 h 83223"/>
                <a:gd name="connsiteX6" fmla="*/ 151374 w 235589"/>
                <a:gd name="connsiteY6" fmla="*/ 16406 h 83223"/>
                <a:gd name="connsiteX7" fmla="*/ 157872 w 235589"/>
                <a:gd name="connsiteY7" fmla="*/ 21657 h 83223"/>
                <a:gd name="connsiteX8" fmla="*/ 164369 w 235589"/>
                <a:gd name="connsiteY8" fmla="*/ 26250 h 83223"/>
                <a:gd name="connsiteX9" fmla="*/ 174475 w 235589"/>
                <a:gd name="connsiteY9" fmla="*/ 36094 h 83223"/>
                <a:gd name="connsiteX10" fmla="*/ 180972 w 235589"/>
                <a:gd name="connsiteY10" fmla="*/ 43968 h 83223"/>
                <a:gd name="connsiteX11" fmla="*/ 186025 w 235589"/>
                <a:gd name="connsiteY11" fmla="*/ 52499 h 83223"/>
                <a:gd name="connsiteX12" fmla="*/ 190357 w 235589"/>
                <a:gd name="connsiteY12" fmla="*/ 59718 h 83223"/>
                <a:gd name="connsiteX13" fmla="*/ 194688 w 235589"/>
                <a:gd name="connsiteY13" fmla="*/ 64312 h 83223"/>
                <a:gd name="connsiteX14" fmla="*/ 199020 w 235589"/>
                <a:gd name="connsiteY14" fmla="*/ 69561 h 83223"/>
                <a:gd name="connsiteX15" fmla="*/ 204795 w 235589"/>
                <a:gd name="connsiteY15" fmla="*/ 73498 h 83223"/>
                <a:gd name="connsiteX16" fmla="*/ 209126 w 235589"/>
                <a:gd name="connsiteY16" fmla="*/ 76123 h 83223"/>
                <a:gd name="connsiteX17" fmla="*/ 214180 w 235589"/>
                <a:gd name="connsiteY17" fmla="*/ 78092 h 83223"/>
                <a:gd name="connsiteX18" fmla="*/ 218511 w 235589"/>
                <a:gd name="connsiteY18" fmla="*/ 79404 h 83223"/>
                <a:gd name="connsiteX19" fmla="*/ 223564 w 235589"/>
                <a:gd name="connsiteY19" fmla="*/ 79404 h 83223"/>
                <a:gd name="connsiteX20" fmla="*/ 227896 w 235589"/>
                <a:gd name="connsiteY20" fmla="*/ 78092 h 83223"/>
                <a:gd name="connsiteX21" fmla="*/ 232227 w 235589"/>
                <a:gd name="connsiteY21" fmla="*/ 76123 h 83223"/>
                <a:gd name="connsiteX22" fmla="*/ 235589 w 235589"/>
                <a:gd name="connsiteY22" fmla="*/ 73678 h 83223"/>
                <a:gd name="connsiteX23" fmla="*/ 232251 w 235589"/>
                <a:gd name="connsiteY23" fmla="*/ 77317 h 83223"/>
                <a:gd name="connsiteX24" fmla="*/ 227918 w 235589"/>
                <a:gd name="connsiteY24" fmla="*/ 79942 h 83223"/>
                <a:gd name="connsiteX25" fmla="*/ 225029 w 235589"/>
                <a:gd name="connsiteY25" fmla="*/ 81911 h 83223"/>
                <a:gd name="connsiteX26" fmla="*/ 220696 w 235589"/>
                <a:gd name="connsiteY26" fmla="*/ 83223 h 83223"/>
                <a:gd name="connsiteX27" fmla="*/ 214918 w 235589"/>
                <a:gd name="connsiteY27" fmla="*/ 83223 h 83223"/>
                <a:gd name="connsiteX28" fmla="*/ 210585 w 235589"/>
                <a:gd name="connsiteY28" fmla="*/ 81911 h 83223"/>
                <a:gd name="connsiteX29" fmla="*/ 205530 w 235589"/>
                <a:gd name="connsiteY29" fmla="*/ 79942 h 83223"/>
                <a:gd name="connsiteX30" fmla="*/ 201197 w 235589"/>
                <a:gd name="connsiteY30" fmla="*/ 77317 h 83223"/>
                <a:gd name="connsiteX31" fmla="*/ 196141 w 235589"/>
                <a:gd name="connsiteY31" fmla="*/ 73380 h 83223"/>
                <a:gd name="connsiteX32" fmla="*/ 191808 w 235589"/>
                <a:gd name="connsiteY32" fmla="*/ 68131 h 83223"/>
                <a:gd name="connsiteX33" fmla="*/ 187475 w 235589"/>
                <a:gd name="connsiteY33" fmla="*/ 62225 h 83223"/>
                <a:gd name="connsiteX34" fmla="*/ 183864 w 235589"/>
                <a:gd name="connsiteY34" fmla="*/ 55663 h 83223"/>
                <a:gd name="connsiteX35" fmla="*/ 178808 w 235589"/>
                <a:gd name="connsiteY35" fmla="*/ 47789 h 83223"/>
                <a:gd name="connsiteX36" fmla="*/ 170864 w 235589"/>
                <a:gd name="connsiteY36" fmla="*/ 38602 h 83223"/>
                <a:gd name="connsiteX37" fmla="*/ 161476 w 235589"/>
                <a:gd name="connsiteY37" fmla="*/ 29415 h 83223"/>
                <a:gd name="connsiteX38" fmla="*/ 154976 w 235589"/>
                <a:gd name="connsiteY38" fmla="*/ 24166 h 83223"/>
                <a:gd name="connsiteX39" fmla="*/ 148476 w 235589"/>
                <a:gd name="connsiteY39" fmla="*/ 20228 h 83223"/>
                <a:gd name="connsiteX40" fmla="*/ 140532 w 235589"/>
                <a:gd name="connsiteY40" fmla="*/ 15635 h 83223"/>
                <a:gd name="connsiteX41" fmla="*/ 131865 w 235589"/>
                <a:gd name="connsiteY41" fmla="*/ 11698 h 83223"/>
                <a:gd name="connsiteX42" fmla="*/ 123199 w 235589"/>
                <a:gd name="connsiteY42" fmla="*/ 8417 h 83223"/>
                <a:gd name="connsiteX43" fmla="*/ 112366 w 235589"/>
                <a:gd name="connsiteY43" fmla="*/ 5792 h 83223"/>
                <a:gd name="connsiteX44" fmla="*/ 101533 w 235589"/>
                <a:gd name="connsiteY44" fmla="*/ 3824 h 83223"/>
                <a:gd name="connsiteX45" fmla="*/ 89978 w 235589"/>
                <a:gd name="connsiteY45" fmla="*/ 3824 h 83223"/>
                <a:gd name="connsiteX46" fmla="*/ 76256 w 235589"/>
                <a:gd name="connsiteY46" fmla="*/ 3824 h 83223"/>
                <a:gd name="connsiteX47" fmla="*/ 63256 w 235589"/>
                <a:gd name="connsiteY47" fmla="*/ 6448 h 83223"/>
                <a:gd name="connsiteX48" fmla="*/ 50257 w 235589"/>
                <a:gd name="connsiteY48" fmla="*/ 10386 h 83223"/>
                <a:gd name="connsiteX49" fmla="*/ 37979 w 235589"/>
                <a:gd name="connsiteY49" fmla="*/ 15635 h 83223"/>
                <a:gd name="connsiteX50" fmla="*/ 26424 w 235589"/>
                <a:gd name="connsiteY50" fmla="*/ 21541 h 83223"/>
                <a:gd name="connsiteX51" fmla="*/ 15591 w 235589"/>
                <a:gd name="connsiteY51" fmla="*/ 29415 h 83223"/>
                <a:gd name="connsiteX52" fmla="*/ 5480 w 235589"/>
                <a:gd name="connsiteY52" fmla="*/ 37946 h 83223"/>
                <a:gd name="connsiteX53" fmla="*/ 0 w 235589"/>
                <a:gd name="connsiteY53" fmla="*/ 43692 h 83223"/>
                <a:gd name="connsiteX54" fmla="*/ 7717 w 235589"/>
                <a:gd name="connsiteY54" fmla="*/ 34124 h 83223"/>
                <a:gd name="connsiteX55" fmla="*/ 18545 w 235589"/>
                <a:gd name="connsiteY55" fmla="*/ 25593 h 83223"/>
                <a:gd name="connsiteX56" fmla="*/ 29374 w 235589"/>
                <a:gd name="connsiteY56" fmla="*/ 17719 h 83223"/>
                <a:gd name="connsiteX57" fmla="*/ 41646 w 235589"/>
                <a:gd name="connsiteY57" fmla="*/ 11813 h 83223"/>
                <a:gd name="connsiteX58" fmla="*/ 53196 w 235589"/>
                <a:gd name="connsiteY58" fmla="*/ 6563 h 83223"/>
                <a:gd name="connsiteX59" fmla="*/ 66191 w 235589"/>
                <a:gd name="connsiteY59" fmla="*/ 2625 h 83223"/>
                <a:gd name="connsiteX60" fmla="*/ 79185 w 235589"/>
                <a:gd name="connsiteY60" fmla="*/ 657 h 83223"/>
                <a:gd name="connsiteX61" fmla="*/ 93623 w 235589"/>
                <a:gd name="connsiteY61" fmla="*/ 0 h 8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5589" h="83223">
                  <a:moveTo>
                    <a:pt x="93623" y="0"/>
                  </a:moveTo>
                  <a:lnTo>
                    <a:pt x="105173" y="0"/>
                  </a:lnTo>
                  <a:lnTo>
                    <a:pt x="116002" y="1970"/>
                  </a:lnTo>
                  <a:lnTo>
                    <a:pt x="125386" y="4595"/>
                  </a:lnTo>
                  <a:lnTo>
                    <a:pt x="135493" y="7876"/>
                  </a:lnTo>
                  <a:lnTo>
                    <a:pt x="144156" y="11813"/>
                  </a:lnTo>
                  <a:lnTo>
                    <a:pt x="151374" y="16406"/>
                  </a:lnTo>
                  <a:lnTo>
                    <a:pt x="157872" y="21657"/>
                  </a:lnTo>
                  <a:lnTo>
                    <a:pt x="164369" y="26250"/>
                  </a:lnTo>
                  <a:lnTo>
                    <a:pt x="174475" y="36094"/>
                  </a:lnTo>
                  <a:lnTo>
                    <a:pt x="180972" y="43968"/>
                  </a:lnTo>
                  <a:lnTo>
                    <a:pt x="186025" y="52499"/>
                  </a:lnTo>
                  <a:lnTo>
                    <a:pt x="190357" y="59718"/>
                  </a:lnTo>
                  <a:lnTo>
                    <a:pt x="194688" y="64312"/>
                  </a:lnTo>
                  <a:lnTo>
                    <a:pt x="199020" y="69561"/>
                  </a:lnTo>
                  <a:lnTo>
                    <a:pt x="204795" y="73498"/>
                  </a:lnTo>
                  <a:lnTo>
                    <a:pt x="209126" y="76123"/>
                  </a:lnTo>
                  <a:lnTo>
                    <a:pt x="214180" y="78092"/>
                  </a:lnTo>
                  <a:lnTo>
                    <a:pt x="218511" y="79404"/>
                  </a:lnTo>
                  <a:lnTo>
                    <a:pt x="223564" y="79404"/>
                  </a:lnTo>
                  <a:lnTo>
                    <a:pt x="227896" y="78092"/>
                  </a:lnTo>
                  <a:lnTo>
                    <a:pt x="232227" y="76123"/>
                  </a:lnTo>
                  <a:lnTo>
                    <a:pt x="235589" y="73678"/>
                  </a:lnTo>
                  <a:lnTo>
                    <a:pt x="232251" y="77317"/>
                  </a:lnTo>
                  <a:lnTo>
                    <a:pt x="227918" y="79942"/>
                  </a:lnTo>
                  <a:lnTo>
                    <a:pt x="225029" y="81911"/>
                  </a:lnTo>
                  <a:lnTo>
                    <a:pt x="220696" y="83223"/>
                  </a:lnTo>
                  <a:lnTo>
                    <a:pt x="214918" y="83223"/>
                  </a:lnTo>
                  <a:lnTo>
                    <a:pt x="210585" y="81911"/>
                  </a:lnTo>
                  <a:lnTo>
                    <a:pt x="205530" y="79942"/>
                  </a:lnTo>
                  <a:lnTo>
                    <a:pt x="201197" y="77317"/>
                  </a:lnTo>
                  <a:lnTo>
                    <a:pt x="196141" y="73380"/>
                  </a:lnTo>
                  <a:lnTo>
                    <a:pt x="191808" y="68131"/>
                  </a:lnTo>
                  <a:lnTo>
                    <a:pt x="187475" y="62225"/>
                  </a:lnTo>
                  <a:lnTo>
                    <a:pt x="183864" y="55663"/>
                  </a:lnTo>
                  <a:lnTo>
                    <a:pt x="178808" y="47789"/>
                  </a:lnTo>
                  <a:lnTo>
                    <a:pt x="170864" y="38602"/>
                  </a:lnTo>
                  <a:lnTo>
                    <a:pt x="161476" y="29415"/>
                  </a:lnTo>
                  <a:lnTo>
                    <a:pt x="154976" y="24166"/>
                  </a:lnTo>
                  <a:lnTo>
                    <a:pt x="148476" y="20228"/>
                  </a:lnTo>
                  <a:lnTo>
                    <a:pt x="140532" y="15635"/>
                  </a:lnTo>
                  <a:lnTo>
                    <a:pt x="131865" y="11698"/>
                  </a:lnTo>
                  <a:lnTo>
                    <a:pt x="123199" y="8417"/>
                  </a:lnTo>
                  <a:lnTo>
                    <a:pt x="112366" y="5792"/>
                  </a:lnTo>
                  <a:lnTo>
                    <a:pt x="101533" y="3824"/>
                  </a:lnTo>
                  <a:lnTo>
                    <a:pt x="89978" y="3824"/>
                  </a:lnTo>
                  <a:lnTo>
                    <a:pt x="76256" y="3824"/>
                  </a:lnTo>
                  <a:lnTo>
                    <a:pt x="63256" y="6448"/>
                  </a:lnTo>
                  <a:lnTo>
                    <a:pt x="50257" y="10386"/>
                  </a:lnTo>
                  <a:lnTo>
                    <a:pt x="37979" y="15635"/>
                  </a:lnTo>
                  <a:lnTo>
                    <a:pt x="26424" y="21541"/>
                  </a:lnTo>
                  <a:lnTo>
                    <a:pt x="15591" y="29415"/>
                  </a:lnTo>
                  <a:lnTo>
                    <a:pt x="5480" y="37946"/>
                  </a:lnTo>
                  <a:lnTo>
                    <a:pt x="0" y="43692"/>
                  </a:lnTo>
                  <a:lnTo>
                    <a:pt x="7717" y="34124"/>
                  </a:lnTo>
                  <a:lnTo>
                    <a:pt x="18545" y="25593"/>
                  </a:lnTo>
                  <a:lnTo>
                    <a:pt x="29374" y="17719"/>
                  </a:lnTo>
                  <a:lnTo>
                    <a:pt x="41646" y="11813"/>
                  </a:lnTo>
                  <a:lnTo>
                    <a:pt x="53196" y="6563"/>
                  </a:lnTo>
                  <a:lnTo>
                    <a:pt x="66191" y="2625"/>
                  </a:lnTo>
                  <a:lnTo>
                    <a:pt x="79185" y="657"/>
                  </a:lnTo>
                  <a:lnTo>
                    <a:pt x="93623" y="0"/>
                  </a:lnTo>
                  <a:close/>
                </a:path>
              </a:pathLst>
            </a:custGeom>
          </p:spPr>
        </p:pic>
        <p:pic>
          <p:nvPicPr>
            <p:cNvPr id="69" name="صورة 68">
              <a:extLst>
                <a:ext uri="{FF2B5EF4-FFF2-40B4-BE49-F238E27FC236}">
                  <a16:creationId xmlns:a16="http://schemas.microsoft.com/office/drawing/2014/main" id="{2F5BA33F-64B8-41DD-872C-5B37827C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46" t="60488" r="35012" b="34658"/>
            <a:stretch>
              <a:fillRect/>
            </a:stretch>
          </p:blipFill>
          <p:spPr>
            <a:xfrm>
              <a:off x="5161661" y="3894304"/>
              <a:ext cx="216677" cy="261324"/>
            </a:xfrm>
            <a:custGeom>
              <a:avLst/>
              <a:gdLst>
                <a:gd name="connsiteX0" fmla="*/ 42907 w 216677"/>
                <a:gd name="connsiteY0" fmla="*/ 0 h 261324"/>
                <a:gd name="connsiteX1" fmla="*/ 42684 w 216677"/>
                <a:gd name="connsiteY1" fmla="*/ 276 h 261324"/>
                <a:gd name="connsiteX2" fmla="*/ 34021 w 216677"/>
                <a:gd name="connsiteY2" fmla="*/ 10776 h 261324"/>
                <a:gd name="connsiteX3" fmla="*/ 26080 w 216677"/>
                <a:gd name="connsiteY3" fmla="*/ 21932 h 261324"/>
                <a:gd name="connsiteX4" fmla="*/ 18861 w 216677"/>
                <a:gd name="connsiteY4" fmla="*/ 34400 h 261324"/>
                <a:gd name="connsiteX5" fmla="*/ 13086 w 216677"/>
                <a:gd name="connsiteY5" fmla="*/ 48181 h 261324"/>
                <a:gd name="connsiteX6" fmla="*/ 8755 w 216677"/>
                <a:gd name="connsiteY6" fmla="*/ 61962 h 261324"/>
                <a:gd name="connsiteX7" fmla="*/ 5867 w 216677"/>
                <a:gd name="connsiteY7" fmla="*/ 75743 h 261324"/>
                <a:gd name="connsiteX8" fmla="*/ 3701 w 216677"/>
                <a:gd name="connsiteY8" fmla="*/ 91492 h 261324"/>
                <a:gd name="connsiteX9" fmla="*/ 2257 w 216677"/>
                <a:gd name="connsiteY9" fmla="*/ 105929 h 261324"/>
                <a:gd name="connsiteX10" fmla="*/ 3701 w 216677"/>
                <a:gd name="connsiteY10" fmla="*/ 121679 h 261324"/>
                <a:gd name="connsiteX11" fmla="*/ 5867 w 216677"/>
                <a:gd name="connsiteY11" fmla="*/ 136772 h 261324"/>
                <a:gd name="connsiteX12" fmla="*/ 8755 w 216677"/>
                <a:gd name="connsiteY12" fmla="*/ 151209 h 261324"/>
                <a:gd name="connsiteX13" fmla="*/ 13086 w 216677"/>
                <a:gd name="connsiteY13" fmla="*/ 164990 h 261324"/>
                <a:gd name="connsiteX14" fmla="*/ 18861 w 216677"/>
                <a:gd name="connsiteY14" fmla="*/ 177459 h 261324"/>
                <a:gd name="connsiteX15" fmla="*/ 26080 w 216677"/>
                <a:gd name="connsiteY15" fmla="*/ 190583 h 261324"/>
                <a:gd name="connsiteX16" fmla="*/ 34021 w 216677"/>
                <a:gd name="connsiteY16" fmla="*/ 202395 h 261324"/>
                <a:gd name="connsiteX17" fmla="*/ 42684 w 216677"/>
                <a:gd name="connsiteY17" fmla="*/ 212895 h 261324"/>
                <a:gd name="connsiteX18" fmla="*/ 50624 w 216677"/>
                <a:gd name="connsiteY18" fmla="*/ 222739 h 261324"/>
                <a:gd name="connsiteX19" fmla="*/ 61452 w 216677"/>
                <a:gd name="connsiteY19" fmla="*/ 231926 h 261324"/>
                <a:gd name="connsiteX20" fmla="*/ 72281 w 216677"/>
                <a:gd name="connsiteY20" fmla="*/ 238488 h 261324"/>
                <a:gd name="connsiteX21" fmla="*/ 84553 w 216677"/>
                <a:gd name="connsiteY21" fmla="*/ 245707 h 261324"/>
                <a:gd name="connsiteX22" fmla="*/ 96103 w 216677"/>
                <a:gd name="connsiteY22" fmla="*/ 250300 h 261324"/>
                <a:gd name="connsiteX23" fmla="*/ 109098 w 216677"/>
                <a:gd name="connsiteY23" fmla="*/ 254238 h 261324"/>
                <a:gd name="connsiteX24" fmla="*/ 122092 w 216677"/>
                <a:gd name="connsiteY24" fmla="*/ 256206 h 261324"/>
                <a:gd name="connsiteX25" fmla="*/ 136530 w 216677"/>
                <a:gd name="connsiteY25" fmla="*/ 257519 h 261324"/>
                <a:gd name="connsiteX26" fmla="*/ 148080 w 216677"/>
                <a:gd name="connsiteY26" fmla="*/ 256206 h 261324"/>
                <a:gd name="connsiteX27" fmla="*/ 158909 w 216677"/>
                <a:gd name="connsiteY27" fmla="*/ 254238 h 261324"/>
                <a:gd name="connsiteX28" fmla="*/ 168293 w 216677"/>
                <a:gd name="connsiteY28" fmla="*/ 252269 h 261324"/>
                <a:gd name="connsiteX29" fmla="*/ 178400 w 216677"/>
                <a:gd name="connsiteY29" fmla="*/ 248332 h 261324"/>
                <a:gd name="connsiteX30" fmla="*/ 187063 w 216677"/>
                <a:gd name="connsiteY30" fmla="*/ 244394 h 261324"/>
                <a:gd name="connsiteX31" fmla="*/ 194281 w 216677"/>
                <a:gd name="connsiteY31" fmla="*/ 240457 h 261324"/>
                <a:gd name="connsiteX32" fmla="*/ 200779 w 216677"/>
                <a:gd name="connsiteY32" fmla="*/ 235863 h 261324"/>
                <a:gd name="connsiteX33" fmla="*/ 207276 w 216677"/>
                <a:gd name="connsiteY33" fmla="*/ 230613 h 261324"/>
                <a:gd name="connsiteX34" fmla="*/ 216677 w 216677"/>
                <a:gd name="connsiteY34" fmla="*/ 221457 h 261324"/>
                <a:gd name="connsiteX35" fmla="*/ 213771 w 216677"/>
                <a:gd name="connsiteY35" fmla="*/ 224577 h 261324"/>
                <a:gd name="connsiteX36" fmla="*/ 204383 w 216677"/>
                <a:gd name="connsiteY36" fmla="*/ 234420 h 261324"/>
                <a:gd name="connsiteX37" fmla="*/ 197883 w 216677"/>
                <a:gd name="connsiteY37" fmla="*/ 239670 h 261324"/>
                <a:gd name="connsiteX38" fmla="*/ 191383 w 216677"/>
                <a:gd name="connsiteY38" fmla="*/ 244263 h 261324"/>
                <a:gd name="connsiteX39" fmla="*/ 183439 w 216677"/>
                <a:gd name="connsiteY39" fmla="*/ 248200 h 261324"/>
                <a:gd name="connsiteX40" fmla="*/ 174772 w 216677"/>
                <a:gd name="connsiteY40" fmla="*/ 252137 h 261324"/>
                <a:gd name="connsiteX41" fmla="*/ 166106 w 216677"/>
                <a:gd name="connsiteY41" fmla="*/ 256074 h 261324"/>
                <a:gd name="connsiteX42" fmla="*/ 155273 w 216677"/>
                <a:gd name="connsiteY42" fmla="*/ 258043 h 261324"/>
                <a:gd name="connsiteX43" fmla="*/ 144440 w 216677"/>
                <a:gd name="connsiteY43" fmla="*/ 260012 h 261324"/>
                <a:gd name="connsiteX44" fmla="*/ 132885 w 216677"/>
                <a:gd name="connsiteY44" fmla="*/ 261324 h 261324"/>
                <a:gd name="connsiteX45" fmla="*/ 119163 w 216677"/>
                <a:gd name="connsiteY45" fmla="*/ 260012 h 261324"/>
                <a:gd name="connsiteX46" fmla="*/ 106163 w 216677"/>
                <a:gd name="connsiteY46" fmla="*/ 257387 h 261324"/>
                <a:gd name="connsiteX47" fmla="*/ 93164 w 216677"/>
                <a:gd name="connsiteY47" fmla="*/ 254106 h 261324"/>
                <a:gd name="connsiteX48" fmla="*/ 80886 w 216677"/>
                <a:gd name="connsiteY48" fmla="*/ 248200 h 261324"/>
                <a:gd name="connsiteX49" fmla="*/ 69331 w 216677"/>
                <a:gd name="connsiteY49" fmla="*/ 242294 h 261324"/>
                <a:gd name="connsiteX50" fmla="*/ 58498 w 216677"/>
                <a:gd name="connsiteY50" fmla="*/ 234420 h 261324"/>
                <a:gd name="connsiteX51" fmla="*/ 48387 w 216677"/>
                <a:gd name="connsiteY51" fmla="*/ 225890 h 261324"/>
                <a:gd name="connsiteX52" fmla="*/ 38999 w 216677"/>
                <a:gd name="connsiteY52" fmla="*/ 216703 h 261324"/>
                <a:gd name="connsiteX53" fmla="*/ 30332 w 216677"/>
                <a:gd name="connsiteY53" fmla="*/ 206204 h 261324"/>
                <a:gd name="connsiteX54" fmla="*/ 23110 w 216677"/>
                <a:gd name="connsiteY54" fmla="*/ 194392 h 261324"/>
                <a:gd name="connsiteX55" fmla="*/ 16610 w 216677"/>
                <a:gd name="connsiteY55" fmla="*/ 181268 h 261324"/>
                <a:gd name="connsiteX56" fmla="*/ 10110 w 216677"/>
                <a:gd name="connsiteY56" fmla="*/ 168801 h 261324"/>
                <a:gd name="connsiteX57" fmla="*/ 5777 w 216677"/>
                <a:gd name="connsiteY57" fmla="*/ 155021 h 261324"/>
                <a:gd name="connsiteX58" fmla="*/ 2166 w 216677"/>
                <a:gd name="connsiteY58" fmla="*/ 140585 h 261324"/>
                <a:gd name="connsiteX59" fmla="*/ 0 w 216677"/>
                <a:gd name="connsiteY59" fmla="*/ 125492 h 261324"/>
                <a:gd name="connsiteX60" fmla="*/ 0 w 216677"/>
                <a:gd name="connsiteY60" fmla="*/ 109744 h 261324"/>
                <a:gd name="connsiteX61" fmla="*/ 0 w 216677"/>
                <a:gd name="connsiteY61" fmla="*/ 93995 h 261324"/>
                <a:gd name="connsiteX62" fmla="*/ 2166 w 216677"/>
                <a:gd name="connsiteY62" fmla="*/ 79559 h 261324"/>
                <a:gd name="connsiteX63" fmla="*/ 5777 w 216677"/>
                <a:gd name="connsiteY63" fmla="*/ 65122 h 261324"/>
                <a:gd name="connsiteX64" fmla="*/ 10110 w 216677"/>
                <a:gd name="connsiteY64" fmla="*/ 51342 h 261324"/>
                <a:gd name="connsiteX65" fmla="*/ 16610 w 216677"/>
                <a:gd name="connsiteY65" fmla="*/ 38219 h 261324"/>
                <a:gd name="connsiteX66" fmla="*/ 23110 w 216677"/>
                <a:gd name="connsiteY66" fmla="*/ 25751 h 261324"/>
                <a:gd name="connsiteX67" fmla="*/ 30332 w 216677"/>
                <a:gd name="connsiteY67" fmla="*/ 13939 h 261324"/>
                <a:gd name="connsiteX68" fmla="*/ 38999 w 216677"/>
                <a:gd name="connsiteY68" fmla="*/ 4097 h 261324"/>
                <a:gd name="connsiteX69" fmla="*/ 42907 w 216677"/>
                <a:gd name="connsiteY69" fmla="*/ 0 h 26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16677" h="261324">
                  <a:moveTo>
                    <a:pt x="42907" y="0"/>
                  </a:moveTo>
                  <a:lnTo>
                    <a:pt x="42684" y="276"/>
                  </a:lnTo>
                  <a:lnTo>
                    <a:pt x="34021" y="10776"/>
                  </a:lnTo>
                  <a:lnTo>
                    <a:pt x="26080" y="21932"/>
                  </a:lnTo>
                  <a:lnTo>
                    <a:pt x="18861" y="34400"/>
                  </a:lnTo>
                  <a:lnTo>
                    <a:pt x="13086" y="48181"/>
                  </a:lnTo>
                  <a:lnTo>
                    <a:pt x="8755" y="61962"/>
                  </a:lnTo>
                  <a:lnTo>
                    <a:pt x="5867" y="75743"/>
                  </a:lnTo>
                  <a:lnTo>
                    <a:pt x="3701" y="91492"/>
                  </a:lnTo>
                  <a:lnTo>
                    <a:pt x="2257" y="105929"/>
                  </a:lnTo>
                  <a:lnTo>
                    <a:pt x="3701" y="121679"/>
                  </a:lnTo>
                  <a:lnTo>
                    <a:pt x="5867" y="136772"/>
                  </a:lnTo>
                  <a:lnTo>
                    <a:pt x="8755" y="151209"/>
                  </a:lnTo>
                  <a:lnTo>
                    <a:pt x="13086" y="164990"/>
                  </a:lnTo>
                  <a:lnTo>
                    <a:pt x="18861" y="177459"/>
                  </a:lnTo>
                  <a:lnTo>
                    <a:pt x="26080" y="190583"/>
                  </a:lnTo>
                  <a:lnTo>
                    <a:pt x="34021" y="202395"/>
                  </a:lnTo>
                  <a:lnTo>
                    <a:pt x="42684" y="212895"/>
                  </a:lnTo>
                  <a:lnTo>
                    <a:pt x="50624" y="222739"/>
                  </a:lnTo>
                  <a:lnTo>
                    <a:pt x="61452" y="231926"/>
                  </a:lnTo>
                  <a:lnTo>
                    <a:pt x="72281" y="238488"/>
                  </a:lnTo>
                  <a:lnTo>
                    <a:pt x="84553" y="245707"/>
                  </a:lnTo>
                  <a:lnTo>
                    <a:pt x="96103" y="250300"/>
                  </a:lnTo>
                  <a:lnTo>
                    <a:pt x="109098" y="254238"/>
                  </a:lnTo>
                  <a:lnTo>
                    <a:pt x="122092" y="256206"/>
                  </a:lnTo>
                  <a:lnTo>
                    <a:pt x="136530" y="257519"/>
                  </a:lnTo>
                  <a:lnTo>
                    <a:pt x="148080" y="256206"/>
                  </a:lnTo>
                  <a:lnTo>
                    <a:pt x="158909" y="254238"/>
                  </a:lnTo>
                  <a:lnTo>
                    <a:pt x="168293" y="252269"/>
                  </a:lnTo>
                  <a:lnTo>
                    <a:pt x="178400" y="248332"/>
                  </a:lnTo>
                  <a:lnTo>
                    <a:pt x="187063" y="244394"/>
                  </a:lnTo>
                  <a:lnTo>
                    <a:pt x="194281" y="240457"/>
                  </a:lnTo>
                  <a:lnTo>
                    <a:pt x="200779" y="235863"/>
                  </a:lnTo>
                  <a:lnTo>
                    <a:pt x="207276" y="230613"/>
                  </a:lnTo>
                  <a:lnTo>
                    <a:pt x="216677" y="221457"/>
                  </a:lnTo>
                  <a:lnTo>
                    <a:pt x="213771" y="224577"/>
                  </a:lnTo>
                  <a:lnTo>
                    <a:pt x="204383" y="234420"/>
                  </a:lnTo>
                  <a:lnTo>
                    <a:pt x="197883" y="239670"/>
                  </a:lnTo>
                  <a:lnTo>
                    <a:pt x="191383" y="244263"/>
                  </a:lnTo>
                  <a:lnTo>
                    <a:pt x="183439" y="248200"/>
                  </a:lnTo>
                  <a:lnTo>
                    <a:pt x="174772" y="252137"/>
                  </a:lnTo>
                  <a:lnTo>
                    <a:pt x="166106" y="256074"/>
                  </a:lnTo>
                  <a:lnTo>
                    <a:pt x="155273" y="258043"/>
                  </a:lnTo>
                  <a:lnTo>
                    <a:pt x="144440" y="260012"/>
                  </a:lnTo>
                  <a:lnTo>
                    <a:pt x="132885" y="261324"/>
                  </a:lnTo>
                  <a:lnTo>
                    <a:pt x="119163" y="260012"/>
                  </a:lnTo>
                  <a:lnTo>
                    <a:pt x="106163" y="257387"/>
                  </a:lnTo>
                  <a:lnTo>
                    <a:pt x="93164" y="254106"/>
                  </a:lnTo>
                  <a:lnTo>
                    <a:pt x="80886" y="248200"/>
                  </a:lnTo>
                  <a:lnTo>
                    <a:pt x="69331" y="242294"/>
                  </a:lnTo>
                  <a:lnTo>
                    <a:pt x="58498" y="234420"/>
                  </a:lnTo>
                  <a:lnTo>
                    <a:pt x="48387" y="225890"/>
                  </a:lnTo>
                  <a:lnTo>
                    <a:pt x="38999" y="216703"/>
                  </a:lnTo>
                  <a:lnTo>
                    <a:pt x="30332" y="206204"/>
                  </a:lnTo>
                  <a:lnTo>
                    <a:pt x="23110" y="194392"/>
                  </a:lnTo>
                  <a:lnTo>
                    <a:pt x="16610" y="181268"/>
                  </a:lnTo>
                  <a:lnTo>
                    <a:pt x="10110" y="168801"/>
                  </a:lnTo>
                  <a:lnTo>
                    <a:pt x="5777" y="155021"/>
                  </a:lnTo>
                  <a:lnTo>
                    <a:pt x="2166" y="140585"/>
                  </a:lnTo>
                  <a:lnTo>
                    <a:pt x="0" y="125492"/>
                  </a:lnTo>
                  <a:lnTo>
                    <a:pt x="0" y="109744"/>
                  </a:lnTo>
                  <a:lnTo>
                    <a:pt x="0" y="93995"/>
                  </a:lnTo>
                  <a:lnTo>
                    <a:pt x="2166" y="79559"/>
                  </a:lnTo>
                  <a:lnTo>
                    <a:pt x="5777" y="65122"/>
                  </a:lnTo>
                  <a:lnTo>
                    <a:pt x="10110" y="51342"/>
                  </a:lnTo>
                  <a:lnTo>
                    <a:pt x="16610" y="38219"/>
                  </a:lnTo>
                  <a:lnTo>
                    <a:pt x="23110" y="25751"/>
                  </a:lnTo>
                  <a:lnTo>
                    <a:pt x="30332" y="13939"/>
                  </a:lnTo>
                  <a:lnTo>
                    <a:pt x="38999" y="4097"/>
                  </a:lnTo>
                  <a:lnTo>
                    <a:pt x="42907" y="0"/>
                  </a:lnTo>
                  <a:close/>
                </a:path>
              </a:pathLst>
            </a:custGeom>
          </p:spPr>
        </p:pic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DD32FC9F-7FE6-4554-98C3-92DC7268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9" t="63138" r="61316" b="35344"/>
            <a:stretch>
              <a:fillRect/>
            </a:stretch>
          </p:blipFill>
          <p:spPr>
            <a:xfrm>
              <a:off x="4038446" y="4036982"/>
              <a:ext cx="162666" cy="81679"/>
            </a:xfrm>
            <a:custGeom>
              <a:avLst/>
              <a:gdLst>
                <a:gd name="connsiteX0" fmla="*/ 6533 w 162666"/>
                <a:gd name="connsiteY0" fmla="*/ 0 h 81679"/>
                <a:gd name="connsiteX1" fmla="*/ 10864 w 162666"/>
                <a:gd name="connsiteY1" fmla="*/ 0 h 81679"/>
                <a:gd name="connsiteX2" fmla="*/ 15917 w 162666"/>
                <a:gd name="connsiteY2" fmla="*/ 0 h 81679"/>
                <a:gd name="connsiteX3" fmla="*/ 20249 w 162666"/>
                <a:gd name="connsiteY3" fmla="*/ 1969 h 81679"/>
                <a:gd name="connsiteX4" fmla="*/ 26025 w 162666"/>
                <a:gd name="connsiteY4" fmla="*/ 4594 h 81679"/>
                <a:gd name="connsiteX5" fmla="*/ 30355 w 162666"/>
                <a:gd name="connsiteY5" fmla="*/ 8531 h 81679"/>
                <a:gd name="connsiteX6" fmla="*/ 35408 w 162666"/>
                <a:gd name="connsiteY6" fmla="*/ 13781 h 81679"/>
                <a:gd name="connsiteX7" fmla="*/ 39740 w 162666"/>
                <a:gd name="connsiteY7" fmla="*/ 19687 h 81679"/>
                <a:gd name="connsiteX8" fmla="*/ 44071 w 162666"/>
                <a:gd name="connsiteY8" fmla="*/ 26250 h 81679"/>
                <a:gd name="connsiteX9" fmla="*/ 49846 w 162666"/>
                <a:gd name="connsiteY9" fmla="*/ 34124 h 81679"/>
                <a:gd name="connsiteX10" fmla="*/ 56344 w 162666"/>
                <a:gd name="connsiteY10" fmla="*/ 42655 h 81679"/>
                <a:gd name="connsiteX11" fmla="*/ 65729 w 162666"/>
                <a:gd name="connsiteY11" fmla="*/ 52499 h 81679"/>
                <a:gd name="connsiteX12" fmla="*/ 72226 w 162666"/>
                <a:gd name="connsiteY12" fmla="*/ 57749 h 81679"/>
                <a:gd name="connsiteX13" fmla="*/ 78722 w 162666"/>
                <a:gd name="connsiteY13" fmla="*/ 62342 h 81679"/>
                <a:gd name="connsiteX14" fmla="*/ 86664 w 162666"/>
                <a:gd name="connsiteY14" fmla="*/ 66280 h 81679"/>
                <a:gd name="connsiteX15" fmla="*/ 95327 w 162666"/>
                <a:gd name="connsiteY15" fmla="*/ 70217 h 81679"/>
                <a:gd name="connsiteX16" fmla="*/ 104711 w 162666"/>
                <a:gd name="connsiteY16" fmla="*/ 74154 h 81679"/>
                <a:gd name="connsiteX17" fmla="*/ 114818 w 162666"/>
                <a:gd name="connsiteY17" fmla="*/ 76123 h 81679"/>
                <a:gd name="connsiteX18" fmla="*/ 124924 w 162666"/>
                <a:gd name="connsiteY18" fmla="*/ 78092 h 81679"/>
                <a:gd name="connsiteX19" fmla="*/ 137196 w 162666"/>
                <a:gd name="connsiteY19" fmla="*/ 79404 h 81679"/>
                <a:gd name="connsiteX20" fmla="*/ 150912 w 162666"/>
                <a:gd name="connsiteY20" fmla="*/ 78092 h 81679"/>
                <a:gd name="connsiteX21" fmla="*/ 162666 w 162666"/>
                <a:gd name="connsiteY21" fmla="*/ 76311 h 81679"/>
                <a:gd name="connsiteX22" fmla="*/ 155965 w 162666"/>
                <a:gd name="connsiteY22" fmla="*/ 77743 h 81679"/>
                <a:gd name="connsiteX23" fmla="*/ 142249 w 162666"/>
                <a:gd name="connsiteY23" fmla="*/ 81023 h 81679"/>
                <a:gd name="connsiteX24" fmla="*/ 129255 w 162666"/>
                <a:gd name="connsiteY24" fmla="*/ 81679 h 81679"/>
                <a:gd name="connsiteX25" fmla="*/ 117705 w 162666"/>
                <a:gd name="connsiteY25" fmla="*/ 81023 h 81679"/>
                <a:gd name="connsiteX26" fmla="*/ 106876 w 162666"/>
                <a:gd name="connsiteY26" fmla="*/ 79055 h 81679"/>
                <a:gd name="connsiteX27" fmla="*/ 96048 w 162666"/>
                <a:gd name="connsiteY27" fmla="*/ 77087 h 81679"/>
                <a:gd name="connsiteX28" fmla="*/ 87385 w 162666"/>
                <a:gd name="connsiteY28" fmla="*/ 73152 h 81679"/>
                <a:gd name="connsiteX29" fmla="*/ 78722 w 162666"/>
                <a:gd name="connsiteY29" fmla="*/ 69216 h 81679"/>
                <a:gd name="connsiteX30" fmla="*/ 70782 w 162666"/>
                <a:gd name="connsiteY30" fmla="*/ 65281 h 81679"/>
                <a:gd name="connsiteX31" fmla="*/ 63563 w 162666"/>
                <a:gd name="connsiteY31" fmla="*/ 60034 h 81679"/>
                <a:gd name="connsiteX32" fmla="*/ 57787 w 162666"/>
                <a:gd name="connsiteY32" fmla="*/ 55442 h 81679"/>
                <a:gd name="connsiteX33" fmla="*/ 48403 w 162666"/>
                <a:gd name="connsiteY33" fmla="*/ 45603 h 81679"/>
                <a:gd name="connsiteX34" fmla="*/ 40462 w 162666"/>
                <a:gd name="connsiteY34" fmla="*/ 37076 h 81679"/>
                <a:gd name="connsiteX35" fmla="*/ 35409 w 162666"/>
                <a:gd name="connsiteY35" fmla="*/ 29205 h 81679"/>
                <a:gd name="connsiteX36" fmla="*/ 31799 w 162666"/>
                <a:gd name="connsiteY36" fmla="*/ 21990 h 81679"/>
                <a:gd name="connsiteX37" fmla="*/ 26746 w 162666"/>
                <a:gd name="connsiteY37" fmla="*/ 16087 h 81679"/>
                <a:gd name="connsiteX38" fmla="*/ 22415 w 162666"/>
                <a:gd name="connsiteY38" fmla="*/ 11496 h 81679"/>
                <a:gd name="connsiteX39" fmla="*/ 18083 w 162666"/>
                <a:gd name="connsiteY39" fmla="*/ 7560 h 81679"/>
                <a:gd name="connsiteX40" fmla="*/ 13030 w 162666"/>
                <a:gd name="connsiteY40" fmla="*/ 4281 h 81679"/>
                <a:gd name="connsiteX41" fmla="*/ 8699 w 162666"/>
                <a:gd name="connsiteY41" fmla="*/ 2313 h 81679"/>
                <a:gd name="connsiteX42" fmla="*/ 2923 w 162666"/>
                <a:gd name="connsiteY42" fmla="*/ 1657 h 81679"/>
                <a:gd name="connsiteX43" fmla="*/ 0 w 162666"/>
                <a:gd name="connsiteY43" fmla="*/ 1657 h 81679"/>
                <a:gd name="connsiteX44" fmla="*/ 2202 w 162666"/>
                <a:gd name="connsiteY44" fmla="*/ 656 h 81679"/>
                <a:gd name="connsiteX45" fmla="*/ 6533 w 162666"/>
                <a:gd name="connsiteY45" fmla="*/ 0 h 8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666" h="81679">
                  <a:moveTo>
                    <a:pt x="6533" y="0"/>
                  </a:moveTo>
                  <a:lnTo>
                    <a:pt x="10864" y="0"/>
                  </a:lnTo>
                  <a:lnTo>
                    <a:pt x="15917" y="0"/>
                  </a:lnTo>
                  <a:lnTo>
                    <a:pt x="20249" y="1969"/>
                  </a:lnTo>
                  <a:lnTo>
                    <a:pt x="26025" y="4594"/>
                  </a:lnTo>
                  <a:lnTo>
                    <a:pt x="30355" y="8531"/>
                  </a:lnTo>
                  <a:lnTo>
                    <a:pt x="35408" y="13781"/>
                  </a:lnTo>
                  <a:lnTo>
                    <a:pt x="39740" y="19687"/>
                  </a:lnTo>
                  <a:lnTo>
                    <a:pt x="44071" y="26250"/>
                  </a:lnTo>
                  <a:lnTo>
                    <a:pt x="49846" y="34124"/>
                  </a:lnTo>
                  <a:lnTo>
                    <a:pt x="56344" y="42655"/>
                  </a:lnTo>
                  <a:lnTo>
                    <a:pt x="65729" y="52499"/>
                  </a:lnTo>
                  <a:lnTo>
                    <a:pt x="72226" y="57749"/>
                  </a:lnTo>
                  <a:lnTo>
                    <a:pt x="78722" y="62342"/>
                  </a:lnTo>
                  <a:lnTo>
                    <a:pt x="86664" y="66280"/>
                  </a:lnTo>
                  <a:lnTo>
                    <a:pt x="95327" y="70217"/>
                  </a:lnTo>
                  <a:lnTo>
                    <a:pt x="104711" y="74154"/>
                  </a:lnTo>
                  <a:lnTo>
                    <a:pt x="114818" y="76123"/>
                  </a:lnTo>
                  <a:lnTo>
                    <a:pt x="124924" y="78092"/>
                  </a:lnTo>
                  <a:lnTo>
                    <a:pt x="137196" y="79404"/>
                  </a:lnTo>
                  <a:lnTo>
                    <a:pt x="150912" y="78092"/>
                  </a:lnTo>
                  <a:lnTo>
                    <a:pt x="162666" y="76311"/>
                  </a:lnTo>
                  <a:lnTo>
                    <a:pt x="155965" y="77743"/>
                  </a:lnTo>
                  <a:lnTo>
                    <a:pt x="142249" y="81023"/>
                  </a:lnTo>
                  <a:lnTo>
                    <a:pt x="129255" y="81679"/>
                  </a:lnTo>
                  <a:lnTo>
                    <a:pt x="117705" y="81023"/>
                  </a:lnTo>
                  <a:lnTo>
                    <a:pt x="106876" y="79055"/>
                  </a:lnTo>
                  <a:lnTo>
                    <a:pt x="96048" y="77087"/>
                  </a:lnTo>
                  <a:lnTo>
                    <a:pt x="87385" y="73152"/>
                  </a:lnTo>
                  <a:lnTo>
                    <a:pt x="78722" y="69216"/>
                  </a:lnTo>
                  <a:lnTo>
                    <a:pt x="70782" y="65281"/>
                  </a:lnTo>
                  <a:lnTo>
                    <a:pt x="63563" y="60034"/>
                  </a:lnTo>
                  <a:lnTo>
                    <a:pt x="57787" y="55442"/>
                  </a:lnTo>
                  <a:lnTo>
                    <a:pt x="48403" y="45603"/>
                  </a:lnTo>
                  <a:lnTo>
                    <a:pt x="40462" y="37076"/>
                  </a:lnTo>
                  <a:lnTo>
                    <a:pt x="35409" y="29205"/>
                  </a:lnTo>
                  <a:lnTo>
                    <a:pt x="31799" y="21990"/>
                  </a:lnTo>
                  <a:lnTo>
                    <a:pt x="26746" y="16087"/>
                  </a:lnTo>
                  <a:lnTo>
                    <a:pt x="22415" y="11496"/>
                  </a:lnTo>
                  <a:lnTo>
                    <a:pt x="18083" y="7560"/>
                  </a:lnTo>
                  <a:lnTo>
                    <a:pt x="13030" y="4281"/>
                  </a:lnTo>
                  <a:lnTo>
                    <a:pt x="8699" y="2313"/>
                  </a:lnTo>
                  <a:lnTo>
                    <a:pt x="2923" y="1657"/>
                  </a:lnTo>
                  <a:lnTo>
                    <a:pt x="0" y="1657"/>
                  </a:lnTo>
                  <a:lnTo>
                    <a:pt x="2202" y="656"/>
                  </a:lnTo>
                  <a:lnTo>
                    <a:pt x="6533" y="0"/>
                  </a:lnTo>
                  <a:close/>
                </a:path>
              </a:pathLst>
            </a:custGeom>
          </p:spPr>
        </p:pic>
        <p:pic>
          <p:nvPicPr>
            <p:cNvPr id="71" name="صورة 70">
              <a:extLst>
                <a:ext uri="{FF2B5EF4-FFF2-40B4-BE49-F238E27FC236}">
                  <a16:creationId xmlns:a16="http://schemas.microsoft.com/office/drawing/2014/main" id="{D57CDE25-E500-4FEC-A3A2-3566AFD8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63169" r="50627" b="15563"/>
            <a:stretch>
              <a:fillRect/>
            </a:stretch>
          </p:blipFill>
          <p:spPr>
            <a:xfrm>
              <a:off x="3398160" y="4038639"/>
              <a:ext cx="1281366" cy="1144868"/>
            </a:xfrm>
            <a:custGeom>
              <a:avLst/>
              <a:gdLst>
                <a:gd name="connsiteX0" fmla="*/ 638878 w 1281366"/>
                <a:gd name="connsiteY0" fmla="*/ 0 h 1144868"/>
                <a:gd name="connsiteX1" fmla="*/ 640286 w 1281366"/>
                <a:gd name="connsiteY1" fmla="*/ 0 h 1144868"/>
                <a:gd name="connsiteX2" fmla="*/ 638156 w 1281366"/>
                <a:gd name="connsiteY2" fmla="*/ 968 h 1144868"/>
                <a:gd name="connsiteX3" fmla="*/ 635268 w 1281366"/>
                <a:gd name="connsiteY3" fmla="*/ 4249 h 1144868"/>
                <a:gd name="connsiteX4" fmla="*/ 631659 w 1281366"/>
                <a:gd name="connsiteY4" fmla="*/ 8187 h 1144868"/>
                <a:gd name="connsiteX5" fmla="*/ 628772 w 1281366"/>
                <a:gd name="connsiteY5" fmla="*/ 12124 h 1144868"/>
                <a:gd name="connsiteX6" fmla="*/ 627328 w 1281366"/>
                <a:gd name="connsiteY6" fmla="*/ 18030 h 1144868"/>
                <a:gd name="connsiteX7" fmla="*/ 625162 w 1281366"/>
                <a:gd name="connsiteY7" fmla="*/ 24593 h 1144868"/>
                <a:gd name="connsiteX8" fmla="*/ 625162 w 1281366"/>
                <a:gd name="connsiteY8" fmla="*/ 32467 h 1144868"/>
                <a:gd name="connsiteX9" fmla="*/ 625162 w 1281366"/>
                <a:gd name="connsiteY9" fmla="*/ 593546 h 1144868"/>
                <a:gd name="connsiteX10" fmla="*/ 953625 w 1281366"/>
                <a:gd name="connsiteY10" fmla="*/ 593546 h 1144868"/>
                <a:gd name="connsiteX11" fmla="*/ 953625 w 1281366"/>
                <a:gd name="connsiteY11" fmla="*/ 594201 h 1144868"/>
                <a:gd name="connsiteX12" fmla="*/ 1243828 w 1281366"/>
                <a:gd name="connsiteY12" fmla="*/ 594201 h 1144868"/>
                <a:gd name="connsiteX13" fmla="*/ 1252490 w 1281366"/>
                <a:gd name="connsiteY13" fmla="*/ 595514 h 1144868"/>
                <a:gd name="connsiteX14" fmla="*/ 1259709 w 1281366"/>
                <a:gd name="connsiteY14" fmla="*/ 596170 h 1144868"/>
                <a:gd name="connsiteX15" fmla="*/ 1267649 w 1281366"/>
                <a:gd name="connsiteY15" fmla="*/ 598139 h 1144868"/>
                <a:gd name="connsiteX16" fmla="*/ 1272703 w 1281366"/>
                <a:gd name="connsiteY16" fmla="*/ 601420 h 1144868"/>
                <a:gd name="connsiteX17" fmla="*/ 1277034 w 1281366"/>
                <a:gd name="connsiteY17" fmla="*/ 606013 h 1144868"/>
                <a:gd name="connsiteX18" fmla="*/ 1280644 w 1281366"/>
                <a:gd name="connsiteY18" fmla="*/ 611920 h 1144868"/>
                <a:gd name="connsiteX19" fmla="*/ 1281366 w 1281366"/>
                <a:gd name="connsiteY19" fmla="*/ 617826 h 1144868"/>
                <a:gd name="connsiteX20" fmla="*/ 1280644 w 1281366"/>
                <a:gd name="connsiteY20" fmla="*/ 623732 h 1144868"/>
                <a:gd name="connsiteX21" fmla="*/ 1276312 w 1281366"/>
                <a:gd name="connsiteY21" fmla="*/ 630950 h 1144868"/>
                <a:gd name="connsiteX22" fmla="*/ 1274188 w 1281366"/>
                <a:gd name="connsiteY22" fmla="*/ 633123 h 1144868"/>
                <a:gd name="connsiteX23" fmla="*/ 1274592 w 1281366"/>
                <a:gd name="connsiteY23" fmla="*/ 632509 h 1144868"/>
                <a:gd name="connsiteX24" fmla="*/ 1275314 w 1281366"/>
                <a:gd name="connsiteY24" fmla="*/ 626598 h 1144868"/>
                <a:gd name="connsiteX25" fmla="*/ 1274592 w 1281366"/>
                <a:gd name="connsiteY25" fmla="*/ 620687 h 1144868"/>
                <a:gd name="connsiteX26" fmla="*/ 1270984 w 1281366"/>
                <a:gd name="connsiteY26" fmla="*/ 614776 h 1144868"/>
                <a:gd name="connsiteX27" fmla="*/ 1266654 w 1281366"/>
                <a:gd name="connsiteY27" fmla="*/ 610835 h 1144868"/>
                <a:gd name="connsiteX28" fmla="*/ 619387 w 1281366"/>
                <a:gd name="connsiteY28" fmla="*/ 610835 h 1144868"/>
                <a:gd name="connsiteX29" fmla="*/ 619387 w 1281366"/>
                <a:gd name="connsiteY29" fmla="*/ 1144868 h 1144868"/>
                <a:gd name="connsiteX30" fmla="*/ 619266 w 1281366"/>
                <a:gd name="connsiteY30" fmla="*/ 1143767 h 1144868"/>
                <a:gd name="connsiteX31" fmla="*/ 619266 w 1281366"/>
                <a:gd name="connsiteY31" fmla="*/ 1136539 h 1144868"/>
                <a:gd name="connsiteX32" fmla="*/ 619266 w 1281366"/>
                <a:gd name="connsiteY32" fmla="*/ 971598 h 1144868"/>
                <a:gd name="connsiteX33" fmla="*/ 617821 w 1281366"/>
                <a:gd name="connsiteY33" fmla="*/ 971598 h 1144868"/>
                <a:gd name="connsiteX34" fmla="*/ 617821 w 1281366"/>
                <a:gd name="connsiteY34" fmla="*/ 612147 h 1144868"/>
                <a:gd name="connsiteX35" fmla="*/ 37895 w 1281366"/>
                <a:gd name="connsiteY35" fmla="*/ 612147 h 1144868"/>
                <a:gd name="connsiteX36" fmla="*/ 30673 w 1281366"/>
                <a:gd name="connsiteY36" fmla="*/ 612147 h 1144868"/>
                <a:gd name="connsiteX37" fmla="*/ 23451 w 1281366"/>
                <a:gd name="connsiteY37" fmla="*/ 612804 h 1144868"/>
                <a:gd name="connsiteX38" fmla="*/ 16951 w 1281366"/>
                <a:gd name="connsiteY38" fmla="*/ 614775 h 1144868"/>
                <a:gd name="connsiteX39" fmla="*/ 11173 w 1281366"/>
                <a:gd name="connsiteY39" fmla="*/ 618061 h 1144868"/>
                <a:gd name="connsiteX40" fmla="*/ 6840 w 1281366"/>
                <a:gd name="connsiteY40" fmla="*/ 620689 h 1144868"/>
                <a:gd name="connsiteX41" fmla="*/ 3951 w 1281366"/>
                <a:gd name="connsiteY41" fmla="*/ 623975 h 1144868"/>
                <a:gd name="connsiteX42" fmla="*/ 2486 w 1281366"/>
                <a:gd name="connsiteY42" fmla="*/ 626643 h 1144868"/>
                <a:gd name="connsiteX43" fmla="*/ 1443 w 1281366"/>
                <a:gd name="connsiteY43" fmla="*/ 624432 h 1144868"/>
                <a:gd name="connsiteX44" fmla="*/ 0 w 1281366"/>
                <a:gd name="connsiteY44" fmla="*/ 620496 h 1144868"/>
                <a:gd name="connsiteX45" fmla="*/ 0 w 1281366"/>
                <a:gd name="connsiteY45" fmla="*/ 615249 h 1144868"/>
                <a:gd name="connsiteX46" fmla="*/ 1443 w 1281366"/>
                <a:gd name="connsiteY46" fmla="*/ 611314 h 1144868"/>
                <a:gd name="connsiteX47" fmla="*/ 3609 w 1281366"/>
                <a:gd name="connsiteY47" fmla="*/ 608690 h 1144868"/>
                <a:gd name="connsiteX48" fmla="*/ 6497 w 1281366"/>
                <a:gd name="connsiteY48" fmla="*/ 604754 h 1144868"/>
                <a:gd name="connsiteX49" fmla="*/ 10828 w 1281366"/>
                <a:gd name="connsiteY49" fmla="*/ 601475 h 1144868"/>
                <a:gd name="connsiteX50" fmla="*/ 16603 w 1281366"/>
                <a:gd name="connsiteY50" fmla="*/ 599507 h 1144868"/>
                <a:gd name="connsiteX51" fmla="*/ 23100 w 1281366"/>
                <a:gd name="connsiteY51" fmla="*/ 597539 h 1144868"/>
                <a:gd name="connsiteX52" fmla="*/ 30319 w 1281366"/>
                <a:gd name="connsiteY52" fmla="*/ 596883 h 1144868"/>
                <a:gd name="connsiteX53" fmla="*/ 37538 w 1281366"/>
                <a:gd name="connsiteY53" fmla="*/ 595572 h 1144868"/>
                <a:gd name="connsiteX54" fmla="*/ 617221 w 1281366"/>
                <a:gd name="connsiteY54" fmla="*/ 595572 h 1144868"/>
                <a:gd name="connsiteX55" fmla="*/ 617221 w 1281366"/>
                <a:gd name="connsiteY55" fmla="*/ 35419 h 1144868"/>
                <a:gd name="connsiteX56" fmla="*/ 617221 w 1281366"/>
                <a:gd name="connsiteY56" fmla="*/ 27548 h 1144868"/>
                <a:gd name="connsiteX57" fmla="*/ 618665 w 1281366"/>
                <a:gd name="connsiteY57" fmla="*/ 20333 h 1144868"/>
                <a:gd name="connsiteX58" fmla="*/ 620831 w 1281366"/>
                <a:gd name="connsiteY58" fmla="*/ 14430 h 1144868"/>
                <a:gd name="connsiteX59" fmla="*/ 623718 w 1281366"/>
                <a:gd name="connsiteY59" fmla="*/ 9839 h 1144868"/>
                <a:gd name="connsiteX60" fmla="*/ 627328 w 1281366"/>
                <a:gd name="connsiteY60" fmla="*/ 5903 h 1144868"/>
                <a:gd name="connsiteX61" fmla="*/ 630215 w 1281366"/>
                <a:gd name="connsiteY61" fmla="*/ 2624 h 1144868"/>
                <a:gd name="connsiteX62" fmla="*/ 634547 w 1281366"/>
                <a:gd name="connsiteY62" fmla="*/ 656 h 1144868"/>
                <a:gd name="connsiteX63" fmla="*/ 638878 w 1281366"/>
                <a:gd name="connsiteY63" fmla="*/ 0 h 114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81366" h="1144868">
                  <a:moveTo>
                    <a:pt x="638878" y="0"/>
                  </a:moveTo>
                  <a:lnTo>
                    <a:pt x="640286" y="0"/>
                  </a:lnTo>
                  <a:lnTo>
                    <a:pt x="638156" y="968"/>
                  </a:lnTo>
                  <a:lnTo>
                    <a:pt x="635268" y="4249"/>
                  </a:lnTo>
                  <a:lnTo>
                    <a:pt x="631659" y="8187"/>
                  </a:lnTo>
                  <a:lnTo>
                    <a:pt x="628772" y="12124"/>
                  </a:lnTo>
                  <a:lnTo>
                    <a:pt x="627328" y="18030"/>
                  </a:lnTo>
                  <a:lnTo>
                    <a:pt x="625162" y="24593"/>
                  </a:lnTo>
                  <a:lnTo>
                    <a:pt x="625162" y="32467"/>
                  </a:lnTo>
                  <a:lnTo>
                    <a:pt x="625162" y="593546"/>
                  </a:lnTo>
                  <a:lnTo>
                    <a:pt x="953625" y="593546"/>
                  </a:lnTo>
                  <a:lnTo>
                    <a:pt x="953625" y="594201"/>
                  </a:lnTo>
                  <a:lnTo>
                    <a:pt x="1243828" y="594201"/>
                  </a:lnTo>
                  <a:lnTo>
                    <a:pt x="1252490" y="595514"/>
                  </a:lnTo>
                  <a:lnTo>
                    <a:pt x="1259709" y="596170"/>
                  </a:lnTo>
                  <a:lnTo>
                    <a:pt x="1267649" y="598139"/>
                  </a:lnTo>
                  <a:lnTo>
                    <a:pt x="1272703" y="601420"/>
                  </a:lnTo>
                  <a:lnTo>
                    <a:pt x="1277034" y="606013"/>
                  </a:lnTo>
                  <a:lnTo>
                    <a:pt x="1280644" y="611920"/>
                  </a:lnTo>
                  <a:lnTo>
                    <a:pt x="1281366" y="617826"/>
                  </a:lnTo>
                  <a:lnTo>
                    <a:pt x="1280644" y="623732"/>
                  </a:lnTo>
                  <a:lnTo>
                    <a:pt x="1276312" y="630950"/>
                  </a:lnTo>
                  <a:lnTo>
                    <a:pt x="1274188" y="633123"/>
                  </a:lnTo>
                  <a:lnTo>
                    <a:pt x="1274592" y="632509"/>
                  </a:lnTo>
                  <a:lnTo>
                    <a:pt x="1275314" y="626598"/>
                  </a:lnTo>
                  <a:lnTo>
                    <a:pt x="1274592" y="620687"/>
                  </a:lnTo>
                  <a:lnTo>
                    <a:pt x="1270984" y="614776"/>
                  </a:lnTo>
                  <a:lnTo>
                    <a:pt x="1266654" y="610835"/>
                  </a:lnTo>
                  <a:lnTo>
                    <a:pt x="619387" y="610835"/>
                  </a:lnTo>
                  <a:lnTo>
                    <a:pt x="619387" y="1144868"/>
                  </a:lnTo>
                  <a:lnTo>
                    <a:pt x="619266" y="1143767"/>
                  </a:lnTo>
                  <a:lnTo>
                    <a:pt x="619266" y="1136539"/>
                  </a:lnTo>
                  <a:lnTo>
                    <a:pt x="619266" y="971598"/>
                  </a:lnTo>
                  <a:lnTo>
                    <a:pt x="617821" y="971598"/>
                  </a:lnTo>
                  <a:lnTo>
                    <a:pt x="617821" y="612147"/>
                  </a:lnTo>
                  <a:lnTo>
                    <a:pt x="37895" y="612147"/>
                  </a:lnTo>
                  <a:lnTo>
                    <a:pt x="30673" y="612147"/>
                  </a:lnTo>
                  <a:lnTo>
                    <a:pt x="23451" y="612804"/>
                  </a:lnTo>
                  <a:lnTo>
                    <a:pt x="16951" y="614775"/>
                  </a:lnTo>
                  <a:lnTo>
                    <a:pt x="11173" y="618061"/>
                  </a:lnTo>
                  <a:lnTo>
                    <a:pt x="6840" y="620689"/>
                  </a:lnTo>
                  <a:lnTo>
                    <a:pt x="3951" y="623975"/>
                  </a:lnTo>
                  <a:lnTo>
                    <a:pt x="2486" y="626643"/>
                  </a:lnTo>
                  <a:lnTo>
                    <a:pt x="1443" y="624432"/>
                  </a:lnTo>
                  <a:lnTo>
                    <a:pt x="0" y="620496"/>
                  </a:lnTo>
                  <a:lnTo>
                    <a:pt x="0" y="615249"/>
                  </a:lnTo>
                  <a:lnTo>
                    <a:pt x="1443" y="611314"/>
                  </a:lnTo>
                  <a:lnTo>
                    <a:pt x="3609" y="608690"/>
                  </a:lnTo>
                  <a:lnTo>
                    <a:pt x="6497" y="604754"/>
                  </a:lnTo>
                  <a:lnTo>
                    <a:pt x="10828" y="601475"/>
                  </a:lnTo>
                  <a:lnTo>
                    <a:pt x="16603" y="599507"/>
                  </a:lnTo>
                  <a:lnTo>
                    <a:pt x="23100" y="597539"/>
                  </a:lnTo>
                  <a:lnTo>
                    <a:pt x="30319" y="596883"/>
                  </a:lnTo>
                  <a:lnTo>
                    <a:pt x="37538" y="595572"/>
                  </a:lnTo>
                  <a:lnTo>
                    <a:pt x="617221" y="595572"/>
                  </a:lnTo>
                  <a:lnTo>
                    <a:pt x="617221" y="35419"/>
                  </a:lnTo>
                  <a:lnTo>
                    <a:pt x="617221" y="27548"/>
                  </a:lnTo>
                  <a:lnTo>
                    <a:pt x="618665" y="20333"/>
                  </a:lnTo>
                  <a:lnTo>
                    <a:pt x="620831" y="14430"/>
                  </a:lnTo>
                  <a:lnTo>
                    <a:pt x="623718" y="9839"/>
                  </a:lnTo>
                  <a:lnTo>
                    <a:pt x="627328" y="5903"/>
                  </a:lnTo>
                  <a:lnTo>
                    <a:pt x="630215" y="2624"/>
                  </a:lnTo>
                  <a:lnTo>
                    <a:pt x="634547" y="656"/>
                  </a:lnTo>
                  <a:lnTo>
                    <a:pt x="638878" y="0"/>
                  </a:lnTo>
                  <a:close/>
                </a:path>
              </a:pathLst>
            </a:custGeom>
          </p:spPr>
        </p:pic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AAF68C88-2930-43B6-BBE6-49DC8C56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6" t="63784" r="33416" b="25805"/>
            <a:stretch>
              <a:fillRect/>
            </a:stretch>
          </p:blipFill>
          <p:spPr>
            <a:xfrm>
              <a:off x="5396634" y="4071763"/>
              <a:ext cx="53155" cy="560422"/>
            </a:xfrm>
            <a:custGeom>
              <a:avLst/>
              <a:gdLst>
                <a:gd name="connsiteX0" fmla="*/ 26445 w 53155"/>
                <a:gd name="connsiteY0" fmla="*/ 0 h 560422"/>
                <a:gd name="connsiteX1" fmla="*/ 31498 w 53155"/>
                <a:gd name="connsiteY1" fmla="*/ 0 h 560422"/>
                <a:gd name="connsiteX2" fmla="*/ 35830 w 53155"/>
                <a:gd name="connsiteY2" fmla="*/ 1312 h 560422"/>
                <a:gd name="connsiteX3" fmla="*/ 40161 w 53155"/>
                <a:gd name="connsiteY3" fmla="*/ 3281 h 560422"/>
                <a:gd name="connsiteX4" fmla="*/ 43770 w 53155"/>
                <a:gd name="connsiteY4" fmla="*/ 5906 h 560422"/>
                <a:gd name="connsiteX5" fmla="*/ 46658 w 53155"/>
                <a:gd name="connsiteY5" fmla="*/ 9843 h 560422"/>
                <a:gd name="connsiteX6" fmla="*/ 48823 w 53155"/>
                <a:gd name="connsiteY6" fmla="*/ 13780 h 560422"/>
                <a:gd name="connsiteX7" fmla="*/ 50990 w 53155"/>
                <a:gd name="connsiteY7" fmla="*/ 19686 h 560422"/>
                <a:gd name="connsiteX8" fmla="*/ 52433 w 53155"/>
                <a:gd name="connsiteY8" fmla="*/ 26905 h 560422"/>
                <a:gd name="connsiteX9" fmla="*/ 53155 w 53155"/>
                <a:gd name="connsiteY9" fmla="*/ 34780 h 560422"/>
                <a:gd name="connsiteX10" fmla="*/ 53155 w 53155"/>
                <a:gd name="connsiteY10" fmla="*/ 560422 h 560422"/>
                <a:gd name="connsiteX11" fmla="*/ 50296 w 53155"/>
                <a:gd name="connsiteY11" fmla="*/ 560422 h 560422"/>
                <a:gd name="connsiteX12" fmla="*/ 50296 w 53155"/>
                <a:gd name="connsiteY12" fmla="*/ 38588 h 560422"/>
                <a:gd name="connsiteX13" fmla="*/ 50296 w 53155"/>
                <a:gd name="connsiteY13" fmla="*/ 30713 h 560422"/>
                <a:gd name="connsiteX14" fmla="*/ 48852 w 53155"/>
                <a:gd name="connsiteY14" fmla="*/ 23495 h 560422"/>
                <a:gd name="connsiteX15" fmla="*/ 46685 w 53155"/>
                <a:gd name="connsiteY15" fmla="*/ 17590 h 560422"/>
                <a:gd name="connsiteX16" fmla="*/ 43796 w 53155"/>
                <a:gd name="connsiteY16" fmla="*/ 12996 h 560422"/>
                <a:gd name="connsiteX17" fmla="*/ 40185 w 53155"/>
                <a:gd name="connsiteY17" fmla="*/ 9059 h 560422"/>
                <a:gd name="connsiteX18" fmla="*/ 37296 w 53155"/>
                <a:gd name="connsiteY18" fmla="*/ 5778 h 560422"/>
                <a:gd name="connsiteX19" fmla="*/ 32963 w 53155"/>
                <a:gd name="connsiteY19" fmla="*/ 3809 h 560422"/>
                <a:gd name="connsiteX20" fmla="*/ 28630 w 53155"/>
                <a:gd name="connsiteY20" fmla="*/ 3153 h 560422"/>
                <a:gd name="connsiteX21" fmla="*/ 24297 w 53155"/>
                <a:gd name="connsiteY21" fmla="*/ 3153 h 560422"/>
                <a:gd name="connsiteX22" fmla="*/ 18519 w 53155"/>
                <a:gd name="connsiteY22" fmla="*/ 3809 h 560422"/>
                <a:gd name="connsiteX23" fmla="*/ 14186 w 53155"/>
                <a:gd name="connsiteY23" fmla="*/ 5778 h 560422"/>
                <a:gd name="connsiteX24" fmla="*/ 9131 w 53155"/>
                <a:gd name="connsiteY24" fmla="*/ 9059 h 560422"/>
                <a:gd name="connsiteX25" fmla="*/ 4797 w 53155"/>
                <a:gd name="connsiteY25" fmla="*/ 12996 h 560422"/>
                <a:gd name="connsiteX26" fmla="*/ 0 w 53155"/>
                <a:gd name="connsiteY26" fmla="*/ 17356 h 560422"/>
                <a:gd name="connsiteX27" fmla="*/ 2622 w 53155"/>
                <a:gd name="connsiteY27" fmla="*/ 13780 h 560422"/>
                <a:gd name="connsiteX28" fmla="*/ 6954 w 53155"/>
                <a:gd name="connsiteY28" fmla="*/ 9187 h 560422"/>
                <a:gd name="connsiteX29" fmla="*/ 12729 w 53155"/>
                <a:gd name="connsiteY29" fmla="*/ 5249 h 560422"/>
                <a:gd name="connsiteX30" fmla="*/ 17060 w 53155"/>
                <a:gd name="connsiteY30" fmla="*/ 1968 h 560422"/>
                <a:gd name="connsiteX31" fmla="*/ 22114 w 53155"/>
                <a:gd name="connsiteY31" fmla="*/ 1312 h 560422"/>
                <a:gd name="connsiteX32" fmla="*/ 26445 w 53155"/>
                <a:gd name="connsiteY32" fmla="*/ 0 h 56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3155" h="560422">
                  <a:moveTo>
                    <a:pt x="26445" y="0"/>
                  </a:moveTo>
                  <a:lnTo>
                    <a:pt x="31498" y="0"/>
                  </a:lnTo>
                  <a:lnTo>
                    <a:pt x="35830" y="1312"/>
                  </a:lnTo>
                  <a:lnTo>
                    <a:pt x="40161" y="3281"/>
                  </a:lnTo>
                  <a:lnTo>
                    <a:pt x="43770" y="5906"/>
                  </a:lnTo>
                  <a:lnTo>
                    <a:pt x="46658" y="9843"/>
                  </a:lnTo>
                  <a:lnTo>
                    <a:pt x="48823" y="13780"/>
                  </a:lnTo>
                  <a:lnTo>
                    <a:pt x="50990" y="19686"/>
                  </a:lnTo>
                  <a:lnTo>
                    <a:pt x="52433" y="26905"/>
                  </a:lnTo>
                  <a:lnTo>
                    <a:pt x="53155" y="34780"/>
                  </a:lnTo>
                  <a:lnTo>
                    <a:pt x="53155" y="560422"/>
                  </a:lnTo>
                  <a:lnTo>
                    <a:pt x="50296" y="560422"/>
                  </a:lnTo>
                  <a:lnTo>
                    <a:pt x="50296" y="38588"/>
                  </a:lnTo>
                  <a:lnTo>
                    <a:pt x="50296" y="30713"/>
                  </a:lnTo>
                  <a:lnTo>
                    <a:pt x="48852" y="23495"/>
                  </a:lnTo>
                  <a:lnTo>
                    <a:pt x="46685" y="17590"/>
                  </a:lnTo>
                  <a:lnTo>
                    <a:pt x="43796" y="12996"/>
                  </a:lnTo>
                  <a:lnTo>
                    <a:pt x="40185" y="9059"/>
                  </a:lnTo>
                  <a:lnTo>
                    <a:pt x="37296" y="5778"/>
                  </a:lnTo>
                  <a:lnTo>
                    <a:pt x="32963" y="3809"/>
                  </a:lnTo>
                  <a:lnTo>
                    <a:pt x="28630" y="3153"/>
                  </a:lnTo>
                  <a:lnTo>
                    <a:pt x="24297" y="3153"/>
                  </a:lnTo>
                  <a:lnTo>
                    <a:pt x="18519" y="3809"/>
                  </a:lnTo>
                  <a:lnTo>
                    <a:pt x="14186" y="5778"/>
                  </a:lnTo>
                  <a:lnTo>
                    <a:pt x="9131" y="9059"/>
                  </a:lnTo>
                  <a:lnTo>
                    <a:pt x="4797" y="12996"/>
                  </a:lnTo>
                  <a:lnTo>
                    <a:pt x="0" y="17356"/>
                  </a:lnTo>
                  <a:lnTo>
                    <a:pt x="2622" y="13780"/>
                  </a:lnTo>
                  <a:lnTo>
                    <a:pt x="6954" y="9187"/>
                  </a:lnTo>
                  <a:lnTo>
                    <a:pt x="12729" y="5249"/>
                  </a:lnTo>
                  <a:lnTo>
                    <a:pt x="17060" y="1968"/>
                  </a:lnTo>
                  <a:lnTo>
                    <a:pt x="22114" y="1312"/>
                  </a:lnTo>
                  <a:lnTo>
                    <a:pt x="26445" y="0"/>
                  </a:lnTo>
                  <a:close/>
                </a:path>
              </a:pathLst>
            </a:custGeom>
          </p:spPr>
        </p:pic>
        <p:pic>
          <p:nvPicPr>
            <p:cNvPr id="73" name="صورة 72">
              <a:extLst>
                <a:ext uri="{FF2B5EF4-FFF2-40B4-BE49-F238E27FC236}">
                  <a16:creationId xmlns:a16="http://schemas.microsoft.com/office/drawing/2014/main" id="{AAA11CA9-BF67-4746-8857-CE42F3C9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6" t="64107" r="34604" b="35682"/>
            <a:stretch>
              <a:fillRect/>
            </a:stretch>
          </p:blipFill>
          <p:spPr>
            <a:xfrm>
              <a:off x="5389432" y="4089119"/>
              <a:ext cx="7202" cy="11360"/>
            </a:xfrm>
            <a:custGeom>
              <a:avLst/>
              <a:gdLst>
                <a:gd name="connsiteX0" fmla="*/ 7202 w 7202"/>
                <a:gd name="connsiteY0" fmla="*/ 0 h 11360"/>
                <a:gd name="connsiteX1" fmla="*/ 5493 w 7202"/>
                <a:gd name="connsiteY1" fmla="*/ 2330 h 11360"/>
                <a:gd name="connsiteX2" fmla="*/ 1161 w 7202"/>
                <a:gd name="connsiteY2" fmla="*/ 9549 h 11360"/>
                <a:gd name="connsiteX3" fmla="*/ 0 w 7202"/>
                <a:gd name="connsiteY3" fmla="*/ 11360 h 11360"/>
                <a:gd name="connsiteX4" fmla="*/ 2611 w 7202"/>
                <a:gd name="connsiteY4" fmla="*/ 6139 h 11360"/>
                <a:gd name="connsiteX5" fmla="*/ 6944 w 7202"/>
                <a:gd name="connsiteY5" fmla="*/ 234 h 11360"/>
                <a:gd name="connsiteX6" fmla="*/ 7202 w 7202"/>
                <a:gd name="connsiteY6" fmla="*/ 0 h 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" h="11360">
                  <a:moveTo>
                    <a:pt x="7202" y="0"/>
                  </a:moveTo>
                  <a:lnTo>
                    <a:pt x="5493" y="2330"/>
                  </a:lnTo>
                  <a:lnTo>
                    <a:pt x="1161" y="9549"/>
                  </a:lnTo>
                  <a:lnTo>
                    <a:pt x="0" y="11360"/>
                  </a:lnTo>
                  <a:lnTo>
                    <a:pt x="2611" y="6139"/>
                  </a:lnTo>
                  <a:lnTo>
                    <a:pt x="6944" y="234"/>
                  </a:lnTo>
                  <a:lnTo>
                    <a:pt x="7202" y="0"/>
                  </a:lnTo>
                  <a:close/>
                </a:path>
              </a:pathLst>
            </a:custGeom>
          </p:spPr>
        </p:pic>
        <p:pic>
          <p:nvPicPr>
            <p:cNvPr id="74" name="صورة 73">
              <a:extLst>
                <a:ext uri="{FF2B5EF4-FFF2-40B4-BE49-F238E27FC236}">
                  <a16:creationId xmlns:a16="http://schemas.microsoft.com/office/drawing/2014/main" id="{DDCA6EC1-FE6C-4620-8FFA-1966746CE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10" t="64318" r="34764" b="35418"/>
            <a:stretch>
              <a:fillRect/>
            </a:stretch>
          </p:blipFill>
          <p:spPr>
            <a:xfrm>
              <a:off x="5379337" y="4100479"/>
              <a:ext cx="10095" cy="14209"/>
            </a:xfrm>
            <a:custGeom>
              <a:avLst/>
              <a:gdLst>
                <a:gd name="connsiteX0" fmla="*/ 10095 w 10095"/>
                <a:gd name="connsiteY0" fmla="*/ 0 h 14209"/>
                <a:gd name="connsiteX1" fmla="*/ 9095 w 10095"/>
                <a:gd name="connsiteY1" fmla="*/ 1997 h 14209"/>
                <a:gd name="connsiteX2" fmla="*/ 4039 w 10095"/>
                <a:gd name="connsiteY2" fmla="*/ 9872 h 14209"/>
                <a:gd name="connsiteX3" fmla="*/ 0 w 10095"/>
                <a:gd name="connsiteY3" fmla="*/ 14209 h 14209"/>
                <a:gd name="connsiteX4" fmla="*/ 6203 w 10095"/>
                <a:gd name="connsiteY4" fmla="*/ 6064 h 14209"/>
                <a:gd name="connsiteX5" fmla="*/ 10095 w 10095"/>
                <a:gd name="connsiteY5" fmla="*/ 0 h 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5" h="14209">
                  <a:moveTo>
                    <a:pt x="10095" y="0"/>
                  </a:moveTo>
                  <a:lnTo>
                    <a:pt x="9095" y="1997"/>
                  </a:lnTo>
                  <a:lnTo>
                    <a:pt x="4039" y="9872"/>
                  </a:lnTo>
                  <a:lnTo>
                    <a:pt x="0" y="14209"/>
                  </a:lnTo>
                  <a:lnTo>
                    <a:pt x="6203" y="6064"/>
                  </a:lnTo>
                  <a:lnTo>
                    <a:pt x="10095" y="0"/>
                  </a:lnTo>
                  <a:close/>
                </a:path>
              </a:pathLst>
            </a:custGeom>
          </p:spPr>
        </p:pic>
        <p:pic>
          <p:nvPicPr>
            <p:cNvPr id="75" name="صورة 74">
              <a:extLst>
                <a:ext uri="{FF2B5EF4-FFF2-40B4-BE49-F238E27FC236}">
                  <a16:creationId xmlns:a16="http://schemas.microsoft.com/office/drawing/2014/main" id="{C1DD1CB3-C48F-4546-812D-044C6EE0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1" t="64517" r="61146" b="35452"/>
            <a:stretch>
              <a:fillRect/>
            </a:stretch>
          </p:blipFill>
          <p:spPr>
            <a:xfrm>
              <a:off x="4203217" y="4111173"/>
              <a:ext cx="5512" cy="1670"/>
            </a:xfrm>
            <a:custGeom>
              <a:avLst/>
              <a:gdLst>
                <a:gd name="connsiteX0" fmla="*/ 5512 w 5512"/>
                <a:gd name="connsiteY0" fmla="*/ 0 h 1670"/>
                <a:gd name="connsiteX1" fmla="*/ 3467 w 5512"/>
                <a:gd name="connsiteY1" fmla="*/ 929 h 1670"/>
                <a:gd name="connsiteX2" fmla="*/ 0 w 5512"/>
                <a:gd name="connsiteY2" fmla="*/ 1670 h 1670"/>
                <a:gd name="connsiteX3" fmla="*/ 5512 w 5512"/>
                <a:gd name="connsiteY3" fmla="*/ 0 h 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2" h="1670">
                  <a:moveTo>
                    <a:pt x="5512" y="0"/>
                  </a:moveTo>
                  <a:lnTo>
                    <a:pt x="3467" y="929"/>
                  </a:lnTo>
                  <a:lnTo>
                    <a:pt x="0" y="1670"/>
                  </a:lnTo>
                  <a:lnTo>
                    <a:pt x="5512" y="0"/>
                  </a:lnTo>
                  <a:close/>
                </a:path>
              </a:pathLst>
            </a:custGeom>
          </p:spPr>
        </p:pic>
        <p:pic>
          <p:nvPicPr>
            <p:cNvPr id="76" name="صورة 75">
              <a:extLst>
                <a:ext uri="{FF2B5EF4-FFF2-40B4-BE49-F238E27FC236}">
                  <a16:creationId xmlns:a16="http://schemas.microsoft.com/office/drawing/2014/main" id="{CE041BA9-DBB3-4F8E-B318-D33A193D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84" t="64548" r="61269" b="35444"/>
            <a:stretch>
              <a:fillRect/>
            </a:stretch>
          </p:blipFill>
          <p:spPr>
            <a:xfrm>
              <a:off x="4201112" y="4112843"/>
              <a:ext cx="2105" cy="450"/>
            </a:xfrm>
            <a:custGeom>
              <a:avLst/>
              <a:gdLst>
                <a:gd name="connsiteX0" fmla="*/ 2105 w 2105"/>
                <a:gd name="connsiteY0" fmla="*/ 0 h 450"/>
                <a:gd name="connsiteX1" fmla="*/ 1240 w 2105"/>
                <a:gd name="connsiteY1" fmla="*/ 262 h 450"/>
                <a:gd name="connsiteX2" fmla="*/ 0 w 2105"/>
                <a:gd name="connsiteY2" fmla="*/ 450 h 450"/>
                <a:gd name="connsiteX3" fmla="*/ 2105 w 2105"/>
                <a:gd name="connsiteY3" fmla="*/ 0 h 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" h="450">
                  <a:moveTo>
                    <a:pt x="2105" y="0"/>
                  </a:moveTo>
                  <a:lnTo>
                    <a:pt x="1240" y="262"/>
                  </a:lnTo>
                  <a:lnTo>
                    <a:pt x="0" y="450"/>
                  </a:lnTo>
                  <a:lnTo>
                    <a:pt x="2105" y="0"/>
                  </a:lnTo>
                  <a:close/>
                </a:path>
              </a:pathLst>
            </a:custGeom>
          </p:spPr>
        </p:pic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7EAAA1AA-A22C-4381-9393-1058487F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8" t="64582" r="34990" b="35398"/>
            <a:stretch>
              <a:fillRect/>
            </a:stretch>
          </p:blipFill>
          <p:spPr>
            <a:xfrm>
              <a:off x="5378338" y="4114688"/>
              <a:ext cx="999" cy="1073"/>
            </a:xfrm>
            <a:custGeom>
              <a:avLst/>
              <a:gdLst>
                <a:gd name="connsiteX0" fmla="*/ 999 w 999"/>
                <a:gd name="connsiteY0" fmla="*/ 0 h 1073"/>
                <a:gd name="connsiteX1" fmla="*/ 705 w 999"/>
                <a:gd name="connsiteY1" fmla="*/ 386 h 1073"/>
                <a:gd name="connsiteX2" fmla="*/ 0 w 999"/>
                <a:gd name="connsiteY2" fmla="*/ 1073 h 1073"/>
                <a:gd name="connsiteX3" fmla="*/ 999 w 999"/>
                <a:gd name="connsiteY3" fmla="*/ 0 h 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073">
                  <a:moveTo>
                    <a:pt x="999" y="0"/>
                  </a:moveTo>
                  <a:lnTo>
                    <a:pt x="705" y="386"/>
                  </a:lnTo>
                  <a:lnTo>
                    <a:pt x="0" y="1073"/>
                  </a:lnTo>
                  <a:lnTo>
                    <a:pt x="999" y="0"/>
                  </a:lnTo>
                  <a:close/>
                </a:path>
              </a:pathLst>
            </a:custGeom>
          </p:spPr>
        </p:pic>
        <p:pic>
          <p:nvPicPr>
            <p:cNvPr id="78" name="صورة 77">
              <a:extLst>
                <a:ext uri="{FF2B5EF4-FFF2-40B4-BE49-F238E27FC236}">
                  <a16:creationId xmlns:a16="http://schemas.microsoft.com/office/drawing/2014/main" id="{EAE77A58-8E43-4866-90F4-87AD22F5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69584" r="14430" b="27566"/>
            <a:stretch>
              <a:fillRect/>
            </a:stretch>
          </p:blipFill>
          <p:spPr>
            <a:xfrm>
              <a:off x="5974859" y="4383983"/>
              <a:ext cx="324636" cy="153387"/>
            </a:xfrm>
            <a:custGeom>
              <a:avLst/>
              <a:gdLst>
                <a:gd name="connsiteX0" fmla="*/ 148051 w 324636"/>
                <a:gd name="connsiteY0" fmla="*/ 0 h 153387"/>
                <a:gd name="connsiteX1" fmla="*/ 165384 w 324636"/>
                <a:gd name="connsiteY1" fmla="*/ 0 h 153387"/>
                <a:gd name="connsiteX2" fmla="*/ 181994 w 324636"/>
                <a:gd name="connsiteY2" fmla="*/ 0 h 153387"/>
                <a:gd name="connsiteX3" fmla="*/ 198605 w 324636"/>
                <a:gd name="connsiteY3" fmla="*/ 1968 h 153387"/>
                <a:gd name="connsiteX4" fmla="*/ 214493 w 324636"/>
                <a:gd name="connsiteY4" fmla="*/ 4593 h 153387"/>
                <a:gd name="connsiteX5" fmla="*/ 229660 w 324636"/>
                <a:gd name="connsiteY5" fmla="*/ 8530 h 153387"/>
                <a:gd name="connsiteX6" fmla="*/ 244104 w 324636"/>
                <a:gd name="connsiteY6" fmla="*/ 14436 h 153387"/>
                <a:gd name="connsiteX7" fmla="*/ 257825 w 324636"/>
                <a:gd name="connsiteY7" fmla="*/ 20342 h 153387"/>
                <a:gd name="connsiteX8" fmla="*/ 270825 w 324636"/>
                <a:gd name="connsiteY8" fmla="*/ 27560 h 153387"/>
                <a:gd name="connsiteX9" fmla="*/ 281658 w 324636"/>
                <a:gd name="connsiteY9" fmla="*/ 35434 h 153387"/>
                <a:gd name="connsiteX10" fmla="*/ 292491 w 324636"/>
                <a:gd name="connsiteY10" fmla="*/ 43965 h 153387"/>
                <a:gd name="connsiteX11" fmla="*/ 301880 w 324636"/>
                <a:gd name="connsiteY11" fmla="*/ 53151 h 153387"/>
                <a:gd name="connsiteX12" fmla="*/ 310546 w 324636"/>
                <a:gd name="connsiteY12" fmla="*/ 62994 h 153387"/>
                <a:gd name="connsiteX13" fmla="*/ 317046 w 324636"/>
                <a:gd name="connsiteY13" fmla="*/ 73493 h 153387"/>
                <a:gd name="connsiteX14" fmla="*/ 323546 w 324636"/>
                <a:gd name="connsiteY14" fmla="*/ 83992 h 153387"/>
                <a:gd name="connsiteX15" fmla="*/ 324636 w 324636"/>
                <a:gd name="connsiteY15" fmla="*/ 87558 h 153387"/>
                <a:gd name="connsiteX16" fmla="*/ 319255 w 324636"/>
                <a:gd name="connsiteY16" fmla="*/ 77771 h 153387"/>
                <a:gd name="connsiteX17" fmla="*/ 312754 w 324636"/>
                <a:gd name="connsiteY17" fmla="*/ 68577 h 153387"/>
                <a:gd name="connsiteX18" fmla="*/ 304087 w 324636"/>
                <a:gd name="connsiteY18" fmla="*/ 58726 h 153387"/>
                <a:gd name="connsiteX19" fmla="*/ 294698 w 324636"/>
                <a:gd name="connsiteY19" fmla="*/ 48874 h 153387"/>
                <a:gd name="connsiteX20" fmla="*/ 283864 w 324636"/>
                <a:gd name="connsiteY20" fmla="*/ 39680 h 153387"/>
                <a:gd name="connsiteX21" fmla="*/ 273030 w 324636"/>
                <a:gd name="connsiteY21" fmla="*/ 31799 h 153387"/>
                <a:gd name="connsiteX22" fmla="*/ 260029 w 324636"/>
                <a:gd name="connsiteY22" fmla="*/ 25232 h 153387"/>
                <a:gd name="connsiteX23" fmla="*/ 246306 w 324636"/>
                <a:gd name="connsiteY23" fmla="*/ 19321 h 153387"/>
                <a:gd name="connsiteX24" fmla="*/ 231861 w 324636"/>
                <a:gd name="connsiteY24" fmla="*/ 14067 h 153387"/>
                <a:gd name="connsiteX25" fmla="*/ 216694 w 324636"/>
                <a:gd name="connsiteY25" fmla="*/ 10126 h 153387"/>
                <a:gd name="connsiteX26" fmla="*/ 200804 w 324636"/>
                <a:gd name="connsiteY26" fmla="*/ 7499 h 153387"/>
                <a:gd name="connsiteX27" fmla="*/ 184192 w 324636"/>
                <a:gd name="connsiteY27" fmla="*/ 5529 h 153387"/>
                <a:gd name="connsiteX28" fmla="*/ 167580 w 324636"/>
                <a:gd name="connsiteY28" fmla="*/ 4216 h 153387"/>
                <a:gd name="connsiteX29" fmla="*/ 150245 w 324636"/>
                <a:gd name="connsiteY29" fmla="*/ 5529 h 153387"/>
                <a:gd name="connsiteX30" fmla="*/ 133633 w 324636"/>
                <a:gd name="connsiteY30" fmla="*/ 7499 h 153387"/>
                <a:gd name="connsiteX31" fmla="*/ 117744 w 324636"/>
                <a:gd name="connsiteY31" fmla="*/ 10126 h 153387"/>
                <a:gd name="connsiteX32" fmla="*/ 102576 w 324636"/>
                <a:gd name="connsiteY32" fmla="*/ 14067 h 153387"/>
                <a:gd name="connsiteX33" fmla="*/ 88131 w 324636"/>
                <a:gd name="connsiteY33" fmla="*/ 19321 h 153387"/>
                <a:gd name="connsiteX34" fmla="*/ 74408 w 324636"/>
                <a:gd name="connsiteY34" fmla="*/ 25232 h 153387"/>
                <a:gd name="connsiteX35" fmla="*/ 61407 w 324636"/>
                <a:gd name="connsiteY35" fmla="*/ 31799 h 153387"/>
                <a:gd name="connsiteX36" fmla="*/ 49851 w 324636"/>
                <a:gd name="connsiteY36" fmla="*/ 39680 h 153387"/>
                <a:gd name="connsiteX37" fmla="*/ 39739 w 324636"/>
                <a:gd name="connsiteY37" fmla="*/ 48874 h 153387"/>
                <a:gd name="connsiteX38" fmla="*/ 30350 w 324636"/>
                <a:gd name="connsiteY38" fmla="*/ 58726 h 153387"/>
                <a:gd name="connsiteX39" fmla="*/ 21683 w 324636"/>
                <a:gd name="connsiteY39" fmla="*/ 68577 h 153387"/>
                <a:gd name="connsiteX40" fmla="*/ 15183 w 324636"/>
                <a:gd name="connsiteY40" fmla="*/ 77771 h 153387"/>
                <a:gd name="connsiteX41" fmla="*/ 8682 w 324636"/>
                <a:gd name="connsiteY41" fmla="*/ 89593 h 153387"/>
                <a:gd name="connsiteX42" fmla="*/ 5071 w 324636"/>
                <a:gd name="connsiteY42" fmla="*/ 101414 h 153387"/>
                <a:gd name="connsiteX43" fmla="*/ 2182 w 324636"/>
                <a:gd name="connsiteY43" fmla="*/ 113235 h 153387"/>
                <a:gd name="connsiteX44" fmla="*/ 2182 w 324636"/>
                <a:gd name="connsiteY44" fmla="*/ 125057 h 153387"/>
                <a:gd name="connsiteX45" fmla="*/ 2182 w 324636"/>
                <a:gd name="connsiteY45" fmla="*/ 136221 h 153387"/>
                <a:gd name="connsiteX46" fmla="*/ 4349 w 324636"/>
                <a:gd name="connsiteY46" fmla="*/ 146729 h 153387"/>
                <a:gd name="connsiteX47" fmla="*/ 5918 w 324636"/>
                <a:gd name="connsiteY47" fmla="*/ 153387 h 153387"/>
                <a:gd name="connsiteX48" fmla="*/ 4333 w 324636"/>
                <a:gd name="connsiteY48" fmla="*/ 150268 h 153387"/>
                <a:gd name="connsiteX49" fmla="*/ 2166 w 324636"/>
                <a:gd name="connsiteY49" fmla="*/ 141081 h 153387"/>
                <a:gd name="connsiteX50" fmla="*/ 0 w 324636"/>
                <a:gd name="connsiteY50" fmla="*/ 131238 h 153387"/>
                <a:gd name="connsiteX51" fmla="*/ 0 w 324636"/>
                <a:gd name="connsiteY51" fmla="*/ 120739 h 153387"/>
                <a:gd name="connsiteX52" fmla="*/ 0 w 324636"/>
                <a:gd name="connsiteY52" fmla="*/ 107615 h 153387"/>
                <a:gd name="connsiteX53" fmla="*/ 2889 w 324636"/>
                <a:gd name="connsiteY53" fmla="*/ 95804 h 153387"/>
                <a:gd name="connsiteX54" fmla="*/ 6500 w 324636"/>
                <a:gd name="connsiteY54" fmla="*/ 83992 h 153387"/>
                <a:gd name="connsiteX55" fmla="*/ 12999 w 324636"/>
                <a:gd name="connsiteY55" fmla="*/ 73493 h 153387"/>
                <a:gd name="connsiteX56" fmla="*/ 19499 w 324636"/>
                <a:gd name="connsiteY56" fmla="*/ 62994 h 153387"/>
                <a:gd name="connsiteX57" fmla="*/ 28166 w 324636"/>
                <a:gd name="connsiteY57" fmla="*/ 53151 h 153387"/>
                <a:gd name="connsiteX58" fmla="*/ 37554 w 324636"/>
                <a:gd name="connsiteY58" fmla="*/ 43965 h 153387"/>
                <a:gd name="connsiteX59" fmla="*/ 47665 w 324636"/>
                <a:gd name="connsiteY59" fmla="*/ 35434 h 153387"/>
                <a:gd name="connsiteX60" fmla="*/ 59220 w 324636"/>
                <a:gd name="connsiteY60" fmla="*/ 27560 h 153387"/>
                <a:gd name="connsiteX61" fmla="*/ 72220 w 324636"/>
                <a:gd name="connsiteY61" fmla="*/ 20342 h 153387"/>
                <a:gd name="connsiteX62" fmla="*/ 85942 w 324636"/>
                <a:gd name="connsiteY62" fmla="*/ 14436 h 153387"/>
                <a:gd name="connsiteX63" fmla="*/ 100386 w 324636"/>
                <a:gd name="connsiteY63" fmla="*/ 8530 h 153387"/>
                <a:gd name="connsiteX64" fmla="*/ 115552 w 324636"/>
                <a:gd name="connsiteY64" fmla="*/ 4593 h 153387"/>
                <a:gd name="connsiteX65" fmla="*/ 131440 w 324636"/>
                <a:gd name="connsiteY65" fmla="*/ 1968 h 153387"/>
                <a:gd name="connsiteX66" fmla="*/ 148051 w 324636"/>
                <a:gd name="connsiteY66" fmla="*/ 0 h 15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4636" h="153387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4636" y="87558"/>
                  </a:lnTo>
                  <a:lnTo>
                    <a:pt x="319255" y="77771"/>
                  </a:lnTo>
                  <a:lnTo>
                    <a:pt x="312754" y="68577"/>
                  </a:lnTo>
                  <a:lnTo>
                    <a:pt x="304087" y="58726"/>
                  </a:lnTo>
                  <a:lnTo>
                    <a:pt x="294698" y="48874"/>
                  </a:lnTo>
                  <a:lnTo>
                    <a:pt x="283864" y="39680"/>
                  </a:lnTo>
                  <a:lnTo>
                    <a:pt x="273030" y="31799"/>
                  </a:lnTo>
                  <a:lnTo>
                    <a:pt x="260029" y="25232"/>
                  </a:lnTo>
                  <a:lnTo>
                    <a:pt x="246306" y="19321"/>
                  </a:lnTo>
                  <a:lnTo>
                    <a:pt x="231861" y="14067"/>
                  </a:lnTo>
                  <a:lnTo>
                    <a:pt x="216694" y="10126"/>
                  </a:lnTo>
                  <a:lnTo>
                    <a:pt x="200804" y="7499"/>
                  </a:lnTo>
                  <a:lnTo>
                    <a:pt x="184192" y="5529"/>
                  </a:lnTo>
                  <a:lnTo>
                    <a:pt x="167580" y="4216"/>
                  </a:lnTo>
                  <a:lnTo>
                    <a:pt x="150245" y="5529"/>
                  </a:lnTo>
                  <a:lnTo>
                    <a:pt x="133633" y="7499"/>
                  </a:lnTo>
                  <a:lnTo>
                    <a:pt x="117744" y="10126"/>
                  </a:lnTo>
                  <a:lnTo>
                    <a:pt x="102576" y="14067"/>
                  </a:lnTo>
                  <a:lnTo>
                    <a:pt x="88131" y="19321"/>
                  </a:lnTo>
                  <a:lnTo>
                    <a:pt x="74408" y="25232"/>
                  </a:lnTo>
                  <a:lnTo>
                    <a:pt x="61407" y="31799"/>
                  </a:lnTo>
                  <a:lnTo>
                    <a:pt x="49851" y="39680"/>
                  </a:lnTo>
                  <a:lnTo>
                    <a:pt x="39739" y="48874"/>
                  </a:lnTo>
                  <a:lnTo>
                    <a:pt x="30350" y="58726"/>
                  </a:lnTo>
                  <a:lnTo>
                    <a:pt x="21683" y="68577"/>
                  </a:lnTo>
                  <a:lnTo>
                    <a:pt x="15183" y="77771"/>
                  </a:lnTo>
                  <a:lnTo>
                    <a:pt x="8682" y="89593"/>
                  </a:lnTo>
                  <a:lnTo>
                    <a:pt x="5071" y="101414"/>
                  </a:lnTo>
                  <a:lnTo>
                    <a:pt x="2182" y="113235"/>
                  </a:lnTo>
                  <a:lnTo>
                    <a:pt x="2182" y="125057"/>
                  </a:lnTo>
                  <a:lnTo>
                    <a:pt x="2182" y="136221"/>
                  </a:lnTo>
                  <a:lnTo>
                    <a:pt x="4349" y="146729"/>
                  </a:lnTo>
                  <a:lnTo>
                    <a:pt x="5918" y="153387"/>
                  </a:lnTo>
                  <a:lnTo>
                    <a:pt x="4333" y="150268"/>
                  </a:lnTo>
                  <a:lnTo>
                    <a:pt x="2166" y="141081"/>
                  </a:lnTo>
                  <a:lnTo>
                    <a:pt x="0" y="131238"/>
                  </a:lnTo>
                  <a:lnTo>
                    <a:pt x="0" y="120739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79" name="صورة 78">
              <a:extLst>
                <a:ext uri="{FF2B5EF4-FFF2-40B4-BE49-F238E27FC236}">
                  <a16:creationId xmlns:a16="http://schemas.microsoft.com/office/drawing/2014/main" id="{188FCBA1-828C-495A-ABBA-E5413155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38" t="71211" r="14260" b="25892"/>
            <a:stretch>
              <a:fillRect/>
            </a:stretch>
          </p:blipFill>
          <p:spPr>
            <a:xfrm>
              <a:off x="6217518" y="4471541"/>
              <a:ext cx="89596" cy="155955"/>
            </a:xfrm>
            <a:custGeom>
              <a:avLst/>
              <a:gdLst>
                <a:gd name="connsiteX0" fmla="*/ 81977 w 89596"/>
                <a:gd name="connsiteY0" fmla="*/ 0 h 155955"/>
                <a:gd name="connsiteX1" fmla="*/ 83096 w 89596"/>
                <a:gd name="connsiteY1" fmla="*/ 2035 h 155955"/>
                <a:gd name="connsiteX2" fmla="*/ 86707 w 89596"/>
                <a:gd name="connsiteY2" fmla="*/ 13856 h 155955"/>
                <a:gd name="connsiteX3" fmla="*/ 89596 w 89596"/>
                <a:gd name="connsiteY3" fmla="*/ 25677 h 155955"/>
                <a:gd name="connsiteX4" fmla="*/ 89596 w 89596"/>
                <a:gd name="connsiteY4" fmla="*/ 37499 h 155955"/>
                <a:gd name="connsiteX5" fmla="*/ 89596 w 89596"/>
                <a:gd name="connsiteY5" fmla="*/ 48663 h 155955"/>
                <a:gd name="connsiteX6" fmla="*/ 87430 w 89596"/>
                <a:gd name="connsiteY6" fmla="*/ 59171 h 155955"/>
                <a:gd name="connsiteX7" fmla="*/ 84541 w 89596"/>
                <a:gd name="connsiteY7" fmla="*/ 68366 h 155955"/>
                <a:gd name="connsiteX8" fmla="*/ 80929 w 89596"/>
                <a:gd name="connsiteY8" fmla="*/ 76247 h 155955"/>
                <a:gd name="connsiteX9" fmla="*/ 76596 w 89596"/>
                <a:gd name="connsiteY9" fmla="*/ 83471 h 155955"/>
                <a:gd name="connsiteX10" fmla="*/ 71540 w 89596"/>
                <a:gd name="connsiteY10" fmla="*/ 90695 h 155955"/>
                <a:gd name="connsiteX11" fmla="*/ 67206 w 89596"/>
                <a:gd name="connsiteY11" fmla="*/ 97263 h 155955"/>
                <a:gd name="connsiteX12" fmla="*/ 61428 w 89596"/>
                <a:gd name="connsiteY12" fmla="*/ 102516 h 155955"/>
                <a:gd name="connsiteX13" fmla="*/ 50594 w 89596"/>
                <a:gd name="connsiteY13" fmla="*/ 112368 h 155955"/>
                <a:gd name="connsiteX14" fmla="*/ 41205 w 89596"/>
                <a:gd name="connsiteY14" fmla="*/ 118278 h 155955"/>
                <a:gd name="connsiteX15" fmla="*/ 32538 w 89596"/>
                <a:gd name="connsiteY15" fmla="*/ 122876 h 155955"/>
                <a:gd name="connsiteX16" fmla="*/ 25315 w 89596"/>
                <a:gd name="connsiteY16" fmla="*/ 126816 h 155955"/>
                <a:gd name="connsiteX17" fmla="*/ 18815 w 89596"/>
                <a:gd name="connsiteY17" fmla="*/ 130756 h 155955"/>
                <a:gd name="connsiteX18" fmla="*/ 13037 w 89596"/>
                <a:gd name="connsiteY18" fmla="*/ 134697 h 155955"/>
                <a:gd name="connsiteX19" fmla="*/ 8703 w 89596"/>
                <a:gd name="connsiteY19" fmla="*/ 139951 h 155955"/>
                <a:gd name="connsiteX20" fmla="*/ 5814 w 89596"/>
                <a:gd name="connsiteY20" fmla="*/ 143891 h 155955"/>
                <a:gd name="connsiteX21" fmla="*/ 3647 w 89596"/>
                <a:gd name="connsiteY21" fmla="*/ 148489 h 155955"/>
                <a:gd name="connsiteX22" fmla="*/ 2203 w 89596"/>
                <a:gd name="connsiteY22" fmla="*/ 152429 h 155955"/>
                <a:gd name="connsiteX23" fmla="*/ 2203 w 89596"/>
                <a:gd name="connsiteY23" fmla="*/ 155955 h 155955"/>
                <a:gd name="connsiteX24" fmla="*/ 1445 w 89596"/>
                <a:gd name="connsiteY24" fmla="*/ 154577 h 155955"/>
                <a:gd name="connsiteX25" fmla="*/ 0 w 89596"/>
                <a:gd name="connsiteY25" fmla="*/ 148671 h 155955"/>
                <a:gd name="connsiteX26" fmla="*/ 1445 w 89596"/>
                <a:gd name="connsiteY26" fmla="*/ 142109 h 155955"/>
                <a:gd name="connsiteX27" fmla="*/ 5778 w 89596"/>
                <a:gd name="connsiteY27" fmla="*/ 136203 h 155955"/>
                <a:gd name="connsiteX28" fmla="*/ 10833 w 89596"/>
                <a:gd name="connsiteY28" fmla="*/ 128985 h 155955"/>
                <a:gd name="connsiteX29" fmla="*/ 19500 w 89596"/>
                <a:gd name="connsiteY29" fmla="*/ 123080 h 155955"/>
                <a:gd name="connsiteX30" fmla="*/ 30333 w 89596"/>
                <a:gd name="connsiteY30" fmla="*/ 117174 h 155955"/>
                <a:gd name="connsiteX31" fmla="*/ 38999 w 89596"/>
                <a:gd name="connsiteY31" fmla="*/ 112580 h 155955"/>
                <a:gd name="connsiteX32" fmla="*/ 48388 w 89596"/>
                <a:gd name="connsiteY32" fmla="*/ 106675 h 155955"/>
                <a:gd name="connsiteX33" fmla="*/ 59221 w 89596"/>
                <a:gd name="connsiteY33" fmla="*/ 97488 h 155955"/>
                <a:gd name="connsiteX34" fmla="*/ 64998 w 89596"/>
                <a:gd name="connsiteY34" fmla="*/ 91582 h 155955"/>
                <a:gd name="connsiteX35" fmla="*/ 69332 w 89596"/>
                <a:gd name="connsiteY35" fmla="*/ 85677 h 155955"/>
                <a:gd name="connsiteX36" fmla="*/ 74387 w 89596"/>
                <a:gd name="connsiteY36" fmla="*/ 79115 h 155955"/>
                <a:gd name="connsiteX37" fmla="*/ 78720 w 89596"/>
                <a:gd name="connsiteY37" fmla="*/ 71240 h 155955"/>
                <a:gd name="connsiteX38" fmla="*/ 82331 w 89596"/>
                <a:gd name="connsiteY38" fmla="*/ 62710 h 155955"/>
                <a:gd name="connsiteX39" fmla="*/ 85220 w 89596"/>
                <a:gd name="connsiteY39" fmla="*/ 53523 h 155955"/>
                <a:gd name="connsiteX40" fmla="*/ 87387 w 89596"/>
                <a:gd name="connsiteY40" fmla="*/ 43680 h 155955"/>
                <a:gd name="connsiteX41" fmla="*/ 87387 w 89596"/>
                <a:gd name="connsiteY41" fmla="*/ 33181 h 155955"/>
                <a:gd name="connsiteX42" fmla="*/ 87387 w 89596"/>
                <a:gd name="connsiteY42" fmla="*/ 20057 h 155955"/>
                <a:gd name="connsiteX43" fmla="*/ 84498 w 89596"/>
                <a:gd name="connsiteY43" fmla="*/ 8246 h 155955"/>
                <a:gd name="connsiteX44" fmla="*/ 81977 w 89596"/>
                <a:gd name="connsiteY44" fmla="*/ 0 h 15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596" h="155955">
                  <a:moveTo>
                    <a:pt x="81977" y="0"/>
                  </a:moveTo>
                  <a:lnTo>
                    <a:pt x="83096" y="2035"/>
                  </a:lnTo>
                  <a:lnTo>
                    <a:pt x="86707" y="13856"/>
                  </a:lnTo>
                  <a:lnTo>
                    <a:pt x="89596" y="25677"/>
                  </a:lnTo>
                  <a:lnTo>
                    <a:pt x="89596" y="37499"/>
                  </a:lnTo>
                  <a:lnTo>
                    <a:pt x="89596" y="48663"/>
                  </a:lnTo>
                  <a:lnTo>
                    <a:pt x="87430" y="59171"/>
                  </a:lnTo>
                  <a:lnTo>
                    <a:pt x="84541" y="68366"/>
                  </a:lnTo>
                  <a:lnTo>
                    <a:pt x="80929" y="76247"/>
                  </a:lnTo>
                  <a:lnTo>
                    <a:pt x="76596" y="83471"/>
                  </a:lnTo>
                  <a:lnTo>
                    <a:pt x="71540" y="90695"/>
                  </a:lnTo>
                  <a:lnTo>
                    <a:pt x="67206" y="97263"/>
                  </a:lnTo>
                  <a:lnTo>
                    <a:pt x="61428" y="102516"/>
                  </a:lnTo>
                  <a:lnTo>
                    <a:pt x="50594" y="112368"/>
                  </a:lnTo>
                  <a:lnTo>
                    <a:pt x="41205" y="118278"/>
                  </a:lnTo>
                  <a:lnTo>
                    <a:pt x="32538" y="122876"/>
                  </a:lnTo>
                  <a:lnTo>
                    <a:pt x="25315" y="126816"/>
                  </a:lnTo>
                  <a:lnTo>
                    <a:pt x="18815" y="130756"/>
                  </a:lnTo>
                  <a:lnTo>
                    <a:pt x="13037" y="134697"/>
                  </a:lnTo>
                  <a:lnTo>
                    <a:pt x="8703" y="139951"/>
                  </a:lnTo>
                  <a:lnTo>
                    <a:pt x="5814" y="143891"/>
                  </a:lnTo>
                  <a:lnTo>
                    <a:pt x="3647" y="148489"/>
                  </a:lnTo>
                  <a:lnTo>
                    <a:pt x="2203" y="152429"/>
                  </a:lnTo>
                  <a:lnTo>
                    <a:pt x="2203" y="155955"/>
                  </a:lnTo>
                  <a:lnTo>
                    <a:pt x="1445" y="154577"/>
                  </a:lnTo>
                  <a:lnTo>
                    <a:pt x="0" y="148671"/>
                  </a:lnTo>
                  <a:lnTo>
                    <a:pt x="1445" y="142109"/>
                  </a:lnTo>
                  <a:lnTo>
                    <a:pt x="5778" y="136203"/>
                  </a:lnTo>
                  <a:lnTo>
                    <a:pt x="10833" y="128985"/>
                  </a:lnTo>
                  <a:lnTo>
                    <a:pt x="19500" y="123080"/>
                  </a:lnTo>
                  <a:lnTo>
                    <a:pt x="30333" y="117174"/>
                  </a:lnTo>
                  <a:lnTo>
                    <a:pt x="38999" y="112580"/>
                  </a:lnTo>
                  <a:lnTo>
                    <a:pt x="48388" y="106675"/>
                  </a:lnTo>
                  <a:lnTo>
                    <a:pt x="59221" y="97488"/>
                  </a:lnTo>
                  <a:lnTo>
                    <a:pt x="64998" y="91582"/>
                  </a:lnTo>
                  <a:lnTo>
                    <a:pt x="69332" y="85677"/>
                  </a:lnTo>
                  <a:lnTo>
                    <a:pt x="74387" y="79115"/>
                  </a:lnTo>
                  <a:lnTo>
                    <a:pt x="78720" y="71240"/>
                  </a:lnTo>
                  <a:lnTo>
                    <a:pt x="82331" y="62710"/>
                  </a:lnTo>
                  <a:lnTo>
                    <a:pt x="85220" y="53523"/>
                  </a:lnTo>
                  <a:lnTo>
                    <a:pt x="87387" y="43680"/>
                  </a:lnTo>
                  <a:lnTo>
                    <a:pt x="87387" y="33181"/>
                  </a:lnTo>
                  <a:lnTo>
                    <a:pt x="87387" y="20057"/>
                  </a:lnTo>
                  <a:lnTo>
                    <a:pt x="84498" y="8246"/>
                  </a:lnTo>
                  <a:lnTo>
                    <a:pt x="81977" y="0"/>
                  </a:lnTo>
                  <a:close/>
                </a:path>
              </a:pathLst>
            </a:custGeom>
          </p:spPr>
        </p:pic>
        <p:pic>
          <p:nvPicPr>
            <p:cNvPr id="80" name="صورة 79">
              <a:extLst>
                <a:ext uri="{FF2B5EF4-FFF2-40B4-BE49-F238E27FC236}">
                  <a16:creationId xmlns:a16="http://schemas.microsoft.com/office/drawing/2014/main" id="{331D7FE0-0CAE-4144-B424-229DCD33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49" t="72434" r="19769" b="26123"/>
            <a:stretch>
              <a:fillRect/>
            </a:stretch>
          </p:blipFill>
          <p:spPr>
            <a:xfrm>
              <a:off x="5980777" y="4537370"/>
              <a:ext cx="79761" cy="77674"/>
            </a:xfrm>
            <a:custGeom>
              <a:avLst/>
              <a:gdLst>
                <a:gd name="connsiteX0" fmla="*/ 0 w 79761"/>
                <a:gd name="connsiteY0" fmla="*/ 0 h 77674"/>
                <a:gd name="connsiteX1" fmla="*/ 2748 w 79761"/>
                <a:gd name="connsiteY1" fmla="*/ 5411 h 77674"/>
                <a:gd name="connsiteX2" fmla="*/ 7081 w 79761"/>
                <a:gd name="connsiteY2" fmla="*/ 13286 h 77674"/>
                <a:gd name="connsiteX3" fmla="*/ 12137 w 79761"/>
                <a:gd name="connsiteY3" fmla="*/ 19848 h 77674"/>
                <a:gd name="connsiteX4" fmla="*/ 16470 w 79761"/>
                <a:gd name="connsiteY4" fmla="*/ 25753 h 77674"/>
                <a:gd name="connsiteX5" fmla="*/ 22248 w 79761"/>
                <a:gd name="connsiteY5" fmla="*/ 31659 h 77674"/>
                <a:gd name="connsiteX6" fmla="*/ 33081 w 79761"/>
                <a:gd name="connsiteY6" fmla="*/ 40846 h 77674"/>
                <a:gd name="connsiteX7" fmla="*/ 42469 w 79761"/>
                <a:gd name="connsiteY7" fmla="*/ 46751 h 77674"/>
                <a:gd name="connsiteX8" fmla="*/ 51136 w 79761"/>
                <a:gd name="connsiteY8" fmla="*/ 51345 h 77674"/>
                <a:gd name="connsiteX9" fmla="*/ 61969 w 79761"/>
                <a:gd name="connsiteY9" fmla="*/ 57251 h 77674"/>
                <a:gd name="connsiteX10" fmla="*/ 70635 w 79761"/>
                <a:gd name="connsiteY10" fmla="*/ 63156 h 77674"/>
                <a:gd name="connsiteX11" fmla="*/ 75690 w 79761"/>
                <a:gd name="connsiteY11" fmla="*/ 70374 h 77674"/>
                <a:gd name="connsiteX12" fmla="*/ 79301 w 79761"/>
                <a:gd name="connsiteY12" fmla="*/ 76280 h 77674"/>
                <a:gd name="connsiteX13" fmla="*/ 79761 w 79761"/>
                <a:gd name="connsiteY13" fmla="*/ 77674 h 77674"/>
                <a:gd name="connsiteX14" fmla="*/ 77157 w 79761"/>
                <a:gd name="connsiteY14" fmla="*/ 74122 h 77674"/>
                <a:gd name="connsiteX15" fmla="*/ 72824 w 79761"/>
                <a:gd name="connsiteY15" fmla="*/ 68868 h 77674"/>
                <a:gd name="connsiteX16" fmla="*/ 67045 w 79761"/>
                <a:gd name="connsiteY16" fmla="*/ 64927 h 77674"/>
                <a:gd name="connsiteX17" fmla="*/ 61267 w 79761"/>
                <a:gd name="connsiteY17" fmla="*/ 60987 h 77674"/>
                <a:gd name="connsiteX18" fmla="*/ 53322 w 79761"/>
                <a:gd name="connsiteY18" fmla="*/ 57047 h 77674"/>
                <a:gd name="connsiteX19" fmla="*/ 44655 w 79761"/>
                <a:gd name="connsiteY19" fmla="*/ 52449 h 77674"/>
                <a:gd name="connsiteX20" fmla="*/ 35266 w 79761"/>
                <a:gd name="connsiteY20" fmla="*/ 46539 h 77674"/>
                <a:gd name="connsiteX21" fmla="*/ 24432 w 79761"/>
                <a:gd name="connsiteY21" fmla="*/ 36687 h 77674"/>
                <a:gd name="connsiteX22" fmla="*/ 18654 w 79761"/>
                <a:gd name="connsiteY22" fmla="*/ 31434 h 77674"/>
                <a:gd name="connsiteX23" fmla="*/ 14320 w 79761"/>
                <a:gd name="connsiteY23" fmla="*/ 24866 h 77674"/>
                <a:gd name="connsiteX24" fmla="*/ 9265 w 79761"/>
                <a:gd name="connsiteY24" fmla="*/ 17642 h 77674"/>
                <a:gd name="connsiteX25" fmla="*/ 4931 w 79761"/>
                <a:gd name="connsiteY25" fmla="*/ 10418 h 77674"/>
                <a:gd name="connsiteX26" fmla="*/ 597 w 79761"/>
                <a:gd name="connsiteY26" fmla="*/ 2537 h 77674"/>
                <a:gd name="connsiteX27" fmla="*/ 0 w 79761"/>
                <a:gd name="connsiteY27" fmla="*/ 0 h 7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761" h="77674">
                  <a:moveTo>
                    <a:pt x="0" y="0"/>
                  </a:moveTo>
                  <a:lnTo>
                    <a:pt x="2748" y="5411"/>
                  </a:lnTo>
                  <a:lnTo>
                    <a:pt x="7081" y="13286"/>
                  </a:lnTo>
                  <a:lnTo>
                    <a:pt x="12137" y="19848"/>
                  </a:lnTo>
                  <a:lnTo>
                    <a:pt x="16470" y="25753"/>
                  </a:lnTo>
                  <a:lnTo>
                    <a:pt x="22248" y="31659"/>
                  </a:lnTo>
                  <a:lnTo>
                    <a:pt x="33081" y="40846"/>
                  </a:lnTo>
                  <a:lnTo>
                    <a:pt x="42469" y="46751"/>
                  </a:lnTo>
                  <a:lnTo>
                    <a:pt x="51136" y="51345"/>
                  </a:lnTo>
                  <a:lnTo>
                    <a:pt x="61969" y="57251"/>
                  </a:lnTo>
                  <a:lnTo>
                    <a:pt x="70635" y="63156"/>
                  </a:lnTo>
                  <a:lnTo>
                    <a:pt x="75690" y="70374"/>
                  </a:lnTo>
                  <a:lnTo>
                    <a:pt x="79301" y="76280"/>
                  </a:lnTo>
                  <a:lnTo>
                    <a:pt x="79761" y="77674"/>
                  </a:lnTo>
                  <a:lnTo>
                    <a:pt x="77157" y="74122"/>
                  </a:lnTo>
                  <a:lnTo>
                    <a:pt x="72824" y="68868"/>
                  </a:lnTo>
                  <a:lnTo>
                    <a:pt x="67045" y="64927"/>
                  </a:lnTo>
                  <a:lnTo>
                    <a:pt x="61267" y="60987"/>
                  </a:lnTo>
                  <a:lnTo>
                    <a:pt x="53322" y="57047"/>
                  </a:lnTo>
                  <a:lnTo>
                    <a:pt x="44655" y="52449"/>
                  </a:lnTo>
                  <a:lnTo>
                    <a:pt x="35266" y="46539"/>
                  </a:lnTo>
                  <a:lnTo>
                    <a:pt x="24432" y="36687"/>
                  </a:lnTo>
                  <a:lnTo>
                    <a:pt x="18654" y="31434"/>
                  </a:lnTo>
                  <a:lnTo>
                    <a:pt x="14320" y="24866"/>
                  </a:lnTo>
                  <a:lnTo>
                    <a:pt x="9265" y="17642"/>
                  </a:lnTo>
                  <a:lnTo>
                    <a:pt x="4931" y="10418"/>
                  </a:lnTo>
                  <a:lnTo>
                    <a:pt x="597" y="2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1" name="صورة 80">
              <a:extLst>
                <a:ext uri="{FF2B5EF4-FFF2-40B4-BE49-F238E27FC236}">
                  <a16:creationId xmlns:a16="http://schemas.microsoft.com/office/drawing/2014/main" id="{4486EBD5-5777-4A17-82D9-4C75E27A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74" t="73877" r="19682" b="15076"/>
            <a:stretch>
              <a:fillRect/>
            </a:stretch>
          </p:blipFill>
          <p:spPr>
            <a:xfrm>
              <a:off x="4836177" y="4615044"/>
              <a:ext cx="1228257" cy="594680"/>
            </a:xfrm>
            <a:custGeom>
              <a:avLst/>
              <a:gdLst>
                <a:gd name="connsiteX0" fmla="*/ 1224361 w 1228257"/>
                <a:gd name="connsiteY0" fmla="*/ 0 h 594680"/>
                <a:gd name="connsiteX1" fmla="*/ 1224646 w 1228257"/>
                <a:gd name="connsiteY1" fmla="*/ 388 h 594680"/>
                <a:gd name="connsiteX2" fmla="*/ 1226813 w 1228257"/>
                <a:gd name="connsiteY2" fmla="*/ 4986 h 594680"/>
                <a:gd name="connsiteX3" fmla="*/ 1228257 w 1228257"/>
                <a:gd name="connsiteY3" fmla="*/ 8926 h 594680"/>
                <a:gd name="connsiteX4" fmla="*/ 1228257 w 1228257"/>
                <a:gd name="connsiteY4" fmla="*/ 12867 h 594680"/>
                <a:gd name="connsiteX5" fmla="*/ 1226813 w 1228257"/>
                <a:gd name="connsiteY5" fmla="*/ 16807 h 594680"/>
                <a:gd name="connsiteX6" fmla="*/ 1224646 w 1228257"/>
                <a:gd name="connsiteY6" fmla="*/ 20747 h 594680"/>
                <a:gd name="connsiteX7" fmla="*/ 1221757 w 1228257"/>
                <a:gd name="connsiteY7" fmla="*/ 24688 h 594680"/>
                <a:gd name="connsiteX8" fmla="*/ 1217424 w 1228257"/>
                <a:gd name="connsiteY8" fmla="*/ 27972 h 594680"/>
                <a:gd name="connsiteX9" fmla="*/ 1211645 w 1228257"/>
                <a:gd name="connsiteY9" fmla="*/ 29285 h 594680"/>
                <a:gd name="connsiteX10" fmla="*/ 1205867 w 1228257"/>
                <a:gd name="connsiteY10" fmla="*/ 31255 h 594680"/>
                <a:gd name="connsiteX11" fmla="*/ 1197922 w 1228257"/>
                <a:gd name="connsiteY11" fmla="*/ 32569 h 594680"/>
                <a:gd name="connsiteX12" fmla="*/ 1189255 w 1228257"/>
                <a:gd name="connsiteY12" fmla="*/ 32569 h 594680"/>
                <a:gd name="connsiteX13" fmla="*/ 1007968 w 1228257"/>
                <a:gd name="connsiteY13" fmla="*/ 32569 h 594680"/>
                <a:gd name="connsiteX14" fmla="*/ 1007968 w 1228257"/>
                <a:gd name="connsiteY14" fmla="*/ 34539 h 594680"/>
                <a:gd name="connsiteX15" fmla="*/ 613613 w 1228257"/>
                <a:gd name="connsiteY15" fmla="*/ 34539 h 594680"/>
                <a:gd name="connsiteX16" fmla="*/ 613613 w 1228257"/>
                <a:gd name="connsiteY16" fmla="*/ 560592 h 594680"/>
                <a:gd name="connsiteX17" fmla="*/ 613613 w 1228257"/>
                <a:gd name="connsiteY17" fmla="*/ 568472 h 594680"/>
                <a:gd name="connsiteX18" fmla="*/ 615057 w 1228257"/>
                <a:gd name="connsiteY18" fmla="*/ 574383 h 594680"/>
                <a:gd name="connsiteX19" fmla="*/ 617224 w 1228257"/>
                <a:gd name="connsiteY19" fmla="*/ 580294 h 594680"/>
                <a:gd name="connsiteX20" fmla="*/ 619391 w 1228257"/>
                <a:gd name="connsiteY20" fmla="*/ 585548 h 594680"/>
                <a:gd name="connsiteX21" fmla="*/ 622280 w 1228257"/>
                <a:gd name="connsiteY21" fmla="*/ 588832 h 594680"/>
                <a:gd name="connsiteX22" fmla="*/ 626613 w 1228257"/>
                <a:gd name="connsiteY22" fmla="*/ 592115 h 594680"/>
                <a:gd name="connsiteX23" fmla="*/ 630947 w 1228257"/>
                <a:gd name="connsiteY23" fmla="*/ 594086 h 594680"/>
                <a:gd name="connsiteX24" fmla="*/ 634763 w 1228257"/>
                <a:gd name="connsiteY24" fmla="*/ 594664 h 594680"/>
                <a:gd name="connsiteX25" fmla="*/ 634655 w 1228257"/>
                <a:gd name="connsiteY25" fmla="*/ 594680 h 594680"/>
                <a:gd name="connsiteX26" fmla="*/ 630326 w 1228257"/>
                <a:gd name="connsiteY26" fmla="*/ 594680 h 594680"/>
                <a:gd name="connsiteX27" fmla="*/ 626718 w 1228257"/>
                <a:gd name="connsiteY27" fmla="*/ 594680 h 594680"/>
                <a:gd name="connsiteX28" fmla="*/ 622388 w 1228257"/>
                <a:gd name="connsiteY28" fmla="*/ 592710 h 594680"/>
                <a:gd name="connsiteX29" fmla="*/ 619502 w 1228257"/>
                <a:gd name="connsiteY29" fmla="*/ 590739 h 594680"/>
                <a:gd name="connsiteX30" fmla="*/ 615894 w 1228257"/>
                <a:gd name="connsiteY30" fmla="*/ 588112 h 594680"/>
                <a:gd name="connsiteX31" fmla="*/ 613729 w 1228257"/>
                <a:gd name="connsiteY31" fmla="*/ 585485 h 594680"/>
                <a:gd name="connsiteX32" fmla="*/ 611565 w 1228257"/>
                <a:gd name="connsiteY32" fmla="*/ 580230 h 594680"/>
                <a:gd name="connsiteX33" fmla="*/ 609400 w 1228257"/>
                <a:gd name="connsiteY33" fmla="*/ 575633 h 594680"/>
                <a:gd name="connsiteX34" fmla="*/ 609400 w 1228257"/>
                <a:gd name="connsiteY34" fmla="*/ 34430 h 594680"/>
                <a:gd name="connsiteX35" fmla="*/ 2541 w 1228257"/>
                <a:gd name="connsiteY35" fmla="*/ 34430 h 594680"/>
                <a:gd name="connsiteX36" fmla="*/ 0 w 1228257"/>
                <a:gd name="connsiteY36" fmla="*/ 36165 h 594680"/>
                <a:gd name="connsiteX37" fmla="*/ 0 w 1228257"/>
                <a:gd name="connsiteY37" fmla="*/ 35515 h 594680"/>
                <a:gd name="connsiteX38" fmla="*/ 2888 w 1228257"/>
                <a:gd name="connsiteY38" fmla="*/ 29608 h 594680"/>
                <a:gd name="connsiteX39" fmla="*/ 8663 w 1228257"/>
                <a:gd name="connsiteY39" fmla="*/ 25015 h 594680"/>
                <a:gd name="connsiteX40" fmla="*/ 13717 w 1228257"/>
                <a:gd name="connsiteY40" fmla="*/ 21734 h 594680"/>
                <a:gd name="connsiteX41" fmla="*/ 20213 w 1228257"/>
                <a:gd name="connsiteY41" fmla="*/ 19765 h 594680"/>
                <a:gd name="connsiteX42" fmla="*/ 28876 w 1228257"/>
                <a:gd name="connsiteY42" fmla="*/ 19109 h 594680"/>
                <a:gd name="connsiteX43" fmla="*/ 37539 w 1228257"/>
                <a:gd name="connsiteY43" fmla="*/ 17796 h 594680"/>
                <a:gd name="connsiteX44" fmla="*/ 218735 w 1228257"/>
                <a:gd name="connsiteY44" fmla="*/ 17796 h 594680"/>
                <a:gd name="connsiteX45" fmla="*/ 218735 w 1228257"/>
                <a:gd name="connsiteY45" fmla="*/ 17141 h 594680"/>
                <a:gd name="connsiteX46" fmla="*/ 610753 w 1228257"/>
                <a:gd name="connsiteY46" fmla="*/ 17141 h 594680"/>
                <a:gd name="connsiteX47" fmla="*/ 610753 w 1228257"/>
                <a:gd name="connsiteY47" fmla="*/ 20917 h 594680"/>
                <a:gd name="connsiteX48" fmla="*/ 1215957 w 1228257"/>
                <a:gd name="connsiteY48" fmla="*/ 20917 h 594680"/>
                <a:gd name="connsiteX49" fmla="*/ 1221735 w 1228257"/>
                <a:gd name="connsiteY49" fmla="*/ 16323 h 594680"/>
                <a:gd name="connsiteX50" fmla="*/ 1224624 w 1228257"/>
                <a:gd name="connsiteY50" fmla="*/ 11074 h 594680"/>
                <a:gd name="connsiteX51" fmla="*/ 1226068 w 1228257"/>
                <a:gd name="connsiteY51" fmla="*/ 5168 h 594680"/>
                <a:gd name="connsiteX52" fmla="*/ 1224361 w 1228257"/>
                <a:gd name="connsiteY52" fmla="*/ 0 h 5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28257" h="594680">
                  <a:moveTo>
                    <a:pt x="1224361" y="0"/>
                  </a:moveTo>
                  <a:lnTo>
                    <a:pt x="1224646" y="388"/>
                  </a:lnTo>
                  <a:lnTo>
                    <a:pt x="1226813" y="4986"/>
                  </a:lnTo>
                  <a:lnTo>
                    <a:pt x="1228257" y="8926"/>
                  </a:lnTo>
                  <a:lnTo>
                    <a:pt x="1228257" y="12867"/>
                  </a:lnTo>
                  <a:lnTo>
                    <a:pt x="1226813" y="16807"/>
                  </a:lnTo>
                  <a:lnTo>
                    <a:pt x="1224646" y="20747"/>
                  </a:lnTo>
                  <a:lnTo>
                    <a:pt x="1221757" y="24688"/>
                  </a:lnTo>
                  <a:lnTo>
                    <a:pt x="1217424" y="27972"/>
                  </a:lnTo>
                  <a:lnTo>
                    <a:pt x="1211645" y="29285"/>
                  </a:lnTo>
                  <a:lnTo>
                    <a:pt x="1205867" y="31255"/>
                  </a:lnTo>
                  <a:lnTo>
                    <a:pt x="1197922" y="32569"/>
                  </a:lnTo>
                  <a:lnTo>
                    <a:pt x="1189255" y="32569"/>
                  </a:lnTo>
                  <a:lnTo>
                    <a:pt x="1007968" y="32569"/>
                  </a:lnTo>
                  <a:lnTo>
                    <a:pt x="1007968" y="34539"/>
                  </a:lnTo>
                  <a:lnTo>
                    <a:pt x="613613" y="34539"/>
                  </a:lnTo>
                  <a:lnTo>
                    <a:pt x="613613" y="560592"/>
                  </a:lnTo>
                  <a:lnTo>
                    <a:pt x="613613" y="568472"/>
                  </a:lnTo>
                  <a:lnTo>
                    <a:pt x="615057" y="574383"/>
                  </a:lnTo>
                  <a:lnTo>
                    <a:pt x="617224" y="580294"/>
                  </a:lnTo>
                  <a:lnTo>
                    <a:pt x="619391" y="585548"/>
                  </a:lnTo>
                  <a:lnTo>
                    <a:pt x="622280" y="588832"/>
                  </a:lnTo>
                  <a:lnTo>
                    <a:pt x="626613" y="592115"/>
                  </a:lnTo>
                  <a:lnTo>
                    <a:pt x="630947" y="594086"/>
                  </a:lnTo>
                  <a:lnTo>
                    <a:pt x="634763" y="594664"/>
                  </a:lnTo>
                  <a:lnTo>
                    <a:pt x="634655" y="594680"/>
                  </a:lnTo>
                  <a:lnTo>
                    <a:pt x="630326" y="594680"/>
                  </a:lnTo>
                  <a:lnTo>
                    <a:pt x="626718" y="594680"/>
                  </a:lnTo>
                  <a:lnTo>
                    <a:pt x="622388" y="592710"/>
                  </a:lnTo>
                  <a:lnTo>
                    <a:pt x="619502" y="590739"/>
                  </a:lnTo>
                  <a:lnTo>
                    <a:pt x="615894" y="588112"/>
                  </a:lnTo>
                  <a:lnTo>
                    <a:pt x="613729" y="585485"/>
                  </a:lnTo>
                  <a:lnTo>
                    <a:pt x="611565" y="580230"/>
                  </a:lnTo>
                  <a:lnTo>
                    <a:pt x="609400" y="575633"/>
                  </a:lnTo>
                  <a:lnTo>
                    <a:pt x="609400" y="34430"/>
                  </a:lnTo>
                  <a:lnTo>
                    <a:pt x="2541" y="34430"/>
                  </a:lnTo>
                  <a:lnTo>
                    <a:pt x="0" y="36165"/>
                  </a:lnTo>
                  <a:lnTo>
                    <a:pt x="0" y="35515"/>
                  </a:lnTo>
                  <a:lnTo>
                    <a:pt x="2888" y="29608"/>
                  </a:lnTo>
                  <a:lnTo>
                    <a:pt x="8663" y="25015"/>
                  </a:lnTo>
                  <a:lnTo>
                    <a:pt x="13717" y="21734"/>
                  </a:lnTo>
                  <a:lnTo>
                    <a:pt x="20213" y="19765"/>
                  </a:lnTo>
                  <a:lnTo>
                    <a:pt x="28876" y="19109"/>
                  </a:lnTo>
                  <a:lnTo>
                    <a:pt x="37539" y="17796"/>
                  </a:lnTo>
                  <a:lnTo>
                    <a:pt x="218735" y="17796"/>
                  </a:lnTo>
                  <a:lnTo>
                    <a:pt x="218735" y="17141"/>
                  </a:lnTo>
                  <a:lnTo>
                    <a:pt x="610753" y="17141"/>
                  </a:lnTo>
                  <a:lnTo>
                    <a:pt x="610753" y="20917"/>
                  </a:lnTo>
                  <a:lnTo>
                    <a:pt x="1215957" y="20917"/>
                  </a:lnTo>
                  <a:lnTo>
                    <a:pt x="1221735" y="16323"/>
                  </a:lnTo>
                  <a:lnTo>
                    <a:pt x="1224624" y="11074"/>
                  </a:lnTo>
                  <a:lnTo>
                    <a:pt x="1226068" y="5168"/>
                  </a:lnTo>
                  <a:lnTo>
                    <a:pt x="1224361" y="0"/>
                  </a:lnTo>
                  <a:close/>
                </a:path>
              </a:pathLst>
            </a:custGeom>
          </p:spPr>
        </p:pic>
        <p:pic>
          <p:nvPicPr>
            <p:cNvPr id="82" name="صورة 81">
              <a:extLst>
                <a:ext uri="{FF2B5EF4-FFF2-40B4-BE49-F238E27FC236}">
                  <a16:creationId xmlns:a16="http://schemas.microsoft.com/office/drawing/2014/main" id="{4CFB2D49-100E-4BF5-9B7C-7AD51781D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7" t="74549" r="45175" b="22226"/>
            <a:stretch>
              <a:fillRect/>
            </a:stretch>
          </p:blipFill>
          <p:spPr>
            <a:xfrm>
              <a:off x="4830059" y="4651209"/>
              <a:ext cx="93468" cy="173609"/>
            </a:xfrm>
            <a:custGeom>
              <a:avLst/>
              <a:gdLst>
                <a:gd name="connsiteX0" fmla="*/ 6118 w 93468"/>
                <a:gd name="connsiteY0" fmla="*/ 0 h 173609"/>
                <a:gd name="connsiteX1" fmla="*/ 6118 w 93468"/>
                <a:gd name="connsiteY1" fmla="*/ 5256 h 173609"/>
                <a:gd name="connsiteX2" fmla="*/ 6840 w 93468"/>
                <a:gd name="connsiteY2" fmla="*/ 11162 h 173609"/>
                <a:gd name="connsiteX3" fmla="*/ 10450 w 93468"/>
                <a:gd name="connsiteY3" fmla="*/ 18380 h 173609"/>
                <a:gd name="connsiteX4" fmla="*/ 16947 w 93468"/>
                <a:gd name="connsiteY4" fmla="*/ 24286 h 173609"/>
                <a:gd name="connsiteX5" fmla="*/ 24166 w 93468"/>
                <a:gd name="connsiteY5" fmla="*/ 30192 h 173609"/>
                <a:gd name="connsiteX6" fmla="*/ 34994 w 93468"/>
                <a:gd name="connsiteY6" fmla="*/ 36099 h 173609"/>
                <a:gd name="connsiteX7" fmla="*/ 43657 w 93468"/>
                <a:gd name="connsiteY7" fmla="*/ 40692 h 173609"/>
                <a:gd name="connsiteX8" fmla="*/ 53764 w 93468"/>
                <a:gd name="connsiteY8" fmla="*/ 46598 h 173609"/>
                <a:gd name="connsiteX9" fmla="*/ 63870 w 93468"/>
                <a:gd name="connsiteY9" fmla="*/ 55785 h 173609"/>
                <a:gd name="connsiteX10" fmla="*/ 69645 w 93468"/>
                <a:gd name="connsiteY10" fmla="*/ 61692 h 173609"/>
                <a:gd name="connsiteX11" fmla="*/ 74699 w 93468"/>
                <a:gd name="connsiteY11" fmla="*/ 67598 h 173609"/>
                <a:gd name="connsiteX12" fmla="*/ 79030 w 93468"/>
                <a:gd name="connsiteY12" fmla="*/ 74816 h 173609"/>
                <a:gd name="connsiteX13" fmla="*/ 83362 w 93468"/>
                <a:gd name="connsiteY13" fmla="*/ 82035 h 173609"/>
                <a:gd name="connsiteX14" fmla="*/ 87692 w 93468"/>
                <a:gd name="connsiteY14" fmla="*/ 90566 h 173609"/>
                <a:gd name="connsiteX15" fmla="*/ 89858 w 93468"/>
                <a:gd name="connsiteY15" fmla="*/ 99753 h 173609"/>
                <a:gd name="connsiteX16" fmla="*/ 92024 w 93468"/>
                <a:gd name="connsiteY16" fmla="*/ 109597 h 173609"/>
                <a:gd name="connsiteX17" fmla="*/ 93468 w 93468"/>
                <a:gd name="connsiteY17" fmla="*/ 120096 h 173609"/>
                <a:gd name="connsiteX18" fmla="*/ 92024 w 93468"/>
                <a:gd name="connsiteY18" fmla="*/ 133221 h 173609"/>
                <a:gd name="connsiteX19" fmla="*/ 89858 w 93468"/>
                <a:gd name="connsiteY19" fmla="*/ 145033 h 173609"/>
                <a:gd name="connsiteX20" fmla="*/ 85527 w 93468"/>
                <a:gd name="connsiteY20" fmla="*/ 156845 h 173609"/>
                <a:gd name="connsiteX21" fmla="*/ 80474 w 93468"/>
                <a:gd name="connsiteY21" fmla="*/ 167345 h 173609"/>
                <a:gd name="connsiteX22" fmla="*/ 75736 w 93468"/>
                <a:gd name="connsiteY22" fmla="*/ 173609 h 173609"/>
                <a:gd name="connsiteX23" fmla="*/ 79375 w 93468"/>
                <a:gd name="connsiteY23" fmla="*/ 165092 h 173609"/>
                <a:gd name="connsiteX24" fmla="*/ 83705 w 93468"/>
                <a:gd name="connsiteY24" fmla="*/ 154583 h 173609"/>
                <a:gd name="connsiteX25" fmla="*/ 85869 w 93468"/>
                <a:gd name="connsiteY25" fmla="*/ 141447 h 173609"/>
                <a:gd name="connsiteX26" fmla="*/ 87313 w 93468"/>
                <a:gd name="connsiteY26" fmla="*/ 129625 h 173609"/>
                <a:gd name="connsiteX27" fmla="*/ 85869 w 93468"/>
                <a:gd name="connsiteY27" fmla="*/ 119116 h 173609"/>
                <a:gd name="connsiteX28" fmla="*/ 83705 w 93468"/>
                <a:gd name="connsiteY28" fmla="*/ 109264 h 173609"/>
                <a:gd name="connsiteX29" fmla="*/ 81540 w 93468"/>
                <a:gd name="connsiteY29" fmla="*/ 99412 h 173609"/>
                <a:gd name="connsiteX30" fmla="*/ 77210 w 93468"/>
                <a:gd name="connsiteY30" fmla="*/ 91530 h 173609"/>
                <a:gd name="connsiteX31" fmla="*/ 72881 w 93468"/>
                <a:gd name="connsiteY31" fmla="*/ 83649 h 173609"/>
                <a:gd name="connsiteX32" fmla="*/ 68551 w 93468"/>
                <a:gd name="connsiteY32" fmla="*/ 77081 h 173609"/>
                <a:gd name="connsiteX33" fmla="*/ 63500 w 93468"/>
                <a:gd name="connsiteY33" fmla="*/ 69856 h 173609"/>
                <a:gd name="connsiteX34" fmla="*/ 57727 w 93468"/>
                <a:gd name="connsiteY34" fmla="*/ 65258 h 173609"/>
                <a:gd name="connsiteX35" fmla="*/ 47625 w 93468"/>
                <a:gd name="connsiteY35" fmla="*/ 56063 h 173609"/>
                <a:gd name="connsiteX36" fmla="*/ 37523 w 93468"/>
                <a:gd name="connsiteY36" fmla="*/ 49495 h 173609"/>
                <a:gd name="connsiteX37" fmla="*/ 28864 w 93468"/>
                <a:gd name="connsiteY37" fmla="*/ 44241 h 173609"/>
                <a:gd name="connsiteX38" fmla="*/ 18040 w 93468"/>
                <a:gd name="connsiteY38" fmla="*/ 39643 h 173609"/>
                <a:gd name="connsiteX39" fmla="*/ 10824 w 93468"/>
                <a:gd name="connsiteY39" fmla="*/ 33732 h 173609"/>
                <a:gd name="connsiteX40" fmla="*/ 4330 w 93468"/>
                <a:gd name="connsiteY40" fmla="*/ 26507 h 173609"/>
                <a:gd name="connsiteX41" fmla="*/ 722 w 93468"/>
                <a:gd name="connsiteY41" fmla="*/ 19939 h 173609"/>
                <a:gd name="connsiteX42" fmla="*/ 0 w 93468"/>
                <a:gd name="connsiteY42" fmla="*/ 14028 h 173609"/>
                <a:gd name="connsiteX43" fmla="*/ 0 w 93468"/>
                <a:gd name="connsiteY43" fmla="*/ 8117 h 173609"/>
                <a:gd name="connsiteX44" fmla="*/ 2886 w 93468"/>
                <a:gd name="connsiteY44" fmla="*/ 2206 h 173609"/>
                <a:gd name="connsiteX45" fmla="*/ 6118 w 93468"/>
                <a:gd name="connsiteY45" fmla="*/ 0 h 17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468" h="173609">
                  <a:moveTo>
                    <a:pt x="6118" y="0"/>
                  </a:moveTo>
                  <a:lnTo>
                    <a:pt x="6118" y="5256"/>
                  </a:lnTo>
                  <a:lnTo>
                    <a:pt x="6840" y="11162"/>
                  </a:lnTo>
                  <a:lnTo>
                    <a:pt x="10450" y="18380"/>
                  </a:lnTo>
                  <a:lnTo>
                    <a:pt x="16947" y="24286"/>
                  </a:lnTo>
                  <a:lnTo>
                    <a:pt x="24166" y="30192"/>
                  </a:lnTo>
                  <a:lnTo>
                    <a:pt x="34994" y="36099"/>
                  </a:lnTo>
                  <a:lnTo>
                    <a:pt x="43657" y="40692"/>
                  </a:lnTo>
                  <a:lnTo>
                    <a:pt x="53764" y="46598"/>
                  </a:lnTo>
                  <a:lnTo>
                    <a:pt x="63870" y="55785"/>
                  </a:lnTo>
                  <a:lnTo>
                    <a:pt x="69645" y="61692"/>
                  </a:lnTo>
                  <a:lnTo>
                    <a:pt x="74699" y="67598"/>
                  </a:lnTo>
                  <a:lnTo>
                    <a:pt x="79030" y="74816"/>
                  </a:lnTo>
                  <a:lnTo>
                    <a:pt x="83362" y="82035"/>
                  </a:lnTo>
                  <a:lnTo>
                    <a:pt x="87692" y="90566"/>
                  </a:lnTo>
                  <a:lnTo>
                    <a:pt x="89858" y="99753"/>
                  </a:lnTo>
                  <a:lnTo>
                    <a:pt x="92024" y="109597"/>
                  </a:lnTo>
                  <a:lnTo>
                    <a:pt x="93468" y="120096"/>
                  </a:lnTo>
                  <a:lnTo>
                    <a:pt x="92024" y="133221"/>
                  </a:lnTo>
                  <a:lnTo>
                    <a:pt x="89858" y="145033"/>
                  </a:lnTo>
                  <a:lnTo>
                    <a:pt x="85527" y="156845"/>
                  </a:lnTo>
                  <a:lnTo>
                    <a:pt x="80474" y="167345"/>
                  </a:lnTo>
                  <a:lnTo>
                    <a:pt x="75736" y="173609"/>
                  </a:lnTo>
                  <a:lnTo>
                    <a:pt x="79375" y="165092"/>
                  </a:lnTo>
                  <a:lnTo>
                    <a:pt x="83705" y="154583"/>
                  </a:lnTo>
                  <a:lnTo>
                    <a:pt x="85869" y="141447"/>
                  </a:lnTo>
                  <a:lnTo>
                    <a:pt x="87313" y="129625"/>
                  </a:lnTo>
                  <a:lnTo>
                    <a:pt x="85869" y="119116"/>
                  </a:lnTo>
                  <a:lnTo>
                    <a:pt x="83705" y="109264"/>
                  </a:lnTo>
                  <a:lnTo>
                    <a:pt x="81540" y="99412"/>
                  </a:lnTo>
                  <a:lnTo>
                    <a:pt x="77210" y="91530"/>
                  </a:lnTo>
                  <a:lnTo>
                    <a:pt x="72881" y="83649"/>
                  </a:lnTo>
                  <a:lnTo>
                    <a:pt x="68551" y="77081"/>
                  </a:lnTo>
                  <a:lnTo>
                    <a:pt x="63500" y="69856"/>
                  </a:lnTo>
                  <a:lnTo>
                    <a:pt x="57727" y="65258"/>
                  </a:lnTo>
                  <a:lnTo>
                    <a:pt x="47625" y="56063"/>
                  </a:lnTo>
                  <a:lnTo>
                    <a:pt x="37523" y="49495"/>
                  </a:lnTo>
                  <a:lnTo>
                    <a:pt x="28864" y="44241"/>
                  </a:lnTo>
                  <a:lnTo>
                    <a:pt x="18040" y="39643"/>
                  </a:lnTo>
                  <a:lnTo>
                    <a:pt x="10824" y="33732"/>
                  </a:lnTo>
                  <a:lnTo>
                    <a:pt x="4330" y="26507"/>
                  </a:lnTo>
                  <a:lnTo>
                    <a:pt x="722" y="19939"/>
                  </a:lnTo>
                  <a:lnTo>
                    <a:pt x="0" y="14028"/>
                  </a:lnTo>
                  <a:lnTo>
                    <a:pt x="0" y="8117"/>
                  </a:lnTo>
                  <a:lnTo>
                    <a:pt x="2886" y="2206"/>
                  </a:lnTo>
                  <a:lnTo>
                    <a:pt x="6118" y="0"/>
                  </a:lnTo>
                  <a:close/>
                </a:path>
              </a:pathLst>
            </a:custGeom>
          </p:spPr>
        </p:pic>
        <p:pic>
          <p:nvPicPr>
            <p:cNvPr id="83" name="صورة 82">
              <a:extLst>
                <a:ext uri="{FF2B5EF4-FFF2-40B4-BE49-F238E27FC236}">
                  <a16:creationId xmlns:a16="http://schemas.microsoft.com/office/drawing/2014/main" id="{564CB20C-67AC-46BB-9E2D-D7342DA5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74810" r="77306" b="23138"/>
            <a:stretch>
              <a:fillRect/>
            </a:stretch>
          </p:blipFill>
          <p:spPr>
            <a:xfrm>
              <a:off x="3398500" y="4665282"/>
              <a:ext cx="87009" cy="110479"/>
            </a:xfrm>
            <a:custGeom>
              <a:avLst/>
              <a:gdLst>
                <a:gd name="connsiteX0" fmla="*/ 2146 w 87009"/>
                <a:gd name="connsiteY0" fmla="*/ 0 h 110479"/>
                <a:gd name="connsiteX1" fmla="*/ 3269 w 87009"/>
                <a:gd name="connsiteY1" fmla="*/ 2380 h 110479"/>
                <a:gd name="connsiteX2" fmla="*/ 6157 w 87009"/>
                <a:gd name="connsiteY2" fmla="*/ 6316 h 110479"/>
                <a:gd name="connsiteX3" fmla="*/ 10488 w 87009"/>
                <a:gd name="connsiteY3" fmla="*/ 11563 h 110479"/>
                <a:gd name="connsiteX4" fmla="*/ 16263 w 87009"/>
                <a:gd name="connsiteY4" fmla="*/ 15499 h 110479"/>
                <a:gd name="connsiteX5" fmla="*/ 22760 w 87009"/>
                <a:gd name="connsiteY5" fmla="*/ 19434 h 110479"/>
                <a:gd name="connsiteX6" fmla="*/ 28536 w 87009"/>
                <a:gd name="connsiteY6" fmla="*/ 23370 h 110479"/>
                <a:gd name="connsiteX7" fmla="*/ 38642 w 87009"/>
                <a:gd name="connsiteY7" fmla="*/ 27961 h 110479"/>
                <a:gd name="connsiteX8" fmla="*/ 47305 w 87009"/>
                <a:gd name="connsiteY8" fmla="*/ 33864 h 110479"/>
                <a:gd name="connsiteX9" fmla="*/ 58133 w 87009"/>
                <a:gd name="connsiteY9" fmla="*/ 43047 h 110479"/>
                <a:gd name="connsiteX10" fmla="*/ 63187 w 87009"/>
                <a:gd name="connsiteY10" fmla="*/ 48950 h 110479"/>
                <a:gd name="connsiteX11" fmla="*/ 68962 w 87009"/>
                <a:gd name="connsiteY11" fmla="*/ 54854 h 110479"/>
                <a:gd name="connsiteX12" fmla="*/ 74015 w 87009"/>
                <a:gd name="connsiteY12" fmla="*/ 62069 h 110479"/>
                <a:gd name="connsiteX13" fmla="*/ 78346 w 87009"/>
                <a:gd name="connsiteY13" fmla="*/ 69284 h 110479"/>
                <a:gd name="connsiteX14" fmla="*/ 81956 w 87009"/>
                <a:gd name="connsiteY14" fmla="*/ 77811 h 110479"/>
                <a:gd name="connsiteX15" fmla="*/ 84843 w 87009"/>
                <a:gd name="connsiteY15" fmla="*/ 86993 h 110479"/>
                <a:gd name="connsiteX16" fmla="*/ 87009 w 87009"/>
                <a:gd name="connsiteY16" fmla="*/ 96832 h 110479"/>
                <a:gd name="connsiteX17" fmla="*/ 87009 w 87009"/>
                <a:gd name="connsiteY17" fmla="*/ 107327 h 110479"/>
                <a:gd name="connsiteX18" fmla="*/ 86836 w 87009"/>
                <a:gd name="connsiteY18" fmla="*/ 110479 h 110479"/>
                <a:gd name="connsiteX19" fmla="*/ 85220 w 87009"/>
                <a:gd name="connsiteY19" fmla="*/ 103130 h 110479"/>
                <a:gd name="connsiteX20" fmla="*/ 82331 w 87009"/>
                <a:gd name="connsiteY20" fmla="*/ 93273 h 110479"/>
                <a:gd name="connsiteX21" fmla="*/ 78720 w 87009"/>
                <a:gd name="connsiteY21" fmla="*/ 85388 h 110479"/>
                <a:gd name="connsiteX22" fmla="*/ 74387 w 87009"/>
                <a:gd name="connsiteY22" fmla="*/ 77502 h 110479"/>
                <a:gd name="connsiteX23" fmla="*/ 69332 w 87009"/>
                <a:gd name="connsiteY23" fmla="*/ 70931 h 110479"/>
                <a:gd name="connsiteX24" fmla="*/ 63554 w 87009"/>
                <a:gd name="connsiteY24" fmla="*/ 65017 h 110479"/>
                <a:gd name="connsiteX25" fmla="*/ 58499 w 87009"/>
                <a:gd name="connsiteY25" fmla="*/ 59103 h 110479"/>
                <a:gd name="connsiteX26" fmla="*/ 47666 w 87009"/>
                <a:gd name="connsiteY26" fmla="*/ 50560 h 110479"/>
                <a:gd name="connsiteX27" fmla="*/ 38999 w 87009"/>
                <a:gd name="connsiteY27" fmla="*/ 43331 h 110479"/>
                <a:gd name="connsiteX28" fmla="*/ 28888 w 87009"/>
                <a:gd name="connsiteY28" fmla="*/ 38731 h 110479"/>
                <a:gd name="connsiteX29" fmla="*/ 23111 w 87009"/>
                <a:gd name="connsiteY29" fmla="*/ 35446 h 110479"/>
                <a:gd name="connsiteX30" fmla="*/ 16611 w 87009"/>
                <a:gd name="connsiteY30" fmla="*/ 31503 h 110479"/>
                <a:gd name="connsiteX31" fmla="*/ 10833 w 87009"/>
                <a:gd name="connsiteY31" fmla="*/ 26903 h 110479"/>
                <a:gd name="connsiteX32" fmla="*/ 6500 w 87009"/>
                <a:gd name="connsiteY32" fmla="*/ 22960 h 110479"/>
                <a:gd name="connsiteX33" fmla="*/ 3611 w 87009"/>
                <a:gd name="connsiteY33" fmla="*/ 17703 h 110479"/>
                <a:gd name="connsiteX34" fmla="*/ 1445 w 87009"/>
                <a:gd name="connsiteY34" fmla="*/ 13760 h 110479"/>
                <a:gd name="connsiteX35" fmla="*/ 0 w 87009"/>
                <a:gd name="connsiteY35" fmla="*/ 9161 h 110479"/>
                <a:gd name="connsiteX36" fmla="*/ 0 w 87009"/>
                <a:gd name="connsiteY36" fmla="*/ 5218 h 110479"/>
                <a:gd name="connsiteX37" fmla="*/ 1445 w 87009"/>
                <a:gd name="connsiteY37" fmla="*/ 1275 h 110479"/>
                <a:gd name="connsiteX38" fmla="*/ 2146 w 87009"/>
                <a:gd name="connsiteY38" fmla="*/ 0 h 11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009" h="110479">
                  <a:moveTo>
                    <a:pt x="2146" y="0"/>
                  </a:moveTo>
                  <a:lnTo>
                    <a:pt x="3269" y="2380"/>
                  </a:lnTo>
                  <a:lnTo>
                    <a:pt x="6157" y="6316"/>
                  </a:lnTo>
                  <a:lnTo>
                    <a:pt x="10488" y="11563"/>
                  </a:lnTo>
                  <a:lnTo>
                    <a:pt x="16263" y="15499"/>
                  </a:lnTo>
                  <a:lnTo>
                    <a:pt x="22760" y="19434"/>
                  </a:lnTo>
                  <a:lnTo>
                    <a:pt x="28536" y="23370"/>
                  </a:lnTo>
                  <a:lnTo>
                    <a:pt x="38642" y="27961"/>
                  </a:lnTo>
                  <a:lnTo>
                    <a:pt x="47305" y="33864"/>
                  </a:lnTo>
                  <a:lnTo>
                    <a:pt x="58133" y="43047"/>
                  </a:lnTo>
                  <a:lnTo>
                    <a:pt x="63187" y="48950"/>
                  </a:lnTo>
                  <a:lnTo>
                    <a:pt x="68962" y="54854"/>
                  </a:lnTo>
                  <a:lnTo>
                    <a:pt x="74015" y="62069"/>
                  </a:lnTo>
                  <a:lnTo>
                    <a:pt x="78346" y="69284"/>
                  </a:lnTo>
                  <a:lnTo>
                    <a:pt x="81956" y="77811"/>
                  </a:lnTo>
                  <a:lnTo>
                    <a:pt x="84843" y="86993"/>
                  </a:lnTo>
                  <a:lnTo>
                    <a:pt x="87009" y="96832"/>
                  </a:lnTo>
                  <a:lnTo>
                    <a:pt x="87009" y="107327"/>
                  </a:lnTo>
                  <a:lnTo>
                    <a:pt x="86836" y="110479"/>
                  </a:lnTo>
                  <a:lnTo>
                    <a:pt x="85220" y="103130"/>
                  </a:lnTo>
                  <a:lnTo>
                    <a:pt x="82331" y="93273"/>
                  </a:lnTo>
                  <a:lnTo>
                    <a:pt x="78720" y="85388"/>
                  </a:lnTo>
                  <a:lnTo>
                    <a:pt x="74387" y="77502"/>
                  </a:lnTo>
                  <a:lnTo>
                    <a:pt x="69332" y="70931"/>
                  </a:lnTo>
                  <a:lnTo>
                    <a:pt x="63554" y="65017"/>
                  </a:lnTo>
                  <a:lnTo>
                    <a:pt x="58499" y="59103"/>
                  </a:lnTo>
                  <a:lnTo>
                    <a:pt x="47666" y="50560"/>
                  </a:lnTo>
                  <a:lnTo>
                    <a:pt x="38999" y="43331"/>
                  </a:lnTo>
                  <a:lnTo>
                    <a:pt x="28888" y="38731"/>
                  </a:lnTo>
                  <a:lnTo>
                    <a:pt x="23111" y="35446"/>
                  </a:lnTo>
                  <a:lnTo>
                    <a:pt x="16611" y="31503"/>
                  </a:lnTo>
                  <a:lnTo>
                    <a:pt x="10833" y="26903"/>
                  </a:lnTo>
                  <a:lnTo>
                    <a:pt x="6500" y="22960"/>
                  </a:lnTo>
                  <a:lnTo>
                    <a:pt x="3611" y="17703"/>
                  </a:lnTo>
                  <a:lnTo>
                    <a:pt x="1445" y="13760"/>
                  </a:lnTo>
                  <a:lnTo>
                    <a:pt x="0" y="9161"/>
                  </a:lnTo>
                  <a:lnTo>
                    <a:pt x="0" y="5218"/>
                  </a:lnTo>
                  <a:lnTo>
                    <a:pt x="1445" y="1275"/>
                  </a:lnTo>
                  <a:lnTo>
                    <a:pt x="2146" y="0"/>
                  </a:lnTo>
                  <a:close/>
                </a:path>
              </a:pathLst>
            </a:custGeom>
          </p:spPr>
        </p:pic>
        <p:pic>
          <p:nvPicPr>
            <p:cNvPr id="84" name="صورة 83">
              <a:extLst>
                <a:ext uri="{FF2B5EF4-FFF2-40B4-BE49-F238E27FC236}">
                  <a16:creationId xmlns:a16="http://schemas.microsoft.com/office/drawing/2014/main" id="{85689454-1FFC-4A4C-9A28-DAA160CF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74812" r="82752" b="23009"/>
            <a:stretch>
              <a:fillRect/>
            </a:stretch>
          </p:blipFill>
          <p:spPr>
            <a:xfrm>
              <a:off x="3154159" y="4665385"/>
              <a:ext cx="87624" cy="117309"/>
            </a:xfrm>
            <a:custGeom>
              <a:avLst/>
              <a:gdLst>
                <a:gd name="connsiteX0" fmla="*/ 86258 w 87624"/>
                <a:gd name="connsiteY0" fmla="*/ 0 h 117309"/>
                <a:gd name="connsiteX1" fmla="*/ 86902 w 87624"/>
                <a:gd name="connsiteY1" fmla="*/ 1172 h 117309"/>
                <a:gd name="connsiteX2" fmla="*/ 87624 w 87624"/>
                <a:gd name="connsiteY2" fmla="*/ 5115 h 117309"/>
                <a:gd name="connsiteX3" fmla="*/ 87624 w 87624"/>
                <a:gd name="connsiteY3" fmla="*/ 9058 h 117309"/>
                <a:gd name="connsiteX4" fmla="*/ 87624 w 87624"/>
                <a:gd name="connsiteY4" fmla="*/ 13657 h 117309"/>
                <a:gd name="connsiteX5" fmla="*/ 85457 w 87624"/>
                <a:gd name="connsiteY5" fmla="*/ 17600 h 117309"/>
                <a:gd name="connsiteX6" fmla="*/ 82569 w 87624"/>
                <a:gd name="connsiteY6" fmla="*/ 22857 h 117309"/>
                <a:gd name="connsiteX7" fmla="*/ 78235 w 87624"/>
                <a:gd name="connsiteY7" fmla="*/ 26800 h 117309"/>
                <a:gd name="connsiteX8" fmla="*/ 72458 w 87624"/>
                <a:gd name="connsiteY8" fmla="*/ 31400 h 117309"/>
                <a:gd name="connsiteX9" fmla="*/ 65958 w 87624"/>
                <a:gd name="connsiteY9" fmla="*/ 35343 h 117309"/>
                <a:gd name="connsiteX10" fmla="*/ 58736 w 87624"/>
                <a:gd name="connsiteY10" fmla="*/ 38628 h 117309"/>
                <a:gd name="connsiteX11" fmla="*/ 50070 w 87624"/>
                <a:gd name="connsiteY11" fmla="*/ 43228 h 117309"/>
                <a:gd name="connsiteX12" fmla="*/ 40681 w 87624"/>
                <a:gd name="connsiteY12" fmla="*/ 50457 h 117309"/>
                <a:gd name="connsiteX13" fmla="*/ 29848 w 87624"/>
                <a:gd name="connsiteY13" fmla="*/ 59000 h 117309"/>
                <a:gd name="connsiteX14" fmla="*/ 24070 w 87624"/>
                <a:gd name="connsiteY14" fmla="*/ 64914 h 117309"/>
                <a:gd name="connsiteX15" fmla="*/ 19015 w 87624"/>
                <a:gd name="connsiteY15" fmla="*/ 70828 h 117309"/>
                <a:gd name="connsiteX16" fmla="*/ 14682 w 87624"/>
                <a:gd name="connsiteY16" fmla="*/ 77399 h 117309"/>
                <a:gd name="connsiteX17" fmla="*/ 10349 w 87624"/>
                <a:gd name="connsiteY17" fmla="*/ 85285 h 117309"/>
                <a:gd name="connsiteX18" fmla="*/ 6015 w 87624"/>
                <a:gd name="connsiteY18" fmla="*/ 93170 h 117309"/>
                <a:gd name="connsiteX19" fmla="*/ 3849 w 87624"/>
                <a:gd name="connsiteY19" fmla="*/ 103027 h 117309"/>
                <a:gd name="connsiteX20" fmla="*/ 1682 w 87624"/>
                <a:gd name="connsiteY20" fmla="*/ 112884 h 117309"/>
                <a:gd name="connsiteX21" fmla="*/ 1110 w 87624"/>
                <a:gd name="connsiteY21" fmla="*/ 117309 h 117309"/>
                <a:gd name="connsiteX22" fmla="*/ 0 w 87624"/>
                <a:gd name="connsiteY22" fmla="*/ 107224 h 117309"/>
                <a:gd name="connsiteX23" fmla="*/ 1444 w 87624"/>
                <a:gd name="connsiteY23" fmla="*/ 96729 h 117309"/>
                <a:gd name="connsiteX24" fmla="*/ 3609 w 87624"/>
                <a:gd name="connsiteY24" fmla="*/ 86890 h 117309"/>
                <a:gd name="connsiteX25" fmla="*/ 5775 w 87624"/>
                <a:gd name="connsiteY25" fmla="*/ 77708 h 117309"/>
                <a:gd name="connsiteX26" fmla="*/ 10106 w 87624"/>
                <a:gd name="connsiteY26" fmla="*/ 69181 h 117309"/>
                <a:gd name="connsiteX27" fmla="*/ 14438 w 87624"/>
                <a:gd name="connsiteY27" fmla="*/ 61966 h 117309"/>
                <a:gd name="connsiteX28" fmla="*/ 18769 w 87624"/>
                <a:gd name="connsiteY28" fmla="*/ 54751 h 117309"/>
                <a:gd name="connsiteX29" fmla="*/ 23822 w 87624"/>
                <a:gd name="connsiteY29" fmla="*/ 48847 h 117309"/>
                <a:gd name="connsiteX30" fmla="*/ 29597 w 87624"/>
                <a:gd name="connsiteY30" fmla="*/ 42944 h 117309"/>
                <a:gd name="connsiteX31" fmla="*/ 40426 w 87624"/>
                <a:gd name="connsiteY31" fmla="*/ 33761 h 117309"/>
                <a:gd name="connsiteX32" fmla="*/ 49811 w 87624"/>
                <a:gd name="connsiteY32" fmla="*/ 27858 h 117309"/>
                <a:gd name="connsiteX33" fmla="*/ 58473 w 87624"/>
                <a:gd name="connsiteY33" fmla="*/ 23267 h 117309"/>
                <a:gd name="connsiteX34" fmla="*/ 65692 w 87624"/>
                <a:gd name="connsiteY34" fmla="*/ 19331 h 117309"/>
                <a:gd name="connsiteX35" fmla="*/ 72189 w 87624"/>
                <a:gd name="connsiteY35" fmla="*/ 15396 h 117309"/>
                <a:gd name="connsiteX36" fmla="*/ 77965 w 87624"/>
                <a:gd name="connsiteY36" fmla="*/ 11460 h 117309"/>
                <a:gd name="connsiteX37" fmla="*/ 82296 w 87624"/>
                <a:gd name="connsiteY37" fmla="*/ 6213 h 117309"/>
                <a:gd name="connsiteX38" fmla="*/ 85184 w 87624"/>
                <a:gd name="connsiteY38" fmla="*/ 2277 h 117309"/>
                <a:gd name="connsiteX39" fmla="*/ 86258 w 87624"/>
                <a:gd name="connsiteY39" fmla="*/ 0 h 11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624" h="117309">
                  <a:moveTo>
                    <a:pt x="86258" y="0"/>
                  </a:moveTo>
                  <a:lnTo>
                    <a:pt x="86902" y="1172"/>
                  </a:lnTo>
                  <a:lnTo>
                    <a:pt x="87624" y="5115"/>
                  </a:lnTo>
                  <a:lnTo>
                    <a:pt x="87624" y="9058"/>
                  </a:lnTo>
                  <a:lnTo>
                    <a:pt x="87624" y="13657"/>
                  </a:lnTo>
                  <a:lnTo>
                    <a:pt x="85457" y="17600"/>
                  </a:lnTo>
                  <a:lnTo>
                    <a:pt x="82569" y="22857"/>
                  </a:lnTo>
                  <a:lnTo>
                    <a:pt x="78235" y="26800"/>
                  </a:lnTo>
                  <a:lnTo>
                    <a:pt x="72458" y="31400"/>
                  </a:lnTo>
                  <a:lnTo>
                    <a:pt x="65958" y="35343"/>
                  </a:lnTo>
                  <a:lnTo>
                    <a:pt x="58736" y="38628"/>
                  </a:lnTo>
                  <a:lnTo>
                    <a:pt x="50070" y="43228"/>
                  </a:lnTo>
                  <a:lnTo>
                    <a:pt x="40681" y="50457"/>
                  </a:lnTo>
                  <a:lnTo>
                    <a:pt x="29848" y="59000"/>
                  </a:lnTo>
                  <a:lnTo>
                    <a:pt x="24070" y="64914"/>
                  </a:lnTo>
                  <a:lnTo>
                    <a:pt x="19015" y="70828"/>
                  </a:lnTo>
                  <a:lnTo>
                    <a:pt x="14682" y="77399"/>
                  </a:lnTo>
                  <a:lnTo>
                    <a:pt x="10349" y="85285"/>
                  </a:lnTo>
                  <a:lnTo>
                    <a:pt x="6015" y="93170"/>
                  </a:lnTo>
                  <a:lnTo>
                    <a:pt x="3849" y="103027"/>
                  </a:lnTo>
                  <a:lnTo>
                    <a:pt x="1682" y="112884"/>
                  </a:lnTo>
                  <a:lnTo>
                    <a:pt x="1110" y="117309"/>
                  </a:lnTo>
                  <a:lnTo>
                    <a:pt x="0" y="107224"/>
                  </a:lnTo>
                  <a:lnTo>
                    <a:pt x="1444" y="96729"/>
                  </a:lnTo>
                  <a:lnTo>
                    <a:pt x="3609" y="86890"/>
                  </a:lnTo>
                  <a:lnTo>
                    <a:pt x="5775" y="77708"/>
                  </a:lnTo>
                  <a:lnTo>
                    <a:pt x="10106" y="69181"/>
                  </a:lnTo>
                  <a:lnTo>
                    <a:pt x="14438" y="61966"/>
                  </a:lnTo>
                  <a:lnTo>
                    <a:pt x="18769" y="54751"/>
                  </a:lnTo>
                  <a:lnTo>
                    <a:pt x="23822" y="48847"/>
                  </a:lnTo>
                  <a:lnTo>
                    <a:pt x="29597" y="42944"/>
                  </a:lnTo>
                  <a:lnTo>
                    <a:pt x="40426" y="33761"/>
                  </a:lnTo>
                  <a:lnTo>
                    <a:pt x="49811" y="27858"/>
                  </a:lnTo>
                  <a:lnTo>
                    <a:pt x="58473" y="23267"/>
                  </a:lnTo>
                  <a:lnTo>
                    <a:pt x="65692" y="19331"/>
                  </a:lnTo>
                  <a:lnTo>
                    <a:pt x="72189" y="15396"/>
                  </a:lnTo>
                  <a:lnTo>
                    <a:pt x="77965" y="11460"/>
                  </a:lnTo>
                  <a:lnTo>
                    <a:pt x="82296" y="6213"/>
                  </a:lnTo>
                  <a:lnTo>
                    <a:pt x="85184" y="2277"/>
                  </a:lnTo>
                  <a:lnTo>
                    <a:pt x="86258" y="0"/>
                  </a:lnTo>
                  <a:close/>
                </a:path>
              </a:pathLst>
            </a:custGeom>
          </p:spPr>
        </p:pic>
        <p:pic>
          <p:nvPicPr>
            <p:cNvPr id="85" name="صورة 84">
              <a:extLst>
                <a:ext uri="{FF2B5EF4-FFF2-40B4-BE49-F238E27FC236}">
                  <a16:creationId xmlns:a16="http://schemas.microsoft.com/office/drawing/2014/main" id="{08B0EAB8-E2F4-4F73-BAF5-68D808B1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51" t="74930" r="50787" b="23977"/>
            <a:stretch>
              <a:fillRect/>
            </a:stretch>
          </p:blipFill>
          <p:spPr>
            <a:xfrm>
              <a:off x="4602428" y="4671762"/>
              <a:ext cx="69920" cy="58834"/>
            </a:xfrm>
            <a:custGeom>
              <a:avLst/>
              <a:gdLst>
                <a:gd name="connsiteX0" fmla="*/ 69920 w 69920"/>
                <a:gd name="connsiteY0" fmla="*/ 0 h 58834"/>
                <a:gd name="connsiteX1" fmla="*/ 65994 w 69920"/>
                <a:gd name="connsiteY1" fmla="*/ 5954 h 58834"/>
                <a:gd name="connsiteX2" fmla="*/ 60222 w 69920"/>
                <a:gd name="connsiteY2" fmla="*/ 13179 h 58834"/>
                <a:gd name="connsiteX3" fmla="*/ 51563 w 69920"/>
                <a:gd name="connsiteY3" fmla="*/ 19090 h 58834"/>
                <a:gd name="connsiteX4" fmla="*/ 42182 w 69920"/>
                <a:gd name="connsiteY4" fmla="*/ 23688 h 58834"/>
                <a:gd name="connsiteX5" fmla="*/ 32080 w 69920"/>
                <a:gd name="connsiteY5" fmla="*/ 28942 h 58834"/>
                <a:gd name="connsiteX6" fmla="*/ 23421 w 69920"/>
                <a:gd name="connsiteY6" fmla="*/ 35510 h 58834"/>
                <a:gd name="connsiteX7" fmla="*/ 12597 w 69920"/>
                <a:gd name="connsiteY7" fmla="*/ 44705 h 58834"/>
                <a:gd name="connsiteX8" fmla="*/ 7546 w 69920"/>
                <a:gd name="connsiteY8" fmla="*/ 49303 h 58834"/>
                <a:gd name="connsiteX9" fmla="*/ 1773 w 69920"/>
                <a:gd name="connsiteY9" fmla="*/ 56528 h 58834"/>
                <a:gd name="connsiteX10" fmla="*/ 0 w 69920"/>
                <a:gd name="connsiteY10" fmla="*/ 58834 h 58834"/>
                <a:gd name="connsiteX11" fmla="*/ 2742 w 69920"/>
                <a:gd name="connsiteY11" fmla="*/ 54263 h 58834"/>
                <a:gd name="connsiteX12" fmla="*/ 7796 w 69920"/>
                <a:gd name="connsiteY12" fmla="*/ 47045 h 58834"/>
                <a:gd name="connsiteX13" fmla="*/ 13571 w 69920"/>
                <a:gd name="connsiteY13" fmla="*/ 41139 h 58834"/>
                <a:gd name="connsiteX14" fmla="*/ 18624 w 69920"/>
                <a:gd name="connsiteY14" fmla="*/ 35232 h 58834"/>
                <a:gd name="connsiteX15" fmla="*/ 29453 w 69920"/>
                <a:gd name="connsiteY15" fmla="*/ 26045 h 58834"/>
                <a:gd name="connsiteX16" fmla="*/ 38115 w 69920"/>
                <a:gd name="connsiteY16" fmla="*/ 20139 h 58834"/>
                <a:gd name="connsiteX17" fmla="*/ 48222 w 69920"/>
                <a:gd name="connsiteY17" fmla="*/ 15546 h 58834"/>
                <a:gd name="connsiteX18" fmla="*/ 57606 w 69920"/>
                <a:gd name="connsiteY18" fmla="*/ 9639 h 58834"/>
                <a:gd name="connsiteX19" fmla="*/ 66269 w 69920"/>
                <a:gd name="connsiteY19" fmla="*/ 3733 h 58834"/>
                <a:gd name="connsiteX20" fmla="*/ 69920 w 69920"/>
                <a:gd name="connsiteY20" fmla="*/ 0 h 5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920" h="58834">
                  <a:moveTo>
                    <a:pt x="69920" y="0"/>
                  </a:moveTo>
                  <a:lnTo>
                    <a:pt x="65994" y="5954"/>
                  </a:lnTo>
                  <a:lnTo>
                    <a:pt x="60222" y="13179"/>
                  </a:lnTo>
                  <a:lnTo>
                    <a:pt x="51563" y="19090"/>
                  </a:lnTo>
                  <a:lnTo>
                    <a:pt x="42182" y="23688"/>
                  </a:lnTo>
                  <a:lnTo>
                    <a:pt x="32080" y="28942"/>
                  </a:lnTo>
                  <a:lnTo>
                    <a:pt x="23421" y="35510"/>
                  </a:lnTo>
                  <a:lnTo>
                    <a:pt x="12597" y="44705"/>
                  </a:lnTo>
                  <a:lnTo>
                    <a:pt x="7546" y="49303"/>
                  </a:lnTo>
                  <a:lnTo>
                    <a:pt x="1773" y="56528"/>
                  </a:lnTo>
                  <a:lnTo>
                    <a:pt x="0" y="58834"/>
                  </a:lnTo>
                  <a:lnTo>
                    <a:pt x="2742" y="54263"/>
                  </a:lnTo>
                  <a:lnTo>
                    <a:pt x="7796" y="47045"/>
                  </a:lnTo>
                  <a:lnTo>
                    <a:pt x="13571" y="41139"/>
                  </a:lnTo>
                  <a:lnTo>
                    <a:pt x="18624" y="35232"/>
                  </a:lnTo>
                  <a:lnTo>
                    <a:pt x="29453" y="26045"/>
                  </a:lnTo>
                  <a:lnTo>
                    <a:pt x="38115" y="20139"/>
                  </a:lnTo>
                  <a:lnTo>
                    <a:pt x="48222" y="15546"/>
                  </a:lnTo>
                  <a:lnTo>
                    <a:pt x="57606" y="9639"/>
                  </a:lnTo>
                  <a:lnTo>
                    <a:pt x="66269" y="3733"/>
                  </a:lnTo>
                  <a:lnTo>
                    <a:pt x="69920" y="0"/>
                  </a:lnTo>
                  <a:close/>
                </a:path>
              </a:pathLst>
            </a:custGeom>
          </p:spPr>
        </p:pic>
        <p:pic>
          <p:nvPicPr>
            <p:cNvPr id="86" name="صورة 85">
              <a:extLst>
                <a:ext uri="{FF2B5EF4-FFF2-40B4-BE49-F238E27FC236}">
                  <a16:creationId xmlns:a16="http://schemas.microsoft.com/office/drawing/2014/main" id="{266B7B5E-38A8-4EED-9AF5-2946D49D6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7" t="76023" r="45571" b="20798"/>
            <a:stretch>
              <a:fillRect/>
            </a:stretch>
          </p:blipFill>
          <p:spPr>
            <a:xfrm>
              <a:off x="4586161" y="4730596"/>
              <a:ext cx="319634" cy="171089"/>
            </a:xfrm>
            <a:custGeom>
              <a:avLst/>
              <a:gdLst>
                <a:gd name="connsiteX0" fmla="*/ 16267 w 319634"/>
                <a:gd name="connsiteY0" fmla="*/ 0 h 171089"/>
                <a:gd name="connsiteX1" fmla="*/ 14678 w 319634"/>
                <a:gd name="connsiteY1" fmla="*/ 2648 h 171089"/>
                <a:gd name="connsiteX2" fmla="*/ 11069 w 319634"/>
                <a:gd name="connsiteY2" fmla="*/ 11179 h 171089"/>
                <a:gd name="connsiteX3" fmla="*/ 8181 w 319634"/>
                <a:gd name="connsiteY3" fmla="*/ 20366 h 171089"/>
                <a:gd name="connsiteX4" fmla="*/ 6015 w 319634"/>
                <a:gd name="connsiteY4" fmla="*/ 30210 h 171089"/>
                <a:gd name="connsiteX5" fmla="*/ 6015 w 319634"/>
                <a:gd name="connsiteY5" fmla="*/ 40709 h 171089"/>
                <a:gd name="connsiteX6" fmla="*/ 6738 w 319634"/>
                <a:gd name="connsiteY6" fmla="*/ 53834 h 171089"/>
                <a:gd name="connsiteX7" fmla="*/ 8903 w 319634"/>
                <a:gd name="connsiteY7" fmla="*/ 65646 h 171089"/>
                <a:gd name="connsiteX8" fmla="*/ 13234 w 319634"/>
                <a:gd name="connsiteY8" fmla="*/ 77458 h 171089"/>
                <a:gd name="connsiteX9" fmla="*/ 19009 w 319634"/>
                <a:gd name="connsiteY9" fmla="*/ 87958 h 171089"/>
                <a:gd name="connsiteX10" fmla="*/ 25506 w 319634"/>
                <a:gd name="connsiteY10" fmla="*/ 98458 h 171089"/>
                <a:gd name="connsiteX11" fmla="*/ 34169 w 319634"/>
                <a:gd name="connsiteY11" fmla="*/ 108301 h 171089"/>
                <a:gd name="connsiteX12" fmla="*/ 43554 w 319634"/>
                <a:gd name="connsiteY12" fmla="*/ 118145 h 171089"/>
                <a:gd name="connsiteX13" fmla="*/ 54382 w 319634"/>
                <a:gd name="connsiteY13" fmla="*/ 127332 h 171089"/>
                <a:gd name="connsiteX14" fmla="*/ 66655 w 319634"/>
                <a:gd name="connsiteY14" fmla="*/ 133894 h 171089"/>
                <a:gd name="connsiteX15" fmla="*/ 78205 w 319634"/>
                <a:gd name="connsiteY15" fmla="*/ 141769 h 171089"/>
                <a:gd name="connsiteX16" fmla="*/ 92643 w 319634"/>
                <a:gd name="connsiteY16" fmla="*/ 147675 h 171089"/>
                <a:gd name="connsiteX17" fmla="*/ 107081 w 319634"/>
                <a:gd name="connsiteY17" fmla="*/ 152925 h 171089"/>
                <a:gd name="connsiteX18" fmla="*/ 122241 w 319634"/>
                <a:gd name="connsiteY18" fmla="*/ 156862 h 171089"/>
                <a:gd name="connsiteX19" fmla="*/ 137400 w 319634"/>
                <a:gd name="connsiteY19" fmla="*/ 159487 h 171089"/>
                <a:gd name="connsiteX20" fmla="*/ 154726 w 319634"/>
                <a:gd name="connsiteY20" fmla="*/ 161456 h 171089"/>
                <a:gd name="connsiteX21" fmla="*/ 171330 w 319634"/>
                <a:gd name="connsiteY21" fmla="*/ 162768 h 171089"/>
                <a:gd name="connsiteX22" fmla="*/ 188655 w 319634"/>
                <a:gd name="connsiteY22" fmla="*/ 161456 h 171089"/>
                <a:gd name="connsiteX23" fmla="*/ 204537 w 319634"/>
                <a:gd name="connsiteY23" fmla="*/ 159487 h 171089"/>
                <a:gd name="connsiteX24" fmla="*/ 220419 w 319634"/>
                <a:gd name="connsiteY24" fmla="*/ 156862 h 171089"/>
                <a:gd name="connsiteX25" fmla="*/ 235578 w 319634"/>
                <a:gd name="connsiteY25" fmla="*/ 152925 h 171089"/>
                <a:gd name="connsiteX26" fmla="*/ 250016 w 319634"/>
                <a:gd name="connsiteY26" fmla="*/ 147675 h 171089"/>
                <a:gd name="connsiteX27" fmla="*/ 263733 w 319634"/>
                <a:gd name="connsiteY27" fmla="*/ 141769 h 171089"/>
                <a:gd name="connsiteX28" fmla="*/ 276726 w 319634"/>
                <a:gd name="connsiteY28" fmla="*/ 133894 h 171089"/>
                <a:gd name="connsiteX29" fmla="*/ 288999 w 319634"/>
                <a:gd name="connsiteY29" fmla="*/ 127332 h 171089"/>
                <a:gd name="connsiteX30" fmla="*/ 299827 w 319634"/>
                <a:gd name="connsiteY30" fmla="*/ 118145 h 171089"/>
                <a:gd name="connsiteX31" fmla="*/ 309212 w 319634"/>
                <a:gd name="connsiteY31" fmla="*/ 108301 h 171089"/>
                <a:gd name="connsiteX32" fmla="*/ 316430 w 319634"/>
                <a:gd name="connsiteY32" fmla="*/ 98458 h 171089"/>
                <a:gd name="connsiteX33" fmla="*/ 319634 w 319634"/>
                <a:gd name="connsiteY33" fmla="*/ 94222 h 171089"/>
                <a:gd name="connsiteX34" fmla="*/ 318222 w 319634"/>
                <a:gd name="connsiteY34" fmla="*/ 97527 h 171089"/>
                <a:gd name="connsiteX35" fmla="*/ 310284 w 319634"/>
                <a:gd name="connsiteY35" fmla="*/ 107379 h 171089"/>
                <a:gd name="connsiteX36" fmla="*/ 303069 w 319634"/>
                <a:gd name="connsiteY36" fmla="*/ 117888 h 171089"/>
                <a:gd name="connsiteX37" fmla="*/ 293688 w 319634"/>
                <a:gd name="connsiteY37" fmla="*/ 127083 h 171089"/>
                <a:gd name="connsiteX38" fmla="*/ 282864 w 319634"/>
                <a:gd name="connsiteY38" fmla="*/ 135622 h 171089"/>
                <a:gd name="connsiteX39" fmla="*/ 270597 w 319634"/>
                <a:gd name="connsiteY39" fmla="*/ 143503 h 171089"/>
                <a:gd name="connsiteX40" fmla="*/ 257608 w 319634"/>
                <a:gd name="connsiteY40" fmla="*/ 150728 h 171089"/>
                <a:gd name="connsiteX41" fmla="*/ 243898 w 319634"/>
                <a:gd name="connsiteY41" fmla="*/ 156639 h 171089"/>
                <a:gd name="connsiteX42" fmla="*/ 229466 w 319634"/>
                <a:gd name="connsiteY42" fmla="*/ 161237 h 171089"/>
                <a:gd name="connsiteX43" fmla="*/ 214313 w 319634"/>
                <a:gd name="connsiteY43" fmla="*/ 165178 h 171089"/>
                <a:gd name="connsiteX44" fmla="*/ 198438 w 319634"/>
                <a:gd name="connsiteY44" fmla="*/ 168462 h 171089"/>
                <a:gd name="connsiteX45" fmla="*/ 182563 w 319634"/>
                <a:gd name="connsiteY45" fmla="*/ 170432 h 171089"/>
                <a:gd name="connsiteX46" fmla="*/ 165245 w 319634"/>
                <a:gd name="connsiteY46" fmla="*/ 171089 h 171089"/>
                <a:gd name="connsiteX47" fmla="*/ 148648 w 319634"/>
                <a:gd name="connsiteY47" fmla="*/ 170432 h 171089"/>
                <a:gd name="connsiteX48" fmla="*/ 131330 w 319634"/>
                <a:gd name="connsiteY48" fmla="*/ 168462 h 171089"/>
                <a:gd name="connsiteX49" fmla="*/ 116176 w 319634"/>
                <a:gd name="connsiteY49" fmla="*/ 165178 h 171089"/>
                <a:gd name="connsiteX50" fmla="*/ 101023 w 319634"/>
                <a:gd name="connsiteY50" fmla="*/ 161237 h 171089"/>
                <a:gd name="connsiteX51" fmla="*/ 86591 w 319634"/>
                <a:gd name="connsiteY51" fmla="*/ 156639 h 171089"/>
                <a:gd name="connsiteX52" fmla="*/ 72159 w 319634"/>
                <a:gd name="connsiteY52" fmla="*/ 150728 h 171089"/>
                <a:gd name="connsiteX53" fmla="*/ 60614 w 319634"/>
                <a:gd name="connsiteY53" fmla="*/ 143503 h 171089"/>
                <a:gd name="connsiteX54" fmla="*/ 48347 w 319634"/>
                <a:gd name="connsiteY54" fmla="*/ 135622 h 171089"/>
                <a:gd name="connsiteX55" fmla="*/ 37523 w 319634"/>
                <a:gd name="connsiteY55" fmla="*/ 127083 h 171089"/>
                <a:gd name="connsiteX56" fmla="*/ 28142 w 319634"/>
                <a:gd name="connsiteY56" fmla="*/ 117888 h 171089"/>
                <a:gd name="connsiteX57" fmla="*/ 19483 w 319634"/>
                <a:gd name="connsiteY57" fmla="*/ 107379 h 171089"/>
                <a:gd name="connsiteX58" fmla="*/ 12989 w 319634"/>
                <a:gd name="connsiteY58" fmla="*/ 97527 h 171089"/>
                <a:gd name="connsiteX59" fmla="*/ 7216 w 319634"/>
                <a:gd name="connsiteY59" fmla="*/ 85705 h 171089"/>
                <a:gd name="connsiteX60" fmla="*/ 2886 w 319634"/>
                <a:gd name="connsiteY60" fmla="*/ 75196 h 171089"/>
                <a:gd name="connsiteX61" fmla="*/ 722 w 319634"/>
                <a:gd name="connsiteY61" fmla="*/ 62060 h 171089"/>
                <a:gd name="connsiteX62" fmla="*/ 0 w 319634"/>
                <a:gd name="connsiteY62" fmla="*/ 50238 h 171089"/>
                <a:gd name="connsiteX63" fmla="*/ 0 w 319634"/>
                <a:gd name="connsiteY63" fmla="*/ 39729 h 171089"/>
                <a:gd name="connsiteX64" fmla="*/ 2165 w 319634"/>
                <a:gd name="connsiteY64" fmla="*/ 29877 h 171089"/>
                <a:gd name="connsiteX65" fmla="*/ 5051 w 319634"/>
                <a:gd name="connsiteY65" fmla="*/ 20025 h 171089"/>
                <a:gd name="connsiteX66" fmla="*/ 8659 w 319634"/>
                <a:gd name="connsiteY66" fmla="*/ 12143 h 171089"/>
                <a:gd name="connsiteX67" fmla="*/ 12989 w 319634"/>
                <a:gd name="connsiteY67" fmla="*/ 4262 h 171089"/>
                <a:gd name="connsiteX68" fmla="*/ 16267 w 319634"/>
                <a:gd name="connsiteY68" fmla="*/ 0 h 17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19634" h="171089">
                  <a:moveTo>
                    <a:pt x="16267" y="0"/>
                  </a:moveTo>
                  <a:lnTo>
                    <a:pt x="14678" y="2648"/>
                  </a:lnTo>
                  <a:lnTo>
                    <a:pt x="11069" y="11179"/>
                  </a:lnTo>
                  <a:lnTo>
                    <a:pt x="8181" y="20366"/>
                  </a:lnTo>
                  <a:lnTo>
                    <a:pt x="6015" y="30210"/>
                  </a:lnTo>
                  <a:lnTo>
                    <a:pt x="6015" y="40709"/>
                  </a:lnTo>
                  <a:lnTo>
                    <a:pt x="6738" y="53834"/>
                  </a:lnTo>
                  <a:lnTo>
                    <a:pt x="8903" y="65646"/>
                  </a:lnTo>
                  <a:lnTo>
                    <a:pt x="13234" y="77458"/>
                  </a:lnTo>
                  <a:lnTo>
                    <a:pt x="19009" y="87958"/>
                  </a:lnTo>
                  <a:lnTo>
                    <a:pt x="25506" y="98458"/>
                  </a:lnTo>
                  <a:lnTo>
                    <a:pt x="34169" y="108301"/>
                  </a:lnTo>
                  <a:lnTo>
                    <a:pt x="43554" y="118145"/>
                  </a:lnTo>
                  <a:lnTo>
                    <a:pt x="54382" y="127332"/>
                  </a:lnTo>
                  <a:lnTo>
                    <a:pt x="66655" y="133894"/>
                  </a:lnTo>
                  <a:lnTo>
                    <a:pt x="78205" y="141769"/>
                  </a:lnTo>
                  <a:lnTo>
                    <a:pt x="92643" y="147675"/>
                  </a:lnTo>
                  <a:lnTo>
                    <a:pt x="107081" y="152925"/>
                  </a:lnTo>
                  <a:lnTo>
                    <a:pt x="122241" y="156862"/>
                  </a:lnTo>
                  <a:lnTo>
                    <a:pt x="137400" y="159487"/>
                  </a:lnTo>
                  <a:lnTo>
                    <a:pt x="154726" y="161456"/>
                  </a:lnTo>
                  <a:lnTo>
                    <a:pt x="171330" y="162768"/>
                  </a:lnTo>
                  <a:lnTo>
                    <a:pt x="188655" y="161456"/>
                  </a:lnTo>
                  <a:lnTo>
                    <a:pt x="204537" y="159487"/>
                  </a:lnTo>
                  <a:lnTo>
                    <a:pt x="220419" y="156862"/>
                  </a:lnTo>
                  <a:lnTo>
                    <a:pt x="235578" y="152925"/>
                  </a:lnTo>
                  <a:lnTo>
                    <a:pt x="250016" y="147675"/>
                  </a:lnTo>
                  <a:lnTo>
                    <a:pt x="263733" y="141769"/>
                  </a:lnTo>
                  <a:lnTo>
                    <a:pt x="276726" y="133894"/>
                  </a:lnTo>
                  <a:lnTo>
                    <a:pt x="288999" y="127332"/>
                  </a:lnTo>
                  <a:lnTo>
                    <a:pt x="299827" y="118145"/>
                  </a:lnTo>
                  <a:lnTo>
                    <a:pt x="309212" y="108301"/>
                  </a:lnTo>
                  <a:lnTo>
                    <a:pt x="316430" y="98458"/>
                  </a:lnTo>
                  <a:lnTo>
                    <a:pt x="319634" y="94222"/>
                  </a:lnTo>
                  <a:lnTo>
                    <a:pt x="318222" y="97527"/>
                  </a:lnTo>
                  <a:lnTo>
                    <a:pt x="310284" y="107379"/>
                  </a:lnTo>
                  <a:lnTo>
                    <a:pt x="303069" y="117888"/>
                  </a:lnTo>
                  <a:lnTo>
                    <a:pt x="293688" y="127083"/>
                  </a:lnTo>
                  <a:lnTo>
                    <a:pt x="282864" y="135622"/>
                  </a:lnTo>
                  <a:lnTo>
                    <a:pt x="270597" y="143503"/>
                  </a:lnTo>
                  <a:lnTo>
                    <a:pt x="257608" y="150728"/>
                  </a:lnTo>
                  <a:lnTo>
                    <a:pt x="243898" y="156639"/>
                  </a:lnTo>
                  <a:lnTo>
                    <a:pt x="229466" y="161237"/>
                  </a:lnTo>
                  <a:lnTo>
                    <a:pt x="214313" y="165178"/>
                  </a:lnTo>
                  <a:lnTo>
                    <a:pt x="198438" y="168462"/>
                  </a:lnTo>
                  <a:lnTo>
                    <a:pt x="182563" y="170432"/>
                  </a:lnTo>
                  <a:lnTo>
                    <a:pt x="165245" y="171089"/>
                  </a:lnTo>
                  <a:lnTo>
                    <a:pt x="148648" y="170432"/>
                  </a:lnTo>
                  <a:lnTo>
                    <a:pt x="131330" y="168462"/>
                  </a:lnTo>
                  <a:lnTo>
                    <a:pt x="116176" y="165178"/>
                  </a:lnTo>
                  <a:lnTo>
                    <a:pt x="101023" y="161237"/>
                  </a:lnTo>
                  <a:lnTo>
                    <a:pt x="86591" y="156639"/>
                  </a:lnTo>
                  <a:lnTo>
                    <a:pt x="72159" y="150728"/>
                  </a:lnTo>
                  <a:lnTo>
                    <a:pt x="60614" y="143503"/>
                  </a:lnTo>
                  <a:lnTo>
                    <a:pt x="48347" y="135622"/>
                  </a:lnTo>
                  <a:lnTo>
                    <a:pt x="37523" y="127083"/>
                  </a:lnTo>
                  <a:lnTo>
                    <a:pt x="28142" y="117888"/>
                  </a:lnTo>
                  <a:lnTo>
                    <a:pt x="19483" y="107379"/>
                  </a:lnTo>
                  <a:lnTo>
                    <a:pt x="12989" y="97527"/>
                  </a:lnTo>
                  <a:lnTo>
                    <a:pt x="7216" y="85705"/>
                  </a:lnTo>
                  <a:lnTo>
                    <a:pt x="2886" y="75196"/>
                  </a:lnTo>
                  <a:lnTo>
                    <a:pt x="722" y="62060"/>
                  </a:lnTo>
                  <a:lnTo>
                    <a:pt x="0" y="50238"/>
                  </a:lnTo>
                  <a:lnTo>
                    <a:pt x="0" y="39729"/>
                  </a:lnTo>
                  <a:lnTo>
                    <a:pt x="2165" y="29877"/>
                  </a:lnTo>
                  <a:lnTo>
                    <a:pt x="5051" y="20025"/>
                  </a:lnTo>
                  <a:lnTo>
                    <a:pt x="8659" y="12143"/>
                  </a:lnTo>
                  <a:lnTo>
                    <a:pt x="12989" y="4262"/>
                  </a:lnTo>
                  <a:lnTo>
                    <a:pt x="16267" y="0"/>
                  </a:lnTo>
                  <a:close/>
                </a:path>
              </a:pathLst>
            </a:custGeom>
          </p:spPr>
        </p:pic>
        <p:pic>
          <p:nvPicPr>
            <p:cNvPr id="87" name="صورة 86">
              <a:extLst>
                <a:ext uri="{FF2B5EF4-FFF2-40B4-BE49-F238E27FC236}">
                  <a16:creationId xmlns:a16="http://schemas.microsoft.com/office/drawing/2014/main" id="{CC03CF1F-E142-40C1-98D0-A7F548A3E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6" t="76862" r="77298" b="20637"/>
            <a:stretch>
              <a:fillRect/>
            </a:stretch>
          </p:blipFill>
          <p:spPr>
            <a:xfrm>
              <a:off x="3154397" y="4775761"/>
              <a:ext cx="331490" cy="134592"/>
            </a:xfrm>
            <a:custGeom>
              <a:avLst/>
              <a:gdLst>
                <a:gd name="connsiteX0" fmla="*/ 330939 w 331490"/>
                <a:gd name="connsiteY0" fmla="*/ 0 h 134592"/>
                <a:gd name="connsiteX1" fmla="*/ 331490 w 331490"/>
                <a:gd name="connsiteY1" fmla="*/ 2508 h 134592"/>
                <a:gd name="connsiteX2" fmla="*/ 331490 w 331490"/>
                <a:gd name="connsiteY2" fmla="*/ 13680 h 134592"/>
                <a:gd name="connsiteX3" fmla="*/ 330767 w 331490"/>
                <a:gd name="connsiteY3" fmla="*/ 25508 h 134592"/>
                <a:gd name="connsiteX4" fmla="*/ 328601 w 331490"/>
                <a:gd name="connsiteY4" fmla="*/ 37994 h 134592"/>
                <a:gd name="connsiteX5" fmla="*/ 324268 w 331490"/>
                <a:gd name="connsiteY5" fmla="*/ 49165 h 134592"/>
                <a:gd name="connsiteX6" fmla="*/ 318490 w 331490"/>
                <a:gd name="connsiteY6" fmla="*/ 60336 h 134592"/>
                <a:gd name="connsiteX7" fmla="*/ 311990 w 331490"/>
                <a:gd name="connsiteY7" fmla="*/ 71507 h 134592"/>
                <a:gd name="connsiteX8" fmla="*/ 303324 w 331490"/>
                <a:gd name="connsiteY8" fmla="*/ 81364 h 134592"/>
                <a:gd name="connsiteX9" fmla="*/ 293935 w 331490"/>
                <a:gd name="connsiteY9" fmla="*/ 89907 h 134592"/>
                <a:gd name="connsiteX10" fmla="*/ 283102 w 331490"/>
                <a:gd name="connsiteY10" fmla="*/ 99107 h 134592"/>
                <a:gd name="connsiteX11" fmla="*/ 270825 w 331490"/>
                <a:gd name="connsiteY11" fmla="*/ 106993 h 134592"/>
                <a:gd name="connsiteX12" fmla="*/ 259270 w 331490"/>
                <a:gd name="connsiteY12" fmla="*/ 113564 h 134592"/>
                <a:gd name="connsiteX13" fmla="*/ 245548 w 331490"/>
                <a:gd name="connsiteY13" fmla="*/ 119478 h 134592"/>
                <a:gd name="connsiteX14" fmla="*/ 230382 w 331490"/>
                <a:gd name="connsiteY14" fmla="*/ 124735 h 134592"/>
                <a:gd name="connsiteX15" fmla="*/ 215215 w 331490"/>
                <a:gd name="connsiteY15" fmla="*/ 129335 h 134592"/>
                <a:gd name="connsiteX16" fmla="*/ 200049 w 331490"/>
                <a:gd name="connsiteY16" fmla="*/ 132621 h 134592"/>
                <a:gd name="connsiteX17" fmla="*/ 182716 w 331490"/>
                <a:gd name="connsiteY17" fmla="*/ 133278 h 134592"/>
                <a:gd name="connsiteX18" fmla="*/ 166106 w 331490"/>
                <a:gd name="connsiteY18" fmla="*/ 134592 h 134592"/>
                <a:gd name="connsiteX19" fmla="*/ 149495 w 331490"/>
                <a:gd name="connsiteY19" fmla="*/ 133278 h 134592"/>
                <a:gd name="connsiteX20" fmla="*/ 132885 w 331490"/>
                <a:gd name="connsiteY20" fmla="*/ 132621 h 134592"/>
                <a:gd name="connsiteX21" fmla="*/ 116996 w 331490"/>
                <a:gd name="connsiteY21" fmla="*/ 129335 h 134592"/>
                <a:gd name="connsiteX22" fmla="*/ 101830 w 331490"/>
                <a:gd name="connsiteY22" fmla="*/ 124735 h 134592"/>
                <a:gd name="connsiteX23" fmla="*/ 87386 w 331490"/>
                <a:gd name="connsiteY23" fmla="*/ 119478 h 134592"/>
                <a:gd name="connsiteX24" fmla="*/ 73664 w 331490"/>
                <a:gd name="connsiteY24" fmla="*/ 113564 h 134592"/>
                <a:gd name="connsiteX25" fmla="*/ 60665 w 331490"/>
                <a:gd name="connsiteY25" fmla="*/ 106993 h 134592"/>
                <a:gd name="connsiteX26" fmla="*/ 49109 w 331490"/>
                <a:gd name="connsiteY26" fmla="*/ 99107 h 134592"/>
                <a:gd name="connsiteX27" fmla="*/ 38276 w 331490"/>
                <a:gd name="connsiteY27" fmla="*/ 89907 h 134592"/>
                <a:gd name="connsiteX28" fmla="*/ 29610 w 331490"/>
                <a:gd name="connsiteY28" fmla="*/ 81364 h 134592"/>
                <a:gd name="connsiteX29" fmla="*/ 20944 w 331490"/>
                <a:gd name="connsiteY29" fmla="*/ 71507 h 134592"/>
                <a:gd name="connsiteX30" fmla="*/ 12999 w 331490"/>
                <a:gd name="connsiteY30" fmla="*/ 60336 h 134592"/>
                <a:gd name="connsiteX31" fmla="*/ 7944 w 331490"/>
                <a:gd name="connsiteY31" fmla="*/ 49165 h 134592"/>
                <a:gd name="connsiteX32" fmla="*/ 3611 w 331490"/>
                <a:gd name="connsiteY32" fmla="*/ 37994 h 134592"/>
                <a:gd name="connsiteX33" fmla="*/ 1444 w 331490"/>
                <a:gd name="connsiteY33" fmla="*/ 25508 h 134592"/>
                <a:gd name="connsiteX34" fmla="*/ 0 w 331490"/>
                <a:gd name="connsiteY34" fmla="*/ 13680 h 134592"/>
                <a:gd name="connsiteX35" fmla="*/ 872 w 331490"/>
                <a:gd name="connsiteY35" fmla="*/ 6933 h 134592"/>
                <a:gd name="connsiteX36" fmla="*/ 1206 w 331490"/>
                <a:gd name="connsiteY36" fmla="*/ 9966 h 134592"/>
                <a:gd name="connsiteX37" fmla="*/ 3371 w 331490"/>
                <a:gd name="connsiteY37" fmla="*/ 21773 h 134592"/>
                <a:gd name="connsiteX38" fmla="*/ 7703 w 331490"/>
                <a:gd name="connsiteY38" fmla="*/ 33579 h 134592"/>
                <a:gd name="connsiteX39" fmla="*/ 12756 w 331490"/>
                <a:gd name="connsiteY39" fmla="*/ 44074 h 134592"/>
                <a:gd name="connsiteX40" fmla="*/ 20697 w 331490"/>
                <a:gd name="connsiteY40" fmla="*/ 54568 h 134592"/>
                <a:gd name="connsiteX41" fmla="*/ 29359 w 331490"/>
                <a:gd name="connsiteY41" fmla="*/ 64407 h 134592"/>
                <a:gd name="connsiteX42" fmla="*/ 38022 w 331490"/>
                <a:gd name="connsiteY42" fmla="*/ 74246 h 134592"/>
                <a:gd name="connsiteX43" fmla="*/ 48851 w 331490"/>
                <a:gd name="connsiteY43" fmla="*/ 83429 h 134592"/>
                <a:gd name="connsiteX44" fmla="*/ 60401 w 331490"/>
                <a:gd name="connsiteY44" fmla="*/ 89988 h 134592"/>
                <a:gd name="connsiteX45" fmla="*/ 73395 w 331490"/>
                <a:gd name="connsiteY45" fmla="*/ 97859 h 134592"/>
                <a:gd name="connsiteX46" fmla="*/ 87111 w 331490"/>
                <a:gd name="connsiteY46" fmla="*/ 103762 h 134592"/>
                <a:gd name="connsiteX47" fmla="*/ 101549 w 331490"/>
                <a:gd name="connsiteY47" fmla="*/ 109009 h 134592"/>
                <a:gd name="connsiteX48" fmla="*/ 116709 w 331490"/>
                <a:gd name="connsiteY48" fmla="*/ 112945 h 134592"/>
                <a:gd name="connsiteX49" fmla="*/ 132591 w 331490"/>
                <a:gd name="connsiteY49" fmla="*/ 115569 h 134592"/>
                <a:gd name="connsiteX50" fmla="*/ 149194 w 331490"/>
                <a:gd name="connsiteY50" fmla="*/ 117536 h 134592"/>
                <a:gd name="connsiteX51" fmla="*/ 165798 w 331490"/>
                <a:gd name="connsiteY51" fmla="*/ 118848 h 134592"/>
                <a:gd name="connsiteX52" fmla="*/ 182401 w 331490"/>
                <a:gd name="connsiteY52" fmla="*/ 117536 h 134592"/>
                <a:gd name="connsiteX53" fmla="*/ 199727 w 331490"/>
                <a:gd name="connsiteY53" fmla="*/ 115569 h 134592"/>
                <a:gd name="connsiteX54" fmla="*/ 214887 w 331490"/>
                <a:gd name="connsiteY54" fmla="*/ 112945 h 134592"/>
                <a:gd name="connsiteX55" fmla="*/ 230047 w 331490"/>
                <a:gd name="connsiteY55" fmla="*/ 109009 h 134592"/>
                <a:gd name="connsiteX56" fmla="*/ 245206 w 331490"/>
                <a:gd name="connsiteY56" fmla="*/ 103762 h 134592"/>
                <a:gd name="connsiteX57" fmla="*/ 258923 w 331490"/>
                <a:gd name="connsiteY57" fmla="*/ 97859 h 134592"/>
                <a:gd name="connsiteX58" fmla="*/ 270473 w 331490"/>
                <a:gd name="connsiteY58" fmla="*/ 89988 h 134592"/>
                <a:gd name="connsiteX59" fmla="*/ 282745 w 331490"/>
                <a:gd name="connsiteY59" fmla="*/ 83429 h 134592"/>
                <a:gd name="connsiteX60" fmla="*/ 293574 w 331490"/>
                <a:gd name="connsiteY60" fmla="*/ 74246 h 134592"/>
                <a:gd name="connsiteX61" fmla="*/ 302958 w 331490"/>
                <a:gd name="connsiteY61" fmla="*/ 64407 h 134592"/>
                <a:gd name="connsiteX62" fmla="*/ 311621 w 331490"/>
                <a:gd name="connsiteY62" fmla="*/ 54568 h 134592"/>
                <a:gd name="connsiteX63" fmla="*/ 318118 w 331490"/>
                <a:gd name="connsiteY63" fmla="*/ 44074 h 134592"/>
                <a:gd name="connsiteX64" fmla="*/ 323893 w 331490"/>
                <a:gd name="connsiteY64" fmla="*/ 33579 h 134592"/>
                <a:gd name="connsiteX65" fmla="*/ 328225 w 331490"/>
                <a:gd name="connsiteY65" fmla="*/ 21773 h 134592"/>
                <a:gd name="connsiteX66" fmla="*/ 330390 w 331490"/>
                <a:gd name="connsiteY66" fmla="*/ 9966 h 134592"/>
                <a:gd name="connsiteX67" fmla="*/ 330939 w 331490"/>
                <a:gd name="connsiteY67" fmla="*/ 0 h 13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1490" h="134592">
                  <a:moveTo>
                    <a:pt x="330939" y="0"/>
                  </a:moveTo>
                  <a:lnTo>
                    <a:pt x="331490" y="2508"/>
                  </a:lnTo>
                  <a:lnTo>
                    <a:pt x="331490" y="13680"/>
                  </a:lnTo>
                  <a:lnTo>
                    <a:pt x="330767" y="25508"/>
                  </a:lnTo>
                  <a:lnTo>
                    <a:pt x="328601" y="37994"/>
                  </a:lnTo>
                  <a:lnTo>
                    <a:pt x="324268" y="49165"/>
                  </a:lnTo>
                  <a:lnTo>
                    <a:pt x="318490" y="60336"/>
                  </a:lnTo>
                  <a:lnTo>
                    <a:pt x="311990" y="71507"/>
                  </a:lnTo>
                  <a:lnTo>
                    <a:pt x="303324" y="81364"/>
                  </a:lnTo>
                  <a:lnTo>
                    <a:pt x="293935" y="89907"/>
                  </a:lnTo>
                  <a:lnTo>
                    <a:pt x="283102" y="99107"/>
                  </a:lnTo>
                  <a:lnTo>
                    <a:pt x="270825" y="106993"/>
                  </a:lnTo>
                  <a:lnTo>
                    <a:pt x="259270" y="113564"/>
                  </a:lnTo>
                  <a:lnTo>
                    <a:pt x="245548" y="119478"/>
                  </a:lnTo>
                  <a:lnTo>
                    <a:pt x="230382" y="124735"/>
                  </a:lnTo>
                  <a:lnTo>
                    <a:pt x="215215" y="129335"/>
                  </a:lnTo>
                  <a:lnTo>
                    <a:pt x="200049" y="132621"/>
                  </a:lnTo>
                  <a:lnTo>
                    <a:pt x="182716" y="133278"/>
                  </a:lnTo>
                  <a:lnTo>
                    <a:pt x="166106" y="134592"/>
                  </a:lnTo>
                  <a:lnTo>
                    <a:pt x="149495" y="133278"/>
                  </a:lnTo>
                  <a:lnTo>
                    <a:pt x="132885" y="132621"/>
                  </a:lnTo>
                  <a:lnTo>
                    <a:pt x="116996" y="129335"/>
                  </a:lnTo>
                  <a:lnTo>
                    <a:pt x="101830" y="124735"/>
                  </a:lnTo>
                  <a:lnTo>
                    <a:pt x="87386" y="119478"/>
                  </a:lnTo>
                  <a:lnTo>
                    <a:pt x="73664" y="113564"/>
                  </a:lnTo>
                  <a:lnTo>
                    <a:pt x="60665" y="106993"/>
                  </a:lnTo>
                  <a:lnTo>
                    <a:pt x="49109" y="99107"/>
                  </a:lnTo>
                  <a:lnTo>
                    <a:pt x="38276" y="89907"/>
                  </a:lnTo>
                  <a:lnTo>
                    <a:pt x="29610" y="81364"/>
                  </a:lnTo>
                  <a:lnTo>
                    <a:pt x="20944" y="71507"/>
                  </a:lnTo>
                  <a:lnTo>
                    <a:pt x="12999" y="60336"/>
                  </a:lnTo>
                  <a:lnTo>
                    <a:pt x="7944" y="49165"/>
                  </a:lnTo>
                  <a:lnTo>
                    <a:pt x="3611" y="37994"/>
                  </a:lnTo>
                  <a:lnTo>
                    <a:pt x="1444" y="25508"/>
                  </a:lnTo>
                  <a:lnTo>
                    <a:pt x="0" y="13680"/>
                  </a:lnTo>
                  <a:lnTo>
                    <a:pt x="872" y="6933"/>
                  </a:lnTo>
                  <a:lnTo>
                    <a:pt x="1206" y="9966"/>
                  </a:lnTo>
                  <a:lnTo>
                    <a:pt x="3371" y="21773"/>
                  </a:lnTo>
                  <a:lnTo>
                    <a:pt x="7703" y="33579"/>
                  </a:lnTo>
                  <a:lnTo>
                    <a:pt x="12756" y="44074"/>
                  </a:lnTo>
                  <a:lnTo>
                    <a:pt x="20697" y="54568"/>
                  </a:lnTo>
                  <a:lnTo>
                    <a:pt x="29359" y="64407"/>
                  </a:lnTo>
                  <a:lnTo>
                    <a:pt x="38022" y="74246"/>
                  </a:lnTo>
                  <a:lnTo>
                    <a:pt x="48851" y="83429"/>
                  </a:lnTo>
                  <a:lnTo>
                    <a:pt x="60401" y="89988"/>
                  </a:lnTo>
                  <a:lnTo>
                    <a:pt x="73395" y="97859"/>
                  </a:lnTo>
                  <a:lnTo>
                    <a:pt x="87111" y="103762"/>
                  </a:lnTo>
                  <a:lnTo>
                    <a:pt x="101549" y="109009"/>
                  </a:lnTo>
                  <a:lnTo>
                    <a:pt x="116709" y="112945"/>
                  </a:lnTo>
                  <a:lnTo>
                    <a:pt x="132591" y="115569"/>
                  </a:lnTo>
                  <a:lnTo>
                    <a:pt x="149194" y="117536"/>
                  </a:lnTo>
                  <a:lnTo>
                    <a:pt x="165798" y="118848"/>
                  </a:lnTo>
                  <a:lnTo>
                    <a:pt x="182401" y="117536"/>
                  </a:lnTo>
                  <a:lnTo>
                    <a:pt x="199727" y="115569"/>
                  </a:lnTo>
                  <a:lnTo>
                    <a:pt x="214887" y="112945"/>
                  </a:lnTo>
                  <a:lnTo>
                    <a:pt x="230047" y="109009"/>
                  </a:lnTo>
                  <a:lnTo>
                    <a:pt x="245206" y="103762"/>
                  </a:lnTo>
                  <a:lnTo>
                    <a:pt x="258923" y="97859"/>
                  </a:lnTo>
                  <a:lnTo>
                    <a:pt x="270473" y="89988"/>
                  </a:lnTo>
                  <a:lnTo>
                    <a:pt x="282745" y="83429"/>
                  </a:lnTo>
                  <a:lnTo>
                    <a:pt x="293574" y="74246"/>
                  </a:lnTo>
                  <a:lnTo>
                    <a:pt x="302958" y="64407"/>
                  </a:lnTo>
                  <a:lnTo>
                    <a:pt x="311621" y="54568"/>
                  </a:lnTo>
                  <a:lnTo>
                    <a:pt x="318118" y="44074"/>
                  </a:lnTo>
                  <a:lnTo>
                    <a:pt x="323893" y="33579"/>
                  </a:lnTo>
                  <a:lnTo>
                    <a:pt x="328225" y="21773"/>
                  </a:lnTo>
                  <a:lnTo>
                    <a:pt x="330390" y="9966"/>
                  </a:lnTo>
                  <a:lnTo>
                    <a:pt x="330939" y="0"/>
                  </a:lnTo>
                  <a:close/>
                </a:path>
              </a:pathLst>
            </a:custGeom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id="{0CAF021E-FE9E-4840-A891-1FA56C65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59" t="83440" r="59063" b="10957"/>
            <a:stretch>
              <a:fillRect/>
            </a:stretch>
          </p:blipFill>
          <p:spPr>
            <a:xfrm>
              <a:off x="4155248" y="5129835"/>
              <a:ext cx="146725" cy="301624"/>
            </a:xfrm>
            <a:custGeom>
              <a:avLst/>
              <a:gdLst>
                <a:gd name="connsiteX0" fmla="*/ 2285 w 146725"/>
                <a:gd name="connsiteY0" fmla="*/ 0 h 301624"/>
                <a:gd name="connsiteX1" fmla="*/ 13840 w 146725"/>
                <a:gd name="connsiteY1" fmla="*/ 0 h 301624"/>
                <a:gd name="connsiteX2" fmla="*/ 26839 w 146725"/>
                <a:gd name="connsiteY2" fmla="*/ 1315 h 301624"/>
                <a:gd name="connsiteX3" fmla="*/ 41284 w 146725"/>
                <a:gd name="connsiteY3" fmla="*/ 3286 h 301624"/>
                <a:gd name="connsiteX4" fmla="*/ 52839 w 146725"/>
                <a:gd name="connsiteY4" fmla="*/ 7229 h 301624"/>
                <a:gd name="connsiteX5" fmla="*/ 65838 w 146725"/>
                <a:gd name="connsiteY5" fmla="*/ 11829 h 301624"/>
                <a:gd name="connsiteX6" fmla="*/ 78116 w 146725"/>
                <a:gd name="connsiteY6" fmla="*/ 17743 h 301624"/>
                <a:gd name="connsiteX7" fmla="*/ 88949 w 146725"/>
                <a:gd name="connsiteY7" fmla="*/ 25629 h 301624"/>
                <a:gd name="connsiteX8" fmla="*/ 98337 w 146725"/>
                <a:gd name="connsiteY8" fmla="*/ 34828 h 301624"/>
                <a:gd name="connsiteX9" fmla="*/ 108448 w 146725"/>
                <a:gd name="connsiteY9" fmla="*/ 44685 h 301624"/>
                <a:gd name="connsiteX10" fmla="*/ 116392 w 146725"/>
                <a:gd name="connsiteY10" fmla="*/ 55200 h 301624"/>
                <a:gd name="connsiteX11" fmla="*/ 124337 w 146725"/>
                <a:gd name="connsiteY11" fmla="*/ 66371 h 301624"/>
                <a:gd name="connsiteX12" fmla="*/ 130836 w 146725"/>
                <a:gd name="connsiteY12" fmla="*/ 78856 h 301624"/>
                <a:gd name="connsiteX13" fmla="*/ 135892 w 146725"/>
                <a:gd name="connsiteY13" fmla="*/ 92656 h 301624"/>
                <a:gd name="connsiteX14" fmla="*/ 141669 w 146725"/>
                <a:gd name="connsiteY14" fmla="*/ 106456 h 301624"/>
                <a:gd name="connsiteX15" fmla="*/ 144558 w 146725"/>
                <a:gd name="connsiteY15" fmla="*/ 120256 h 301624"/>
                <a:gd name="connsiteX16" fmla="*/ 146003 w 146725"/>
                <a:gd name="connsiteY16" fmla="*/ 136027 h 301624"/>
                <a:gd name="connsiteX17" fmla="*/ 146725 w 146725"/>
                <a:gd name="connsiteY17" fmla="*/ 150484 h 301624"/>
                <a:gd name="connsiteX18" fmla="*/ 146003 w 146725"/>
                <a:gd name="connsiteY18" fmla="*/ 166255 h 301624"/>
                <a:gd name="connsiteX19" fmla="*/ 144558 w 146725"/>
                <a:gd name="connsiteY19" fmla="*/ 180712 h 301624"/>
                <a:gd name="connsiteX20" fmla="*/ 141669 w 146725"/>
                <a:gd name="connsiteY20" fmla="*/ 195826 h 301624"/>
                <a:gd name="connsiteX21" fmla="*/ 135892 w 146725"/>
                <a:gd name="connsiteY21" fmla="*/ 209626 h 301624"/>
                <a:gd name="connsiteX22" fmla="*/ 130836 w 146725"/>
                <a:gd name="connsiteY22" fmla="*/ 222111 h 301624"/>
                <a:gd name="connsiteX23" fmla="*/ 124337 w 146725"/>
                <a:gd name="connsiteY23" fmla="*/ 235254 h 301624"/>
                <a:gd name="connsiteX24" fmla="*/ 116392 w 146725"/>
                <a:gd name="connsiteY24" fmla="*/ 247082 h 301624"/>
                <a:gd name="connsiteX25" fmla="*/ 108448 w 146725"/>
                <a:gd name="connsiteY25" fmla="*/ 257596 h 301624"/>
                <a:gd name="connsiteX26" fmla="*/ 98337 w 146725"/>
                <a:gd name="connsiteY26" fmla="*/ 267453 h 301624"/>
                <a:gd name="connsiteX27" fmla="*/ 88949 w 146725"/>
                <a:gd name="connsiteY27" fmla="*/ 275996 h 301624"/>
                <a:gd name="connsiteX28" fmla="*/ 78116 w 146725"/>
                <a:gd name="connsiteY28" fmla="*/ 283225 h 301624"/>
                <a:gd name="connsiteX29" fmla="*/ 65838 w 146725"/>
                <a:gd name="connsiteY29" fmla="*/ 289796 h 301624"/>
                <a:gd name="connsiteX30" fmla="*/ 52839 w 146725"/>
                <a:gd name="connsiteY30" fmla="*/ 295053 h 301624"/>
                <a:gd name="connsiteX31" fmla="*/ 41284 w 146725"/>
                <a:gd name="connsiteY31" fmla="*/ 298996 h 301624"/>
                <a:gd name="connsiteX32" fmla="*/ 26839 w 146725"/>
                <a:gd name="connsiteY32" fmla="*/ 300967 h 301624"/>
                <a:gd name="connsiteX33" fmla="*/ 13840 w 146725"/>
                <a:gd name="connsiteY33" fmla="*/ 301624 h 301624"/>
                <a:gd name="connsiteX34" fmla="*/ 11278 w 146725"/>
                <a:gd name="connsiteY34" fmla="*/ 301479 h 301624"/>
                <a:gd name="connsiteX35" fmla="*/ 16719 w 146725"/>
                <a:gd name="connsiteY35" fmla="*/ 301231 h 301624"/>
                <a:gd name="connsiteX36" fmla="*/ 29708 w 146725"/>
                <a:gd name="connsiteY36" fmla="*/ 299260 h 301624"/>
                <a:gd name="connsiteX37" fmla="*/ 42697 w 146725"/>
                <a:gd name="connsiteY37" fmla="*/ 295319 h 301624"/>
                <a:gd name="connsiteX38" fmla="*/ 54242 w 146725"/>
                <a:gd name="connsiteY38" fmla="*/ 290065 h 301624"/>
                <a:gd name="connsiteX39" fmla="*/ 66509 w 146725"/>
                <a:gd name="connsiteY39" fmla="*/ 283497 h 301624"/>
                <a:gd name="connsiteX40" fmla="*/ 77333 w 146725"/>
                <a:gd name="connsiteY40" fmla="*/ 276272 h 301624"/>
                <a:gd name="connsiteX41" fmla="*/ 86714 w 146725"/>
                <a:gd name="connsiteY41" fmla="*/ 267734 h 301624"/>
                <a:gd name="connsiteX42" fmla="*/ 96816 w 146725"/>
                <a:gd name="connsiteY42" fmla="*/ 257882 h 301624"/>
                <a:gd name="connsiteX43" fmla="*/ 104754 w 146725"/>
                <a:gd name="connsiteY43" fmla="*/ 247373 h 301624"/>
                <a:gd name="connsiteX44" fmla="*/ 112691 w 146725"/>
                <a:gd name="connsiteY44" fmla="*/ 235551 h 301624"/>
                <a:gd name="connsiteX45" fmla="*/ 119185 w 146725"/>
                <a:gd name="connsiteY45" fmla="*/ 222415 h 301624"/>
                <a:gd name="connsiteX46" fmla="*/ 125680 w 146725"/>
                <a:gd name="connsiteY46" fmla="*/ 209935 h 301624"/>
                <a:gd name="connsiteX47" fmla="*/ 130009 w 146725"/>
                <a:gd name="connsiteY47" fmla="*/ 196143 h 301624"/>
                <a:gd name="connsiteX48" fmla="*/ 132896 w 146725"/>
                <a:gd name="connsiteY48" fmla="*/ 181036 h 301624"/>
                <a:gd name="connsiteX49" fmla="*/ 135060 w 146725"/>
                <a:gd name="connsiteY49" fmla="*/ 166587 h 301624"/>
                <a:gd name="connsiteX50" fmla="*/ 135060 w 146725"/>
                <a:gd name="connsiteY50" fmla="*/ 150823 h 301624"/>
                <a:gd name="connsiteX51" fmla="*/ 135060 w 146725"/>
                <a:gd name="connsiteY51" fmla="*/ 136374 h 301624"/>
                <a:gd name="connsiteX52" fmla="*/ 132896 w 146725"/>
                <a:gd name="connsiteY52" fmla="*/ 120611 h 301624"/>
                <a:gd name="connsiteX53" fmla="*/ 130009 w 146725"/>
                <a:gd name="connsiteY53" fmla="*/ 106818 h 301624"/>
                <a:gd name="connsiteX54" fmla="*/ 125680 w 146725"/>
                <a:gd name="connsiteY54" fmla="*/ 93025 h 301624"/>
                <a:gd name="connsiteX55" fmla="*/ 119185 w 146725"/>
                <a:gd name="connsiteY55" fmla="*/ 79232 h 301624"/>
                <a:gd name="connsiteX56" fmla="*/ 112691 w 146725"/>
                <a:gd name="connsiteY56" fmla="*/ 66753 h 301624"/>
                <a:gd name="connsiteX57" fmla="*/ 104754 w 146725"/>
                <a:gd name="connsiteY57" fmla="*/ 55587 h 301624"/>
                <a:gd name="connsiteX58" fmla="*/ 96816 w 146725"/>
                <a:gd name="connsiteY58" fmla="*/ 45079 h 301624"/>
                <a:gd name="connsiteX59" fmla="*/ 86714 w 146725"/>
                <a:gd name="connsiteY59" fmla="*/ 35227 h 301624"/>
                <a:gd name="connsiteX60" fmla="*/ 77333 w 146725"/>
                <a:gd name="connsiteY60" fmla="*/ 26031 h 301624"/>
                <a:gd name="connsiteX61" fmla="*/ 66509 w 146725"/>
                <a:gd name="connsiteY61" fmla="*/ 18150 h 301624"/>
                <a:gd name="connsiteX62" fmla="*/ 54242 w 146725"/>
                <a:gd name="connsiteY62" fmla="*/ 12239 h 301624"/>
                <a:gd name="connsiteX63" fmla="*/ 42697 w 146725"/>
                <a:gd name="connsiteY63" fmla="*/ 7641 h 301624"/>
                <a:gd name="connsiteX64" fmla="*/ 29708 w 146725"/>
                <a:gd name="connsiteY64" fmla="*/ 3700 h 301624"/>
                <a:gd name="connsiteX65" fmla="*/ 16719 w 146725"/>
                <a:gd name="connsiteY65" fmla="*/ 1730 h 301624"/>
                <a:gd name="connsiteX66" fmla="*/ 2287 w 146725"/>
                <a:gd name="connsiteY66" fmla="*/ 416 h 301624"/>
                <a:gd name="connsiteX67" fmla="*/ 0 w 146725"/>
                <a:gd name="connsiteY67" fmla="*/ 416 h 301624"/>
                <a:gd name="connsiteX68" fmla="*/ 2285 w 146725"/>
                <a:gd name="connsiteY68" fmla="*/ 0 h 3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6725" h="301624">
                  <a:moveTo>
                    <a:pt x="2285" y="0"/>
                  </a:moveTo>
                  <a:lnTo>
                    <a:pt x="13840" y="0"/>
                  </a:lnTo>
                  <a:lnTo>
                    <a:pt x="26839" y="1315"/>
                  </a:lnTo>
                  <a:lnTo>
                    <a:pt x="41284" y="3286"/>
                  </a:lnTo>
                  <a:lnTo>
                    <a:pt x="52839" y="7229"/>
                  </a:lnTo>
                  <a:lnTo>
                    <a:pt x="65838" y="11829"/>
                  </a:lnTo>
                  <a:lnTo>
                    <a:pt x="78116" y="17743"/>
                  </a:lnTo>
                  <a:lnTo>
                    <a:pt x="88949" y="25629"/>
                  </a:lnTo>
                  <a:lnTo>
                    <a:pt x="98337" y="34828"/>
                  </a:lnTo>
                  <a:lnTo>
                    <a:pt x="108448" y="44685"/>
                  </a:lnTo>
                  <a:lnTo>
                    <a:pt x="116392" y="55200"/>
                  </a:lnTo>
                  <a:lnTo>
                    <a:pt x="124337" y="66371"/>
                  </a:lnTo>
                  <a:lnTo>
                    <a:pt x="130836" y="78856"/>
                  </a:lnTo>
                  <a:lnTo>
                    <a:pt x="135892" y="92656"/>
                  </a:lnTo>
                  <a:lnTo>
                    <a:pt x="141669" y="106456"/>
                  </a:lnTo>
                  <a:lnTo>
                    <a:pt x="144558" y="120256"/>
                  </a:lnTo>
                  <a:lnTo>
                    <a:pt x="146003" y="136027"/>
                  </a:lnTo>
                  <a:lnTo>
                    <a:pt x="146725" y="150484"/>
                  </a:lnTo>
                  <a:lnTo>
                    <a:pt x="146003" y="166255"/>
                  </a:lnTo>
                  <a:lnTo>
                    <a:pt x="144558" y="180712"/>
                  </a:lnTo>
                  <a:lnTo>
                    <a:pt x="141669" y="195826"/>
                  </a:lnTo>
                  <a:lnTo>
                    <a:pt x="135892" y="209626"/>
                  </a:lnTo>
                  <a:lnTo>
                    <a:pt x="130836" y="222111"/>
                  </a:lnTo>
                  <a:lnTo>
                    <a:pt x="124337" y="235254"/>
                  </a:lnTo>
                  <a:lnTo>
                    <a:pt x="116392" y="247082"/>
                  </a:lnTo>
                  <a:lnTo>
                    <a:pt x="108448" y="257596"/>
                  </a:lnTo>
                  <a:lnTo>
                    <a:pt x="98337" y="267453"/>
                  </a:lnTo>
                  <a:lnTo>
                    <a:pt x="88949" y="275996"/>
                  </a:lnTo>
                  <a:lnTo>
                    <a:pt x="78116" y="283225"/>
                  </a:lnTo>
                  <a:lnTo>
                    <a:pt x="65838" y="289796"/>
                  </a:lnTo>
                  <a:lnTo>
                    <a:pt x="52839" y="295053"/>
                  </a:lnTo>
                  <a:lnTo>
                    <a:pt x="41284" y="298996"/>
                  </a:lnTo>
                  <a:lnTo>
                    <a:pt x="26839" y="300967"/>
                  </a:lnTo>
                  <a:lnTo>
                    <a:pt x="13840" y="301624"/>
                  </a:lnTo>
                  <a:lnTo>
                    <a:pt x="11278" y="301479"/>
                  </a:lnTo>
                  <a:lnTo>
                    <a:pt x="16719" y="301231"/>
                  </a:lnTo>
                  <a:lnTo>
                    <a:pt x="29708" y="299260"/>
                  </a:lnTo>
                  <a:lnTo>
                    <a:pt x="42697" y="295319"/>
                  </a:lnTo>
                  <a:lnTo>
                    <a:pt x="54242" y="290065"/>
                  </a:lnTo>
                  <a:lnTo>
                    <a:pt x="66509" y="283497"/>
                  </a:lnTo>
                  <a:lnTo>
                    <a:pt x="77333" y="276272"/>
                  </a:lnTo>
                  <a:lnTo>
                    <a:pt x="86714" y="267734"/>
                  </a:lnTo>
                  <a:lnTo>
                    <a:pt x="96816" y="257882"/>
                  </a:lnTo>
                  <a:lnTo>
                    <a:pt x="104754" y="247373"/>
                  </a:lnTo>
                  <a:lnTo>
                    <a:pt x="112691" y="235551"/>
                  </a:lnTo>
                  <a:lnTo>
                    <a:pt x="119185" y="222415"/>
                  </a:lnTo>
                  <a:lnTo>
                    <a:pt x="125680" y="209935"/>
                  </a:lnTo>
                  <a:lnTo>
                    <a:pt x="130009" y="196143"/>
                  </a:lnTo>
                  <a:lnTo>
                    <a:pt x="132896" y="181036"/>
                  </a:lnTo>
                  <a:lnTo>
                    <a:pt x="135060" y="166587"/>
                  </a:lnTo>
                  <a:lnTo>
                    <a:pt x="135060" y="150823"/>
                  </a:lnTo>
                  <a:lnTo>
                    <a:pt x="135060" y="136374"/>
                  </a:lnTo>
                  <a:lnTo>
                    <a:pt x="132896" y="120611"/>
                  </a:lnTo>
                  <a:lnTo>
                    <a:pt x="130009" y="106818"/>
                  </a:lnTo>
                  <a:lnTo>
                    <a:pt x="125680" y="93025"/>
                  </a:lnTo>
                  <a:lnTo>
                    <a:pt x="119185" y="79232"/>
                  </a:lnTo>
                  <a:lnTo>
                    <a:pt x="112691" y="66753"/>
                  </a:lnTo>
                  <a:lnTo>
                    <a:pt x="104754" y="55587"/>
                  </a:lnTo>
                  <a:lnTo>
                    <a:pt x="96816" y="45079"/>
                  </a:lnTo>
                  <a:lnTo>
                    <a:pt x="86714" y="35227"/>
                  </a:lnTo>
                  <a:lnTo>
                    <a:pt x="77333" y="26031"/>
                  </a:lnTo>
                  <a:lnTo>
                    <a:pt x="66509" y="18150"/>
                  </a:lnTo>
                  <a:lnTo>
                    <a:pt x="54242" y="12239"/>
                  </a:lnTo>
                  <a:lnTo>
                    <a:pt x="42697" y="7641"/>
                  </a:lnTo>
                  <a:lnTo>
                    <a:pt x="29708" y="3700"/>
                  </a:lnTo>
                  <a:lnTo>
                    <a:pt x="16719" y="1730"/>
                  </a:lnTo>
                  <a:lnTo>
                    <a:pt x="2287" y="416"/>
                  </a:lnTo>
                  <a:lnTo>
                    <a:pt x="0" y="416"/>
                  </a:lnTo>
                  <a:lnTo>
                    <a:pt x="2285" y="0"/>
                  </a:lnTo>
                  <a:close/>
                </a:path>
              </a:pathLst>
            </a:custGeom>
          </p:spPr>
        </p:pic>
        <p:pic>
          <p:nvPicPr>
            <p:cNvPr id="89" name="صورة 88">
              <a:extLst>
                <a:ext uri="{FF2B5EF4-FFF2-40B4-BE49-F238E27FC236}">
                  <a16:creationId xmlns:a16="http://schemas.microsoft.com/office/drawing/2014/main" id="{F1159E17-E93D-4C2A-B5E3-13A5FC2C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9" t="83448" r="62341" b="15083"/>
            <a:stretch>
              <a:fillRect/>
            </a:stretch>
          </p:blipFill>
          <p:spPr>
            <a:xfrm>
              <a:off x="4037100" y="5130251"/>
              <a:ext cx="118148" cy="79097"/>
            </a:xfrm>
            <a:custGeom>
              <a:avLst/>
              <a:gdLst>
                <a:gd name="connsiteX0" fmla="*/ 108890 w 118148"/>
                <a:gd name="connsiteY0" fmla="*/ 0 h 79097"/>
                <a:gd name="connsiteX1" fmla="*/ 118148 w 118148"/>
                <a:gd name="connsiteY1" fmla="*/ 0 h 79097"/>
                <a:gd name="connsiteX2" fmla="*/ 109600 w 118148"/>
                <a:gd name="connsiteY2" fmla="*/ 1556 h 79097"/>
                <a:gd name="connsiteX3" fmla="*/ 98767 w 118148"/>
                <a:gd name="connsiteY3" fmla="*/ 4841 h 79097"/>
                <a:gd name="connsiteX4" fmla="*/ 90100 w 118148"/>
                <a:gd name="connsiteY4" fmla="*/ 7470 h 79097"/>
                <a:gd name="connsiteX5" fmla="*/ 81434 w 118148"/>
                <a:gd name="connsiteY5" fmla="*/ 11413 h 79097"/>
                <a:gd name="connsiteX6" fmla="*/ 74212 w 118148"/>
                <a:gd name="connsiteY6" fmla="*/ 16670 h 79097"/>
                <a:gd name="connsiteX7" fmla="*/ 67712 w 118148"/>
                <a:gd name="connsiteY7" fmla="*/ 21270 h 79097"/>
                <a:gd name="connsiteX8" fmla="*/ 61212 w 118148"/>
                <a:gd name="connsiteY8" fmla="*/ 26527 h 79097"/>
                <a:gd name="connsiteX9" fmla="*/ 51101 w 118148"/>
                <a:gd name="connsiteY9" fmla="*/ 36384 h 79097"/>
                <a:gd name="connsiteX10" fmla="*/ 43879 w 118148"/>
                <a:gd name="connsiteY10" fmla="*/ 44269 h 79097"/>
                <a:gd name="connsiteX11" fmla="*/ 38102 w 118148"/>
                <a:gd name="connsiteY11" fmla="*/ 52812 h 79097"/>
                <a:gd name="connsiteX12" fmla="*/ 35213 w 118148"/>
                <a:gd name="connsiteY12" fmla="*/ 58726 h 79097"/>
                <a:gd name="connsiteX13" fmla="*/ 30880 w 118148"/>
                <a:gd name="connsiteY13" fmla="*/ 64641 h 79097"/>
                <a:gd name="connsiteX14" fmla="*/ 25102 w 118148"/>
                <a:gd name="connsiteY14" fmla="*/ 69898 h 79097"/>
                <a:gd name="connsiteX15" fmla="*/ 20769 w 118148"/>
                <a:gd name="connsiteY15" fmla="*/ 73183 h 79097"/>
                <a:gd name="connsiteX16" fmla="*/ 15714 w 118148"/>
                <a:gd name="connsiteY16" fmla="*/ 76469 h 79097"/>
                <a:gd name="connsiteX17" fmla="*/ 11380 w 118148"/>
                <a:gd name="connsiteY17" fmla="*/ 78440 h 79097"/>
                <a:gd name="connsiteX18" fmla="*/ 6325 w 118148"/>
                <a:gd name="connsiteY18" fmla="*/ 79097 h 79097"/>
                <a:gd name="connsiteX19" fmla="*/ 1992 w 118148"/>
                <a:gd name="connsiteY19" fmla="*/ 79097 h 79097"/>
                <a:gd name="connsiteX20" fmla="*/ 0 w 118148"/>
                <a:gd name="connsiteY20" fmla="*/ 78795 h 79097"/>
                <a:gd name="connsiteX21" fmla="*/ 4259 w 118148"/>
                <a:gd name="connsiteY21" fmla="*/ 77503 h 79097"/>
                <a:gd name="connsiteX22" fmla="*/ 10754 w 118148"/>
                <a:gd name="connsiteY22" fmla="*/ 73562 h 79097"/>
                <a:gd name="connsiteX23" fmla="*/ 15805 w 118148"/>
                <a:gd name="connsiteY23" fmla="*/ 68307 h 79097"/>
                <a:gd name="connsiteX24" fmla="*/ 22299 w 118148"/>
                <a:gd name="connsiteY24" fmla="*/ 61083 h 79097"/>
                <a:gd name="connsiteX25" fmla="*/ 28072 w 118148"/>
                <a:gd name="connsiteY25" fmla="*/ 53201 h 79097"/>
                <a:gd name="connsiteX26" fmla="*/ 33123 w 118148"/>
                <a:gd name="connsiteY26" fmla="*/ 44663 h 79097"/>
                <a:gd name="connsiteX27" fmla="*/ 39617 w 118148"/>
                <a:gd name="connsiteY27" fmla="*/ 36781 h 79097"/>
                <a:gd name="connsiteX28" fmla="*/ 49719 w 118148"/>
                <a:gd name="connsiteY28" fmla="*/ 26929 h 79097"/>
                <a:gd name="connsiteX29" fmla="*/ 56214 w 118148"/>
                <a:gd name="connsiteY29" fmla="*/ 21675 h 79097"/>
                <a:gd name="connsiteX30" fmla="*/ 62708 w 118148"/>
                <a:gd name="connsiteY30" fmla="*/ 17077 h 79097"/>
                <a:gd name="connsiteX31" fmla="*/ 69924 w 118148"/>
                <a:gd name="connsiteY31" fmla="*/ 11823 h 79097"/>
                <a:gd name="connsiteX32" fmla="*/ 78583 w 118148"/>
                <a:gd name="connsiteY32" fmla="*/ 7882 h 79097"/>
                <a:gd name="connsiteX33" fmla="*/ 88685 w 118148"/>
                <a:gd name="connsiteY33" fmla="*/ 5255 h 79097"/>
                <a:gd name="connsiteX34" fmla="*/ 98066 w 118148"/>
                <a:gd name="connsiteY34" fmla="*/ 1971 h 79097"/>
                <a:gd name="connsiteX35" fmla="*/ 108890 w 118148"/>
                <a:gd name="connsiteY35" fmla="*/ 0 h 7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148" h="79097">
                  <a:moveTo>
                    <a:pt x="108890" y="0"/>
                  </a:moveTo>
                  <a:lnTo>
                    <a:pt x="118148" y="0"/>
                  </a:lnTo>
                  <a:lnTo>
                    <a:pt x="109600" y="1556"/>
                  </a:lnTo>
                  <a:lnTo>
                    <a:pt x="98767" y="4841"/>
                  </a:lnTo>
                  <a:lnTo>
                    <a:pt x="90100" y="7470"/>
                  </a:lnTo>
                  <a:lnTo>
                    <a:pt x="81434" y="11413"/>
                  </a:lnTo>
                  <a:lnTo>
                    <a:pt x="74212" y="16670"/>
                  </a:lnTo>
                  <a:lnTo>
                    <a:pt x="67712" y="21270"/>
                  </a:lnTo>
                  <a:lnTo>
                    <a:pt x="61212" y="26527"/>
                  </a:lnTo>
                  <a:lnTo>
                    <a:pt x="51101" y="36384"/>
                  </a:lnTo>
                  <a:lnTo>
                    <a:pt x="43879" y="44269"/>
                  </a:lnTo>
                  <a:lnTo>
                    <a:pt x="38102" y="52812"/>
                  </a:lnTo>
                  <a:lnTo>
                    <a:pt x="35213" y="58726"/>
                  </a:lnTo>
                  <a:lnTo>
                    <a:pt x="30880" y="64641"/>
                  </a:lnTo>
                  <a:lnTo>
                    <a:pt x="25102" y="69898"/>
                  </a:lnTo>
                  <a:lnTo>
                    <a:pt x="20769" y="73183"/>
                  </a:lnTo>
                  <a:lnTo>
                    <a:pt x="15714" y="76469"/>
                  </a:lnTo>
                  <a:lnTo>
                    <a:pt x="11380" y="78440"/>
                  </a:lnTo>
                  <a:lnTo>
                    <a:pt x="6325" y="79097"/>
                  </a:lnTo>
                  <a:lnTo>
                    <a:pt x="1992" y="79097"/>
                  </a:lnTo>
                  <a:lnTo>
                    <a:pt x="0" y="78795"/>
                  </a:lnTo>
                  <a:lnTo>
                    <a:pt x="4259" y="77503"/>
                  </a:lnTo>
                  <a:lnTo>
                    <a:pt x="10754" y="73562"/>
                  </a:lnTo>
                  <a:lnTo>
                    <a:pt x="15805" y="68307"/>
                  </a:lnTo>
                  <a:lnTo>
                    <a:pt x="22299" y="61083"/>
                  </a:lnTo>
                  <a:lnTo>
                    <a:pt x="28072" y="53201"/>
                  </a:lnTo>
                  <a:lnTo>
                    <a:pt x="33123" y="44663"/>
                  </a:lnTo>
                  <a:lnTo>
                    <a:pt x="39617" y="36781"/>
                  </a:lnTo>
                  <a:lnTo>
                    <a:pt x="49719" y="26929"/>
                  </a:lnTo>
                  <a:lnTo>
                    <a:pt x="56214" y="21675"/>
                  </a:lnTo>
                  <a:lnTo>
                    <a:pt x="62708" y="17077"/>
                  </a:lnTo>
                  <a:lnTo>
                    <a:pt x="69924" y="11823"/>
                  </a:lnTo>
                  <a:lnTo>
                    <a:pt x="78583" y="7882"/>
                  </a:lnTo>
                  <a:lnTo>
                    <a:pt x="88685" y="5255"/>
                  </a:lnTo>
                  <a:lnTo>
                    <a:pt x="98066" y="1971"/>
                  </a:lnTo>
                  <a:lnTo>
                    <a:pt x="108890" y="0"/>
                  </a:lnTo>
                  <a:close/>
                </a:path>
              </a:pathLst>
            </a:custGeom>
          </p:spPr>
        </p:pic>
        <p:pic>
          <p:nvPicPr>
            <p:cNvPr id="90" name="صورة 89">
              <a:extLst>
                <a:ext uri="{FF2B5EF4-FFF2-40B4-BE49-F238E27FC236}">
                  <a16:creationId xmlns:a16="http://schemas.microsoft.com/office/drawing/2014/main" id="{80799DE2-E7B3-445D-B728-92CFBA23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57" t="83448" r="30068" b="15075"/>
            <a:stretch>
              <a:fillRect/>
            </a:stretch>
          </p:blipFill>
          <p:spPr>
            <a:xfrm>
              <a:off x="5470940" y="5130251"/>
              <a:ext cx="128685" cy="79535"/>
            </a:xfrm>
            <a:custGeom>
              <a:avLst/>
              <a:gdLst>
                <a:gd name="connsiteX0" fmla="*/ 124728 w 128685"/>
                <a:gd name="connsiteY0" fmla="*/ 0 h 79535"/>
                <a:gd name="connsiteX1" fmla="*/ 128685 w 128685"/>
                <a:gd name="connsiteY1" fmla="*/ 361 h 79535"/>
                <a:gd name="connsiteX2" fmla="*/ 119691 w 128685"/>
                <a:gd name="connsiteY2" fmla="*/ 1383 h 79535"/>
                <a:gd name="connsiteX3" fmla="*/ 107412 w 128685"/>
                <a:gd name="connsiteY3" fmla="*/ 2039 h 79535"/>
                <a:gd name="connsiteX4" fmla="*/ 98023 w 128685"/>
                <a:gd name="connsiteY4" fmla="*/ 5323 h 79535"/>
                <a:gd name="connsiteX5" fmla="*/ 89356 w 128685"/>
                <a:gd name="connsiteY5" fmla="*/ 7950 h 79535"/>
                <a:gd name="connsiteX6" fmla="*/ 80689 w 128685"/>
                <a:gd name="connsiteY6" fmla="*/ 13204 h 79535"/>
                <a:gd name="connsiteX7" fmla="*/ 72744 w 128685"/>
                <a:gd name="connsiteY7" fmla="*/ 17145 h 79535"/>
                <a:gd name="connsiteX8" fmla="*/ 65521 w 128685"/>
                <a:gd name="connsiteY8" fmla="*/ 21742 h 79535"/>
                <a:gd name="connsiteX9" fmla="*/ 59743 w 128685"/>
                <a:gd name="connsiteY9" fmla="*/ 26996 h 79535"/>
                <a:gd name="connsiteX10" fmla="*/ 48909 w 128685"/>
                <a:gd name="connsiteY10" fmla="*/ 36847 h 79535"/>
                <a:gd name="connsiteX11" fmla="*/ 43131 w 128685"/>
                <a:gd name="connsiteY11" fmla="*/ 44728 h 79535"/>
                <a:gd name="connsiteX12" fmla="*/ 37353 w 128685"/>
                <a:gd name="connsiteY12" fmla="*/ 53265 h 79535"/>
                <a:gd name="connsiteX13" fmla="*/ 33019 w 128685"/>
                <a:gd name="connsiteY13" fmla="*/ 60490 h 79535"/>
                <a:gd name="connsiteX14" fmla="*/ 28686 w 128685"/>
                <a:gd name="connsiteY14" fmla="*/ 66400 h 79535"/>
                <a:gd name="connsiteX15" fmla="*/ 24352 w 128685"/>
                <a:gd name="connsiteY15" fmla="*/ 70998 h 79535"/>
                <a:gd name="connsiteX16" fmla="*/ 19296 w 128685"/>
                <a:gd name="connsiteY16" fmla="*/ 73625 h 79535"/>
                <a:gd name="connsiteX17" fmla="*/ 14963 w 128685"/>
                <a:gd name="connsiteY17" fmla="*/ 76908 h 79535"/>
                <a:gd name="connsiteX18" fmla="*/ 9185 w 128685"/>
                <a:gd name="connsiteY18" fmla="*/ 78879 h 79535"/>
                <a:gd name="connsiteX19" fmla="*/ 4851 w 128685"/>
                <a:gd name="connsiteY19" fmla="*/ 79535 h 79535"/>
                <a:gd name="connsiteX20" fmla="*/ 518 w 128685"/>
                <a:gd name="connsiteY20" fmla="*/ 79535 h 79535"/>
                <a:gd name="connsiteX21" fmla="*/ 0 w 128685"/>
                <a:gd name="connsiteY21" fmla="*/ 79457 h 79535"/>
                <a:gd name="connsiteX22" fmla="*/ 4222 w 128685"/>
                <a:gd name="connsiteY22" fmla="*/ 78816 h 79535"/>
                <a:gd name="connsiteX23" fmla="*/ 8552 w 128685"/>
                <a:gd name="connsiteY23" fmla="*/ 77503 h 79535"/>
                <a:gd name="connsiteX24" fmla="*/ 12881 w 128685"/>
                <a:gd name="connsiteY24" fmla="*/ 75532 h 79535"/>
                <a:gd name="connsiteX25" fmla="*/ 17211 w 128685"/>
                <a:gd name="connsiteY25" fmla="*/ 72905 h 79535"/>
                <a:gd name="connsiteX26" fmla="*/ 20097 w 128685"/>
                <a:gd name="connsiteY26" fmla="*/ 68964 h 79535"/>
                <a:gd name="connsiteX27" fmla="*/ 24427 w 128685"/>
                <a:gd name="connsiteY27" fmla="*/ 64367 h 79535"/>
                <a:gd name="connsiteX28" fmla="*/ 28756 w 128685"/>
                <a:gd name="connsiteY28" fmla="*/ 59112 h 79535"/>
                <a:gd name="connsiteX29" fmla="*/ 32364 w 128685"/>
                <a:gd name="connsiteY29" fmla="*/ 53201 h 79535"/>
                <a:gd name="connsiteX30" fmla="*/ 37415 w 128685"/>
                <a:gd name="connsiteY30" fmla="*/ 44663 h 79535"/>
                <a:gd name="connsiteX31" fmla="*/ 43910 w 128685"/>
                <a:gd name="connsiteY31" fmla="*/ 36781 h 79535"/>
                <a:gd name="connsiteX32" fmla="*/ 53290 w 128685"/>
                <a:gd name="connsiteY32" fmla="*/ 26929 h 79535"/>
                <a:gd name="connsiteX33" fmla="*/ 59785 w 128685"/>
                <a:gd name="connsiteY33" fmla="*/ 21675 h 79535"/>
                <a:gd name="connsiteX34" fmla="*/ 66279 w 128685"/>
                <a:gd name="connsiteY34" fmla="*/ 17077 h 79535"/>
                <a:gd name="connsiteX35" fmla="*/ 74216 w 128685"/>
                <a:gd name="connsiteY35" fmla="*/ 13136 h 79535"/>
                <a:gd name="connsiteX36" fmla="*/ 82876 w 128685"/>
                <a:gd name="connsiteY36" fmla="*/ 7882 h 79535"/>
                <a:gd name="connsiteX37" fmla="*/ 92256 w 128685"/>
                <a:gd name="connsiteY37" fmla="*/ 5255 h 79535"/>
                <a:gd name="connsiteX38" fmla="*/ 102359 w 128685"/>
                <a:gd name="connsiteY38" fmla="*/ 1971 h 79535"/>
                <a:gd name="connsiteX39" fmla="*/ 113182 w 128685"/>
                <a:gd name="connsiteY39" fmla="*/ 1314 h 79535"/>
                <a:gd name="connsiteX40" fmla="*/ 124728 w 128685"/>
                <a:gd name="connsiteY40" fmla="*/ 0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685" h="79535">
                  <a:moveTo>
                    <a:pt x="124728" y="0"/>
                  </a:moveTo>
                  <a:lnTo>
                    <a:pt x="128685" y="361"/>
                  </a:lnTo>
                  <a:lnTo>
                    <a:pt x="119691" y="1383"/>
                  </a:lnTo>
                  <a:lnTo>
                    <a:pt x="107412" y="2039"/>
                  </a:lnTo>
                  <a:lnTo>
                    <a:pt x="98023" y="5323"/>
                  </a:lnTo>
                  <a:lnTo>
                    <a:pt x="89356" y="7950"/>
                  </a:lnTo>
                  <a:lnTo>
                    <a:pt x="80689" y="13204"/>
                  </a:lnTo>
                  <a:lnTo>
                    <a:pt x="72744" y="17145"/>
                  </a:lnTo>
                  <a:lnTo>
                    <a:pt x="65521" y="21742"/>
                  </a:lnTo>
                  <a:lnTo>
                    <a:pt x="59743" y="26996"/>
                  </a:lnTo>
                  <a:lnTo>
                    <a:pt x="48909" y="36847"/>
                  </a:lnTo>
                  <a:lnTo>
                    <a:pt x="43131" y="44728"/>
                  </a:lnTo>
                  <a:lnTo>
                    <a:pt x="37353" y="53265"/>
                  </a:lnTo>
                  <a:lnTo>
                    <a:pt x="33019" y="60490"/>
                  </a:lnTo>
                  <a:lnTo>
                    <a:pt x="28686" y="66400"/>
                  </a:lnTo>
                  <a:lnTo>
                    <a:pt x="24352" y="70998"/>
                  </a:lnTo>
                  <a:lnTo>
                    <a:pt x="19296" y="73625"/>
                  </a:lnTo>
                  <a:lnTo>
                    <a:pt x="14963" y="76908"/>
                  </a:lnTo>
                  <a:lnTo>
                    <a:pt x="9185" y="78879"/>
                  </a:lnTo>
                  <a:lnTo>
                    <a:pt x="4851" y="79535"/>
                  </a:lnTo>
                  <a:lnTo>
                    <a:pt x="518" y="79535"/>
                  </a:lnTo>
                  <a:lnTo>
                    <a:pt x="0" y="79457"/>
                  </a:lnTo>
                  <a:lnTo>
                    <a:pt x="4222" y="78816"/>
                  </a:lnTo>
                  <a:lnTo>
                    <a:pt x="8552" y="77503"/>
                  </a:lnTo>
                  <a:lnTo>
                    <a:pt x="12881" y="75532"/>
                  </a:lnTo>
                  <a:lnTo>
                    <a:pt x="17211" y="72905"/>
                  </a:lnTo>
                  <a:lnTo>
                    <a:pt x="20097" y="68964"/>
                  </a:lnTo>
                  <a:lnTo>
                    <a:pt x="24427" y="64367"/>
                  </a:lnTo>
                  <a:lnTo>
                    <a:pt x="28756" y="59112"/>
                  </a:lnTo>
                  <a:lnTo>
                    <a:pt x="32364" y="53201"/>
                  </a:lnTo>
                  <a:lnTo>
                    <a:pt x="37415" y="44663"/>
                  </a:lnTo>
                  <a:lnTo>
                    <a:pt x="43910" y="36781"/>
                  </a:lnTo>
                  <a:lnTo>
                    <a:pt x="53290" y="26929"/>
                  </a:lnTo>
                  <a:lnTo>
                    <a:pt x="59785" y="21675"/>
                  </a:lnTo>
                  <a:lnTo>
                    <a:pt x="66279" y="17077"/>
                  </a:lnTo>
                  <a:lnTo>
                    <a:pt x="74216" y="13136"/>
                  </a:lnTo>
                  <a:lnTo>
                    <a:pt x="82876" y="7882"/>
                  </a:lnTo>
                  <a:lnTo>
                    <a:pt x="92256" y="5255"/>
                  </a:lnTo>
                  <a:lnTo>
                    <a:pt x="102359" y="1971"/>
                  </a:lnTo>
                  <a:lnTo>
                    <a:pt x="113182" y="1314"/>
                  </a:lnTo>
                  <a:lnTo>
                    <a:pt x="124728" y="0"/>
                  </a:lnTo>
                  <a:close/>
                </a:path>
              </a:pathLst>
            </a:custGeom>
          </p:spPr>
        </p:pic>
        <p:pic>
          <p:nvPicPr>
            <p:cNvPr id="91" name="صورة 90">
              <a:extLst>
                <a:ext uri="{FF2B5EF4-FFF2-40B4-BE49-F238E27FC236}">
                  <a16:creationId xmlns:a16="http://schemas.microsoft.com/office/drawing/2014/main" id="{B4F6A76C-4B6B-4C0B-8A6C-365D7EAA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5" t="83449" r="27041" b="10951"/>
            <a:stretch>
              <a:fillRect/>
            </a:stretch>
          </p:blipFill>
          <p:spPr>
            <a:xfrm>
              <a:off x="5598861" y="5130320"/>
              <a:ext cx="136222" cy="301446"/>
            </a:xfrm>
            <a:custGeom>
              <a:avLst/>
              <a:gdLst>
                <a:gd name="connsiteX0" fmla="*/ 3326 w 136222"/>
                <a:gd name="connsiteY0" fmla="*/ 0 h 301446"/>
                <a:gd name="connsiteX1" fmla="*/ 16327 w 136222"/>
                <a:gd name="connsiteY1" fmla="*/ 1314 h 301446"/>
                <a:gd name="connsiteX2" fmla="*/ 29327 w 136222"/>
                <a:gd name="connsiteY2" fmla="*/ 3284 h 301446"/>
                <a:gd name="connsiteX3" fmla="*/ 42328 w 136222"/>
                <a:gd name="connsiteY3" fmla="*/ 7224 h 301446"/>
                <a:gd name="connsiteX4" fmla="*/ 55329 w 136222"/>
                <a:gd name="connsiteY4" fmla="*/ 11822 h 301446"/>
                <a:gd name="connsiteX5" fmla="*/ 66163 w 136222"/>
                <a:gd name="connsiteY5" fmla="*/ 19046 h 301446"/>
                <a:gd name="connsiteX6" fmla="*/ 76997 w 136222"/>
                <a:gd name="connsiteY6" fmla="*/ 25613 h 301446"/>
                <a:gd name="connsiteX7" fmla="*/ 87831 w 136222"/>
                <a:gd name="connsiteY7" fmla="*/ 34808 h 301446"/>
                <a:gd name="connsiteX8" fmla="*/ 97220 w 136222"/>
                <a:gd name="connsiteY8" fmla="*/ 44659 h 301446"/>
                <a:gd name="connsiteX9" fmla="*/ 105887 w 136222"/>
                <a:gd name="connsiteY9" fmla="*/ 55167 h 301446"/>
                <a:gd name="connsiteX10" fmla="*/ 113832 w 136222"/>
                <a:gd name="connsiteY10" fmla="*/ 66988 h 301446"/>
                <a:gd name="connsiteX11" fmla="*/ 120332 w 136222"/>
                <a:gd name="connsiteY11" fmla="*/ 78810 h 301446"/>
                <a:gd name="connsiteX12" fmla="*/ 125388 w 136222"/>
                <a:gd name="connsiteY12" fmla="*/ 92601 h 301446"/>
                <a:gd name="connsiteX13" fmla="*/ 129722 w 136222"/>
                <a:gd name="connsiteY13" fmla="*/ 106393 h 301446"/>
                <a:gd name="connsiteX14" fmla="*/ 132611 w 136222"/>
                <a:gd name="connsiteY14" fmla="*/ 120841 h 301446"/>
                <a:gd name="connsiteX15" fmla="*/ 134778 w 136222"/>
                <a:gd name="connsiteY15" fmla="*/ 135946 h 301446"/>
                <a:gd name="connsiteX16" fmla="*/ 136222 w 136222"/>
                <a:gd name="connsiteY16" fmla="*/ 151708 h 301446"/>
                <a:gd name="connsiteX17" fmla="*/ 134778 w 136222"/>
                <a:gd name="connsiteY17" fmla="*/ 166157 h 301446"/>
                <a:gd name="connsiteX18" fmla="*/ 132611 w 136222"/>
                <a:gd name="connsiteY18" fmla="*/ 180605 h 301446"/>
                <a:gd name="connsiteX19" fmla="*/ 129722 w 136222"/>
                <a:gd name="connsiteY19" fmla="*/ 195710 h 301446"/>
                <a:gd name="connsiteX20" fmla="*/ 125388 w 136222"/>
                <a:gd name="connsiteY20" fmla="*/ 209502 h 301446"/>
                <a:gd name="connsiteX21" fmla="*/ 120332 w 136222"/>
                <a:gd name="connsiteY21" fmla="*/ 223293 h 301446"/>
                <a:gd name="connsiteX22" fmla="*/ 113832 w 136222"/>
                <a:gd name="connsiteY22" fmla="*/ 235115 h 301446"/>
                <a:gd name="connsiteX23" fmla="*/ 105887 w 136222"/>
                <a:gd name="connsiteY23" fmla="*/ 246936 h 301446"/>
                <a:gd name="connsiteX24" fmla="*/ 97220 w 136222"/>
                <a:gd name="connsiteY24" fmla="*/ 257444 h 301446"/>
                <a:gd name="connsiteX25" fmla="*/ 87831 w 136222"/>
                <a:gd name="connsiteY25" fmla="*/ 267295 h 301446"/>
                <a:gd name="connsiteX26" fmla="*/ 76997 w 136222"/>
                <a:gd name="connsiteY26" fmla="*/ 275833 h 301446"/>
                <a:gd name="connsiteX27" fmla="*/ 66163 w 136222"/>
                <a:gd name="connsiteY27" fmla="*/ 283057 h 301446"/>
                <a:gd name="connsiteX28" fmla="*/ 55329 w 136222"/>
                <a:gd name="connsiteY28" fmla="*/ 289625 h 301446"/>
                <a:gd name="connsiteX29" fmla="*/ 42328 w 136222"/>
                <a:gd name="connsiteY29" fmla="*/ 294878 h 301446"/>
                <a:gd name="connsiteX30" fmla="*/ 29327 w 136222"/>
                <a:gd name="connsiteY30" fmla="*/ 298819 h 301446"/>
                <a:gd name="connsiteX31" fmla="*/ 16327 w 136222"/>
                <a:gd name="connsiteY31" fmla="*/ 300789 h 301446"/>
                <a:gd name="connsiteX32" fmla="*/ 3326 w 136222"/>
                <a:gd name="connsiteY32" fmla="*/ 301446 h 301446"/>
                <a:gd name="connsiteX33" fmla="*/ 0 w 136222"/>
                <a:gd name="connsiteY33" fmla="*/ 301257 h 301446"/>
                <a:gd name="connsiteX34" fmla="*/ 11239 w 136222"/>
                <a:gd name="connsiteY34" fmla="*/ 300746 h 301446"/>
                <a:gd name="connsiteX35" fmla="*/ 23506 w 136222"/>
                <a:gd name="connsiteY35" fmla="*/ 298775 h 301446"/>
                <a:gd name="connsiteX36" fmla="*/ 36494 w 136222"/>
                <a:gd name="connsiteY36" fmla="*/ 294834 h 301446"/>
                <a:gd name="connsiteX37" fmla="*/ 48761 w 136222"/>
                <a:gd name="connsiteY37" fmla="*/ 289580 h 301446"/>
                <a:gd name="connsiteX38" fmla="*/ 60307 w 136222"/>
                <a:gd name="connsiteY38" fmla="*/ 283012 h 301446"/>
                <a:gd name="connsiteX39" fmla="*/ 71131 w 136222"/>
                <a:gd name="connsiteY39" fmla="*/ 275787 h 301446"/>
                <a:gd name="connsiteX40" fmla="*/ 81955 w 136222"/>
                <a:gd name="connsiteY40" fmla="*/ 267249 h 301446"/>
                <a:gd name="connsiteX41" fmla="*/ 90614 w 136222"/>
                <a:gd name="connsiteY41" fmla="*/ 257397 h 301446"/>
                <a:gd name="connsiteX42" fmla="*/ 99273 w 136222"/>
                <a:gd name="connsiteY42" fmla="*/ 246888 h 301446"/>
                <a:gd name="connsiteX43" fmla="*/ 107210 w 136222"/>
                <a:gd name="connsiteY43" fmla="*/ 235066 h 301446"/>
                <a:gd name="connsiteX44" fmla="*/ 114426 w 136222"/>
                <a:gd name="connsiteY44" fmla="*/ 223243 h 301446"/>
                <a:gd name="connsiteX45" fmla="*/ 120199 w 136222"/>
                <a:gd name="connsiteY45" fmla="*/ 209450 h 301446"/>
                <a:gd name="connsiteX46" fmla="*/ 124529 w 136222"/>
                <a:gd name="connsiteY46" fmla="*/ 195658 h 301446"/>
                <a:gd name="connsiteX47" fmla="*/ 127415 w 136222"/>
                <a:gd name="connsiteY47" fmla="*/ 180551 h 301446"/>
                <a:gd name="connsiteX48" fmla="*/ 129580 w 136222"/>
                <a:gd name="connsiteY48" fmla="*/ 166102 h 301446"/>
                <a:gd name="connsiteX49" fmla="*/ 129580 w 136222"/>
                <a:gd name="connsiteY49" fmla="*/ 151652 h 301446"/>
                <a:gd name="connsiteX50" fmla="*/ 129580 w 136222"/>
                <a:gd name="connsiteY50" fmla="*/ 135889 h 301446"/>
                <a:gd name="connsiteX51" fmla="*/ 127415 w 136222"/>
                <a:gd name="connsiteY51" fmla="*/ 120782 h 301446"/>
                <a:gd name="connsiteX52" fmla="*/ 124529 w 136222"/>
                <a:gd name="connsiteY52" fmla="*/ 106333 h 301446"/>
                <a:gd name="connsiteX53" fmla="*/ 120199 w 136222"/>
                <a:gd name="connsiteY53" fmla="*/ 92540 h 301446"/>
                <a:gd name="connsiteX54" fmla="*/ 114426 w 136222"/>
                <a:gd name="connsiteY54" fmla="*/ 78747 h 301446"/>
                <a:gd name="connsiteX55" fmla="*/ 107210 w 136222"/>
                <a:gd name="connsiteY55" fmla="*/ 66925 h 301446"/>
                <a:gd name="connsiteX56" fmla="*/ 99273 w 136222"/>
                <a:gd name="connsiteY56" fmla="*/ 55102 h 301446"/>
                <a:gd name="connsiteX57" fmla="*/ 90614 w 136222"/>
                <a:gd name="connsiteY57" fmla="*/ 44594 h 301446"/>
                <a:gd name="connsiteX58" fmla="*/ 81955 w 136222"/>
                <a:gd name="connsiteY58" fmla="*/ 34742 h 301446"/>
                <a:gd name="connsiteX59" fmla="*/ 71131 w 136222"/>
                <a:gd name="connsiteY59" fmla="*/ 25546 h 301446"/>
                <a:gd name="connsiteX60" fmla="*/ 60307 w 136222"/>
                <a:gd name="connsiteY60" fmla="*/ 18978 h 301446"/>
                <a:gd name="connsiteX61" fmla="*/ 48761 w 136222"/>
                <a:gd name="connsiteY61" fmla="*/ 11754 h 301446"/>
                <a:gd name="connsiteX62" fmla="*/ 36494 w 136222"/>
                <a:gd name="connsiteY62" fmla="*/ 7156 h 301446"/>
                <a:gd name="connsiteX63" fmla="*/ 23506 w 136222"/>
                <a:gd name="connsiteY63" fmla="*/ 3215 h 301446"/>
                <a:gd name="connsiteX64" fmla="*/ 11239 w 136222"/>
                <a:gd name="connsiteY64" fmla="*/ 1245 h 301446"/>
                <a:gd name="connsiteX65" fmla="*/ 764 w 136222"/>
                <a:gd name="connsiteY65" fmla="*/ 292 h 301446"/>
                <a:gd name="connsiteX66" fmla="*/ 3326 w 136222"/>
                <a:gd name="connsiteY66" fmla="*/ 0 h 30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6222" h="301446">
                  <a:moveTo>
                    <a:pt x="3326" y="0"/>
                  </a:moveTo>
                  <a:lnTo>
                    <a:pt x="16327" y="1314"/>
                  </a:lnTo>
                  <a:lnTo>
                    <a:pt x="29327" y="3284"/>
                  </a:lnTo>
                  <a:lnTo>
                    <a:pt x="42328" y="7224"/>
                  </a:lnTo>
                  <a:lnTo>
                    <a:pt x="55329" y="11822"/>
                  </a:lnTo>
                  <a:lnTo>
                    <a:pt x="66163" y="19046"/>
                  </a:lnTo>
                  <a:lnTo>
                    <a:pt x="76997" y="25613"/>
                  </a:lnTo>
                  <a:lnTo>
                    <a:pt x="87831" y="34808"/>
                  </a:lnTo>
                  <a:lnTo>
                    <a:pt x="97220" y="44659"/>
                  </a:lnTo>
                  <a:lnTo>
                    <a:pt x="105887" y="55167"/>
                  </a:lnTo>
                  <a:lnTo>
                    <a:pt x="113832" y="66988"/>
                  </a:lnTo>
                  <a:lnTo>
                    <a:pt x="120332" y="78810"/>
                  </a:lnTo>
                  <a:lnTo>
                    <a:pt x="125388" y="92601"/>
                  </a:lnTo>
                  <a:lnTo>
                    <a:pt x="129722" y="106393"/>
                  </a:lnTo>
                  <a:lnTo>
                    <a:pt x="132611" y="120841"/>
                  </a:lnTo>
                  <a:lnTo>
                    <a:pt x="134778" y="135946"/>
                  </a:lnTo>
                  <a:lnTo>
                    <a:pt x="136222" y="151708"/>
                  </a:lnTo>
                  <a:lnTo>
                    <a:pt x="134778" y="166157"/>
                  </a:lnTo>
                  <a:lnTo>
                    <a:pt x="132611" y="180605"/>
                  </a:lnTo>
                  <a:lnTo>
                    <a:pt x="129722" y="195710"/>
                  </a:lnTo>
                  <a:lnTo>
                    <a:pt x="125388" y="209502"/>
                  </a:lnTo>
                  <a:lnTo>
                    <a:pt x="120332" y="223293"/>
                  </a:lnTo>
                  <a:lnTo>
                    <a:pt x="113832" y="235115"/>
                  </a:lnTo>
                  <a:lnTo>
                    <a:pt x="105887" y="246936"/>
                  </a:lnTo>
                  <a:lnTo>
                    <a:pt x="97220" y="257444"/>
                  </a:lnTo>
                  <a:lnTo>
                    <a:pt x="87831" y="267295"/>
                  </a:lnTo>
                  <a:lnTo>
                    <a:pt x="76997" y="275833"/>
                  </a:lnTo>
                  <a:lnTo>
                    <a:pt x="66163" y="283057"/>
                  </a:lnTo>
                  <a:lnTo>
                    <a:pt x="55329" y="289625"/>
                  </a:lnTo>
                  <a:lnTo>
                    <a:pt x="42328" y="294878"/>
                  </a:lnTo>
                  <a:lnTo>
                    <a:pt x="29327" y="298819"/>
                  </a:lnTo>
                  <a:lnTo>
                    <a:pt x="16327" y="300789"/>
                  </a:lnTo>
                  <a:lnTo>
                    <a:pt x="3326" y="301446"/>
                  </a:lnTo>
                  <a:lnTo>
                    <a:pt x="0" y="301257"/>
                  </a:lnTo>
                  <a:lnTo>
                    <a:pt x="11239" y="300746"/>
                  </a:lnTo>
                  <a:lnTo>
                    <a:pt x="23506" y="298775"/>
                  </a:lnTo>
                  <a:lnTo>
                    <a:pt x="36494" y="294834"/>
                  </a:lnTo>
                  <a:lnTo>
                    <a:pt x="48761" y="289580"/>
                  </a:lnTo>
                  <a:lnTo>
                    <a:pt x="60307" y="283012"/>
                  </a:lnTo>
                  <a:lnTo>
                    <a:pt x="71131" y="275787"/>
                  </a:lnTo>
                  <a:lnTo>
                    <a:pt x="81955" y="267249"/>
                  </a:lnTo>
                  <a:lnTo>
                    <a:pt x="90614" y="257397"/>
                  </a:lnTo>
                  <a:lnTo>
                    <a:pt x="99273" y="246888"/>
                  </a:lnTo>
                  <a:lnTo>
                    <a:pt x="107210" y="235066"/>
                  </a:lnTo>
                  <a:lnTo>
                    <a:pt x="114426" y="223243"/>
                  </a:lnTo>
                  <a:lnTo>
                    <a:pt x="120199" y="209450"/>
                  </a:lnTo>
                  <a:lnTo>
                    <a:pt x="124529" y="195658"/>
                  </a:lnTo>
                  <a:lnTo>
                    <a:pt x="127415" y="180551"/>
                  </a:lnTo>
                  <a:lnTo>
                    <a:pt x="129580" y="166102"/>
                  </a:lnTo>
                  <a:lnTo>
                    <a:pt x="129580" y="151652"/>
                  </a:lnTo>
                  <a:lnTo>
                    <a:pt x="129580" y="135889"/>
                  </a:lnTo>
                  <a:lnTo>
                    <a:pt x="127415" y="120782"/>
                  </a:lnTo>
                  <a:lnTo>
                    <a:pt x="124529" y="106333"/>
                  </a:lnTo>
                  <a:lnTo>
                    <a:pt x="120199" y="92540"/>
                  </a:lnTo>
                  <a:lnTo>
                    <a:pt x="114426" y="78747"/>
                  </a:lnTo>
                  <a:lnTo>
                    <a:pt x="107210" y="66925"/>
                  </a:lnTo>
                  <a:lnTo>
                    <a:pt x="99273" y="55102"/>
                  </a:lnTo>
                  <a:lnTo>
                    <a:pt x="90614" y="44594"/>
                  </a:lnTo>
                  <a:lnTo>
                    <a:pt x="81955" y="34742"/>
                  </a:lnTo>
                  <a:lnTo>
                    <a:pt x="71131" y="25546"/>
                  </a:lnTo>
                  <a:lnTo>
                    <a:pt x="60307" y="18978"/>
                  </a:lnTo>
                  <a:lnTo>
                    <a:pt x="48761" y="11754"/>
                  </a:lnTo>
                  <a:lnTo>
                    <a:pt x="36494" y="7156"/>
                  </a:lnTo>
                  <a:lnTo>
                    <a:pt x="23506" y="3215"/>
                  </a:lnTo>
                  <a:lnTo>
                    <a:pt x="11239" y="1245"/>
                  </a:lnTo>
                  <a:lnTo>
                    <a:pt x="764" y="292"/>
                  </a:lnTo>
                  <a:lnTo>
                    <a:pt x="3326" y="0"/>
                  </a:lnTo>
                  <a:close/>
                </a:path>
              </a:pathLst>
            </a:custGeom>
          </p:spPr>
        </p:pic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A3B0F2C9-C622-4947-BE31-C319B85F4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4437" r="64981" b="15076"/>
            <a:stretch>
              <a:fillRect/>
            </a:stretch>
          </p:blipFill>
          <p:spPr>
            <a:xfrm>
              <a:off x="4017547" y="5183507"/>
              <a:ext cx="19553" cy="26217"/>
            </a:xfrm>
            <a:custGeom>
              <a:avLst/>
              <a:gdLst>
                <a:gd name="connsiteX0" fmla="*/ 0 w 19553"/>
                <a:gd name="connsiteY0" fmla="*/ 0 h 26217"/>
                <a:gd name="connsiteX1" fmla="*/ 601 w 19553"/>
                <a:gd name="connsiteY1" fmla="*/ 5470 h 26217"/>
                <a:gd name="connsiteX2" fmla="*/ 2768 w 19553"/>
                <a:gd name="connsiteY2" fmla="*/ 11385 h 26217"/>
                <a:gd name="connsiteX3" fmla="*/ 6379 w 19553"/>
                <a:gd name="connsiteY3" fmla="*/ 16642 h 26217"/>
                <a:gd name="connsiteX4" fmla="*/ 9267 w 19553"/>
                <a:gd name="connsiteY4" fmla="*/ 19927 h 26217"/>
                <a:gd name="connsiteX5" fmla="*/ 12878 w 19553"/>
                <a:gd name="connsiteY5" fmla="*/ 23213 h 26217"/>
                <a:gd name="connsiteX6" fmla="*/ 17212 w 19553"/>
                <a:gd name="connsiteY6" fmla="*/ 25184 h 26217"/>
                <a:gd name="connsiteX7" fmla="*/ 19553 w 19553"/>
                <a:gd name="connsiteY7" fmla="*/ 25539 h 26217"/>
                <a:gd name="connsiteX8" fmla="*/ 17318 w 19553"/>
                <a:gd name="connsiteY8" fmla="*/ 26217 h 26217"/>
                <a:gd name="connsiteX9" fmla="*/ 10824 w 19553"/>
                <a:gd name="connsiteY9" fmla="*/ 26217 h 26217"/>
                <a:gd name="connsiteX10" fmla="*/ 5772 w 19553"/>
                <a:gd name="connsiteY10" fmla="*/ 25560 h 26217"/>
                <a:gd name="connsiteX11" fmla="*/ 0 w 19553"/>
                <a:gd name="connsiteY11" fmla="*/ 22276 h 26217"/>
                <a:gd name="connsiteX12" fmla="*/ 0 w 19553"/>
                <a:gd name="connsiteY12" fmla="*/ 0 h 2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3" h="26217">
                  <a:moveTo>
                    <a:pt x="0" y="0"/>
                  </a:moveTo>
                  <a:lnTo>
                    <a:pt x="601" y="5470"/>
                  </a:lnTo>
                  <a:lnTo>
                    <a:pt x="2768" y="11385"/>
                  </a:lnTo>
                  <a:lnTo>
                    <a:pt x="6379" y="16642"/>
                  </a:lnTo>
                  <a:lnTo>
                    <a:pt x="9267" y="19927"/>
                  </a:lnTo>
                  <a:lnTo>
                    <a:pt x="12878" y="23213"/>
                  </a:lnTo>
                  <a:lnTo>
                    <a:pt x="17212" y="25184"/>
                  </a:lnTo>
                  <a:lnTo>
                    <a:pt x="19553" y="25539"/>
                  </a:lnTo>
                  <a:lnTo>
                    <a:pt x="17318" y="26217"/>
                  </a:lnTo>
                  <a:lnTo>
                    <a:pt x="10824" y="26217"/>
                  </a:lnTo>
                  <a:lnTo>
                    <a:pt x="5772" y="25560"/>
                  </a:lnTo>
                  <a:lnTo>
                    <a:pt x="0" y="2227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id="{BCBDD17B-6F1E-4448-87DC-21FD5AFF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5" t="87566" r="62089" b="10952"/>
            <a:stretch>
              <a:fillRect/>
            </a:stretch>
          </p:blipFill>
          <p:spPr>
            <a:xfrm>
              <a:off x="4036477" y="5351946"/>
              <a:ext cx="130049" cy="79776"/>
            </a:xfrm>
            <a:custGeom>
              <a:avLst/>
              <a:gdLst>
                <a:gd name="connsiteX0" fmla="*/ 2615 w 130049"/>
                <a:gd name="connsiteY0" fmla="*/ 0 h 79776"/>
                <a:gd name="connsiteX1" fmla="*/ 6948 w 130049"/>
                <a:gd name="connsiteY1" fmla="*/ 0 h 79776"/>
                <a:gd name="connsiteX2" fmla="*/ 12003 w 130049"/>
                <a:gd name="connsiteY2" fmla="*/ 0 h 79776"/>
                <a:gd name="connsiteX3" fmla="*/ 16337 w 130049"/>
                <a:gd name="connsiteY3" fmla="*/ 1972 h 79776"/>
                <a:gd name="connsiteX4" fmla="*/ 21392 w 130049"/>
                <a:gd name="connsiteY4" fmla="*/ 5257 h 79776"/>
                <a:gd name="connsiteX5" fmla="*/ 25725 w 130049"/>
                <a:gd name="connsiteY5" fmla="*/ 9200 h 79776"/>
                <a:gd name="connsiteX6" fmla="*/ 31503 w 130049"/>
                <a:gd name="connsiteY6" fmla="*/ 13800 h 79776"/>
                <a:gd name="connsiteX7" fmla="*/ 35836 w 130049"/>
                <a:gd name="connsiteY7" fmla="*/ 19714 h 79776"/>
                <a:gd name="connsiteX8" fmla="*/ 38725 w 130049"/>
                <a:gd name="connsiteY8" fmla="*/ 26943 h 79776"/>
                <a:gd name="connsiteX9" fmla="*/ 44502 w 130049"/>
                <a:gd name="connsiteY9" fmla="*/ 34828 h 79776"/>
                <a:gd name="connsiteX10" fmla="*/ 51724 w 130049"/>
                <a:gd name="connsiteY10" fmla="*/ 43371 h 79776"/>
                <a:gd name="connsiteX11" fmla="*/ 61835 w 130049"/>
                <a:gd name="connsiteY11" fmla="*/ 53228 h 79776"/>
                <a:gd name="connsiteX12" fmla="*/ 68335 w 130049"/>
                <a:gd name="connsiteY12" fmla="*/ 57828 h 79776"/>
                <a:gd name="connsiteX13" fmla="*/ 74835 w 130049"/>
                <a:gd name="connsiteY13" fmla="*/ 63085 h 79776"/>
                <a:gd name="connsiteX14" fmla="*/ 82057 w 130049"/>
                <a:gd name="connsiteY14" fmla="*/ 67028 h 79776"/>
                <a:gd name="connsiteX15" fmla="*/ 90723 w 130049"/>
                <a:gd name="connsiteY15" fmla="*/ 70971 h 79776"/>
                <a:gd name="connsiteX16" fmla="*/ 99390 w 130049"/>
                <a:gd name="connsiteY16" fmla="*/ 74913 h 79776"/>
                <a:gd name="connsiteX17" fmla="*/ 110223 w 130049"/>
                <a:gd name="connsiteY17" fmla="*/ 76885 h 79776"/>
                <a:gd name="connsiteX18" fmla="*/ 121056 w 130049"/>
                <a:gd name="connsiteY18" fmla="*/ 78856 h 79776"/>
                <a:gd name="connsiteX19" fmla="*/ 130049 w 130049"/>
                <a:gd name="connsiteY19" fmla="*/ 79368 h 79776"/>
                <a:gd name="connsiteX20" fmla="*/ 121058 w 130049"/>
                <a:gd name="connsiteY20" fmla="*/ 79776 h 79776"/>
                <a:gd name="connsiteX21" fmla="*/ 109513 w 130049"/>
                <a:gd name="connsiteY21" fmla="*/ 79120 h 79776"/>
                <a:gd name="connsiteX22" fmla="*/ 98689 w 130049"/>
                <a:gd name="connsiteY22" fmla="*/ 77149 h 79776"/>
                <a:gd name="connsiteX23" fmla="*/ 89308 w 130049"/>
                <a:gd name="connsiteY23" fmla="*/ 75179 h 79776"/>
                <a:gd name="connsiteX24" fmla="*/ 79206 w 130049"/>
                <a:gd name="connsiteY24" fmla="*/ 71238 h 79776"/>
                <a:gd name="connsiteX25" fmla="*/ 70547 w 130049"/>
                <a:gd name="connsiteY25" fmla="*/ 67297 h 79776"/>
                <a:gd name="connsiteX26" fmla="*/ 63331 w 130049"/>
                <a:gd name="connsiteY26" fmla="*/ 63356 h 79776"/>
                <a:gd name="connsiteX27" fmla="*/ 56837 w 130049"/>
                <a:gd name="connsiteY27" fmla="*/ 58102 h 79776"/>
                <a:gd name="connsiteX28" fmla="*/ 50342 w 130049"/>
                <a:gd name="connsiteY28" fmla="*/ 53504 h 79776"/>
                <a:gd name="connsiteX29" fmla="*/ 40240 w 130049"/>
                <a:gd name="connsiteY29" fmla="*/ 43652 h 79776"/>
                <a:gd name="connsiteX30" fmla="*/ 33746 w 130049"/>
                <a:gd name="connsiteY30" fmla="*/ 35114 h 79776"/>
                <a:gd name="connsiteX31" fmla="*/ 28695 w 130049"/>
                <a:gd name="connsiteY31" fmla="*/ 27232 h 79776"/>
                <a:gd name="connsiteX32" fmla="*/ 22922 w 130049"/>
                <a:gd name="connsiteY32" fmla="*/ 18037 h 79776"/>
                <a:gd name="connsiteX33" fmla="*/ 16428 w 130049"/>
                <a:gd name="connsiteY33" fmla="*/ 11469 h 79776"/>
                <a:gd name="connsiteX34" fmla="*/ 11377 w 130049"/>
                <a:gd name="connsiteY34" fmla="*/ 6215 h 79776"/>
                <a:gd name="connsiteX35" fmla="*/ 4882 w 130049"/>
                <a:gd name="connsiteY35" fmla="*/ 2274 h 79776"/>
                <a:gd name="connsiteX36" fmla="*/ 0 w 130049"/>
                <a:gd name="connsiteY36" fmla="*/ 793 h 79776"/>
                <a:gd name="connsiteX37" fmla="*/ 2615 w 130049"/>
                <a:gd name="connsiteY37" fmla="*/ 0 h 7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0049" h="79776">
                  <a:moveTo>
                    <a:pt x="2615" y="0"/>
                  </a:moveTo>
                  <a:lnTo>
                    <a:pt x="6948" y="0"/>
                  </a:lnTo>
                  <a:lnTo>
                    <a:pt x="12003" y="0"/>
                  </a:lnTo>
                  <a:lnTo>
                    <a:pt x="16337" y="1972"/>
                  </a:lnTo>
                  <a:lnTo>
                    <a:pt x="21392" y="5257"/>
                  </a:lnTo>
                  <a:lnTo>
                    <a:pt x="25725" y="9200"/>
                  </a:lnTo>
                  <a:lnTo>
                    <a:pt x="31503" y="13800"/>
                  </a:lnTo>
                  <a:lnTo>
                    <a:pt x="35836" y="19714"/>
                  </a:lnTo>
                  <a:lnTo>
                    <a:pt x="38725" y="26943"/>
                  </a:lnTo>
                  <a:lnTo>
                    <a:pt x="44502" y="34828"/>
                  </a:lnTo>
                  <a:lnTo>
                    <a:pt x="51724" y="43371"/>
                  </a:lnTo>
                  <a:lnTo>
                    <a:pt x="61835" y="53228"/>
                  </a:lnTo>
                  <a:lnTo>
                    <a:pt x="68335" y="57828"/>
                  </a:lnTo>
                  <a:lnTo>
                    <a:pt x="74835" y="63085"/>
                  </a:lnTo>
                  <a:lnTo>
                    <a:pt x="82057" y="67028"/>
                  </a:lnTo>
                  <a:lnTo>
                    <a:pt x="90723" y="70971"/>
                  </a:lnTo>
                  <a:lnTo>
                    <a:pt x="99390" y="74913"/>
                  </a:lnTo>
                  <a:lnTo>
                    <a:pt x="110223" y="76885"/>
                  </a:lnTo>
                  <a:lnTo>
                    <a:pt x="121056" y="78856"/>
                  </a:lnTo>
                  <a:lnTo>
                    <a:pt x="130049" y="79368"/>
                  </a:lnTo>
                  <a:lnTo>
                    <a:pt x="121058" y="79776"/>
                  </a:lnTo>
                  <a:lnTo>
                    <a:pt x="109513" y="79120"/>
                  </a:lnTo>
                  <a:lnTo>
                    <a:pt x="98689" y="77149"/>
                  </a:lnTo>
                  <a:lnTo>
                    <a:pt x="89308" y="75179"/>
                  </a:lnTo>
                  <a:lnTo>
                    <a:pt x="79206" y="71238"/>
                  </a:lnTo>
                  <a:lnTo>
                    <a:pt x="70547" y="67297"/>
                  </a:lnTo>
                  <a:lnTo>
                    <a:pt x="63331" y="63356"/>
                  </a:lnTo>
                  <a:lnTo>
                    <a:pt x="56837" y="58102"/>
                  </a:lnTo>
                  <a:lnTo>
                    <a:pt x="50342" y="53504"/>
                  </a:lnTo>
                  <a:lnTo>
                    <a:pt x="40240" y="43652"/>
                  </a:lnTo>
                  <a:lnTo>
                    <a:pt x="33746" y="35114"/>
                  </a:lnTo>
                  <a:lnTo>
                    <a:pt x="28695" y="27232"/>
                  </a:lnTo>
                  <a:lnTo>
                    <a:pt x="22922" y="18037"/>
                  </a:lnTo>
                  <a:lnTo>
                    <a:pt x="16428" y="11469"/>
                  </a:lnTo>
                  <a:lnTo>
                    <a:pt x="11377" y="6215"/>
                  </a:lnTo>
                  <a:lnTo>
                    <a:pt x="4882" y="2274"/>
                  </a:lnTo>
                  <a:lnTo>
                    <a:pt x="0" y="793"/>
                  </a:lnTo>
                  <a:lnTo>
                    <a:pt x="2615" y="0"/>
                  </a:lnTo>
                  <a:close/>
                </a:path>
              </a:pathLst>
            </a:custGeom>
          </p:spPr>
        </p:pic>
        <p:pic>
          <p:nvPicPr>
            <p:cNvPr id="94" name="صورة 93">
              <a:extLst>
                <a:ext uri="{FF2B5EF4-FFF2-40B4-BE49-F238E27FC236}">
                  <a16:creationId xmlns:a16="http://schemas.microsoft.com/office/drawing/2014/main" id="{5EB70867-FFD3-457F-B4BF-101224496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7572" r="64995" b="11956"/>
            <a:stretch>
              <a:fillRect/>
            </a:stretch>
          </p:blipFill>
          <p:spPr>
            <a:xfrm>
              <a:off x="4017547" y="5352250"/>
              <a:ext cx="18930" cy="25428"/>
            </a:xfrm>
            <a:custGeom>
              <a:avLst/>
              <a:gdLst>
                <a:gd name="connsiteX0" fmla="*/ 10824 w 18930"/>
                <a:gd name="connsiteY0" fmla="*/ 0 h 25428"/>
                <a:gd name="connsiteX1" fmla="*/ 17318 w 18930"/>
                <a:gd name="connsiteY1" fmla="*/ 0 h 25428"/>
                <a:gd name="connsiteX2" fmla="*/ 18930 w 18930"/>
                <a:gd name="connsiteY2" fmla="*/ 489 h 25428"/>
                <a:gd name="connsiteX3" fmla="*/ 17212 w 18930"/>
                <a:gd name="connsiteY3" fmla="*/ 1010 h 25428"/>
                <a:gd name="connsiteX4" fmla="*/ 12878 w 18930"/>
                <a:gd name="connsiteY4" fmla="*/ 2982 h 25428"/>
                <a:gd name="connsiteX5" fmla="*/ 9267 w 18930"/>
                <a:gd name="connsiteY5" fmla="*/ 5610 h 25428"/>
                <a:gd name="connsiteX6" fmla="*/ 6379 w 18930"/>
                <a:gd name="connsiteY6" fmla="*/ 9553 h 25428"/>
                <a:gd name="connsiteX7" fmla="*/ 2768 w 18930"/>
                <a:gd name="connsiteY7" fmla="*/ 13496 h 25428"/>
                <a:gd name="connsiteX8" fmla="*/ 601 w 18930"/>
                <a:gd name="connsiteY8" fmla="*/ 19410 h 25428"/>
                <a:gd name="connsiteX9" fmla="*/ 0 w 18930"/>
                <a:gd name="connsiteY9" fmla="*/ 25428 h 25428"/>
                <a:gd name="connsiteX10" fmla="*/ 0 w 18930"/>
                <a:gd name="connsiteY10" fmla="*/ 3940 h 25428"/>
                <a:gd name="connsiteX11" fmla="*/ 5772 w 18930"/>
                <a:gd name="connsiteY11" fmla="*/ 1313 h 25428"/>
                <a:gd name="connsiteX12" fmla="*/ 10824 w 18930"/>
                <a:gd name="connsiteY12" fmla="*/ 0 h 2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30" h="25428">
                  <a:moveTo>
                    <a:pt x="10824" y="0"/>
                  </a:moveTo>
                  <a:lnTo>
                    <a:pt x="17318" y="0"/>
                  </a:lnTo>
                  <a:lnTo>
                    <a:pt x="18930" y="489"/>
                  </a:lnTo>
                  <a:lnTo>
                    <a:pt x="17212" y="1010"/>
                  </a:lnTo>
                  <a:lnTo>
                    <a:pt x="12878" y="2982"/>
                  </a:lnTo>
                  <a:lnTo>
                    <a:pt x="9267" y="5610"/>
                  </a:lnTo>
                  <a:lnTo>
                    <a:pt x="6379" y="9553"/>
                  </a:lnTo>
                  <a:lnTo>
                    <a:pt x="2768" y="13496"/>
                  </a:lnTo>
                  <a:lnTo>
                    <a:pt x="601" y="19410"/>
                  </a:lnTo>
                  <a:lnTo>
                    <a:pt x="0" y="25428"/>
                  </a:lnTo>
                  <a:lnTo>
                    <a:pt x="0" y="3940"/>
                  </a:lnTo>
                  <a:lnTo>
                    <a:pt x="5772" y="1313"/>
                  </a:lnTo>
                  <a:lnTo>
                    <a:pt x="10824" y="0"/>
                  </a:lnTo>
                  <a:close/>
                </a:path>
              </a:pathLst>
            </a:custGeom>
          </p:spPr>
        </p:pic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D3F9B63E-09A1-4AF8-BEB9-9BA944C5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3" t="87572" r="30085" b="10952"/>
            <a:stretch>
              <a:fillRect/>
            </a:stretch>
          </p:blipFill>
          <p:spPr>
            <a:xfrm>
              <a:off x="5471228" y="5352300"/>
              <a:ext cx="127633" cy="79422"/>
            </a:xfrm>
            <a:custGeom>
              <a:avLst/>
              <a:gdLst>
                <a:gd name="connsiteX0" fmla="*/ 230 w 127633"/>
                <a:gd name="connsiteY0" fmla="*/ 0 h 79422"/>
                <a:gd name="connsiteX1" fmla="*/ 4563 w 127633"/>
                <a:gd name="connsiteY1" fmla="*/ 0 h 79422"/>
                <a:gd name="connsiteX2" fmla="*/ 8897 w 127633"/>
                <a:gd name="connsiteY2" fmla="*/ 1313 h 79422"/>
                <a:gd name="connsiteX3" fmla="*/ 14675 w 127633"/>
                <a:gd name="connsiteY3" fmla="*/ 3284 h 79422"/>
                <a:gd name="connsiteX4" fmla="*/ 19008 w 127633"/>
                <a:gd name="connsiteY4" fmla="*/ 5911 h 79422"/>
                <a:gd name="connsiteX5" fmla="*/ 24064 w 127633"/>
                <a:gd name="connsiteY5" fmla="*/ 9851 h 79422"/>
                <a:gd name="connsiteX6" fmla="*/ 28398 w 127633"/>
                <a:gd name="connsiteY6" fmla="*/ 13791 h 79422"/>
                <a:gd name="connsiteX7" fmla="*/ 32731 w 127633"/>
                <a:gd name="connsiteY7" fmla="*/ 19702 h 79422"/>
                <a:gd name="connsiteX8" fmla="*/ 37065 w 127633"/>
                <a:gd name="connsiteY8" fmla="*/ 26926 h 79422"/>
                <a:gd name="connsiteX9" fmla="*/ 42843 w 127633"/>
                <a:gd name="connsiteY9" fmla="*/ 35464 h 79422"/>
                <a:gd name="connsiteX10" fmla="*/ 48621 w 127633"/>
                <a:gd name="connsiteY10" fmla="*/ 43345 h 79422"/>
                <a:gd name="connsiteX11" fmla="*/ 59455 w 127633"/>
                <a:gd name="connsiteY11" fmla="*/ 53196 h 79422"/>
                <a:gd name="connsiteX12" fmla="*/ 65233 w 127633"/>
                <a:gd name="connsiteY12" fmla="*/ 57793 h 79422"/>
                <a:gd name="connsiteX13" fmla="*/ 72456 w 127633"/>
                <a:gd name="connsiteY13" fmla="*/ 63047 h 79422"/>
                <a:gd name="connsiteX14" fmla="*/ 80401 w 127633"/>
                <a:gd name="connsiteY14" fmla="*/ 67645 h 79422"/>
                <a:gd name="connsiteX15" fmla="*/ 89068 w 127633"/>
                <a:gd name="connsiteY15" fmla="*/ 71585 h 79422"/>
                <a:gd name="connsiteX16" fmla="*/ 97735 w 127633"/>
                <a:gd name="connsiteY16" fmla="*/ 74869 h 79422"/>
                <a:gd name="connsiteX17" fmla="*/ 107124 w 127633"/>
                <a:gd name="connsiteY17" fmla="*/ 77496 h 79422"/>
                <a:gd name="connsiteX18" fmla="*/ 119403 w 127633"/>
                <a:gd name="connsiteY18" fmla="*/ 78809 h 79422"/>
                <a:gd name="connsiteX19" fmla="*/ 127633 w 127633"/>
                <a:gd name="connsiteY19" fmla="*/ 79277 h 79422"/>
                <a:gd name="connsiteX20" fmla="*/ 124440 w 127633"/>
                <a:gd name="connsiteY20" fmla="*/ 79422 h 79422"/>
                <a:gd name="connsiteX21" fmla="*/ 112894 w 127633"/>
                <a:gd name="connsiteY21" fmla="*/ 78766 h 79422"/>
                <a:gd name="connsiteX22" fmla="*/ 102071 w 127633"/>
                <a:gd name="connsiteY22" fmla="*/ 77452 h 79422"/>
                <a:gd name="connsiteX23" fmla="*/ 91968 w 127633"/>
                <a:gd name="connsiteY23" fmla="*/ 74825 h 79422"/>
                <a:gd name="connsiteX24" fmla="*/ 82588 w 127633"/>
                <a:gd name="connsiteY24" fmla="*/ 71541 h 79422"/>
                <a:gd name="connsiteX25" fmla="*/ 73928 w 127633"/>
                <a:gd name="connsiteY25" fmla="*/ 67600 h 79422"/>
                <a:gd name="connsiteX26" fmla="*/ 65991 w 127633"/>
                <a:gd name="connsiteY26" fmla="*/ 63002 h 79422"/>
                <a:gd name="connsiteX27" fmla="*/ 59497 w 127633"/>
                <a:gd name="connsiteY27" fmla="*/ 57748 h 79422"/>
                <a:gd name="connsiteX28" fmla="*/ 53002 w 127633"/>
                <a:gd name="connsiteY28" fmla="*/ 53150 h 79422"/>
                <a:gd name="connsiteX29" fmla="*/ 43622 w 127633"/>
                <a:gd name="connsiteY29" fmla="*/ 43298 h 79422"/>
                <a:gd name="connsiteX30" fmla="*/ 37127 w 127633"/>
                <a:gd name="connsiteY30" fmla="*/ 35417 h 79422"/>
                <a:gd name="connsiteX31" fmla="*/ 32076 w 127633"/>
                <a:gd name="connsiteY31" fmla="*/ 26878 h 79422"/>
                <a:gd name="connsiteX32" fmla="*/ 28468 w 127633"/>
                <a:gd name="connsiteY32" fmla="*/ 20967 h 79422"/>
                <a:gd name="connsiteX33" fmla="*/ 24139 w 127633"/>
                <a:gd name="connsiteY33" fmla="*/ 15713 h 79422"/>
                <a:gd name="connsiteX34" fmla="*/ 19809 w 127633"/>
                <a:gd name="connsiteY34" fmla="*/ 11115 h 79422"/>
                <a:gd name="connsiteX35" fmla="*/ 16923 w 127633"/>
                <a:gd name="connsiteY35" fmla="*/ 7831 h 79422"/>
                <a:gd name="connsiteX36" fmla="*/ 12593 w 127633"/>
                <a:gd name="connsiteY36" fmla="*/ 5204 h 79422"/>
                <a:gd name="connsiteX37" fmla="*/ 8264 w 127633"/>
                <a:gd name="connsiteY37" fmla="*/ 1920 h 79422"/>
                <a:gd name="connsiteX38" fmla="*/ 3934 w 127633"/>
                <a:gd name="connsiteY38" fmla="*/ 1263 h 79422"/>
                <a:gd name="connsiteX39" fmla="*/ 0 w 127633"/>
                <a:gd name="connsiteY39" fmla="*/ 70 h 79422"/>
                <a:gd name="connsiteX40" fmla="*/ 230 w 127633"/>
                <a:gd name="connsiteY40" fmla="*/ 0 h 7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7633" h="79422">
                  <a:moveTo>
                    <a:pt x="230" y="0"/>
                  </a:moveTo>
                  <a:lnTo>
                    <a:pt x="4563" y="0"/>
                  </a:lnTo>
                  <a:lnTo>
                    <a:pt x="8897" y="1313"/>
                  </a:lnTo>
                  <a:lnTo>
                    <a:pt x="14675" y="3284"/>
                  </a:lnTo>
                  <a:lnTo>
                    <a:pt x="19008" y="5911"/>
                  </a:lnTo>
                  <a:lnTo>
                    <a:pt x="24064" y="9851"/>
                  </a:lnTo>
                  <a:lnTo>
                    <a:pt x="28398" y="13791"/>
                  </a:lnTo>
                  <a:lnTo>
                    <a:pt x="32731" y="19702"/>
                  </a:lnTo>
                  <a:lnTo>
                    <a:pt x="37065" y="26926"/>
                  </a:lnTo>
                  <a:lnTo>
                    <a:pt x="42843" y="35464"/>
                  </a:lnTo>
                  <a:lnTo>
                    <a:pt x="48621" y="43345"/>
                  </a:lnTo>
                  <a:lnTo>
                    <a:pt x="59455" y="53196"/>
                  </a:lnTo>
                  <a:lnTo>
                    <a:pt x="65233" y="57793"/>
                  </a:lnTo>
                  <a:lnTo>
                    <a:pt x="72456" y="63047"/>
                  </a:lnTo>
                  <a:lnTo>
                    <a:pt x="80401" y="67645"/>
                  </a:lnTo>
                  <a:lnTo>
                    <a:pt x="89068" y="71585"/>
                  </a:lnTo>
                  <a:lnTo>
                    <a:pt x="97735" y="74869"/>
                  </a:lnTo>
                  <a:lnTo>
                    <a:pt x="107124" y="77496"/>
                  </a:lnTo>
                  <a:lnTo>
                    <a:pt x="119403" y="78809"/>
                  </a:lnTo>
                  <a:lnTo>
                    <a:pt x="127633" y="79277"/>
                  </a:lnTo>
                  <a:lnTo>
                    <a:pt x="124440" y="79422"/>
                  </a:lnTo>
                  <a:lnTo>
                    <a:pt x="112894" y="78766"/>
                  </a:lnTo>
                  <a:lnTo>
                    <a:pt x="102071" y="77452"/>
                  </a:lnTo>
                  <a:lnTo>
                    <a:pt x="91968" y="74825"/>
                  </a:lnTo>
                  <a:lnTo>
                    <a:pt x="82588" y="71541"/>
                  </a:lnTo>
                  <a:lnTo>
                    <a:pt x="73928" y="67600"/>
                  </a:lnTo>
                  <a:lnTo>
                    <a:pt x="65991" y="63002"/>
                  </a:lnTo>
                  <a:lnTo>
                    <a:pt x="59497" y="57748"/>
                  </a:lnTo>
                  <a:lnTo>
                    <a:pt x="53002" y="53150"/>
                  </a:lnTo>
                  <a:lnTo>
                    <a:pt x="43622" y="43298"/>
                  </a:lnTo>
                  <a:lnTo>
                    <a:pt x="37127" y="35417"/>
                  </a:lnTo>
                  <a:lnTo>
                    <a:pt x="32076" y="26878"/>
                  </a:lnTo>
                  <a:lnTo>
                    <a:pt x="28468" y="20967"/>
                  </a:lnTo>
                  <a:lnTo>
                    <a:pt x="24139" y="15713"/>
                  </a:lnTo>
                  <a:lnTo>
                    <a:pt x="19809" y="11115"/>
                  </a:lnTo>
                  <a:lnTo>
                    <a:pt x="16923" y="7831"/>
                  </a:lnTo>
                  <a:lnTo>
                    <a:pt x="12593" y="5204"/>
                  </a:lnTo>
                  <a:lnTo>
                    <a:pt x="8264" y="1920"/>
                  </a:lnTo>
                  <a:lnTo>
                    <a:pt x="3934" y="1263"/>
                  </a:lnTo>
                  <a:lnTo>
                    <a:pt x="0" y="70"/>
                  </a:lnTo>
                  <a:lnTo>
                    <a:pt x="230" y="0"/>
                  </a:lnTo>
                  <a:close/>
                </a:path>
              </a:pathLst>
            </a:custGeom>
          </p:spPr>
        </p:pic>
      </p:grpSp>
      <p:pic>
        <p:nvPicPr>
          <p:cNvPr id="99" name="صورة 98">
            <a:extLst>
              <a:ext uri="{FF2B5EF4-FFF2-40B4-BE49-F238E27FC236}">
                <a16:creationId xmlns:a16="http://schemas.microsoft.com/office/drawing/2014/main" id="{313742AD-4736-4809-94E8-411223E2E5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46" y="1259884"/>
            <a:ext cx="3717639" cy="44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A32FFE7-506A-41E9-A8F6-7C5260321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1353" r="65547" b="69648"/>
          <a:stretch>
            <a:fillRect/>
          </a:stretch>
        </p:blipFill>
        <p:spPr>
          <a:xfrm>
            <a:off x="7426973" y="794762"/>
            <a:ext cx="1425023" cy="1561082"/>
          </a:xfrm>
          <a:custGeom>
            <a:avLst/>
            <a:gdLst>
              <a:gd name="connsiteX0" fmla="*/ 0 w 1425023"/>
              <a:gd name="connsiteY0" fmla="*/ 0 h 1561082"/>
              <a:gd name="connsiteX1" fmla="*/ 1425023 w 1425023"/>
              <a:gd name="connsiteY1" fmla="*/ 0 h 1561082"/>
              <a:gd name="connsiteX2" fmla="*/ 1425023 w 1425023"/>
              <a:gd name="connsiteY2" fmla="*/ 562221 h 1561082"/>
              <a:gd name="connsiteX3" fmla="*/ 1424301 w 1425023"/>
              <a:gd name="connsiteY3" fmla="*/ 569446 h 1561082"/>
              <a:gd name="connsiteX4" fmla="*/ 1422857 w 1425023"/>
              <a:gd name="connsiteY4" fmla="*/ 576014 h 1561082"/>
              <a:gd name="connsiteX5" fmla="*/ 1420692 w 1425023"/>
              <a:gd name="connsiteY5" fmla="*/ 581925 h 1561082"/>
              <a:gd name="connsiteX6" fmla="*/ 1418526 w 1425023"/>
              <a:gd name="connsiteY6" fmla="*/ 587179 h 1561082"/>
              <a:gd name="connsiteX7" fmla="*/ 1415638 w 1425023"/>
              <a:gd name="connsiteY7" fmla="*/ 591120 h 1561082"/>
              <a:gd name="connsiteX8" fmla="*/ 1411307 w 1425023"/>
              <a:gd name="connsiteY8" fmla="*/ 593747 h 1561082"/>
              <a:gd name="connsiteX9" fmla="*/ 1407698 w 1425023"/>
              <a:gd name="connsiteY9" fmla="*/ 595718 h 1561082"/>
              <a:gd name="connsiteX10" fmla="*/ 1402840 w 1425023"/>
              <a:gd name="connsiteY10" fmla="*/ 596980 h 1561082"/>
              <a:gd name="connsiteX11" fmla="*/ 1401173 w 1425023"/>
              <a:gd name="connsiteY11" fmla="*/ 596980 h 1561082"/>
              <a:gd name="connsiteX12" fmla="*/ 1396838 w 1425023"/>
              <a:gd name="connsiteY12" fmla="*/ 595667 h 1561082"/>
              <a:gd name="connsiteX13" fmla="*/ 1391057 w 1425023"/>
              <a:gd name="connsiteY13" fmla="*/ 593697 h 1561082"/>
              <a:gd name="connsiteX14" fmla="*/ 1386721 w 1425023"/>
              <a:gd name="connsiteY14" fmla="*/ 591070 h 1561082"/>
              <a:gd name="connsiteX15" fmla="*/ 1381662 w 1425023"/>
              <a:gd name="connsiteY15" fmla="*/ 587129 h 1561082"/>
              <a:gd name="connsiteX16" fmla="*/ 1377327 w 1425023"/>
              <a:gd name="connsiteY16" fmla="*/ 581875 h 1561082"/>
              <a:gd name="connsiteX17" fmla="*/ 1372991 w 1425023"/>
              <a:gd name="connsiteY17" fmla="*/ 575965 h 1561082"/>
              <a:gd name="connsiteX18" fmla="*/ 1368655 w 1425023"/>
              <a:gd name="connsiteY18" fmla="*/ 570054 h 1561082"/>
              <a:gd name="connsiteX19" fmla="*/ 1363597 w 1425023"/>
              <a:gd name="connsiteY19" fmla="*/ 561516 h 1561082"/>
              <a:gd name="connsiteX20" fmla="*/ 1357093 w 1425023"/>
              <a:gd name="connsiteY20" fmla="*/ 553635 h 1561082"/>
              <a:gd name="connsiteX21" fmla="*/ 1346254 w 1425023"/>
              <a:gd name="connsiteY21" fmla="*/ 543784 h 1561082"/>
              <a:gd name="connsiteX22" fmla="*/ 1340473 w 1425023"/>
              <a:gd name="connsiteY22" fmla="*/ 539187 h 1561082"/>
              <a:gd name="connsiteX23" fmla="*/ 1333246 w 1425023"/>
              <a:gd name="connsiteY23" fmla="*/ 533933 h 1561082"/>
              <a:gd name="connsiteX24" fmla="*/ 1325298 w 1425023"/>
              <a:gd name="connsiteY24" fmla="*/ 529336 h 1561082"/>
              <a:gd name="connsiteX25" fmla="*/ 1318071 w 1425023"/>
              <a:gd name="connsiteY25" fmla="*/ 525395 h 1561082"/>
              <a:gd name="connsiteX26" fmla="*/ 1307955 w 1425023"/>
              <a:gd name="connsiteY26" fmla="*/ 522112 h 1561082"/>
              <a:gd name="connsiteX27" fmla="*/ 1298560 w 1425023"/>
              <a:gd name="connsiteY27" fmla="*/ 519485 h 1561082"/>
              <a:gd name="connsiteX28" fmla="*/ 1286276 w 1425023"/>
              <a:gd name="connsiteY28" fmla="*/ 517514 h 1561082"/>
              <a:gd name="connsiteX29" fmla="*/ 1274714 w 1425023"/>
              <a:gd name="connsiteY29" fmla="*/ 517514 h 1561082"/>
              <a:gd name="connsiteX30" fmla="*/ 1273843 w 1425023"/>
              <a:gd name="connsiteY30" fmla="*/ 517558 h 1561082"/>
              <a:gd name="connsiteX31" fmla="*/ 1272703 w 1425023"/>
              <a:gd name="connsiteY31" fmla="*/ 517558 h 1561082"/>
              <a:gd name="connsiteX32" fmla="*/ 1258987 w 1425023"/>
              <a:gd name="connsiteY32" fmla="*/ 518215 h 1561082"/>
              <a:gd name="connsiteX33" fmla="*/ 1245993 w 1425023"/>
              <a:gd name="connsiteY33" fmla="*/ 520186 h 1561082"/>
              <a:gd name="connsiteX34" fmla="*/ 1232999 w 1425023"/>
              <a:gd name="connsiteY34" fmla="*/ 524126 h 1561082"/>
              <a:gd name="connsiteX35" fmla="*/ 1221448 w 1425023"/>
              <a:gd name="connsiteY35" fmla="*/ 529381 h 1561082"/>
              <a:gd name="connsiteX36" fmla="*/ 1209176 w 1425023"/>
              <a:gd name="connsiteY36" fmla="*/ 535292 h 1561082"/>
              <a:gd name="connsiteX37" fmla="*/ 1198348 w 1425023"/>
              <a:gd name="connsiteY37" fmla="*/ 543174 h 1561082"/>
              <a:gd name="connsiteX38" fmla="*/ 1187519 w 1425023"/>
              <a:gd name="connsiteY38" fmla="*/ 551712 h 1561082"/>
              <a:gd name="connsiteX39" fmla="*/ 1178135 w 1425023"/>
              <a:gd name="connsiteY39" fmla="*/ 561564 h 1561082"/>
              <a:gd name="connsiteX40" fmla="*/ 1169472 w 1425023"/>
              <a:gd name="connsiteY40" fmla="*/ 572073 h 1561082"/>
              <a:gd name="connsiteX41" fmla="*/ 1161531 w 1425023"/>
              <a:gd name="connsiteY41" fmla="*/ 583238 h 1561082"/>
              <a:gd name="connsiteX42" fmla="*/ 1155034 w 1425023"/>
              <a:gd name="connsiteY42" fmla="*/ 595718 h 1561082"/>
              <a:gd name="connsiteX43" fmla="*/ 1149981 w 1425023"/>
              <a:gd name="connsiteY43" fmla="*/ 609510 h 1561082"/>
              <a:gd name="connsiteX44" fmla="*/ 1145649 w 1425023"/>
              <a:gd name="connsiteY44" fmla="*/ 623303 h 1561082"/>
              <a:gd name="connsiteX45" fmla="*/ 1142040 w 1425023"/>
              <a:gd name="connsiteY45" fmla="*/ 637096 h 1561082"/>
              <a:gd name="connsiteX46" fmla="*/ 1140596 w 1425023"/>
              <a:gd name="connsiteY46" fmla="*/ 652859 h 1561082"/>
              <a:gd name="connsiteX47" fmla="*/ 1139152 w 1425023"/>
              <a:gd name="connsiteY47" fmla="*/ 667309 h 1561082"/>
              <a:gd name="connsiteX48" fmla="*/ 1140596 w 1425023"/>
              <a:gd name="connsiteY48" fmla="*/ 683072 h 1561082"/>
              <a:gd name="connsiteX49" fmla="*/ 1142040 w 1425023"/>
              <a:gd name="connsiteY49" fmla="*/ 698178 h 1561082"/>
              <a:gd name="connsiteX50" fmla="*/ 1145649 w 1425023"/>
              <a:gd name="connsiteY50" fmla="*/ 712628 h 1561082"/>
              <a:gd name="connsiteX51" fmla="*/ 1149981 w 1425023"/>
              <a:gd name="connsiteY51" fmla="*/ 726421 h 1561082"/>
              <a:gd name="connsiteX52" fmla="*/ 1155034 w 1425023"/>
              <a:gd name="connsiteY52" fmla="*/ 738900 h 1561082"/>
              <a:gd name="connsiteX53" fmla="*/ 1161531 w 1425023"/>
              <a:gd name="connsiteY53" fmla="*/ 752036 h 1561082"/>
              <a:gd name="connsiteX54" fmla="*/ 1169472 w 1425023"/>
              <a:gd name="connsiteY54" fmla="*/ 763858 h 1561082"/>
              <a:gd name="connsiteX55" fmla="*/ 1178135 w 1425023"/>
              <a:gd name="connsiteY55" fmla="*/ 774367 h 1561082"/>
              <a:gd name="connsiteX56" fmla="*/ 1187519 w 1425023"/>
              <a:gd name="connsiteY56" fmla="*/ 784219 h 1561082"/>
              <a:gd name="connsiteX57" fmla="*/ 1198348 w 1425023"/>
              <a:gd name="connsiteY57" fmla="*/ 792101 h 1561082"/>
              <a:gd name="connsiteX58" fmla="*/ 1209176 w 1425023"/>
              <a:gd name="connsiteY58" fmla="*/ 799982 h 1561082"/>
              <a:gd name="connsiteX59" fmla="*/ 1221448 w 1425023"/>
              <a:gd name="connsiteY59" fmla="*/ 807207 h 1561082"/>
              <a:gd name="connsiteX60" fmla="*/ 1232999 w 1425023"/>
              <a:gd name="connsiteY60" fmla="*/ 811805 h 1561082"/>
              <a:gd name="connsiteX61" fmla="*/ 1245993 w 1425023"/>
              <a:gd name="connsiteY61" fmla="*/ 815746 h 1561082"/>
              <a:gd name="connsiteX62" fmla="*/ 1258987 w 1425023"/>
              <a:gd name="connsiteY62" fmla="*/ 817716 h 1561082"/>
              <a:gd name="connsiteX63" fmla="*/ 1272703 w 1425023"/>
              <a:gd name="connsiteY63" fmla="*/ 819030 h 1561082"/>
              <a:gd name="connsiteX64" fmla="*/ 1273931 w 1425023"/>
              <a:gd name="connsiteY64" fmla="*/ 818881 h 1561082"/>
              <a:gd name="connsiteX65" fmla="*/ 1274714 w 1425023"/>
              <a:gd name="connsiteY65" fmla="*/ 818960 h 1561082"/>
              <a:gd name="connsiteX66" fmla="*/ 1286276 w 1425023"/>
              <a:gd name="connsiteY66" fmla="*/ 817647 h 1561082"/>
              <a:gd name="connsiteX67" fmla="*/ 1298560 w 1425023"/>
              <a:gd name="connsiteY67" fmla="*/ 815676 h 1561082"/>
              <a:gd name="connsiteX68" fmla="*/ 1307955 w 1425023"/>
              <a:gd name="connsiteY68" fmla="*/ 813706 h 1561082"/>
              <a:gd name="connsiteX69" fmla="*/ 1318071 w 1425023"/>
              <a:gd name="connsiteY69" fmla="*/ 809766 h 1561082"/>
              <a:gd name="connsiteX70" fmla="*/ 1325298 w 1425023"/>
              <a:gd name="connsiteY70" fmla="*/ 805825 h 1561082"/>
              <a:gd name="connsiteX71" fmla="*/ 1333246 w 1425023"/>
              <a:gd name="connsiteY71" fmla="*/ 801885 h 1561082"/>
              <a:gd name="connsiteX72" fmla="*/ 1340473 w 1425023"/>
              <a:gd name="connsiteY72" fmla="*/ 797288 h 1561082"/>
              <a:gd name="connsiteX73" fmla="*/ 1346254 w 1425023"/>
              <a:gd name="connsiteY73" fmla="*/ 792034 h 1561082"/>
              <a:gd name="connsiteX74" fmla="*/ 1357093 w 1425023"/>
              <a:gd name="connsiteY74" fmla="*/ 782182 h 1561082"/>
              <a:gd name="connsiteX75" fmla="*/ 1363597 w 1425023"/>
              <a:gd name="connsiteY75" fmla="*/ 773645 h 1561082"/>
              <a:gd name="connsiteX76" fmla="*/ 1368655 w 1425023"/>
              <a:gd name="connsiteY76" fmla="*/ 765764 h 1561082"/>
              <a:gd name="connsiteX77" fmla="*/ 1372991 w 1425023"/>
              <a:gd name="connsiteY77" fmla="*/ 758540 h 1561082"/>
              <a:gd name="connsiteX78" fmla="*/ 1377327 w 1425023"/>
              <a:gd name="connsiteY78" fmla="*/ 752629 h 1561082"/>
              <a:gd name="connsiteX79" fmla="*/ 1381662 w 1425023"/>
              <a:gd name="connsiteY79" fmla="*/ 748032 h 1561082"/>
              <a:gd name="connsiteX80" fmla="*/ 1386721 w 1425023"/>
              <a:gd name="connsiteY80" fmla="*/ 744091 h 1561082"/>
              <a:gd name="connsiteX81" fmla="*/ 1391057 w 1425023"/>
              <a:gd name="connsiteY81" fmla="*/ 740808 h 1561082"/>
              <a:gd name="connsiteX82" fmla="*/ 1396653 w 1425023"/>
              <a:gd name="connsiteY82" fmla="*/ 738900 h 1561082"/>
              <a:gd name="connsiteX83" fmla="*/ 1398313 w 1425023"/>
              <a:gd name="connsiteY83" fmla="*/ 738900 h 1561082"/>
              <a:gd name="connsiteX84" fmla="*/ 1402644 w 1425023"/>
              <a:gd name="connsiteY84" fmla="*/ 738900 h 1561082"/>
              <a:gd name="connsiteX85" fmla="*/ 1407698 w 1425023"/>
              <a:gd name="connsiteY85" fmla="*/ 740214 h 1561082"/>
              <a:gd name="connsiteX86" fmla="*/ 1411307 w 1425023"/>
              <a:gd name="connsiteY86" fmla="*/ 742184 h 1561082"/>
              <a:gd name="connsiteX87" fmla="*/ 1415638 w 1425023"/>
              <a:gd name="connsiteY87" fmla="*/ 744811 h 1561082"/>
              <a:gd name="connsiteX88" fmla="*/ 1418526 w 1425023"/>
              <a:gd name="connsiteY88" fmla="*/ 748752 h 1561082"/>
              <a:gd name="connsiteX89" fmla="*/ 1420692 w 1425023"/>
              <a:gd name="connsiteY89" fmla="*/ 752693 h 1561082"/>
              <a:gd name="connsiteX90" fmla="*/ 1422857 w 1425023"/>
              <a:gd name="connsiteY90" fmla="*/ 758604 h 1561082"/>
              <a:gd name="connsiteX91" fmla="*/ 1424301 w 1425023"/>
              <a:gd name="connsiteY91" fmla="*/ 765829 h 1561082"/>
              <a:gd name="connsiteX92" fmla="*/ 1425023 w 1425023"/>
              <a:gd name="connsiteY92" fmla="*/ 773710 h 1561082"/>
              <a:gd name="connsiteX93" fmla="*/ 1425023 w 1425023"/>
              <a:gd name="connsiteY93" fmla="*/ 1299697 h 1561082"/>
              <a:gd name="connsiteX94" fmla="*/ 1032634 w 1425023"/>
              <a:gd name="connsiteY94" fmla="*/ 1299697 h 1561082"/>
              <a:gd name="connsiteX95" fmla="*/ 1032634 w 1425023"/>
              <a:gd name="connsiteY95" fmla="*/ 1300354 h 1561082"/>
              <a:gd name="connsiteX96" fmla="*/ 851254 w 1425023"/>
              <a:gd name="connsiteY96" fmla="*/ 1300354 h 1561082"/>
              <a:gd name="connsiteX97" fmla="*/ 842583 w 1425023"/>
              <a:gd name="connsiteY97" fmla="*/ 1301667 h 1561082"/>
              <a:gd name="connsiteX98" fmla="*/ 835356 w 1425023"/>
              <a:gd name="connsiteY98" fmla="*/ 1302324 h 1561082"/>
              <a:gd name="connsiteX99" fmla="*/ 828853 w 1425023"/>
              <a:gd name="connsiteY99" fmla="*/ 1304294 h 1561082"/>
              <a:gd name="connsiteX100" fmla="*/ 823072 w 1425023"/>
              <a:gd name="connsiteY100" fmla="*/ 1306265 h 1561082"/>
              <a:gd name="connsiteX101" fmla="*/ 818736 w 1425023"/>
              <a:gd name="connsiteY101" fmla="*/ 1309548 h 1561082"/>
              <a:gd name="connsiteX102" fmla="*/ 815846 w 1425023"/>
              <a:gd name="connsiteY102" fmla="*/ 1313489 h 1561082"/>
              <a:gd name="connsiteX103" fmla="*/ 813678 w 1425023"/>
              <a:gd name="connsiteY103" fmla="*/ 1316116 h 1561082"/>
              <a:gd name="connsiteX104" fmla="*/ 812232 w 1425023"/>
              <a:gd name="connsiteY104" fmla="*/ 1320056 h 1561082"/>
              <a:gd name="connsiteX105" fmla="*/ 812232 w 1425023"/>
              <a:gd name="connsiteY105" fmla="*/ 1325310 h 1561082"/>
              <a:gd name="connsiteX106" fmla="*/ 812652 w 1425023"/>
              <a:gd name="connsiteY106" fmla="*/ 1326456 h 1561082"/>
              <a:gd name="connsiteX107" fmla="*/ 811411 w 1425023"/>
              <a:gd name="connsiteY107" fmla="*/ 1331531 h 1561082"/>
              <a:gd name="connsiteX108" fmla="*/ 813576 w 1425023"/>
              <a:gd name="connsiteY108" fmla="*/ 1338746 h 1561082"/>
              <a:gd name="connsiteX109" fmla="*/ 817186 w 1425023"/>
              <a:gd name="connsiteY109" fmla="*/ 1345305 h 1561082"/>
              <a:gd name="connsiteX110" fmla="*/ 822239 w 1425023"/>
              <a:gd name="connsiteY110" fmla="*/ 1351208 h 1561082"/>
              <a:gd name="connsiteX111" fmla="*/ 830902 w 1425023"/>
              <a:gd name="connsiteY111" fmla="*/ 1357111 h 1561082"/>
              <a:gd name="connsiteX112" fmla="*/ 841730 w 1425023"/>
              <a:gd name="connsiteY112" fmla="*/ 1363015 h 1561082"/>
              <a:gd name="connsiteX113" fmla="*/ 850393 w 1425023"/>
              <a:gd name="connsiteY113" fmla="*/ 1368262 h 1561082"/>
              <a:gd name="connsiteX114" fmla="*/ 859778 w 1425023"/>
              <a:gd name="connsiteY114" fmla="*/ 1374165 h 1561082"/>
              <a:gd name="connsiteX115" fmla="*/ 870606 w 1425023"/>
              <a:gd name="connsiteY115" fmla="*/ 1382692 h 1561082"/>
              <a:gd name="connsiteX116" fmla="*/ 876381 w 1425023"/>
              <a:gd name="connsiteY116" fmla="*/ 1388595 h 1561082"/>
              <a:gd name="connsiteX117" fmla="*/ 881435 w 1425023"/>
              <a:gd name="connsiteY117" fmla="*/ 1394499 h 1561082"/>
              <a:gd name="connsiteX118" fmla="*/ 885766 w 1425023"/>
              <a:gd name="connsiteY118" fmla="*/ 1401058 h 1561082"/>
              <a:gd name="connsiteX119" fmla="*/ 890097 w 1425023"/>
              <a:gd name="connsiteY119" fmla="*/ 1408929 h 1561082"/>
              <a:gd name="connsiteX120" fmla="*/ 894429 w 1425023"/>
              <a:gd name="connsiteY120" fmla="*/ 1418111 h 1561082"/>
              <a:gd name="connsiteX121" fmla="*/ 896594 w 1425023"/>
              <a:gd name="connsiteY121" fmla="*/ 1426638 h 1561082"/>
              <a:gd name="connsiteX122" fmla="*/ 898760 w 1425023"/>
              <a:gd name="connsiteY122" fmla="*/ 1436477 h 1561082"/>
              <a:gd name="connsiteX123" fmla="*/ 900179 w 1425023"/>
              <a:gd name="connsiteY123" fmla="*/ 1447437 h 1561082"/>
              <a:gd name="connsiteX124" fmla="*/ 899670 w 1425023"/>
              <a:gd name="connsiteY124" fmla="*/ 1452062 h 1561082"/>
              <a:gd name="connsiteX125" fmla="*/ 896780 w 1425023"/>
              <a:gd name="connsiteY125" fmla="*/ 1463883 h 1561082"/>
              <a:gd name="connsiteX126" fmla="*/ 893167 w 1425023"/>
              <a:gd name="connsiteY126" fmla="*/ 1475705 h 1561082"/>
              <a:gd name="connsiteX127" fmla="*/ 886663 w 1425023"/>
              <a:gd name="connsiteY127" fmla="*/ 1486213 h 1561082"/>
              <a:gd name="connsiteX128" fmla="*/ 880159 w 1425023"/>
              <a:gd name="connsiteY128" fmla="*/ 1496721 h 1561082"/>
              <a:gd name="connsiteX129" fmla="*/ 871488 w 1425023"/>
              <a:gd name="connsiteY129" fmla="*/ 1506572 h 1561082"/>
              <a:gd name="connsiteX130" fmla="*/ 862094 w 1425023"/>
              <a:gd name="connsiteY130" fmla="*/ 1516423 h 1561082"/>
              <a:gd name="connsiteX131" fmla="*/ 851977 w 1425023"/>
              <a:gd name="connsiteY131" fmla="*/ 1524304 h 1561082"/>
              <a:gd name="connsiteX132" fmla="*/ 840415 w 1425023"/>
              <a:gd name="connsiteY132" fmla="*/ 1532185 h 1561082"/>
              <a:gd name="connsiteX133" fmla="*/ 827408 w 1425023"/>
              <a:gd name="connsiteY133" fmla="*/ 1540066 h 1561082"/>
              <a:gd name="connsiteX134" fmla="*/ 813678 w 1425023"/>
              <a:gd name="connsiteY134" fmla="*/ 1545977 h 1561082"/>
              <a:gd name="connsiteX135" fmla="*/ 799225 w 1425023"/>
              <a:gd name="connsiteY135" fmla="*/ 1551231 h 1561082"/>
              <a:gd name="connsiteX136" fmla="*/ 784050 w 1425023"/>
              <a:gd name="connsiteY136" fmla="*/ 1555171 h 1561082"/>
              <a:gd name="connsiteX137" fmla="*/ 768152 w 1425023"/>
              <a:gd name="connsiteY137" fmla="*/ 1557798 h 1561082"/>
              <a:gd name="connsiteX138" fmla="*/ 751532 w 1425023"/>
              <a:gd name="connsiteY138" fmla="*/ 1559768 h 1561082"/>
              <a:gd name="connsiteX139" fmla="*/ 734189 w 1425023"/>
              <a:gd name="connsiteY139" fmla="*/ 1561082 h 1561082"/>
              <a:gd name="connsiteX140" fmla="*/ 717568 w 1425023"/>
              <a:gd name="connsiteY140" fmla="*/ 1559768 h 1561082"/>
              <a:gd name="connsiteX141" fmla="*/ 700948 w 1425023"/>
              <a:gd name="connsiteY141" fmla="*/ 1557798 h 1561082"/>
              <a:gd name="connsiteX142" fmla="*/ 685050 w 1425023"/>
              <a:gd name="connsiteY142" fmla="*/ 1555171 h 1561082"/>
              <a:gd name="connsiteX143" fmla="*/ 669875 w 1425023"/>
              <a:gd name="connsiteY143" fmla="*/ 1551231 h 1561082"/>
              <a:gd name="connsiteX144" fmla="*/ 655422 w 1425023"/>
              <a:gd name="connsiteY144" fmla="*/ 1545977 h 1561082"/>
              <a:gd name="connsiteX145" fmla="*/ 641692 w 1425023"/>
              <a:gd name="connsiteY145" fmla="*/ 1540066 h 1561082"/>
              <a:gd name="connsiteX146" fmla="*/ 628685 w 1425023"/>
              <a:gd name="connsiteY146" fmla="*/ 1532185 h 1561082"/>
              <a:gd name="connsiteX147" fmla="*/ 617846 w 1425023"/>
              <a:gd name="connsiteY147" fmla="*/ 1524304 h 1561082"/>
              <a:gd name="connsiteX148" fmla="*/ 607006 w 1425023"/>
              <a:gd name="connsiteY148" fmla="*/ 1516423 h 1561082"/>
              <a:gd name="connsiteX149" fmla="*/ 597612 w 1425023"/>
              <a:gd name="connsiteY149" fmla="*/ 1506572 h 1561082"/>
              <a:gd name="connsiteX150" fmla="*/ 588941 w 1425023"/>
              <a:gd name="connsiteY150" fmla="*/ 1496721 h 1561082"/>
              <a:gd name="connsiteX151" fmla="*/ 582437 w 1425023"/>
              <a:gd name="connsiteY151" fmla="*/ 1486213 h 1561082"/>
              <a:gd name="connsiteX152" fmla="*/ 575933 w 1425023"/>
              <a:gd name="connsiteY152" fmla="*/ 1475705 h 1561082"/>
              <a:gd name="connsiteX153" fmla="*/ 572320 w 1425023"/>
              <a:gd name="connsiteY153" fmla="*/ 1463883 h 1561082"/>
              <a:gd name="connsiteX154" fmla="*/ 569430 w 1425023"/>
              <a:gd name="connsiteY154" fmla="*/ 1452062 h 1561082"/>
              <a:gd name="connsiteX155" fmla="*/ 569430 w 1425023"/>
              <a:gd name="connsiteY155" fmla="*/ 1438927 h 1561082"/>
              <a:gd name="connsiteX156" fmla="*/ 569430 w 1425023"/>
              <a:gd name="connsiteY156" fmla="*/ 1433859 h 1561082"/>
              <a:gd name="connsiteX157" fmla="*/ 571019 w 1425023"/>
              <a:gd name="connsiteY157" fmla="*/ 1426638 h 1561082"/>
              <a:gd name="connsiteX158" fmla="*/ 573907 w 1425023"/>
              <a:gd name="connsiteY158" fmla="*/ 1418111 h 1561082"/>
              <a:gd name="connsiteX159" fmla="*/ 577516 w 1425023"/>
              <a:gd name="connsiteY159" fmla="*/ 1408929 h 1561082"/>
              <a:gd name="connsiteX160" fmla="*/ 581848 w 1425023"/>
              <a:gd name="connsiteY160" fmla="*/ 1401058 h 1561082"/>
              <a:gd name="connsiteX161" fmla="*/ 586901 w 1425023"/>
              <a:gd name="connsiteY161" fmla="*/ 1394499 h 1561082"/>
              <a:gd name="connsiteX162" fmla="*/ 591232 w 1425023"/>
              <a:gd name="connsiteY162" fmla="*/ 1388595 h 1561082"/>
              <a:gd name="connsiteX163" fmla="*/ 597008 w 1425023"/>
              <a:gd name="connsiteY163" fmla="*/ 1382692 h 1561082"/>
              <a:gd name="connsiteX164" fmla="*/ 607836 w 1425023"/>
              <a:gd name="connsiteY164" fmla="*/ 1374165 h 1561082"/>
              <a:gd name="connsiteX165" fmla="*/ 617221 w 1425023"/>
              <a:gd name="connsiteY165" fmla="*/ 1368262 h 1561082"/>
              <a:gd name="connsiteX166" fmla="*/ 625883 w 1425023"/>
              <a:gd name="connsiteY166" fmla="*/ 1363015 h 1561082"/>
              <a:gd name="connsiteX167" fmla="*/ 636712 w 1425023"/>
              <a:gd name="connsiteY167" fmla="*/ 1357111 h 1561082"/>
              <a:gd name="connsiteX168" fmla="*/ 645375 w 1425023"/>
              <a:gd name="connsiteY168" fmla="*/ 1351208 h 1561082"/>
              <a:gd name="connsiteX169" fmla="*/ 650428 w 1425023"/>
              <a:gd name="connsiteY169" fmla="*/ 1345305 h 1561082"/>
              <a:gd name="connsiteX170" fmla="*/ 654759 w 1425023"/>
              <a:gd name="connsiteY170" fmla="*/ 1338746 h 1561082"/>
              <a:gd name="connsiteX171" fmla="*/ 656203 w 1425023"/>
              <a:gd name="connsiteY171" fmla="*/ 1331531 h 1561082"/>
              <a:gd name="connsiteX172" fmla="*/ 655556 w 1425023"/>
              <a:gd name="connsiteY172" fmla="*/ 1328886 h 1561082"/>
              <a:gd name="connsiteX173" fmla="*/ 656868 w 1425023"/>
              <a:gd name="connsiteY173" fmla="*/ 1325310 h 1561082"/>
              <a:gd name="connsiteX174" fmla="*/ 656868 w 1425023"/>
              <a:gd name="connsiteY174" fmla="*/ 1320056 h 1561082"/>
              <a:gd name="connsiteX175" fmla="*/ 655422 w 1425023"/>
              <a:gd name="connsiteY175" fmla="*/ 1316116 h 1561082"/>
              <a:gd name="connsiteX176" fmla="*/ 653254 w 1425023"/>
              <a:gd name="connsiteY176" fmla="*/ 1313489 h 1561082"/>
              <a:gd name="connsiteX177" fmla="*/ 650364 w 1425023"/>
              <a:gd name="connsiteY177" fmla="*/ 1309548 h 1561082"/>
              <a:gd name="connsiteX178" fmla="*/ 646028 w 1425023"/>
              <a:gd name="connsiteY178" fmla="*/ 1306265 h 1561082"/>
              <a:gd name="connsiteX179" fmla="*/ 640247 w 1425023"/>
              <a:gd name="connsiteY179" fmla="*/ 1304294 h 1561082"/>
              <a:gd name="connsiteX180" fmla="*/ 633744 w 1425023"/>
              <a:gd name="connsiteY180" fmla="*/ 1302324 h 1561082"/>
              <a:gd name="connsiteX181" fmla="*/ 626517 w 1425023"/>
              <a:gd name="connsiteY181" fmla="*/ 1301667 h 1561082"/>
              <a:gd name="connsiteX182" fmla="*/ 617846 w 1425023"/>
              <a:gd name="connsiteY182" fmla="*/ 1300354 h 1561082"/>
              <a:gd name="connsiteX183" fmla="*/ 328072 w 1425023"/>
              <a:gd name="connsiteY183" fmla="*/ 1300354 h 1561082"/>
              <a:gd name="connsiteX184" fmla="*/ 328072 w 1425023"/>
              <a:gd name="connsiteY184" fmla="*/ 1299697 h 1561082"/>
              <a:gd name="connsiteX185" fmla="*/ 0 w 1425023"/>
              <a:gd name="connsiteY185" fmla="*/ 1299697 h 1561082"/>
              <a:gd name="connsiteX186" fmla="*/ 0 w 1425023"/>
              <a:gd name="connsiteY186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425023" h="1561082">
                <a:moveTo>
                  <a:pt x="0" y="0"/>
                </a:moveTo>
                <a:lnTo>
                  <a:pt x="1425023" y="0"/>
                </a:lnTo>
                <a:lnTo>
                  <a:pt x="1425023" y="562221"/>
                </a:lnTo>
                <a:lnTo>
                  <a:pt x="1424301" y="569446"/>
                </a:lnTo>
                <a:lnTo>
                  <a:pt x="1422857" y="576014"/>
                </a:lnTo>
                <a:lnTo>
                  <a:pt x="1420692" y="581925"/>
                </a:lnTo>
                <a:lnTo>
                  <a:pt x="1418526" y="587179"/>
                </a:lnTo>
                <a:lnTo>
                  <a:pt x="1415638" y="591120"/>
                </a:lnTo>
                <a:lnTo>
                  <a:pt x="1411307" y="593747"/>
                </a:lnTo>
                <a:lnTo>
                  <a:pt x="1407698" y="595718"/>
                </a:lnTo>
                <a:lnTo>
                  <a:pt x="1402840" y="596980"/>
                </a:lnTo>
                <a:lnTo>
                  <a:pt x="1401173" y="596980"/>
                </a:lnTo>
                <a:lnTo>
                  <a:pt x="1396838" y="595667"/>
                </a:lnTo>
                <a:lnTo>
                  <a:pt x="1391057" y="593697"/>
                </a:lnTo>
                <a:lnTo>
                  <a:pt x="1386721" y="591070"/>
                </a:lnTo>
                <a:lnTo>
                  <a:pt x="1381662" y="587129"/>
                </a:lnTo>
                <a:lnTo>
                  <a:pt x="1377327" y="581875"/>
                </a:lnTo>
                <a:lnTo>
                  <a:pt x="1372991" y="575965"/>
                </a:lnTo>
                <a:lnTo>
                  <a:pt x="1368655" y="570054"/>
                </a:lnTo>
                <a:lnTo>
                  <a:pt x="1363597" y="561516"/>
                </a:lnTo>
                <a:lnTo>
                  <a:pt x="1357093" y="553635"/>
                </a:lnTo>
                <a:lnTo>
                  <a:pt x="1346254" y="543784"/>
                </a:lnTo>
                <a:lnTo>
                  <a:pt x="1340473" y="539187"/>
                </a:lnTo>
                <a:lnTo>
                  <a:pt x="1333246" y="533933"/>
                </a:lnTo>
                <a:lnTo>
                  <a:pt x="1325298" y="529336"/>
                </a:lnTo>
                <a:lnTo>
                  <a:pt x="1318071" y="525395"/>
                </a:lnTo>
                <a:lnTo>
                  <a:pt x="1307955" y="522112"/>
                </a:lnTo>
                <a:lnTo>
                  <a:pt x="1298560" y="519485"/>
                </a:lnTo>
                <a:lnTo>
                  <a:pt x="1286276" y="517514"/>
                </a:lnTo>
                <a:lnTo>
                  <a:pt x="1274714" y="517514"/>
                </a:lnTo>
                <a:lnTo>
                  <a:pt x="1273843" y="517558"/>
                </a:lnTo>
                <a:lnTo>
                  <a:pt x="1272703" y="517558"/>
                </a:lnTo>
                <a:lnTo>
                  <a:pt x="1258987" y="518215"/>
                </a:lnTo>
                <a:lnTo>
                  <a:pt x="1245993" y="520186"/>
                </a:lnTo>
                <a:lnTo>
                  <a:pt x="1232999" y="524126"/>
                </a:lnTo>
                <a:lnTo>
                  <a:pt x="1221448" y="529381"/>
                </a:lnTo>
                <a:lnTo>
                  <a:pt x="1209176" y="535292"/>
                </a:lnTo>
                <a:lnTo>
                  <a:pt x="1198348" y="543174"/>
                </a:lnTo>
                <a:lnTo>
                  <a:pt x="1187519" y="551712"/>
                </a:lnTo>
                <a:lnTo>
                  <a:pt x="1178135" y="561564"/>
                </a:lnTo>
                <a:lnTo>
                  <a:pt x="1169472" y="572073"/>
                </a:lnTo>
                <a:lnTo>
                  <a:pt x="1161531" y="583238"/>
                </a:lnTo>
                <a:lnTo>
                  <a:pt x="1155034" y="595718"/>
                </a:lnTo>
                <a:lnTo>
                  <a:pt x="1149981" y="609510"/>
                </a:lnTo>
                <a:lnTo>
                  <a:pt x="1145649" y="623303"/>
                </a:lnTo>
                <a:lnTo>
                  <a:pt x="1142040" y="637096"/>
                </a:lnTo>
                <a:lnTo>
                  <a:pt x="1140596" y="652859"/>
                </a:lnTo>
                <a:lnTo>
                  <a:pt x="1139152" y="667309"/>
                </a:lnTo>
                <a:lnTo>
                  <a:pt x="1140596" y="683072"/>
                </a:lnTo>
                <a:lnTo>
                  <a:pt x="1142040" y="698178"/>
                </a:lnTo>
                <a:lnTo>
                  <a:pt x="1145649" y="712628"/>
                </a:lnTo>
                <a:lnTo>
                  <a:pt x="1149981" y="726421"/>
                </a:lnTo>
                <a:lnTo>
                  <a:pt x="1155034" y="738900"/>
                </a:lnTo>
                <a:lnTo>
                  <a:pt x="1161531" y="752036"/>
                </a:lnTo>
                <a:lnTo>
                  <a:pt x="1169472" y="763858"/>
                </a:lnTo>
                <a:lnTo>
                  <a:pt x="1178135" y="774367"/>
                </a:lnTo>
                <a:lnTo>
                  <a:pt x="1187519" y="784219"/>
                </a:lnTo>
                <a:lnTo>
                  <a:pt x="1198348" y="792101"/>
                </a:lnTo>
                <a:lnTo>
                  <a:pt x="1209176" y="799982"/>
                </a:lnTo>
                <a:lnTo>
                  <a:pt x="1221448" y="807207"/>
                </a:lnTo>
                <a:lnTo>
                  <a:pt x="1232999" y="811805"/>
                </a:lnTo>
                <a:lnTo>
                  <a:pt x="1245993" y="815746"/>
                </a:lnTo>
                <a:lnTo>
                  <a:pt x="1258987" y="817716"/>
                </a:lnTo>
                <a:lnTo>
                  <a:pt x="1272703" y="819030"/>
                </a:lnTo>
                <a:lnTo>
                  <a:pt x="1273931" y="818881"/>
                </a:lnTo>
                <a:lnTo>
                  <a:pt x="1274714" y="818960"/>
                </a:lnTo>
                <a:lnTo>
                  <a:pt x="1286276" y="817647"/>
                </a:lnTo>
                <a:lnTo>
                  <a:pt x="1298560" y="815676"/>
                </a:lnTo>
                <a:lnTo>
                  <a:pt x="1307955" y="813706"/>
                </a:lnTo>
                <a:lnTo>
                  <a:pt x="1318071" y="809766"/>
                </a:lnTo>
                <a:lnTo>
                  <a:pt x="1325298" y="805825"/>
                </a:lnTo>
                <a:lnTo>
                  <a:pt x="1333246" y="801885"/>
                </a:lnTo>
                <a:lnTo>
                  <a:pt x="1340473" y="797288"/>
                </a:lnTo>
                <a:lnTo>
                  <a:pt x="1346254" y="792034"/>
                </a:lnTo>
                <a:lnTo>
                  <a:pt x="1357093" y="782182"/>
                </a:lnTo>
                <a:lnTo>
                  <a:pt x="1363597" y="773645"/>
                </a:lnTo>
                <a:lnTo>
                  <a:pt x="1368655" y="765764"/>
                </a:lnTo>
                <a:lnTo>
                  <a:pt x="1372991" y="758540"/>
                </a:lnTo>
                <a:lnTo>
                  <a:pt x="1377327" y="752629"/>
                </a:lnTo>
                <a:lnTo>
                  <a:pt x="1381662" y="748032"/>
                </a:lnTo>
                <a:lnTo>
                  <a:pt x="1386721" y="744091"/>
                </a:lnTo>
                <a:lnTo>
                  <a:pt x="1391057" y="740808"/>
                </a:lnTo>
                <a:lnTo>
                  <a:pt x="1396653" y="738900"/>
                </a:lnTo>
                <a:lnTo>
                  <a:pt x="1398313" y="738900"/>
                </a:lnTo>
                <a:lnTo>
                  <a:pt x="1402644" y="738900"/>
                </a:lnTo>
                <a:lnTo>
                  <a:pt x="1407698" y="740214"/>
                </a:lnTo>
                <a:lnTo>
                  <a:pt x="1411307" y="742184"/>
                </a:lnTo>
                <a:lnTo>
                  <a:pt x="1415638" y="744811"/>
                </a:lnTo>
                <a:lnTo>
                  <a:pt x="1418526" y="748752"/>
                </a:lnTo>
                <a:lnTo>
                  <a:pt x="1420692" y="752693"/>
                </a:lnTo>
                <a:lnTo>
                  <a:pt x="1422857" y="758604"/>
                </a:lnTo>
                <a:lnTo>
                  <a:pt x="1424301" y="765829"/>
                </a:lnTo>
                <a:lnTo>
                  <a:pt x="1425023" y="773710"/>
                </a:lnTo>
                <a:lnTo>
                  <a:pt x="1425023" y="1299697"/>
                </a:lnTo>
                <a:lnTo>
                  <a:pt x="1032634" y="1299697"/>
                </a:lnTo>
                <a:lnTo>
                  <a:pt x="1032634" y="1300354"/>
                </a:lnTo>
                <a:lnTo>
                  <a:pt x="851254" y="1300354"/>
                </a:lnTo>
                <a:lnTo>
                  <a:pt x="842583" y="1301667"/>
                </a:lnTo>
                <a:lnTo>
                  <a:pt x="835356" y="1302324"/>
                </a:lnTo>
                <a:lnTo>
                  <a:pt x="828853" y="1304294"/>
                </a:lnTo>
                <a:lnTo>
                  <a:pt x="823072" y="1306265"/>
                </a:lnTo>
                <a:lnTo>
                  <a:pt x="818736" y="1309548"/>
                </a:lnTo>
                <a:lnTo>
                  <a:pt x="815846" y="1313489"/>
                </a:lnTo>
                <a:lnTo>
                  <a:pt x="813678" y="1316116"/>
                </a:lnTo>
                <a:lnTo>
                  <a:pt x="812232" y="1320056"/>
                </a:lnTo>
                <a:lnTo>
                  <a:pt x="812232" y="1325310"/>
                </a:lnTo>
                <a:lnTo>
                  <a:pt x="812652" y="1326456"/>
                </a:lnTo>
                <a:lnTo>
                  <a:pt x="811411" y="1331531"/>
                </a:lnTo>
                <a:lnTo>
                  <a:pt x="813576" y="1338746"/>
                </a:lnTo>
                <a:lnTo>
                  <a:pt x="817186" y="1345305"/>
                </a:lnTo>
                <a:lnTo>
                  <a:pt x="822239" y="1351208"/>
                </a:lnTo>
                <a:lnTo>
                  <a:pt x="830902" y="1357111"/>
                </a:lnTo>
                <a:lnTo>
                  <a:pt x="841730" y="1363015"/>
                </a:lnTo>
                <a:lnTo>
                  <a:pt x="850393" y="1368262"/>
                </a:lnTo>
                <a:lnTo>
                  <a:pt x="859778" y="1374165"/>
                </a:lnTo>
                <a:lnTo>
                  <a:pt x="870606" y="1382692"/>
                </a:lnTo>
                <a:lnTo>
                  <a:pt x="876381" y="1388595"/>
                </a:lnTo>
                <a:lnTo>
                  <a:pt x="881435" y="1394499"/>
                </a:lnTo>
                <a:lnTo>
                  <a:pt x="885766" y="1401058"/>
                </a:lnTo>
                <a:lnTo>
                  <a:pt x="890097" y="1408929"/>
                </a:lnTo>
                <a:lnTo>
                  <a:pt x="894429" y="1418111"/>
                </a:lnTo>
                <a:lnTo>
                  <a:pt x="896594" y="1426638"/>
                </a:lnTo>
                <a:lnTo>
                  <a:pt x="898760" y="1436477"/>
                </a:lnTo>
                <a:lnTo>
                  <a:pt x="900179" y="1447437"/>
                </a:lnTo>
                <a:lnTo>
                  <a:pt x="899670" y="1452062"/>
                </a:lnTo>
                <a:lnTo>
                  <a:pt x="896780" y="1463883"/>
                </a:lnTo>
                <a:lnTo>
                  <a:pt x="893167" y="1475705"/>
                </a:lnTo>
                <a:lnTo>
                  <a:pt x="886663" y="1486213"/>
                </a:lnTo>
                <a:lnTo>
                  <a:pt x="880159" y="1496721"/>
                </a:lnTo>
                <a:lnTo>
                  <a:pt x="871488" y="1506572"/>
                </a:lnTo>
                <a:lnTo>
                  <a:pt x="862094" y="1516423"/>
                </a:lnTo>
                <a:lnTo>
                  <a:pt x="851977" y="1524304"/>
                </a:lnTo>
                <a:lnTo>
                  <a:pt x="840415" y="1532185"/>
                </a:lnTo>
                <a:lnTo>
                  <a:pt x="827408" y="1540066"/>
                </a:lnTo>
                <a:lnTo>
                  <a:pt x="813678" y="1545977"/>
                </a:lnTo>
                <a:lnTo>
                  <a:pt x="799225" y="1551231"/>
                </a:lnTo>
                <a:lnTo>
                  <a:pt x="784050" y="1555171"/>
                </a:lnTo>
                <a:lnTo>
                  <a:pt x="768152" y="1557798"/>
                </a:lnTo>
                <a:lnTo>
                  <a:pt x="751532" y="1559768"/>
                </a:lnTo>
                <a:lnTo>
                  <a:pt x="734189" y="1561082"/>
                </a:lnTo>
                <a:lnTo>
                  <a:pt x="717568" y="1559768"/>
                </a:lnTo>
                <a:lnTo>
                  <a:pt x="700948" y="1557798"/>
                </a:lnTo>
                <a:lnTo>
                  <a:pt x="685050" y="1555171"/>
                </a:lnTo>
                <a:lnTo>
                  <a:pt x="669875" y="1551231"/>
                </a:lnTo>
                <a:lnTo>
                  <a:pt x="655422" y="1545977"/>
                </a:lnTo>
                <a:lnTo>
                  <a:pt x="641692" y="1540066"/>
                </a:lnTo>
                <a:lnTo>
                  <a:pt x="628685" y="1532185"/>
                </a:lnTo>
                <a:lnTo>
                  <a:pt x="617846" y="1524304"/>
                </a:lnTo>
                <a:lnTo>
                  <a:pt x="607006" y="1516423"/>
                </a:lnTo>
                <a:lnTo>
                  <a:pt x="597612" y="1506572"/>
                </a:lnTo>
                <a:lnTo>
                  <a:pt x="588941" y="1496721"/>
                </a:lnTo>
                <a:lnTo>
                  <a:pt x="582437" y="1486213"/>
                </a:lnTo>
                <a:lnTo>
                  <a:pt x="575933" y="1475705"/>
                </a:lnTo>
                <a:lnTo>
                  <a:pt x="572320" y="1463883"/>
                </a:lnTo>
                <a:lnTo>
                  <a:pt x="569430" y="1452062"/>
                </a:lnTo>
                <a:lnTo>
                  <a:pt x="569430" y="1438927"/>
                </a:lnTo>
                <a:lnTo>
                  <a:pt x="569430" y="1433859"/>
                </a:lnTo>
                <a:lnTo>
                  <a:pt x="571019" y="1426638"/>
                </a:lnTo>
                <a:lnTo>
                  <a:pt x="573907" y="1418111"/>
                </a:lnTo>
                <a:lnTo>
                  <a:pt x="577516" y="1408929"/>
                </a:lnTo>
                <a:lnTo>
                  <a:pt x="581848" y="1401058"/>
                </a:lnTo>
                <a:lnTo>
                  <a:pt x="586901" y="1394499"/>
                </a:lnTo>
                <a:lnTo>
                  <a:pt x="591232" y="1388595"/>
                </a:lnTo>
                <a:lnTo>
                  <a:pt x="597008" y="1382692"/>
                </a:lnTo>
                <a:lnTo>
                  <a:pt x="607836" y="1374165"/>
                </a:lnTo>
                <a:lnTo>
                  <a:pt x="617221" y="1368262"/>
                </a:lnTo>
                <a:lnTo>
                  <a:pt x="625883" y="1363015"/>
                </a:lnTo>
                <a:lnTo>
                  <a:pt x="636712" y="1357111"/>
                </a:lnTo>
                <a:lnTo>
                  <a:pt x="645375" y="1351208"/>
                </a:lnTo>
                <a:lnTo>
                  <a:pt x="650428" y="1345305"/>
                </a:lnTo>
                <a:lnTo>
                  <a:pt x="654759" y="1338746"/>
                </a:lnTo>
                <a:lnTo>
                  <a:pt x="656203" y="1331531"/>
                </a:lnTo>
                <a:lnTo>
                  <a:pt x="655556" y="1328886"/>
                </a:lnTo>
                <a:lnTo>
                  <a:pt x="656868" y="1325310"/>
                </a:lnTo>
                <a:lnTo>
                  <a:pt x="656868" y="1320056"/>
                </a:lnTo>
                <a:lnTo>
                  <a:pt x="655422" y="1316116"/>
                </a:lnTo>
                <a:lnTo>
                  <a:pt x="653254" y="1313489"/>
                </a:lnTo>
                <a:lnTo>
                  <a:pt x="650364" y="1309548"/>
                </a:lnTo>
                <a:lnTo>
                  <a:pt x="646028" y="1306265"/>
                </a:lnTo>
                <a:lnTo>
                  <a:pt x="640247" y="1304294"/>
                </a:lnTo>
                <a:lnTo>
                  <a:pt x="633744" y="1302324"/>
                </a:lnTo>
                <a:lnTo>
                  <a:pt x="626517" y="1301667"/>
                </a:lnTo>
                <a:lnTo>
                  <a:pt x="617846" y="1300354"/>
                </a:lnTo>
                <a:lnTo>
                  <a:pt x="328072" y="1300354"/>
                </a:lnTo>
                <a:lnTo>
                  <a:pt x="328072" y="1299697"/>
                </a:lnTo>
                <a:lnTo>
                  <a:pt x="0" y="12996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3FDE2A-DECE-404A-83A4-29F6B189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353" r="33577" b="74501"/>
          <a:stretch>
            <a:fillRect/>
          </a:stretch>
        </p:blipFill>
        <p:spPr>
          <a:xfrm>
            <a:off x="8568723" y="794762"/>
            <a:ext cx="1714071" cy="1299807"/>
          </a:xfrm>
          <a:custGeom>
            <a:avLst/>
            <a:gdLst>
              <a:gd name="connsiteX0" fmla="*/ 286161 w 1714071"/>
              <a:gd name="connsiteY0" fmla="*/ 0 h 1299807"/>
              <a:gd name="connsiteX1" fmla="*/ 1714071 w 1714071"/>
              <a:gd name="connsiteY1" fmla="*/ 0 h 1299807"/>
              <a:gd name="connsiteX2" fmla="*/ 1714071 w 1714071"/>
              <a:gd name="connsiteY2" fmla="*/ 581804 h 1299807"/>
              <a:gd name="connsiteX3" fmla="*/ 1710579 w 1714071"/>
              <a:gd name="connsiteY3" fmla="*/ 586883 h 1299807"/>
              <a:gd name="connsiteX4" fmla="*/ 1707690 w 1714071"/>
              <a:gd name="connsiteY4" fmla="*/ 590821 h 1299807"/>
              <a:gd name="connsiteX5" fmla="*/ 1704079 w 1714071"/>
              <a:gd name="connsiteY5" fmla="*/ 593447 h 1299807"/>
              <a:gd name="connsiteX6" fmla="*/ 1699746 w 1714071"/>
              <a:gd name="connsiteY6" fmla="*/ 595417 h 1299807"/>
              <a:gd name="connsiteX7" fmla="*/ 1695583 w 1714071"/>
              <a:gd name="connsiteY7" fmla="*/ 596678 h 1299807"/>
              <a:gd name="connsiteX8" fmla="*/ 1690249 w 1714071"/>
              <a:gd name="connsiteY8" fmla="*/ 595061 h 1299807"/>
              <a:gd name="connsiteX9" fmla="*/ 1683752 w 1714071"/>
              <a:gd name="connsiteY9" fmla="*/ 591120 h 1299807"/>
              <a:gd name="connsiteX10" fmla="*/ 1677976 w 1714071"/>
              <a:gd name="connsiteY10" fmla="*/ 585866 h 1299807"/>
              <a:gd name="connsiteX11" fmla="*/ 1672201 w 1714071"/>
              <a:gd name="connsiteY11" fmla="*/ 579298 h 1299807"/>
              <a:gd name="connsiteX12" fmla="*/ 1667148 w 1714071"/>
              <a:gd name="connsiteY12" fmla="*/ 570102 h 1299807"/>
              <a:gd name="connsiteX13" fmla="*/ 1661373 w 1714071"/>
              <a:gd name="connsiteY13" fmla="*/ 561564 h 1299807"/>
              <a:gd name="connsiteX14" fmla="*/ 1654876 w 1714071"/>
              <a:gd name="connsiteY14" fmla="*/ 553682 h 1299807"/>
              <a:gd name="connsiteX15" fmla="*/ 1645491 w 1714071"/>
              <a:gd name="connsiteY15" fmla="*/ 543830 h 1299807"/>
              <a:gd name="connsiteX16" fmla="*/ 1638994 w 1714071"/>
              <a:gd name="connsiteY16" fmla="*/ 539233 h 1299807"/>
              <a:gd name="connsiteX17" fmla="*/ 1632497 w 1714071"/>
              <a:gd name="connsiteY17" fmla="*/ 533978 h 1299807"/>
              <a:gd name="connsiteX18" fmla="*/ 1623834 w 1714071"/>
              <a:gd name="connsiteY18" fmla="*/ 530038 h 1299807"/>
              <a:gd name="connsiteX19" fmla="*/ 1615893 w 1714071"/>
              <a:gd name="connsiteY19" fmla="*/ 525440 h 1299807"/>
              <a:gd name="connsiteX20" fmla="*/ 1606509 w 1714071"/>
              <a:gd name="connsiteY20" fmla="*/ 522156 h 1299807"/>
              <a:gd name="connsiteX21" fmla="*/ 1596402 w 1714071"/>
              <a:gd name="connsiteY21" fmla="*/ 519529 h 1299807"/>
              <a:gd name="connsiteX22" fmla="*/ 1585574 w 1714071"/>
              <a:gd name="connsiteY22" fmla="*/ 518215 h 1299807"/>
              <a:gd name="connsiteX23" fmla="*/ 1574023 w 1714071"/>
              <a:gd name="connsiteY23" fmla="*/ 517558 h 1299807"/>
              <a:gd name="connsiteX24" fmla="*/ 1571849 w 1714071"/>
              <a:gd name="connsiteY24" fmla="*/ 517662 h 1299807"/>
              <a:gd name="connsiteX25" fmla="*/ 1565416 w 1714071"/>
              <a:gd name="connsiteY25" fmla="*/ 517297 h 1299807"/>
              <a:gd name="connsiteX26" fmla="*/ 1552417 w 1714071"/>
              <a:gd name="connsiteY26" fmla="*/ 517953 h 1299807"/>
              <a:gd name="connsiteX27" fmla="*/ 1537973 w 1714071"/>
              <a:gd name="connsiteY27" fmla="*/ 519923 h 1299807"/>
              <a:gd name="connsiteX28" fmla="*/ 1526418 w 1714071"/>
              <a:gd name="connsiteY28" fmla="*/ 523862 h 1299807"/>
              <a:gd name="connsiteX29" fmla="*/ 1513418 w 1714071"/>
              <a:gd name="connsiteY29" fmla="*/ 529113 h 1299807"/>
              <a:gd name="connsiteX30" fmla="*/ 1501141 w 1714071"/>
              <a:gd name="connsiteY30" fmla="*/ 535678 h 1299807"/>
              <a:gd name="connsiteX31" fmla="*/ 1490308 w 1714071"/>
              <a:gd name="connsiteY31" fmla="*/ 542899 h 1299807"/>
              <a:gd name="connsiteX32" fmla="*/ 1480919 w 1714071"/>
              <a:gd name="connsiteY32" fmla="*/ 551433 h 1299807"/>
              <a:gd name="connsiteX33" fmla="*/ 1471530 w 1714071"/>
              <a:gd name="connsiteY33" fmla="*/ 561280 h 1299807"/>
              <a:gd name="connsiteX34" fmla="*/ 1462864 w 1714071"/>
              <a:gd name="connsiteY34" fmla="*/ 571784 h 1299807"/>
              <a:gd name="connsiteX35" fmla="*/ 1454920 w 1714071"/>
              <a:gd name="connsiteY35" fmla="*/ 583600 h 1299807"/>
              <a:gd name="connsiteX36" fmla="*/ 1448420 w 1714071"/>
              <a:gd name="connsiteY36" fmla="*/ 595417 h 1299807"/>
              <a:gd name="connsiteX37" fmla="*/ 1443365 w 1714071"/>
              <a:gd name="connsiteY37" fmla="*/ 609202 h 1299807"/>
              <a:gd name="connsiteX38" fmla="*/ 1437587 w 1714071"/>
              <a:gd name="connsiteY38" fmla="*/ 622988 h 1299807"/>
              <a:gd name="connsiteX39" fmla="*/ 1434698 w 1714071"/>
              <a:gd name="connsiteY39" fmla="*/ 638087 h 1299807"/>
              <a:gd name="connsiteX40" fmla="*/ 1433254 w 1714071"/>
              <a:gd name="connsiteY40" fmla="*/ 652529 h 1299807"/>
              <a:gd name="connsiteX41" fmla="*/ 1432532 w 1714071"/>
              <a:gd name="connsiteY41" fmla="*/ 668285 h 1299807"/>
              <a:gd name="connsiteX42" fmla="*/ 1433254 w 1714071"/>
              <a:gd name="connsiteY42" fmla="*/ 682727 h 1299807"/>
              <a:gd name="connsiteX43" fmla="*/ 1434698 w 1714071"/>
              <a:gd name="connsiteY43" fmla="*/ 697826 h 1299807"/>
              <a:gd name="connsiteX44" fmla="*/ 1437587 w 1714071"/>
              <a:gd name="connsiteY44" fmla="*/ 712268 h 1299807"/>
              <a:gd name="connsiteX45" fmla="*/ 1443365 w 1714071"/>
              <a:gd name="connsiteY45" fmla="*/ 726054 h 1299807"/>
              <a:gd name="connsiteX46" fmla="*/ 1448420 w 1714071"/>
              <a:gd name="connsiteY46" fmla="*/ 739840 h 1299807"/>
              <a:gd name="connsiteX47" fmla="*/ 1454920 w 1714071"/>
              <a:gd name="connsiteY47" fmla="*/ 751656 h 1299807"/>
              <a:gd name="connsiteX48" fmla="*/ 1462864 w 1714071"/>
              <a:gd name="connsiteY48" fmla="*/ 763473 h 1299807"/>
              <a:gd name="connsiteX49" fmla="*/ 1471530 w 1714071"/>
              <a:gd name="connsiteY49" fmla="*/ 773976 h 1299807"/>
              <a:gd name="connsiteX50" fmla="*/ 1480919 w 1714071"/>
              <a:gd name="connsiteY50" fmla="*/ 783823 h 1299807"/>
              <a:gd name="connsiteX51" fmla="*/ 1490308 w 1714071"/>
              <a:gd name="connsiteY51" fmla="*/ 793014 h 1299807"/>
              <a:gd name="connsiteX52" fmla="*/ 1501141 w 1714071"/>
              <a:gd name="connsiteY52" fmla="*/ 799578 h 1299807"/>
              <a:gd name="connsiteX53" fmla="*/ 1513418 w 1714071"/>
              <a:gd name="connsiteY53" fmla="*/ 806800 h 1299807"/>
              <a:gd name="connsiteX54" fmla="*/ 1526418 w 1714071"/>
              <a:gd name="connsiteY54" fmla="*/ 811395 h 1299807"/>
              <a:gd name="connsiteX55" fmla="*/ 1537973 w 1714071"/>
              <a:gd name="connsiteY55" fmla="*/ 815334 h 1299807"/>
              <a:gd name="connsiteX56" fmla="*/ 1552417 w 1714071"/>
              <a:gd name="connsiteY56" fmla="*/ 817303 h 1299807"/>
              <a:gd name="connsiteX57" fmla="*/ 1565416 w 1714071"/>
              <a:gd name="connsiteY57" fmla="*/ 818616 h 1299807"/>
              <a:gd name="connsiteX58" fmla="*/ 1567377 w 1714071"/>
              <a:gd name="connsiteY58" fmla="*/ 818393 h 1299807"/>
              <a:gd name="connsiteX59" fmla="*/ 1574023 w 1714071"/>
              <a:gd name="connsiteY59" fmla="*/ 819030 h 1299807"/>
              <a:gd name="connsiteX60" fmla="*/ 1585574 w 1714071"/>
              <a:gd name="connsiteY60" fmla="*/ 817716 h 1299807"/>
              <a:gd name="connsiteX61" fmla="*/ 1596402 w 1714071"/>
              <a:gd name="connsiteY61" fmla="*/ 817059 h 1299807"/>
              <a:gd name="connsiteX62" fmla="*/ 1606509 w 1714071"/>
              <a:gd name="connsiteY62" fmla="*/ 813775 h 1299807"/>
              <a:gd name="connsiteX63" fmla="*/ 1615893 w 1714071"/>
              <a:gd name="connsiteY63" fmla="*/ 811148 h 1299807"/>
              <a:gd name="connsiteX64" fmla="*/ 1623834 w 1714071"/>
              <a:gd name="connsiteY64" fmla="*/ 807207 h 1299807"/>
              <a:gd name="connsiteX65" fmla="*/ 1632497 w 1714071"/>
              <a:gd name="connsiteY65" fmla="*/ 801953 h 1299807"/>
              <a:gd name="connsiteX66" fmla="*/ 1638994 w 1714071"/>
              <a:gd name="connsiteY66" fmla="*/ 797355 h 1299807"/>
              <a:gd name="connsiteX67" fmla="*/ 1645491 w 1714071"/>
              <a:gd name="connsiteY67" fmla="*/ 792101 h 1299807"/>
              <a:gd name="connsiteX68" fmla="*/ 1654876 w 1714071"/>
              <a:gd name="connsiteY68" fmla="*/ 782249 h 1299807"/>
              <a:gd name="connsiteX69" fmla="*/ 1661373 w 1714071"/>
              <a:gd name="connsiteY69" fmla="*/ 774367 h 1299807"/>
              <a:gd name="connsiteX70" fmla="*/ 1667148 w 1714071"/>
              <a:gd name="connsiteY70" fmla="*/ 765829 h 1299807"/>
              <a:gd name="connsiteX71" fmla="*/ 1672201 w 1714071"/>
              <a:gd name="connsiteY71" fmla="*/ 756634 h 1299807"/>
              <a:gd name="connsiteX72" fmla="*/ 1677976 w 1714071"/>
              <a:gd name="connsiteY72" fmla="*/ 750066 h 1299807"/>
              <a:gd name="connsiteX73" fmla="*/ 1683752 w 1714071"/>
              <a:gd name="connsiteY73" fmla="*/ 744811 h 1299807"/>
              <a:gd name="connsiteX74" fmla="*/ 1690249 w 1714071"/>
              <a:gd name="connsiteY74" fmla="*/ 740870 h 1299807"/>
              <a:gd name="connsiteX75" fmla="*/ 1696695 w 1714071"/>
              <a:gd name="connsiteY75" fmla="*/ 738916 h 1299807"/>
              <a:gd name="connsiteX76" fmla="*/ 1699746 w 1714071"/>
              <a:gd name="connsiteY76" fmla="*/ 739840 h 1299807"/>
              <a:gd name="connsiteX77" fmla="*/ 1704079 w 1714071"/>
              <a:gd name="connsiteY77" fmla="*/ 741809 h 1299807"/>
              <a:gd name="connsiteX78" fmla="*/ 1707690 w 1714071"/>
              <a:gd name="connsiteY78" fmla="*/ 744435 h 1299807"/>
              <a:gd name="connsiteX79" fmla="*/ 1710579 w 1714071"/>
              <a:gd name="connsiteY79" fmla="*/ 748374 h 1299807"/>
              <a:gd name="connsiteX80" fmla="*/ 1714071 w 1714071"/>
              <a:gd name="connsiteY80" fmla="*/ 753453 h 1299807"/>
              <a:gd name="connsiteX81" fmla="*/ 1714071 w 1714071"/>
              <a:gd name="connsiteY81" fmla="*/ 1299807 h 1299807"/>
              <a:gd name="connsiteX82" fmla="*/ 1071049 w 1714071"/>
              <a:gd name="connsiteY82" fmla="*/ 1299807 h 1299807"/>
              <a:gd name="connsiteX83" fmla="*/ 1068697 w 1714071"/>
              <a:gd name="connsiteY83" fmla="*/ 1297975 h 1299807"/>
              <a:gd name="connsiteX84" fmla="*/ 1065088 w 1714071"/>
              <a:gd name="connsiteY84" fmla="*/ 1292069 h 1299807"/>
              <a:gd name="connsiteX85" fmla="*/ 1065088 w 1714071"/>
              <a:gd name="connsiteY85" fmla="*/ 1286163 h 1299807"/>
              <a:gd name="connsiteX86" fmla="*/ 1066531 w 1714071"/>
              <a:gd name="connsiteY86" fmla="*/ 1279600 h 1299807"/>
              <a:gd name="connsiteX87" fmla="*/ 1069419 w 1714071"/>
              <a:gd name="connsiteY87" fmla="*/ 1273694 h 1299807"/>
              <a:gd name="connsiteX88" fmla="*/ 1075916 w 1714071"/>
              <a:gd name="connsiteY88" fmla="*/ 1266476 h 1299807"/>
              <a:gd name="connsiteX89" fmla="*/ 1083857 w 1714071"/>
              <a:gd name="connsiteY89" fmla="*/ 1260570 h 1299807"/>
              <a:gd name="connsiteX90" fmla="*/ 1094685 w 1714071"/>
              <a:gd name="connsiteY90" fmla="*/ 1255976 h 1299807"/>
              <a:gd name="connsiteX91" fmla="*/ 1104070 w 1714071"/>
              <a:gd name="connsiteY91" fmla="*/ 1250726 h 1299807"/>
              <a:gd name="connsiteX92" fmla="*/ 1112733 w 1714071"/>
              <a:gd name="connsiteY92" fmla="*/ 1244164 h 1299807"/>
              <a:gd name="connsiteX93" fmla="*/ 1123561 w 1714071"/>
              <a:gd name="connsiteY93" fmla="*/ 1234976 h 1299807"/>
              <a:gd name="connsiteX94" fmla="*/ 1129336 w 1714071"/>
              <a:gd name="connsiteY94" fmla="*/ 1229070 h 1299807"/>
              <a:gd name="connsiteX95" fmla="*/ 1134390 w 1714071"/>
              <a:gd name="connsiteY95" fmla="*/ 1223164 h 1299807"/>
              <a:gd name="connsiteX96" fmla="*/ 1138721 w 1714071"/>
              <a:gd name="connsiteY96" fmla="*/ 1216602 h 1299807"/>
              <a:gd name="connsiteX97" fmla="*/ 1143052 w 1714071"/>
              <a:gd name="connsiteY97" fmla="*/ 1208727 h 1299807"/>
              <a:gd name="connsiteX98" fmla="*/ 1147384 w 1714071"/>
              <a:gd name="connsiteY98" fmla="*/ 1200852 h 1299807"/>
              <a:gd name="connsiteX99" fmla="*/ 1150993 w 1714071"/>
              <a:gd name="connsiteY99" fmla="*/ 1191009 h 1299807"/>
              <a:gd name="connsiteX100" fmla="*/ 1151715 w 1714071"/>
              <a:gd name="connsiteY100" fmla="*/ 1181165 h 1299807"/>
              <a:gd name="connsiteX101" fmla="*/ 1153159 w 1714071"/>
              <a:gd name="connsiteY101" fmla="*/ 1170666 h 1299807"/>
              <a:gd name="connsiteX102" fmla="*/ 1151715 w 1714071"/>
              <a:gd name="connsiteY102" fmla="*/ 1158854 h 1299807"/>
              <a:gd name="connsiteX103" fmla="*/ 1149549 w 1714071"/>
              <a:gd name="connsiteY103" fmla="*/ 1145729 h 1299807"/>
              <a:gd name="connsiteX104" fmla="*/ 1145218 w 1714071"/>
              <a:gd name="connsiteY104" fmla="*/ 1133917 h 1299807"/>
              <a:gd name="connsiteX105" fmla="*/ 1140165 w 1714071"/>
              <a:gd name="connsiteY105" fmla="*/ 1123417 h 1299807"/>
              <a:gd name="connsiteX106" fmla="*/ 1132224 w 1714071"/>
              <a:gd name="connsiteY106" fmla="*/ 1112261 h 1299807"/>
              <a:gd name="connsiteX107" fmla="*/ 1125005 w 1714071"/>
              <a:gd name="connsiteY107" fmla="*/ 1103074 h 1299807"/>
              <a:gd name="connsiteX108" fmla="*/ 1114898 w 1714071"/>
              <a:gd name="connsiteY108" fmla="*/ 1093887 h 1299807"/>
              <a:gd name="connsiteX109" fmla="*/ 1104070 w 1714071"/>
              <a:gd name="connsiteY109" fmla="*/ 1085356 h 1299807"/>
              <a:gd name="connsiteX110" fmla="*/ 1092520 w 1714071"/>
              <a:gd name="connsiteY110" fmla="*/ 1077481 h 1299807"/>
              <a:gd name="connsiteX111" fmla="*/ 1079525 w 1714071"/>
              <a:gd name="connsiteY111" fmla="*/ 1070262 h 1299807"/>
              <a:gd name="connsiteX112" fmla="*/ 1066531 w 1714071"/>
              <a:gd name="connsiteY112" fmla="*/ 1064356 h 1299807"/>
              <a:gd name="connsiteX113" fmla="*/ 1051371 w 1714071"/>
              <a:gd name="connsiteY113" fmla="*/ 1059763 h 1299807"/>
              <a:gd name="connsiteX114" fmla="*/ 1036212 w 1714071"/>
              <a:gd name="connsiteY114" fmla="*/ 1054513 h 1299807"/>
              <a:gd name="connsiteX115" fmla="*/ 1031061 w 1714071"/>
              <a:gd name="connsiteY115" fmla="*/ 1053662 h 1299807"/>
              <a:gd name="connsiteX116" fmla="*/ 1026826 w 1714071"/>
              <a:gd name="connsiteY116" fmla="*/ 1052194 h 1299807"/>
              <a:gd name="connsiteX117" fmla="*/ 1010944 w 1714071"/>
              <a:gd name="connsiteY117" fmla="*/ 1049566 h 1299807"/>
              <a:gd name="connsiteX118" fmla="*/ 994341 w 1714071"/>
              <a:gd name="connsiteY118" fmla="*/ 1047596 h 1299807"/>
              <a:gd name="connsiteX119" fmla="*/ 977015 w 1714071"/>
              <a:gd name="connsiteY119" fmla="*/ 1047596 h 1299807"/>
              <a:gd name="connsiteX120" fmla="*/ 961134 w 1714071"/>
              <a:gd name="connsiteY120" fmla="*/ 1047596 h 1299807"/>
              <a:gd name="connsiteX121" fmla="*/ 943808 w 1714071"/>
              <a:gd name="connsiteY121" fmla="*/ 1049566 h 1299807"/>
              <a:gd name="connsiteX122" fmla="*/ 928648 w 1714071"/>
              <a:gd name="connsiteY122" fmla="*/ 1052194 h 1299807"/>
              <a:gd name="connsiteX123" fmla="*/ 912767 w 1714071"/>
              <a:gd name="connsiteY123" fmla="*/ 1057448 h 1299807"/>
              <a:gd name="connsiteX124" fmla="*/ 898329 w 1714071"/>
              <a:gd name="connsiteY124" fmla="*/ 1062045 h 1299807"/>
              <a:gd name="connsiteX125" fmla="*/ 884613 w 1714071"/>
              <a:gd name="connsiteY125" fmla="*/ 1067957 h 1299807"/>
              <a:gd name="connsiteX126" fmla="*/ 872340 w 1714071"/>
              <a:gd name="connsiteY126" fmla="*/ 1075181 h 1299807"/>
              <a:gd name="connsiteX127" fmla="*/ 860790 w 1714071"/>
              <a:gd name="connsiteY127" fmla="*/ 1083063 h 1299807"/>
              <a:gd name="connsiteX128" fmla="*/ 849962 w 1714071"/>
              <a:gd name="connsiteY128" fmla="*/ 1091601 h 1299807"/>
              <a:gd name="connsiteX129" fmla="*/ 839855 w 1714071"/>
              <a:gd name="connsiteY129" fmla="*/ 1100797 h 1299807"/>
              <a:gd name="connsiteX130" fmla="*/ 831914 w 1714071"/>
              <a:gd name="connsiteY130" fmla="*/ 1109992 h 1299807"/>
              <a:gd name="connsiteX131" fmla="*/ 825417 w 1714071"/>
              <a:gd name="connsiteY131" fmla="*/ 1121157 h 1299807"/>
              <a:gd name="connsiteX132" fmla="*/ 819642 w 1714071"/>
              <a:gd name="connsiteY132" fmla="*/ 1131666 h 1299807"/>
              <a:gd name="connsiteX133" fmla="*/ 815311 w 1714071"/>
              <a:gd name="connsiteY133" fmla="*/ 1143489 h 1299807"/>
              <a:gd name="connsiteX134" fmla="*/ 813145 w 1714071"/>
              <a:gd name="connsiteY134" fmla="*/ 1155311 h 1299807"/>
              <a:gd name="connsiteX135" fmla="*/ 812423 w 1714071"/>
              <a:gd name="connsiteY135" fmla="*/ 1168447 h 1299807"/>
              <a:gd name="connsiteX136" fmla="*/ 812423 w 1714071"/>
              <a:gd name="connsiteY136" fmla="*/ 1178956 h 1299807"/>
              <a:gd name="connsiteX137" fmla="*/ 814589 w 1714071"/>
              <a:gd name="connsiteY137" fmla="*/ 1188808 h 1299807"/>
              <a:gd name="connsiteX138" fmla="*/ 817476 w 1714071"/>
              <a:gd name="connsiteY138" fmla="*/ 1198660 h 1299807"/>
              <a:gd name="connsiteX139" fmla="*/ 821086 w 1714071"/>
              <a:gd name="connsiteY139" fmla="*/ 1206541 h 1299807"/>
              <a:gd name="connsiteX140" fmla="*/ 825417 w 1714071"/>
              <a:gd name="connsiteY140" fmla="*/ 1214423 h 1299807"/>
              <a:gd name="connsiteX141" fmla="*/ 830470 w 1714071"/>
              <a:gd name="connsiteY141" fmla="*/ 1220991 h 1299807"/>
              <a:gd name="connsiteX142" fmla="*/ 836246 w 1714071"/>
              <a:gd name="connsiteY142" fmla="*/ 1226902 h 1299807"/>
              <a:gd name="connsiteX143" fmla="*/ 841299 w 1714071"/>
              <a:gd name="connsiteY143" fmla="*/ 1232813 h 1299807"/>
              <a:gd name="connsiteX144" fmla="*/ 850683 w 1714071"/>
              <a:gd name="connsiteY144" fmla="*/ 1242009 h 1299807"/>
              <a:gd name="connsiteX145" fmla="*/ 860790 w 1714071"/>
              <a:gd name="connsiteY145" fmla="*/ 1248577 h 1299807"/>
              <a:gd name="connsiteX146" fmla="*/ 869453 w 1714071"/>
              <a:gd name="connsiteY146" fmla="*/ 1253831 h 1299807"/>
              <a:gd name="connsiteX147" fmla="*/ 880281 w 1714071"/>
              <a:gd name="connsiteY147" fmla="*/ 1258429 h 1299807"/>
              <a:gd name="connsiteX148" fmla="*/ 888944 w 1714071"/>
              <a:gd name="connsiteY148" fmla="*/ 1264340 h 1299807"/>
              <a:gd name="connsiteX149" fmla="*/ 893997 w 1714071"/>
              <a:gd name="connsiteY149" fmla="*/ 1271565 h 1299807"/>
              <a:gd name="connsiteX150" fmla="*/ 898329 w 1714071"/>
              <a:gd name="connsiteY150" fmla="*/ 1277476 h 1299807"/>
              <a:gd name="connsiteX151" fmla="*/ 899772 w 1714071"/>
              <a:gd name="connsiteY151" fmla="*/ 1284044 h 1299807"/>
              <a:gd name="connsiteX152" fmla="*/ 898329 w 1714071"/>
              <a:gd name="connsiteY152" fmla="*/ 1289955 h 1299807"/>
              <a:gd name="connsiteX153" fmla="*/ 895441 w 1714071"/>
              <a:gd name="connsiteY153" fmla="*/ 1295209 h 1299807"/>
              <a:gd name="connsiteX154" fmla="*/ 889666 w 1714071"/>
              <a:gd name="connsiteY154" fmla="*/ 1299807 h 1299807"/>
              <a:gd name="connsiteX155" fmla="*/ 283273 w 1714071"/>
              <a:gd name="connsiteY155" fmla="*/ 1299807 h 1299807"/>
              <a:gd name="connsiteX156" fmla="*/ 283273 w 1714071"/>
              <a:gd name="connsiteY156" fmla="*/ 1299697 h 1299807"/>
              <a:gd name="connsiteX157" fmla="*/ 286161 w 1714071"/>
              <a:gd name="connsiteY157" fmla="*/ 1299697 h 1299807"/>
              <a:gd name="connsiteX158" fmla="*/ 286161 w 1714071"/>
              <a:gd name="connsiteY158" fmla="*/ 773645 h 1299807"/>
              <a:gd name="connsiteX159" fmla="*/ 285438 w 1714071"/>
              <a:gd name="connsiteY159" fmla="*/ 765764 h 1299807"/>
              <a:gd name="connsiteX160" fmla="*/ 283993 w 1714071"/>
              <a:gd name="connsiteY160" fmla="*/ 758540 h 1299807"/>
              <a:gd name="connsiteX161" fmla="*/ 281825 w 1714071"/>
              <a:gd name="connsiteY161" fmla="*/ 752629 h 1299807"/>
              <a:gd name="connsiteX162" fmla="*/ 279657 w 1714071"/>
              <a:gd name="connsiteY162" fmla="*/ 748688 h 1299807"/>
              <a:gd name="connsiteX163" fmla="*/ 276766 w 1714071"/>
              <a:gd name="connsiteY163" fmla="*/ 744748 h 1299807"/>
              <a:gd name="connsiteX164" fmla="*/ 272431 w 1714071"/>
              <a:gd name="connsiteY164" fmla="*/ 742121 h 1299807"/>
              <a:gd name="connsiteX165" fmla="*/ 268095 w 1714071"/>
              <a:gd name="connsiteY165" fmla="*/ 740151 h 1299807"/>
              <a:gd name="connsiteX166" fmla="*/ 263759 w 1714071"/>
              <a:gd name="connsiteY166" fmla="*/ 738837 h 1299807"/>
              <a:gd name="connsiteX167" fmla="*/ 259423 w 1714071"/>
              <a:gd name="connsiteY167" fmla="*/ 738837 h 1299807"/>
              <a:gd name="connsiteX168" fmla="*/ 255088 w 1714071"/>
              <a:gd name="connsiteY168" fmla="*/ 738837 h 1299807"/>
              <a:gd name="connsiteX169" fmla="*/ 254903 w 1714071"/>
              <a:gd name="connsiteY169" fmla="*/ 738900 h 1299807"/>
              <a:gd name="connsiteX170" fmla="*/ 252232 w 1714071"/>
              <a:gd name="connsiteY170" fmla="*/ 738900 h 1299807"/>
              <a:gd name="connsiteX171" fmla="*/ 246456 w 1714071"/>
              <a:gd name="connsiteY171" fmla="*/ 740870 h 1299807"/>
              <a:gd name="connsiteX172" fmla="*/ 242125 w 1714071"/>
              <a:gd name="connsiteY172" fmla="*/ 744154 h 1299807"/>
              <a:gd name="connsiteX173" fmla="*/ 237072 w 1714071"/>
              <a:gd name="connsiteY173" fmla="*/ 748095 h 1299807"/>
              <a:gd name="connsiteX174" fmla="*/ 232740 w 1714071"/>
              <a:gd name="connsiteY174" fmla="*/ 752693 h 1299807"/>
              <a:gd name="connsiteX175" fmla="*/ 228409 w 1714071"/>
              <a:gd name="connsiteY175" fmla="*/ 758604 h 1299807"/>
              <a:gd name="connsiteX176" fmla="*/ 224078 w 1714071"/>
              <a:gd name="connsiteY176" fmla="*/ 765829 h 1299807"/>
              <a:gd name="connsiteX177" fmla="*/ 218302 w 1714071"/>
              <a:gd name="connsiteY177" fmla="*/ 773710 h 1299807"/>
              <a:gd name="connsiteX178" fmla="*/ 211805 w 1714071"/>
              <a:gd name="connsiteY178" fmla="*/ 782249 h 1299807"/>
              <a:gd name="connsiteX179" fmla="*/ 201699 w 1714071"/>
              <a:gd name="connsiteY179" fmla="*/ 792101 h 1299807"/>
              <a:gd name="connsiteX180" fmla="*/ 195924 w 1714071"/>
              <a:gd name="connsiteY180" fmla="*/ 797355 h 1299807"/>
              <a:gd name="connsiteX181" fmla="*/ 188705 w 1714071"/>
              <a:gd name="connsiteY181" fmla="*/ 801953 h 1299807"/>
              <a:gd name="connsiteX182" fmla="*/ 180764 w 1714071"/>
              <a:gd name="connsiteY182" fmla="*/ 805894 h 1299807"/>
              <a:gd name="connsiteX183" fmla="*/ 173545 w 1714071"/>
              <a:gd name="connsiteY183" fmla="*/ 809834 h 1299807"/>
              <a:gd name="connsiteX184" fmla="*/ 163438 w 1714071"/>
              <a:gd name="connsiteY184" fmla="*/ 813775 h 1299807"/>
              <a:gd name="connsiteX185" fmla="*/ 154054 w 1714071"/>
              <a:gd name="connsiteY185" fmla="*/ 815746 h 1299807"/>
              <a:gd name="connsiteX186" fmla="*/ 141781 w 1714071"/>
              <a:gd name="connsiteY186" fmla="*/ 817716 h 1299807"/>
              <a:gd name="connsiteX187" fmla="*/ 132181 w 1714071"/>
              <a:gd name="connsiteY187" fmla="*/ 818881 h 1299807"/>
              <a:gd name="connsiteX188" fmla="*/ 119956 w 1714071"/>
              <a:gd name="connsiteY188" fmla="*/ 817647 h 1299807"/>
              <a:gd name="connsiteX189" fmla="*/ 106949 w 1714071"/>
              <a:gd name="connsiteY189" fmla="*/ 815676 h 1299807"/>
              <a:gd name="connsiteX190" fmla="*/ 93942 w 1714071"/>
              <a:gd name="connsiteY190" fmla="*/ 811736 h 1299807"/>
              <a:gd name="connsiteX191" fmla="*/ 82380 w 1714071"/>
              <a:gd name="connsiteY191" fmla="*/ 807139 h 1299807"/>
              <a:gd name="connsiteX192" fmla="*/ 70095 w 1714071"/>
              <a:gd name="connsiteY192" fmla="*/ 799915 h 1299807"/>
              <a:gd name="connsiteX193" fmla="*/ 59256 w 1714071"/>
              <a:gd name="connsiteY193" fmla="*/ 792034 h 1299807"/>
              <a:gd name="connsiteX194" fmla="*/ 48416 w 1714071"/>
              <a:gd name="connsiteY194" fmla="*/ 784153 h 1299807"/>
              <a:gd name="connsiteX195" fmla="*/ 39022 w 1714071"/>
              <a:gd name="connsiteY195" fmla="*/ 774302 h 1299807"/>
              <a:gd name="connsiteX196" fmla="*/ 30351 w 1714071"/>
              <a:gd name="connsiteY196" fmla="*/ 763794 h 1299807"/>
              <a:gd name="connsiteX197" fmla="*/ 22402 w 1714071"/>
              <a:gd name="connsiteY197" fmla="*/ 751972 h 1299807"/>
              <a:gd name="connsiteX198" fmla="*/ 15898 w 1714071"/>
              <a:gd name="connsiteY198" fmla="*/ 738837 h 1299807"/>
              <a:gd name="connsiteX199" fmla="*/ 10840 w 1714071"/>
              <a:gd name="connsiteY199" fmla="*/ 726359 h 1299807"/>
              <a:gd name="connsiteX200" fmla="*/ 6504 w 1714071"/>
              <a:gd name="connsiteY200" fmla="*/ 712568 h 1299807"/>
              <a:gd name="connsiteX201" fmla="*/ 3613 w 1714071"/>
              <a:gd name="connsiteY201" fmla="*/ 698119 h 1299807"/>
              <a:gd name="connsiteX202" fmla="*/ 1446 w 1714071"/>
              <a:gd name="connsiteY202" fmla="*/ 683014 h 1299807"/>
              <a:gd name="connsiteX203" fmla="*/ 0 w 1714071"/>
              <a:gd name="connsiteY203" fmla="*/ 667252 h 1299807"/>
              <a:gd name="connsiteX204" fmla="*/ 1446 w 1714071"/>
              <a:gd name="connsiteY204" fmla="*/ 652804 h 1299807"/>
              <a:gd name="connsiteX205" fmla="*/ 3613 w 1714071"/>
              <a:gd name="connsiteY205" fmla="*/ 637042 h 1299807"/>
              <a:gd name="connsiteX206" fmla="*/ 6504 w 1714071"/>
              <a:gd name="connsiteY206" fmla="*/ 623250 h 1299807"/>
              <a:gd name="connsiteX207" fmla="*/ 10840 w 1714071"/>
              <a:gd name="connsiteY207" fmla="*/ 609459 h 1299807"/>
              <a:gd name="connsiteX208" fmla="*/ 15898 w 1714071"/>
              <a:gd name="connsiteY208" fmla="*/ 595667 h 1299807"/>
              <a:gd name="connsiteX209" fmla="*/ 22402 w 1714071"/>
              <a:gd name="connsiteY209" fmla="*/ 583189 h 1299807"/>
              <a:gd name="connsiteX210" fmla="*/ 30351 w 1714071"/>
              <a:gd name="connsiteY210" fmla="*/ 572024 h 1299807"/>
              <a:gd name="connsiteX211" fmla="*/ 39022 w 1714071"/>
              <a:gd name="connsiteY211" fmla="*/ 561516 h 1299807"/>
              <a:gd name="connsiteX212" fmla="*/ 48416 w 1714071"/>
              <a:gd name="connsiteY212" fmla="*/ 551665 h 1299807"/>
              <a:gd name="connsiteX213" fmla="*/ 59256 w 1714071"/>
              <a:gd name="connsiteY213" fmla="*/ 543127 h 1299807"/>
              <a:gd name="connsiteX214" fmla="*/ 70095 w 1714071"/>
              <a:gd name="connsiteY214" fmla="*/ 535246 h 1299807"/>
              <a:gd name="connsiteX215" fmla="*/ 82380 w 1714071"/>
              <a:gd name="connsiteY215" fmla="*/ 529336 h 1299807"/>
              <a:gd name="connsiteX216" fmla="*/ 93942 w 1714071"/>
              <a:gd name="connsiteY216" fmla="*/ 524082 h 1299807"/>
              <a:gd name="connsiteX217" fmla="*/ 106949 w 1714071"/>
              <a:gd name="connsiteY217" fmla="*/ 520141 h 1299807"/>
              <a:gd name="connsiteX218" fmla="*/ 119956 w 1714071"/>
              <a:gd name="connsiteY218" fmla="*/ 518171 h 1299807"/>
              <a:gd name="connsiteX219" fmla="*/ 132093 w 1714071"/>
              <a:gd name="connsiteY219" fmla="*/ 517558 h 1299807"/>
              <a:gd name="connsiteX220" fmla="*/ 141781 w 1714071"/>
              <a:gd name="connsiteY220" fmla="*/ 517558 h 1299807"/>
              <a:gd name="connsiteX221" fmla="*/ 154054 w 1714071"/>
              <a:gd name="connsiteY221" fmla="*/ 519529 h 1299807"/>
              <a:gd name="connsiteX222" fmla="*/ 163438 w 1714071"/>
              <a:gd name="connsiteY222" fmla="*/ 522156 h 1299807"/>
              <a:gd name="connsiteX223" fmla="*/ 173545 w 1714071"/>
              <a:gd name="connsiteY223" fmla="*/ 525440 h 1299807"/>
              <a:gd name="connsiteX224" fmla="*/ 180764 w 1714071"/>
              <a:gd name="connsiteY224" fmla="*/ 529381 h 1299807"/>
              <a:gd name="connsiteX225" fmla="*/ 188705 w 1714071"/>
              <a:gd name="connsiteY225" fmla="*/ 533978 h 1299807"/>
              <a:gd name="connsiteX226" fmla="*/ 195924 w 1714071"/>
              <a:gd name="connsiteY226" fmla="*/ 539233 h 1299807"/>
              <a:gd name="connsiteX227" fmla="*/ 201699 w 1714071"/>
              <a:gd name="connsiteY227" fmla="*/ 543830 h 1299807"/>
              <a:gd name="connsiteX228" fmla="*/ 211805 w 1714071"/>
              <a:gd name="connsiteY228" fmla="*/ 553682 h 1299807"/>
              <a:gd name="connsiteX229" fmla="*/ 218302 w 1714071"/>
              <a:gd name="connsiteY229" fmla="*/ 561564 h 1299807"/>
              <a:gd name="connsiteX230" fmla="*/ 224078 w 1714071"/>
              <a:gd name="connsiteY230" fmla="*/ 570102 h 1299807"/>
              <a:gd name="connsiteX231" fmla="*/ 228409 w 1714071"/>
              <a:gd name="connsiteY231" fmla="*/ 576014 h 1299807"/>
              <a:gd name="connsiteX232" fmla="*/ 232740 w 1714071"/>
              <a:gd name="connsiteY232" fmla="*/ 581925 h 1299807"/>
              <a:gd name="connsiteX233" fmla="*/ 237072 w 1714071"/>
              <a:gd name="connsiteY233" fmla="*/ 587179 h 1299807"/>
              <a:gd name="connsiteX234" fmla="*/ 242125 w 1714071"/>
              <a:gd name="connsiteY234" fmla="*/ 591120 h 1299807"/>
              <a:gd name="connsiteX235" fmla="*/ 246456 w 1714071"/>
              <a:gd name="connsiteY235" fmla="*/ 593747 h 1299807"/>
              <a:gd name="connsiteX236" fmla="*/ 252232 w 1714071"/>
              <a:gd name="connsiteY236" fmla="*/ 595718 h 1299807"/>
              <a:gd name="connsiteX237" fmla="*/ 256563 w 1714071"/>
              <a:gd name="connsiteY237" fmla="*/ 597031 h 1299807"/>
              <a:gd name="connsiteX238" fmla="*/ 260894 w 1714071"/>
              <a:gd name="connsiteY238" fmla="*/ 597031 h 1299807"/>
              <a:gd name="connsiteX239" fmla="*/ 261090 w 1714071"/>
              <a:gd name="connsiteY239" fmla="*/ 596980 h 1299807"/>
              <a:gd name="connsiteX240" fmla="*/ 263759 w 1714071"/>
              <a:gd name="connsiteY240" fmla="*/ 596980 h 1299807"/>
              <a:gd name="connsiteX241" fmla="*/ 268095 w 1714071"/>
              <a:gd name="connsiteY241" fmla="*/ 595667 h 1299807"/>
              <a:gd name="connsiteX242" fmla="*/ 272431 w 1714071"/>
              <a:gd name="connsiteY242" fmla="*/ 593697 h 1299807"/>
              <a:gd name="connsiteX243" fmla="*/ 276766 w 1714071"/>
              <a:gd name="connsiteY243" fmla="*/ 591070 h 1299807"/>
              <a:gd name="connsiteX244" fmla="*/ 279657 w 1714071"/>
              <a:gd name="connsiteY244" fmla="*/ 587129 h 1299807"/>
              <a:gd name="connsiteX245" fmla="*/ 281825 w 1714071"/>
              <a:gd name="connsiteY245" fmla="*/ 581875 h 1299807"/>
              <a:gd name="connsiteX246" fmla="*/ 283993 w 1714071"/>
              <a:gd name="connsiteY246" fmla="*/ 575965 h 1299807"/>
              <a:gd name="connsiteX247" fmla="*/ 285438 w 1714071"/>
              <a:gd name="connsiteY247" fmla="*/ 569397 h 1299807"/>
              <a:gd name="connsiteX248" fmla="*/ 286161 w 1714071"/>
              <a:gd name="connsiteY248" fmla="*/ 562173 h 1299807"/>
              <a:gd name="connsiteX249" fmla="*/ 286161 w 1714071"/>
              <a:gd name="connsiteY249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714071" h="1299807">
                <a:moveTo>
                  <a:pt x="286161" y="0"/>
                </a:moveTo>
                <a:lnTo>
                  <a:pt x="1714071" y="0"/>
                </a:lnTo>
                <a:lnTo>
                  <a:pt x="1714071" y="581804"/>
                </a:lnTo>
                <a:lnTo>
                  <a:pt x="1710579" y="586883"/>
                </a:lnTo>
                <a:lnTo>
                  <a:pt x="1707690" y="590821"/>
                </a:lnTo>
                <a:lnTo>
                  <a:pt x="1704079" y="593447"/>
                </a:lnTo>
                <a:lnTo>
                  <a:pt x="1699746" y="595417"/>
                </a:lnTo>
                <a:lnTo>
                  <a:pt x="1695583" y="596678"/>
                </a:lnTo>
                <a:lnTo>
                  <a:pt x="1690249" y="595061"/>
                </a:lnTo>
                <a:lnTo>
                  <a:pt x="1683752" y="591120"/>
                </a:lnTo>
                <a:lnTo>
                  <a:pt x="1677976" y="585866"/>
                </a:lnTo>
                <a:lnTo>
                  <a:pt x="1672201" y="579298"/>
                </a:lnTo>
                <a:lnTo>
                  <a:pt x="1667148" y="570102"/>
                </a:lnTo>
                <a:lnTo>
                  <a:pt x="1661373" y="561564"/>
                </a:lnTo>
                <a:lnTo>
                  <a:pt x="1654876" y="553682"/>
                </a:lnTo>
                <a:lnTo>
                  <a:pt x="1645491" y="543830"/>
                </a:lnTo>
                <a:lnTo>
                  <a:pt x="1638994" y="539233"/>
                </a:lnTo>
                <a:lnTo>
                  <a:pt x="1632497" y="533978"/>
                </a:lnTo>
                <a:lnTo>
                  <a:pt x="1623834" y="530038"/>
                </a:lnTo>
                <a:lnTo>
                  <a:pt x="1615893" y="525440"/>
                </a:lnTo>
                <a:lnTo>
                  <a:pt x="1606509" y="522156"/>
                </a:lnTo>
                <a:lnTo>
                  <a:pt x="1596402" y="519529"/>
                </a:lnTo>
                <a:lnTo>
                  <a:pt x="1585574" y="518215"/>
                </a:lnTo>
                <a:lnTo>
                  <a:pt x="1574023" y="517558"/>
                </a:lnTo>
                <a:lnTo>
                  <a:pt x="1571849" y="517662"/>
                </a:lnTo>
                <a:lnTo>
                  <a:pt x="1565416" y="517297"/>
                </a:lnTo>
                <a:lnTo>
                  <a:pt x="1552417" y="517953"/>
                </a:lnTo>
                <a:lnTo>
                  <a:pt x="1537973" y="519923"/>
                </a:lnTo>
                <a:lnTo>
                  <a:pt x="1526418" y="523862"/>
                </a:lnTo>
                <a:lnTo>
                  <a:pt x="1513418" y="529113"/>
                </a:lnTo>
                <a:lnTo>
                  <a:pt x="1501141" y="535678"/>
                </a:lnTo>
                <a:lnTo>
                  <a:pt x="1490308" y="542899"/>
                </a:lnTo>
                <a:lnTo>
                  <a:pt x="1480919" y="551433"/>
                </a:lnTo>
                <a:lnTo>
                  <a:pt x="1471530" y="561280"/>
                </a:lnTo>
                <a:lnTo>
                  <a:pt x="1462864" y="571784"/>
                </a:lnTo>
                <a:lnTo>
                  <a:pt x="1454920" y="583600"/>
                </a:lnTo>
                <a:lnTo>
                  <a:pt x="1448420" y="595417"/>
                </a:lnTo>
                <a:lnTo>
                  <a:pt x="1443365" y="609202"/>
                </a:lnTo>
                <a:lnTo>
                  <a:pt x="1437587" y="622988"/>
                </a:lnTo>
                <a:lnTo>
                  <a:pt x="1434698" y="638087"/>
                </a:lnTo>
                <a:lnTo>
                  <a:pt x="1433254" y="652529"/>
                </a:lnTo>
                <a:lnTo>
                  <a:pt x="1432532" y="668285"/>
                </a:lnTo>
                <a:lnTo>
                  <a:pt x="1433254" y="682727"/>
                </a:lnTo>
                <a:lnTo>
                  <a:pt x="1434698" y="697826"/>
                </a:lnTo>
                <a:lnTo>
                  <a:pt x="1437587" y="712268"/>
                </a:lnTo>
                <a:lnTo>
                  <a:pt x="1443365" y="726054"/>
                </a:lnTo>
                <a:lnTo>
                  <a:pt x="1448420" y="739840"/>
                </a:lnTo>
                <a:lnTo>
                  <a:pt x="1454920" y="751656"/>
                </a:lnTo>
                <a:lnTo>
                  <a:pt x="1462864" y="763473"/>
                </a:lnTo>
                <a:lnTo>
                  <a:pt x="1471530" y="773976"/>
                </a:lnTo>
                <a:lnTo>
                  <a:pt x="1480919" y="783823"/>
                </a:lnTo>
                <a:lnTo>
                  <a:pt x="1490308" y="793014"/>
                </a:lnTo>
                <a:lnTo>
                  <a:pt x="1501141" y="799578"/>
                </a:lnTo>
                <a:lnTo>
                  <a:pt x="1513418" y="806800"/>
                </a:lnTo>
                <a:lnTo>
                  <a:pt x="1526418" y="811395"/>
                </a:lnTo>
                <a:lnTo>
                  <a:pt x="1537973" y="815334"/>
                </a:lnTo>
                <a:lnTo>
                  <a:pt x="1552417" y="817303"/>
                </a:lnTo>
                <a:lnTo>
                  <a:pt x="1565416" y="818616"/>
                </a:lnTo>
                <a:lnTo>
                  <a:pt x="1567377" y="818393"/>
                </a:lnTo>
                <a:lnTo>
                  <a:pt x="1574023" y="819030"/>
                </a:lnTo>
                <a:lnTo>
                  <a:pt x="1585574" y="817716"/>
                </a:lnTo>
                <a:lnTo>
                  <a:pt x="1596402" y="817059"/>
                </a:lnTo>
                <a:lnTo>
                  <a:pt x="1606509" y="813775"/>
                </a:lnTo>
                <a:lnTo>
                  <a:pt x="1615893" y="811148"/>
                </a:lnTo>
                <a:lnTo>
                  <a:pt x="1623834" y="807207"/>
                </a:lnTo>
                <a:lnTo>
                  <a:pt x="1632497" y="801953"/>
                </a:lnTo>
                <a:lnTo>
                  <a:pt x="1638994" y="797355"/>
                </a:lnTo>
                <a:lnTo>
                  <a:pt x="1645491" y="792101"/>
                </a:lnTo>
                <a:lnTo>
                  <a:pt x="1654876" y="782249"/>
                </a:lnTo>
                <a:lnTo>
                  <a:pt x="1661373" y="774367"/>
                </a:lnTo>
                <a:lnTo>
                  <a:pt x="1667148" y="765829"/>
                </a:lnTo>
                <a:lnTo>
                  <a:pt x="1672201" y="756634"/>
                </a:lnTo>
                <a:lnTo>
                  <a:pt x="1677976" y="750066"/>
                </a:lnTo>
                <a:lnTo>
                  <a:pt x="1683752" y="744811"/>
                </a:lnTo>
                <a:lnTo>
                  <a:pt x="1690249" y="740870"/>
                </a:lnTo>
                <a:lnTo>
                  <a:pt x="1696695" y="738916"/>
                </a:lnTo>
                <a:lnTo>
                  <a:pt x="1699746" y="739840"/>
                </a:lnTo>
                <a:lnTo>
                  <a:pt x="1704079" y="741809"/>
                </a:lnTo>
                <a:lnTo>
                  <a:pt x="1707690" y="744435"/>
                </a:lnTo>
                <a:lnTo>
                  <a:pt x="1710579" y="748374"/>
                </a:lnTo>
                <a:lnTo>
                  <a:pt x="1714071" y="753453"/>
                </a:lnTo>
                <a:lnTo>
                  <a:pt x="1714071" y="1299807"/>
                </a:lnTo>
                <a:lnTo>
                  <a:pt x="1071049" y="1299807"/>
                </a:lnTo>
                <a:lnTo>
                  <a:pt x="1068697" y="1297975"/>
                </a:lnTo>
                <a:lnTo>
                  <a:pt x="1065088" y="1292069"/>
                </a:lnTo>
                <a:lnTo>
                  <a:pt x="1065088" y="1286163"/>
                </a:lnTo>
                <a:lnTo>
                  <a:pt x="1066531" y="1279600"/>
                </a:lnTo>
                <a:lnTo>
                  <a:pt x="1069419" y="1273694"/>
                </a:lnTo>
                <a:lnTo>
                  <a:pt x="1075916" y="1266476"/>
                </a:lnTo>
                <a:lnTo>
                  <a:pt x="1083857" y="1260570"/>
                </a:lnTo>
                <a:lnTo>
                  <a:pt x="1094685" y="1255976"/>
                </a:lnTo>
                <a:lnTo>
                  <a:pt x="1104070" y="1250726"/>
                </a:lnTo>
                <a:lnTo>
                  <a:pt x="1112733" y="1244164"/>
                </a:lnTo>
                <a:lnTo>
                  <a:pt x="1123561" y="1234976"/>
                </a:lnTo>
                <a:lnTo>
                  <a:pt x="1129336" y="1229070"/>
                </a:lnTo>
                <a:lnTo>
                  <a:pt x="1134390" y="1223164"/>
                </a:lnTo>
                <a:lnTo>
                  <a:pt x="1138721" y="1216602"/>
                </a:lnTo>
                <a:lnTo>
                  <a:pt x="1143052" y="1208727"/>
                </a:lnTo>
                <a:lnTo>
                  <a:pt x="1147384" y="1200852"/>
                </a:lnTo>
                <a:lnTo>
                  <a:pt x="1150993" y="1191009"/>
                </a:lnTo>
                <a:lnTo>
                  <a:pt x="1151715" y="1181165"/>
                </a:lnTo>
                <a:lnTo>
                  <a:pt x="1153159" y="1170666"/>
                </a:lnTo>
                <a:lnTo>
                  <a:pt x="1151715" y="1158854"/>
                </a:lnTo>
                <a:lnTo>
                  <a:pt x="1149549" y="1145729"/>
                </a:lnTo>
                <a:lnTo>
                  <a:pt x="1145218" y="1133917"/>
                </a:lnTo>
                <a:lnTo>
                  <a:pt x="1140165" y="1123417"/>
                </a:lnTo>
                <a:lnTo>
                  <a:pt x="1132224" y="1112261"/>
                </a:lnTo>
                <a:lnTo>
                  <a:pt x="1125005" y="1103074"/>
                </a:lnTo>
                <a:lnTo>
                  <a:pt x="1114898" y="1093887"/>
                </a:lnTo>
                <a:lnTo>
                  <a:pt x="1104070" y="1085356"/>
                </a:lnTo>
                <a:lnTo>
                  <a:pt x="1092520" y="1077481"/>
                </a:lnTo>
                <a:lnTo>
                  <a:pt x="1079525" y="1070262"/>
                </a:lnTo>
                <a:lnTo>
                  <a:pt x="1066531" y="1064356"/>
                </a:lnTo>
                <a:lnTo>
                  <a:pt x="1051371" y="1059763"/>
                </a:lnTo>
                <a:lnTo>
                  <a:pt x="1036212" y="1054513"/>
                </a:lnTo>
                <a:lnTo>
                  <a:pt x="1031061" y="1053662"/>
                </a:lnTo>
                <a:lnTo>
                  <a:pt x="1026826" y="1052194"/>
                </a:lnTo>
                <a:lnTo>
                  <a:pt x="1010944" y="1049566"/>
                </a:lnTo>
                <a:lnTo>
                  <a:pt x="994341" y="1047596"/>
                </a:lnTo>
                <a:lnTo>
                  <a:pt x="977015" y="1047596"/>
                </a:lnTo>
                <a:lnTo>
                  <a:pt x="961134" y="1047596"/>
                </a:lnTo>
                <a:lnTo>
                  <a:pt x="943808" y="1049566"/>
                </a:lnTo>
                <a:lnTo>
                  <a:pt x="928648" y="1052194"/>
                </a:lnTo>
                <a:lnTo>
                  <a:pt x="912767" y="1057448"/>
                </a:lnTo>
                <a:lnTo>
                  <a:pt x="898329" y="1062045"/>
                </a:lnTo>
                <a:lnTo>
                  <a:pt x="884613" y="1067957"/>
                </a:lnTo>
                <a:lnTo>
                  <a:pt x="872340" y="1075181"/>
                </a:lnTo>
                <a:lnTo>
                  <a:pt x="860790" y="1083063"/>
                </a:lnTo>
                <a:lnTo>
                  <a:pt x="849962" y="1091601"/>
                </a:lnTo>
                <a:lnTo>
                  <a:pt x="839855" y="1100797"/>
                </a:lnTo>
                <a:lnTo>
                  <a:pt x="831914" y="1109992"/>
                </a:lnTo>
                <a:lnTo>
                  <a:pt x="825417" y="1121157"/>
                </a:lnTo>
                <a:lnTo>
                  <a:pt x="819642" y="1131666"/>
                </a:lnTo>
                <a:lnTo>
                  <a:pt x="815311" y="1143489"/>
                </a:lnTo>
                <a:lnTo>
                  <a:pt x="813145" y="1155311"/>
                </a:lnTo>
                <a:lnTo>
                  <a:pt x="812423" y="1168447"/>
                </a:lnTo>
                <a:lnTo>
                  <a:pt x="812423" y="1178956"/>
                </a:lnTo>
                <a:lnTo>
                  <a:pt x="814589" y="1188808"/>
                </a:lnTo>
                <a:lnTo>
                  <a:pt x="817476" y="1198660"/>
                </a:lnTo>
                <a:lnTo>
                  <a:pt x="821086" y="1206541"/>
                </a:lnTo>
                <a:lnTo>
                  <a:pt x="825417" y="1214423"/>
                </a:lnTo>
                <a:lnTo>
                  <a:pt x="830470" y="1220991"/>
                </a:lnTo>
                <a:lnTo>
                  <a:pt x="836246" y="1226902"/>
                </a:lnTo>
                <a:lnTo>
                  <a:pt x="841299" y="1232813"/>
                </a:lnTo>
                <a:lnTo>
                  <a:pt x="850683" y="1242009"/>
                </a:lnTo>
                <a:lnTo>
                  <a:pt x="860790" y="1248577"/>
                </a:lnTo>
                <a:lnTo>
                  <a:pt x="869453" y="1253831"/>
                </a:lnTo>
                <a:lnTo>
                  <a:pt x="880281" y="1258429"/>
                </a:lnTo>
                <a:lnTo>
                  <a:pt x="888944" y="1264340"/>
                </a:lnTo>
                <a:lnTo>
                  <a:pt x="893997" y="1271565"/>
                </a:lnTo>
                <a:lnTo>
                  <a:pt x="898329" y="1277476"/>
                </a:lnTo>
                <a:lnTo>
                  <a:pt x="899772" y="1284044"/>
                </a:lnTo>
                <a:lnTo>
                  <a:pt x="898329" y="1289955"/>
                </a:lnTo>
                <a:lnTo>
                  <a:pt x="895441" y="1295209"/>
                </a:lnTo>
                <a:lnTo>
                  <a:pt x="889666" y="1299807"/>
                </a:lnTo>
                <a:lnTo>
                  <a:pt x="283273" y="1299807"/>
                </a:lnTo>
                <a:lnTo>
                  <a:pt x="283273" y="1299697"/>
                </a:lnTo>
                <a:lnTo>
                  <a:pt x="286161" y="1299697"/>
                </a:lnTo>
                <a:lnTo>
                  <a:pt x="286161" y="773645"/>
                </a:lnTo>
                <a:lnTo>
                  <a:pt x="285438" y="765764"/>
                </a:lnTo>
                <a:lnTo>
                  <a:pt x="283993" y="758540"/>
                </a:lnTo>
                <a:lnTo>
                  <a:pt x="281825" y="752629"/>
                </a:lnTo>
                <a:lnTo>
                  <a:pt x="279657" y="748688"/>
                </a:lnTo>
                <a:lnTo>
                  <a:pt x="276766" y="744748"/>
                </a:lnTo>
                <a:lnTo>
                  <a:pt x="272431" y="742121"/>
                </a:lnTo>
                <a:lnTo>
                  <a:pt x="268095" y="740151"/>
                </a:lnTo>
                <a:lnTo>
                  <a:pt x="263759" y="738837"/>
                </a:lnTo>
                <a:lnTo>
                  <a:pt x="259423" y="738837"/>
                </a:lnTo>
                <a:lnTo>
                  <a:pt x="255088" y="738837"/>
                </a:lnTo>
                <a:lnTo>
                  <a:pt x="254903" y="738900"/>
                </a:lnTo>
                <a:lnTo>
                  <a:pt x="252232" y="738900"/>
                </a:lnTo>
                <a:lnTo>
                  <a:pt x="246456" y="740870"/>
                </a:lnTo>
                <a:lnTo>
                  <a:pt x="242125" y="744154"/>
                </a:lnTo>
                <a:lnTo>
                  <a:pt x="237072" y="748095"/>
                </a:lnTo>
                <a:lnTo>
                  <a:pt x="232740" y="752693"/>
                </a:lnTo>
                <a:lnTo>
                  <a:pt x="228409" y="758604"/>
                </a:lnTo>
                <a:lnTo>
                  <a:pt x="224078" y="765829"/>
                </a:lnTo>
                <a:lnTo>
                  <a:pt x="218302" y="773710"/>
                </a:lnTo>
                <a:lnTo>
                  <a:pt x="211805" y="782249"/>
                </a:lnTo>
                <a:lnTo>
                  <a:pt x="201699" y="792101"/>
                </a:lnTo>
                <a:lnTo>
                  <a:pt x="195924" y="797355"/>
                </a:lnTo>
                <a:lnTo>
                  <a:pt x="188705" y="801953"/>
                </a:lnTo>
                <a:lnTo>
                  <a:pt x="180764" y="805894"/>
                </a:lnTo>
                <a:lnTo>
                  <a:pt x="173545" y="809834"/>
                </a:lnTo>
                <a:lnTo>
                  <a:pt x="163438" y="813775"/>
                </a:lnTo>
                <a:lnTo>
                  <a:pt x="154054" y="815746"/>
                </a:lnTo>
                <a:lnTo>
                  <a:pt x="141781" y="817716"/>
                </a:lnTo>
                <a:lnTo>
                  <a:pt x="132181" y="818881"/>
                </a:lnTo>
                <a:lnTo>
                  <a:pt x="119956" y="817647"/>
                </a:lnTo>
                <a:lnTo>
                  <a:pt x="106949" y="815676"/>
                </a:lnTo>
                <a:lnTo>
                  <a:pt x="93942" y="811736"/>
                </a:lnTo>
                <a:lnTo>
                  <a:pt x="82380" y="807139"/>
                </a:lnTo>
                <a:lnTo>
                  <a:pt x="70095" y="799915"/>
                </a:lnTo>
                <a:lnTo>
                  <a:pt x="59256" y="792034"/>
                </a:lnTo>
                <a:lnTo>
                  <a:pt x="48416" y="784153"/>
                </a:lnTo>
                <a:lnTo>
                  <a:pt x="39022" y="774302"/>
                </a:lnTo>
                <a:lnTo>
                  <a:pt x="30351" y="763794"/>
                </a:lnTo>
                <a:lnTo>
                  <a:pt x="22402" y="751972"/>
                </a:lnTo>
                <a:lnTo>
                  <a:pt x="15898" y="738837"/>
                </a:lnTo>
                <a:lnTo>
                  <a:pt x="10840" y="726359"/>
                </a:lnTo>
                <a:lnTo>
                  <a:pt x="6504" y="712568"/>
                </a:lnTo>
                <a:lnTo>
                  <a:pt x="3613" y="698119"/>
                </a:lnTo>
                <a:lnTo>
                  <a:pt x="1446" y="683014"/>
                </a:lnTo>
                <a:lnTo>
                  <a:pt x="0" y="667252"/>
                </a:lnTo>
                <a:lnTo>
                  <a:pt x="1446" y="652804"/>
                </a:lnTo>
                <a:lnTo>
                  <a:pt x="3613" y="637042"/>
                </a:lnTo>
                <a:lnTo>
                  <a:pt x="6504" y="623250"/>
                </a:lnTo>
                <a:lnTo>
                  <a:pt x="10840" y="609459"/>
                </a:lnTo>
                <a:lnTo>
                  <a:pt x="15898" y="595667"/>
                </a:lnTo>
                <a:lnTo>
                  <a:pt x="22402" y="583189"/>
                </a:lnTo>
                <a:lnTo>
                  <a:pt x="30351" y="572024"/>
                </a:lnTo>
                <a:lnTo>
                  <a:pt x="39022" y="561516"/>
                </a:lnTo>
                <a:lnTo>
                  <a:pt x="48416" y="551665"/>
                </a:lnTo>
                <a:lnTo>
                  <a:pt x="59256" y="543127"/>
                </a:lnTo>
                <a:lnTo>
                  <a:pt x="70095" y="535246"/>
                </a:lnTo>
                <a:lnTo>
                  <a:pt x="82380" y="529336"/>
                </a:lnTo>
                <a:lnTo>
                  <a:pt x="93942" y="524082"/>
                </a:lnTo>
                <a:lnTo>
                  <a:pt x="106949" y="520141"/>
                </a:lnTo>
                <a:lnTo>
                  <a:pt x="119956" y="518171"/>
                </a:lnTo>
                <a:lnTo>
                  <a:pt x="132093" y="517558"/>
                </a:lnTo>
                <a:lnTo>
                  <a:pt x="141781" y="517558"/>
                </a:lnTo>
                <a:lnTo>
                  <a:pt x="154054" y="519529"/>
                </a:lnTo>
                <a:lnTo>
                  <a:pt x="163438" y="522156"/>
                </a:lnTo>
                <a:lnTo>
                  <a:pt x="173545" y="525440"/>
                </a:lnTo>
                <a:lnTo>
                  <a:pt x="180764" y="529381"/>
                </a:lnTo>
                <a:lnTo>
                  <a:pt x="188705" y="533978"/>
                </a:lnTo>
                <a:lnTo>
                  <a:pt x="195924" y="539233"/>
                </a:lnTo>
                <a:lnTo>
                  <a:pt x="201699" y="543830"/>
                </a:lnTo>
                <a:lnTo>
                  <a:pt x="211805" y="553682"/>
                </a:lnTo>
                <a:lnTo>
                  <a:pt x="218302" y="561564"/>
                </a:lnTo>
                <a:lnTo>
                  <a:pt x="224078" y="570102"/>
                </a:lnTo>
                <a:lnTo>
                  <a:pt x="228409" y="576014"/>
                </a:lnTo>
                <a:lnTo>
                  <a:pt x="232740" y="581925"/>
                </a:lnTo>
                <a:lnTo>
                  <a:pt x="237072" y="587179"/>
                </a:lnTo>
                <a:lnTo>
                  <a:pt x="242125" y="591120"/>
                </a:lnTo>
                <a:lnTo>
                  <a:pt x="246456" y="593747"/>
                </a:lnTo>
                <a:lnTo>
                  <a:pt x="252232" y="595718"/>
                </a:lnTo>
                <a:lnTo>
                  <a:pt x="256563" y="597031"/>
                </a:lnTo>
                <a:lnTo>
                  <a:pt x="260894" y="597031"/>
                </a:lnTo>
                <a:lnTo>
                  <a:pt x="261090" y="596980"/>
                </a:lnTo>
                <a:lnTo>
                  <a:pt x="263759" y="596980"/>
                </a:lnTo>
                <a:lnTo>
                  <a:pt x="268095" y="595667"/>
                </a:lnTo>
                <a:lnTo>
                  <a:pt x="272431" y="593697"/>
                </a:lnTo>
                <a:lnTo>
                  <a:pt x="276766" y="591070"/>
                </a:lnTo>
                <a:lnTo>
                  <a:pt x="279657" y="587129"/>
                </a:lnTo>
                <a:lnTo>
                  <a:pt x="281825" y="581875"/>
                </a:lnTo>
                <a:lnTo>
                  <a:pt x="283993" y="575965"/>
                </a:lnTo>
                <a:lnTo>
                  <a:pt x="285438" y="569397"/>
                </a:lnTo>
                <a:lnTo>
                  <a:pt x="286161" y="562173"/>
                </a:lnTo>
                <a:lnTo>
                  <a:pt x="286161" y="0"/>
                </a:lnTo>
                <a:close/>
              </a:path>
            </a:pathLst>
          </a:cu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B59556-925A-4592-A819-BDDA9D83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 t="1353" r="1543" b="74550"/>
          <a:stretch>
            <a:fillRect/>
          </a:stretch>
        </p:blipFill>
        <p:spPr>
          <a:xfrm>
            <a:off x="10009196" y="794762"/>
            <a:ext cx="1707284" cy="1297182"/>
          </a:xfrm>
          <a:custGeom>
            <a:avLst/>
            <a:gdLst>
              <a:gd name="connsiteX0" fmla="*/ 278050 w 1707284"/>
              <a:gd name="connsiteY0" fmla="*/ 0 h 1297182"/>
              <a:gd name="connsiteX1" fmla="*/ 1707284 w 1707284"/>
              <a:gd name="connsiteY1" fmla="*/ 0 h 1297182"/>
              <a:gd name="connsiteX2" fmla="*/ 1707284 w 1707284"/>
              <a:gd name="connsiteY2" fmla="*/ 1297182 h 1297182"/>
              <a:gd name="connsiteX3" fmla="*/ 1089803 w 1707284"/>
              <a:gd name="connsiteY3" fmla="*/ 1297182 h 1297182"/>
              <a:gd name="connsiteX4" fmla="*/ 1081136 w 1707284"/>
              <a:gd name="connsiteY4" fmla="*/ 1297182 h 1297182"/>
              <a:gd name="connsiteX5" fmla="*/ 1073914 w 1707284"/>
              <a:gd name="connsiteY5" fmla="*/ 1295212 h 1297182"/>
              <a:gd name="connsiteX6" fmla="*/ 1067415 w 1707284"/>
              <a:gd name="connsiteY6" fmla="*/ 1294556 h 1297182"/>
              <a:gd name="connsiteX7" fmla="*/ 1063081 w 1707284"/>
              <a:gd name="connsiteY7" fmla="*/ 1291273 h 1297182"/>
              <a:gd name="connsiteX8" fmla="*/ 1058748 w 1707284"/>
              <a:gd name="connsiteY8" fmla="*/ 1288647 h 1297182"/>
              <a:gd name="connsiteX9" fmla="*/ 1055137 w 1707284"/>
              <a:gd name="connsiteY9" fmla="*/ 1285365 h 1297182"/>
              <a:gd name="connsiteX10" fmla="*/ 1052971 w 1707284"/>
              <a:gd name="connsiteY10" fmla="*/ 1281426 h 1297182"/>
              <a:gd name="connsiteX11" fmla="*/ 1052442 w 1707284"/>
              <a:gd name="connsiteY11" fmla="*/ 1278541 h 1297182"/>
              <a:gd name="connsiteX12" fmla="*/ 1054414 w 1707284"/>
              <a:gd name="connsiteY12" fmla="*/ 1273761 h 1297182"/>
              <a:gd name="connsiteX13" fmla="*/ 1057303 w 1707284"/>
              <a:gd name="connsiteY13" fmla="*/ 1269824 h 1297182"/>
              <a:gd name="connsiteX14" fmla="*/ 1061636 w 1707284"/>
              <a:gd name="connsiteY14" fmla="*/ 1265230 h 1297182"/>
              <a:gd name="connsiteX15" fmla="*/ 1067414 w 1707284"/>
              <a:gd name="connsiteY15" fmla="*/ 1261293 h 1297182"/>
              <a:gd name="connsiteX16" fmla="*/ 1073914 w 1707284"/>
              <a:gd name="connsiteY16" fmla="*/ 1257356 h 1297182"/>
              <a:gd name="connsiteX17" fmla="*/ 1081136 w 1707284"/>
              <a:gd name="connsiteY17" fmla="*/ 1253419 h 1297182"/>
              <a:gd name="connsiteX18" fmla="*/ 1089802 w 1707284"/>
              <a:gd name="connsiteY18" fmla="*/ 1248169 h 1297182"/>
              <a:gd name="connsiteX19" fmla="*/ 1099191 w 1707284"/>
              <a:gd name="connsiteY19" fmla="*/ 1242263 h 1297182"/>
              <a:gd name="connsiteX20" fmla="*/ 1110024 w 1707284"/>
              <a:gd name="connsiteY20" fmla="*/ 1233733 h 1297182"/>
              <a:gd name="connsiteX21" fmla="*/ 1115801 w 1707284"/>
              <a:gd name="connsiteY21" fmla="*/ 1227827 h 1297182"/>
              <a:gd name="connsiteX22" fmla="*/ 1120857 w 1707284"/>
              <a:gd name="connsiteY22" fmla="*/ 1221922 h 1297182"/>
              <a:gd name="connsiteX23" fmla="*/ 1125190 w 1707284"/>
              <a:gd name="connsiteY23" fmla="*/ 1214703 h 1297182"/>
              <a:gd name="connsiteX24" fmla="*/ 1129523 w 1707284"/>
              <a:gd name="connsiteY24" fmla="*/ 1206829 h 1297182"/>
              <a:gd name="connsiteX25" fmla="*/ 1133856 w 1707284"/>
              <a:gd name="connsiteY25" fmla="*/ 1198299 h 1297182"/>
              <a:gd name="connsiteX26" fmla="*/ 1136023 w 1707284"/>
              <a:gd name="connsiteY26" fmla="*/ 1189768 h 1297182"/>
              <a:gd name="connsiteX27" fmla="*/ 1138190 w 1707284"/>
              <a:gd name="connsiteY27" fmla="*/ 1179925 h 1297182"/>
              <a:gd name="connsiteX28" fmla="*/ 1139634 w 1707284"/>
              <a:gd name="connsiteY28" fmla="*/ 1168770 h 1297182"/>
              <a:gd name="connsiteX29" fmla="*/ 1139017 w 1707284"/>
              <a:gd name="connsiteY29" fmla="*/ 1163441 h 1297182"/>
              <a:gd name="connsiteX30" fmla="*/ 1139635 w 1707284"/>
              <a:gd name="connsiteY30" fmla="*/ 1158667 h 1297182"/>
              <a:gd name="connsiteX31" fmla="*/ 1138190 w 1707284"/>
              <a:gd name="connsiteY31" fmla="*/ 1146194 h 1297182"/>
              <a:gd name="connsiteX32" fmla="*/ 1136024 w 1707284"/>
              <a:gd name="connsiteY32" fmla="*/ 1134377 h 1297182"/>
              <a:gd name="connsiteX33" fmla="*/ 1131690 w 1707284"/>
              <a:gd name="connsiteY33" fmla="*/ 1122561 h 1297182"/>
              <a:gd name="connsiteX34" fmla="*/ 1126635 w 1707284"/>
              <a:gd name="connsiteY34" fmla="*/ 1111401 h 1297182"/>
              <a:gd name="connsiteX35" fmla="*/ 1118691 w 1707284"/>
              <a:gd name="connsiteY35" fmla="*/ 1100897 h 1297182"/>
              <a:gd name="connsiteX36" fmla="*/ 1111469 w 1707284"/>
              <a:gd name="connsiteY36" fmla="*/ 1091050 h 1297182"/>
              <a:gd name="connsiteX37" fmla="*/ 1101358 w 1707284"/>
              <a:gd name="connsiteY37" fmla="*/ 1082516 h 1297182"/>
              <a:gd name="connsiteX38" fmla="*/ 1090525 w 1707284"/>
              <a:gd name="connsiteY38" fmla="*/ 1073326 h 1297182"/>
              <a:gd name="connsiteX39" fmla="*/ 1078970 w 1707284"/>
              <a:gd name="connsiteY39" fmla="*/ 1065448 h 1297182"/>
              <a:gd name="connsiteX40" fmla="*/ 1065970 w 1707284"/>
              <a:gd name="connsiteY40" fmla="*/ 1058883 h 1297182"/>
              <a:gd name="connsiteX41" fmla="*/ 1052248 w 1707284"/>
              <a:gd name="connsiteY41" fmla="*/ 1052975 h 1297182"/>
              <a:gd name="connsiteX42" fmla="*/ 1037804 w 1707284"/>
              <a:gd name="connsiteY42" fmla="*/ 1047067 h 1297182"/>
              <a:gd name="connsiteX43" fmla="*/ 1022638 w 1707284"/>
              <a:gd name="connsiteY43" fmla="*/ 1043128 h 1297182"/>
              <a:gd name="connsiteX44" fmla="*/ 1006750 w 1707284"/>
              <a:gd name="connsiteY44" fmla="*/ 1039846 h 1297182"/>
              <a:gd name="connsiteX45" fmla="*/ 990139 w 1707284"/>
              <a:gd name="connsiteY45" fmla="*/ 1037876 h 1297182"/>
              <a:gd name="connsiteX46" fmla="*/ 973529 w 1707284"/>
              <a:gd name="connsiteY46" fmla="*/ 1037876 h 1297182"/>
              <a:gd name="connsiteX47" fmla="*/ 956918 w 1707284"/>
              <a:gd name="connsiteY47" fmla="*/ 1037876 h 1297182"/>
              <a:gd name="connsiteX48" fmla="*/ 939585 w 1707284"/>
              <a:gd name="connsiteY48" fmla="*/ 1039846 h 1297182"/>
              <a:gd name="connsiteX49" fmla="*/ 924419 w 1707284"/>
              <a:gd name="connsiteY49" fmla="*/ 1043128 h 1297182"/>
              <a:gd name="connsiteX50" fmla="*/ 909253 w 1707284"/>
              <a:gd name="connsiteY50" fmla="*/ 1047067 h 1297182"/>
              <a:gd name="connsiteX51" fmla="*/ 894087 w 1707284"/>
              <a:gd name="connsiteY51" fmla="*/ 1052975 h 1297182"/>
              <a:gd name="connsiteX52" fmla="*/ 880365 w 1707284"/>
              <a:gd name="connsiteY52" fmla="*/ 1058883 h 1297182"/>
              <a:gd name="connsiteX53" fmla="*/ 868810 w 1707284"/>
              <a:gd name="connsiteY53" fmla="*/ 1065448 h 1297182"/>
              <a:gd name="connsiteX54" fmla="*/ 856532 w 1707284"/>
              <a:gd name="connsiteY54" fmla="*/ 1073326 h 1297182"/>
              <a:gd name="connsiteX55" fmla="*/ 845699 w 1707284"/>
              <a:gd name="connsiteY55" fmla="*/ 1082516 h 1297182"/>
              <a:gd name="connsiteX56" fmla="*/ 836311 w 1707284"/>
              <a:gd name="connsiteY56" fmla="*/ 1091050 h 1297182"/>
              <a:gd name="connsiteX57" fmla="*/ 827644 w 1707284"/>
              <a:gd name="connsiteY57" fmla="*/ 1100897 h 1297182"/>
              <a:gd name="connsiteX58" fmla="*/ 821144 w 1707284"/>
              <a:gd name="connsiteY58" fmla="*/ 1111401 h 1297182"/>
              <a:gd name="connsiteX59" fmla="*/ 815367 w 1707284"/>
              <a:gd name="connsiteY59" fmla="*/ 1122561 h 1297182"/>
              <a:gd name="connsiteX60" fmla="*/ 811034 w 1707284"/>
              <a:gd name="connsiteY60" fmla="*/ 1134377 h 1297182"/>
              <a:gd name="connsiteX61" fmla="*/ 808867 w 1707284"/>
              <a:gd name="connsiteY61" fmla="*/ 1146194 h 1297182"/>
              <a:gd name="connsiteX62" fmla="*/ 808145 w 1707284"/>
              <a:gd name="connsiteY62" fmla="*/ 1158667 h 1297182"/>
              <a:gd name="connsiteX63" fmla="*/ 808145 w 1707284"/>
              <a:gd name="connsiteY63" fmla="*/ 1168753 h 1297182"/>
              <a:gd name="connsiteX64" fmla="*/ 808144 w 1707284"/>
              <a:gd name="connsiteY64" fmla="*/ 1168770 h 1297182"/>
              <a:gd name="connsiteX65" fmla="*/ 808144 w 1707284"/>
              <a:gd name="connsiteY65" fmla="*/ 1179925 h 1297182"/>
              <a:gd name="connsiteX66" fmla="*/ 810310 w 1707284"/>
              <a:gd name="connsiteY66" fmla="*/ 1189768 h 1297182"/>
              <a:gd name="connsiteX67" fmla="*/ 813199 w 1707284"/>
              <a:gd name="connsiteY67" fmla="*/ 1198299 h 1297182"/>
              <a:gd name="connsiteX68" fmla="*/ 816810 w 1707284"/>
              <a:gd name="connsiteY68" fmla="*/ 1206829 h 1297182"/>
              <a:gd name="connsiteX69" fmla="*/ 821143 w 1707284"/>
              <a:gd name="connsiteY69" fmla="*/ 1214703 h 1297182"/>
              <a:gd name="connsiteX70" fmla="*/ 826199 w 1707284"/>
              <a:gd name="connsiteY70" fmla="*/ 1221922 h 1297182"/>
              <a:gd name="connsiteX71" fmla="*/ 831976 w 1707284"/>
              <a:gd name="connsiteY71" fmla="*/ 1227827 h 1297182"/>
              <a:gd name="connsiteX72" fmla="*/ 837032 w 1707284"/>
              <a:gd name="connsiteY72" fmla="*/ 1233733 h 1297182"/>
              <a:gd name="connsiteX73" fmla="*/ 847865 w 1707284"/>
              <a:gd name="connsiteY73" fmla="*/ 1242263 h 1297182"/>
              <a:gd name="connsiteX74" fmla="*/ 856531 w 1707284"/>
              <a:gd name="connsiteY74" fmla="*/ 1248169 h 1297182"/>
              <a:gd name="connsiteX75" fmla="*/ 866642 w 1707284"/>
              <a:gd name="connsiteY75" fmla="*/ 1253419 h 1297182"/>
              <a:gd name="connsiteX76" fmla="*/ 873142 w 1707284"/>
              <a:gd name="connsiteY76" fmla="*/ 1257356 h 1297182"/>
              <a:gd name="connsiteX77" fmla="*/ 878919 w 1707284"/>
              <a:gd name="connsiteY77" fmla="*/ 1261293 h 1297182"/>
              <a:gd name="connsiteX78" fmla="*/ 884697 w 1707284"/>
              <a:gd name="connsiteY78" fmla="*/ 1265230 h 1297182"/>
              <a:gd name="connsiteX79" fmla="*/ 889030 w 1707284"/>
              <a:gd name="connsiteY79" fmla="*/ 1269824 h 1297182"/>
              <a:gd name="connsiteX80" fmla="*/ 891919 w 1707284"/>
              <a:gd name="connsiteY80" fmla="*/ 1273761 h 1297182"/>
              <a:gd name="connsiteX81" fmla="*/ 894086 w 1707284"/>
              <a:gd name="connsiteY81" fmla="*/ 1279010 h 1297182"/>
              <a:gd name="connsiteX82" fmla="*/ 894530 w 1707284"/>
              <a:gd name="connsiteY82" fmla="*/ 1280219 h 1297182"/>
              <a:gd name="connsiteX83" fmla="*/ 894087 w 1707284"/>
              <a:gd name="connsiteY83" fmla="*/ 1281426 h 1297182"/>
              <a:gd name="connsiteX84" fmla="*/ 891920 w 1707284"/>
              <a:gd name="connsiteY84" fmla="*/ 1285365 h 1297182"/>
              <a:gd name="connsiteX85" fmla="*/ 889031 w 1707284"/>
              <a:gd name="connsiteY85" fmla="*/ 1288647 h 1297182"/>
              <a:gd name="connsiteX86" fmla="*/ 884698 w 1707284"/>
              <a:gd name="connsiteY86" fmla="*/ 1291273 h 1297182"/>
              <a:gd name="connsiteX87" fmla="*/ 878920 w 1707284"/>
              <a:gd name="connsiteY87" fmla="*/ 1294556 h 1297182"/>
              <a:gd name="connsiteX88" fmla="*/ 873143 w 1707284"/>
              <a:gd name="connsiteY88" fmla="*/ 1295212 h 1297182"/>
              <a:gd name="connsiteX89" fmla="*/ 865199 w 1707284"/>
              <a:gd name="connsiteY89" fmla="*/ 1297182 h 1297182"/>
              <a:gd name="connsiteX90" fmla="*/ 857977 w 1707284"/>
              <a:gd name="connsiteY90" fmla="*/ 1297182 h 1297182"/>
              <a:gd name="connsiteX91" fmla="*/ 278050 w 1707284"/>
              <a:gd name="connsiteY91" fmla="*/ 1297182 h 1297182"/>
              <a:gd name="connsiteX92" fmla="*/ 278050 w 1707284"/>
              <a:gd name="connsiteY92" fmla="*/ 938093 h 1297182"/>
              <a:gd name="connsiteX93" fmla="*/ 276605 w 1707284"/>
              <a:gd name="connsiteY93" fmla="*/ 938093 h 1297182"/>
              <a:gd name="connsiteX94" fmla="*/ 276605 w 1707284"/>
              <a:gd name="connsiteY94" fmla="*/ 773320 h 1297182"/>
              <a:gd name="connsiteX95" fmla="*/ 276605 w 1707284"/>
              <a:gd name="connsiteY95" fmla="*/ 765442 h 1297182"/>
              <a:gd name="connsiteX96" fmla="*/ 275883 w 1707284"/>
              <a:gd name="connsiteY96" fmla="*/ 759534 h 1297182"/>
              <a:gd name="connsiteX97" fmla="*/ 273717 w 1707284"/>
              <a:gd name="connsiteY97" fmla="*/ 753626 h 1297182"/>
              <a:gd name="connsiteX98" fmla="*/ 273598 w 1707284"/>
              <a:gd name="connsiteY98" fmla="*/ 753453 h 1297182"/>
              <a:gd name="connsiteX99" fmla="*/ 273598 w 1707284"/>
              <a:gd name="connsiteY99" fmla="*/ 742841 h 1297182"/>
              <a:gd name="connsiteX100" fmla="*/ 268545 w 1707284"/>
              <a:gd name="connsiteY100" fmla="*/ 740214 h 1297182"/>
              <a:gd name="connsiteX101" fmla="*/ 262770 w 1707284"/>
              <a:gd name="connsiteY101" fmla="*/ 738900 h 1297182"/>
              <a:gd name="connsiteX102" fmla="*/ 256273 w 1707284"/>
              <a:gd name="connsiteY102" fmla="*/ 738900 h 1297182"/>
              <a:gd name="connsiteX103" fmla="*/ 256222 w 1707284"/>
              <a:gd name="connsiteY103" fmla="*/ 738916 h 1297182"/>
              <a:gd name="connsiteX104" fmla="*/ 254939 w 1707284"/>
              <a:gd name="connsiteY104" fmla="*/ 738527 h 1297182"/>
              <a:gd name="connsiteX105" fmla="*/ 250606 w 1707284"/>
              <a:gd name="connsiteY105" fmla="*/ 738527 h 1297182"/>
              <a:gd name="connsiteX106" fmla="*/ 245551 w 1707284"/>
              <a:gd name="connsiteY106" fmla="*/ 739840 h 1297182"/>
              <a:gd name="connsiteX107" fmla="*/ 241218 w 1707284"/>
              <a:gd name="connsiteY107" fmla="*/ 741809 h 1297182"/>
              <a:gd name="connsiteX108" fmla="*/ 236162 w 1707284"/>
              <a:gd name="connsiteY108" fmla="*/ 744435 h 1297182"/>
              <a:gd name="connsiteX109" fmla="*/ 231829 w 1707284"/>
              <a:gd name="connsiteY109" fmla="*/ 747717 h 1297182"/>
              <a:gd name="connsiteX110" fmla="*/ 226051 w 1707284"/>
              <a:gd name="connsiteY110" fmla="*/ 752313 h 1297182"/>
              <a:gd name="connsiteX111" fmla="*/ 221718 w 1707284"/>
              <a:gd name="connsiteY111" fmla="*/ 758221 h 1297182"/>
              <a:gd name="connsiteX112" fmla="*/ 218829 w 1707284"/>
              <a:gd name="connsiteY112" fmla="*/ 765442 h 1297182"/>
              <a:gd name="connsiteX113" fmla="*/ 213052 w 1707284"/>
              <a:gd name="connsiteY113" fmla="*/ 773976 h 1297182"/>
              <a:gd name="connsiteX114" fmla="*/ 205830 w 1707284"/>
              <a:gd name="connsiteY114" fmla="*/ 781854 h 1297182"/>
              <a:gd name="connsiteX115" fmla="*/ 195719 w 1707284"/>
              <a:gd name="connsiteY115" fmla="*/ 791701 h 1297182"/>
              <a:gd name="connsiteX116" fmla="*/ 189219 w 1707284"/>
              <a:gd name="connsiteY116" fmla="*/ 796953 h 1297182"/>
              <a:gd name="connsiteX117" fmla="*/ 182719 w 1707284"/>
              <a:gd name="connsiteY117" fmla="*/ 801548 h 1297182"/>
              <a:gd name="connsiteX118" fmla="*/ 175497 w 1707284"/>
              <a:gd name="connsiteY118" fmla="*/ 806800 h 1297182"/>
              <a:gd name="connsiteX119" fmla="*/ 166831 w 1707284"/>
              <a:gd name="connsiteY119" fmla="*/ 810738 h 1297182"/>
              <a:gd name="connsiteX120" fmla="*/ 158165 w 1707284"/>
              <a:gd name="connsiteY120" fmla="*/ 813364 h 1297182"/>
              <a:gd name="connsiteX121" fmla="*/ 147332 w 1707284"/>
              <a:gd name="connsiteY121" fmla="*/ 816647 h 1297182"/>
              <a:gd name="connsiteX122" fmla="*/ 136499 w 1707284"/>
              <a:gd name="connsiteY122" fmla="*/ 817303 h 1297182"/>
              <a:gd name="connsiteX123" fmla="*/ 126904 w 1707284"/>
              <a:gd name="connsiteY123" fmla="*/ 818393 h 1297182"/>
              <a:gd name="connsiteX124" fmla="*/ 119834 w 1707284"/>
              <a:gd name="connsiteY124" fmla="*/ 817716 h 1297182"/>
              <a:gd name="connsiteX125" fmla="*/ 106840 w 1707284"/>
              <a:gd name="connsiteY125" fmla="*/ 815746 h 1297182"/>
              <a:gd name="connsiteX126" fmla="*/ 93846 w 1707284"/>
              <a:gd name="connsiteY126" fmla="*/ 811805 h 1297182"/>
              <a:gd name="connsiteX127" fmla="*/ 81574 w 1707284"/>
              <a:gd name="connsiteY127" fmla="*/ 807207 h 1297182"/>
              <a:gd name="connsiteX128" fmla="*/ 70024 w 1707284"/>
              <a:gd name="connsiteY128" fmla="*/ 799982 h 1297182"/>
              <a:gd name="connsiteX129" fmla="*/ 59195 w 1707284"/>
              <a:gd name="connsiteY129" fmla="*/ 793414 h 1297182"/>
              <a:gd name="connsiteX130" fmla="*/ 48367 w 1707284"/>
              <a:gd name="connsiteY130" fmla="*/ 784219 h 1297182"/>
              <a:gd name="connsiteX131" fmla="*/ 38260 w 1707284"/>
              <a:gd name="connsiteY131" fmla="*/ 774367 h 1297182"/>
              <a:gd name="connsiteX132" fmla="*/ 31041 w 1707284"/>
              <a:gd name="connsiteY132" fmla="*/ 763858 h 1297182"/>
              <a:gd name="connsiteX133" fmla="*/ 22378 w 1707284"/>
              <a:gd name="connsiteY133" fmla="*/ 752036 h 1297182"/>
              <a:gd name="connsiteX134" fmla="*/ 15881 w 1707284"/>
              <a:gd name="connsiteY134" fmla="*/ 740214 h 1297182"/>
              <a:gd name="connsiteX135" fmla="*/ 10828 w 1707284"/>
              <a:gd name="connsiteY135" fmla="*/ 726421 h 1297182"/>
              <a:gd name="connsiteX136" fmla="*/ 6497 w 1707284"/>
              <a:gd name="connsiteY136" fmla="*/ 712628 h 1297182"/>
              <a:gd name="connsiteX137" fmla="*/ 2887 w 1707284"/>
              <a:gd name="connsiteY137" fmla="*/ 698178 h 1297182"/>
              <a:gd name="connsiteX138" fmla="*/ 721 w 1707284"/>
              <a:gd name="connsiteY138" fmla="*/ 683072 h 1297182"/>
              <a:gd name="connsiteX139" fmla="*/ 0 w 1707284"/>
              <a:gd name="connsiteY139" fmla="*/ 668622 h 1297182"/>
              <a:gd name="connsiteX140" fmla="*/ 721 w 1707284"/>
              <a:gd name="connsiteY140" fmla="*/ 652859 h 1297182"/>
              <a:gd name="connsiteX141" fmla="*/ 2887 w 1707284"/>
              <a:gd name="connsiteY141" fmla="*/ 638410 h 1297182"/>
              <a:gd name="connsiteX142" fmla="*/ 6497 w 1707284"/>
              <a:gd name="connsiteY142" fmla="*/ 623303 h 1297182"/>
              <a:gd name="connsiteX143" fmla="*/ 10828 w 1707284"/>
              <a:gd name="connsiteY143" fmla="*/ 609510 h 1297182"/>
              <a:gd name="connsiteX144" fmla="*/ 15881 w 1707284"/>
              <a:gd name="connsiteY144" fmla="*/ 595718 h 1297182"/>
              <a:gd name="connsiteX145" fmla="*/ 22378 w 1707284"/>
              <a:gd name="connsiteY145" fmla="*/ 583895 h 1297182"/>
              <a:gd name="connsiteX146" fmla="*/ 31041 w 1707284"/>
              <a:gd name="connsiteY146" fmla="*/ 572073 h 1297182"/>
              <a:gd name="connsiteX147" fmla="*/ 38260 w 1707284"/>
              <a:gd name="connsiteY147" fmla="*/ 561564 h 1297182"/>
              <a:gd name="connsiteX148" fmla="*/ 48367 w 1707284"/>
              <a:gd name="connsiteY148" fmla="*/ 551712 h 1297182"/>
              <a:gd name="connsiteX149" fmla="*/ 59195 w 1707284"/>
              <a:gd name="connsiteY149" fmla="*/ 543174 h 1297182"/>
              <a:gd name="connsiteX150" fmla="*/ 70024 w 1707284"/>
              <a:gd name="connsiteY150" fmla="*/ 535949 h 1297182"/>
              <a:gd name="connsiteX151" fmla="*/ 81574 w 1707284"/>
              <a:gd name="connsiteY151" fmla="*/ 529381 h 1297182"/>
              <a:gd name="connsiteX152" fmla="*/ 93846 w 1707284"/>
              <a:gd name="connsiteY152" fmla="*/ 524126 h 1297182"/>
              <a:gd name="connsiteX153" fmla="*/ 106840 w 1707284"/>
              <a:gd name="connsiteY153" fmla="*/ 520186 h 1297182"/>
              <a:gd name="connsiteX154" fmla="*/ 119834 w 1707284"/>
              <a:gd name="connsiteY154" fmla="*/ 518215 h 1297182"/>
              <a:gd name="connsiteX155" fmla="*/ 131376 w 1707284"/>
              <a:gd name="connsiteY155" fmla="*/ 517662 h 1297182"/>
              <a:gd name="connsiteX156" fmla="*/ 136499 w 1707284"/>
              <a:gd name="connsiteY156" fmla="*/ 517953 h 1297182"/>
              <a:gd name="connsiteX157" fmla="*/ 147332 w 1707284"/>
              <a:gd name="connsiteY157" fmla="*/ 519266 h 1297182"/>
              <a:gd name="connsiteX158" fmla="*/ 158165 w 1707284"/>
              <a:gd name="connsiteY158" fmla="*/ 521892 h 1297182"/>
              <a:gd name="connsiteX159" fmla="*/ 166831 w 1707284"/>
              <a:gd name="connsiteY159" fmla="*/ 525174 h 1297182"/>
              <a:gd name="connsiteX160" fmla="*/ 175497 w 1707284"/>
              <a:gd name="connsiteY160" fmla="*/ 529770 h 1297182"/>
              <a:gd name="connsiteX161" fmla="*/ 182719 w 1707284"/>
              <a:gd name="connsiteY161" fmla="*/ 533709 h 1297182"/>
              <a:gd name="connsiteX162" fmla="*/ 189219 w 1707284"/>
              <a:gd name="connsiteY162" fmla="*/ 538960 h 1297182"/>
              <a:gd name="connsiteX163" fmla="*/ 195719 w 1707284"/>
              <a:gd name="connsiteY163" fmla="*/ 543556 h 1297182"/>
              <a:gd name="connsiteX164" fmla="*/ 205830 w 1707284"/>
              <a:gd name="connsiteY164" fmla="*/ 553403 h 1297182"/>
              <a:gd name="connsiteX165" fmla="*/ 213052 w 1707284"/>
              <a:gd name="connsiteY165" fmla="*/ 561280 h 1297182"/>
              <a:gd name="connsiteX166" fmla="*/ 218829 w 1707284"/>
              <a:gd name="connsiteY166" fmla="*/ 569814 h 1297182"/>
              <a:gd name="connsiteX167" fmla="*/ 221718 w 1707284"/>
              <a:gd name="connsiteY167" fmla="*/ 577036 h 1297182"/>
              <a:gd name="connsiteX168" fmla="*/ 226051 w 1707284"/>
              <a:gd name="connsiteY168" fmla="*/ 582944 h 1297182"/>
              <a:gd name="connsiteX169" fmla="*/ 231829 w 1707284"/>
              <a:gd name="connsiteY169" fmla="*/ 587539 h 1297182"/>
              <a:gd name="connsiteX170" fmla="*/ 236162 w 1707284"/>
              <a:gd name="connsiteY170" fmla="*/ 590821 h 1297182"/>
              <a:gd name="connsiteX171" fmla="*/ 241218 w 1707284"/>
              <a:gd name="connsiteY171" fmla="*/ 593447 h 1297182"/>
              <a:gd name="connsiteX172" fmla="*/ 245551 w 1707284"/>
              <a:gd name="connsiteY172" fmla="*/ 595417 h 1297182"/>
              <a:gd name="connsiteX173" fmla="*/ 250606 w 1707284"/>
              <a:gd name="connsiteY173" fmla="*/ 596730 h 1297182"/>
              <a:gd name="connsiteX174" fmla="*/ 254939 w 1707284"/>
              <a:gd name="connsiteY174" fmla="*/ 596730 h 1297182"/>
              <a:gd name="connsiteX175" fmla="*/ 255110 w 1707284"/>
              <a:gd name="connsiteY175" fmla="*/ 596678 h 1297182"/>
              <a:gd name="connsiteX176" fmla="*/ 256273 w 1707284"/>
              <a:gd name="connsiteY176" fmla="*/ 597031 h 1297182"/>
              <a:gd name="connsiteX177" fmla="*/ 262770 w 1707284"/>
              <a:gd name="connsiteY177" fmla="*/ 597031 h 1297182"/>
              <a:gd name="connsiteX178" fmla="*/ 268545 w 1707284"/>
              <a:gd name="connsiteY178" fmla="*/ 595718 h 1297182"/>
              <a:gd name="connsiteX179" fmla="*/ 273598 w 1707284"/>
              <a:gd name="connsiteY179" fmla="*/ 593090 h 1297182"/>
              <a:gd name="connsiteX180" fmla="*/ 273598 w 1707284"/>
              <a:gd name="connsiteY180" fmla="*/ 581804 h 1297182"/>
              <a:gd name="connsiteX181" fmla="*/ 273717 w 1707284"/>
              <a:gd name="connsiteY181" fmla="*/ 581631 h 1297182"/>
              <a:gd name="connsiteX182" fmla="*/ 275883 w 1707284"/>
              <a:gd name="connsiteY182" fmla="*/ 575723 h 1297182"/>
              <a:gd name="connsiteX183" fmla="*/ 276605 w 1707284"/>
              <a:gd name="connsiteY183" fmla="*/ 569814 h 1297182"/>
              <a:gd name="connsiteX184" fmla="*/ 276605 w 1707284"/>
              <a:gd name="connsiteY184" fmla="*/ 561937 h 1297182"/>
              <a:gd name="connsiteX185" fmla="*/ 276605 w 1707284"/>
              <a:gd name="connsiteY185" fmla="*/ 298036 h 1297182"/>
              <a:gd name="connsiteX186" fmla="*/ 278050 w 1707284"/>
              <a:gd name="connsiteY186" fmla="*/ 298036 h 1297182"/>
              <a:gd name="connsiteX187" fmla="*/ 278050 w 1707284"/>
              <a:gd name="connsiteY187" fmla="*/ 0 h 12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07284" h="1297182">
                <a:moveTo>
                  <a:pt x="278050" y="0"/>
                </a:moveTo>
                <a:lnTo>
                  <a:pt x="1707284" y="0"/>
                </a:lnTo>
                <a:lnTo>
                  <a:pt x="1707284" y="1297182"/>
                </a:lnTo>
                <a:lnTo>
                  <a:pt x="1089803" y="1297182"/>
                </a:lnTo>
                <a:lnTo>
                  <a:pt x="1081136" y="1297182"/>
                </a:lnTo>
                <a:lnTo>
                  <a:pt x="1073914" y="1295212"/>
                </a:lnTo>
                <a:lnTo>
                  <a:pt x="1067415" y="1294556"/>
                </a:lnTo>
                <a:lnTo>
                  <a:pt x="1063081" y="1291273"/>
                </a:lnTo>
                <a:lnTo>
                  <a:pt x="1058748" y="1288647"/>
                </a:lnTo>
                <a:lnTo>
                  <a:pt x="1055137" y="1285365"/>
                </a:lnTo>
                <a:lnTo>
                  <a:pt x="1052971" y="1281426"/>
                </a:lnTo>
                <a:lnTo>
                  <a:pt x="1052442" y="1278541"/>
                </a:lnTo>
                <a:lnTo>
                  <a:pt x="1054414" y="1273761"/>
                </a:lnTo>
                <a:lnTo>
                  <a:pt x="1057303" y="1269824"/>
                </a:lnTo>
                <a:lnTo>
                  <a:pt x="1061636" y="1265230"/>
                </a:lnTo>
                <a:lnTo>
                  <a:pt x="1067414" y="1261293"/>
                </a:lnTo>
                <a:lnTo>
                  <a:pt x="1073914" y="1257356"/>
                </a:lnTo>
                <a:lnTo>
                  <a:pt x="1081136" y="1253419"/>
                </a:lnTo>
                <a:lnTo>
                  <a:pt x="1089802" y="1248169"/>
                </a:lnTo>
                <a:lnTo>
                  <a:pt x="1099191" y="1242263"/>
                </a:lnTo>
                <a:lnTo>
                  <a:pt x="1110024" y="1233733"/>
                </a:lnTo>
                <a:lnTo>
                  <a:pt x="1115801" y="1227827"/>
                </a:lnTo>
                <a:lnTo>
                  <a:pt x="1120857" y="1221922"/>
                </a:lnTo>
                <a:lnTo>
                  <a:pt x="1125190" y="1214703"/>
                </a:lnTo>
                <a:lnTo>
                  <a:pt x="1129523" y="1206829"/>
                </a:lnTo>
                <a:lnTo>
                  <a:pt x="1133856" y="1198299"/>
                </a:lnTo>
                <a:lnTo>
                  <a:pt x="1136023" y="1189768"/>
                </a:lnTo>
                <a:lnTo>
                  <a:pt x="1138190" y="1179925"/>
                </a:lnTo>
                <a:lnTo>
                  <a:pt x="1139634" y="1168770"/>
                </a:lnTo>
                <a:lnTo>
                  <a:pt x="1139017" y="1163441"/>
                </a:lnTo>
                <a:lnTo>
                  <a:pt x="1139635" y="1158667"/>
                </a:lnTo>
                <a:lnTo>
                  <a:pt x="1138190" y="1146194"/>
                </a:lnTo>
                <a:lnTo>
                  <a:pt x="1136024" y="1134377"/>
                </a:lnTo>
                <a:lnTo>
                  <a:pt x="1131690" y="1122561"/>
                </a:lnTo>
                <a:lnTo>
                  <a:pt x="1126635" y="1111401"/>
                </a:lnTo>
                <a:lnTo>
                  <a:pt x="1118691" y="1100897"/>
                </a:lnTo>
                <a:lnTo>
                  <a:pt x="1111469" y="1091050"/>
                </a:lnTo>
                <a:lnTo>
                  <a:pt x="1101358" y="1082516"/>
                </a:lnTo>
                <a:lnTo>
                  <a:pt x="1090525" y="1073326"/>
                </a:lnTo>
                <a:lnTo>
                  <a:pt x="1078970" y="1065448"/>
                </a:lnTo>
                <a:lnTo>
                  <a:pt x="1065970" y="1058883"/>
                </a:lnTo>
                <a:lnTo>
                  <a:pt x="1052248" y="1052975"/>
                </a:lnTo>
                <a:lnTo>
                  <a:pt x="1037804" y="1047067"/>
                </a:lnTo>
                <a:lnTo>
                  <a:pt x="1022638" y="1043128"/>
                </a:lnTo>
                <a:lnTo>
                  <a:pt x="1006750" y="1039846"/>
                </a:lnTo>
                <a:lnTo>
                  <a:pt x="990139" y="1037876"/>
                </a:lnTo>
                <a:lnTo>
                  <a:pt x="973529" y="1037876"/>
                </a:lnTo>
                <a:lnTo>
                  <a:pt x="956918" y="1037876"/>
                </a:lnTo>
                <a:lnTo>
                  <a:pt x="939585" y="1039846"/>
                </a:lnTo>
                <a:lnTo>
                  <a:pt x="924419" y="1043128"/>
                </a:lnTo>
                <a:lnTo>
                  <a:pt x="909253" y="1047067"/>
                </a:lnTo>
                <a:lnTo>
                  <a:pt x="894087" y="1052975"/>
                </a:lnTo>
                <a:lnTo>
                  <a:pt x="880365" y="1058883"/>
                </a:lnTo>
                <a:lnTo>
                  <a:pt x="868810" y="1065448"/>
                </a:lnTo>
                <a:lnTo>
                  <a:pt x="856532" y="1073326"/>
                </a:lnTo>
                <a:lnTo>
                  <a:pt x="845699" y="1082516"/>
                </a:lnTo>
                <a:lnTo>
                  <a:pt x="836311" y="1091050"/>
                </a:lnTo>
                <a:lnTo>
                  <a:pt x="827644" y="1100897"/>
                </a:lnTo>
                <a:lnTo>
                  <a:pt x="821144" y="1111401"/>
                </a:lnTo>
                <a:lnTo>
                  <a:pt x="815367" y="1122561"/>
                </a:lnTo>
                <a:lnTo>
                  <a:pt x="811034" y="1134377"/>
                </a:lnTo>
                <a:lnTo>
                  <a:pt x="808867" y="1146194"/>
                </a:lnTo>
                <a:lnTo>
                  <a:pt x="808145" y="1158667"/>
                </a:lnTo>
                <a:lnTo>
                  <a:pt x="808145" y="1168753"/>
                </a:lnTo>
                <a:lnTo>
                  <a:pt x="808144" y="1168770"/>
                </a:lnTo>
                <a:lnTo>
                  <a:pt x="808144" y="1179925"/>
                </a:lnTo>
                <a:lnTo>
                  <a:pt x="810310" y="1189768"/>
                </a:lnTo>
                <a:lnTo>
                  <a:pt x="813199" y="1198299"/>
                </a:lnTo>
                <a:lnTo>
                  <a:pt x="816810" y="1206829"/>
                </a:lnTo>
                <a:lnTo>
                  <a:pt x="821143" y="1214703"/>
                </a:lnTo>
                <a:lnTo>
                  <a:pt x="826199" y="1221922"/>
                </a:lnTo>
                <a:lnTo>
                  <a:pt x="831976" y="1227827"/>
                </a:lnTo>
                <a:lnTo>
                  <a:pt x="837032" y="1233733"/>
                </a:lnTo>
                <a:lnTo>
                  <a:pt x="847865" y="1242263"/>
                </a:lnTo>
                <a:lnTo>
                  <a:pt x="856531" y="1248169"/>
                </a:lnTo>
                <a:lnTo>
                  <a:pt x="866642" y="1253419"/>
                </a:lnTo>
                <a:lnTo>
                  <a:pt x="873142" y="1257356"/>
                </a:lnTo>
                <a:lnTo>
                  <a:pt x="878919" y="1261293"/>
                </a:lnTo>
                <a:lnTo>
                  <a:pt x="884697" y="1265230"/>
                </a:lnTo>
                <a:lnTo>
                  <a:pt x="889030" y="1269824"/>
                </a:lnTo>
                <a:lnTo>
                  <a:pt x="891919" y="1273761"/>
                </a:lnTo>
                <a:lnTo>
                  <a:pt x="894086" y="1279010"/>
                </a:lnTo>
                <a:lnTo>
                  <a:pt x="894530" y="1280219"/>
                </a:lnTo>
                <a:lnTo>
                  <a:pt x="894087" y="1281426"/>
                </a:lnTo>
                <a:lnTo>
                  <a:pt x="891920" y="1285365"/>
                </a:lnTo>
                <a:lnTo>
                  <a:pt x="889031" y="1288647"/>
                </a:lnTo>
                <a:lnTo>
                  <a:pt x="884698" y="1291273"/>
                </a:lnTo>
                <a:lnTo>
                  <a:pt x="878920" y="1294556"/>
                </a:lnTo>
                <a:lnTo>
                  <a:pt x="873143" y="1295212"/>
                </a:lnTo>
                <a:lnTo>
                  <a:pt x="865199" y="1297182"/>
                </a:lnTo>
                <a:lnTo>
                  <a:pt x="857977" y="1297182"/>
                </a:lnTo>
                <a:lnTo>
                  <a:pt x="278050" y="1297182"/>
                </a:lnTo>
                <a:lnTo>
                  <a:pt x="278050" y="938093"/>
                </a:lnTo>
                <a:lnTo>
                  <a:pt x="276605" y="938093"/>
                </a:lnTo>
                <a:lnTo>
                  <a:pt x="276605" y="773320"/>
                </a:lnTo>
                <a:lnTo>
                  <a:pt x="276605" y="765442"/>
                </a:lnTo>
                <a:lnTo>
                  <a:pt x="275883" y="759534"/>
                </a:lnTo>
                <a:lnTo>
                  <a:pt x="273717" y="753626"/>
                </a:lnTo>
                <a:lnTo>
                  <a:pt x="273598" y="753453"/>
                </a:lnTo>
                <a:lnTo>
                  <a:pt x="273598" y="742841"/>
                </a:lnTo>
                <a:lnTo>
                  <a:pt x="268545" y="740214"/>
                </a:lnTo>
                <a:lnTo>
                  <a:pt x="262770" y="738900"/>
                </a:lnTo>
                <a:lnTo>
                  <a:pt x="256273" y="738900"/>
                </a:lnTo>
                <a:lnTo>
                  <a:pt x="256222" y="738916"/>
                </a:lnTo>
                <a:lnTo>
                  <a:pt x="254939" y="738527"/>
                </a:lnTo>
                <a:lnTo>
                  <a:pt x="250606" y="738527"/>
                </a:lnTo>
                <a:lnTo>
                  <a:pt x="245551" y="739840"/>
                </a:lnTo>
                <a:lnTo>
                  <a:pt x="241218" y="741809"/>
                </a:lnTo>
                <a:lnTo>
                  <a:pt x="236162" y="744435"/>
                </a:lnTo>
                <a:lnTo>
                  <a:pt x="231829" y="747717"/>
                </a:lnTo>
                <a:lnTo>
                  <a:pt x="226051" y="752313"/>
                </a:lnTo>
                <a:lnTo>
                  <a:pt x="221718" y="758221"/>
                </a:lnTo>
                <a:lnTo>
                  <a:pt x="218829" y="765442"/>
                </a:lnTo>
                <a:lnTo>
                  <a:pt x="213052" y="773976"/>
                </a:lnTo>
                <a:lnTo>
                  <a:pt x="205830" y="781854"/>
                </a:lnTo>
                <a:lnTo>
                  <a:pt x="195719" y="791701"/>
                </a:lnTo>
                <a:lnTo>
                  <a:pt x="189219" y="796953"/>
                </a:lnTo>
                <a:lnTo>
                  <a:pt x="182719" y="801548"/>
                </a:lnTo>
                <a:lnTo>
                  <a:pt x="175497" y="806800"/>
                </a:lnTo>
                <a:lnTo>
                  <a:pt x="166831" y="810738"/>
                </a:lnTo>
                <a:lnTo>
                  <a:pt x="158165" y="813364"/>
                </a:lnTo>
                <a:lnTo>
                  <a:pt x="147332" y="816647"/>
                </a:lnTo>
                <a:lnTo>
                  <a:pt x="136499" y="817303"/>
                </a:lnTo>
                <a:lnTo>
                  <a:pt x="126904" y="818393"/>
                </a:lnTo>
                <a:lnTo>
                  <a:pt x="119834" y="817716"/>
                </a:lnTo>
                <a:lnTo>
                  <a:pt x="106840" y="815746"/>
                </a:lnTo>
                <a:lnTo>
                  <a:pt x="93846" y="811805"/>
                </a:lnTo>
                <a:lnTo>
                  <a:pt x="81574" y="807207"/>
                </a:lnTo>
                <a:lnTo>
                  <a:pt x="70024" y="799982"/>
                </a:lnTo>
                <a:lnTo>
                  <a:pt x="59195" y="793414"/>
                </a:lnTo>
                <a:lnTo>
                  <a:pt x="48367" y="784219"/>
                </a:lnTo>
                <a:lnTo>
                  <a:pt x="38260" y="774367"/>
                </a:lnTo>
                <a:lnTo>
                  <a:pt x="31041" y="763858"/>
                </a:lnTo>
                <a:lnTo>
                  <a:pt x="22378" y="752036"/>
                </a:lnTo>
                <a:lnTo>
                  <a:pt x="15881" y="740214"/>
                </a:lnTo>
                <a:lnTo>
                  <a:pt x="10828" y="726421"/>
                </a:lnTo>
                <a:lnTo>
                  <a:pt x="6497" y="712628"/>
                </a:lnTo>
                <a:lnTo>
                  <a:pt x="2887" y="698178"/>
                </a:lnTo>
                <a:lnTo>
                  <a:pt x="721" y="683072"/>
                </a:lnTo>
                <a:lnTo>
                  <a:pt x="0" y="668622"/>
                </a:lnTo>
                <a:lnTo>
                  <a:pt x="721" y="652859"/>
                </a:lnTo>
                <a:lnTo>
                  <a:pt x="2887" y="638410"/>
                </a:lnTo>
                <a:lnTo>
                  <a:pt x="6497" y="623303"/>
                </a:lnTo>
                <a:lnTo>
                  <a:pt x="10828" y="609510"/>
                </a:lnTo>
                <a:lnTo>
                  <a:pt x="15881" y="595718"/>
                </a:lnTo>
                <a:lnTo>
                  <a:pt x="22378" y="583895"/>
                </a:lnTo>
                <a:lnTo>
                  <a:pt x="31041" y="572073"/>
                </a:lnTo>
                <a:lnTo>
                  <a:pt x="38260" y="561564"/>
                </a:lnTo>
                <a:lnTo>
                  <a:pt x="48367" y="551712"/>
                </a:lnTo>
                <a:lnTo>
                  <a:pt x="59195" y="543174"/>
                </a:lnTo>
                <a:lnTo>
                  <a:pt x="70024" y="535949"/>
                </a:lnTo>
                <a:lnTo>
                  <a:pt x="81574" y="529381"/>
                </a:lnTo>
                <a:lnTo>
                  <a:pt x="93846" y="524126"/>
                </a:lnTo>
                <a:lnTo>
                  <a:pt x="106840" y="520186"/>
                </a:lnTo>
                <a:lnTo>
                  <a:pt x="119834" y="518215"/>
                </a:lnTo>
                <a:lnTo>
                  <a:pt x="131376" y="517662"/>
                </a:lnTo>
                <a:lnTo>
                  <a:pt x="136499" y="517953"/>
                </a:lnTo>
                <a:lnTo>
                  <a:pt x="147332" y="519266"/>
                </a:lnTo>
                <a:lnTo>
                  <a:pt x="158165" y="521892"/>
                </a:lnTo>
                <a:lnTo>
                  <a:pt x="166831" y="525174"/>
                </a:lnTo>
                <a:lnTo>
                  <a:pt x="175497" y="529770"/>
                </a:lnTo>
                <a:lnTo>
                  <a:pt x="182719" y="533709"/>
                </a:lnTo>
                <a:lnTo>
                  <a:pt x="189219" y="538960"/>
                </a:lnTo>
                <a:lnTo>
                  <a:pt x="195719" y="543556"/>
                </a:lnTo>
                <a:lnTo>
                  <a:pt x="205830" y="553403"/>
                </a:lnTo>
                <a:lnTo>
                  <a:pt x="213052" y="561280"/>
                </a:lnTo>
                <a:lnTo>
                  <a:pt x="218829" y="569814"/>
                </a:lnTo>
                <a:lnTo>
                  <a:pt x="221718" y="577036"/>
                </a:lnTo>
                <a:lnTo>
                  <a:pt x="226051" y="582944"/>
                </a:lnTo>
                <a:lnTo>
                  <a:pt x="231829" y="587539"/>
                </a:lnTo>
                <a:lnTo>
                  <a:pt x="236162" y="590821"/>
                </a:lnTo>
                <a:lnTo>
                  <a:pt x="241218" y="593447"/>
                </a:lnTo>
                <a:lnTo>
                  <a:pt x="245551" y="595417"/>
                </a:lnTo>
                <a:lnTo>
                  <a:pt x="250606" y="596730"/>
                </a:lnTo>
                <a:lnTo>
                  <a:pt x="254939" y="596730"/>
                </a:lnTo>
                <a:lnTo>
                  <a:pt x="255110" y="596678"/>
                </a:lnTo>
                <a:lnTo>
                  <a:pt x="256273" y="597031"/>
                </a:lnTo>
                <a:lnTo>
                  <a:pt x="262770" y="597031"/>
                </a:lnTo>
                <a:lnTo>
                  <a:pt x="268545" y="595718"/>
                </a:lnTo>
                <a:lnTo>
                  <a:pt x="273598" y="593090"/>
                </a:lnTo>
                <a:lnTo>
                  <a:pt x="273598" y="581804"/>
                </a:lnTo>
                <a:lnTo>
                  <a:pt x="273717" y="581631"/>
                </a:lnTo>
                <a:lnTo>
                  <a:pt x="275883" y="575723"/>
                </a:lnTo>
                <a:lnTo>
                  <a:pt x="276605" y="569814"/>
                </a:lnTo>
                <a:lnTo>
                  <a:pt x="276605" y="561937"/>
                </a:lnTo>
                <a:lnTo>
                  <a:pt x="276605" y="298036"/>
                </a:lnTo>
                <a:lnTo>
                  <a:pt x="278050" y="298036"/>
                </a:lnTo>
                <a:lnTo>
                  <a:pt x="278050" y="0"/>
                </a:lnTo>
                <a:close/>
              </a:path>
            </a:pathLst>
          </a:cu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C033B1-623A-43F9-82C6-A2A45AF6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20821" r="1543" b="50203"/>
          <a:stretch>
            <a:fillRect/>
          </a:stretch>
        </p:blipFill>
        <p:spPr>
          <a:xfrm>
            <a:off x="10004143" y="1842793"/>
            <a:ext cx="1712337" cy="1559769"/>
          </a:xfrm>
          <a:custGeom>
            <a:avLst/>
            <a:gdLst>
              <a:gd name="connsiteX0" fmla="*/ 961970 w 1712337"/>
              <a:gd name="connsiteY0" fmla="*/ 0 h 1559769"/>
              <a:gd name="connsiteX1" fmla="*/ 978581 w 1712337"/>
              <a:gd name="connsiteY1" fmla="*/ 0 h 1559769"/>
              <a:gd name="connsiteX2" fmla="*/ 995191 w 1712337"/>
              <a:gd name="connsiteY2" fmla="*/ 0 h 1559769"/>
              <a:gd name="connsiteX3" fmla="*/ 1011802 w 1712337"/>
              <a:gd name="connsiteY3" fmla="*/ 1968 h 1559769"/>
              <a:gd name="connsiteX4" fmla="*/ 1027690 w 1712337"/>
              <a:gd name="connsiteY4" fmla="*/ 5249 h 1559769"/>
              <a:gd name="connsiteX5" fmla="*/ 1042857 w 1712337"/>
              <a:gd name="connsiteY5" fmla="*/ 9186 h 1559769"/>
              <a:gd name="connsiteX6" fmla="*/ 1057301 w 1712337"/>
              <a:gd name="connsiteY6" fmla="*/ 13780 h 1559769"/>
              <a:gd name="connsiteX7" fmla="*/ 1071022 w 1712337"/>
              <a:gd name="connsiteY7" fmla="*/ 20998 h 1559769"/>
              <a:gd name="connsiteX8" fmla="*/ 1084022 w 1712337"/>
              <a:gd name="connsiteY8" fmla="*/ 27560 h 1559769"/>
              <a:gd name="connsiteX9" fmla="*/ 1095577 w 1712337"/>
              <a:gd name="connsiteY9" fmla="*/ 35434 h 1559769"/>
              <a:gd name="connsiteX10" fmla="*/ 1106410 w 1712337"/>
              <a:gd name="connsiteY10" fmla="*/ 43308 h 1559769"/>
              <a:gd name="connsiteX11" fmla="*/ 1116521 w 1712337"/>
              <a:gd name="connsiteY11" fmla="*/ 53151 h 1559769"/>
              <a:gd name="connsiteX12" fmla="*/ 1123743 w 1712337"/>
              <a:gd name="connsiteY12" fmla="*/ 62994 h 1559769"/>
              <a:gd name="connsiteX13" fmla="*/ 1131687 w 1712337"/>
              <a:gd name="connsiteY13" fmla="*/ 73493 h 1559769"/>
              <a:gd name="connsiteX14" fmla="*/ 1136743 w 1712337"/>
              <a:gd name="connsiteY14" fmla="*/ 84648 h 1559769"/>
              <a:gd name="connsiteX15" fmla="*/ 1141076 w 1712337"/>
              <a:gd name="connsiteY15" fmla="*/ 96460 h 1559769"/>
              <a:gd name="connsiteX16" fmla="*/ 1143243 w 1712337"/>
              <a:gd name="connsiteY16" fmla="*/ 108271 h 1559769"/>
              <a:gd name="connsiteX17" fmla="*/ 1144070 w 1712337"/>
              <a:gd name="connsiteY17" fmla="*/ 115410 h 1559769"/>
              <a:gd name="connsiteX18" fmla="*/ 1143243 w 1712337"/>
              <a:gd name="connsiteY18" fmla="*/ 121796 h 1559769"/>
              <a:gd name="connsiteX19" fmla="*/ 1141077 w 1712337"/>
              <a:gd name="connsiteY19" fmla="*/ 131643 h 1559769"/>
              <a:gd name="connsiteX20" fmla="*/ 1138910 w 1712337"/>
              <a:gd name="connsiteY20" fmla="*/ 140177 h 1559769"/>
              <a:gd name="connsiteX21" fmla="*/ 1134577 w 1712337"/>
              <a:gd name="connsiteY21" fmla="*/ 149367 h 1559769"/>
              <a:gd name="connsiteX22" fmla="*/ 1130244 w 1712337"/>
              <a:gd name="connsiteY22" fmla="*/ 156588 h 1559769"/>
              <a:gd name="connsiteX23" fmla="*/ 1125910 w 1712337"/>
              <a:gd name="connsiteY23" fmla="*/ 163810 h 1559769"/>
              <a:gd name="connsiteX24" fmla="*/ 1120855 w 1712337"/>
              <a:gd name="connsiteY24" fmla="*/ 169718 h 1559769"/>
              <a:gd name="connsiteX25" fmla="*/ 1115077 w 1712337"/>
              <a:gd name="connsiteY25" fmla="*/ 175626 h 1559769"/>
              <a:gd name="connsiteX26" fmla="*/ 1104244 w 1712337"/>
              <a:gd name="connsiteY26" fmla="*/ 184160 h 1559769"/>
              <a:gd name="connsiteX27" fmla="*/ 1094856 w 1712337"/>
              <a:gd name="connsiteY27" fmla="*/ 190068 h 1559769"/>
              <a:gd name="connsiteX28" fmla="*/ 1086189 w 1712337"/>
              <a:gd name="connsiteY28" fmla="*/ 195320 h 1559769"/>
              <a:gd name="connsiteX29" fmla="*/ 1078967 w 1712337"/>
              <a:gd name="connsiteY29" fmla="*/ 199259 h 1559769"/>
              <a:gd name="connsiteX30" fmla="*/ 1072468 w 1712337"/>
              <a:gd name="connsiteY30" fmla="*/ 203198 h 1559769"/>
              <a:gd name="connsiteX31" fmla="*/ 1066690 w 1712337"/>
              <a:gd name="connsiteY31" fmla="*/ 207793 h 1559769"/>
              <a:gd name="connsiteX32" fmla="*/ 1062357 w 1712337"/>
              <a:gd name="connsiteY32" fmla="*/ 211732 h 1559769"/>
              <a:gd name="connsiteX33" fmla="*/ 1059468 w 1712337"/>
              <a:gd name="connsiteY33" fmla="*/ 216984 h 1559769"/>
              <a:gd name="connsiteX34" fmla="*/ 1057301 w 1712337"/>
              <a:gd name="connsiteY34" fmla="*/ 220922 h 1559769"/>
              <a:gd name="connsiteX35" fmla="*/ 1057301 w 1712337"/>
              <a:gd name="connsiteY35" fmla="*/ 225518 h 1559769"/>
              <a:gd name="connsiteX36" fmla="*/ 1057301 w 1712337"/>
              <a:gd name="connsiteY36" fmla="*/ 229457 h 1559769"/>
              <a:gd name="connsiteX37" fmla="*/ 1057495 w 1712337"/>
              <a:gd name="connsiteY37" fmla="*/ 230510 h 1559769"/>
              <a:gd name="connsiteX38" fmla="*/ 1057301 w 1712337"/>
              <a:gd name="connsiteY38" fmla="*/ 230979 h 1559769"/>
              <a:gd name="connsiteX39" fmla="*/ 1057301 w 1712337"/>
              <a:gd name="connsiteY39" fmla="*/ 234916 h 1559769"/>
              <a:gd name="connsiteX40" fmla="*/ 1057301 w 1712337"/>
              <a:gd name="connsiteY40" fmla="*/ 239510 h 1559769"/>
              <a:gd name="connsiteX41" fmla="*/ 1058023 w 1712337"/>
              <a:gd name="connsiteY41" fmla="*/ 243447 h 1559769"/>
              <a:gd name="connsiteX42" fmla="*/ 1060189 w 1712337"/>
              <a:gd name="connsiteY42" fmla="*/ 247384 h 1559769"/>
              <a:gd name="connsiteX43" fmla="*/ 1063800 w 1712337"/>
              <a:gd name="connsiteY43" fmla="*/ 250665 h 1559769"/>
              <a:gd name="connsiteX44" fmla="*/ 1068134 w 1712337"/>
              <a:gd name="connsiteY44" fmla="*/ 253290 h 1559769"/>
              <a:gd name="connsiteX45" fmla="*/ 1072467 w 1712337"/>
              <a:gd name="connsiteY45" fmla="*/ 255258 h 1559769"/>
              <a:gd name="connsiteX46" fmla="*/ 1078967 w 1712337"/>
              <a:gd name="connsiteY46" fmla="*/ 257227 h 1559769"/>
              <a:gd name="connsiteX47" fmla="*/ 1086189 w 1712337"/>
              <a:gd name="connsiteY47" fmla="*/ 257883 h 1559769"/>
              <a:gd name="connsiteX48" fmla="*/ 1094855 w 1712337"/>
              <a:gd name="connsiteY48" fmla="*/ 259196 h 1559769"/>
              <a:gd name="connsiteX49" fmla="*/ 1712337 w 1712337"/>
              <a:gd name="connsiteY49" fmla="*/ 259196 h 1559769"/>
              <a:gd name="connsiteX50" fmla="*/ 1712337 w 1712337"/>
              <a:gd name="connsiteY50" fmla="*/ 1559769 h 1559769"/>
              <a:gd name="connsiteX51" fmla="*/ 1065967 w 1712337"/>
              <a:gd name="connsiteY51" fmla="*/ 1559769 h 1559769"/>
              <a:gd name="connsiteX52" fmla="*/ 1060189 w 1712337"/>
              <a:gd name="connsiteY52" fmla="*/ 1555175 h 1559769"/>
              <a:gd name="connsiteX53" fmla="*/ 1057301 w 1712337"/>
              <a:gd name="connsiteY53" fmla="*/ 1549926 h 1559769"/>
              <a:gd name="connsiteX54" fmla="*/ 1056189 w 1712337"/>
              <a:gd name="connsiteY54" fmla="*/ 1545381 h 1559769"/>
              <a:gd name="connsiteX55" fmla="*/ 1057210 w 1712337"/>
              <a:gd name="connsiteY55" fmla="*/ 1542907 h 1559769"/>
              <a:gd name="connsiteX56" fmla="*/ 1060099 w 1712337"/>
              <a:gd name="connsiteY56" fmla="*/ 1538970 h 1559769"/>
              <a:gd name="connsiteX57" fmla="*/ 1064432 w 1712337"/>
              <a:gd name="connsiteY57" fmla="*/ 1534376 h 1559769"/>
              <a:gd name="connsiteX58" fmla="*/ 1070210 w 1712337"/>
              <a:gd name="connsiteY58" fmla="*/ 1530439 h 1559769"/>
              <a:gd name="connsiteX59" fmla="*/ 1076710 w 1712337"/>
              <a:gd name="connsiteY59" fmla="*/ 1526502 h 1559769"/>
              <a:gd name="connsiteX60" fmla="*/ 1083932 w 1712337"/>
              <a:gd name="connsiteY60" fmla="*/ 1522565 h 1559769"/>
              <a:gd name="connsiteX61" fmla="*/ 1092598 w 1712337"/>
              <a:gd name="connsiteY61" fmla="*/ 1517315 h 1559769"/>
              <a:gd name="connsiteX62" fmla="*/ 1101987 w 1712337"/>
              <a:gd name="connsiteY62" fmla="*/ 1511410 h 1559769"/>
              <a:gd name="connsiteX63" fmla="*/ 1112820 w 1712337"/>
              <a:gd name="connsiteY63" fmla="*/ 1502879 h 1559769"/>
              <a:gd name="connsiteX64" fmla="*/ 1118597 w 1712337"/>
              <a:gd name="connsiteY64" fmla="*/ 1496973 h 1559769"/>
              <a:gd name="connsiteX65" fmla="*/ 1123653 w 1712337"/>
              <a:gd name="connsiteY65" fmla="*/ 1491068 h 1559769"/>
              <a:gd name="connsiteX66" fmla="*/ 1127986 w 1712337"/>
              <a:gd name="connsiteY66" fmla="*/ 1483849 h 1559769"/>
              <a:gd name="connsiteX67" fmla="*/ 1132319 w 1712337"/>
              <a:gd name="connsiteY67" fmla="*/ 1475975 h 1559769"/>
              <a:gd name="connsiteX68" fmla="*/ 1136652 w 1712337"/>
              <a:gd name="connsiteY68" fmla="*/ 1467445 h 1559769"/>
              <a:gd name="connsiteX69" fmla="*/ 1138819 w 1712337"/>
              <a:gd name="connsiteY69" fmla="*/ 1458914 h 1559769"/>
              <a:gd name="connsiteX70" fmla="*/ 1140922 w 1712337"/>
              <a:gd name="connsiteY70" fmla="*/ 1449362 h 1559769"/>
              <a:gd name="connsiteX71" fmla="*/ 1141076 w 1712337"/>
              <a:gd name="connsiteY71" fmla="*/ 1448872 h 1559769"/>
              <a:gd name="connsiteX72" fmla="*/ 1143243 w 1712337"/>
              <a:gd name="connsiteY72" fmla="*/ 1439029 h 1559769"/>
              <a:gd name="connsiteX73" fmla="*/ 1143243 w 1712337"/>
              <a:gd name="connsiteY73" fmla="*/ 1428530 h 1559769"/>
              <a:gd name="connsiteX74" fmla="*/ 1143243 w 1712337"/>
              <a:gd name="connsiteY74" fmla="*/ 1415406 h 1559769"/>
              <a:gd name="connsiteX75" fmla="*/ 1140354 w 1712337"/>
              <a:gd name="connsiteY75" fmla="*/ 1403595 h 1559769"/>
              <a:gd name="connsiteX76" fmla="*/ 1136743 w 1712337"/>
              <a:gd name="connsiteY76" fmla="*/ 1391783 h 1559769"/>
              <a:gd name="connsiteX77" fmla="*/ 1130243 w 1712337"/>
              <a:gd name="connsiteY77" fmla="*/ 1381284 h 1559769"/>
              <a:gd name="connsiteX78" fmla="*/ 1123743 w 1712337"/>
              <a:gd name="connsiteY78" fmla="*/ 1370785 h 1559769"/>
              <a:gd name="connsiteX79" fmla="*/ 1115077 w 1712337"/>
              <a:gd name="connsiteY79" fmla="*/ 1360942 h 1559769"/>
              <a:gd name="connsiteX80" fmla="*/ 1105688 w 1712337"/>
              <a:gd name="connsiteY80" fmla="*/ 1351756 h 1559769"/>
              <a:gd name="connsiteX81" fmla="*/ 1094855 w 1712337"/>
              <a:gd name="connsiteY81" fmla="*/ 1343225 h 1559769"/>
              <a:gd name="connsiteX82" fmla="*/ 1084022 w 1712337"/>
              <a:gd name="connsiteY82" fmla="*/ 1335351 h 1559769"/>
              <a:gd name="connsiteX83" fmla="*/ 1071022 w 1712337"/>
              <a:gd name="connsiteY83" fmla="*/ 1328133 h 1559769"/>
              <a:gd name="connsiteX84" fmla="*/ 1057301 w 1712337"/>
              <a:gd name="connsiteY84" fmla="*/ 1322227 h 1559769"/>
              <a:gd name="connsiteX85" fmla="*/ 1042857 w 1712337"/>
              <a:gd name="connsiteY85" fmla="*/ 1316321 h 1559769"/>
              <a:gd name="connsiteX86" fmla="*/ 1027690 w 1712337"/>
              <a:gd name="connsiteY86" fmla="*/ 1312384 h 1559769"/>
              <a:gd name="connsiteX87" fmla="*/ 1011802 w 1712337"/>
              <a:gd name="connsiteY87" fmla="*/ 1309759 h 1559769"/>
              <a:gd name="connsiteX88" fmla="*/ 995191 w 1712337"/>
              <a:gd name="connsiteY88" fmla="*/ 1307791 h 1559769"/>
              <a:gd name="connsiteX89" fmla="*/ 978581 w 1712337"/>
              <a:gd name="connsiteY89" fmla="*/ 1307791 h 1559769"/>
              <a:gd name="connsiteX90" fmla="*/ 961248 w 1712337"/>
              <a:gd name="connsiteY90" fmla="*/ 1307791 h 1559769"/>
              <a:gd name="connsiteX91" fmla="*/ 944637 w 1712337"/>
              <a:gd name="connsiteY91" fmla="*/ 1309759 h 1559769"/>
              <a:gd name="connsiteX92" fmla="*/ 928749 w 1712337"/>
              <a:gd name="connsiteY92" fmla="*/ 1312384 h 1559769"/>
              <a:gd name="connsiteX93" fmla="*/ 913583 w 1712337"/>
              <a:gd name="connsiteY93" fmla="*/ 1316321 h 1559769"/>
              <a:gd name="connsiteX94" fmla="*/ 899139 w 1712337"/>
              <a:gd name="connsiteY94" fmla="*/ 1322227 h 1559769"/>
              <a:gd name="connsiteX95" fmla="*/ 885417 w 1712337"/>
              <a:gd name="connsiteY95" fmla="*/ 1328133 h 1559769"/>
              <a:gd name="connsiteX96" fmla="*/ 872417 w 1712337"/>
              <a:gd name="connsiteY96" fmla="*/ 1335351 h 1559769"/>
              <a:gd name="connsiteX97" fmla="*/ 860862 w 1712337"/>
              <a:gd name="connsiteY97" fmla="*/ 1343225 h 1559769"/>
              <a:gd name="connsiteX98" fmla="*/ 850751 w 1712337"/>
              <a:gd name="connsiteY98" fmla="*/ 1351756 h 1559769"/>
              <a:gd name="connsiteX99" fmla="*/ 841363 w 1712337"/>
              <a:gd name="connsiteY99" fmla="*/ 1360942 h 1559769"/>
              <a:gd name="connsiteX100" fmla="*/ 832696 w 1712337"/>
              <a:gd name="connsiteY100" fmla="*/ 1370785 h 1559769"/>
              <a:gd name="connsiteX101" fmla="*/ 826196 w 1712337"/>
              <a:gd name="connsiteY101" fmla="*/ 1381284 h 1559769"/>
              <a:gd name="connsiteX102" fmla="*/ 819697 w 1712337"/>
              <a:gd name="connsiteY102" fmla="*/ 1391783 h 1559769"/>
              <a:gd name="connsiteX103" fmla="*/ 816086 w 1712337"/>
              <a:gd name="connsiteY103" fmla="*/ 1403595 h 1559769"/>
              <a:gd name="connsiteX104" fmla="*/ 813197 w 1712337"/>
              <a:gd name="connsiteY104" fmla="*/ 1415406 h 1559769"/>
              <a:gd name="connsiteX105" fmla="*/ 813197 w 1712337"/>
              <a:gd name="connsiteY105" fmla="*/ 1417082 h 1559769"/>
              <a:gd name="connsiteX106" fmla="*/ 811662 w 1712337"/>
              <a:gd name="connsiteY106" fmla="*/ 1425448 h 1559769"/>
              <a:gd name="connsiteX107" fmla="*/ 810940 w 1712337"/>
              <a:gd name="connsiteY107" fmla="*/ 1437916 h 1559769"/>
              <a:gd name="connsiteX108" fmla="*/ 810940 w 1712337"/>
              <a:gd name="connsiteY108" fmla="*/ 1449071 h 1559769"/>
              <a:gd name="connsiteX109" fmla="*/ 813106 w 1712337"/>
              <a:gd name="connsiteY109" fmla="*/ 1458914 h 1559769"/>
              <a:gd name="connsiteX110" fmla="*/ 815995 w 1712337"/>
              <a:gd name="connsiteY110" fmla="*/ 1467445 h 1559769"/>
              <a:gd name="connsiteX111" fmla="*/ 819606 w 1712337"/>
              <a:gd name="connsiteY111" fmla="*/ 1475975 h 1559769"/>
              <a:gd name="connsiteX112" fmla="*/ 823939 w 1712337"/>
              <a:gd name="connsiteY112" fmla="*/ 1483849 h 1559769"/>
              <a:gd name="connsiteX113" fmla="*/ 828995 w 1712337"/>
              <a:gd name="connsiteY113" fmla="*/ 1491068 h 1559769"/>
              <a:gd name="connsiteX114" fmla="*/ 834772 w 1712337"/>
              <a:gd name="connsiteY114" fmla="*/ 1496973 h 1559769"/>
              <a:gd name="connsiteX115" fmla="*/ 839828 w 1712337"/>
              <a:gd name="connsiteY115" fmla="*/ 1502879 h 1559769"/>
              <a:gd name="connsiteX116" fmla="*/ 850661 w 1712337"/>
              <a:gd name="connsiteY116" fmla="*/ 1511410 h 1559769"/>
              <a:gd name="connsiteX117" fmla="*/ 859327 w 1712337"/>
              <a:gd name="connsiteY117" fmla="*/ 1517315 h 1559769"/>
              <a:gd name="connsiteX118" fmla="*/ 869438 w 1712337"/>
              <a:gd name="connsiteY118" fmla="*/ 1522565 h 1559769"/>
              <a:gd name="connsiteX119" fmla="*/ 875938 w 1712337"/>
              <a:gd name="connsiteY119" fmla="*/ 1526502 h 1559769"/>
              <a:gd name="connsiteX120" fmla="*/ 881715 w 1712337"/>
              <a:gd name="connsiteY120" fmla="*/ 1530439 h 1559769"/>
              <a:gd name="connsiteX121" fmla="*/ 887493 w 1712337"/>
              <a:gd name="connsiteY121" fmla="*/ 1534376 h 1559769"/>
              <a:gd name="connsiteX122" fmla="*/ 891826 w 1712337"/>
              <a:gd name="connsiteY122" fmla="*/ 1538970 h 1559769"/>
              <a:gd name="connsiteX123" fmla="*/ 894715 w 1712337"/>
              <a:gd name="connsiteY123" fmla="*/ 1542907 h 1559769"/>
              <a:gd name="connsiteX124" fmla="*/ 896882 w 1712337"/>
              <a:gd name="connsiteY124" fmla="*/ 1548156 h 1559769"/>
              <a:gd name="connsiteX125" fmla="*/ 898174 w 1712337"/>
              <a:gd name="connsiteY125" fmla="*/ 1551679 h 1559769"/>
              <a:gd name="connsiteX126" fmla="*/ 896250 w 1712337"/>
              <a:gd name="connsiteY126" fmla="*/ 1555175 h 1559769"/>
              <a:gd name="connsiteX127" fmla="*/ 890472 w 1712337"/>
              <a:gd name="connsiteY127" fmla="*/ 1559769 h 1559769"/>
              <a:gd name="connsiteX128" fmla="*/ 285871 w 1712337"/>
              <a:gd name="connsiteY128" fmla="*/ 1559769 h 1559769"/>
              <a:gd name="connsiteX129" fmla="*/ 285871 w 1712337"/>
              <a:gd name="connsiteY129" fmla="*/ 1034797 h 1559769"/>
              <a:gd name="connsiteX130" fmla="*/ 285268 w 1712337"/>
              <a:gd name="connsiteY130" fmla="*/ 1028220 h 1559769"/>
              <a:gd name="connsiteX131" fmla="*/ 285268 w 1712337"/>
              <a:gd name="connsiteY131" fmla="*/ 1026284 h 1559769"/>
              <a:gd name="connsiteX132" fmla="*/ 283824 w 1712337"/>
              <a:gd name="connsiteY132" fmla="*/ 1019066 h 1559769"/>
              <a:gd name="connsiteX133" fmla="*/ 281657 w 1712337"/>
              <a:gd name="connsiteY133" fmla="*/ 1013161 h 1559769"/>
              <a:gd name="connsiteX134" fmla="*/ 278768 w 1712337"/>
              <a:gd name="connsiteY134" fmla="*/ 1008567 h 1559769"/>
              <a:gd name="connsiteX135" fmla="*/ 277062 w 1712337"/>
              <a:gd name="connsiteY135" fmla="*/ 1006707 h 1559769"/>
              <a:gd name="connsiteX136" fmla="*/ 276487 w 1712337"/>
              <a:gd name="connsiteY136" fmla="*/ 1005923 h 1559769"/>
              <a:gd name="connsiteX137" fmla="*/ 276055 w 1712337"/>
              <a:gd name="connsiteY137" fmla="*/ 1005609 h 1559769"/>
              <a:gd name="connsiteX138" fmla="*/ 275157 w 1712337"/>
              <a:gd name="connsiteY138" fmla="*/ 1004630 h 1559769"/>
              <a:gd name="connsiteX139" fmla="*/ 272268 w 1712337"/>
              <a:gd name="connsiteY139" fmla="*/ 1001349 h 1559769"/>
              <a:gd name="connsiteX140" fmla="*/ 267935 w 1712337"/>
              <a:gd name="connsiteY140" fmla="*/ 999380 h 1559769"/>
              <a:gd name="connsiteX141" fmla="*/ 263602 w 1712337"/>
              <a:gd name="connsiteY141" fmla="*/ 998724 h 1559769"/>
              <a:gd name="connsiteX142" fmla="*/ 259269 w 1712337"/>
              <a:gd name="connsiteY142" fmla="*/ 998724 h 1559769"/>
              <a:gd name="connsiteX143" fmla="*/ 253491 w 1712337"/>
              <a:gd name="connsiteY143" fmla="*/ 999380 h 1559769"/>
              <a:gd name="connsiteX144" fmla="*/ 249158 w 1712337"/>
              <a:gd name="connsiteY144" fmla="*/ 1001349 h 1559769"/>
              <a:gd name="connsiteX145" fmla="*/ 244103 w 1712337"/>
              <a:gd name="connsiteY145" fmla="*/ 1004630 h 1559769"/>
              <a:gd name="connsiteX146" fmla="*/ 239769 w 1712337"/>
              <a:gd name="connsiteY146" fmla="*/ 1008567 h 1559769"/>
              <a:gd name="connsiteX147" fmla="*/ 234714 w 1712337"/>
              <a:gd name="connsiteY147" fmla="*/ 1013161 h 1559769"/>
              <a:gd name="connsiteX148" fmla="*/ 230381 w 1712337"/>
              <a:gd name="connsiteY148" fmla="*/ 1019066 h 1559769"/>
              <a:gd name="connsiteX149" fmla="*/ 226770 w 1712337"/>
              <a:gd name="connsiteY149" fmla="*/ 1026284 h 1559769"/>
              <a:gd name="connsiteX150" fmla="*/ 221714 w 1712337"/>
              <a:gd name="connsiteY150" fmla="*/ 1034159 h 1559769"/>
              <a:gd name="connsiteX151" fmla="*/ 213770 w 1712337"/>
              <a:gd name="connsiteY151" fmla="*/ 1042689 h 1559769"/>
              <a:gd name="connsiteX152" fmla="*/ 204382 w 1712337"/>
              <a:gd name="connsiteY152" fmla="*/ 1052532 h 1559769"/>
              <a:gd name="connsiteX153" fmla="*/ 197882 w 1712337"/>
              <a:gd name="connsiteY153" fmla="*/ 1057782 h 1559769"/>
              <a:gd name="connsiteX154" fmla="*/ 191382 w 1712337"/>
              <a:gd name="connsiteY154" fmla="*/ 1062375 h 1559769"/>
              <a:gd name="connsiteX155" fmla="*/ 183438 w 1712337"/>
              <a:gd name="connsiteY155" fmla="*/ 1066312 h 1559769"/>
              <a:gd name="connsiteX156" fmla="*/ 174771 w 1712337"/>
              <a:gd name="connsiteY156" fmla="*/ 1070249 h 1559769"/>
              <a:gd name="connsiteX157" fmla="*/ 166105 w 1712337"/>
              <a:gd name="connsiteY157" fmla="*/ 1074186 h 1559769"/>
              <a:gd name="connsiteX158" fmla="*/ 155272 w 1712337"/>
              <a:gd name="connsiteY158" fmla="*/ 1076155 h 1559769"/>
              <a:gd name="connsiteX159" fmla="*/ 144439 w 1712337"/>
              <a:gd name="connsiteY159" fmla="*/ 1078124 h 1559769"/>
              <a:gd name="connsiteX160" fmla="*/ 132884 w 1712337"/>
              <a:gd name="connsiteY160" fmla="*/ 1079436 h 1559769"/>
              <a:gd name="connsiteX161" fmla="*/ 119162 w 1712337"/>
              <a:gd name="connsiteY161" fmla="*/ 1078124 h 1559769"/>
              <a:gd name="connsiteX162" fmla="*/ 106162 w 1712337"/>
              <a:gd name="connsiteY162" fmla="*/ 1075499 h 1559769"/>
              <a:gd name="connsiteX163" fmla="*/ 93163 w 1712337"/>
              <a:gd name="connsiteY163" fmla="*/ 1072218 h 1559769"/>
              <a:gd name="connsiteX164" fmla="*/ 80885 w 1712337"/>
              <a:gd name="connsiteY164" fmla="*/ 1066312 h 1559769"/>
              <a:gd name="connsiteX165" fmla="*/ 69330 w 1712337"/>
              <a:gd name="connsiteY165" fmla="*/ 1060406 h 1559769"/>
              <a:gd name="connsiteX166" fmla="*/ 58497 w 1712337"/>
              <a:gd name="connsiteY166" fmla="*/ 1052532 h 1559769"/>
              <a:gd name="connsiteX167" fmla="*/ 48386 w 1712337"/>
              <a:gd name="connsiteY167" fmla="*/ 1044002 h 1559769"/>
              <a:gd name="connsiteX168" fmla="*/ 43338 w 1712337"/>
              <a:gd name="connsiteY168" fmla="*/ 1039062 h 1559769"/>
              <a:gd name="connsiteX169" fmla="*/ 40427 w 1712337"/>
              <a:gd name="connsiteY169" fmla="*/ 1035453 h 1559769"/>
              <a:gd name="connsiteX170" fmla="*/ 31764 w 1712337"/>
              <a:gd name="connsiteY170" fmla="*/ 1024954 h 1559769"/>
              <a:gd name="connsiteX171" fmla="*/ 23823 w 1712337"/>
              <a:gd name="connsiteY171" fmla="*/ 1013141 h 1559769"/>
              <a:gd name="connsiteX172" fmla="*/ 19822 w 1712337"/>
              <a:gd name="connsiteY172" fmla="*/ 1005867 h 1559769"/>
              <a:gd name="connsiteX173" fmla="*/ 16609 w 1712337"/>
              <a:gd name="connsiteY173" fmla="*/ 999380 h 1559769"/>
              <a:gd name="connsiteX174" fmla="*/ 13923 w 1712337"/>
              <a:gd name="connsiteY174" fmla="*/ 994228 h 1559769"/>
              <a:gd name="connsiteX175" fmla="*/ 10829 w 1712337"/>
              <a:gd name="connsiteY175" fmla="*/ 987548 h 1559769"/>
              <a:gd name="connsiteX176" fmla="*/ 6497 w 1712337"/>
              <a:gd name="connsiteY176" fmla="*/ 973768 h 1559769"/>
              <a:gd name="connsiteX177" fmla="*/ 3610 w 1712337"/>
              <a:gd name="connsiteY177" fmla="*/ 959330 h 1559769"/>
              <a:gd name="connsiteX178" fmla="*/ 1444 w 1712337"/>
              <a:gd name="connsiteY178" fmla="*/ 944237 h 1559769"/>
              <a:gd name="connsiteX179" fmla="*/ 0 w 1712337"/>
              <a:gd name="connsiteY179" fmla="*/ 928488 h 1559769"/>
              <a:gd name="connsiteX180" fmla="*/ 1444 w 1712337"/>
              <a:gd name="connsiteY180" fmla="*/ 914050 h 1559769"/>
              <a:gd name="connsiteX181" fmla="*/ 3610 w 1712337"/>
              <a:gd name="connsiteY181" fmla="*/ 898301 h 1559769"/>
              <a:gd name="connsiteX182" fmla="*/ 6497 w 1712337"/>
              <a:gd name="connsiteY182" fmla="*/ 884520 h 1559769"/>
              <a:gd name="connsiteX183" fmla="*/ 10829 w 1712337"/>
              <a:gd name="connsiteY183" fmla="*/ 870739 h 1559769"/>
              <a:gd name="connsiteX184" fmla="*/ 16604 w 1712337"/>
              <a:gd name="connsiteY184" fmla="*/ 856958 h 1559769"/>
              <a:gd name="connsiteX185" fmla="*/ 23823 w 1712337"/>
              <a:gd name="connsiteY185" fmla="*/ 844490 h 1559769"/>
              <a:gd name="connsiteX186" fmla="*/ 31764 w 1712337"/>
              <a:gd name="connsiteY186" fmla="*/ 833334 h 1559769"/>
              <a:gd name="connsiteX187" fmla="*/ 40427 w 1712337"/>
              <a:gd name="connsiteY187" fmla="*/ 822834 h 1559769"/>
              <a:gd name="connsiteX188" fmla="*/ 48367 w 1712337"/>
              <a:gd name="connsiteY188" fmla="*/ 812991 h 1559769"/>
              <a:gd name="connsiteX189" fmla="*/ 59196 w 1712337"/>
              <a:gd name="connsiteY189" fmla="*/ 804460 h 1559769"/>
              <a:gd name="connsiteX190" fmla="*/ 70024 w 1712337"/>
              <a:gd name="connsiteY190" fmla="*/ 796585 h 1559769"/>
              <a:gd name="connsiteX191" fmla="*/ 82296 w 1712337"/>
              <a:gd name="connsiteY191" fmla="*/ 790679 h 1559769"/>
              <a:gd name="connsiteX192" fmla="*/ 93847 w 1712337"/>
              <a:gd name="connsiteY192" fmla="*/ 785429 h 1559769"/>
              <a:gd name="connsiteX193" fmla="*/ 106841 w 1712337"/>
              <a:gd name="connsiteY193" fmla="*/ 781492 h 1559769"/>
              <a:gd name="connsiteX194" fmla="*/ 119835 w 1712337"/>
              <a:gd name="connsiteY194" fmla="*/ 779523 h 1559769"/>
              <a:gd name="connsiteX195" fmla="*/ 134273 w 1712337"/>
              <a:gd name="connsiteY195" fmla="*/ 778867 h 1559769"/>
              <a:gd name="connsiteX196" fmla="*/ 145823 w 1712337"/>
              <a:gd name="connsiteY196" fmla="*/ 778867 h 1559769"/>
              <a:gd name="connsiteX197" fmla="*/ 156652 w 1712337"/>
              <a:gd name="connsiteY197" fmla="*/ 780835 h 1559769"/>
              <a:gd name="connsiteX198" fmla="*/ 166036 w 1712337"/>
              <a:gd name="connsiteY198" fmla="*/ 783460 h 1559769"/>
              <a:gd name="connsiteX199" fmla="*/ 176141 w 1712337"/>
              <a:gd name="connsiteY199" fmla="*/ 786741 h 1559769"/>
              <a:gd name="connsiteX200" fmla="*/ 176861 w 1712337"/>
              <a:gd name="connsiteY200" fmla="*/ 787067 h 1559769"/>
              <a:gd name="connsiteX201" fmla="*/ 183456 w 1712337"/>
              <a:gd name="connsiteY201" fmla="*/ 790065 h 1559769"/>
              <a:gd name="connsiteX202" fmla="*/ 187681 w 1712337"/>
              <a:gd name="connsiteY202" fmla="*/ 792508 h 1559769"/>
              <a:gd name="connsiteX203" fmla="*/ 192025 w 1712337"/>
              <a:gd name="connsiteY203" fmla="*/ 795272 h 1559769"/>
              <a:gd name="connsiteX204" fmla="*/ 198522 w 1712337"/>
              <a:gd name="connsiteY204" fmla="*/ 800522 h 1559769"/>
              <a:gd name="connsiteX205" fmla="*/ 205019 w 1712337"/>
              <a:gd name="connsiteY205" fmla="*/ 805116 h 1559769"/>
              <a:gd name="connsiteX206" fmla="*/ 215125 w 1712337"/>
              <a:gd name="connsiteY206" fmla="*/ 814959 h 1559769"/>
              <a:gd name="connsiteX207" fmla="*/ 221622 w 1712337"/>
              <a:gd name="connsiteY207" fmla="*/ 822834 h 1559769"/>
              <a:gd name="connsiteX208" fmla="*/ 226676 w 1712337"/>
              <a:gd name="connsiteY208" fmla="*/ 831365 h 1559769"/>
              <a:gd name="connsiteX209" fmla="*/ 231007 w 1712337"/>
              <a:gd name="connsiteY209" fmla="*/ 838584 h 1559769"/>
              <a:gd name="connsiteX210" fmla="*/ 234593 w 1712337"/>
              <a:gd name="connsiteY210" fmla="*/ 842386 h 1559769"/>
              <a:gd name="connsiteX211" fmla="*/ 234714 w 1712337"/>
              <a:gd name="connsiteY211" fmla="*/ 842551 h 1559769"/>
              <a:gd name="connsiteX212" fmla="*/ 239047 w 1712337"/>
              <a:gd name="connsiteY212" fmla="*/ 847800 h 1559769"/>
              <a:gd name="connsiteX213" fmla="*/ 239343 w 1712337"/>
              <a:gd name="connsiteY213" fmla="*/ 848030 h 1559769"/>
              <a:gd name="connsiteX214" fmla="*/ 239670 w 1712337"/>
              <a:gd name="connsiteY214" fmla="*/ 848427 h 1559769"/>
              <a:gd name="connsiteX215" fmla="*/ 241136 w 1712337"/>
              <a:gd name="connsiteY215" fmla="*/ 849427 h 1559769"/>
              <a:gd name="connsiteX216" fmla="*/ 244103 w 1712337"/>
              <a:gd name="connsiteY216" fmla="*/ 851737 h 1559769"/>
              <a:gd name="connsiteX217" fmla="*/ 248436 w 1712337"/>
              <a:gd name="connsiteY217" fmla="*/ 854362 h 1559769"/>
              <a:gd name="connsiteX218" fmla="*/ 249287 w 1712337"/>
              <a:gd name="connsiteY218" fmla="*/ 854693 h 1559769"/>
              <a:gd name="connsiteX219" fmla="*/ 249776 w 1712337"/>
              <a:gd name="connsiteY219" fmla="*/ 854990 h 1559769"/>
              <a:gd name="connsiteX220" fmla="*/ 254830 w 1712337"/>
              <a:gd name="connsiteY220" fmla="*/ 856958 h 1559769"/>
              <a:gd name="connsiteX221" fmla="*/ 259161 w 1712337"/>
              <a:gd name="connsiteY221" fmla="*/ 858271 h 1559769"/>
              <a:gd name="connsiteX222" fmla="*/ 264214 w 1712337"/>
              <a:gd name="connsiteY222" fmla="*/ 858271 h 1559769"/>
              <a:gd name="connsiteX223" fmla="*/ 268546 w 1712337"/>
              <a:gd name="connsiteY223" fmla="*/ 856958 h 1559769"/>
              <a:gd name="connsiteX224" fmla="*/ 272877 w 1712337"/>
              <a:gd name="connsiteY224" fmla="*/ 854990 h 1559769"/>
              <a:gd name="connsiteX225" fmla="*/ 276487 w 1712337"/>
              <a:gd name="connsiteY225" fmla="*/ 852365 h 1559769"/>
              <a:gd name="connsiteX226" fmla="*/ 279374 w 1712337"/>
              <a:gd name="connsiteY226" fmla="*/ 848427 h 1559769"/>
              <a:gd name="connsiteX227" fmla="*/ 281540 w 1712337"/>
              <a:gd name="connsiteY227" fmla="*/ 843177 h 1559769"/>
              <a:gd name="connsiteX228" fmla="*/ 283706 w 1712337"/>
              <a:gd name="connsiteY228" fmla="*/ 837271 h 1559769"/>
              <a:gd name="connsiteX229" fmla="*/ 285149 w 1712337"/>
              <a:gd name="connsiteY229" fmla="*/ 830709 h 1559769"/>
              <a:gd name="connsiteX230" fmla="*/ 285871 w 1712337"/>
              <a:gd name="connsiteY230" fmla="*/ 823490 h 1559769"/>
              <a:gd name="connsiteX231" fmla="*/ 285871 w 1712337"/>
              <a:gd name="connsiteY231" fmla="*/ 261756 h 1559769"/>
              <a:gd name="connsiteX232" fmla="*/ 283111 w 1712337"/>
              <a:gd name="connsiteY232" fmla="*/ 261756 h 1559769"/>
              <a:gd name="connsiteX233" fmla="*/ 283101 w 1712337"/>
              <a:gd name="connsiteY233" fmla="*/ 259196 h 1559769"/>
              <a:gd name="connsiteX234" fmla="*/ 863029 w 1712337"/>
              <a:gd name="connsiteY234" fmla="*/ 259196 h 1559769"/>
              <a:gd name="connsiteX235" fmla="*/ 870251 w 1712337"/>
              <a:gd name="connsiteY235" fmla="*/ 257883 h 1559769"/>
              <a:gd name="connsiteX236" fmla="*/ 878195 w 1712337"/>
              <a:gd name="connsiteY236" fmla="*/ 257227 h 1559769"/>
              <a:gd name="connsiteX237" fmla="*/ 883972 w 1712337"/>
              <a:gd name="connsiteY237" fmla="*/ 255258 h 1559769"/>
              <a:gd name="connsiteX238" fmla="*/ 889750 w 1712337"/>
              <a:gd name="connsiteY238" fmla="*/ 253290 h 1559769"/>
              <a:gd name="connsiteX239" fmla="*/ 894083 w 1712337"/>
              <a:gd name="connsiteY239" fmla="*/ 250665 h 1559769"/>
              <a:gd name="connsiteX240" fmla="*/ 896972 w 1712337"/>
              <a:gd name="connsiteY240" fmla="*/ 247384 h 1559769"/>
              <a:gd name="connsiteX241" fmla="*/ 899139 w 1712337"/>
              <a:gd name="connsiteY241" fmla="*/ 243447 h 1559769"/>
              <a:gd name="connsiteX242" fmla="*/ 900583 w 1712337"/>
              <a:gd name="connsiteY242" fmla="*/ 239510 h 1559769"/>
              <a:gd name="connsiteX243" fmla="*/ 900583 w 1712337"/>
              <a:gd name="connsiteY243" fmla="*/ 234916 h 1559769"/>
              <a:gd name="connsiteX244" fmla="*/ 899583 w 1712337"/>
              <a:gd name="connsiteY244" fmla="*/ 232188 h 1559769"/>
              <a:gd name="connsiteX245" fmla="*/ 900584 w 1712337"/>
              <a:gd name="connsiteY245" fmla="*/ 229457 h 1559769"/>
              <a:gd name="connsiteX246" fmla="*/ 900584 w 1712337"/>
              <a:gd name="connsiteY246" fmla="*/ 225518 h 1559769"/>
              <a:gd name="connsiteX247" fmla="*/ 899140 w 1712337"/>
              <a:gd name="connsiteY247" fmla="*/ 220922 h 1559769"/>
              <a:gd name="connsiteX248" fmla="*/ 896973 w 1712337"/>
              <a:gd name="connsiteY248" fmla="*/ 216984 h 1559769"/>
              <a:gd name="connsiteX249" fmla="*/ 894084 w 1712337"/>
              <a:gd name="connsiteY249" fmla="*/ 211732 h 1559769"/>
              <a:gd name="connsiteX250" fmla="*/ 889751 w 1712337"/>
              <a:gd name="connsiteY250" fmla="*/ 207793 h 1559769"/>
              <a:gd name="connsiteX251" fmla="*/ 883973 w 1712337"/>
              <a:gd name="connsiteY251" fmla="*/ 203198 h 1559769"/>
              <a:gd name="connsiteX252" fmla="*/ 878196 w 1712337"/>
              <a:gd name="connsiteY252" fmla="*/ 199259 h 1559769"/>
              <a:gd name="connsiteX253" fmla="*/ 871696 w 1712337"/>
              <a:gd name="connsiteY253" fmla="*/ 195320 h 1559769"/>
              <a:gd name="connsiteX254" fmla="*/ 861585 w 1712337"/>
              <a:gd name="connsiteY254" fmla="*/ 190068 h 1559769"/>
              <a:gd name="connsiteX255" fmla="*/ 852919 w 1712337"/>
              <a:gd name="connsiteY255" fmla="*/ 184160 h 1559769"/>
              <a:gd name="connsiteX256" fmla="*/ 842086 w 1712337"/>
              <a:gd name="connsiteY256" fmla="*/ 175626 h 1559769"/>
              <a:gd name="connsiteX257" fmla="*/ 837030 w 1712337"/>
              <a:gd name="connsiteY257" fmla="*/ 169718 h 1559769"/>
              <a:gd name="connsiteX258" fmla="*/ 831253 w 1712337"/>
              <a:gd name="connsiteY258" fmla="*/ 163810 h 1559769"/>
              <a:gd name="connsiteX259" fmla="*/ 826197 w 1712337"/>
              <a:gd name="connsiteY259" fmla="*/ 156588 h 1559769"/>
              <a:gd name="connsiteX260" fmla="*/ 821864 w 1712337"/>
              <a:gd name="connsiteY260" fmla="*/ 149367 h 1559769"/>
              <a:gd name="connsiteX261" fmla="*/ 818253 w 1712337"/>
              <a:gd name="connsiteY261" fmla="*/ 140177 h 1559769"/>
              <a:gd name="connsiteX262" fmla="*/ 815364 w 1712337"/>
              <a:gd name="connsiteY262" fmla="*/ 131643 h 1559769"/>
              <a:gd name="connsiteX263" fmla="*/ 813198 w 1712337"/>
              <a:gd name="connsiteY263" fmla="*/ 121796 h 1559769"/>
              <a:gd name="connsiteX264" fmla="*/ 813198 w 1712337"/>
              <a:gd name="connsiteY264" fmla="*/ 120722 h 1559769"/>
              <a:gd name="connsiteX265" fmla="*/ 813919 w 1712337"/>
              <a:gd name="connsiteY265" fmla="*/ 108271 h 1559769"/>
              <a:gd name="connsiteX266" fmla="*/ 816086 w 1712337"/>
              <a:gd name="connsiteY266" fmla="*/ 96460 h 1559769"/>
              <a:gd name="connsiteX267" fmla="*/ 820419 w 1712337"/>
              <a:gd name="connsiteY267" fmla="*/ 84648 h 1559769"/>
              <a:gd name="connsiteX268" fmla="*/ 826196 w 1712337"/>
              <a:gd name="connsiteY268" fmla="*/ 73493 h 1559769"/>
              <a:gd name="connsiteX269" fmla="*/ 832696 w 1712337"/>
              <a:gd name="connsiteY269" fmla="*/ 62994 h 1559769"/>
              <a:gd name="connsiteX270" fmla="*/ 841363 w 1712337"/>
              <a:gd name="connsiteY270" fmla="*/ 53151 h 1559769"/>
              <a:gd name="connsiteX271" fmla="*/ 850751 w 1712337"/>
              <a:gd name="connsiteY271" fmla="*/ 43308 h 1559769"/>
              <a:gd name="connsiteX272" fmla="*/ 861584 w 1712337"/>
              <a:gd name="connsiteY272" fmla="*/ 35434 h 1559769"/>
              <a:gd name="connsiteX273" fmla="*/ 873862 w 1712337"/>
              <a:gd name="connsiteY273" fmla="*/ 27560 h 1559769"/>
              <a:gd name="connsiteX274" fmla="*/ 885417 w 1712337"/>
              <a:gd name="connsiteY274" fmla="*/ 20998 h 1559769"/>
              <a:gd name="connsiteX275" fmla="*/ 899139 w 1712337"/>
              <a:gd name="connsiteY275" fmla="*/ 13780 h 1559769"/>
              <a:gd name="connsiteX276" fmla="*/ 914305 w 1712337"/>
              <a:gd name="connsiteY276" fmla="*/ 9186 h 1559769"/>
              <a:gd name="connsiteX277" fmla="*/ 929471 w 1712337"/>
              <a:gd name="connsiteY277" fmla="*/ 5249 h 1559769"/>
              <a:gd name="connsiteX278" fmla="*/ 944637 w 1712337"/>
              <a:gd name="connsiteY278" fmla="*/ 1968 h 1559769"/>
              <a:gd name="connsiteX279" fmla="*/ 961970 w 1712337"/>
              <a:gd name="connsiteY279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712337" h="1559769">
                <a:moveTo>
                  <a:pt x="961970" y="0"/>
                </a:moveTo>
                <a:lnTo>
                  <a:pt x="978581" y="0"/>
                </a:lnTo>
                <a:lnTo>
                  <a:pt x="995191" y="0"/>
                </a:lnTo>
                <a:lnTo>
                  <a:pt x="1011802" y="1968"/>
                </a:lnTo>
                <a:lnTo>
                  <a:pt x="1027690" y="5249"/>
                </a:lnTo>
                <a:lnTo>
                  <a:pt x="1042857" y="9186"/>
                </a:lnTo>
                <a:lnTo>
                  <a:pt x="1057301" y="13780"/>
                </a:lnTo>
                <a:lnTo>
                  <a:pt x="1071022" y="20998"/>
                </a:lnTo>
                <a:lnTo>
                  <a:pt x="1084022" y="27560"/>
                </a:lnTo>
                <a:lnTo>
                  <a:pt x="1095577" y="35434"/>
                </a:lnTo>
                <a:lnTo>
                  <a:pt x="1106410" y="43308"/>
                </a:lnTo>
                <a:lnTo>
                  <a:pt x="1116521" y="53151"/>
                </a:lnTo>
                <a:lnTo>
                  <a:pt x="1123743" y="62994"/>
                </a:lnTo>
                <a:lnTo>
                  <a:pt x="1131687" y="73493"/>
                </a:lnTo>
                <a:lnTo>
                  <a:pt x="1136743" y="84648"/>
                </a:lnTo>
                <a:lnTo>
                  <a:pt x="1141076" y="96460"/>
                </a:lnTo>
                <a:lnTo>
                  <a:pt x="1143243" y="108271"/>
                </a:lnTo>
                <a:lnTo>
                  <a:pt x="1144070" y="115410"/>
                </a:lnTo>
                <a:lnTo>
                  <a:pt x="1143243" y="121796"/>
                </a:lnTo>
                <a:lnTo>
                  <a:pt x="1141077" y="131643"/>
                </a:lnTo>
                <a:lnTo>
                  <a:pt x="1138910" y="140177"/>
                </a:lnTo>
                <a:lnTo>
                  <a:pt x="1134577" y="149367"/>
                </a:lnTo>
                <a:lnTo>
                  <a:pt x="1130244" y="156588"/>
                </a:lnTo>
                <a:lnTo>
                  <a:pt x="1125910" y="163810"/>
                </a:lnTo>
                <a:lnTo>
                  <a:pt x="1120855" y="169718"/>
                </a:lnTo>
                <a:lnTo>
                  <a:pt x="1115077" y="175626"/>
                </a:lnTo>
                <a:lnTo>
                  <a:pt x="1104244" y="184160"/>
                </a:lnTo>
                <a:lnTo>
                  <a:pt x="1094856" y="190068"/>
                </a:lnTo>
                <a:lnTo>
                  <a:pt x="1086189" y="195320"/>
                </a:lnTo>
                <a:lnTo>
                  <a:pt x="1078967" y="199259"/>
                </a:lnTo>
                <a:lnTo>
                  <a:pt x="1072468" y="203198"/>
                </a:lnTo>
                <a:lnTo>
                  <a:pt x="1066690" y="207793"/>
                </a:lnTo>
                <a:lnTo>
                  <a:pt x="1062357" y="211732"/>
                </a:lnTo>
                <a:lnTo>
                  <a:pt x="1059468" y="216984"/>
                </a:lnTo>
                <a:lnTo>
                  <a:pt x="1057301" y="220922"/>
                </a:lnTo>
                <a:lnTo>
                  <a:pt x="1057301" y="225518"/>
                </a:lnTo>
                <a:lnTo>
                  <a:pt x="1057301" y="229457"/>
                </a:lnTo>
                <a:lnTo>
                  <a:pt x="1057495" y="230510"/>
                </a:lnTo>
                <a:lnTo>
                  <a:pt x="1057301" y="230979"/>
                </a:lnTo>
                <a:lnTo>
                  <a:pt x="1057301" y="234916"/>
                </a:lnTo>
                <a:lnTo>
                  <a:pt x="1057301" y="239510"/>
                </a:lnTo>
                <a:lnTo>
                  <a:pt x="1058023" y="243447"/>
                </a:lnTo>
                <a:lnTo>
                  <a:pt x="1060189" y="247384"/>
                </a:lnTo>
                <a:lnTo>
                  <a:pt x="1063800" y="250665"/>
                </a:lnTo>
                <a:lnTo>
                  <a:pt x="1068134" y="253290"/>
                </a:lnTo>
                <a:lnTo>
                  <a:pt x="1072467" y="255258"/>
                </a:lnTo>
                <a:lnTo>
                  <a:pt x="1078967" y="257227"/>
                </a:lnTo>
                <a:lnTo>
                  <a:pt x="1086189" y="257883"/>
                </a:lnTo>
                <a:lnTo>
                  <a:pt x="1094855" y="259196"/>
                </a:lnTo>
                <a:lnTo>
                  <a:pt x="1712337" y="259196"/>
                </a:lnTo>
                <a:lnTo>
                  <a:pt x="1712337" y="1559769"/>
                </a:lnTo>
                <a:lnTo>
                  <a:pt x="1065967" y="1559769"/>
                </a:lnTo>
                <a:lnTo>
                  <a:pt x="1060189" y="1555175"/>
                </a:lnTo>
                <a:lnTo>
                  <a:pt x="1057301" y="1549926"/>
                </a:lnTo>
                <a:lnTo>
                  <a:pt x="1056189" y="1545381"/>
                </a:lnTo>
                <a:lnTo>
                  <a:pt x="1057210" y="1542907"/>
                </a:lnTo>
                <a:lnTo>
                  <a:pt x="1060099" y="1538970"/>
                </a:lnTo>
                <a:lnTo>
                  <a:pt x="1064432" y="1534376"/>
                </a:lnTo>
                <a:lnTo>
                  <a:pt x="1070210" y="1530439"/>
                </a:lnTo>
                <a:lnTo>
                  <a:pt x="1076710" y="1526502"/>
                </a:lnTo>
                <a:lnTo>
                  <a:pt x="1083932" y="1522565"/>
                </a:lnTo>
                <a:lnTo>
                  <a:pt x="1092598" y="1517315"/>
                </a:lnTo>
                <a:lnTo>
                  <a:pt x="1101987" y="1511410"/>
                </a:lnTo>
                <a:lnTo>
                  <a:pt x="1112820" y="1502879"/>
                </a:lnTo>
                <a:lnTo>
                  <a:pt x="1118597" y="1496973"/>
                </a:lnTo>
                <a:lnTo>
                  <a:pt x="1123653" y="1491068"/>
                </a:lnTo>
                <a:lnTo>
                  <a:pt x="1127986" y="1483849"/>
                </a:lnTo>
                <a:lnTo>
                  <a:pt x="1132319" y="1475975"/>
                </a:lnTo>
                <a:lnTo>
                  <a:pt x="1136652" y="1467445"/>
                </a:lnTo>
                <a:lnTo>
                  <a:pt x="1138819" y="1458914"/>
                </a:lnTo>
                <a:lnTo>
                  <a:pt x="1140922" y="1449362"/>
                </a:lnTo>
                <a:lnTo>
                  <a:pt x="1141076" y="1448872"/>
                </a:lnTo>
                <a:lnTo>
                  <a:pt x="1143243" y="1439029"/>
                </a:lnTo>
                <a:lnTo>
                  <a:pt x="1143243" y="1428530"/>
                </a:lnTo>
                <a:lnTo>
                  <a:pt x="1143243" y="1415406"/>
                </a:lnTo>
                <a:lnTo>
                  <a:pt x="1140354" y="1403595"/>
                </a:lnTo>
                <a:lnTo>
                  <a:pt x="1136743" y="1391783"/>
                </a:lnTo>
                <a:lnTo>
                  <a:pt x="1130243" y="1381284"/>
                </a:lnTo>
                <a:lnTo>
                  <a:pt x="1123743" y="1370785"/>
                </a:lnTo>
                <a:lnTo>
                  <a:pt x="1115077" y="1360942"/>
                </a:lnTo>
                <a:lnTo>
                  <a:pt x="1105688" y="1351756"/>
                </a:lnTo>
                <a:lnTo>
                  <a:pt x="1094855" y="1343225"/>
                </a:lnTo>
                <a:lnTo>
                  <a:pt x="1084022" y="1335351"/>
                </a:lnTo>
                <a:lnTo>
                  <a:pt x="1071022" y="1328133"/>
                </a:lnTo>
                <a:lnTo>
                  <a:pt x="1057301" y="1322227"/>
                </a:lnTo>
                <a:lnTo>
                  <a:pt x="1042857" y="1316321"/>
                </a:lnTo>
                <a:lnTo>
                  <a:pt x="1027690" y="1312384"/>
                </a:lnTo>
                <a:lnTo>
                  <a:pt x="1011802" y="1309759"/>
                </a:lnTo>
                <a:lnTo>
                  <a:pt x="995191" y="1307791"/>
                </a:lnTo>
                <a:lnTo>
                  <a:pt x="978581" y="1307791"/>
                </a:lnTo>
                <a:lnTo>
                  <a:pt x="961248" y="1307791"/>
                </a:lnTo>
                <a:lnTo>
                  <a:pt x="944637" y="1309759"/>
                </a:lnTo>
                <a:lnTo>
                  <a:pt x="928749" y="1312384"/>
                </a:lnTo>
                <a:lnTo>
                  <a:pt x="913583" y="1316321"/>
                </a:lnTo>
                <a:lnTo>
                  <a:pt x="899139" y="1322227"/>
                </a:lnTo>
                <a:lnTo>
                  <a:pt x="885417" y="1328133"/>
                </a:lnTo>
                <a:lnTo>
                  <a:pt x="872417" y="1335351"/>
                </a:lnTo>
                <a:lnTo>
                  <a:pt x="860862" y="1343225"/>
                </a:lnTo>
                <a:lnTo>
                  <a:pt x="850751" y="1351756"/>
                </a:lnTo>
                <a:lnTo>
                  <a:pt x="841363" y="1360942"/>
                </a:lnTo>
                <a:lnTo>
                  <a:pt x="832696" y="1370785"/>
                </a:lnTo>
                <a:lnTo>
                  <a:pt x="826196" y="1381284"/>
                </a:lnTo>
                <a:lnTo>
                  <a:pt x="819697" y="1391783"/>
                </a:lnTo>
                <a:lnTo>
                  <a:pt x="816086" y="1403595"/>
                </a:lnTo>
                <a:lnTo>
                  <a:pt x="813197" y="1415406"/>
                </a:lnTo>
                <a:lnTo>
                  <a:pt x="813197" y="1417082"/>
                </a:lnTo>
                <a:lnTo>
                  <a:pt x="811662" y="1425448"/>
                </a:lnTo>
                <a:lnTo>
                  <a:pt x="810940" y="1437916"/>
                </a:lnTo>
                <a:lnTo>
                  <a:pt x="810940" y="1449071"/>
                </a:lnTo>
                <a:lnTo>
                  <a:pt x="813106" y="1458914"/>
                </a:lnTo>
                <a:lnTo>
                  <a:pt x="815995" y="1467445"/>
                </a:lnTo>
                <a:lnTo>
                  <a:pt x="819606" y="1475975"/>
                </a:lnTo>
                <a:lnTo>
                  <a:pt x="823939" y="1483849"/>
                </a:lnTo>
                <a:lnTo>
                  <a:pt x="828995" y="1491068"/>
                </a:lnTo>
                <a:lnTo>
                  <a:pt x="834772" y="1496973"/>
                </a:lnTo>
                <a:lnTo>
                  <a:pt x="839828" y="1502879"/>
                </a:lnTo>
                <a:lnTo>
                  <a:pt x="850661" y="1511410"/>
                </a:lnTo>
                <a:lnTo>
                  <a:pt x="859327" y="1517315"/>
                </a:lnTo>
                <a:lnTo>
                  <a:pt x="869438" y="1522565"/>
                </a:lnTo>
                <a:lnTo>
                  <a:pt x="875938" y="1526502"/>
                </a:lnTo>
                <a:lnTo>
                  <a:pt x="881715" y="1530439"/>
                </a:lnTo>
                <a:lnTo>
                  <a:pt x="887493" y="1534376"/>
                </a:lnTo>
                <a:lnTo>
                  <a:pt x="891826" y="1538970"/>
                </a:lnTo>
                <a:lnTo>
                  <a:pt x="894715" y="1542907"/>
                </a:lnTo>
                <a:lnTo>
                  <a:pt x="896882" y="1548156"/>
                </a:lnTo>
                <a:lnTo>
                  <a:pt x="898174" y="1551679"/>
                </a:lnTo>
                <a:lnTo>
                  <a:pt x="896250" y="1555175"/>
                </a:lnTo>
                <a:lnTo>
                  <a:pt x="890472" y="1559769"/>
                </a:lnTo>
                <a:lnTo>
                  <a:pt x="285871" y="1559769"/>
                </a:lnTo>
                <a:lnTo>
                  <a:pt x="285871" y="1034797"/>
                </a:lnTo>
                <a:lnTo>
                  <a:pt x="285268" y="1028220"/>
                </a:lnTo>
                <a:lnTo>
                  <a:pt x="285268" y="1026284"/>
                </a:lnTo>
                <a:lnTo>
                  <a:pt x="283824" y="1019066"/>
                </a:lnTo>
                <a:lnTo>
                  <a:pt x="281657" y="1013161"/>
                </a:lnTo>
                <a:lnTo>
                  <a:pt x="278768" y="1008567"/>
                </a:lnTo>
                <a:lnTo>
                  <a:pt x="277062" y="1006707"/>
                </a:lnTo>
                <a:lnTo>
                  <a:pt x="276487" y="1005923"/>
                </a:lnTo>
                <a:lnTo>
                  <a:pt x="276055" y="1005609"/>
                </a:lnTo>
                <a:lnTo>
                  <a:pt x="275157" y="1004630"/>
                </a:lnTo>
                <a:lnTo>
                  <a:pt x="272268" y="1001349"/>
                </a:lnTo>
                <a:lnTo>
                  <a:pt x="267935" y="999380"/>
                </a:lnTo>
                <a:lnTo>
                  <a:pt x="263602" y="998724"/>
                </a:lnTo>
                <a:lnTo>
                  <a:pt x="259269" y="998724"/>
                </a:lnTo>
                <a:lnTo>
                  <a:pt x="253491" y="999380"/>
                </a:lnTo>
                <a:lnTo>
                  <a:pt x="249158" y="1001349"/>
                </a:lnTo>
                <a:lnTo>
                  <a:pt x="244103" y="1004630"/>
                </a:lnTo>
                <a:lnTo>
                  <a:pt x="239769" y="1008567"/>
                </a:lnTo>
                <a:lnTo>
                  <a:pt x="234714" y="1013161"/>
                </a:lnTo>
                <a:lnTo>
                  <a:pt x="230381" y="1019066"/>
                </a:lnTo>
                <a:lnTo>
                  <a:pt x="226770" y="1026284"/>
                </a:lnTo>
                <a:lnTo>
                  <a:pt x="221714" y="1034159"/>
                </a:lnTo>
                <a:lnTo>
                  <a:pt x="213770" y="1042689"/>
                </a:lnTo>
                <a:lnTo>
                  <a:pt x="204382" y="1052532"/>
                </a:lnTo>
                <a:lnTo>
                  <a:pt x="197882" y="1057782"/>
                </a:lnTo>
                <a:lnTo>
                  <a:pt x="191382" y="1062375"/>
                </a:lnTo>
                <a:lnTo>
                  <a:pt x="183438" y="1066312"/>
                </a:lnTo>
                <a:lnTo>
                  <a:pt x="174771" y="1070249"/>
                </a:lnTo>
                <a:lnTo>
                  <a:pt x="166105" y="1074186"/>
                </a:lnTo>
                <a:lnTo>
                  <a:pt x="155272" y="1076155"/>
                </a:lnTo>
                <a:lnTo>
                  <a:pt x="144439" y="1078124"/>
                </a:lnTo>
                <a:lnTo>
                  <a:pt x="132884" y="1079436"/>
                </a:lnTo>
                <a:lnTo>
                  <a:pt x="119162" y="1078124"/>
                </a:lnTo>
                <a:lnTo>
                  <a:pt x="106162" y="1075499"/>
                </a:lnTo>
                <a:lnTo>
                  <a:pt x="93163" y="1072218"/>
                </a:lnTo>
                <a:lnTo>
                  <a:pt x="80885" y="1066312"/>
                </a:lnTo>
                <a:lnTo>
                  <a:pt x="69330" y="1060406"/>
                </a:lnTo>
                <a:lnTo>
                  <a:pt x="58497" y="1052532"/>
                </a:lnTo>
                <a:lnTo>
                  <a:pt x="48386" y="1044002"/>
                </a:lnTo>
                <a:lnTo>
                  <a:pt x="43338" y="1039062"/>
                </a:lnTo>
                <a:lnTo>
                  <a:pt x="40427" y="1035453"/>
                </a:lnTo>
                <a:lnTo>
                  <a:pt x="31764" y="1024954"/>
                </a:lnTo>
                <a:lnTo>
                  <a:pt x="23823" y="1013141"/>
                </a:lnTo>
                <a:lnTo>
                  <a:pt x="19822" y="1005867"/>
                </a:lnTo>
                <a:lnTo>
                  <a:pt x="16609" y="999380"/>
                </a:lnTo>
                <a:lnTo>
                  <a:pt x="13923" y="994228"/>
                </a:lnTo>
                <a:lnTo>
                  <a:pt x="10829" y="987548"/>
                </a:lnTo>
                <a:lnTo>
                  <a:pt x="6497" y="973768"/>
                </a:lnTo>
                <a:lnTo>
                  <a:pt x="3610" y="959330"/>
                </a:lnTo>
                <a:lnTo>
                  <a:pt x="1444" y="944237"/>
                </a:lnTo>
                <a:lnTo>
                  <a:pt x="0" y="928488"/>
                </a:lnTo>
                <a:lnTo>
                  <a:pt x="1444" y="914050"/>
                </a:lnTo>
                <a:lnTo>
                  <a:pt x="3610" y="898301"/>
                </a:lnTo>
                <a:lnTo>
                  <a:pt x="6497" y="884520"/>
                </a:lnTo>
                <a:lnTo>
                  <a:pt x="10829" y="870739"/>
                </a:lnTo>
                <a:lnTo>
                  <a:pt x="16604" y="856958"/>
                </a:lnTo>
                <a:lnTo>
                  <a:pt x="23823" y="844490"/>
                </a:lnTo>
                <a:lnTo>
                  <a:pt x="31764" y="833334"/>
                </a:lnTo>
                <a:lnTo>
                  <a:pt x="40427" y="822834"/>
                </a:lnTo>
                <a:lnTo>
                  <a:pt x="48367" y="812991"/>
                </a:lnTo>
                <a:lnTo>
                  <a:pt x="59196" y="804460"/>
                </a:lnTo>
                <a:lnTo>
                  <a:pt x="70024" y="796585"/>
                </a:lnTo>
                <a:lnTo>
                  <a:pt x="82296" y="790679"/>
                </a:lnTo>
                <a:lnTo>
                  <a:pt x="93847" y="785429"/>
                </a:lnTo>
                <a:lnTo>
                  <a:pt x="106841" y="781492"/>
                </a:lnTo>
                <a:lnTo>
                  <a:pt x="119835" y="779523"/>
                </a:lnTo>
                <a:lnTo>
                  <a:pt x="134273" y="778867"/>
                </a:lnTo>
                <a:lnTo>
                  <a:pt x="145823" y="778867"/>
                </a:lnTo>
                <a:lnTo>
                  <a:pt x="156652" y="780835"/>
                </a:lnTo>
                <a:lnTo>
                  <a:pt x="166036" y="783460"/>
                </a:lnTo>
                <a:lnTo>
                  <a:pt x="176141" y="786741"/>
                </a:lnTo>
                <a:lnTo>
                  <a:pt x="176861" y="787067"/>
                </a:lnTo>
                <a:lnTo>
                  <a:pt x="183456" y="790065"/>
                </a:lnTo>
                <a:lnTo>
                  <a:pt x="187681" y="792508"/>
                </a:lnTo>
                <a:lnTo>
                  <a:pt x="192025" y="795272"/>
                </a:lnTo>
                <a:lnTo>
                  <a:pt x="198522" y="800522"/>
                </a:lnTo>
                <a:lnTo>
                  <a:pt x="205019" y="805116"/>
                </a:lnTo>
                <a:lnTo>
                  <a:pt x="215125" y="814959"/>
                </a:lnTo>
                <a:lnTo>
                  <a:pt x="221622" y="822834"/>
                </a:lnTo>
                <a:lnTo>
                  <a:pt x="226676" y="831365"/>
                </a:lnTo>
                <a:lnTo>
                  <a:pt x="231007" y="838584"/>
                </a:lnTo>
                <a:lnTo>
                  <a:pt x="234593" y="842386"/>
                </a:lnTo>
                <a:lnTo>
                  <a:pt x="234714" y="842551"/>
                </a:lnTo>
                <a:lnTo>
                  <a:pt x="239047" y="847800"/>
                </a:lnTo>
                <a:lnTo>
                  <a:pt x="239343" y="848030"/>
                </a:lnTo>
                <a:lnTo>
                  <a:pt x="239670" y="848427"/>
                </a:lnTo>
                <a:lnTo>
                  <a:pt x="241136" y="849427"/>
                </a:lnTo>
                <a:lnTo>
                  <a:pt x="244103" y="851737"/>
                </a:lnTo>
                <a:lnTo>
                  <a:pt x="248436" y="854362"/>
                </a:lnTo>
                <a:lnTo>
                  <a:pt x="249287" y="854693"/>
                </a:lnTo>
                <a:lnTo>
                  <a:pt x="249776" y="854990"/>
                </a:lnTo>
                <a:lnTo>
                  <a:pt x="254830" y="856958"/>
                </a:lnTo>
                <a:lnTo>
                  <a:pt x="259161" y="858271"/>
                </a:lnTo>
                <a:lnTo>
                  <a:pt x="264214" y="858271"/>
                </a:lnTo>
                <a:lnTo>
                  <a:pt x="268546" y="856958"/>
                </a:lnTo>
                <a:lnTo>
                  <a:pt x="272877" y="854990"/>
                </a:lnTo>
                <a:lnTo>
                  <a:pt x="276487" y="852365"/>
                </a:lnTo>
                <a:lnTo>
                  <a:pt x="279374" y="848427"/>
                </a:lnTo>
                <a:lnTo>
                  <a:pt x="281540" y="843177"/>
                </a:lnTo>
                <a:lnTo>
                  <a:pt x="283706" y="837271"/>
                </a:lnTo>
                <a:lnTo>
                  <a:pt x="285149" y="830709"/>
                </a:lnTo>
                <a:lnTo>
                  <a:pt x="285871" y="823490"/>
                </a:lnTo>
                <a:lnTo>
                  <a:pt x="285871" y="261756"/>
                </a:lnTo>
                <a:lnTo>
                  <a:pt x="283111" y="261756"/>
                </a:lnTo>
                <a:lnTo>
                  <a:pt x="283101" y="259196"/>
                </a:lnTo>
                <a:lnTo>
                  <a:pt x="863029" y="259196"/>
                </a:lnTo>
                <a:lnTo>
                  <a:pt x="870251" y="257883"/>
                </a:lnTo>
                <a:lnTo>
                  <a:pt x="878195" y="257227"/>
                </a:lnTo>
                <a:lnTo>
                  <a:pt x="883972" y="255258"/>
                </a:lnTo>
                <a:lnTo>
                  <a:pt x="889750" y="253290"/>
                </a:lnTo>
                <a:lnTo>
                  <a:pt x="894083" y="250665"/>
                </a:lnTo>
                <a:lnTo>
                  <a:pt x="896972" y="247384"/>
                </a:lnTo>
                <a:lnTo>
                  <a:pt x="899139" y="243447"/>
                </a:lnTo>
                <a:lnTo>
                  <a:pt x="900583" y="239510"/>
                </a:lnTo>
                <a:lnTo>
                  <a:pt x="900583" y="234916"/>
                </a:lnTo>
                <a:lnTo>
                  <a:pt x="899583" y="232188"/>
                </a:lnTo>
                <a:lnTo>
                  <a:pt x="900584" y="229457"/>
                </a:lnTo>
                <a:lnTo>
                  <a:pt x="900584" y="225518"/>
                </a:lnTo>
                <a:lnTo>
                  <a:pt x="899140" y="220922"/>
                </a:lnTo>
                <a:lnTo>
                  <a:pt x="896973" y="216984"/>
                </a:lnTo>
                <a:lnTo>
                  <a:pt x="894084" y="211732"/>
                </a:lnTo>
                <a:lnTo>
                  <a:pt x="889751" y="207793"/>
                </a:lnTo>
                <a:lnTo>
                  <a:pt x="883973" y="203198"/>
                </a:lnTo>
                <a:lnTo>
                  <a:pt x="878196" y="199259"/>
                </a:lnTo>
                <a:lnTo>
                  <a:pt x="871696" y="195320"/>
                </a:lnTo>
                <a:lnTo>
                  <a:pt x="861585" y="190068"/>
                </a:lnTo>
                <a:lnTo>
                  <a:pt x="852919" y="184160"/>
                </a:lnTo>
                <a:lnTo>
                  <a:pt x="842086" y="175626"/>
                </a:lnTo>
                <a:lnTo>
                  <a:pt x="837030" y="169718"/>
                </a:lnTo>
                <a:lnTo>
                  <a:pt x="831253" y="163810"/>
                </a:lnTo>
                <a:lnTo>
                  <a:pt x="826197" y="156588"/>
                </a:lnTo>
                <a:lnTo>
                  <a:pt x="821864" y="149367"/>
                </a:lnTo>
                <a:lnTo>
                  <a:pt x="818253" y="140177"/>
                </a:lnTo>
                <a:lnTo>
                  <a:pt x="815364" y="131643"/>
                </a:lnTo>
                <a:lnTo>
                  <a:pt x="813198" y="121796"/>
                </a:lnTo>
                <a:lnTo>
                  <a:pt x="813198" y="120722"/>
                </a:lnTo>
                <a:lnTo>
                  <a:pt x="813919" y="108271"/>
                </a:lnTo>
                <a:lnTo>
                  <a:pt x="816086" y="96460"/>
                </a:lnTo>
                <a:lnTo>
                  <a:pt x="820419" y="84648"/>
                </a:lnTo>
                <a:lnTo>
                  <a:pt x="826196" y="73493"/>
                </a:lnTo>
                <a:lnTo>
                  <a:pt x="832696" y="62994"/>
                </a:lnTo>
                <a:lnTo>
                  <a:pt x="841363" y="53151"/>
                </a:lnTo>
                <a:lnTo>
                  <a:pt x="850751" y="43308"/>
                </a:lnTo>
                <a:lnTo>
                  <a:pt x="861584" y="35434"/>
                </a:lnTo>
                <a:lnTo>
                  <a:pt x="873862" y="27560"/>
                </a:lnTo>
                <a:lnTo>
                  <a:pt x="885417" y="20998"/>
                </a:lnTo>
                <a:lnTo>
                  <a:pt x="899139" y="13780"/>
                </a:lnTo>
                <a:lnTo>
                  <a:pt x="914305" y="9186"/>
                </a:lnTo>
                <a:lnTo>
                  <a:pt x="929471" y="5249"/>
                </a:lnTo>
                <a:lnTo>
                  <a:pt x="944637" y="1968"/>
                </a:lnTo>
                <a:lnTo>
                  <a:pt x="961970" y="0"/>
                </a:lnTo>
                <a:close/>
              </a:path>
            </a:pathLst>
          </a:cu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9B7A6C-2913-49ED-B98F-B2CD45F04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20856" r="33416" b="45339"/>
          <a:stretch>
            <a:fillRect/>
          </a:stretch>
        </p:blipFill>
        <p:spPr>
          <a:xfrm>
            <a:off x="8863547" y="1844681"/>
            <a:ext cx="1426467" cy="1819731"/>
          </a:xfrm>
          <a:custGeom>
            <a:avLst/>
            <a:gdLst>
              <a:gd name="connsiteX0" fmla="*/ 691577 w 1426467"/>
              <a:gd name="connsiteY0" fmla="*/ 0 h 1819731"/>
              <a:gd name="connsiteX1" fmla="*/ 708902 w 1426467"/>
              <a:gd name="connsiteY1" fmla="*/ 656 h 1819731"/>
              <a:gd name="connsiteX2" fmla="*/ 725506 w 1426467"/>
              <a:gd name="connsiteY2" fmla="*/ 1969 h 1819731"/>
              <a:gd name="connsiteX3" fmla="*/ 736237 w 1426467"/>
              <a:gd name="connsiteY3" fmla="*/ 3743 h 1819731"/>
              <a:gd name="connsiteX4" fmla="*/ 747162 w 1426467"/>
              <a:gd name="connsiteY4" fmla="*/ 7529 h 1819731"/>
              <a:gd name="connsiteX5" fmla="*/ 760878 w 1426467"/>
              <a:gd name="connsiteY5" fmla="*/ 12126 h 1819731"/>
              <a:gd name="connsiteX6" fmla="*/ 775316 w 1426467"/>
              <a:gd name="connsiteY6" fmla="*/ 18038 h 1819731"/>
              <a:gd name="connsiteX7" fmla="*/ 788310 w 1426467"/>
              <a:gd name="connsiteY7" fmla="*/ 25262 h 1819731"/>
              <a:gd name="connsiteX8" fmla="*/ 799860 w 1426467"/>
              <a:gd name="connsiteY8" fmla="*/ 33144 h 1819731"/>
              <a:gd name="connsiteX9" fmla="*/ 810689 w 1426467"/>
              <a:gd name="connsiteY9" fmla="*/ 41682 h 1819731"/>
              <a:gd name="connsiteX10" fmla="*/ 819352 w 1426467"/>
              <a:gd name="connsiteY10" fmla="*/ 50878 h 1819731"/>
              <a:gd name="connsiteX11" fmla="*/ 828014 w 1426467"/>
              <a:gd name="connsiteY11" fmla="*/ 60073 h 1819731"/>
              <a:gd name="connsiteX12" fmla="*/ 835955 w 1426467"/>
              <a:gd name="connsiteY12" fmla="*/ 71238 h 1819731"/>
              <a:gd name="connsiteX13" fmla="*/ 841008 w 1426467"/>
              <a:gd name="connsiteY13" fmla="*/ 81747 h 1819731"/>
              <a:gd name="connsiteX14" fmla="*/ 845340 w 1426467"/>
              <a:gd name="connsiteY14" fmla="*/ 93570 h 1819731"/>
              <a:gd name="connsiteX15" fmla="*/ 847505 w 1426467"/>
              <a:gd name="connsiteY15" fmla="*/ 105392 h 1819731"/>
              <a:gd name="connsiteX16" fmla="*/ 848949 w 1426467"/>
              <a:gd name="connsiteY16" fmla="*/ 118528 h 1819731"/>
              <a:gd name="connsiteX17" fmla="*/ 847505 w 1426467"/>
              <a:gd name="connsiteY17" fmla="*/ 129037 h 1819731"/>
              <a:gd name="connsiteX18" fmla="*/ 845340 w 1426467"/>
              <a:gd name="connsiteY18" fmla="*/ 138889 h 1819731"/>
              <a:gd name="connsiteX19" fmla="*/ 843174 w 1426467"/>
              <a:gd name="connsiteY19" fmla="*/ 148741 h 1819731"/>
              <a:gd name="connsiteX20" fmla="*/ 838843 w 1426467"/>
              <a:gd name="connsiteY20" fmla="*/ 156622 h 1819731"/>
              <a:gd name="connsiteX21" fmla="*/ 834511 w 1426467"/>
              <a:gd name="connsiteY21" fmla="*/ 164504 h 1819731"/>
              <a:gd name="connsiteX22" fmla="*/ 830180 w 1426467"/>
              <a:gd name="connsiteY22" fmla="*/ 171072 h 1819731"/>
              <a:gd name="connsiteX23" fmla="*/ 825127 w 1426467"/>
              <a:gd name="connsiteY23" fmla="*/ 176983 h 1819731"/>
              <a:gd name="connsiteX24" fmla="*/ 819352 w 1426467"/>
              <a:gd name="connsiteY24" fmla="*/ 182894 h 1819731"/>
              <a:gd name="connsiteX25" fmla="*/ 808523 w 1426467"/>
              <a:gd name="connsiteY25" fmla="*/ 192090 h 1819731"/>
              <a:gd name="connsiteX26" fmla="*/ 799138 w 1426467"/>
              <a:gd name="connsiteY26" fmla="*/ 198658 h 1819731"/>
              <a:gd name="connsiteX27" fmla="*/ 790476 w 1426467"/>
              <a:gd name="connsiteY27" fmla="*/ 203912 h 1819731"/>
              <a:gd name="connsiteX28" fmla="*/ 779647 w 1426467"/>
              <a:gd name="connsiteY28" fmla="*/ 208510 h 1819731"/>
              <a:gd name="connsiteX29" fmla="*/ 771706 w 1426467"/>
              <a:gd name="connsiteY29" fmla="*/ 214421 h 1819731"/>
              <a:gd name="connsiteX30" fmla="*/ 765209 w 1426467"/>
              <a:gd name="connsiteY30" fmla="*/ 221646 h 1819731"/>
              <a:gd name="connsiteX31" fmla="*/ 762322 w 1426467"/>
              <a:gd name="connsiteY31" fmla="*/ 227557 h 1819731"/>
              <a:gd name="connsiteX32" fmla="*/ 760156 w 1426467"/>
              <a:gd name="connsiteY32" fmla="*/ 234125 h 1819731"/>
              <a:gd name="connsiteX33" fmla="*/ 760878 w 1426467"/>
              <a:gd name="connsiteY33" fmla="*/ 240036 h 1819731"/>
              <a:gd name="connsiteX34" fmla="*/ 764487 w 1426467"/>
              <a:gd name="connsiteY34" fmla="*/ 245290 h 1819731"/>
              <a:gd name="connsiteX35" fmla="*/ 769541 w 1426467"/>
              <a:gd name="connsiteY35" fmla="*/ 249888 h 1819731"/>
              <a:gd name="connsiteX36" fmla="*/ 776225 w 1426467"/>
              <a:gd name="connsiteY36" fmla="*/ 249888 h 1819731"/>
              <a:gd name="connsiteX37" fmla="*/ 778926 w 1426467"/>
              <a:gd name="connsiteY37" fmla="*/ 251993 h 1819731"/>
              <a:gd name="connsiteX38" fmla="*/ 784701 w 1426467"/>
              <a:gd name="connsiteY38" fmla="*/ 254618 h 1819731"/>
              <a:gd name="connsiteX39" fmla="*/ 791199 w 1426467"/>
              <a:gd name="connsiteY39" fmla="*/ 256587 h 1819731"/>
              <a:gd name="connsiteX40" fmla="*/ 799861 w 1426467"/>
              <a:gd name="connsiteY40" fmla="*/ 258555 h 1819731"/>
              <a:gd name="connsiteX41" fmla="*/ 808524 w 1426467"/>
              <a:gd name="connsiteY41" fmla="*/ 258555 h 1819731"/>
              <a:gd name="connsiteX42" fmla="*/ 1098726 w 1426467"/>
              <a:gd name="connsiteY42" fmla="*/ 258555 h 1819731"/>
              <a:gd name="connsiteX43" fmla="*/ 1098726 w 1426467"/>
              <a:gd name="connsiteY43" fmla="*/ 259868 h 1819731"/>
              <a:gd name="connsiteX44" fmla="*/ 1423707 w 1426467"/>
              <a:gd name="connsiteY44" fmla="*/ 259868 h 1819731"/>
              <a:gd name="connsiteX45" fmla="*/ 1425864 w 1426467"/>
              <a:gd name="connsiteY45" fmla="*/ 822289 h 1819731"/>
              <a:gd name="connsiteX46" fmla="*/ 1424420 w 1426467"/>
              <a:gd name="connsiteY46" fmla="*/ 828851 h 1819731"/>
              <a:gd name="connsiteX47" fmla="*/ 1423697 w 1426467"/>
              <a:gd name="connsiteY47" fmla="*/ 836069 h 1819731"/>
              <a:gd name="connsiteX48" fmla="*/ 1421531 w 1426467"/>
              <a:gd name="connsiteY48" fmla="*/ 841975 h 1819731"/>
              <a:gd name="connsiteX49" fmla="*/ 1419364 w 1426467"/>
              <a:gd name="connsiteY49" fmla="*/ 845912 h 1819731"/>
              <a:gd name="connsiteX50" fmla="*/ 1415753 w 1426467"/>
              <a:gd name="connsiteY50" fmla="*/ 849849 h 1819731"/>
              <a:gd name="connsiteX51" fmla="*/ 1411420 w 1426467"/>
              <a:gd name="connsiteY51" fmla="*/ 852474 h 1819731"/>
              <a:gd name="connsiteX52" fmla="*/ 1408531 w 1426467"/>
              <a:gd name="connsiteY52" fmla="*/ 854443 h 1819731"/>
              <a:gd name="connsiteX53" fmla="*/ 1404198 w 1426467"/>
              <a:gd name="connsiteY53" fmla="*/ 855755 h 1819731"/>
              <a:gd name="connsiteX54" fmla="*/ 1398420 w 1426467"/>
              <a:gd name="connsiteY54" fmla="*/ 855755 h 1819731"/>
              <a:gd name="connsiteX55" fmla="*/ 1394087 w 1426467"/>
              <a:gd name="connsiteY55" fmla="*/ 854443 h 1819731"/>
              <a:gd name="connsiteX56" fmla="*/ 1389883 w 1426467"/>
              <a:gd name="connsiteY56" fmla="*/ 852805 h 1819731"/>
              <a:gd name="connsiteX57" fmla="*/ 1386041 w 1426467"/>
              <a:gd name="connsiteY57" fmla="*/ 850477 h 1819731"/>
              <a:gd name="connsiteX58" fmla="*/ 1381732 w 1426467"/>
              <a:gd name="connsiteY58" fmla="*/ 847539 h 1819731"/>
              <a:gd name="connsiteX59" fmla="*/ 1379939 w 1426467"/>
              <a:gd name="connsiteY59" fmla="*/ 846142 h 1819731"/>
              <a:gd name="connsiteX60" fmla="*/ 1375935 w 1426467"/>
              <a:gd name="connsiteY60" fmla="*/ 841289 h 1819731"/>
              <a:gd name="connsiteX61" fmla="*/ 1375189 w 1426467"/>
              <a:gd name="connsiteY61" fmla="*/ 840498 h 1819731"/>
              <a:gd name="connsiteX62" fmla="*/ 1370977 w 1426467"/>
              <a:gd name="connsiteY62" fmla="*/ 834757 h 1819731"/>
              <a:gd name="connsiteX63" fmla="*/ 1367366 w 1426467"/>
              <a:gd name="connsiteY63" fmla="*/ 828195 h 1819731"/>
              <a:gd name="connsiteX64" fmla="*/ 1362310 w 1426467"/>
              <a:gd name="connsiteY64" fmla="*/ 820321 h 1819731"/>
              <a:gd name="connsiteX65" fmla="*/ 1354366 w 1426467"/>
              <a:gd name="connsiteY65" fmla="*/ 811134 h 1819731"/>
              <a:gd name="connsiteX66" fmla="*/ 1344978 w 1426467"/>
              <a:gd name="connsiteY66" fmla="*/ 801947 h 1819731"/>
              <a:gd name="connsiteX67" fmla="*/ 1338478 w 1426467"/>
              <a:gd name="connsiteY67" fmla="*/ 796698 h 1819731"/>
              <a:gd name="connsiteX68" fmla="*/ 1331978 w 1426467"/>
              <a:gd name="connsiteY68" fmla="*/ 792760 h 1819731"/>
              <a:gd name="connsiteX69" fmla="*/ 1328277 w 1426467"/>
              <a:gd name="connsiteY69" fmla="*/ 790620 h 1819731"/>
              <a:gd name="connsiteX70" fmla="*/ 1325402 w 1426467"/>
              <a:gd name="connsiteY70" fmla="*/ 788791 h 1819731"/>
              <a:gd name="connsiteX71" fmla="*/ 1324052 w 1426467"/>
              <a:gd name="connsiteY71" fmla="*/ 788177 h 1819731"/>
              <a:gd name="connsiteX72" fmla="*/ 1324034 w 1426467"/>
              <a:gd name="connsiteY72" fmla="*/ 788167 h 1819731"/>
              <a:gd name="connsiteX73" fmla="*/ 1317457 w 1426467"/>
              <a:gd name="connsiteY73" fmla="*/ 785179 h 1819731"/>
              <a:gd name="connsiteX74" fmla="*/ 1316739 w 1426467"/>
              <a:gd name="connsiteY74" fmla="*/ 784853 h 1819731"/>
              <a:gd name="connsiteX75" fmla="*/ 1316737 w 1426467"/>
              <a:gd name="connsiteY75" fmla="*/ 784853 h 1819731"/>
              <a:gd name="connsiteX76" fmla="*/ 1315367 w 1426467"/>
              <a:gd name="connsiteY76" fmla="*/ 784230 h 1819731"/>
              <a:gd name="connsiteX77" fmla="*/ 1306701 w 1426467"/>
              <a:gd name="connsiteY77" fmla="*/ 780949 h 1819731"/>
              <a:gd name="connsiteX78" fmla="*/ 1295868 w 1426467"/>
              <a:gd name="connsiteY78" fmla="*/ 778324 h 1819731"/>
              <a:gd name="connsiteX79" fmla="*/ 1285035 w 1426467"/>
              <a:gd name="connsiteY79" fmla="*/ 776356 h 1819731"/>
              <a:gd name="connsiteX80" fmla="*/ 1273480 w 1426467"/>
              <a:gd name="connsiteY80" fmla="*/ 776356 h 1819731"/>
              <a:gd name="connsiteX81" fmla="*/ 1259758 w 1426467"/>
              <a:gd name="connsiteY81" fmla="*/ 776356 h 1819731"/>
              <a:gd name="connsiteX82" fmla="*/ 1246758 w 1426467"/>
              <a:gd name="connsiteY82" fmla="*/ 778980 h 1819731"/>
              <a:gd name="connsiteX83" fmla="*/ 1233759 w 1426467"/>
              <a:gd name="connsiteY83" fmla="*/ 782918 h 1819731"/>
              <a:gd name="connsiteX84" fmla="*/ 1221481 w 1426467"/>
              <a:gd name="connsiteY84" fmla="*/ 788167 h 1819731"/>
              <a:gd name="connsiteX85" fmla="*/ 1209926 w 1426467"/>
              <a:gd name="connsiteY85" fmla="*/ 794073 h 1819731"/>
              <a:gd name="connsiteX86" fmla="*/ 1199093 w 1426467"/>
              <a:gd name="connsiteY86" fmla="*/ 801947 h 1819731"/>
              <a:gd name="connsiteX87" fmla="*/ 1188982 w 1426467"/>
              <a:gd name="connsiteY87" fmla="*/ 810478 h 1819731"/>
              <a:gd name="connsiteX88" fmla="*/ 1179594 w 1426467"/>
              <a:gd name="connsiteY88" fmla="*/ 820321 h 1819731"/>
              <a:gd name="connsiteX89" fmla="*/ 1170927 w 1426467"/>
              <a:gd name="connsiteY89" fmla="*/ 830163 h 1819731"/>
              <a:gd name="connsiteX90" fmla="*/ 1163705 w 1426467"/>
              <a:gd name="connsiteY90" fmla="*/ 841975 h 1819731"/>
              <a:gd name="connsiteX91" fmla="*/ 1157205 w 1426467"/>
              <a:gd name="connsiteY91" fmla="*/ 854443 h 1819731"/>
              <a:gd name="connsiteX92" fmla="*/ 1150705 w 1426467"/>
              <a:gd name="connsiteY92" fmla="*/ 867566 h 1819731"/>
              <a:gd name="connsiteX93" fmla="*/ 1146372 w 1426467"/>
              <a:gd name="connsiteY93" fmla="*/ 881346 h 1819731"/>
              <a:gd name="connsiteX94" fmla="*/ 1142761 w 1426467"/>
              <a:gd name="connsiteY94" fmla="*/ 895783 h 1819731"/>
              <a:gd name="connsiteX95" fmla="*/ 1140595 w 1426467"/>
              <a:gd name="connsiteY95" fmla="*/ 910219 h 1819731"/>
              <a:gd name="connsiteX96" fmla="*/ 1140595 w 1426467"/>
              <a:gd name="connsiteY96" fmla="*/ 925968 h 1819731"/>
              <a:gd name="connsiteX97" fmla="*/ 1140595 w 1426467"/>
              <a:gd name="connsiteY97" fmla="*/ 941716 h 1819731"/>
              <a:gd name="connsiteX98" fmla="*/ 1142761 w 1426467"/>
              <a:gd name="connsiteY98" fmla="*/ 956809 h 1819731"/>
              <a:gd name="connsiteX99" fmla="*/ 1146372 w 1426467"/>
              <a:gd name="connsiteY99" fmla="*/ 971245 h 1819731"/>
              <a:gd name="connsiteX100" fmla="*/ 1150705 w 1426467"/>
              <a:gd name="connsiteY100" fmla="*/ 985025 h 1819731"/>
              <a:gd name="connsiteX101" fmla="*/ 1154519 w 1426467"/>
              <a:gd name="connsiteY101" fmla="*/ 992340 h 1819731"/>
              <a:gd name="connsiteX102" fmla="*/ 1157200 w 1426467"/>
              <a:gd name="connsiteY102" fmla="*/ 998129 h 1819731"/>
              <a:gd name="connsiteX103" fmla="*/ 1160418 w 1426467"/>
              <a:gd name="connsiteY103" fmla="*/ 1003979 h 1819731"/>
              <a:gd name="connsiteX104" fmla="*/ 1163705 w 1426467"/>
              <a:gd name="connsiteY104" fmla="*/ 1010616 h 1819731"/>
              <a:gd name="connsiteX105" fmla="*/ 1170927 w 1426467"/>
              <a:gd name="connsiteY105" fmla="*/ 1022428 h 1819731"/>
              <a:gd name="connsiteX106" fmla="*/ 1179594 w 1426467"/>
              <a:gd name="connsiteY106" fmla="*/ 1032927 h 1819731"/>
              <a:gd name="connsiteX107" fmla="*/ 1183934 w 1426467"/>
              <a:gd name="connsiteY107" fmla="*/ 1037174 h 1819731"/>
              <a:gd name="connsiteX108" fmla="*/ 1188963 w 1426467"/>
              <a:gd name="connsiteY108" fmla="*/ 1043409 h 1819731"/>
              <a:gd name="connsiteX109" fmla="*/ 1199792 w 1426467"/>
              <a:gd name="connsiteY109" fmla="*/ 1052596 h 1819731"/>
              <a:gd name="connsiteX110" fmla="*/ 1210620 w 1426467"/>
              <a:gd name="connsiteY110" fmla="*/ 1059158 h 1819731"/>
              <a:gd name="connsiteX111" fmla="*/ 1222892 w 1426467"/>
              <a:gd name="connsiteY111" fmla="*/ 1066377 h 1819731"/>
              <a:gd name="connsiteX112" fmla="*/ 1234443 w 1426467"/>
              <a:gd name="connsiteY112" fmla="*/ 1070971 h 1819731"/>
              <a:gd name="connsiteX113" fmla="*/ 1247437 w 1426467"/>
              <a:gd name="connsiteY113" fmla="*/ 1074908 h 1819731"/>
              <a:gd name="connsiteX114" fmla="*/ 1260431 w 1426467"/>
              <a:gd name="connsiteY114" fmla="*/ 1076877 h 1819731"/>
              <a:gd name="connsiteX115" fmla="*/ 1274869 w 1426467"/>
              <a:gd name="connsiteY115" fmla="*/ 1078189 h 1819731"/>
              <a:gd name="connsiteX116" fmla="*/ 1286419 w 1426467"/>
              <a:gd name="connsiteY116" fmla="*/ 1076877 h 1819731"/>
              <a:gd name="connsiteX117" fmla="*/ 1297248 w 1426467"/>
              <a:gd name="connsiteY117" fmla="*/ 1074908 h 1819731"/>
              <a:gd name="connsiteX118" fmla="*/ 1306632 w 1426467"/>
              <a:gd name="connsiteY118" fmla="*/ 1072939 h 1819731"/>
              <a:gd name="connsiteX119" fmla="*/ 1316739 w 1426467"/>
              <a:gd name="connsiteY119" fmla="*/ 1069002 h 1819731"/>
              <a:gd name="connsiteX120" fmla="*/ 1325402 w 1426467"/>
              <a:gd name="connsiteY120" fmla="*/ 1065065 h 1819731"/>
              <a:gd name="connsiteX121" fmla="*/ 1332621 w 1426467"/>
              <a:gd name="connsiteY121" fmla="*/ 1061127 h 1819731"/>
              <a:gd name="connsiteX122" fmla="*/ 1339118 w 1426467"/>
              <a:gd name="connsiteY122" fmla="*/ 1056534 h 1819731"/>
              <a:gd name="connsiteX123" fmla="*/ 1345615 w 1426467"/>
              <a:gd name="connsiteY123" fmla="*/ 1051284 h 1819731"/>
              <a:gd name="connsiteX124" fmla="*/ 1355721 w 1426467"/>
              <a:gd name="connsiteY124" fmla="*/ 1041440 h 1819731"/>
              <a:gd name="connsiteX125" fmla="*/ 1362218 w 1426467"/>
              <a:gd name="connsiteY125" fmla="*/ 1032909 h 1819731"/>
              <a:gd name="connsiteX126" fmla="*/ 1367272 w 1426467"/>
              <a:gd name="connsiteY126" fmla="*/ 1025034 h 1819731"/>
              <a:gd name="connsiteX127" fmla="*/ 1371603 w 1426467"/>
              <a:gd name="connsiteY127" fmla="*/ 1017816 h 1819731"/>
              <a:gd name="connsiteX128" fmla="*/ 1375935 w 1426467"/>
              <a:gd name="connsiteY128" fmla="*/ 1011910 h 1819731"/>
              <a:gd name="connsiteX129" fmla="*/ 1380266 w 1426467"/>
              <a:gd name="connsiteY129" fmla="*/ 1007316 h 1819731"/>
              <a:gd name="connsiteX130" fmla="*/ 1386041 w 1426467"/>
              <a:gd name="connsiteY130" fmla="*/ 1003379 h 1819731"/>
              <a:gd name="connsiteX131" fmla="*/ 1390372 w 1426467"/>
              <a:gd name="connsiteY131" fmla="*/ 1000098 h 1819731"/>
              <a:gd name="connsiteX132" fmla="*/ 1395426 w 1426467"/>
              <a:gd name="connsiteY132" fmla="*/ 999441 h 1819731"/>
              <a:gd name="connsiteX133" fmla="*/ 1399757 w 1426467"/>
              <a:gd name="connsiteY133" fmla="*/ 998129 h 1819731"/>
              <a:gd name="connsiteX134" fmla="*/ 1404810 w 1426467"/>
              <a:gd name="connsiteY134" fmla="*/ 998129 h 1819731"/>
              <a:gd name="connsiteX135" fmla="*/ 1409142 w 1426467"/>
              <a:gd name="connsiteY135" fmla="*/ 999441 h 1819731"/>
              <a:gd name="connsiteX136" fmla="*/ 1413473 w 1426467"/>
              <a:gd name="connsiteY136" fmla="*/ 1001410 h 1819731"/>
              <a:gd name="connsiteX137" fmla="*/ 1416651 w 1426467"/>
              <a:gd name="connsiteY137" fmla="*/ 1003721 h 1819731"/>
              <a:gd name="connsiteX138" fmla="*/ 1417658 w 1426467"/>
              <a:gd name="connsiteY138" fmla="*/ 1004819 h 1819731"/>
              <a:gd name="connsiteX139" fmla="*/ 1419970 w 1426467"/>
              <a:gd name="connsiteY139" fmla="*/ 1007972 h 1819731"/>
              <a:gd name="connsiteX140" fmla="*/ 1422136 w 1426467"/>
              <a:gd name="connsiteY140" fmla="*/ 1011910 h 1819731"/>
              <a:gd name="connsiteX141" fmla="*/ 1424302 w 1426467"/>
              <a:gd name="connsiteY141" fmla="*/ 1017816 h 1819731"/>
              <a:gd name="connsiteX142" fmla="*/ 1425745 w 1426467"/>
              <a:gd name="connsiteY142" fmla="*/ 1025034 h 1819731"/>
              <a:gd name="connsiteX143" fmla="*/ 1425864 w 1426467"/>
              <a:gd name="connsiteY143" fmla="*/ 1026332 h 1819731"/>
              <a:gd name="connsiteX144" fmla="*/ 1425864 w 1426467"/>
              <a:gd name="connsiteY144" fmla="*/ 1032271 h 1819731"/>
              <a:gd name="connsiteX145" fmla="*/ 1425864 w 1426467"/>
              <a:gd name="connsiteY145" fmla="*/ 1557881 h 1819731"/>
              <a:gd name="connsiteX146" fmla="*/ 1426467 w 1426467"/>
              <a:gd name="connsiteY146" fmla="*/ 1557881 h 1819731"/>
              <a:gd name="connsiteX147" fmla="*/ 1426467 w 1426467"/>
              <a:gd name="connsiteY147" fmla="*/ 1558551 h 1819731"/>
              <a:gd name="connsiteX148" fmla="*/ 1031590 w 1426467"/>
              <a:gd name="connsiteY148" fmla="*/ 1558551 h 1819731"/>
              <a:gd name="connsiteX149" fmla="*/ 1031590 w 1426467"/>
              <a:gd name="connsiteY149" fmla="*/ 1559207 h 1819731"/>
              <a:gd name="connsiteX150" fmla="*/ 850394 w 1426467"/>
              <a:gd name="connsiteY150" fmla="*/ 1559207 h 1819731"/>
              <a:gd name="connsiteX151" fmla="*/ 841731 w 1426467"/>
              <a:gd name="connsiteY151" fmla="*/ 1560520 h 1819731"/>
              <a:gd name="connsiteX152" fmla="*/ 833068 w 1426467"/>
              <a:gd name="connsiteY152" fmla="*/ 1561176 h 1819731"/>
              <a:gd name="connsiteX153" fmla="*/ 826571 w 1426467"/>
              <a:gd name="connsiteY153" fmla="*/ 1563145 h 1819731"/>
              <a:gd name="connsiteX154" fmla="*/ 821518 w 1426467"/>
              <a:gd name="connsiteY154" fmla="*/ 1566426 h 1819731"/>
              <a:gd name="connsiteX155" fmla="*/ 815743 w 1426467"/>
              <a:gd name="connsiteY155" fmla="*/ 1571019 h 1819731"/>
              <a:gd name="connsiteX156" fmla="*/ 815612 w 1426467"/>
              <a:gd name="connsiteY156" fmla="*/ 1571287 h 1819731"/>
              <a:gd name="connsiteX157" fmla="*/ 812261 w 1426467"/>
              <a:gd name="connsiteY157" fmla="*/ 1571287 h 1819731"/>
              <a:gd name="connsiteX158" fmla="*/ 807079 w 1426467"/>
              <a:gd name="connsiteY158" fmla="*/ 1575408 h 1819731"/>
              <a:gd name="connsiteX159" fmla="*/ 804191 w 1426467"/>
              <a:gd name="connsiteY159" fmla="*/ 1581315 h 1819731"/>
              <a:gd name="connsiteX160" fmla="*/ 804191 w 1426467"/>
              <a:gd name="connsiteY160" fmla="*/ 1587221 h 1819731"/>
              <a:gd name="connsiteX161" fmla="*/ 804913 w 1426467"/>
              <a:gd name="connsiteY161" fmla="*/ 1593127 h 1819731"/>
              <a:gd name="connsiteX162" fmla="*/ 808523 w 1426467"/>
              <a:gd name="connsiteY162" fmla="*/ 1600345 h 1819731"/>
              <a:gd name="connsiteX163" fmla="*/ 815020 w 1426467"/>
              <a:gd name="connsiteY163" fmla="*/ 1606251 h 1819731"/>
              <a:gd name="connsiteX164" fmla="*/ 822239 w 1426467"/>
              <a:gd name="connsiteY164" fmla="*/ 1612157 h 1819731"/>
              <a:gd name="connsiteX165" fmla="*/ 833067 w 1426467"/>
              <a:gd name="connsiteY165" fmla="*/ 1618064 h 1819731"/>
              <a:gd name="connsiteX166" fmla="*/ 841730 w 1426467"/>
              <a:gd name="connsiteY166" fmla="*/ 1622657 h 1819731"/>
              <a:gd name="connsiteX167" fmla="*/ 851837 w 1426467"/>
              <a:gd name="connsiteY167" fmla="*/ 1628563 h 1819731"/>
              <a:gd name="connsiteX168" fmla="*/ 861943 w 1426467"/>
              <a:gd name="connsiteY168" fmla="*/ 1637750 h 1819731"/>
              <a:gd name="connsiteX169" fmla="*/ 867718 w 1426467"/>
              <a:gd name="connsiteY169" fmla="*/ 1643657 h 1819731"/>
              <a:gd name="connsiteX170" fmla="*/ 872772 w 1426467"/>
              <a:gd name="connsiteY170" fmla="*/ 1649563 h 1819731"/>
              <a:gd name="connsiteX171" fmla="*/ 877103 w 1426467"/>
              <a:gd name="connsiteY171" fmla="*/ 1656781 h 1819731"/>
              <a:gd name="connsiteX172" fmla="*/ 881435 w 1426467"/>
              <a:gd name="connsiteY172" fmla="*/ 1664000 h 1819731"/>
              <a:gd name="connsiteX173" fmla="*/ 885766 w 1426467"/>
              <a:gd name="connsiteY173" fmla="*/ 1672531 h 1819731"/>
              <a:gd name="connsiteX174" fmla="*/ 887931 w 1426467"/>
              <a:gd name="connsiteY174" fmla="*/ 1681718 h 1819731"/>
              <a:gd name="connsiteX175" fmla="*/ 890098 w 1426467"/>
              <a:gd name="connsiteY175" fmla="*/ 1691562 h 1819731"/>
              <a:gd name="connsiteX176" fmla="*/ 891541 w 1426467"/>
              <a:gd name="connsiteY176" fmla="*/ 1702061 h 1819731"/>
              <a:gd name="connsiteX177" fmla="*/ 890098 w 1426467"/>
              <a:gd name="connsiteY177" fmla="*/ 1715185 h 1819731"/>
              <a:gd name="connsiteX178" fmla="*/ 887931 w 1426467"/>
              <a:gd name="connsiteY178" fmla="*/ 1726998 h 1819731"/>
              <a:gd name="connsiteX179" fmla="*/ 883600 w 1426467"/>
              <a:gd name="connsiteY179" fmla="*/ 1738810 h 1819731"/>
              <a:gd name="connsiteX180" fmla="*/ 878547 w 1426467"/>
              <a:gd name="connsiteY180" fmla="*/ 1749309 h 1819731"/>
              <a:gd name="connsiteX181" fmla="*/ 870606 w 1426467"/>
              <a:gd name="connsiteY181" fmla="*/ 1759810 h 1819731"/>
              <a:gd name="connsiteX182" fmla="*/ 863387 w 1426467"/>
              <a:gd name="connsiteY182" fmla="*/ 1769653 h 1819731"/>
              <a:gd name="connsiteX183" fmla="*/ 854002 w 1426467"/>
              <a:gd name="connsiteY183" fmla="*/ 1779497 h 1819731"/>
              <a:gd name="connsiteX184" fmla="*/ 843174 w 1426467"/>
              <a:gd name="connsiteY184" fmla="*/ 1788683 h 1819731"/>
              <a:gd name="connsiteX185" fmla="*/ 830902 w 1426467"/>
              <a:gd name="connsiteY185" fmla="*/ 1795246 h 1819731"/>
              <a:gd name="connsiteX186" fmla="*/ 821659 w 1426467"/>
              <a:gd name="connsiteY186" fmla="*/ 1800847 h 1819731"/>
              <a:gd name="connsiteX187" fmla="*/ 812855 w 1426467"/>
              <a:gd name="connsiteY187" fmla="*/ 1804638 h 1819731"/>
              <a:gd name="connsiteX188" fmla="*/ 798417 w 1426467"/>
              <a:gd name="connsiteY188" fmla="*/ 1809888 h 1819731"/>
              <a:gd name="connsiteX189" fmla="*/ 783258 w 1426467"/>
              <a:gd name="connsiteY189" fmla="*/ 1813825 h 1819731"/>
              <a:gd name="connsiteX190" fmla="*/ 767376 w 1426467"/>
              <a:gd name="connsiteY190" fmla="*/ 1816450 h 1819731"/>
              <a:gd name="connsiteX191" fmla="*/ 751494 w 1426467"/>
              <a:gd name="connsiteY191" fmla="*/ 1818419 h 1819731"/>
              <a:gd name="connsiteX192" fmla="*/ 734169 w 1426467"/>
              <a:gd name="connsiteY192" fmla="*/ 1819731 h 1819731"/>
              <a:gd name="connsiteX193" fmla="*/ 717565 w 1426467"/>
              <a:gd name="connsiteY193" fmla="*/ 1818419 h 1819731"/>
              <a:gd name="connsiteX194" fmla="*/ 700240 w 1426467"/>
              <a:gd name="connsiteY194" fmla="*/ 1816450 h 1819731"/>
              <a:gd name="connsiteX195" fmla="*/ 685080 w 1426467"/>
              <a:gd name="connsiteY195" fmla="*/ 1813825 h 1819731"/>
              <a:gd name="connsiteX196" fmla="*/ 669920 w 1426467"/>
              <a:gd name="connsiteY196" fmla="*/ 1809888 h 1819731"/>
              <a:gd name="connsiteX197" fmla="*/ 655482 w 1426467"/>
              <a:gd name="connsiteY197" fmla="*/ 1804638 h 1819731"/>
              <a:gd name="connsiteX198" fmla="*/ 641044 w 1426467"/>
              <a:gd name="connsiteY198" fmla="*/ 1798732 h 1819731"/>
              <a:gd name="connsiteX199" fmla="*/ 629494 w 1426467"/>
              <a:gd name="connsiteY199" fmla="*/ 1790857 h 1819731"/>
              <a:gd name="connsiteX200" fmla="*/ 617222 w 1426467"/>
              <a:gd name="connsiteY200" fmla="*/ 1784295 h 1819731"/>
              <a:gd name="connsiteX201" fmla="*/ 606393 w 1426467"/>
              <a:gd name="connsiteY201" fmla="*/ 1775107 h 1819731"/>
              <a:gd name="connsiteX202" fmla="*/ 597008 w 1426467"/>
              <a:gd name="connsiteY202" fmla="*/ 1765264 h 1819731"/>
              <a:gd name="connsiteX203" fmla="*/ 588346 w 1426467"/>
              <a:gd name="connsiteY203" fmla="*/ 1755420 h 1819731"/>
              <a:gd name="connsiteX204" fmla="*/ 581849 w 1426467"/>
              <a:gd name="connsiteY204" fmla="*/ 1744921 h 1819731"/>
              <a:gd name="connsiteX205" fmla="*/ 576073 w 1426467"/>
              <a:gd name="connsiteY205" fmla="*/ 1734421 h 1819731"/>
              <a:gd name="connsiteX206" fmla="*/ 571742 w 1426467"/>
              <a:gd name="connsiteY206" fmla="*/ 1722609 h 1819731"/>
              <a:gd name="connsiteX207" fmla="*/ 569576 w 1426467"/>
              <a:gd name="connsiteY207" fmla="*/ 1710797 h 1819731"/>
              <a:gd name="connsiteX208" fmla="*/ 568854 w 1426467"/>
              <a:gd name="connsiteY208" fmla="*/ 1697672 h 1819731"/>
              <a:gd name="connsiteX209" fmla="*/ 568854 w 1426467"/>
              <a:gd name="connsiteY209" fmla="*/ 1687172 h 1819731"/>
              <a:gd name="connsiteX210" fmla="*/ 571020 w 1426467"/>
              <a:gd name="connsiteY210" fmla="*/ 1677329 h 1819731"/>
              <a:gd name="connsiteX211" fmla="*/ 573908 w 1426467"/>
              <a:gd name="connsiteY211" fmla="*/ 1668142 h 1819731"/>
              <a:gd name="connsiteX212" fmla="*/ 577517 w 1426467"/>
              <a:gd name="connsiteY212" fmla="*/ 1659611 h 1819731"/>
              <a:gd name="connsiteX213" fmla="*/ 581849 w 1426467"/>
              <a:gd name="connsiteY213" fmla="*/ 1652392 h 1819731"/>
              <a:gd name="connsiteX214" fmla="*/ 586902 w 1426467"/>
              <a:gd name="connsiteY214" fmla="*/ 1645174 h 1819731"/>
              <a:gd name="connsiteX215" fmla="*/ 592677 w 1426467"/>
              <a:gd name="connsiteY215" fmla="*/ 1639267 h 1819731"/>
              <a:gd name="connsiteX216" fmla="*/ 597730 w 1426467"/>
              <a:gd name="connsiteY216" fmla="*/ 1633361 h 1819731"/>
              <a:gd name="connsiteX217" fmla="*/ 608559 w 1426467"/>
              <a:gd name="connsiteY217" fmla="*/ 1624174 h 1819731"/>
              <a:gd name="connsiteX218" fmla="*/ 615235 w 1426467"/>
              <a:gd name="connsiteY218" fmla="*/ 1619623 h 1819731"/>
              <a:gd name="connsiteX219" fmla="*/ 618665 w 1426467"/>
              <a:gd name="connsiteY219" fmla="*/ 1618064 h 1819731"/>
              <a:gd name="connsiteX220" fmla="*/ 621249 w 1426467"/>
              <a:gd name="connsiteY220" fmla="*/ 1616437 h 1819731"/>
              <a:gd name="connsiteX221" fmla="*/ 627328 w 1426467"/>
              <a:gd name="connsiteY221" fmla="*/ 1613674 h 1819731"/>
              <a:gd name="connsiteX222" fmla="*/ 636713 w 1426467"/>
              <a:gd name="connsiteY222" fmla="*/ 1607768 h 1819731"/>
              <a:gd name="connsiteX223" fmla="*/ 645375 w 1426467"/>
              <a:gd name="connsiteY223" fmla="*/ 1601862 h 1819731"/>
              <a:gd name="connsiteX224" fmla="*/ 651151 w 1426467"/>
              <a:gd name="connsiteY224" fmla="*/ 1595956 h 1819731"/>
              <a:gd name="connsiteX225" fmla="*/ 655482 w 1426467"/>
              <a:gd name="connsiteY225" fmla="*/ 1588738 h 1819731"/>
              <a:gd name="connsiteX226" fmla="*/ 656204 w 1426467"/>
              <a:gd name="connsiteY226" fmla="*/ 1582831 h 1819731"/>
              <a:gd name="connsiteX227" fmla="*/ 655482 w 1426467"/>
              <a:gd name="connsiteY227" fmla="*/ 1576925 h 1819731"/>
              <a:gd name="connsiteX228" fmla="*/ 651873 w 1426467"/>
              <a:gd name="connsiteY228" fmla="*/ 1571019 h 1819731"/>
              <a:gd name="connsiteX229" fmla="*/ 647541 w 1426467"/>
              <a:gd name="connsiteY229" fmla="*/ 1566426 h 1819731"/>
              <a:gd name="connsiteX230" fmla="*/ 642488 w 1426467"/>
              <a:gd name="connsiteY230" fmla="*/ 1563145 h 1819731"/>
              <a:gd name="connsiteX231" fmla="*/ 634547 w 1426467"/>
              <a:gd name="connsiteY231" fmla="*/ 1561176 h 1819731"/>
              <a:gd name="connsiteX232" fmla="*/ 627328 w 1426467"/>
              <a:gd name="connsiteY232" fmla="*/ 1560520 h 1819731"/>
              <a:gd name="connsiteX233" fmla="*/ 618665 w 1426467"/>
              <a:gd name="connsiteY233" fmla="*/ 1559207 h 1819731"/>
              <a:gd name="connsiteX234" fmla="*/ 328463 w 1426467"/>
              <a:gd name="connsiteY234" fmla="*/ 1559207 h 1819731"/>
              <a:gd name="connsiteX235" fmla="*/ 328463 w 1426467"/>
              <a:gd name="connsiteY235" fmla="*/ 1558551 h 1819731"/>
              <a:gd name="connsiteX236" fmla="*/ 0 w 1426467"/>
              <a:gd name="connsiteY236" fmla="*/ 1558551 h 1819731"/>
              <a:gd name="connsiteX237" fmla="*/ 0 w 1426467"/>
              <a:gd name="connsiteY237" fmla="*/ 997473 h 1819731"/>
              <a:gd name="connsiteX238" fmla="*/ 0 w 1426467"/>
              <a:gd name="connsiteY238" fmla="*/ 989598 h 1819731"/>
              <a:gd name="connsiteX239" fmla="*/ 2166 w 1426467"/>
              <a:gd name="connsiteY239" fmla="*/ 983036 h 1819731"/>
              <a:gd name="connsiteX240" fmla="*/ 3610 w 1426467"/>
              <a:gd name="connsiteY240" fmla="*/ 977129 h 1819731"/>
              <a:gd name="connsiteX241" fmla="*/ 6497 w 1426467"/>
              <a:gd name="connsiteY241" fmla="*/ 973192 h 1819731"/>
              <a:gd name="connsiteX242" fmla="*/ 10107 w 1426467"/>
              <a:gd name="connsiteY242" fmla="*/ 969255 h 1819731"/>
              <a:gd name="connsiteX243" fmla="*/ 10466 w 1426467"/>
              <a:gd name="connsiteY243" fmla="*/ 968847 h 1819731"/>
              <a:gd name="connsiteX244" fmla="*/ 13715 w 1426467"/>
              <a:gd name="connsiteY244" fmla="*/ 968356 h 1819731"/>
              <a:gd name="connsiteX245" fmla="*/ 18046 w 1426467"/>
              <a:gd name="connsiteY245" fmla="*/ 968356 h 1819731"/>
              <a:gd name="connsiteX246" fmla="*/ 23821 w 1426467"/>
              <a:gd name="connsiteY246" fmla="*/ 969011 h 1819731"/>
              <a:gd name="connsiteX247" fmla="*/ 28153 w 1426467"/>
              <a:gd name="connsiteY247" fmla="*/ 970979 h 1819731"/>
              <a:gd name="connsiteX248" fmla="*/ 33206 w 1426467"/>
              <a:gd name="connsiteY248" fmla="*/ 974259 h 1819731"/>
              <a:gd name="connsiteX249" fmla="*/ 37537 w 1426467"/>
              <a:gd name="connsiteY249" fmla="*/ 978194 h 1819731"/>
              <a:gd name="connsiteX250" fmla="*/ 41869 w 1426467"/>
              <a:gd name="connsiteY250" fmla="*/ 982786 h 1819731"/>
              <a:gd name="connsiteX251" fmla="*/ 46922 w 1426467"/>
              <a:gd name="connsiteY251" fmla="*/ 988689 h 1819731"/>
              <a:gd name="connsiteX252" fmla="*/ 50531 w 1426467"/>
              <a:gd name="connsiteY252" fmla="*/ 995904 h 1819731"/>
              <a:gd name="connsiteX253" fmla="*/ 55585 w 1426467"/>
              <a:gd name="connsiteY253" fmla="*/ 1003775 h 1819731"/>
              <a:gd name="connsiteX254" fmla="*/ 63525 w 1426467"/>
              <a:gd name="connsiteY254" fmla="*/ 1012302 h 1819731"/>
              <a:gd name="connsiteX255" fmla="*/ 72910 w 1426467"/>
              <a:gd name="connsiteY255" fmla="*/ 1022141 h 1819731"/>
              <a:gd name="connsiteX256" fmla="*/ 78685 w 1426467"/>
              <a:gd name="connsiteY256" fmla="*/ 1026732 h 1819731"/>
              <a:gd name="connsiteX257" fmla="*/ 85904 w 1426467"/>
              <a:gd name="connsiteY257" fmla="*/ 1031979 h 1819731"/>
              <a:gd name="connsiteX258" fmla="*/ 93845 w 1426467"/>
              <a:gd name="connsiteY258" fmla="*/ 1035915 h 1819731"/>
              <a:gd name="connsiteX259" fmla="*/ 102508 w 1426467"/>
              <a:gd name="connsiteY259" fmla="*/ 1039850 h 1819731"/>
              <a:gd name="connsiteX260" fmla="*/ 111171 w 1426467"/>
              <a:gd name="connsiteY260" fmla="*/ 1043786 h 1819731"/>
              <a:gd name="connsiteX261" fmla="*/ 121999 w 1426467"/>
              <a:gd name="connsiteY261" fmla="*/ 1045754 h 1819731"/>
              <a:gd name="connsiteX262" fmla="*/ 132827 w 1426467"/>
              <a:gd name="connsiteY262" fmla="*/ 1047721 h 1819731"/>
              <a:gd name="connsiteX263" fmla="*/ 144378 w 1426467"/>
              <a:gd name="connsiteY263" fmla="*/ 1048377 h 1819731"/>
              <a:gd name="connsiteX264" fmla="*/ 157372 w 1426467"/>
              <a:gd name="connsiteY264" fmla="*/ 1047721 h 1819731"/>
              <a:gd name="connsiteX265" fmla="*/ 171088 w 1426467"/>
              <a:gd name="connsiteY265" fmla="*/ 1044442 h 1819731"/>
              <a:gd name="connsiteX266" fmla="*/ 183360 w 1426467"/>
              <a:gd name="connsiteY266" fmla="*/ 1041818 h 1819731"/>
              <a:gd name="connsiteX267" fmla="*/ 196354 w 1426467"/>
              <a:gd name="connsiteY267" fmla="*/ 1035915 h 1819731"/>
              <a:gd name="connsiteX268" fmla="*/ 207183 w 1426467"/>
              <a:gd name="connsiteY268" fmla="*/ 1030012 h 1819731"/>
              <a:gd name="connsiteX269" fmla="*/ 218733 w 1426467"/>
              <a:gd name="connsiteY269" fmla="*/ 1022141 h 1819731"/>
              <a:gd name="connsiteX270" fmla="*/ 228840 w 1426467"/>
              <a:gd name="connsiteY270" fmla="*/ 1014270 h 1819731"/>
              <a:gd name="connsiteX271" fmla="*/ 229246 w 1426467"/>
              <a:gd name="connsiteY271" fmla="*/ 1013845 h 1819731"/>
              <a:gd name="connsiteX272" fmla="*/ 236782 w 1426467"/>
              <a:gd name="connsiteY272" fmla="*/ 1007972 h 1819731"/>
              <a:gd name="connsiteX273" fmla="*/ 246167 w 1426467"/>
              <a:gd name="connsiteY273" fmla="*/ 998129 h 1819731"/>
              <a:gd name="connsiteX274" fmla="*/ 254830 w 1426467"/>
              <a:gd name="connsiteY274" fmla="*/ 987629 h 1819731"/>
              <a:gd name="connsiteX275" fmla="*/ 262049 w 1426467"/>
              <a:gd name="connsiteY275" fmla="*/ 975817 h 1819731"/>
              <a:gd name="connsiteX276" fmla="*/ 268546 w 1426467"/>
              <a:gd name="connsiteY276" fmla="*/ 963349 h 1819731"/>
              <a:gd name="connsiteX277" fmla="*/ 275043 w 1426467"/>
              <a:gd name="connsiteY277" fmla="*/ 950224 h 1819731"/>
              <a:gd name="connsiteX278" fmla="*/ 279374 w 1426467"/>
              <a:gd name="connsiteY278" fmla="*/ 936443 h 1819731"/>
              <a:gd name="connsiteX279" fmla="*/ 282984 w 1426467"/>
              <a:gd name="connsiteY279" fmla="*/ 922006 h 1819731"/>
              <a:gd name="connsiteX280" fmla="*/ 285149 w 1426467"/>
              <a:gd name="connsiteY280" fmla="*/ 906913 h 1819731"/>
              <a:gd name="connsiteX281" fmla="*/ 285149 w 1426467"/>
              <a:gd name="connsiteY281" fmla="*/ 891819 h 1819731"/>
              <a:gd name="connsiteX282" fmla="*/ 285149 w 1426467"/>
              <a:gd name="connsiteY282" fmla="*/ 876726 h 1819731"/>
              <a:gd name="connsiteX283" fmla="*/ 282984 w 1426467"/>
              <a:gd name="connsiteY283" fmla="*/ 860976 h 1819731"/>
              <a:gd name="connsiteX284" fmla="*/ 279374 w 1426467"/>
              <a:gd name="connsiteY284" fmla="*/ 847196 h 1819731"/>
              <a:gd name="connsiteX285" fmla="*/ 275043 w 1426467"/>
              <a:gd name="connsiteY285" fmla="*/ 832758 h 1819731"/>
              <a:gd name="connsiteX286" fmla="*/ 268546 w 1426467"/>
              <a:gd name="connsiteY286" fmla="*/ 819634 h 1819731"/>
              <a:gd name="connsiteX287" fmla="*/ 262049 w 1426467"/>
              <a:gd name="connsiteY287" fmla="*/ 807165 h 1819731"/>
              <a:gd name="connsiteX288" fmla="*/ 254830 w 1426467"/>
              <a:gd name="connsiteY288" fmla="*/ 796666 h 1819731"/>
              <a:gd name="connsiteX289" fmla="*/ 246167 w 1426467"/>
              <a:gd name="connsiteY289" fmla="*/ 785510 h 1819731"/>
              <a:gd name="connsiteX290" fmla="*/ 236782 w 1426467"/>
              <a:gd name="connsiteY290" fmla="*/ 775666 h 1819731"/>
              <a:gd name="connsiteX291" fmla="*/ 226676 w 1426467"/>
              <a:gd name="connsiteY291" fmla="*/ 767135 h 1819731"/>
              <a:gd name="connsiteX292" fmla="*/ 215847 w 1426467"/>
              <a:gd name="connsiteY292" fmla="*/ 759260 h 1819731"/>
              <a:gd name="connsiteX293" fmla="*/ 204297 w 1426467"/>
              <a:gd name="connsiteY293" fmla="*/ 753354 h 1819731"/>
              <a:gd name="connsiteX294" fmla="*/ 192025 w 1426467"/>
              <a:gd name="connsiteY294" fmla="*/ 748104 h 1819731"/>
              <a:gd name="connsiteX295" fmla="*/ 179030 w 1426467"/>
              <a:gd name="connsiteY295" fmla="*/ 744167 h 1819731"/>
              <a:gd name="connsiteX296" fmla="*/ 166036 w 1426467"/>
              <a:gd name="connsiteY296" fmla="*/ 742198 h 1819731"/>
              <a:gd name="connsiteX297" fmla="*/ 152320 w 1426467"/>
              <a:gd name="connsiteY297" fmla="*/ 741542 h 1819731"/>
              <a:gd name="connsiteX298" fmla="*/ 140048 w 1426467"/>
              <a:gd name="connsiteY298" fmla="*/ 741542 h 1819731"/>
              <a:gd name="connsiteX299" fmla="*/ 129942 w 1426467"/>
              <a:gd name="connsiteY299" fmla="*/ 743511 h 1819731"/>
              <a:gd name="connsiteX300" fmla="*/ 119835 w 1426467"/>
              <a:gd name="connsiteY300" fmla="*/ 746136 h 1819731"/>
              <a:gd name="connsiteX301" fmla="*/ 110450 w 1426467"/>
              <a:gd name="connsiteY301" fmla="*/ 749417 h 1819731"/>
              <a:gd name="connsiteX302" fmla="*/ 101788 w 1426467"/>
              <a:gd name="connsiteY302" fmla="*/ 753354 h 1819731"/>
              <a:gd name="connsiteX303" fmla="*/ 93847 w 1426467"/>
              <a:gd name="connsiteY303" fmla="*/ 757948 h 1819731"/>
              <a:gd name="connsiteX304" fmla="*/ 87350 w 1426467"/>
              <a:gd name="connsiteY304" fmla="*/ 763198 h 1819731"/>
              <a:gd name="connsiteX305" fmla="*/ 85004 w 1426467"/>
              <a:gd name="connsiteY305" fmla="*/ 764857 h 1819731"/>
              <a:gd name="connsiteX306" fmla="*/ 78685 w 1426467"/>
              <a:gd name="connsiteY306" fmla="*/ 768301 h 1819731"/>
              <a:gd name="connsiteX307" fmla="*/ 72910 w 1426467"/>
              <a:gd name="connsiteY307" fmla="*/ 774204 h 1819731"/>
              <a:gd name="connsiteX308" fmla="*/ 63525 w 1426467"/>
              <a:gd name="connsiteY308" fmla="*/ 782731 h 1819731"/>
              <a:gd name="connsiteX309" fmla="*/ 55585 w 1426467"/>
              <a:gd name="connsiteY309" fmla="*/ 791914 h 1819731"/>
              <a:gd name="connsiteX310" fmla="*/ 50531 w 1426467"/>
              <a:gd name="connsiteY310" fmla="*/ 799785 h 1819731"/>
              <a:gd name="connsiteX311" fmla="*/ 46922 w 1426467"/>
              <a:gd name="connsiteY311" fmla="*/ 806344 h 1819731"/>
              <a:gd name="connsiteX312" fmla="*/ 41869 w 1426467"/>
              <a:gd name="connsiteY312" fmla="*/ 812248 h 1819731"/>
              <a:gd name="connsiteX313" fmla="*/ 37798 w 1426467"/>
              <a:gd name="connsiteY313" fmla="*/ 816563 h 1819731"/>
              <a:gd name="connsiteX314" fmla="*/ 35373 w 1426467"/>
              <a:gd name="connsiteY314" fmla="*/ 817665 h 1819731"/>
              <a:gd name="connsiteX315" fmla="*/ 31042 w 1426467"/>
              <a:gd name="connsiteY315" fmla="*/ 819634 h 1819731"/>
              <a:gd name="connsiteX316" fmla="*/ 25988 w 1426467"/>
              <a:gd name="connsiteY316" fmla="*/ 820946 h 1819731"/>
              <a:gd name="connsiteX317" fmla="*/ 21657 w 1426467"/>
              <a:gd name="connsiteY317" fmla="*/ 820946 h 1819731"/>
              <a:gd name="connsiteX318" fmla="*/ 17326 w 1426467"/>
              <a:gd name="connsiteY318" fmla="*/ 819634 h 1819731"/>
              <a:gd name="connsiteX319" fmla="*/ 12994 w 1426467"/>
              <a:gd name="connsiteY319" fmla="*/ 817665 h 1819731"/>
              <a:gd name="connsiteX320" fmla="*/ 10107 w 1426467"/>
              <a:gd name="connsiteY320" fmla="*/ 815040 h 1819731"/>
              <a:gd name="connsiteX321" fmla="*/ 6497 w 1426467"/>
              <a:gd name="connsiteY321" fmla="*/ 811103 h 1819731"/>
              <a:gd name="connsiteX322" fmla="*/ 3610 w 1426467"/>
              <a:gd name="connsiteY322" fmla="*/ 806509 h 1819731"/>
              <a:gd name="connsiteX323" fmla="*/ 2166 w 1426467"/>
              <a:gd name="connsiteY323" fmla="*/ 800603 h 1819731"/>
              <a:gd name="connsiteX324" fmla="*/ 0 w 1426467"/>
              <a:gd name="connsiteY324" fmla="*/ 793384 h 1819731"/>
              <a:gd name="connsiteX325" fmla="*/ 0 w 1426467"/>
              <a:gd name="connsiteY325" fmla="*/ 786822 h 1819731"/>
              <a:gd name="connsiteX326" fmla="*/ 0 w 1426467"/>
              <a:gd name="connsiteY326" fmla="*/ 259868 h 1819731"/>
              <a:gd name="connsiteX327" fmla="*/ 394877 w 1426467"/>
              <a:gd name="connsiteY327" fmla="*/ 259868 h 1819731"/>
              <a:gd name="connsiteX328" fmla="*/ 394877 w 1426467"/>
              <a:gd name="connsiteY328" fmla="*/ 258555 h 1819731"/>
              <a:gd name="connsiteX329" fmla="*/ 576073 w 1426467"/>
              <a:gd name="connsiteY329" fmla="*/ 258555 h 1819731"/>
              <a:gd name="connsiteX330" fmla="*/ 584736 w 1426467"/>
              <a:gd name="connsiteY330" fmla="*/ 258555 h 1819731"/>
              <a:gd name="connsiteX331" fmla="*/ 593399 w 1426467"/>
              <a:gd name="connsiteY331" fmla="*/ 256587 h 1819731"/>
              <a:gd name="connsiteX332" fmla="*/ 599896 w 1426467"/>
              <a:gd name="connsiteY332" fmla="*/ 254618 h 1819731"/>
              <a:gd name="connsiteX333" fmla="*/ 605671 w 1426467"/>
              <a:gd name="connsiteY333" fmla="*/ 251993 h 1819731"/>
              <a:gd name="connsiteX334" fmla="*/ 610724 w 1426467"/>
              <a:gd name="connsiteY334" fmla="*/ 248056 h 1819731"/>
              <a:gd name="connsiteX335" fmla="*/ 612890 w 1426467"/>
              <a:gd name="connsiteY335" fmla="*/ 242150 h 1819731"/>
              <a:gd name="connsiteX336" fmla="*/ 614334 w 1426467"/>
              <a:gd name="connsiteY336" fmla="*/ 236244 h 1819731"/>
              <a:gd name="connsiteX337" fmla="*/ 612890 w 1426467"/>
              <a:gd name="connsiteY337" fmla="*/ 229681 h 1819731"/>
              <a:gd name="connsiteX338" fmla="*/ 610003 w 1426467"/>
              <a:gd name="connsiteY338" fmla="*/ 223775 h 1819731"/>
              <a:gd name="connsiteX339" fmla="*/ 603505 w 1426467"/>
              <a:gd name="connsiteY339" fmla="*/ 216557 h 1819731"/>
              <a:gd name="connsiteX340" fmla="*/ 594843 w 1426467"/>
              <a:gd name="connsiteY340" fmla="*/ 210651 h 1819731"/>
              <a:gd name="connsiteX341" fmla="*/ 584736 w 1426467"/>
              <a:gd name="connsiteY341" fmla="*/ 206057 h 1819731"/>
              <a:gd name="connsiteX342" fmla="*/ 575352 w 1426467"/>
              <a:gd name="connsiteY342" fmla="*/ 200807 h 1819731"/>
              <a:gd name="connsiteX343" fmla="*/ 566689 w 1426467"/>
              <a:gd name="connsiteY343" fmla="*/ 194245 h 1819731"/>
              <a:gd name="connsiteX344" fmla="*/ 555860 w 1426467"/>
              <a:gd name="connsiteY344" fmla="*/ 185057 h 1819731"/>
              <a:gd name="connsiteX345" fmla="*/ 550807 w 1426467"/>
              <a:gd name="connsiteY345" fmla="*/ 179151 h 1819731"/>
              <a:gd name="connsiteX346" fmla="*/ 545032 w 1426467"/>
              <a:gd name="connsiteY346" fmla="*/ 173245 h 1819731"/>
              <a:gd name="connsiteX347" fmla="*/ 539979 w 1426467"/>
              <a:gd name="connsiteY347" fmla="*/ 166683 h 1819731"/>
              <a:gd name="connsiteX348" fmla="*/ 535647 w 1426467"/>
              <a:gd name="connsiteY348" fmla="*/ 158808 h 1819731"/>
              <a:gd name="connsiteX349" fmla="*/ 532038 w 1426467"/>
              <a:gd name="connsiteY349" fmla="*/ 150933 h 1819731"/>
              <a:gd name="connsiteX350" fmla="*/ 529150 w 1426467"/>
              <a:gd name="connsiteY350" fmla="*/ 141090 h 1819731"/>
              <a:gd name="connsiteX351" fmla="*/ 527706 w 1426467"/>
              <a:gd name="connsiteY351" fmla="*/ 131246 h 1819731"/>
              <a:gd name="connsiteX352" fmla="*/ 526984 w 1426467"/>
              <a:gd name="connsiteY352" fmla="*/ 120747 h 1819731"/>
              <a:gd name="connsiteX353" fmla="*/ 527706 w 1426467"/>
              <a:gd name="connsiteY353" fmla="*/ 108935 h 1819731"/>
              <a:gd name="connsiteX354" fmla="*/ 529872 w 1426467"/>
              <a:gd name="connsiteY354" fmla="*/ 95810 h 1819731"/>
              <a:gd name="connsiteX355" fmla="*/ 534203 w 1426467"/>
              <a:gd name="connsiteY355" fmla="*/ 83998 h 1819731"/>
              <a:gd name="connsiteX356" fmla="*/ 539979 w 1426467"/>
              <a:gd name="connsiteY356" fmla="*/ 73498 h 1819731"/>
              <a:gd name="connsiteX357" fmla="*/ 546476 w 1426467"/>
              <a:gd name="connsiteY357" fmla="*/ 62342 h 1819731"/>
              <a:gd name="connsiteX358" fmla="*/ 554417 w 1426467"/>
              <a:gd name="connsiteY358" fmla="*/ 53155 h 1819731"/>
              <a:gd name="connsiteX359" fmla="*/ 564523 w 1426467"/>
              <a:gd name="connsiteY359" fmla="*/ 43968 h 1819731"/>
              <a:gd name="connsiteX360" fmla="*/ 575352 w 1426467"/>
              <a:gd name="connsiteY360" fmla="*/ 35437 h 1819731"/>
              <a:gd name="connsiteX361" fmla="*/ 586902 w 1426467"/>
              <a:gd name="connsiteY361" fmla="*/ 27562 h 1819731"/>
              <a:gd name="connsiteX362" fmla="*/ 599896 w 1426467"/>
              <a:gd name="connsiteY362" fmla="*/ 20343 h 1819731"/>
              <a:gd name="connsiteX363" fmla="*/ 612890 w 1426467"/>
              <a:gd name="connsiteY363" fmla="*/ 14437 h 1819731"/>
              <a:gd name="connsiteX364" fmla="*/ 628050 w 1426467"/>
              <a:gd name="connsiteY364" fmla="*/ 9844 h 1819731"/>
              <a:gd name="connsiteX365" fmla="*/ 643210 w 1426467"/>
              <a:gd name="connsiteY365" fmla="*/ 4594 h 1819731"/>
              <a:gd name="connsiteX366" fmla="*/ 658370 w 1426467"/>
              <a:gd name="connsiteY366" fmla="*/ 1969 h 1819731"/>
              <a:gd name="connsiteX367" fmla="*/ 675695 w 1426467"/>
              <a:gd name="connsiteY367" fmla="*/ 656 h 1819731"/>
              <a:gd name="connsiteX368" fmla="*/ 691577 w 1426467"/>
              <a:gd name="connsiteY368" fmla="*/ 0 h 181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</a:cxnLst>
            <a:rect l="l" t="t" r="r" b="b"/>
            <a:pathLst>
              <a:path w="1426467" h="1819731">
                <a:moveTo>
                  <a:pt x="691577" y="0"/>
                </a:moveTo>
                <a:lnTo>
                  <a:pt x="708902" y="656"/>
                </a:lnTo>
                <a:lnTo>
                  <a:pt x="725506" y="1969"/>
                </a:lnTo>
                <a:lnTo>
                  <a:pt x="736237" y="3743"/>
                </a:lnTo>
                <a:lnTo>
                  <a:pt x="747162" y="7529"/>
                </a:lnTo>
                <a:lnTo>
                  <a:pt x="760878" y="12126"/>
                </a:lnTo>
                <a:lnTo>
                  <a:pt x="775316" y="18038"/>
                </a:lnTo>
                <a:lnTo>
                  <a:pt x="788310" y="25262"/>
                </a:lnTo>
                <a:lnTo>
                  <a:pt x="799860" y="33144"/>
                </a:lnTo>
                <a:lnTo>
                  <a:pt x="810689" y="41682"/>
                </a:lnTo>
                <a:lnTo>
                  <a:pt x="819352" y="50878"/>
                </a:lnTo>
                <a:lnTo>
                  <a:pt x="828014" y="60073"/>
                </a:lnTo>
                <a:lnTo>
                  <a:pt x="835955" y="71238"/>
                </a:lnTo>
                <a:lnTo>
                  <a:pt x="841008" y="81747"/>
                </a:lnTo>
                <a:lnTo>
                  <a:pt x="845340" y="93570"/>
                </a:lnTo>
                <a:lnTo>
                  <a:pt x="847505" y="105392"/>
                </a:lnTo>
                <a:lnTo>
                  <a:pt x="848949" y="118528"/>
                </a:lnTo>
                <a:lnTo>
                  <a:pt x="847505" y="129037"/>
                </a:lnTo>
                <a:lnTo>
                  <a:pt x="845340" y="138889"/>
                </a:lnTo>
                <a:lnTo>
                  <a:pt x="843174" y="148741"/>
                </a:lnTo>
                <a:lnTo>
                  <a:pt x="838843" y="156622"/>
                </a:lnTo>
                <a:lnTo>
                  <a:pt x="834511" y="164504"/>
                </a:lnTo>
                <a:lnTo>
                  <a:pt x="830180" y="171072"/>
                </a:lnTo>
                <a:lnTo>
                  <a:pt x="825127" y="176983"/>
                </a:lnTo>
                <a:lnTo>
                  <a:pt x="819352" y="182894"/>
                </a:lnTo>
                <a:lnTo>
                  <a:pt x="808523" y="192090"/>
                </a:lnTo>
                <a:lnTo>
                  <a:pt x="799138" y="198658"/>
                </a:lnTo>
                <a:lnTo>
                  <a:pt x="790476" y="203912"/>
                </a:lnTo>
                <a:lnTo>
                  <a:pt x="779647" y="208510"/>
                </a:lnTo>
                <a:lnTo>
                  <a:pt x="771706" y="214421"/>
                </a:lnTo>
                <a:lnTo>
                  <a:pt x="765209" y="221646"/>
                </a:lnTo>
                <a:lnTo>
                  <a:pt x="762322" y="227557"/>
                </a:lnTo>
                <a:lnTo>
                  <a:pt x="760156" y="234125"/>
                </a:lnTo>
                <a:lnTo>
                  <a:pt x="760878" y="240036"/>
                </a:lnTo>
                <a:lnTo>
                  <a:pt x="764487" y="245290"/>
                </a:lnTo>
                <a:lnTo>
                  <a:pt x="769541" y="249888"/>
                </a:lnTo>
                <a:lnTo>
                  <a:pt x="776225" y="249888"/>
                </a:lnTo>
                <a:lnTo>
                  <a:pt x="778926" y="251993"/>
                </a:lnTo>
                <a:lnTo>
                  <a:pt x="784701" y="254618"/>
                </a:lnTo>
                <a:lnTo>
                  <a:pt x="791199" y="256587"/>
                </a:lnTo>
                <a:lnTo>
                  <a:pt x="799861" y="258555"/>
                </a:lnTo>
                <a:lnTo>
                  <a:pt x="808524" y="258555"/>
                </a:lnTo>
                <a:lnTo>
                  <a:pt x="1098726" y="258555"/>
                </a:lnTo>
                <a:lnTo>
                  <a:pt x="1098726" y="259868"/>
                </a:lnTo>
                <a:lnTo>
                  <a:pt x="1423707" y="259868"/>
                </a:lnTo>
                <a:lnTo>
                  <a:pt x="1425864" y="822289"/>
                </a:lnTo>
                <a:lnTo>
                  <a:pt x="1424420" y="828851"/>
                </a:lnTo>
                <a:lnTo>
                  <a:pt x="1423697" y="836069"/>
                </a:lnTo>
                <a:lnTo>
                  <a:pt x="1421531" y="841975"/>
                </a:lnTo>
                <a:lnTo>
                  <a:pt x="1419364" y="845912"/>
                </a:lnTo>
                <a:lnTo>
                  <a:pt x="1415753" y="849849"/>
                </a:lnTo>
                <a:lnTo>
                  <a:pt x="1411420" y="852474"/>
                </a:lnTo>
                <a:lnTo>
                  <a:pt x="1408531" y="854443"/>
                </a:lnTo>
                <a:lnTo>
                  <a:pt x="1404198" y="855755"/>
                </a:lnTo>
                <a:lnTo>
                  <a:pt x="1398420" y="855755"/>
                </a:lnTo>
                <a:lnTo>
                  <a:pt x="1394087" y="854443"/>
                </a:lnTo>
                <a:lnTo>
                  <a:pt x="1389883" y="852805"/>
                </a:lnTo>
                <a:lnTo>
                  <a:pt x="1386041" y="850477"/>
                </a:lnTo>
                <a:lnTo>
                  <a:pt x="1381732" y="847539"/>
                </a:lnTo>
                <a:lnTo>
                  <a:pt x="1379939" y="846142"/>
                </a:lnTo>
                <a:lnTo>
                  <a:pt x="1375935" y="841289"/>
                </a:lnTo>
                <a:lnTo>
                  <a:pt x="1375189" y="840498"/>
                </a:lnTo>
                <a:lnTo>
                  <a:pt x="1370977" y="834757"/>
                </a:lnTo>
                <a:lnTo>
                  <a:pt x="1367366" y="828195"/>
                </a:lnTo>
                <a:lnTo>
                  <a:pt x="1362310" y="820321"/>
                </a:lnTo>
                <a:lnTo>
                  <a:pt x="1354366" y="811134"/>
                </a:lnTo>
                <a:lnTo>
                  <a:pt x="1344978" y="801947"/>
                </a:lnTo>
                <a:lnTo>
                  <a:pt x="1338478" y="796698"/>
                </a:lnTo>
                <a:lnTo>
                  <a:pt x="1331978" y="792760"/>
                </a:lnTo>
                <a:lnTo>
                  <a:pt x="1328277" y="790620"/>
                </a:lnTo>
                <a:lnTo>
                  <a:pt x="1325402" y="788791"/>
                </a:lnTo>
                <a:lnTo>
                  <a:pt x="1324052" y="788177"/>
                </a:lnTo>
                <a:lnTo>
                  <a:pt x="1324034" y="788167"/>
                </a:lnTo>
                <a:lnTo>
                  <a:pt x="1317457" y="785179"/>
                </a:lnTo>
                <a:lnTo>
                  <a:pt x="1316739" y="784853"/>
                </a:lnTo>
                <a:lnTo>
                  <a:pt x="1316737" y="784853"/>
                </a:lnTo>
                <a:lnTo>
                  <a:pt x="1315367" y="784230"/>
                </a:lnTo>
                <a:lnTo>
                  <a:pt x="1306701" y="780949"/>
                </a:lnTo>
                <a:lnTo>
                  <a:pt x="1295868" y="778324"/>
                </a:lnTo>
                <a:lnTo>
                  <a:pt x="1285035" y="776356"/>
                </a:lnTo>
                <a:lnTo>
                  <a:pt x="1273480" y="776356"/>
                </a:lnTo>
                <a:lnTo>
                  <a:pt x="1259758" y="776356"/>
                </a:lnTo>
                <a:lnTo>
                  <a:pt x="1246758" y="778980"/>
                </a:lnTo>
                <a:lnTo>
                  <a:pt x="1233759" y="782918"/>
                </a:lnTo>
                <a:lnTo>
                  <a:pt x="1221481" y="788167"/>
                </a:lnTo>
                <a:lnTo>
                  <a:pt x="1209926" y="794073"/>
                </a:lnTo>
                <a:lnTo>
                  <a:pt x="1199093" y="801947"/>
                </a:lnTo>
                <a:lnTo>
                  <a:pt x="1188982" y="810478"/>
                </a:lnTo>
                <a:lnTo>
                  <a:pt x="1179594" y="820321"/>
                </a:lnTo>
                <a:lnTo>
                  <a:pt x="1170927" y="830163"/>
                </a:lnTo>
                <a:lnTo>
                  <a:pt x="1163705" y="841975"/>
                </a:lnTo>
                <a:lnTo>
                  <a:pt x="1157205" y="854443"/>
                </a:lnTo>
                <a:lnTo>
                  <a:pt x="1150705" y="867566"/>
                </a:lnTo>
                <a:lnTo>
                  <a:pt x="1146372" y="881346"/>
                </a:lnTo>
                <a:lnTo>
                  <a:pt x="1142761" y="895783"/>
                </a:lnTo>
                <a:lnTo>
                  <a:pt x="1140595" y="910219"/>
                </a:lnTo>
                <a:lnTo>
                  <a:pt x="1140595" y="925968"/>
                </a:lnTo>
                <a:lnTo>
                  <a:pt x="1140595" y="941716"/>
                </a:lnTo>
                <a:lnTo>
                  <a:pt x="1142761" y="956809"/>
                </a:lnTo>
                <a:lnTo>
                  <a:pt x="1146372" y="971245"/>
                </a:lnTo>
                <a:lnTo>
                  <a:pt x="1150705" y="985025"/>
                </a:lnTo>
                <a:lnTo>
                  <a:pt x="1154519" y="992340"/>
                </a:lnTo>
                <a:lnTo>
                  <a:pt x="1157200" y="998129"/>
                </a:lnTo>
                <a:lnTo>
                  <a:pt x="1160418" y="1003979"/>
                </a:lnTo>
                <a:lnTo>
                  <a:pt x="1163705" y="1010616"/>
                </a:lnTo>
                <a:lnTo>
                  <a:pt x="1170927" y="1022428"/>
                </a:lnTo>
                <a:lnTo>
                  <a:pt x="1179594" y="1032927"/>
                </a:lnTo>
                <a:lnTo>
                  <a:pt x="1183934" y="1037174"/>
                </a:lnTo>
                <a:lnTo>
                  <a:pt x="1188963" y="1043409"/>
                </a:lnTo>
                <a:lnTo>
                  <a:pt x="1199792" y="1052596"/>
                </a:lnTo>
                <a:lnTo>
                  <a:pt x="1210620" y="1059158"/>
                </a:lnTo>
                <a:lnTo>
                  <a:pt x="1222892" y="1066377"/>
                </a:lnTo>
                <a:lnTo>
                  <a:pt x="1234443" y="1070971"/>
                </a:lnTo>
                <a:lnTo>
                  <a:pt x="1247437" y="1074908"/>
                </a:lnTo>
                <a:lnTo>
                  <a:pt x="1260431" y="1076877"/>
                </a:lnTo>
                <a:lnTo>
                  <a:pt x="1274869" y="1078189"/>
                </a:lnTo>
                <a:lnTo>
                  <a:pt x="1286419" y="1076877"/>
                </a:lnTo>
                <a:lnTo>
                  <a:pt x="1297248" y="1074908"/>
                </a:lnTo>
                <a:lnTo>
                  <a:pt x="1306632" y="1072939"/>
                </a:lnTo>
                <a:lnTo>
                  <a:pt x="1316739" y="1069002"/>
                </a:lnTo>
                <a:lnTo>
                  <a:pt x="1325402" y="1065065"/>
                </a:lnTo>
                <a:lnTo>
                  <a:pt x="1332621" y="1061127"/>
                </a:lnTo>
                <a:lnTo>
                  <a:pt x="1339118" y="1056534"/>
                </a:lnTo>
                <a:lnTo>
                  <a:pt x="1345615" y="1051284"/>
                </a:lnTo>
                <a:lnTo>
                  <a:pt x="1355721" y="1041440"/>
                </a:lnTo>
                <a:lnTo>
                  <a:pt x="1362218" y="1032909"/>
                </a:lnTo>
                <a:lnTo>
                  <a:pt x="1367272" y="1025034"/>
                </a:lnTo>
                <a:lnTo>
                  <a:pt x="1371603" y="1017816"/>
                </a:lnTo>
                <a:lnTo>
                  <a:pt x="1375935" y="1011910"/>
                </a:lnTo>
                <a:lnTo>
                  <a:pt x="1380266" y="1007316"/>
                </a:lnTo>
                <a:lnTo>
                  <a:pt x="1386041" y="1003379"/>
                </a:lnTo>
                <a:lnTo>
                  <a:pt x="1390372" y="1000098"/>
                </a:lnTo>
                <a:lnTo>
                  <a:pt x="1395426" y="999441"/>
                </a:lnTo>
                <a:lnTo>
                  <a:pt x="1399757" y="998129"/>
                </a:lnTo>
                <a:lnTo>
                  <a:pt x="1404810" y="998129"/>
                </a:lnTo>
                <a:lnTo>
                  <a:pt x="1409142" y="999441"/>
                </a:lnTo>
                <a:lnTo>
                  <a:pt x="1413473" y="1001410"/>
                </a:lnTo>
                <a:lnTo>
                  <a:pt x="1416651" y="1003721"/>
                </a:lnTo>
                <a:lnTo>
                  <a:pt x="1417658" y="1004819"/>
                </a:lnTo>
                <a:lnTo>
                  <a:pt x="1419970" y="1007972"/>
                </a:lnTo>
                <a:lnTo>
                  <a:pt x="1422136" y="1011910"/>
                </a:lnTo>
                <a:lnTo>
                  <a:pt x="1424302" y="1017816"/>
                </a:lnTo>
                <a:lnTo>
                  <a:pt x="1425745" y="1025034"/>
                </a:lnTo>
                <a:lnTo>
                  <a:pt x="1425864" y="1026332"/>
                </a:lnTo>
                <a:lnTo>
                  <a:pt x="1425864" y="1032271"/>
                </a:lnTo>
                <a:lnTo>
                  <a:pt x="1425864" y="1557881"/>
                </a:lnTo>
                <a:lnTo>
                  <a:pt x="1426467" y="1557881"/>
                </a:lnTo>
                <a:lnTo>
                  <a:pt x="1426467" y="1558551"/>
                </a:lnTo>
                <a:lnTo>
                  <a:pt x="1031590" y="1558551"/>
                </a:lnTo>
                <a:lnTo>
                  <a:pt x="1031590" y="1559207"/>
                </a:lnTo>
                <a:lnTo>
                  <a:pt x="850394" y="1559207"/>
                </a:lnTo>
                <a:lnTo>
                  <a:pt x="841731" y="1560520"/>
                </a:lnTo>
                <a:lnTo>
                  <a:pt x="833068" y="1561176"/>
                </a:lnTo>
                <a:lnTo>
                  <a:pt x="826571" y="1563145"/>
                </a:lnTo>
                <a:lnTo>
                  <a:pt x="821518" y="1566426"/>
                </a:lnTo>
                <a:lnTo>
                  <a:pt x="815743" y="1571019"/>
                </a:lnTo>
                <a:lnTo>
                  <a:pt x="815612" y="1571287"/>
                </a:lnTo>
                <a:lnTo>
                  <a:pt x="812261" y="1571287"/>
                </a:lnTo>
                <a:lnTo>
                  <a:pt x="807079" y="1575408"/>
                </a:lnTo>
                <a:lnTo>
                  <a:pt x="804191" y="1581315"/>
                </a:lnTo>
                <a:lnTo>
                  <a:pt x="804191" y="1587221"/>
                </a:lnTo>
                <a:lnTo>
                  <a:pt x="804913" y="1593127"/>
                </a:lnTo>
                <a:lnTo>
                  <a:pt x="808523" y="1600345"/>
                </a:lnTo>
                <a:lnTo>
                  <a:pt x="815020" y="1606251"/>
                </a:lnTo>
                <a:lnTo>
                  <a:pt x="822239" y="1612157"/>
                </a:lnTo>
                <a:lnTo>
                  <a:pt x="833067" y="1618064"/>
                </a:lnTo>
                <a:lnTo>
                  <a:pt x="841730" y="1622657"/>
                </a:lnTo>
                <a:lnTo>
                  <a:pt x="851837" y="1628563"/>
                </a:lnTo>
                <a:lnTo>
                  <a:pt x="861943" y="1637750"/>
                </a:lnTo>
                <a:lnTo>
                  <a:pt x="867718" y="1643657"/>
                </a:lnTo>
                <a:lnTo>
                  <a:pt x="872772" y="1649563"/>
                </a:lnTo>
                <a:lnTo>
                  <a:pt x="877103" y="1656781"/>
                </a:lnTo>
                <a:lnTo>
                  <a:pt x="881435" y="1664000"/>
                </a:lnTo>
                <a:lnTo>
                  <a:pt x="885766" y="1672531"/>
                </a:lnTo>
                <a:lnTo>
                  <a:pt x="887931" y="1681718"/>
                </a:lnTo>
                <a:lnTo>
                  <a:pt x="890098" y="1691562"/>
                </a:lnTo>
                <a:lnTo>
                  <a:pt x="891541" y="1702061"/>
                </a:lnTo>
                <a:lnTo>
                  <a:pt x="890098" y="1715185"/>
                </a:lnTo>
                <a:lnTo>
                  <a:pt x="887931" y="1726998"/>
                </a:lnTo>
                <a:lnTo>
                  <a:pt x="883600" y="1738810"/>
                </a:lnTo>
                <a:lnTo>
                  <a:pt x="878547" y="1749309"/>
                </a:lnTo>
                <a:lnTo>
                  <a:pt x="870606" y="1759810"/>
                </a:lnTo>
                <a:lnTo>
                  <a:pt x="863387" y="1769653"/>
                </a:lnTo>
                <a:lnTo>
                  <a:pt x="854002" y="1779497"/>
                </a:lnTo>
                <a:lnTo>
                  <a:pt x="843174" y="1788683"/>
                </a:lnTo>
                <a:lnTo>
                  <a:pt x="830902" y="1795246"/>
                </a:lnTo>
                <a:lnTo>
                  <a:pt x="821659" y="1800847"/>
                </a:lnTo>
                <a:lnTo>
                  <a:pt x="812855" y="1804638"/>
                </a:lnTo>
                <a:lnTo>
                  <a:pt x="798417" y="1809888"/>
                </a:lnTo>
                <a:lnTo>
                  <a:pt x="783258" y="1813825"/>
                </a:lnTo>
                <a:lnTo>
                  <a:pt x="767376" y="1816450"/>
                </a:lnTo>
                <a:lnTo>
                  <a:pt x="751494" y="1818419"/>
                </a:lnTo>
                <a:lnTo>
                  <a:pt x="734169" y="1819731"/>
                </a:lnTo>
                <a:lnTo>
                  <a:pt x="717565" y="1818419"/>
                </a:lnTo>
                <a:lnTo>
                  <a:pt x="700240" y="1816450"/>
                </a:lnTo>
                <a:lnTo>
                  <a:pt x="685080" y="1813825"/>
                </a:lnTo>
                <a:lnTo>
                  <a:pt x="669920" y="1809888"/>
                </a:lnTo>
                <a:lnTo>
                  <a:pt x="655482" y="1804638"/>
                </a:lnTo>
                <a:lnTo>
                  <a:pt x="641044" y="1798732"/>
                </a:lnTo>
                <a:lnTo>
                  <a:pt x="629494" y="1790857"/>
                </a:lnTo>
                <a:lnTo>
                  <a:pt x="617222" y="1784295"/>
                </a:lnTo>
                <a:lnTo>
                  <a:pt x="606393" y="1775107"/>
                </a:lnTo>
                <a:lnTo>
                  <a:pt x="597008" y="1765264"/>
                </a:lnTo>
                <a:lnTo>
                  <a:pt x="588346" y="1755420"/>
                </a:lnTo>
                <a:lnTo>
                  <a:pt x="581849" y="1744921"/>
                </a:lnTo>
                <a:lnTo>
                  <a:pt x="576073" y="1734421"/>
                </a:lnTo>
                <a:lnTo>
                  <a:pt x="571742" y="1722609"/>
                </a:lnTo>
                <a:lnTo>
                  <a:pt x="569576" y="1710797"/>
                </a:lnTo>
                <a:lnTo>
                  <a:pt x="568854" y="1697672"/>
                </a:lnTo>
                <a:lnTo>
                  <a:pt x="568854" y="1687172"/>
                </a:lnTo>
                <a:lnTo>
                  <a:pt x="571020" y="1677329"/>
                </a:lnTo>
                <a:lnTo>
                  <a:pt x="573908" y="1668142"/>
                </a:lnTo>
                <a:lnTo>
                  <a:pt x="577517" y="1659611"/>
                </a:lnTo>
                <a:lnTo>
                  <a:pt x="581849" y="1652392"/>
                </a:lnTo>
                <a:lnTo>
                  <a:pt x="586902" y="1645174"/>
                </a:lnTo>
                <a:lnTo>
                  <a:pt x="592677" y="1639267"/>
                </a:lnTo>
                <a:lnTo>
                  <a:pt x="597730" y="1633361"/>
                </a:lnTo>
                <a:lnTo>
                  <a:pt x="608559" y="1624174"/>
                </a:lnTo>
                <a:lnTo>
                  <a:pt x="615235" y="1619623"/>
                </a:lnTo>
                <a:lnTo>
                  <a:pt x="618665" y="1618064"/>
                </a:lnTo>
                <a:lnTo>
                  <a:pt x="621249" y="1616437"/>
                </a:lnTo>
                <a:lnTo>
                  <a:pt x="627328" y="1613674"/>
                </a:lnTo>
                <a:lnTo>
                  <a:pt x="636713" y="1607768"/>
                </a:lnTo>
                <a:lnTo>
                  <a:pt x="645375" y="1601862"/>
                </a:lnTo>
                <a:lnTo>
                  <a:pt x="651151" y="1595956"/>
                </a:lnTo>
                <a:lnTo>
                  <a:pt x="655482" y="1588738"/>
                </a:lnTo>
                <a:lnTo>
                  <a:pt x="656204" y="1582831"/>
                </a:lnTo>
                <a:lnTo>
                  <a:pt x="655482" y="1576925"/>
                </a:lnTo>
                <a:lnTo>
                  <a:pt x="651873" y="1571019"/>
                </a:lnTo>
                <a:lnTo>
                  <a:pt x="647541" y="1566426"/>
                </a:lnTo>
                <a:lnTo>
                  <a:pt x="642488" y="1563145"/>
                </a:lnTo>
                <a:lnTo>
                  <a:pt x="634547" y="1561176"/>
                </a:lnTo>
                <a:lnTo>
                  <a:pt x="627328" y="1560520"/>
                </a:lnTo>
                <a:lnTo>
                  <a:pt x="618665" y="1559207"/>
                </a:lnTo>
                <a:lnTo>
                  <a:pt x="328463" y="1559207"/>
                </a:lnTo>
                <a:lnTo>
                  <a:pt x="328463" y="1558551"/>
                </a:lnTo>
                <a:lnTo>
                  <a:pt x="0" y="1558551"/>
                </a:lnTo>
                <a:lnTo>
                  <a:pt x="0" y="997473"/>
                </a:lnTo>
                <a:lnTo>
                  <a:pt x="0" y="989598"/>
                </a:lnTo>
                <a:lnTo>
                  <a:pt x="2166" y="983036"/>
                </a:lnTo>
                <a:lnTo>
                  <a:pt x="3610" y="977129"/>
                </a:lnTo>
                <a:lnTo>
                  <a:pt x="6497" y="973192"/>
                </a:lnTo>
                <a:lnTo>
                  <a:pt x="10107" y="969255"/>
                </a:lnTo>
                <a:lnTo>
                  <a:pt x="10466" y="968847"/>
                </a:lnTo>
                <a:lnTo>
                  <a:pt x="13715" y="968356"/>
                </a:lnTo>
                <a:lnTo>
                  <a:pt x="18046" y="968356"/>
                </a:lnTo>
                <a:lnTo>
                  <a:pt x="23821" y="969011"/>
                </a:lnTo>
                <a:lnTo>
                  <a:pt x="28153" y="970979"/>
                </a:lnTo>
                <a:lnTo>
                  <a:pt x="33206" y="974259"/>
                </a:lnTo>
                <a:lnTo>
                  <a:pt x="37537" y="978194"/>
                </a:lnTo>
                <a:lnTo>
                  <a:pt x="41869" y="982786"/>
                </a:lnTo>
                <a:lnTo>
                  <a:pt x="46922" y="988689"/>
                </a:lnTo>
                <a:lnTo>
                  <a:pt x="50531" y="995904"/>
                </a:lnTo>
                <a:lnTo>
                  <a:pt x="55585" y="1003775"/>
                </a:lnTo>
                <a:lnTo>
                  <a:pt x="63525" y="1012302"/>
                </a:lnTo>
                <a:lnTo>
                  <a:pt x="72910" y="1022141"/>
                </a:lnTo>
                <a:lnTo>
                  <a:pt x="78685" y="1026732"/>
                </a:lnTo>
                <a:lnTo>
                  <a:pt x="85904" y="1031979"/>
                </a:lnTo>
                <a:lnTo>
                  <a:pt x="93845" y="1035915"/>
                </a:lnTo>
                <a:lnTo>
                  <a:pt x="102508" y="1039850"/>
                </a:lnTo>
                <a:lnTo>
                  <a:pt x="111171" y="1043786"/>
                </a:lnTo>
                <a:lnTo>
                  <a:pt x="121999" y="1045754"/>
                </a:lnTo>
                <a:lnTo>
                  <a:pt x="132827" y="1047721"/>
                </a:lnTo>
                <a:lnTo>
                  <a:pt x="144378" y="1048377"/>
                </a:lnTo>
                <a:lnTo>
                  <a:pt x="157372" y="1047721"/>
                </a:lnTo>
                <a:lnTo>
                  <a:pt x="171088" y="1044442"/>
                </a:lnTo>
                <a:lnTo>
                  <a:pt x="183360" y="1041818"/>
                </a:lnTo>
                <a:lnTo>
                  <a:pt x="196354" y="1035915"/>
                </a:lnTo>
                <a:lnTo>
                  <a:pt x="207183" y="1030012"/>
                </a:lnTo>
                <a:lnTo>
                  <a:pt x="218733" y="1022141"/>
                </a:lnTo>
                <a:lnTo>
                  <a:pt x="228840" y="1014270"/>
                </a:lnTo>
                <a:lnTo>
                  <a:pt x="229246" y="1013845"/>
                </a:lnTo>
                <a:lnTo>
                  <a:pt x="236782" y="1007972"/>
                </a:lnTo>
                <a:lnTo>
                  <a:pt x="246167" y="998129"/>
                </a:lnTo>
                <a:lnTo>
                  <a:pt x="254830" y="987629"/>
                </a:lnTo>
                <a:lnTo>
                  <a:pt x="262049" y="975817"/>
                </a:lnTo>
                <a:lnTo>
                  <a:pt x="268546" y="963349"/>
                </a:lnTo>
                <a:lnTo>
                  <a:pt x="275043" y="950224"/>
                </a:lnTo>
                <a:lnTo>
                  <a:pt x="279374" y="936443"/>
                </a:lnTo>
                <a:lnTo>
                  <a:pt x="282984" y="922006"/>
                </a:lnTo>
                <a:lnTo>
                  <a:pt x="285149" y="906913"/>
                </a:lnTo>
                <a:lnTo>
                  <a:pt x="285149" y="891819"/>
                </a:lnTo>
                <a:lnTo>
                  <a:pt x="285149" y="876726"/>
                </a:lnTo>
                <a:lnTo>
                  <a:pt x="282984" y="860976"/>
                </a:lnTo>
                <a:lnTo>
                  <a:pt x="279374" y="847196"/>
                </a:lnTo>
                <a:lnTo>
                  <a:pt x="275043" y="832758"/>
                </a:lnTo>
                <a:lnTo>
                  <a:pt x="268546" y="819634"/>
                </a:lnTo>
                <a:lnTo>
                  <a:pt x="262049" y="807165"/>
                </a:lnTo>
                <a:lnTo>
                  <a:pt x="254830" y="796666"/>
                </a:lnTo>
                <a:lnTo>
                  <a:pt x="246167" y="785510"/>
                </a:lnTo>
                <a:lnTo>
                  <a:pt x="236782" y="775666"/>
                </a:lnTo>
                <a:lnTo>
                  <a:pt x="226676" y="767135"/>
                </a:lnTo>
                <a:lnTo>
                  <a:pt x="215847" y="759260"/>
                </a:lnTo>
                <a:lnTo>
                  <a:pt x="204297" y="753354"/>
                </a:lnTo>
                <a:lnTo>
                  <a:pt x="192025" y="748104"/>
                </a:lnTo>
                <a:lnTo>
                  <a:pt x="179030" y="744167"/>
                </a:lnTo>
                <a:lnTo>
                  <a:pt x="166036" y="742198"/>
                </a:lnTo>
                <a:lnTo>
                  <a:pt x="152320" y="741542"/>
                </a:lnTo>
                <a:lnTo>
                  <a:pt x="140048" y="741542"/>
                </a:lnTo>
                <a:lnTo>
                  <a:pt x="129942" y="743511"/>
                </a:lnTo>
                <a:lnTo>
                  <a:pt x="119835" y="746136"/>
                </a:lnTo>
                <a:lnTo>
                  <a:pt x="110450" y="749417"/>
                </a:lnTo>
                <a:lnTo>
                  <a:pt x="101788" y="753354"/>
                </a:lnTo>
                <a:lnTo>
                  <a:pt x="93847" y="757948"/>
                </a:lnTo>
                <a:lnTo>
                  <a:pt x="87350" y="763198"/>
                </a:lnTo>
                <a:lnTo>
                  <a:pt x="85004" y="764857"/>
                </a:lnTo>
                <a:lnTo>
                  <a:pt x="78685" y="768301"/>
                </a:lnTo>
                <a:lnTo>
                  <a:pt x="72910" y="774204"/>
                </a:lnTo>
                <a:lnTo>
                  <a:pt x="63525" y="782731"/>
                </a:lnTo>
                <a:lnTo>
                  <a:pt x="55585" y="791914"/>
                </a:lnTo>
                <a:lnTo>
                  <a:pt x="50531" y="799785"/>
                </a:lnTo>
                <a:lnTo>
                  <a:pt x="46922" y="806344"/>
                </a:lnTo>
                <a:lnTo>
                  <a:pt x="41869" y="812248"/>
                </a:lnTo>
                <a:lnTo>
                  <a:pt x="37798" y="816563"/>
                </a:lnTo>
                <a:lnTo>
                  <a:pt x="35373" y="817665"/>
                </a:lnTo>
                <a:lnTo>
                  <a:pt x="31042" y="819634"/>
                </a:lnTo>
                <a:lnTo>
                  <a:pt x="25988" y="820946"/>
                </a:lnTo>
                <a:lnTo>
                  <a:pt x="21657" y="820946"/>
                </a:lnTo>
                <a:lnTo>
                  <a:pt x="17326" y="819634"/>
                </a:lnTo>
                <a:lnTo>
                  <a:pt x="12994" y="817665"/>
                </a:lnTo>
                <a:lnTo>
                  <a:pt x="10107" y="815040"/>
                </a:lnTo>
                <a:lnTo>
                  <a:pt x="6497" y="811103"/>
                </a:lnTo>
                <a:lnTo>
                  <a:pt x="3610" y="806509"/>
                </a:lnTo>
                <a:lnTo>
                  <a:pt x="2166" y="800603"/>
                </a:lnTo>
                <a:lnTo>
                  <a:pt x="0" y="793384"/>
                </a:lnTo>
                <a:lnTo>
                  <a:pt x="0" y="786822"/>
                </a:lnTo>
                <a:lnTo>
                  <a:pt x="0" y="259868"/>
                </a:lnTo>
                <a:lnTo>
                  <a:pt x="394877" y="259868"/>
                </a:lnTo>
                <a:lnTo>
                  <a:pt x="394877" y="258555"/>
                </a:lnTo>
                <a:lnTo>
                  <a:pt x="576073" y="258555"/>
                </a:lnTo>
                <a:lnTo>
                  <a:pt x="584736" y="258555"/>
                </a:lnTo>
                <a:lnTo>
                  <a:pt x="593399" y="256587"/>
                </a:lnTo>
                <a:lnTo>
                  <a:pt x="599896" y="254618"/>
                </a:lnTo>
                <a:lnTo>
                  <a:pt x="605671" y="251993"/>
                </a:lnTo>
                <a:lnTo>
                  <a:pt x="610724" y="248056"/>
                </a:lnTo>
                <a:lnTo>
                  <a:pt x="612890" y="242150"/>
                </a:lnTo>
                <a:lnTo>
                  <a:pt x="614334" y="236244"/>
                </a:lnTo>
                <a:lnTo>
                  <a:pt x="612890" y="229681"/>
                </a:lnTo>
                <a:lnTo>
                  <a:pt x="610003" y="223775"/>
                </a:lnTo>
                <a:lnTo>
                  <a:pt x="603505" y="216557"/>
                </a:lnTo>
                <a:lnTo>
                  <a:pt x="594843" y="210651"/>
                </a:lnTo>
                <a:lnTo>
                  <a:pt x="584736" y="206057"/>
                </a:lnTo>
                <a:lnTo>
                  <a:pt x="575352" y="200807"/>
                </a:lnTo>
                <a:lnTo>
                  <a:pt x="566689" y="194245"/>
                </a:lnTo>
                <a:lnTo>
                  <a:pt x="555860" y="185057"/>
                </a:lnTo>
                <a:lnTo>
                  <a:pt x="550807" y="179151"/>
                </a:lnTo>
                <a:lnTo>
                  <a:pt x="545032" y="173245"/>
                </a:lnTo>
                <a:lnTo>
                  <a:pt x="539979" y="166683"/>
                </a:lnTo>
                <a:lnTo>
                  <a:pt x="535647" y="158808"/>
                </a:lnTo>
                <a:lnTo>
                  <a:pt x="532038" y="150933"/>
                </a:lnTo>
                <a:lnTo>
                  <a:pt x="529150" y="141090"/>
                </a:lnTo>
                <a:lnTo>
                  <a:pt x="527706" y="131246"/>
                </a:lnTo>
                <a:lnTo>
                  <a:pt x="526984" y="120747"/>
                </a:lnTo>
                <a:lnTo>
                  <a:pt x="527706" y="108935"/>
                </a:lnTo>
                <a:lnTo>
                  <a:pt x="529872" y="95810"/>
                </a:lnTo>
                <a:lnTo>
                  <a:pt x="534203" y="83998"/>
                </a:lnTo>
                <a:lnTo>
                  <a:pt x="539979" y="73498"/>
                </a:lnTo>
                <a:lnTo>
                  <a:pt x="546476" y="62342"/>
                </a:lnTo>
                <a:lnTo>
                  <a:pt x="554417" y="53155"/>
                </a:lnTo>
                <a:lnTo>
                  <a:pt x="564523" y="43968"/>
                </a:lnTo>
                <a:lnTo>
                  <a:pt x="575352" y="35437"/>
                </a:lnTo>
                <a:lnTo>
                  <a:pt x="586902" y="27562"/>
                </a:lnTo>
                <a:lnTo>
                  <a:pt x="599896" y="20343"/>
                </a:lnTo>
                <a:lnTo>
                  <a:pt x="612890" y="14437"/>
                </a:lnTo>
                <a:lnTo>
                  <a:pt x="628050" y="9844"/>
                </a:lnTo>
                <a:lnTo>
                  <a:pt x="643210" y="4594"/>
                </a:lnTo>
                <a:lnTo>
                  <a:pt x="658370" y="1969"/>
                </a:lnTo>
                <a:lnTo>
                  <a:pt x="675695" y="656"/>
                </a:lnTo>
                <a:lnTo>
                  <a:pt x="691577" y="0"/>
                </a:lnTo>
                <a:close/>
              </a:path>
            </a:pathLst>
          </a:cu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01DD08-9EFF-4418-80DB-6A8FD326B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5795" r="59095" b="45254"/>
          <a:stretch>
            <a:fillRect/>
          </a:stretch>
        </p:blipFill>
        <p:spPr>
          <a:xfrm>
            <a:off x="7426973" y="2110551"/>
            <a:ext cx="1713781" cy="1558456"/>
          </a:xfrm>
          <a:custGeom>
            <a:avLst/>
            <a:gdLst>
              <a:gd name="connsiteX0" fmla="*/ 0 w 1713781"/>
              <a:gd name="connsiteY0" fmla="*/ 0 h 1558456"/>
              <a:gd name="connsiteX1" fmla="*/ 646097 w 1713781"/>
              <a:gd name="connsiteY1" fmla="*/ 0 h 1558456"/>
              <a:gd name="connsiteX2" fmla="*/ 651872 w 1713781"/>
              <a:gd name="connsiteY2" fmla="*/ 5247 h 1558456"/>
              <a:gd name="connsiteX3" fmla="*/ 654759 w 1713781"/>
              <a:gd name="connsiteY3" fmla="*/ 9838 h 1558456"/>
              <a:gd name="connsiteX4" fmla="*/ 655556 w 1713781"/>
              <a:gd name="connsiteY4" fmla="*/ 13097 h 1558456"/>
              <a:gd name="connsiteX5" fmla="*/ 655422 w 1713781"/>
              <a:gd name="connsiteY5" fmla="*/ 13462 h 1558456"/>
              <a:gd name="connsiteX6" fmla="*/ 653254 w 1713781"/>
              <a:gd name="connsiteY6" fmla="*/ 18059 h 1558456"/>
              <a:gd name="connsiteX7" fmla="*/ 650364 w 1713781"/>
              <a:gd name="connsiteY7" fmla="*/ 21999 h 1558456"/>
              <a:gd name="connsiteX8" fmla="*/ 646028 w 1713781"/>
              <a:gd name="connsiteY8" fmla="*/ 27253 h 1558456"/>
              <a:gd name="connsiteX9" fmla="*/ 640247 w 1713781"/>
              <a:gd name="connsiteY9" fmla="*/ 31194 h 1558456"/>
              <a:gd name="connsiteX10" fmla="*/ 633744 w 1713781"/>
              <a:gd name="connsiteY10" fmla="*/ 35134 h 1558456"/>
              <a:gd name="connsiteX11" fmla="*/ 626517 w 1713781"/>
              <a:gd name="connsiteY11" fmla="*/ 39075 h 1558456"/>
              <a:gd name="connsiteX12" fmla="*/ 617846 w 1713781"/>
              <a:gd name="connsiteY12" fmla="*/ 43672 h 1558456"/>
              <a:gd name="connsiteX13" fmla="*/ 608452 w 1713781"/>
              <a:gd name="connsiteY13" fmla="*/ 49583 h 1558456"/>
              <a:gd name="connsiteX14" fmla="*/ 597612 w 1713781"/>
              <a:gd name="connsiteY14" fmla="*/ 58777 h 1558456"/>
              <a:gd name="connsiteX15" fmla="*/ 591831 w 1713781"/>
              <a:gd name="connsiteY15" fmla="*/ 64688 h 1558456"/>
              <a:gd name="connsiteX16" fmla="*/ 587495 w 1713781"/>
              <a:gd name="connsiteY16" fmla="*/ 70599 h 1558456"/>
              <a:gd name="connsiteX17" fmla="*/ 582437 w 1713781"/>
              <a:gd name="connsiteY17" fmla="*/ 77166 h 1558456"/>
              <a:gd name="connsiteX18" fmla="*/ 578101 w 1713781"/>
              <a:gd name="connsiteY18" fmla="*/ 85047 h 1558456"/>
              <a:gd name="connsiteX19" fmla="*/ 574488 w 1713781"/>
              <a:gd name="connsiteY19" fmla="*/ 93585 h 1558456"/>
              <a:gd name="connsiteX20" fmla="*/ 571598 w 1713781"/>
              <a:gd name="connsiteY20" fmla="*/ 102779 h 1558456"/>
              <a:gd name="connsiteX21" fmla="*/ 569430 w 1713781"/>
              <a:gd name="connsiteY21" fmla="*/ 112630 h 1558456"/>
              <a:gd name="connsiteX22" fmla="*/ 569430 w 1713781"/>
              <a:gd name="connsiteY22" fmla="*/ 118070 h 1558456"/>
              <a:gd name="connsiteX23" fmla="*/ 568854 w 1713781"/>
              <a:gd name="connsiteY23" fmla="*/ 120688 h 1558456"/>
              <a:gd name="connsiteX24" fmla="*/ 568854 w 1713781"/>
              <a:gd name="connsiteY24" fmla="*/ 131839 h 1558456"/>
              <a:gd name="connsiteX25" fmla="*/ 568854 w 1713781"/>
              <a:gd name="connsiteY25" fmla="*/ 144301 h 1558456"/>
              <a:gd name="connsiteX26" fmla="*/ 571741 w 1713781"/>
              <a:gd name="connsiteY26" fmla="*/ 156108 h 1558456"/>
              <a:gd name="connsiteX27" fmla="*/ 575351 w 1713781"/>
              <a:gd name="connsiteY27" fmla="*/ 167914 h 1558456"/>
              <a:gd name="connsiteX28" fmla="*/ 581848 w 1713781"/>
              <a:gd name="connsiteY28" fmla="*/ 178409 h 1558456"/>
              <a:gd name="connsiteX29" fmla="*/ 588345 w 1713781"/>
              <a:gd name="connsiteY29" fmla="*/ 189559 h 1558456"/>
              <a:gd name="connsiteX30" fmla="*/ 597008 w 1713781"/>
              <a:gd name="connsiteY30" fmla="*/ 199398 h 1558456"/>
              <a:gd name="connsiteX31" fmla="*/ 606392 w 1713781"/>
              <a:gd name="connsiteY31" fmla="*/ 209237 h 1558456"/>
              <a:gd name="connsiteX32" fmla="*/ 617221 w 1713781"/>
              <a:gd name="connsiteY32" fmla="*/ 217108 h 1558456"/>
              <a:gd name="connsiteX33" fmla="*/ 628049 w 1713781"/>
              <a:gd name="connsiteY33" fmla="*/ 224979 h 1558456"/>
              <a:gd name="connsiteX34" fmla="*/ 641043 w 1713781"/>
              <a:gd name="connsiteY34" fmla="*/ 231538 h 1558456"/>
              <a:gd name="connsiteX35" fmla="*/ 654759 w 1713781"/>
              <a:gd name="connsiteY35" fmla="*/ 238753 h 1558456"/>
              <a:gd name="connsiteX36" fmla="*/ 669197 w 1713781"/>
              <a:gd name="connsiteY36" fmla="*/ 243344 h 1558456"/>
              <a:gd name="connsiteX37" fmla="*/ 684357 w 1713781"/>
              <a:gd name="connsiteY37" fmla="*/ 247280 h 1558456"/>
              <a:gd name="connsiteX38" fmla="*/ 700239 w 1713781"/>
              <a:gd name="connsiteY38" fmla="*/ 250559 h 1558456"/>
              <a:gd name="connsiteX39" fmla="*/ 716842 w 1713781"/>
              <a:gd name="connsiteY39" fmla="*/ 252527 h 1558456"/>
              <a:gd name="connsiteX40" fmla="*/ 733446 w 1713781"/>
              <a:gd name="connsiteY40" fmla="*/ 253183 h 1558456"/>
              <a:gd name="connsiteX41" fmla="*/ 750771 w 1713781"/>
              <a:gd name="connsiteY41" fmla="*/ 252527 h 1558456"/>
              <a:gd name="connsiteX42" fmla="*/ 767375 w 1713781"/>
              <a:gd name="connsiteY42" fmla="*/ 250559 h 1558456"/>
              <a:gd name="connsiteX43" fmla="*/ 783257 w 1713781"/>
              <a:gd name="connsiteY43" fmla="*/ 247280 h 1558456"/>
              <a:gd name="connsiteX44" fmla="*/ 798417 w 1713781"/>
              <a:gd name="connsiteY44" fmla="*/ 243344 h 1558456"/>
              <a:gd name="connsiteX45" fmla="*/ 812855 w 1713781"/>
              <a:gd name="connsiteY45" fmla="*/ 238753 h 1558456"/>
              <a:gd name="connsiteX46" fmla="*/ 826571 w 1713781"/>
              <a:gd name="connsiteY46" fmla="*/ 231538 h 1558456"/>
              <a:gd name="connsiteX47" fmla="*/ 839565 w 1713781"/>
              <a:gd name="connsiteY47" fmla="*/ 224979 h 1558456"/>
              <a:gd name="connsiteX48" fmla="*/ 851115 w 1713781"/>
              <a:gd name="connsiteY48" fmla="*/ 217108 h 1558456"/>
              <a:gd name="connsiteX49" fmla="*/ 861222 w 1713781"/>
              <a:gd name="connsiteY49" fmla="*/ 209237 h 1558456"/>
              <a:gd name="connsiteX50" fmla="*/ 870606 w 1713781"/>
              <a:gd name="connsiteY50" fmla="*/ 199398 h 1558456"/>
              <a:gd name="connsiteX51" fmla="*/ 879269 w 1713781"/>
              <a:gd name="connsiteY51" fmla="*/ 189559 h 1558456"/>
              <a:gd name="connsiteX52" fmla="*/ 885766 w 1713781"/>
              <a:gd name="connsiteY52" fmla="*/ 178409 h 1558456"/>
              <a:gd name="connsiteX53" fmla="*/ 892263 w 1713781"/>
              <a:gd name="connsiteY53" fmla="*/ 167914 h 1558456"/>
              <a:gd name="connsiteX54" fmla="*/ 895873 w 1713781"/>
              <a:gd name="connsiteY54" fmla="*/ 156108 h 1558456"/>
              <a:gd name="connsiteX55" fmla="*/ 898760 w 1713781"/>
              <a:gd name="connsiteY55" fmla="*/ 144301 h 1558456"/>
              <a:gd name="connsiteX56" fmla="*/ 900204 w 1713781"/>
              <a:gd name="connsiteY56" fmla="*/ 131839 h 1558456"/>
              <a:gd name="connsiteX57" fmla="*/ 900179 w 1713781"/>
              <a:gd name="connsiteY57" fmla="*/ 131648 h 1558456"/>
              <a:gd name="connsiteX58" fmla="*/ 901116 w 1713781"/>
              <a:gd name="connsiteY58" fmla="*/ 123138 h 1558456"/>
              <a:gd name="connsiteX59" fmla="*/ 899670 w 1713781"/>
              <a:gd name="connsiteY59" fmla="*/ 112630 h 1558456"/>
              <a:gd name="connsiteX60" fmla="*/ 897502 w 1713781"/>
              <a:gd name="connsiteY60" fmla="*/ 102779 h 1558456"/>
              <a:gd name="connsiteX61" fmla="*/ 895335 w 1713781"/>
              <a:gd name="connsiteY61" fmla="*/ 93585 h 1558456"/>
              <a:gd name="connsiteX62" fmla="*/ 890999 w 1713781"/>
              <a:gd name="connsiteY62" fmla="*/ 85047 h 1558456"/>
              <a:gd name="connsiteX63" fmla="*/ 886663 w 1713781"/>
              <a:gd name="connsiteY63" fmla="*/ 77166 h 1558456"/>
              <a:gd name="connsiteX64" fmla="*/ 882327 w 1713781"/>
              <a:gd name="connsiteY64" fmla="*/ 70599 h 1558456"/>
              <a:gd name="connsiteX65" fmla="*/ 877269 w 1713781"/>
              <a:gd name="connsiteY65" fmla="*/ 64688 h 1558456"/>
              <a:gd name="connsiteX66" fmla="*/ 871488 w 1713781"/>
              <a:gd name="connsiteY66" fmla="*/ 58777 h 1558456"/>
              <a:gd name="connsiteX67" fmla="*/ 860648 w 1713781"/>
              <a:gd name="connsiteY67" fmla="*/ 49583 h 1558456"/>
              <a:gd name="connsiteX68" fmla="*/ 851254 w 1713781"/>
              <a:gd name="connsiteY68" fmla="*/ 43672 h 1558456"/>
              <a:gd name="connsiteX69" fmla="*/ 842583 w 1713781"/>
              <a:gd name="connsiteY69" fmla="*/ 39075 h 1558456"/>
              <a:gd name="connsiteX70" fmla="*/ 835356 w 1713781"/>
              <a:gd name="connsiteY70" fmla="*/ 35134 h 1558456"/>
              <a:gd name="connsiteX71" fmla="*/ 828853 w 1713781"/>
              <a:gd name="connsiteY71" fmla="*/ 31194 h 1558456"/>
              <a:gd name="connsiteX72" fmla="*/ 823072 w 1713781"/>
              <a:gd name="connsiteY72" fmla="*/ 27253 h 1558456"/>
              <a:gd name="connsiteX73" fmla="*/ 818736 w 1713781"/>
              <a:gd name="connsiteY73" fmla="*/ 21999 h 1558456"/>
              <a:gd name="connsiteX74" fmla="*/ 815846 w 1713781"/>
              <a:gd name="connsiteY74" fmla="*/ 18059 h 1558456"/>
              <a:gd name="connsiteX75" fmla="*/ 813678 w 1713781"/>
              <a:gd name="connsiteY75" fmla="*/ 13462 h 1558456"/>
              <a:gd name="connsiteX76" fmla="*/ 812652 w 1713781"/>
              <a:gd name="connsiteY76" fmla="*/ 10667 h 1558456"/>
              <a:gd name="connsiteX77" fmla="*/ 812855 w 1713781"/>
              <a:gd name="connsiteY77" fmla="*/ 9838 h 1558456"/>
              <a:gd name="connsiteX78" fmla="*/ 815742 w 1713781"/>
              <a:gd name="connsiteY78" fmla="*/ 5247 h 1558456"/>
              <a:gd name="connsiteX79" fmla="*/ 821517 w 1713781"/>
              <a:gd name="connsiteY79" fmla="*/ 0 h 1558456"/>
              <a:gd name="connsiteX80" fmla="*/ 1428632 w 1713781"/>
              <a:gd name="connsiteY80" fmla="*/ 0 h 1558456"/>
              <a:gd name="connsiteX81" fmla="*/ 1428632 w 1713781"/>
              <a:gd name="connsiteY81" fmla="*/ 526044 h 1558456"/>
              <a:gd name="connsiteX82" fmla="*/ 1428632 w 1713781"/>
              <a:gd name="connsiteY82" fmla="*/ 533915 h 1558456"/>
              <a:gd name="connsiteX83" fmla="*/ 1430076 w 1713781"/>
              <a:gd name="connsiteY83" fmla="*/ 540474 h 1558456"/>
              <a:gd name="connsiteX84" fmla="*/ 1432241 w 1713781"/>
              <a:gd name="connsiteY84" fmla="*/ 546378 h 1558456"/>
              <a:gd name="connsiteX85" fmla="*/ 1435129 w 1713781"/>
              <a:gd name="connsiteY85" fmla="*/ 550969 h 1558456"/>
              <a:gd name="connsiteX86" fmla="*/ 1438738 w 1713781"/>
              <a:gd name="connsiteY86" fmla="*/ 554904 h 1558456"/>
              <a:gd name="connsiteX87" fmla="*/ 1441626 w 1713781"/>
              <a:gd name="connsiteY87" fmla="*/ 558184 h 1558456"/>
              <a:gd name="connsiteX88" fmla="*/ 1445957 w 1713781"/>
              <a:gd name="connsiteY88" fmla="*/ 560152 h 1558456"/>
              <a:gd name="connsiteX89" fmla="*/ 1450289 w 1713781"/>
              <a:gd name="connsiteY89" fmla="*/ 560808 h 1558456"/>
              <a:gd name="connsiteX90" fmla="*/ 1454620 w 1713781"/>
              <a:gd name="connsiteY90" fmla="*/ 560808 h 1558456"/>
              <a:gd name="connsiteX91" fmla="*/ 1460395 w 1713781"/>
              <a:gd name="connsiteY91" fmla="*/ 560152 h 1558456"/>
              <a:gd name="connsiteX92" fmla="*/ 1464727 w 1713781"/>
              <a:gd name="connsiteY92" fmla="*/ 558184 h 1558456"/>
              <a:gd name="connsiteX93" fmla="*/ 1469780 w 1713781"/>
              <a:gd name="connsiteY93" fmla="*/ 554904 h 1558456"/>
              <a:gd name="connsiteX94" fmla="*/ 1474111 w 1713781"/>
              <a:gd name="connsiteY94" fmla="*/ 550969 h 1558456"/>
              <a:gd name="connsiteX95" fmla="*/ 1474372 w 1713781"/>
              <a:gd name="connsiteY95" fmla="*/ 550693 h 1558456"/>
              <a:gd name="connsiteX96" fmla="*/ 1477722 w 1713781"/>
              <a:gd name="connsiteY96" fmla="*/ 549170 h 1558456"/>
              <a:gd name="connsiteX97" fmla="*/ 1482054 w 1713781"/>
              <a:gd name="connsiteY97" fmla="*/ 545233 h 1558456"/>
              <a:gd name="connsiteX98" fmla="*/ 1487107 w 1713781"/>
              <a:gd name="connsiteY98" fmla="*/ 540639 h 1558456"/>
              <a:gd name="connsiteX99" fmla="*/ 1491438 w 1713781"/>
              <a:gd name="connsiteY99" fmla="*/ 534733 h 1558456"/>
              <a:gd name="connsiteX100" fmla="*/ 1495770 w 1713781"/>
              <a:gd name="connsiteY100" fmla="*/ 528827 h 1558456"/>
              <a:gd name="connsiteX101" fmla="*/ 1501545 w 1713781"/>
              <a:gd name="connsiteY101" fmla="*/ 519640 h 1558456"/>
              <a:gd name="connsiteX102" fmla="*/ 1508042 w 1713781"/>
              <a:gd name="connsiteY102" fmla="*/ 511765 h 1558456"/>
              <a:gd name="connsiteX103" fmla="*/ 1517427 w 1713781"/>
              <a:gd name="connsiteY103" fmla="*/ 501921 h 1558456"/>
              <a:gd name="connsiteX104" fmla="*/ 1521578 w 1713781"/>
              <a:gd name="connsiteY104" fmla="*/ 498987 h 1558456"/>
              <a:gd name="connsiteX105" fmla="*/ 1522478 w 1713781"/>
              <a:gd name="connsiteY105" fmla="*/ 498496 h 1558456"/>
              <a:gd name="connsiteX106" fmla="*/ 1530419 w 1713781"/>
              <a:gd name="connsiteY106" fmla="*/ 493248 h 1558456"/>
              <a:gd name="connsiteX107" fmla="*/ 1539082 w 1713781"/>
              <a:gd name="connsiteY107" fmla="*/ 489313 h 1558456"/>
              <a:gd name="connsiteX108" fmla="*/ 1547745 w 1713781"/>
              <a:gd name="connsiteY108" fmla="*/ 486689 h 1558456"/>
              <a:gd name="connsiteX109" fmla="*/ 1558573 w 1713781"/>
              <a:gd name="connsiteY109" fmla="*/ 483410 h 1558456"/>
              <a:gd name="connsiteX110" fmla="*/ 1569401 w 1713781"/>
              <a:gd name="connsiteY110" fmla="*/ 481442 h 1558456"/>
              <a:gd name="connsiteX111" fmla="*/ 1580952 w 1713781"/>
              <a:gd name="connsiteY111" fmla="*/ 481442 h 1558456"/>
              <a:gd name="connsiteX112" fmla="*/ 1593946 w 1713781"/>
              <a:gd name="connsiteY112" fmla="*/ 481442 h 1558456"/>
              <a:gd name="connsiteX113" fmla="*/ 1607662 w 1713781"/>
              <a:gd name="connsiteY113" fmla="*/ 484721 h 1558456"/>
              <a:gd name="connsiteX114" fmla="*/ 1619934 w 1713781"/>
              <a:gd name="connsiteY114" fmla="*/ 488657 h 1558456"/>
              <a:gd name="connsiteX115" fmla="*/ 1632928 w 1713781"/>
              <a:gd name="connsiteY115" fmla="*/ 493248 h 1558456"/>
              <a:gd name="connsiteX116" fmla="*/ 1643757 w 1713781"/>
              <a:gd name="connsiteY116" fmla="*/ 499152 h 1558456"/>
              <a:gd name="connsiteX117" fmla="*/ 1655307 w 1713781"/>
              <a:gd name="connsiteY117" fmla="*/ 507023 h 1558456"/>
              <a:gd name="connsiteX118" fmla="*/ 1665414 w 1713781"/>
              <a:gd name="connsiteY118" fmla="*/ 516205 h 1558456"/>
              <a:gd name="connsiteX119" fmla="*/ 1674798 w 1713781"/>
              <a:gd name="connsiteY119" fmla="*/ 526044 h 1558456"/>
              <a:gd name="connsiteX120" fmla="*/ 1683461 w 1713781"/>
              <a:gd name="connsiteY120" fmla="*/ 535883 h 1558456"/>
              <a:gd name="connsiteX121" fmla="*/ 1690680 w 1713781"/>
              <a:gd name="connsiteY121" fmla="*/ 547689 h 1558456"/>
              <a:gd name="connsiteX122" fmla="*/ 1697177 w 1713781"/>
              <a:gd name="connsiteY122" fmla="*/ 560152 h 1558456"/>
              <a:gd name="connsiteX123" fmla="*/ 1702952 w 1713781"/>
              <a:gd name="connsiteY123" fmla="*/ 572614 h 1558456"/>
              <a:gd name="connsiteX124" fmla="*/ 1707284 w 1713781"/>
              <a:gd name="connsiteY124" fmla="*/ 586388 h 1558456"/>
              <a:gd name="connsiteX125" fmla="*/ 1711615 w 1713781"/>
              <a:gd name="connsiteY125" fmla="*/ 601474 h 1558456"/>
              <a:gd name="connsiteX126" fmla="*/ 1712337 w 1713781"/>
              <a:gd name="connsiteY126" fmla="*/ 615905 h 1558456"/>
              <a:gd name="connsiteX127" fmla="*/ 1713781 w 1713781"/>
              <a:gd name="connsiteY127" fmla="*/ 631647 h 1558456"/>
              <a:gd name="connsiteX128" fmla="*/ 1712337 w 1713781"/>
              <a:gd name="connsiteY128" fmla="*/ 647389 h 1558456"/>
              <a:gd name="connsiteX129" fmla="*/ 1711615 w 1713781"/>
              <a:gd name="connsiteY129" fmla="*/ 661819 h 1558456"/>
              <a:gd name="connsiteX130" fmla="*/ 1707284 w 1713781"/>
              <a:gd name="connsiteY130" fmla="*/ 676905 h 1558456"/>
              <a:gd name="connsiteX131" fmla="*/ 1702952 w 1713781"/>
              <a:gd name="connsiteY131" fmla="*/ 690679 h 1558456"/>
              <a:gd name="connsiteX132" fmla="*/ 1697177 w 1713781"/>
              <a:gd name="connsiteY132" fmla="*/ 703141 h 1558456"/>
              <a:gd name="connsiteX133" fmla="*/ 1690680 w 1713781"/>
              <a:gd name="connsiteY133" fmla="*/ 716260 h 1558456"/>
              <a:gd name="connsiteX134" fmla="*/ 1683461 w 1713781"/>
              <a:gd name="connsiteY134" fmla="*/ 728066 h 1558456"/>
              <a:gd name="connsiteX135" fmla="*/ 1674798 w 1713781"/>
              <a:gd name="connsiteY135" fmla="*/ 738561 h 1558456"/>
              <a:gd name="connsiteX136" fmla="*/ 1665820 w 1713781"/>
              <a:gd name="connsiteY136" fmla="*/ 747975 h 1558456"/>
              <a:gd name="connsiteX137" fmla="*/ 1663250 w 1713781"/>
              <a:gd name="connsiteY137" fmla="*/ 749977 h 1558456"/>
              <a:gd name="connsiteX138" fmla="*/ 1652421 w 1713781"/>
              <a:gd name="connsiteY138" fmla="*/ 757852 h 1558456"/>
              <a:gd name="connsiteX139" fmla="*/ 1640871 w 1713781"/>
              <a:gd name="connsiteY139" fmla="*/ 765070 h 1558456"/>
              <a:gd name="connsiteX140" fmla="*/ 1628599 w 1713781"/>
              <a:gd name="connsiteY140" fmla="*/ 769664 h 1558456"/>
              <a:gd name="connsiteX141" fmla="*/ 1615604 w 1713781"/>
              <a:gd name="connsiteY141" fmla="*/ 773601 h 1558456"/>
              <a:gd name="connsiteX142" fmla="*/ 1602610 w 1713781"/>
              <a:gd name="connsiteY142" fmla="*/ 775570 h 1558456"/>
              <a:gd name="connsiteX143" fmla="*/ 1588894 w 1713781"/>
              <a:gd name="connsiteY143" fmla="*/ 776883 h 1558456"/>
              <a:gd name="connsiteX144" fmla="*/ 1576622 w 1713781"/>
              <a:gd name="connsiteY144" fmla="*/ 775570 h 1558456"/>
              <a:gd name="connsiteX145" fmla="*/ 1566516 w 1713781"/>
              <a:gd name="connsiteY145" fmla="*/ 773601 h 1558456"/>
              <a:gd name="connsiteX146" fmla="*/ 1556409 w 1713781"/>
              <a:gd name="connsiteY146" fmla="*/ 771633 h 1558456"/>
              <a:gd name="connsiteX147" fmla="*/ 1547024 w 1713781"/>
              <a:gd name="connsiteY147" fmla="*/ 767695 h 1558456"/>
              <a:gd name="connsiteX148" fmla="*/ 1538362 w 1713781"/>
              <a:gd name="connsiteY148" fmla="*/ 763758 h 1558456"/>
              <a:gd name="connsiteX149" fmla="*/ 1530421 w 1713781"/>
              <a:gd name="connsiteY149" fmla="*/ 759821 h 1558456"/>
              <a:gd name="connsiteX150" fmla="*/ 1523924 w 1713781"/>
              <a:gd name="connsiteY150" fmla="*/ 755227 h 1558456"/>
              <a:gd name="connsiteX151" fmla="*/ 1517427 w 1713781"/>
              <a:gd name="connsiteY151" fmla="*/ 749977 h 1558456"/>
              <a:gd name="connsiteX152" fmla="*/ 1508042 w 1713781"/>
              <a:gd name="connsiteY152" fmla="*/ 740134 h 1558456"/>
              <a:gd name="connsiteX153" fmla="*/ 1501545 w 1713781"/>
              <a:gd name="connsiteY153" fmla="*/ 731603 h 1558456"/>
              <a:gd name="connsiteX154" fmla="*/ 1495770 w 1713781"/>
              <a:gd name="connsiteY154" fmla="*/ 723728 h 1558456"/>
              <a:gd name="connsiteX155" fmla="*/ 1491438 w 1713781"/>
              <a:gd name="connsiteY155" fmla="*/ 717166 h 1558456"/>
              <a:gd name="connsiteX156" fmla="*/ 1487107 w 1713781"/>
              <a:gd name="connsiteY156" fmla="*/ 711259 h 1558456"/>
              <a:gd name="connsiteX157" fmla="*/ 1482054 w 1713781"/>
              <a:gd name="connsiteY157" fmla="*/ 706010 h 1558456"/>
              <a:gd name="connsiteX158" fmla="*/ 1477722 w 1713781"/>
              <a:gd name="connsiteY158" fmla="*/ 702072 h 1558456"/>
              <a:gd name="connsiteX159" fmla="*/ 1471947 w 1713781"/>
              <a:gd name="connsiteY159" fmla="*/ 699447 h 1558456"/>
              <a:gd name="connsiteX160" fmla="*/ 1467616 w 1713781"/>
              <a:gd name="connsiteY160" fmla="*/ 697479 h 1558456"/>
              <a:gd name="connsiteX161" fmla="*/ 1462562 w 1713781"/>
              <a:gd name="connsiteY161" fmla="*/ 697479 h 1558456"/>
              <a:gd name="connsiteX162" fmla="*/ 1458231 w 1713781"/>
              <a:gd name="connsiteY162" fmla="*/ 697479 h 1558456"/>
              <a:gd name="connsiteX163" fmla="*/ 1453900 w 1713781"/>
              <a:gd name="connsiteY163" fmla="*/ 698135 h 1558456"/>
              <a:gd name="connsiteX164" fmla="*/ 1449568 w 1713781"/>
              <a:gd name="connsiteY164" fmla="*/ 700103 h 1558456"/>
              <a:gd name="connsiteX165" fmla="*/ 1447040 w 1713781"/>
              <a:gd name="connsiteY165" fmla="*/ 702977 h 1558456"/>
              <a:gd name="connsiteX166" fmla="*/ 1445957 w 1713781"/>
              <a:gd name="connsiteY166" fmla="*/ 703141 h 1558456"/>
              <a:gd name="connsiteX167" fmla="*/ 1441626 w 1713781"/>
              <a:gd name="connsiteY167" fmla="*/ 705109 h 1558456"/>
              <a:gd name="connsiteX168" fmla="*/ 1438738 w 1713781"/>
              <a:gd name="connsiteY168" fmla="*/ 708389 h 1558456"/>
              <a:gd name="connsiteX169" fmla="*/ 1435129 w 1713781"/>
              <a:gd name="connsiteY169" fmla="*/ 712324 h 1558456"/>
              <a:gd name="connsiteX170" fmla="*/ 1432241 w 1713781"/>
              <a:gd name="connsiteY170" fmla="*/ 716916 h 1558456"/>
              <a:gd name="connsiteX171" fmla="*/ 1430076 w 1713781"/>
              <a:gd name="connsiteY171" fmla="*/ 722819 h 1558456"/>
              <a:gd name="connsiteX172" fmla="*/ 1428632 w 1713781"/>
              <a:gd name="connsiteY172" fmla="*/ 730034 h 1558456"/>
              <a:gd name="connsiteX173" fmla="*/ 1428632 w 1713781"/>
              <a:gd name="connsiteY173" fmla="*/ 737905 h 1558456"/>
              <a:gd name="connsiteX174" fmla="*/ 1428632 w 1713781"/>
              <a:gd name="connsiteY174" fmla="*/ 1298057 h 1558456"/>
              <a:gd name="connsiteX175" fmla="*/ 848949 w 1713781"/>
              <a:gd name="connsiteY175" fmla="*/ 1298057 h 1558456"/>
              <a:gd name="connsiteX176" fmla="*/ 841730 w 1713781"/>
              <a:gd name="connsiteY176" fmla="*/ 1299369 h 1558456"/>
              <a:gd name="connsiteX177" fmla="*/ 834511 w 1713781"/>
              <a:gd name="connsiteY177" fmla="*/ 1300025 h 1558456"/>
              <a:gd name="connsiteX178" fmla="*/ 828014 w 1713781"/>
              <a:gd name="connsiteY178" fmla="*/ 1301993 h 1558456"/>
              <a:gd name="connsiteX179" fmla="*/ 822239 w 1713781"/>
              <a:gd name="connsiteY179" fmla="*/ 1303960 h 1558456"/>
              <a:gd name="connsiteX180" fmla="*/ 817908 w 1713781"/>
              <a:gd name="connsiteY180" fmla="*/ 1307240 h 1558456"/>
              <a:gd name="connsiteX181" fmla="*/ 815020 w 1713781"/>
              <a:gd name="connsiteY181" fmla="*/ 1311175 h 1558456"/>
              <a:gd name="connsiteX182" fmla="*/ 812855 w 1713781"/>
              <a:gd name="connsiteY182" fmla="*/ 1313799 h 1558456"/>
              <a:gd name="connsiteX183" fmla="*/ 811411 w 1713781"/>
              <a:gd name="connsiteY183" fmla="*/ 1317735 h 1558456"/>
              <a:gd name="connsiteX184" fmla="*/ 811411 w 1713781"/>
              <a:gd name="connsiteY184" fmla="*/ 1322982 h 1558456"/>
              <a:gd name="connsiteX185" fmla="*/ 811725 w 1713781"/>
              <a:gd name="connsiteY185" fmla="*/ 1323838 h 1558456"/>
              <a:gd name="connsiteX186" fmla="*/ 811411 w 1713781"/>
              <a:gd name="connsiteY186" fmla="*/ 1325122 h 1558456"/>
              <a:gd name="connsiteX187" fmla="*/ 813576 w 1713781"/>
              <a:gd name="connsiteY187" fmla="*/ 1332337 h 1558456"/>
              <a:gd name="connsiteX188" fmla="*/ 817186 w 1713781"/>
              <a:gd name="connsiteY188" fmla="*/ 1338896 h 1558456"/>
              <a:gd name="connsiteX189" fmla="*/ 822239 w 1713781"/>
              <a:gd name="connsiteY189" fmla="*/ 1344800 h 1558456"/>
              <a:gd name="connsiteX190" fmla="*/ 830902 w 1713781"/>
              <a:gd name="connsiteY190" fmla="*/ 1350703 h 1558456"/>
              <a:gd name="connsiteX191" fmla="*/ 841730 w 1713781"/>
              <a:gd name="connsiteY191" fmla="*/ 1356606 h 1558456"/>
              <a:gd name="connsiteX192" fmla="*/ 850393 w 1713781"/>
              <a:gd name="connsiteY192" fmla="*/ 1361853 h 1558456"/>
              <a:gd name="connsiteX193" fmla="*/ 859778 w 1713781"/>
              <a:gd name="connsiteY193" fmla="*/ 1367757 h 1558456"/>
              <a:gd name="connsiteX194" fmla="*/ 870606 w 1713781"/>
              <a:gd name="connsiteY194" fmla="*/ 1376284 h 1558456"/>
              <a:gd name="connsiteX195" fmla="*/ 876381 w 1713781"/>
              <a:gd name="connsiteY195" fmla="*/ 1382187 h 1558456"/>
              <a:gd name="connsiteX196" fmla="*/ 881435 w 1713781"/>
              <a:gd name="connsiteY196" fmla="*/ 1388090 h 1558456"/>
              <a:gd name="connsiteX197" fmla="*/ 885766 w 1713781"/>
              <a:gd name="connsiteY197" fmla="*/ 1394649 h 1558456"/>
              <a:gd name="connsiteX198" fmla="*/ 890097 w 1713781"/>
              <a:gd name="connsiteY198" fmla="*/ 1402520 h 1558456"/>
              <a:gd name="connsiteX199" fmla="*/ 894429 w 1713781"/>
              <a:gd name="connsiteY199" fmla="*/ 1411703 h 1558456"/>
              <a:gd name="connsiteX200" fmla="*/ 896594 w 1713781"/>
              <a:gd name="connsiteY200" fmla="*/ 1420230 h 1558456"/>
              <a:gd name="connsiteX201" fmla="*/ 898760 w 1713781"/>
              <a:gd name="connsiteY201" fmla="*/ 1430069 h 1558456"/>
              <a:gd name="connsiteX202" fmla="*/ 898760 w 1713781"/>
              <a:gd name="connsiteY202" fmla="*/ 1436455 h 1558456"/>
              <a:gd name="connsiteX203" fmla="*/ 898038 w 1713781"/>
              <a:gd name="connsiteY203" fmla="*/ 1449574 h 1558456"/>
              <a:gd name="connsiteX204" fmla="*/ 895873 w 1713781"/>
              <a:gd name="connsiteY204" fmla="*/ 1461380 h 1558456"/>
              <a:gd name="connsiteX205" fmla="*/ 891541 w 1713781"/>
              <a:gd name="connsiteY205" fmla="*/ 1473187 h 1558456"/>
              <a:gd name="connsiteX206" fmla="*/ 885766 w 1713781"/>
              <a:gd name="connsiteY206" fmla="*/ 1483681 h 1558456"/>
              <a:gd name="connsiteX207" fmla="*/ 879269 w 1713781"/>
              <a:gd name="connsiteY207" fmla="*/ 1494176 h 1558456"/>
              <a:gd name="connsiteX208" fmla="*/ 870606 w 1713781"/>
              <a:gd name="connsiteY208" fmla="*/ 1504015 h 1558456"/>
              <a:gd name="connsiteX209" fmla="*/ 861222 w 1713781"/>
              <a:gd name="connsiteY209" fmla="*/ 1513853 h 1558456"/>
              <a:gd name="connsiteX210" fmla="*/ 850393 w 1713781"/>
              <a:gd name="connsiteY210" fmla="*/ 1523036 h 1558456"/>
              <a:gd name="connsiteX211" fmla="*/ 838121 w 1713781"/>
              <a:gd name="connsiteY211" fmla="*/ 1529595 h 1558456"/>
              <a:gd name="connsiteX212" fmla="*/ 826571 w 1713781"/>
              <a:gd name="connsiteY212" fmla="*/ 1537466 h 1558456"/>
              <a:gd name="connsiteX213" fmla="*/ 812855 w 1713781"/>
              <a:gd name="connsiteY213" fmla="*/ 1543370 h 1558456"/>
              <a:gd name="connsiteX214" fmla="*/ 797695 w 1713781"/>
              <a:gd name="connsiteY214" fmla="*/ 1548617 h 1558456"/>
              <a:gd name="connsiteX215" fmla="*/ 782535 w 1713781"/>
              <a:gd name="connsiteY215" fmla="*/ 1552552 h 1558456"/>
              <a:gd name="connsiteX216" fmla="*/ 767375 w 1713781"/>
              <a:gd name="connsiteY216" fmla="*/ 1555176 h 1558456"/>
              <a:gd name="connsiteX217" fmla="*/ 750050 w 1713781"/>
              <a:gd name="connsiteY217" fmla="*/ 1557144 h 1558456"/>
              <a:gd name="connsiteX218" fmla="*/ 733446 w 1713781"/>
              <a:gd name="connsiteY218" fmla="*/ 1558456 h 1558456"/>
              <a:gd name="connsiteX219" fmla="*/ 716842 w 1713781"/>
              <a:gd name="connsiteY219" fmla="*/ 1557144 h 1558456"/>
              <a:gd name="connsiteX220" fmla="*/ 700239 w 1713781"/>
              <a:gd name="connsiteY220" fmla="*/ 1555176 h 1558456"/>
              <a:gd name="connsiteX221" fmla="*/ 684357 w 1713781"/>
              <a:gd name="connsiteY221" fmla="*/ 1552552 h 1558456"/>
              <a:gd name="connsiteX222" fmla="*/ 669197 w 1713781"/>
              <a:gd name="connsiteY222" fmla="*/ 1548617 h 1558456"/>
              <a:gd name="connsiteX223" fmla="*/ 654759 w 1713781"/>
              <a:gd name="connsiteY223" fmla="*/ 1543370 h 1558456"/>
              <a:gd name="connsiteX224" fmla="*/ 641043 w 1713781"/>
              <a:gd name="connsiteY224" fmla="*/ 1537466 h 1558456"/>
              <a:gd name="connsiteX225" fmla="*/ 628049 w 1713781"/>
              <a:gd name="connsiteY225" fmla="*/ 1529595 h 1558456"/>
              <a:gd name="connsiteX226" fmla="*/ 616499 w 1713781"/>
              <a:gd name="connsiteY226" fmla="*/ 1523036 h 1558456"/>
              <a:gd name="connsiteX227" fmla="*/ 605670 w 1713781"/>
              <a:gd name="connsiteY227" fmla="*/ 1513853 h 1558456"/>
              <a:gd name="connsiteX228" fmla="*/ 597008 w 1713781"/>
              <a:gd name="connsiteY228" fmla="*/ 1504015 h 1558456"/>
              <a:gd name="connsiteX229" fmla="*/ 588345 w 1713781"/>
              <a:gd name="connsiteY229" fmla="*/ 1494176 h 1558456"/>
              <a:gd name="connsiteX230" fmla="*/ 580404 w 1713781"/>
              <a:gd name="connsiteY230" fmla="*/ 1483681 h 1558456"/>
              <a:gd name="connsiteX231" fmla="*/ 575351 w 1713781"/>
              <a:gd name="connsiteY231" fmla="*/ 1473187 h 1558456"/>
              <a:gd name="connsiteX232" fmla="*/ 571019 w 1713781"/>
              <a:gd name="connsiteY232" fmla="*/ 1461380 h 1558456"/>
              <a:gd name="connsiteX233" fmla="*/ 568854 w 1713781"/>
              <a:gd name="connsiteY233" fmla="*/ 1449574 h 1558456"/>
              <a:gd name="connsiteX234" fmla="*/ 568854 w 1713781"/>
              <a:gd name="connsiteY234" fmla="*/ 1441219 h 1558456"/>
              <a:gd name="connsiteX235" fmla="*/ 568854 w 1713781"/>
              <a:gd name="connsiteY235" fmla="*/ 1430069 h 1558456"/>
              <a:gd name="connsiteX236" fmla="*/ 571019 w 1713781"/>
              <a:gd name="connsiteY236" fmla="*/ 1420230 h 1558456"/>
              <a:gd name="connsiteX237" fmla="*/ 573907 w 1713781"/>
              <a:gd name="connsiteY237" fmla="*/ 1411703 h 1558456"/>
              <a:gd name="connsiteX238" fmla="*/ 577516 w 1713781"/>
              <a:gd name="connsiteY238" fmla="*/ 1402520 h 1558456"/>
              <a:gd name="connsiteX239" fmla="*/ 581848 w 1713781"/>
              <a:gd name="connsiteY239" fmla="*/ 1394649 h 1558456"/>
              <a:gd name="connsiteX240" fmla="*/ 586901 w 1713781"/>
              <a:gd name="connsiteY240" fmla="*/ 1388090 h 1558456"/>
              <a:gd name="connsiteX241" fmla="*/ 591232 w 1713781"/>
              <a:gd name="connsiteY241" fmla="*/ 1382187 h 1558456"/>
              <a:gd name="connsiteX242" fmla="*/ 597007 w 1713781"/>
              <a:gd name="connsiteY242" fmla="*/ 1376284 h 1558456"/>
              <a:gd name="connsiteX243" fmla="*/ 607836 w 1713781"/>
              <a:gd name="connsiteY243" fmla="*/ 1367757 h 1558456"/>
              <a:gd name="connsiteX244" fmla="*/ 617221 w 1713781"/>
              <a:gd name="connsiteY244" fmla="*/ 1361853 h 1558456"/>
              <a:gd name="connsiteX245" fmla="*/ 625883 w 1713781"/>
              <a:gd name="connsiteY245" fmla="*/ 1356606 h 1558456"/>
              <a:gd name="connsiteX246" fmla="*/ 636712 w 1713781"/>
              <a:gd name="connsiteY246" fmla="*/ 1350703 h 1558456"/>
              <a:gd name="connsiteX247" fmla="*/ 645375 w 1713781"/>
              <a:gd name="connsiteY247" fmla="*/ 1344800 h 1558456"/>
              <a:gd name="connsiteX248" fmla="*/ 650428 w 1713781"/>
              <a:gd name="connsiteY248" fmla="*/ 1338896 h 1558456"/>
              <a:gd name="connsiteX249" fmla="*/ 654759 w 1713781"/>
              <a:gd name="connsiteY249" fmla="*/ 1332337 h 1558456"/>
              <a:gd name="connsiteX250" fmla="*/ 656203 w 1713781"/>
              <a:gd name="connsiteY250" fmla="*/ 1325122 h 1558456"/>
              <a:gd name="connsiteX251" fmla="*/ 654759 w 1713781"/>
              <a:gd name="connsiteY251" fmla="*/ 1319219 h 1558456"/>
              <a:gd name="connsiteX252" fmla="*/ 654759 w 1713781"/>
              <a:gd name="connsiteY252" fmla="*/ 1317735 h 1558456"/>
              <a:gd name="connsiteX253" fmla="*/ 654037 w 1713781"/>
              <a:gd name="connsiteY253" fmla="*/ 1313799 h 1558456"/>
              <a:gd name="connsiteX254" fmla="*/ 651872 w 1713781"/>
              <a:gd name="connsiteY254" fmla="*/ 1311175 h 1558456"/>
              <a:gd name="connsiteX255" fmla="*/ 648262 w 1713781"/>
              <a:gd name="connsiteY255" fmla="*/ 1307240 h 1558456"/>
              <a:gd name="connsiteX256" fmla="*/ 643931 w 1713781"/>
              <a:gd name="connsiteY256" fmla="*/ 1303960 h 1558456"/>
              <a:gd name="connsiteX257" fmla="*/ 639600 w 1713781"/>
              <a:gd name="connsiteY257" fmla="*/ 1301993 h 1558456"/>
              <a:gd name="connsiteX258" fmla="*/ 633102 w 1713781"/>
              <a:gd name="connsiteY258" fmla="*/ 1300025 h 1558456"/>
              <a:gd name="connsiteX259" fmla="*/ 625883 w 1713781"/>
              <a:gd name="connsiteY259" fmla="*/ 1299369 h 1558456"/>
              <a:gd name="connsiteX260" fmla="*/ 617221 w 1713781"/>
              <a:gd name="connsiteY260" fmla="*/ 1298057 h 1558456"/>
              <a:gd name="connsiteX261" fmla="*/ 0 w 1713781"/>
              <a:gd name="connsiteY261" fmla="*/ 1298057 h 1558456"/>
              <a:gd name="connsiteX262" fmla="*/ 0 w 1713781"/>
              <a:gd name="connsiteY262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713781" h="1558456">
                <a:moveTo>
                  <a:pt x="0" y="0"/>
                </a:moveTo>
                <a:lnTo>
                  <a:pt x="646097" y="0"/>
                </a:lnTo>
                <a:lnTo>
                  <a:pt x="651872" y="5247"/>
                </a:lnTo>
                <a:lnTo>
                  <a:pt x="654759" y="9838"/>
                </a:lnTo>
                <a:lnTo>
                  <a:pt x="655556" y="13097"/>
                </a:lnTo>
                <a:lnTo>
                  <a:pt x="655422" y="13462"/>
                </a:lnTo>
                <a:lnTo>
                  <a:pt x="653254" y="18059"/>
                </a:lnTo>
                <a:lnTo>
                  <a:pt x="650364" y="21999"/>
                </a:lnTo>
                <a:lnTo>
                  <a:pt x="646028" y="27253"/>
                </a:lnTo>
                <a:lnTo>
                  <a:pt x="640247" y="31194"/>
                </a:lnTo>
                <a:lnTo>
                  <a:pt x="633744" y="35134"/>
                </a:lnTo>
                <a:lnTo>
                  <a:pt x="626517" y="39075"/>
                </a:lnTo>
                <a:lnTo>
                  <a:pt x="617846" y="43672"/>
                </a:lnTo>
                <a:lnTo>
                  <a:pt x="608452" y="49583"/>
                </a:lnTo>
                <a:lnTo>
                  <a:pt x="597612" y="58777"/>
                </a:lnTo>
                <a:lnTo>
                  <a:pt x="591831" y="64688"/>
                </a:lnTo>
                <a:lnTo>
                  <a:pt x="587495" y="70599"/>
                </a:lnTo>
                <a:lnTo>
                  <a:pt x="582437" y="77166"/>
                </a:lnTo>
                <a:lnTo>
                  <a:pt x="578101" y="85047"/>
                </a:lnTo>
                <a:lnTo>
                  <a:pt x="574488" y="93585"/>
                </a:lnTo>
                <a:lnTo>
                  <a:pt x="571598" y="102779"/>
                </a:lnTo>
                <a:lnTo>
                  <a:pt x="569430" y="112630"/>
                </a:lnTo>
                <a:lnTo>
                  <a:pt x="569430" y="118070"/>
                </a:lnTo>
                <a:lnTo>
                  <a:pt x="568854" y="120688"/>
                </a:lnTo>
                <a:lnTo>
                  <a:pt x="568854" y="131839"/>
                </a:lnTo>
                <a:lnTo>
                  <a:pt x="568854" y="144301"/>
                </a:lnTo>
                <a:lnTo>
                  <a:pt x="571741" y="156108"/>
                </a:lnTo>
                <a:lnTo>
                  <a:pt x="575351" y="167914"/>
                </a:lnTo>
                <a:lnTo>
                  <a:pt x="581848" y="178409"/>
                </a:lnTo>
                <a:lnTo>
                  <a:pt x="588345" y="189559"/>
                </a:lnTo>
                <a:lnTo>
                  <a:pt x="597008" y="199398"/>
                </a:lnTo>
                <a:lnTo>
                  <a:pt x="606392" y="209237"/>
                </a:lnTo>
                <a:lnTo>
                  <a:pt x="617221" y="217108"/>
                </a:lnTo>
                <a:lnTo>
                  <a:pt x="628049" y="224979"/>
                </a:lnTo>
                <a:lnTo>
                  <a:pt x="641043" y="231538"/>
                </a:lnTo>
                <a:lnTo>
                  <a:pt x="654759" y="238753"/>
                </a:lnTo>
                <a:lnTo>
                  <a:pt x="669197" y="243344"/>
                </a:lnTo>
                <a:lnTo>
                  <a:pt x="684357" y="247280"/>
                </a:lnTo>
                <a:lnTo>
                  <a:pt x="700239" y="250559"/>
                </a:lnTo>
                <a:lnTo>
                  <a:pt x="716842" y="252527"/>
                </a:lnTo>
                <a:lnTo>
                  <a:pt x="733446" y="253183"/>
                </a:lnTo>
                <a:lnTo>
                  <a:pt x="750771" y="252527"/>
                </a:lnTo>
                <a:lnTo>
                  <a:pt x="767375" y="250559"/>
                </a:lnTo>
                <a:lnTo>
                  <a:pt x="783257" y="247280"/>
                </a:lnTo>
                <a:lnTo>
                  <a:pt x="798417" y="243344"/>
                </a:lnTo>
                <a:lnTo>
                  <a:pt x="812855" y="238753"/>
                </a:lnTo>
                <a:lnTo>
                  <a:pt x="826571" y="231538"/>
                </a:lnTo>
                <a:lnTo>
                  <a:pt x="839565" y="224979"/>
                </a:lnTo>
                <a:lnTo>
                  <a:pt x="851115" y="217108"/>
                </a:lnTo>
                <a:lnTo>
                  <a:pt x="861222" y="209237"/>
                </a:lnTo>
                <a:lnTo>
                  <a:pt x="870606" y="199398"/>
                </a:lnTo>
                <a:lnTo>
                  <a:pt x="879269" y="189559"/>
                </a:lnTo>
                <a:lnTo>
                  <a:pt x="885766" y="178409"/>
                </a:lnTo>
                <a:lnTo>
                  <a:pt x="892263" y="167914"/>
                </a:lnTo>
                <a:lnTo>
                  <a:pt x="895873" y="156108"/>
                </a:lnTo>
                <a:lnTo>
                  <a:pt x="898760" y="144301"/>
                </a:lnTo>
                <a:lnTo>
                  <a:pt x="900204" y="131839"/>
                </a:lnTo>
                <a:lnTo>
                  <a:pt x="900179" y="131648"/>
                </a:lnTo>
                <a:lnTo>
                  <a:pt x="901116" y="123138"/>
                </a:lnTo>
                <a:lnTo>
                  <a:pt x="899670" y="112630"/>
                </a:lnTo>
                <a:lnTo>
                  <a:pt x="897502" y="102779"/>
                </a:lnTo>
                <a:lnTo>
                  <a:pt x="895335" y="93585"/>
                </a:lnTo>
                <a:lnTo>
                  <a:pt x="890999" y="85047"/>
                </a:lnTo>
                <a:lnTo>
                  <a:pt x="886663" y="77166"/>
                </a:lnTo>
                <a:lnTo>
                  <a:pt x="882327" y="70599"/>
                </a:lnTo>
                <a:lnTo>
                  <a:pt x="877269" y="64688"/>
                </a:lnTo>
                <a:lnTo>
                  <a:pt x="871488" y="58777"/>
                </a:lnTo>
                <a:lnTo>
                  <a:pt x="860648" y="49583"/>
                </a:lnTo>
                <a:lnTo>
                  <a:pt x="851254" y="43672"/>
                </a:lnTo>
                <a:lnTo>
                  <a:pt x="842583" y="39075"/>
                </a:lnTo>
                <a:lnTo>
                  <a:pt x="835356" y="35134"/>
                </a:lnTo>
                <a:lnTo>
                  <a:pt x="828853" y="31194"/>
                </a:lnTo>
                <a:lnTo>
                  <a:pt x="823072" y="27253"/>
                </a:lnTo>
                <a:lnTo>
                  <a:pt x="818736" y="21999"/>
                </a:lnTo>
                <a:lnTo>
                  <a:pt x="815846" y="18059"/>
                </a:lnTo>
                <a:lnTo>
                  <a:pt x="813678" y="13462"/>
                </a:lnTo>
                <a:lnTo>
                  <a:pt x="812652" y="10667"/>
                </a:lnTo>
                <a:lnTo>
                  <a:pt x="812855" y="9838"/>
                </a:lnTo>
                <a:lnTo>
                  <a:pt x="815742" y="5247"/>
                </a:lnTo>
                <a:lnTo>
                  <a:pt x="821517" y="0"/>
                </a:lnTo>
                <a:lnTo>
                  <a:pt x="1428632" y="0"/>
                </a:lnTo>
                <a:lnTo>
                  <a:pt x="1428632" y="526044"/>
                </a:lnTo>
                <a:lnTo>
                  <a:pt x="1428632" y="533915"/>
                </a:lnTo>
                <a:lnTo>
                  <a:pt x="1430076" y="540474"/>
                </a:lnTo>
                <a:lnTo>
                  <a:pt x="1432241" y="546378"/>
                </a:lnTo>
                <a:lnTo>
                  <a:pt x="1435129" y="550969"/>
                </a:lnTo>
                <a:lnTo>
                  <a:pt x="1438738" y="554904"/>
                </a:lnTo>
                <a:lnTo>
                  <a:pt x="1441626" y="558184"/>
                </a:lnTo>
                <a:lnTo>
                  <a:pt x="1445957" y="560152"/>
                </a:lnTo>
                <a:lnTo>
                  <a:pt x="1450289" y="560808"/>
                </a:lnTo>
                <a:lnTo>
                  <a:pt x="1454620" y="560808"/>
                </a:lnTo>
                <a:lnTo>
                  <a:pt x="1460395" y="560152"/>
                </a:lnTo>
                <a:lnTo>
                  <a:pt x="1464727" y="558184"/>
                </a:lnTo>
                <a:lnTo>
                  <a:pt x="1469780" y="554904"/>
                </a:lnTo>
                <a:lnTo>
                  <a:pt x="1474111" y="550969"/>
                </a:lnTo>
                <a:lnTo>
                  <a:pt x="1474372" y="550693"/>
                </a:lnTo>
                <a:lnTo>
                  <a:pt x="1477722" y="549170"/>
                </a:lnTo>
                <a:lnTo>
                  <a:pt x="1482054" y="545233"/>
                </a:lnTo>
                <a:lnTo>
                  <a:pt x="1487107" y="540639"/>
                </a:lnTo>
                <a:lnTo>
                  <a:pt x="1491438" y="534733"/>
                </a:lnTo>
                <a:lnTo>
                  <a:pt x="1495770" y="528827"/>
                </a:lnTo>
                <a:lnTo>
                  <a:pt x="1501545" y="519640"/>
                </a:lnTo>
                <a:lnTo>
                  <a:pt x="1508042" y="511765"/>
                </a:lnTo>
                <a:lnTo>
                  <a:pt x="1517427" y="501921"/>
                </a:lnTo>
                <a:lnTo>
                  <a:pt x="1521578" y="498987"/>
                </a:lnTo>
                <a:lnTo>
                  <a:pt x="1522478" y="498496"/>
                </a:lnTo>
                <a:lnTo>
                  <a:pt x="1530419" y="493248"/>
                </a:lnTo>
                <a:lnTo>
                  <a:pt x="1539082" y="489313"/>
                </a:lnTo>
                <a:lnTo>
                  <a:pt x="1547745" y="486689"/>
                </a:lnTo>
                <a:lnTo>
                  <a:pt x="1558573" y="483410"/>
                </a:lnTo>
                <a:lnTo>
                  <a:pt x="1569401" y="481442"/>
                </a:lnTo>
                <a:lnTo>
                  <a:pt x="1580952" y="481442"/>
                </a:lnTo>
                <a:lnTo>
                  <a:pt x="1593946" y="481442"/>
                </a:lnTo>
                <a:lnTo>
                  <a:pt x="1607662" y="484721"/>
                </a:lnTo>
                <a:lnTo>
                  <a:pt x="1619934" y="488657"/>
                </a:lnTo>
                <a:lnTo>
                  <a:pt x="1632928" y="493248"/>
                </a:lnTo>
                <a:lnTo>
                  <a:pt x="1643757" y="499152"/>
                </a:lnTo>
                <a:lnTo>
                  <a:pt x="1655307" y="507023"/>
                </a:lnTo>
                <a:lnTo>
                  <a:pt x="1665414" y="516205"/>
                </a:lnTo>
                <a:lnTo>
                  <a:pt x="1674798" y="526044"/>
                </a:lnTo>
                <a:lnTo>
                  <a:pt x="1683461" y="535883"/>
                </a:lnTo>
                <a:lnTo>
                  <a:pt x="1690680" y="547689"/>
                </a:lnTo>
                <a:lnTo>
                  <a:pt x="1697177" y="560152"/>
                </a:lnTo>
                <a:lnTo>
                  <a:pt x="1702952" y="572614"/>
                </a:lnTo>
                <a:lnTo>
                  <a:pt x="1707284" y="586388"/>
                </a:lnTo>
                <a:lnTo>
                  <a:pt x="1711615" y="601474"/>
                </a:lnTo>
                <a:lnTo>
                  <a:pt x="1712337" y="615905"/>
                </a:lnTo>
                <a:lnTo>
                  <a:pt x="1713781" y="631647"/>
                </a:lnTo>
                <a:lnTo>
                  <a:pt x="1712337" y="647389"/>
                </a:lnTo>
                <a:lnTo>
                  <a:pt x="1711615" y="661819"/>
                </a:lnTo>
                <a:lnTo>
                  <a:pt x="1707284" y="676905"/>
                </a:lnTo>
                <a:lnTo>
                  <a:pt x="1702952" y="690679"/>
                </a:lnTo>
                <a:lnTo>
                  <a:pt x="1697177" y="703141"/>
                </a:lnTo>
                <a:lnTo>
                  <a:pt x="1690680" y="716260"/>
                </a:lnTo>
                <a:lnTo>
                  <a:pt x="1683461" y="728066"/>
                </a:lnTo>
                <a:lnTo>
                  <a:pt x="1674798" y="738561"/>
                </a:lnTo>
                <a:lnTo>
                  <a:pt x="1665820" y="747975"/>
                </a:lnTo>
                <a:lnTo>
                  <a:pt x="1663250" y="749977"/>
                </a:lnTo>
                <a:lnTo>
                  <a:pt x="1652421" y="757852"/>
                </a:lnTo>
                <a:lnTo>
                  <a:pt x="1640871" y="765070"/>
                </a:lnTo>
                <a:lnTo>
                  <a:pt x="1628599" y="769664"/>
                </a:lnTo>
                <a:lnTo>
                  <a:pt x="1615604" y="773601"/>
                </a:lnTo>
                <a:lnTo>
                  <a:pt x="1602610" y="775570"/>
                </a:lnTo>
                <a:lnTo>
                  <a:pt x="1588894" y="776883"/>
                </a:lnTo>
                <a:lnTo>
                  <a:pt x="1576622" y="775570"/>
                </a:lnTo>
                <a:lnTo>
                  <a:pt x="1566516" y="773601"/>
                </a:lnTo>
                <a:lnTo>
                  <a:pt x="1556409" y="771633"/>
                </a:lnTo>
                <a:lnTo>
                  <a:pt x="1547024" y="767695"/>
                </a:lnTo>
                <a:lnTo>
                  <a:pt x="1538362" y="763758"/>
                </a:lnTo>
                <a:lnTo>
                  <a:pt x="1530421" y="759821"/>
                </a:lnTo>
                <a:lnTo>
                  <a:pt x="1523924" y="755227"/>
                </a:lnTo>
                <a:lnTo>
                  <a:pt x="1517427" y="749977"/>
                </a:lnTo>
                <a:lnTo>
                  <a:pt x="1508042" y="740134"/>
                </a:lnTo>
                <a:lnTo>
                  <a:pt x="1501545" y="731603"/>
                </a:lnTo>
                <a:lnTo>
                  <a:pt x="1495770" y="723728"/>
                </a:lnTo>
                <a:lnTo>
                  <a:pt x="1491438" y="717166"/>
                </a:lnTo>
                <a:lnTo>
                  <a:pt x="1487107" y="711259"/>
                </a:lnTo>
                <a:lnTo>
                  <a:pt x="1482054" y="706010"/>
                </a:lnTo>
                <a:lnTo>
                  <a:pt x="1477722" y="702072"/>
                </a:lnTo>
                <a:lnTo>
                  <a:pt x="1471947" y="699447"/>
                </a:lnTo>
                <a:lnTo>
                  <a:pt x="1467616" y="697479"/>
                </a:lnTo>
                <a:lnTo>
                  <a:pt x="1462562" y="697479"/>
                </a:lnTo>
                <a:lnTo>
                  <a:pt x="1458231" y="697479"/>
                </a:lnTo>
                <a:lnTo>
                  <a:pt x="1453900" y="698135"/>
                </a:lnTo>
                <a:lnTo>
                  <a:pt x="1449568" y="700103"/>
                </a:lnTo>
                <a:lnTo>
                  <a:pt x="1447040" y="702977"/>
                </a:lnTo>
                <a:lnTo>
                  <a:pt x="1445957" y="703141"/>
                </a:lnTo>
                <a:lnTo>
                  <a:pt x="1441626" y="705109"/>
                </a:lnTo>
                <a:lnTo>
                  <a:pt x="1438738" y="708389"/>
                </a:lnTo>
                <a:lnTo>
                  <a:pt x="1435129" y="712324"/>
                </a:lnTo>
                <a:lnTo>
                  <a:pt x="1432241" y="716916"/>
                </a:lnTo>
                <a:lnTo>
                  <a:pt x="1430076" y="722819"/>
                </a:lnTo>
                <a:lnTo>
                  <a:pt x="1428632" y="730034"/>
                </a:lnTo>
                <a:lnTo>
                  <a:pt x="1428632" y="737905"/>
                </a:lnTo>
                <a:lnTo>
                  <a:pt x="1428632" y="1298057"/>
                </a:lnTo>
                <a:lnTo>
                  <a:pt x="848949" y="1298057"/>
                </a:lnTo>
                <a:lnTo>
                  <a:pt x="841730" y="1299369"/>
                </a:lnTo>
                <a:lnTo>
                  <a:pt x="834511" y="1300025"/>
                </a:lnTo>
                <a:lnTo>
                  <a:pt x="828014" y="1301993"/>
                </a:lnTo>
                <a:lnTo>
                  <a:pt x="822239" y="1303960"/>
                </a:lnTo>
                <a:lnTo>
                  <a:pt x="817908" y="1307240"/>
                </a:lnTo>
                <a:lnTo>
                  <a:pt x="815020" y="1311175"/>
                </a:lnTo>
                <a:lnTo>
                  <a:pt x="812855" y="1313799"/>
                </a:lnTo>
                <a:lnTo>
                  <a:pt x="811411" y="1317735"/>
                </a:lnTo>
                <a:lnTo>
                  <a:pt x="811411" y="1322982"/>
                </a:lnTo>
                <a:lnTo>
                  <a:pt x="811725" y="1323838"/>
                </a:lnTo>
                <a:lnTo>
                  <a:pt x="811411" y="1325122"/>
                </a:lnTo>
                <a:lnTo>
                  <a:pt x="813576" y="1332337"/>
                </a:lnTo>
                <a:lnTo>
                  <a:pt x="817186" y="1338896"/>
                </a:lnTo>
                <a:lnTo>
                  <a:pt x="822239" y="1344800"/>
                </a:lnTo>
                <a:lnTo>
                  <a:pt x="830902" y="1350703"/>
                </a:lnTo>
                <a:lnTo>
                  <a:pt x="841730" y="1356606"/>
                </a:lnTo>
                <a:lnTo>
                  <a:pt x="850393" y="1361853"/>
                </a:lnTo>
                <a:lnTo>
                  <a:pt x="859778" y="1367757"/>
                </a:lnTo>
                <a:lnTo>
                  <a:pt x="870606" y="1376284"/>
                </a:lnTo>
                <a:lnTo>
                  <a:pt x="876381" y="1382187"/>
                </a:lnTo>
                <a:lnTo>
                  <a:pt x="881435" y="1388090"/>
                </a:lnTo>
                <a:lnTo>
                  <a:pt x="885766" y="1394649"/>
                </a:lnTo>
                <a:lnTo>
                  <a:pt x="890097" y="1402520"/>
                </a:lnTo>
                <a:lnTo>
                  <a:pt x="894429" y="1411703"/>
                </a:lnTo>
                <a:lnTo>
                  <a:pt x="896594" y="1420230"/>
                </a:lnTo>
                <a:lnTo>
                  <a:pt x="898760" y="1430069"/>
                </a:lnTo>
                <a:lnTo>
                  <a:pt x="898760" y="1436455"/>
                </a:lnTo>
                <a:lnTo>
                  <a:pt x="898038" y="1449574"/>
                </a:lnTo>
                <a:lnTo>
                  <a:pt x="895873" y="1461380"/>
                </a:lnTo>
                <a:lnTo>
                  <a:pt x="891541" y="1473187"/>
                </a:lnTo>
                <a:lnTo>
                  <a:pt x="885766" y="1483681"/>
                </a:lnTo>
                <a:lnTo>
                  <a:pt x="879269" y="1494176"/>
                </a:lnTo>
                <a:lnTo>
                  <a:pt x="870606" y="1504015"/>
                </a:lnTo>
                <a:lnTo>
                  <a:pt x="861222" y="1513853"/>
                </a:lnTo>
                <a:lnTo>
                  <a:pt x="850393" y="1523036"/>
                </a:lnTo>
                <a:lnTo>
                  <a:pt x="838121" y="1529595"/>
                </a:lnTo>
                <a:lnTo>
                  <a:pt x="826571" y="1537466"/>
                </a:lnTo>
                <a:lnTo>
                  <a:pt x="812855" y="1543370"/>
                </a:lnTo>
                <a:lnTo>
                  <a:pt x="797695" y="1548617"/>
                </a:lnTo>
                <a:lnTo>
                  <a:pt x="782535" y="1552552"/>
                </a:lnTo>
                <a:lnTo>
                  <a:pt x="767375" y="1555176"/>
                </a:lnTo>
                <a:lnTo>
                  <a:pt x="750050" y="1557144"/>
                </a:lnTo>
                <a:lnTo>
                  <a:pt x="733446" y="1558456"/>
                </a:lnTo>
                <a:lnTo>
                  <a:pt x="716842" y="1557144"/>
                </a:lnTo>
                <a:lnTo>
                  <a:pt x="700239" y="1555176"/>
                </a:lnTo>
                <a:lnTo>
                  <a:pt x="684357" y="1552552"/>
                </a:lnTo>
                <a:lnTo>
                  <a:pt x="669197" y="1548617"/>
                </a:lnTo>
                <a:lnTo>
                  <a:pt x="654759" y="1543370"/>
                </a:lnTo>
                <a:lnTo>
                  <a:pt x="641043" y="1537466"/>
                </a:lnTo>
                <a:lnTo>
                  <a:pt x="628049" y="1529595"/>
                </a:lnTo>
                <a:lnTo>
                  <a:pt x="616499" y="1523036"/>
                </a:lnTo>
                <a:lnTo>
                  <a:pt x="605670" y="1513853"/>
                </a:lnTo>
                <a:lnTo>
                  <a:pt x="597008" y="1504015"/>
                </a:lnTo>
                <a:lnTo>
                  <a:pt x="588345" y="1494176"/>
                </a:lnTo>
                <a:lnTo>
                  <a:pt x="580404" y="1483681"/>
                </a:lnTo>
                <a:lnTo>
                  <a:pt x="575351" y="1473187"/>
                </a:lnTo>
                <a:lnTo>
                  <a:pt x="571019" y="1461380"/>
                </a:lnTo>
                <a:lnTo>
                  <a:pt x="568854" y="1449574"/>
                </a:lnTo>
                <a:lnTo>
                  <a:pt x="568854" y="1441219"/>
                </a:lnTo>
                <a:lnTo>
                  <a:pt x="568854" y="1430069"/>
                </a:lnTo>
                <a:lnTo>
                  <a:pt x="571019" y="1420230"/>
                </a:lnTo>
                <a:lnTo>
                  <a:pt x="573907" y="1411703"/>
                </a:lnTo>
                <a:lnTo>
                  <a:pt x="577516" y="1402520"/>
                </a:lnTo>
                <a:lnTo>
                  <a:pt x="581848" y="1394649"/>
                </a:lnTo>
                <a:lnTo>
                  <a:pt x="586901" y="1388090"/>
                </a:lnTo>
                <a:lnTo>
                  <a:pt x="591232" y="1382187"/>
                </a:lnTo>
                <a:lnTo>
                  <a:pt x="597007" y="1376284"/>
                </a:lnTo>
                <a:lnTo>
                  <a:pt x="607836" y="1367757"/>
                </a:lnTo>
                <a:lnTo>
                  <a:pt x="617221" y="1361853"/>
                </a:lnTo>
                <a:lnTo>
                  <a:pt x="625883" y="1356606"/>
                </a:lnTo>
                <a:lnTo>
                  <a:pt x="636712" y="1350703"/>
                </a:lnTo>
                <a:lnTo>
                  <a:pt x="645375" y="1344800"/>
                </a:lnTo>
                <a:lnTo>
                  <a:pt x="650428" y="1338896"/>
                </a:lnTo>
                <a:lnTo>
                  <a:pt x="654759" y="1332337"/>
                </a:lnTo>
                <a:lnTo>
                  <a:pt x="656203" y="1325122"/>
                </a:lnTo>
                <a:lnTo>
                  <a:pt x="654759" y="1319219"/>
                </a:lnTo>
                <a:lnTo>
                  <a:pt x="654759" y="1317735"/>
                </a:lnTo>
                <a:lnTo>
                  <a:pt x="654037" y="1313799"/>
                </a:lnTo>
                <a:lnTo>
                  <a:pt x="651872" y="1311175"/>
                </a:lnTo>
                <a:lnTo>
                  <a:pt x="648262" y="1307240"/>
                </a:lnTo>
                <a:lnTo>
                  <a:pt x="643931" y="1303960"/>
                </a:lnTo>
                <a:lnTo>
                  <a:pt x="639600" y="1301993"/>
                </a:lnTo>
                <a:lnTo>
                  <a:pt x="633102" y="1300025"/>
                </a:lnTo>
                <a:lnTo>
                  <a:pt x="625883" y="1299369"/>
                </a:lnTo>
                <a:lnTo>
                  <a:pt x="617221" y="1298057"/>
                </a:lnTo>
                <a:lnTo>
                  <a:pt x="0" y="12980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4039041-211A-46C0-901B-C462CA47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45290" r="1593" b="25735"/>
          <a:stretch>
            <a:fillRect/>
          </a:stretch>
        </p:blipFill>
        <p:spPr>
          <a:xfrm>
            <a:off x="10004142" y="3159970"/>
            <a:ext cx="1710081" cy="1559769"/>
          </a:xfrm>
          <a:custGeom>
            <a:avLst/>
            <a:gdLst>
              <a:gd name="connsiteX0" fmla="*/ 959714 w 1710081"/>
              <a:gd name="connsiteY0" fmla="*/ 0 h 1559769"/>
              <a:gd name="connsiteX1" fmla="*/ 976325 w 1710081"/>
              <a:gd name="connsiteY1" fmla="*/ 0 h 1559769"/>
              <a:gd name="connsiteX2" fmla="*/ 992935 w 1710081"/>
              <a:gd name="connsiteY2" fmla="*/ 0 h 1559769"/>
              <a:gd name="connsiteX3" fmla="*/ 1009546 w 1710081"/>
              <a:gd name="connsiteY3" fmla="*/ 1968 h 1559769"/>
              <a:gd name="connsiteX4" fmla="*/ 1025434 w 1710081"/>
              <a:gd name="connsiteY4" fmla="*/ 5249 h 1559769"/>
              <a:gd name="connsiteX5" fmla="*/ 1040601 w 1710081"/>
              <a:gd name="connsiteY5" fmla="*/ 9186 h 1559769"/>
              <a:gd name="connsiteX6" fmla="*/ 1055045 w 1710081"/>
              <a:gd name="connsiteY6" fmla="*/ 13780 h 1559769"/>
              <a:gd name="connsiteX7" fmla="*/ 1068766 w 1710081"/>
              <a:gd name="connsiteY7" fmla="*/ 20998 h 1559769"/>
              <a:gd name="connsiteX8" fmla="*/ 1081766 w 1710081"/>
              <a:gd name="connsiteY8" fmla="*/ 27560 h 1559769"/>
              <a:gd name="connsiteX9" fmla="*/ 1093321 w 1710081"/>
              <a:gd name="connsiteY9" fmla="*/ 35434 h 1559769"/>
              <a:gd name="connsiteX10" fmla="*/ 1104154 w 1710081"/>
              <a:gd name="connsiteY10" fmla="*/ 43308 h 1559769"/>
              <a:gd name="connsiteX11" fmla="*/ 1114265 w 1710081"/>
              <a:gd name="connsiteY11" fmla="*/ 53151 h 1559769"/>
              <a:gd name="connsiteX12" fmla="*/ 1121487 w 1710081"/>
              <a:gd name="connsiteY12" fmla="*/ 62994 h 1559769"/>
              <a:gd name="connsiteX13" fmla="*/ 1129431 w 1710081"/>
              <a:gd name="connsiteY13" fmla="*/ 73493 h 1559769"/>
              <a:gd name="connsiteX14" fmla="*/ 1134487 w 1710081"/>
              <a:gd name="connsiteY14" fmla="*/ 84648 h 1559769"/>
              <a:gd name="connsiteX15" fmla="*/ 1138820 w 1710081"/>
              <a:gd name="connsiteY15" fmla="*/ 96460 h 1559769"/>
              <a:gd name="connsiteX16" fmla="*/ 1140987 w 1710081"/>
              <a:gd name="connsiteY16" fmla="*/ 108271 h 1559769"/>
              <a:gd name="connsiteX17" fmla="*/ 1142431 w 1710081"/>
              <a:gd name="connsiteY17" fmla="*/ 120739 h 1559769"/>
              <a:gd name="connsiteX18" fmla="*/ 1140987 w 1710081"/>
              <a:gd name="connsiteY18" fmla="*/ 131894 h 1559769"/>
              <a:gd name="connsiteX19" fmla="*/ 1140923 w 1710081"/>
              <a:gd name="connsiteY19" fmla="*/ 132185 h 1559769"/>
              <a:gd name="connsiteX20" fmla="*/ 1138188 w 1710081"/>
              <a:gd name="connsiteY20" fmla="*/ 140882 h 1559769"/>
              <a:gd name="connsiteX21" fmla="*/ 1134577 w 1710081"/>
              <a:gd name="connsiteY21" fmla="*/ 149412 h 1559769"/>
              <a:gd name="connsiteX22" fmla="*/ 1130244 w 1710081"/>
              <a:gd name="connsiteY22" fmla="*/ 157287 h 1559769"/>
              <a:gd name="connsiteX23" fmla="*/ 1125189 w 1710081"/>
              <a:gd name="connsiteY23" fmla="*/ 163849 h 1559769"/>
              <a:gd name="connsiteX24" fmla="*/ 1120855 w 1710081"/>
              <a:gd name="connsiteY24" fmla="*/ 169754 h 1559769"/>
              <a:gd name="connsiteX25" fmla="*/ 1115078 w 1710081"/>
              <a:gd name="connsiteY25" fmla="*/ 175660 h 1559769"/>
              <a:gd name="connsiteX26" fmla="*/ 1104245 w 1710081"/>
              <a:gd name="connsiteY26" fmla="*/ 184847 h 1559769"/>
              <a:gd name="connsiteX27" fmla="*/ 1094856 w 1710081"/>
              <a:gd name="connsiteY27" fmla="*/ 190752 h 1559769"/>
              <a:gd name="connsiteX28" fmla="*/ 1086190 w 1710081"/>
              <a:gd name="connsiteY28" fmla="*/ 195346 h 1559769"/>
              <a:gd name="connsiteX29" fmla="*/ 1075357 w 1710081"/>
              <a:gd name="connsiteY29" fmla="*/ 201252 h 1559769"/>
              <a:gd name="connsiteX30" fmla="*/ 1066690 w 1710081"/>
              <a:gd name="connsiteY30" fmla="*/ 207157 h 1559769"/>
              <a:gd name="connsiteX31" fmla="*/ 1061635 w 1710081"/>
              <a:gd name="connsiteY31" fmla="*/ 214375 h 1559769"/>
              <a:gd name="connsiteX32" fmla="*/ 1057302 w 1710081"/>
              <a:gd name="connsiteY32" fmla="*/ 220281 h 1559769"/>
              <a:gd name="connsiteX33" fmla="*/ 1055857 w 1710081"/>
              <a:gd name="connsiteY33" fmla="*/ 226843 h 1559769"/>
              <a:gd name="connsiteX34" fmla="*/ 1056190 w 1710081"/>
              <a:gd name="connsiteY34" fmla="*/ 228204 h 1559769"/>
              <a:gd name="connsiteX35" fmla="*/ 1055045 w 1710081"/>
              <a:gd name="connsiteY35" fmla="*/ 230979 h 1559769"/>
              <a:gd name="connsiteX36" fmla="*/ 1055045 w 1710081"/>
              <a:gd name="connsiteY36" fmla="*/ 234916 h 1559769"/>
              <a:gd name="connsiteX37" fmla="*/ 1055045 w 1710081"/>
              <a:gd name="connsiteY37" fmla="*/ 239510 h 1559769"/>
              <a:gd name="connsiteX38" fmla="*/ 1055767 w 1710081"/>
              <a:gd name="connsiteY38" fmla="*/ 243447 h 1559769"/>
              <a:gd name="connsiteX39" fmla="*/ 1057933 w 1710081"/>
              <a:gd name="connsiteY39" fmla="*/ 247384 h 1559769"/>
              <a:gd name="connsiteX40" fmla="*/ 1061544 w 1710081"/>
              <a:gd name="connsiteY40" fmla="*/ 250665 h 1559769"/>
              <a:gd name="connsiteX41" fmla="*/ 1065878 w 1710081"/>
              <a:gd name="connsiteY41" fmla="*/ 253290 h 1559769"/>
              <a:gd name="connsiteX42" fmla="*/ 1070211 w 1710081"/>
              <a:gd name="connsiteY42" fmla="*/ 255258 h 1559769"/>
              <a:gd name="connsiteX43" fmla="*/ 1076711 w 1710081"/>
              <a:gd name="connsiteY43" fmla="*/ 257227 h 1559769"/>
              <a:gd name="connsiteX44" fmla="*/ 1083933 w 1710081"/>
              <a:gd name="connsiteY44" fmla="*/ 257883 h 1559769"/>
              <a:gd name="connsiteX45" fmla="*/ 1092599 w 1710081"/>
              <a:gd name="connsiteY45" fmla="*/ 259196 h 1559769"/>
              <a:gd name="connsiteX46" fmla="*/ 1710081 w 1710081"/>
              <a:gd name="connsiteY46" fmla="*/ 259196 h 1559769"/>
              <a:gd name="connsiteX47" fmla="*/ 1710081 w 1710081"/>
              <a:gd name="connsiteY47" fmla="*/ 1559769 h 1559769"/>
              <a:gd name="connsiteX48" fmla="*/ 1063711 w 1710081"/>
              <a:gd name="connsiteY48" fmla="*/ 1559769 h 1559769"/>
              <a:gd name="connsiteX49" fmla="*/ 1057933 w 1710081"/>
              <a:gd name="connsiteY49" fmla="*/ 1555175 h 1559769"/>
              <a:gd name="connsiteX50" fmla="*/ 1055803 w 1710081"/>
              <a:gd name="connsiteY50" fmla="*/ 1551304 h 1559769"/>
              <a:gd name="connsiteX51" fmla="*/ 1055803 w 1710081"/>
              <a:gd name="connsiteY51" fmla="*/ 1547778 h 1559769"/>
              <a:gd name="connsiteX52" fmla="*/ 1057247 w 1710081"/>
              <a:gd name="connsiteY52" fmla="*/ 1543838 h 1559769"/>
              <a:gd name="connsiteX53" fmla="*/ 1059414 w 1710081"/>
              <a:gd name="connsiteY53" fmla="*/ 1539240 h 1559769"/>
              <a:gd name="connsiteX54" fmla="*/ 1062303 w 1710081"/>
              <a:gd name="connsiteY54" fmla="*/ 1535300 h 1559769"/>
              <a:gd name="connsiteX55" fmla="*/ 1066637 w 1710081"/>
              <a:gd name="connsiteY55" fmla="*/ 1530046 h 1559769"/>
              <a:gd name="connsiteX56" fmla="*/ 1072415 w 1710081"/>
              <a:gd name="connsiteY56" fmla="*/ 1526105 h 1559769"/>
              <a:gd name="connsiteX57" fmla="*/ 1078915 w 1710081"/>
              <a:gd name="connsiteY57" fmla="*/ 1522165 h 1559769"/>
              <a:gd name="connsiteX58" fmla="*/ 1086138 w 1710081"/>
              <a:gd name="connsiteY58" fmla="*/ 1518225 h 1559769"/>
              <a:gd name="connsiteX59" fmla="*/ 1094805 w 1710081"/>
              <a:gd name="connsiteY59" fmla="*/ 1513627 h 1559769"/>
              <a:gd name="connsiteX60" fmla="*/ 1104194 w 1710081"/>
              <a:gd name="connsiteY60" fmla="*/ 1507717 h 1559769"/>
              <a:gd name="connsiteX61" fmla="*/ 1115028 w 1710081"/>
              <a:gd name="connsiteY61" fmla="*/ 1497865 h 1559769"/>
              <a:gd name="connsiteX62" fmla="*/ 1120806 w 1710081"/>
              <a:gd name="connsiteY62" fmla="*/ 1492612 h 1559769"/>
              <a:gd name="connsiteX63" fmla="*/ 1125140 w 1710081"/>
              <a:gd name="connsiteY63" fmla="*/ 1486044 h 1559769"/>
              <a:gd name="connsiteX64" fmla="*/ 1130196 w 1710081"/>
              <a:gd name="connsiteY64" fmla="*/ 1478820 h 1559769"/>
              <a:gd name="connsiteX65" fmla="*/ 1134529 w 1710081"/>
              <a:gd name="connsiteY65" fmla="*/ 1471596 h 1559769"/>
              <a:gd name="connsiteX66" fmla="*/ 1138141 w 1710081"/>
              <a:gd name="connsiteY66" fmla="*/ 1463715 h 1559769"/>
              <a:gd name="connsiteX67" fmla="*/ 1141030 w 1710081"/>
              <a:gd name="connsiteY67" fmla="*/ 1454520 h 1559769"/>
              <a:gd name="connsiteX68" fmla="*/ 1143196 w 1710081"/>
              <a:gd name="connsiteY68" fmla="*/ 1444012 h 1559769"/>
              <a:gd name="connsiteX69" fmla="*/ 1143196 w 1710081"/>
              <a:gd name="connsiteY69" fmla="*/ 1432848 h 1559769"/>
              <a:gd name="connsiteX70" fmla="*/ 1143196 w 1710081"/>
              <a:gd name="connsiteY70" fmla="*/ 1421026 h 1559769"/>
              <a:gd name="connsiteX71" fmla="*/ 1140307 w 1710081"/>
              <a:gd name="connsiteY71" fmla="*/ 1409205 h 1559769"/>
              <a:gd name="connsiteX72" fmla="*/ 1136696 w 1710081"/>
              <a:gd name="connsiteY72" fmla="*/ 1397384 h 1559769"/>
              <a:gd name="connsiteX73" fmla="*/ 1135577 w 1710081"/>
              <a:gd name="connsiteY73" fmla="*/ 1395349 h 1559769"/>
              <a:gd name="connsiteX74" fmla="*/ 1134487 w 1710081"/>
              <a:gd name="connsiteY74" fmla="*/ 1391783 h 1559769"/>
              <a:gd name="connsiteX75" fmla="*/ 1127987 w 1710081"/>
              <a:gd name="connsiteY75" fmla="*/ 1381284 h 1559769"/>
              <a:gd name="connsiteX76" fmla="*/ 1121487 w 1710081"/>
              <a:gd name="connsiteY76" fmla="*/ 1370785 h 1559769"/>
              <a:gd name="connsiteX77" fmla="*/ 1112821 w 1710081"/>
              <a:gd name="connsiteY77" fmla="*/ 1360942 h 1559769"/>
              <a:gd name="connsiteX78" fmla="*/ 1103432 w 1710081"/>
              <a:gd name="connsiteY78" fmla="*/ 1351756 h 1559769"/>
              <a:gd name="connsiteX79" fmla="*/ 1092599 w 1710081"/>
              <a:gd name="connsiteY79" fmla="*/ 1343225 h 1559769"/>
              <a:gd name="connsiteX80" fmla="*/ 1081766 w 1710081"/>
              <a:gd name="connsiteY80" fmla="*/ 1335351 h 1559769"/>
              <a:gd name="connsiteX81" fmla="*/ 1068766 w 1710081"/>
              <a:gd name="connsiteY81" fmla="*/ 1328133 h 1559769"/>
              <a:gd name="connsiteX82" fmla="*/ 1055045 w 1710081"/>
              <a:gd name="connsiteY82" fmla="*/ 1322227 h 1559769"/>
              <a:gd name="connsiteX83" fmla="*/ 1040601 w 1710081"/>
              <a:gd name="connsiteY83" fmla="*/ 1316321 h 1559769"/>
              <a:gd name="connsiteX84" fmla="*/ 1025434 w 1710081"/>
              <a:gd name="connsiteY84" fmla="*/ 1312384 h 1559769"/>
              <a:gd name="connsiteX85" fmla="*/ 1009546 w 1710081"/>
              <a:gd name="connsiteY85" fmla="*/ 1309759 h 1559769"/>
              <a:gd name="connsiteX86" fmla="*/ 992935 w 1710081"/>
              <a:gd name="connsiteY86" fmla="*/ 1307791 h 1559769"/>
              <a:gd name="connsiteX87" fmla="*/ 976325 w 1710081"/>
              <a:gd name="connsiteY87" fmla="*/ 1307791 h 1559769"/>
              <a:gd name="connsiteX88" fmla="*/ 958992 w 1710081"/>
              <a:gd name="connsiteY88" fmla="*/ 1307791 h 1559769"/>
              <a:gd name="connsiteX89" fmla="*/ 942381 w 1710081"/>
              <a:gd name="connsiteY89" fmla="*/ 1309759 h 1559769"/>
              <a:gd name="connsiteX90" fmla="*/ 926493 w 1710081"/>
              <a:gd name="connsiteY90" fmla="*/ 1312384 h 1559769"/>
              <a:gd name="connsiteX91" fmla="*/ 911327 w 1710081"/>
              <a:gd name="connsiteY91" fmla="*/ 1316321 h 1559769"/>
              <a:gd name="connsiteX92" fmla="*/ 896883 w 1710081"/>
              <a:gd name="connsiteY92" fmla="*/ 1322227 h 1559769"/>
              <a:gd name="connsiteX93" fmla="*/ 883161 w 1710081"/>
              <a:gd name="connsiteY93" fmla="*/ 1328133 h 1559769"/>
              <a:gd name="connsiteX94" fmla="*/ 870161 w 1710081"/>
              <a:gd name="connsiteY94" fmla="*/ 1335351 h 1559769"/>
              <a:gd name="connsiteX95" fmla="*/ 858606 w 1710081"/>
              <a:gd name="connsiteY95" fmla="*/ 1343225 h 1559769"/>
              <a:gd name="connsiteX96" fmla="*/ 848495 w 1710081"/>
              <a:gd name="connsiteY96" fmla="*/ 1351756 h 1559769"/>
              <a:gd name="connsiteX97" fmla="*/ 839107 w 1710081"/>
              <a:gd name="connsiteY97" fmla="*/ 1360942 h 1559769"/>
              <a:gd name="connsiteX98" fmla="*/ 830440 w 1710081"/>
              <a:gd name="connsiteY98" fmla="*/ 1370785 h 1559769"/>
              <a:gd name="connsiteX99" fmla="*/ 823940 w 1710081"/>
              <a:gd name="connsiteY99" fmla="*/ 1381284 h 1559769"/>
              <a:gd name="connsiteX100" fmla="*/ 817441 w 1710081"/>
              <a:gd name="connsiteY100" fmla="*/ 1391783 h 1559769"/>
              <a:gd name="connsiteX101" fmla="*/ 813830 w 1710081"/>
              <a:gd name="connsiteY101" fmla="*/ 1403595 h 1559769"/>
              <a:gd name="connsiteX102" fmla="*/ 810941 w 1710081"/>
              <a:gd name="connsiteY102" fmla="*/ 1415406 h 1559769"/>
              <a:gd name="connsiteX103" fmla="*/ 810941 w 1710081"/>
              <a:gd name="connsiteY103" fmla="*/ 1428530 h 1559769"/>
              <a:gd name="connsiteX104" fmla="*/ 810941 w 1710081"/>
              <a:gd name="connsiteY104" fmla="*/ 1439029 h 1559769"/>
              <a:gd name="connsiteX105" fmla="*/ 813107 w 1710081"/>
              <a:gd name="connsiteY105" fmla="*/ 1448872 h 1559769"/>
              <a:gd name="connsiteX106" fmla="*/ 815274 w 1710081"/>
              <a:gd name="connsiteY106" fmla="*/ 1458059 h 1559769"/>
              <a:gd name="connsiteX107" fmla="*/ 816859 w 1710081"/>
              <a:gd name="connsiteY107" fmla="*/ 1461178 h 1559769"/>
              <a:gd name="connsiteX108" fmla="*/ 817456 w 1710081"/>
              <a:gd name="connsiteY108" fmla="*/ 1463715 h 1559769"/>
              <a:gd name="connsiteX109" fmla="*/ 821790 w 1710081"/>
              <a:gd name="connsiteY109" fmla="*/ 1471596 h 1559769"/>
              <a:gd name="connsiteX110" fmla="*/ 826124 w 1710081"/>
              <a:gd name="connsiteY110" fmla="*/ 1478820 h 1559769"/>
              <a:gd name="connsiteX111" fmla="*/ 831179 w 1710081"/>
              <a:gd name="connsiteY111" fmla="*/ 1486044 h 1559769"/>
              <a:gd name="connsiteX112" fmla="*/ 835513 w 1710081"/>
              <a:gd name="connsiteY112" fmla="*/ 1492612 h 1559769"/>
              <a:gd name="connsiteX113" fmla="*/ 841291 w 1710081"/>
              <a:gd name="connsiteY113" fmla="*/ 1497865 h 1559769"/>
              <a:gd name="connsiteX114" fmla="*/ 852125 w 1710081"/>
              <a:gd name="connsiteY114" fmla="*/ 1507717 h 1559769"/>
              <a:gd name="connsiteX115" fmla="*/ 861514 w 1710081"/>
              <a:gd name="connsiteY115" fmla="*/ 1513627 h 1559769"/>
              <a:gd name="connsiteX116" fmla="*/ 870181 w 1710081"/>
              <a:gd name="connsiteY116" fmla="*/ 1518225 h 1559769"/>
              <a:gd name="connsiteX117" fmla="*/ 878126 w 1710081"/>
              <a:gd name="connsiteY117" fmla="*/ 1522165 h 1559769"/>
              <a:gd name="connsiteX118" fmla="*/ 883904 w 1710081"/>
              <a:gd name="connsiteY118" fmla="*/ 1526105 h 1559769"/>
              <a:gd name="connsiteX119" fmla="*/ 889683 w 1710081"/>
              <a:gd name="connsiteY119" fmla="*/ 1530046 h 1559769"/>
              <a:gd name="connsiteX120" fmla="*/ 894016 w 1710081"/>
              <a:gd name="connsiteY120" fmla="*/ 1535300 h 1559769"/>
              <a:gd name="connsiteX121" fmla="*/ 896620 w 1710081"/>
              <a:gd name="connsiteY121" fmla="*/ 1538852 h 1559769"/>
              <a:gd name="connsiteX122" fmla="*/ 898327 w 1710081"/>
              <a:gd name="connsiteY122" fmla="*/ 1544020 h 1559769"/>
              <a:gd name="connsiteX123" fmla="*/ 896883 w 1710081"/>
              <a:gd name="connsiteY123" fmla="*/ 1549926 h 1559769"/>
              <a:gd name="connsiteX124" fmla="*/ 893994 w 1710081"/>
              <a:gd name="connsiteY124" fmla="*/ 1555175 h 1559769"/>
              <a:gd name="connsiteX125" fmla="*/ 888216 w 1710081"/>
              <a:gd name="connsiteY125" fmla="*/ 1559769 h 1559769"/>
              <a:gd name="connsiteX126" fmla="*/ 283012 w 1710081"/>
              <a:gd name="connsiteY126" fmla="*/ 1559769 h 1559769"/>
              <a:gd name="connsiteX127" fmla="*/ 283012 w 1710081"/>
              <a:gd name="connsiteY127" fmla="*/ 1555993 h 1559769"/>
              <a:gd name="connsiteX128" fmla="*/ 285871 w 1710081"/>
              <a:gd name="connsiteY128" fmla="*/ 1555993 h 1559769"/>
              <a:gd name="connsiteX129" fmla="*/ 285871 w 1710081"/>
              <a:gd name="connsiteY129" fmla="*/ 1030351 h 1559769"/>
              <a:gd name="connsiteX130" fmla="*/ 285149 w 1710081"/>
              <a:gd name="connsiteY130" fmla="*/ 1022476 h 1559769"/>
              <a:gd name="connsiteX131" fmla="*/ 283706 w 1710081"/>
              <a:gd name="connsiteY131" fmla="*/ 1015257 h 1559769"/>
              <a:gd name="connsiteX132" fmla="*/ 281539 w 1710081"/>
              <a:gd name="connsiteY132" fmla="*/ 1009351 h 1559769"/>
              <a:gd name="connsiteX133" fmla="*/ 279374 w 1710081"/>
              <a:gd name="connsiteY133" fmla="*/ 1005414 h 1559769"/>
              <a:gd name="connsiteX134" fmla="*/ 276486 w 1710081"/>
              <a:gd name="connsiteY134" fmla="*/ 1001477 h 1559769"/>
              <a:gd name="connsiteX135" fmla="*/ 272877 w 1710081"/>
              <a:gd name="connsiteY135" fmla="*/ 998852 h 1559769"/>
              <a:gd name="connsiteX136" fmla="*/ 268546 w 1710081"/>
              <a:gd name="connsiteY136" fmla="*/ 996883 h 1559769"/>
              <a:gd name="connsiteX137" fmla="*/ 264214 w 1710081"/>
              <a:gd name="connsiteY137" fmla="*/ 995571 h 1559769"/>
              <a:gd name="connsiteX138" fmla="*/ 259161 w 1710081"/>
              <a:gd name="connsiteY138" fmla="*/ 995571 h 1559769"/>
              <a:gd name="connsiteX139" fmla="*/ 254830 w 1710081"/>
              <a:gd name="connsiteY139" fmla="*/ 996883 h 1559769"/>
              <a:gd name="connsiteX140" fmla="*/ 249776 w 1710081"/>
              <a:gd name="connsiteY140" fmla="*/ 997539 h 1559769"/>
              <a:gd name="connsiteX141" fmla="*/ 245445 w 1710081"/>
              <a:gd name="connsiteY141" fmla="*/ 1000820 h 1559769"/>
              <a:gd name="connsiteX142" fmla="*/ 239670 w 1710081"/>
              <a:gd name="connsiteY142" fmla="*/ 1004758 h 1559769"/>
              <a:gd name="connsiteX143" fmla="*/ 235338 w 1710081"/>
              <a:gd name="connsiteY143" fmla="*/ 1009351 h 1559769"/>
              <a:gd name="connsiteX144" fmla="*/ 232716 w 1710081"/>
              <a:gd name="connsiteY144" fmla="*/ 1012927 h 1559769"/>
              <a:gd name="connsiteX145" fmla="*/ 232458 w 1710081"/>
              <a:gd name="connsiteY145" fmla="*/ 1013161 h 1559769"/>
              <a:gd name="connsiteX146" fmla="*/ 228125 w 1710081"/>
              <a:gd name="connsiteY146" fmla="*/ 1019066 h 1559769"/>
              <a:gd name="connsiteX147" fmla="*/ 225514 w 1710081"/>
              <a:gd name="connsiteY147" fmla="*/ 1024287 h 1559769"/>
              <a:gd name="connsiteX148" fmla="*/ 221622 w 1710081"/>
              <a:gd name="connsiteY148" fmla="*/ 1030351 h 1559769"/>
              <a:gd name="connsiteX149" fmla="*/ 215419 w 1710081"/>
              <a:gd name="connsiteY149" fmla="*/ 1038496 h 1559769"/>
              <a:gd name="connsiteX150" fmla="*/ 214420 w 1710081"/>
              <a:gd name="connsiteY150" fmla="*/ 1039569 h 1559769"/>
              <a:gd name="connsiteX151" fmla="*/ 205019 w 1710081"/>
              <a:gd name="connsiteY151" fmla="*/ 1048725 h 1559769"/>
              <a:gd name="connsiteX152" fmla="*/ 198522 w 1710081"/>
              <a:gd name="connsiteY152" fmla="*/ 1053975 h 1559769"/>
              <a:gd name="connsiteX153" fmla="*/ 192024 w 1710081"/>
              <a:gd name="connsiteY153" fmla="*/ 1058569 h 1559769"/>
              <a:gd name="connsiteX154" fmla="*/ 184806 w 1710081"/>
              <a:gd name="connsiteY154" fmla="*/ 1062506 h 1559769"/>
              <a:gd name="connsiteX155" fmla="*/ 176143 w 1710081"/>
              <a:gd name="connsiteY155" fmla="*/ 1066444 h 1559769"/>
              <a:gd name="connsiteX156" fmla="*/ 166036 w 1710081"/>
              <a:gd name="connsiteY156" fmla="*/ 1070381 h 1559769"/>
              <a:gd name="connsiteX157" fmla="*/ 156652 w 1710081"/>
              <a:gd name="connsiteY157" fmla="*/ 1072350 h 1559769"/>
              <a:gd name="connsiteX158" fmla="*/ 145823 w 1710081"/>
              <a:gd name="connsiteY158" fmla="*/ 1074318 h 1559769"/>
              <a:gd name="connsiteX159" fmla="*/ 134273 w 1710081"/>
              <a:gd name="connsiteY159" fmla="*/ 1075631 h 1559769"/>
              <a:gd name="connsiteX160" fmla="*/ 119835 w 1710081"/>
              <a:gd name="connsiteY160" fmla="*/ 1074318 h 1559769"/>
              <a:gd name="connsiteX161" fmla="*/ 106841 w 1710081"/>
              <a:gd name="connsiteY161" fmla="*/ 1072350 h 1559769"/>
              <a:gd name="connsiteX162" fmla="*/ 93846 w 1710081"/>
              <a:gd name="connsiteY162" fmla="*/ 1068412 h 1559769"/>
              <a:gd name="connsiteX163" fmla="*/ 82296 w 1710081"/>
              <a:gd name="connsiteY163" fmla="*/ 1063819 h 1559769"/>
              <a:gd name="connsiteX164" fmla="*/ 70024 w 1710081"/>
              <a:gd name="connsiteY164" fmla="*/ 1056600 h 1559769"/>
              <a:gd name="connsiteX165" fmla="*/ 59195 w 1710081"/>
              <a:gd name="connsiteY165" fmla="*/ 1050038 h 1559769"/>
              <a:gd name="connsiteX166" fmla="*/ 48367 w 1710081"/>
              <a:gd name="connsiteY166" fmla="*/ 1040851 h 1559769"/>
              <a:gd name="connsiteX167" fmla="*/ 40427 w 1710081"/>
              <a:gd name="connsiteY167" fmla="*/ 1031007 h 1559769"/>
              <a:gd name="connsiteX168" fmla="*/ 31764 w 1710081"/>
              <a:gd name="connsiteY168" fmla="*/ 1020507 h 1559769"/>
              <a:gd name="connsiteX169" fmla="*/ 23823 w 1710081"/>
              <a:gd name="connsiteY169" fmla="*/ 1008695 h 1559769"/>
              <a:gd name="connsiteX170" fmla="*/ 16604 w 1710081"/>
              <a:gd name="connsiteY170" fmla="*/ 995571 h 1559769"/>
              <a:gd name="connsiteX171" fmla="*/ 10829 w 1710081"/>
              <a:gd name="connsiteY171" fmla="*/ 983102 h 1559769"/>
              <a:gd name="connsiteX172" fmla="*/ 6498 w 1710081"/>
              <a:gd name="connsiteY172" fmla="*/ 969321 h 1559769"/>
              <a:gd name="connsiteX173" fmla="*/ 3610 w 1710081"/>
              <a:gd name="connsiteY173" fmla="*/ 954884 h 1559769"/>
              <a:gd name="connsiteX174" fmla="*/ 1444 w 1710081"/>
              <a:gd name="connsiteY174" fmla="*/ 939791 h 1559769"/>
              <a:gd name="connsiteX175" fmla="*/ 0 w 1710081"/>
              <a:gd name="connsiteY175" fmla="*/ 924041 h 1559769"/>
              <a:gd name="connsiteX176" fmla="*/ 1444 w 1710081"/>
              <a:gd name="connsiteY176" fmla="*/ 909604 h 1559769"/>
              <a:gd name="connsiteX177" fmla="*/ 3610 w 1710081"/>
              <a:gd name="connsiteY177" fmla="*/ 893855 h 1559769"/>
              <a:gd name="connsiteX178" fmla="*/ 6498 w 1710081"/>
              <a:gd name="connsiteY178" fmla="*/ 880074 h 1559769"/>
              <a:gd name="connsiteX179" fmla="*/ 10829 w 1710081"/>
              <a:gd name="connsiteY179" fmla="*/ 866293 h 1559769"/>
              <a:gd name="connsiteX180" fmla="*/ 16604 w 1710081"/>
              <a:gd name="connsiteY180" fmla="*/ 852512 h 1559769"/>
              <a:gd name="connsiteX181" fmla="*/ 23823 w 1710081"/>
              <a:gd name="connsiteY181" fmla="*/ 840044 h 1559769"/>
              <a:gd name="connsiteX182" fmla="*/ 31764 w 1710081"/>
              <a:gd name="connsiteY182" fmla="*/ 828888 h 1559769"/>
              <a:gd name="connsiteX183" fmla="*/ 40427 w 1710081"/>
              <a:gd name="connsiteY183" fmla="*/ 818388 h 1559769"/>
              <a:gd name="connsiteX184" fmla="*/ 40650 w 1710081"/>
              <a:gd name="connsiteY184" fmla="*/ 818112 h 1559769"/>
              <a:gd name="connsiteX185" fmla="*/ 46130 w 1710081"/>
              <a:gd name="connsiteY185" fmla="*/ 812366 h 1559769"/>
              <a:gd name="connsiteX186" fmla="*/ 56241 w 1710081"/>
              <a:gd name="connsiteY186" fmla="*/ 803835 h 1559769"/>
              <a:gd name="connsiteX187" fmla="*/ 67074 w 1710081"/>
              <a:gd name="connsiteY187" fmla="*/ 795961 h 1559769"/>
              <a:gd name="connsiteX188" fmla="*/ 78629 w 1710081"/>
              <a:gd name="connsiteY188" fmla="*/ 790055 h 1559769"/>
              <a:gd name="connsiteX189" fmla="*/ 90907 w 1710081"/>
              <a:gd name="connsiteY189" fmla="*/ 784806 h 1559769"/>
              <a:gd name="connsiteX190" fmla="*/ 103906 w 1710081"/>
              <a:gd name="connsiteY190" fmla="*/ 780868 h 1559769"/>
              <a:gd name="connsiteX191" fmla="*/ 116906 w 1710081"/>
              <a:gd name="connsiteY191" fmla="*/ 778244 h 1559769"/>
              <a:gd name="connsiteX192" fmla="*/ 130628 w 1710081"/>
              <a:gd name="connsiteY192" fmla="*/ 778244 h 1559769"/>
              <a:gd name="connsiteX193" fmla="*/ 142183 w 1710081"/>
              <a:gd name="connsiteY193" fmla="*/ 778244 h 1559769"/>
              <a:gd name="connsiteX194" fmla="*/ 153016 w 1710081"/>
              <a:gd name="connsiteY194" fmla="*/ 780212 h 1559769"/>
              <a:gd name="connsiteX195" fmla="*/ 163849 w 1710081"/>
              <a:gd name="connsiteY195" fmla="*/ 782837 h 1559769"/>
              <a:gd name="connsiteX196" fmla="*/ 172515 w 1710081"/>
              <a:gd name="connsiteY196" fmla="*/ 786118 h 1559769"/>
              <a:gd name="connsiteX197" fmla="*/ 181182 w 1710081"/>
              <a:gd name="connsiteY197" fmla="*/ 790055 h 1559769"/>
              <a:gd name="connsiteX198" fmla="*/ 189126 w 1710081"/>
              <a:gd name="connsiteY198" fmla="*/ 794648 h 1559769"/>
              <a:gd name="connsiteX199" fmla="*/ 195626 w 1710081"/>
              <a:gd name="connsiteY199" fmla="*/ 798586 h 1559769"/>
              <a:gd name="connsiteX200" fmla="*/ 202126 w 1710081"/>
              <a:gd name="connsiteY200" fmla="*/ 803835 h 1559769"/>
              <a:gd name="connsiteX201" fmla="*/ 211514 w 1710081"/>
              <a:gd name="connsiteY201" fmla="*/ 813022 h 1559769"/>
              <a:gd name="connsiteX202" fmla="*/ 219458 w 1710081"/>
              <a:gd name="connsiteY202" fmla="*/ 822209 h 1559769"/>
              <a:gd name="connsiteX203" fmla="*/ 224514 w 1710081"/>
              <a:gd name="connsiteY203" fmla="*/ 830083 h 1559769"/>
              <a:gd name="connsiteX204" fmla="*/ 228125 w 1710081"/>
              <a:gd name="connsiteY204" fmla="*/ 836645 h 1559769"/>
              <a:gd name="connsiteX205" fmla="*/ 232458 w 1710081"/>
              <a:gd name="connsiteY205" fmla="*/ 842551 h 1559769"/>
              <a:gd name="connsiteX206" fmla="*/ 236791 w 1710081"/>
              <a:gd name="connsiteY206" fmla="*/ 847800 h 1559769"/>
              <a:gd name="connsiteX207" fmla="*/ 241847 w 1710081"/>
              <a:gd name="connsiteY207" fmla="*/ 851737 h 1559769"/>
              <a:gd name="connsiteX208" fmla="*/ 246180 w 1710081"/>
              <a:gd name="connsiteY208" fmla="*/ 854362 h 1559769"/>
              <a:gd name="connsiteX209" fmla="*/ 251235 w 1710081"/>
              <a:gd name="connsiteY209" fmla="*/ 856331 h 1559769"/>
              <a:gd name="connsiteX210" fmla="*/ 255568 w 1710081"/>
              <a:gd name="connsiteY210" fmla="*/ 857643 h 1559769"/>
              <a:gd name="connsiteX211" fmla="*/ 261346 w 1710081"/>
              <a:gd name="connsiteY211" fmla="*/ 857643 h 1559769"/>
              <a:gd name="connsiteX212" fmla="*/ 265679 w 1710081"/>
              <a:gd name="connsiteY212" fmla="*/ 856331 h 1559769"/>
              <a:gd name="connsiteX213" fmla="*/ 268568 w 1710081"/>
              <a:gd name="connsiteY213" fmla="*/ 854362 h 1559769"/>
              <a:gd name="connsiteX214" fmla="*/ 272901 w 1710081"/>
              <a:gd name="connsiteY214" fmla="*/ 851737 h 1559769"/>
              <a:gd name="connsiteX215" fmla="*/ 276239 w 1710081"/>
              <a:gd name="connsiteY215" fmla="*/ 848098 h 1559769"/>
              <a:gd name="connsiteX216" fmla="*/ 276486 w 1710081"/>
              <a:gd name="connsiteY216" fmla="*/ 847918 h 1559769"/>
              <a:gd name="connsiteX217" fmla="*/ 279374 w 1710081"/>
              <a:gd name="connsiteY217" fmla="*/ 843981 h 1559769"/>
              <a:gd name="connsiteX218" fmla="*/ 281539 w 1710081"/>
              <a:gd name="connsiteY218" fmla="*/ 838732 h 1559769"/>
              <a:gd name="connsiteX219" fmla="*/ 283706 w 1710081"/>
              <a:gd name="connsiteY219" fmla="*/ 832826 h 1559769"/>
              <a:gd name="connsiteX220" fmla="*/ 285149 w 1710081"/>
              <a:gd name="connsiteY220" fmla="*/ 826263 h 1559769"/>
              <a:gd name="connsiteX221" fmla="*/ 285871 w 1710081"/>
              <a:gd name="connsiteY221" fmla="*/ 819044 h 1559769"/>
              <a:gd name="connsiteX222" fmla="*/ 285871 w 1710081"/>
              <a:gd name="connsiteY222" fmla="*/ 259196 h 1559769"/>
              <a:gd name="connsiteX223" fmla="*/ 860773 w 1710081"/>
              <a:gd name="connsiteY223" fmla="*/ 259196 h 1559769"/>
              <a:gd name="connsiteX224" fmla="*/ 867995 w 1710081"/>
              <a:gd name="connsiteY224" fmla="*/ 257883 h 1559769"/>
              <a:gd name="connsiteX225" fmla="*/ 875939 w 1710081"/>
              <a:gd name="connsiteY225" fmla="*/ 257227 h 1559769"/>
              <a:gd name="connsiteX226" fmla="*/ 881716 w 1710081"/>
              <a:gd name="connsiteY226" fmla="*/ 255258 h 1559769"/>
              <a:gd name="connsiteX227" fmla="*/ 887494 w 1710081"/>
              <a:gd name="connsiteY227" fmla="*/ 253290 h 1559769"/>
              <a:gd name="connsiteX228" fmla="*/ 891827 w 1710081"/>
              <a:gd name="connsiteY228" fmla="*/ 250665 h 1559769"/>
              <a:gd name="connsiteX229" fmla="*/ 894716 w 1710081"/>
              <a:gd name="connsiteY229" fmla="*/ 247384 h 1559769"/>
              <a:gd name="connsiteX230" fmla="*/ 896883 w 1710081"/>
              <a:gd name="connsiteY230" fmla="*/ 243447 h 1559769"/>
              <a:gd name="connsiteX231" fmla="*/ 898327 w 1710081"/>
              <a:gd name="connsiteY231" fmla="*/ 239510 h 1559769"/>
              <a:gd name="connsiteX232" fmla="*/ 898327 w 1710081"/>
              <a:gd name="connsiteY232" fmla="*/ 234916 h 1559769"/>
              <a:gd name="connsiteX233" fmla="*/ 898175 w 1710081"/>
              <a:gd name="connsiteY233" fmla="*/ 234502 h 1559769"/>
              <a:gd name="connsiteX234" fmla="*/ 899140 w 1710081"/>
              <a:gd name="connsiteY234" fmla="*/ 232749 h 1559769"/>
              <a:gd name="connsiteX235" fmla="*/ 900584 w 1710081"/>
              <a:gd name="connsiteY235" fmla="*/ 226843 h 1559769"/>
              <a:gd name="connsiteX236" fmla="*/ 898417 w 1710081"/>
              <a:gd name="connsiteY236" fmla="*/ 220281 h 1559769"/>
              <a:gd name="connsiteX237" fmla="*/ 894806 w 1710081"/>
              <a:gd name="connsiteY237" fmla="*/ 214375 h 1559769"/>
              <a:gd name="connsiteX238" fmla="*/ 889751 w 1710081"/>
              <a:gd name="connsiteY238" fmla="*/ 207157 h 1559769"/>
              <a:gd name="connsiteX239" fmla="*/ 881085 w 1710081"/>
              <a:gd name="connsiteY239" fmla="*/ 201252 h 1559769"/>
              <a:gd name="connsiteX240" fmla="*/ 870252 w 1710081"/>
              <a:gd name="connsiteY240" fmla="*/ 195346 h 1559769"/>
              <a:gd name="connsiteX241" fmla="*/ 861585 w 1710081"/>
              <a:gd name="connsiteY241" fmla="*/ 190752 h 1559769"/>
              <a:gd name="connsiteX242" fmla="*/ 852197 w 1710081"/>
              <a:gd name="connsiteY242" fmla="*/ 184847 h 1559769"/>
              <a:gd name="connsiteX243" fmla="*/ 841364 w 1710081"/>
              <a:gd name="connsiteY243" fmla="*/ 175660 h 1559769"/>
              <a:gd name="connsiteX244" fmla="*/ 835586 w 1710081"/>
              <a:gd name="connsiteY244" fmla="*/ 169754 h 1559769"/>
              <a:gd name="connsiteX245" fmla="*/ 831253 w 1710081"/>
              <a:gd name="connsiteY245" fmla="*/ 163849 h 1559769"/>
              <a:gd name="connsiteX246" fmla="*/ 826197 w 1710081"/>
              <a:gd name="connsiteY246" fmla="*/ 157287 h 1559769"/>
              <a:gd name="connsiteX247" fmla="*/ 821864 w 1710081"/>
              <a:gd name="connsiteY247" fmla="*/ 149412 h 1559769"/>
              <a:gd name="connsiteX248" fmla="*/ 817531 w 1710081"/>
              <a:gd name="connsiteY248" fmla="*/ 140882 h 1559769"/>
              <a:gd name="connsiteX249" fmla="*/ 815364 w 1710081"/>
              <a:gd name="connsiteY249" fmla="*/ 131695 h 1559769"/>
              <a:gd name="connsiteX250" fmla="*/ 813198 w 1710081"/>
              <a:gd name="connsiteY250" fmla="*/ 121852 h 1559769"/>
              <a:gd name="connsiteX251" fmla="*/ 813198 w 1710081"/>
              <a:gd name="connsiteY251" fmla="*/ 111353 h 1559769"/>
              <a:gd name="connsiteX252" fmla="*/ 813198 w 1710081"/>
              <a:gd name="connsiteY252" fmla="*/ 99905 h 1559769"/>
              <a:gd name="connsiteX253" fmla="*/ 813830 w 1710081"/>
              <a:gd name="connsiteY253" fmla="*/ 96460 h 1559769"/>
              <a:gd name="connsiteX254" fmla="*/ 818163 w 1710081"/>
              <a:gd name="connsiteY254" fmla="*/ 84648 h 1559769"/>
              <a:gd name="connsiteX255" fmla="*/ 823940 w 1710081"/>
              <a:gd name="connsiteY255" fmla="*/ 73493 h 1559769"/>
              <a:gd name="connsiteX256" fmla="*/ 830440 w 1710081"/>
              <a:gd name="connsiteY256" fmla="*/ 62994 h 1559769"/>
              <a:gd name="connsiteX257" fmla="*/ 839107 w 1710081"/>
              <a:gd name="connsiteY257" fmla="*/ 53151 h 1559769"/>
              <a:gd name="connsiteX258" fmla="*/ 848495 w 1710081"/>
              <a:gd name="connsiteY258" fmla="*/ 43308 h 1559769"/>
              <a:gd name="connsiteX259" fmla="*/ 859328 w 1710081"/>
              <a:gd name="connsiteY259" fmla="*/ 35434 h 1559769"/>
              <a:gd name="connsiteX260" fmla="*/ 871606 w 1710081"/>
              <a:gd name="connsiteY260" fmla="*/ 27560 h 1559769"/>
              <a:gd name="connsiteX261" fmla="*/ 883161 w 1710081"/>
              <a:gd name="connsiteY261" fmla="*/ 20998 h 1559769"/>
              <a:gd name="connsiteX262" fmla="*/ 896883 w 1710081"/>
              <a:gd name="connsiteY262" fmla="*/ 13780 h 1559769"/>
              <a:gd name="connsiteX263" fmla="*/ 912049 w 1710081"/>
              <a:gd name="connsiteY263" fmla="*/ 9186 h 1559769"/>
              <a:gd name="connsiteX264" fmla="*/ 927215 w 1710081"/>
              <a:gd name="connsiteY264" fmla="*/ 5249 h 1559769"/>
              <a:gd name="connsiteX265" fmla="*/ 942381 w 1710081"/>
              <a:gd name="connsiteY265" fmla="*/ 1968 h 1559769"/>
              <a:gd name="connsiteX266" fmla="*/ 959714 w 1710081"/>
              <a:gd name="connsiteY266" fmla="*/ 0 h 155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710081" h="1559769">
                <a:moveTo>
                  <a:pt x="959714" y="0"/>
                </a:moveTo>
                <a:lnTo>
                  <a:pt x="976325" y="0"/>
                </a:lnTo>
                <a:lnTo>
                  <a:pt x="992935" y="0"/>
                </a:lnTo>
                <a:lnTo>
                  <a:pt x="1009546" y="1968"/>
                </a:lnTo>
                <a:lnTo>
                  <a:pt x="1025434" y="5249"/>
                </a:lnTo>
                <a:lnTo>
                  <a:pt x="1040601" y="9186"/>
                </a:lnTo>
                <a:lnTo>
                  <a:pt x="1055045" y="13780"/>
                </a:lnTo>
                <a:lnTo>
                  <a:pt x="1068766" y="20998"/>
                </a:lnTo>
                <a:lnTo>
                  <a:pt x="1081766" y="27560"/>
                </a:lnTo>
                <a:lnTo>
                  <a:pt x="1093321" y="35434"/>
                </a:lnTo>
                <a:lnTo>
                  <a:pt x="1104154" y="43308"/>
                </a:lnTo>
                <a:lnTo>
                  <a:pt x="1114265" y="53151"/>
                </a:lnTo>
                <a:lnTo>
                  <a:pt x="1121487" y="62994"/>
                </a:lnTo>
                <a:lnTo>
                  <a:pt x="1129431" y="73493"/>
                </a:lnTo>
                <a:lnTo>
                  <a:pt x="1134487" y="84648"/>
                </a:lnTo>
                <a:lnTo>
                  <a:pt x="1138820" y="96460"/>
                </a:lnTo>
                <a:lnTo>
                  <a:pt x="1140987" y="108271"/>
                </a:lnTo>
                <a:lnTo>
                  <a:pt x="1142431" y="120739"/>
                </a:lnTo>
                <a:lnTo>
                  <a:pt x="1140987" y="131894"/>
                </a:lnTo>
                <a:lnTo>
                  <a:pt x="1140923" y="132185"/>
                </a:lnTo>
                <a:lnTo>
                  <a:pt x="1138188" y="140882"/>
                </a:lnTo>
                <a:lnTo>
                  <a:pt x="1134577" y="149412"/>
                </a:lnTo>
                <a:lnTo>
                  <a:pt x="1130244" y="157287"/>
                </a:lnTo>
                <a:lnTo>
                  <a:pt x="1125189" y="163849"/>
                </a:lnTo>
                <a:lnTo>
                  <a:pt x="1120855" y="169754"/>
                </a:lnTo>
                <a:lnTo>
                  <a:pt x="1115078" y="175660"/>
                </a:lnTo>
                <a:lnTo>
                  <a:pt x="1104245" y="184847"/>
                </a:lnTo>
                <a:lnTo>
                  <a:pt x="1094856" y="190752"/>
                </a:lnTo>
                <a:lnTo>
                  <a:pt x="1086190" y="195346"/>
                </a:lnTo>
                <a:lnTo>
                  <a:pt x="1075357" y="201252"/>
                </a:lnTo>
                <a:lnTo>
                  <a:pt x="1066690" y="207157"/>
                </a:lnTo>
                <a:lnTo>
                  <a:pt x="1061635" y="214375"/>
                </a:lnTo>
                <a:lnTo>
                  <a:pt x="1057302" y="220281"/>
                </a:lnTo>
                <a:lnTo>
                  <a:pt x="1055857" y="226843"/>
                </a:lnTo>
                <a:lnTo>
                  <a:pt x="1056190" y="228204"/>
                </a:lnTo>
                <a:lnTo>
                  <a:pt x="1055045" y="230979"/>
                </a:lnTo>
                <a:lnTo>
                  <a:pt x="1055045" y="234916"/>
                </a:lnTo>
                <a:lnTo>
                  <a:pt x="1055045" y="239510"/>
                </a:lnTo>
                <a:lnTo>
                  <a:pt x="1055767" y="243447"/>
                </a:lnTo>
                <a:lnTo>
                  <a:pt x="1057933" y="247384"/>
                </a:lnTo>
                <a:lnTo>
                  <a:pt x="1061544" y="250665"/>
                </a:lnTo>
                <a:lnTo>
                  <a:pt x="1065878" y="253290"/>
                </a:lnTo>
                <a:lnTo>
                  <a:pt x="1070211" y="255258"/>
                </a:lnTo>
                <a:lnTo>
                  <a:pt x="1076711" y="257227"/>
                </a:lnTo>
                <a:lnTo>
                  <a:pt x="1083933" y="257883"/>
                </a:lnTo>
                <a:lnTo>
                  <a:pt x="1092599" y="259196"/>
                </a:lnTo>
                <a:lnTo>
                  <a:pt x="1710081" y="259196"/>
                </a:lnTo>
                <a:lnTo>
                  <a:pt x="1710081" y="1559769"/>
                </a:lnTo>
                <a:lnTo>
                  <a:pt x="1063711" y="1559769"/>
                </a:lnTo>
                <a:lnTo>
                  <a:pt x="1057933" y="1555175"/>
                </a:lnTo>
                <a:lnTo>
                  <a:pt x="1055803" y="1551304"/>
                </a:lnTo>
                <a:lnTo>
                  <a:pt x="1055803" y="1547778"/>
                </a:lnTo>
                <a:lnTo>
                  <a:pt x="1057247" y="1543838"/>
                </a:lnTo>
                <a:lnTo>
                  <a:pt x="1059414" y="1539240"/>
                </a:lnTo>
                <a:lnTo>
                  <a:pt x="1062303" y="1535300"/>
                </a:lnTo>
                <a:lnTo>
                  <a:pt x="1066637" y="1530046"/>
                </a:lnTo>
                <a:lnTo>
                  <a:pt x="1072415" y="1526105"/>
                </a:lnTo>
                <a:lnTo>
                  <a:pt x="1078915" y="1522165"/>
                </a:lnTo>
                <a:lnTo>
                  <a:pt x="1086138" y="1518225"/>
                </a:lnTo>
                <a:lnTo>
                  <a:pt x="1094805" y="1513627"/>
                </a:lnTo>
                <a:lnTo>
                  <a:pt x="1104194" y="1507717"/>
                </a:lnTo>
                <a:lnTo>
                  <a:pt x="1115028" y="1497865"/>
                </a:lnTo>
                <a:lnTo>
                  <a:pt x="1120806" y="1492612"/>
                </a:lnTo>
                <a:lnTo>
                  <a:pt x="1125140" y="1486044"/>
                </a:lnTo>
                <a:lnTo>
                  <a:pt x="1130196" y="1478820"/>
                </a:lnTo>
                <a:lnTo>
                  <a:pt x="1134529" y="1471596"/>
                </a:lnTo>
                <a:lnTo>
                  <a:pt x="1138141" y="1463715"/>
                </a:lnTo>
                <a:lnTo>
                  <a:pt x="1141030" y="1454520"/>
                </a:lnTo>
                <a:lnTo>
                  <a:pt x="1143196" y="1444012"/>
                </a:lnTo>
                <a:lnTo>
                  <a:pt x="1143196" y="1432848"/>
                </a:lnTo>
                <a:lnTo>
                  <a:pt x="1143196" y="1421026"/>
                </a:lnTo>
                <a:lnTo>
                  <a:pt x="1140307" y="1409205"/>
                </a:lnTo>
                <a:lnTo>
                  <a:pt x="1136696" y="1397384"/>
                </a:lnTo>
                <a:lnTo>
                  <a:pt x="1135577" y="1395349"/>
                </a:lnTo>
                <a:lnTo>
                  <a:pt x="1134487" y="1391783"/>
                </a:lnTo>
                <a:lnTo>
                  <a:pt x="1127987" y="1381284"/>
                </a:lnTo>
                <a:lnTo>
                  <a:pt x="1121487" y="1370785"/>
                </a:lnTo>
                <a:lnTo>
                  <a:pt x="1112821" y="1360942"/>
                </a:lnTo>
                <a:lnTo>
                  <a:pt x="1103432" y="1351756"/>
                </a:lnTo>
                <a:lnTo>
                  <a:pt x="1092599" y="1343225"/>
                </a:lnTo>
                <a:lnTo>
                  <a:pt x="1081766" y="1335351"/>
                </a:lnTo>
                <a:lnTo>
                  <a:pt x="1068766" y="1328133"/>
                </a:lnTo>
                <a:lnTo>
                  <a:pt x="1055045" y="1322227"/>
                </a:lnTo>
                <a:lnTo>
                  <a:pt x="1040601" y="1316321"/>
                </a:lnTo>
                <a:lnTo>
                  <a:pt x="1025434" y="1312384"/>
                </a:lnTo>
                <a:lnTo>
                  <a:pt x="1009546" y="1309759"/>
                </a:lnTo>
                <a:lnTo>
                  <a:pt x="992935" y="1307791"/>
                </a:lnTo>
                <a:lnTo>
                  <a:pt x="976325" y="1307791"/>
                </a:lnTo>
                <a:lnTo>
                  <a:pt x="958992" y="1307791"/>
                </a:lnTo>
                <a:lnTo>
                  <a:pt x="942381" y="1309759"/>
                </a:lnTo>
                <a:lnTo>
                  <a:pt x="926493" y="1312384"/>
                </a:lnTo>
                <a:lnTo>
                  <a:pt x="911327" y="1316321"/>
                </a:lnTo>
                <a:lnTo>
                  <a:pt x="896883" y="1322227"/>
                </a:lnTo>
                <a:lnTo>
                  <a:pt x="883161" y="1328133"/>
                </a:lnTo>
                <a:lnTo>
                  <a:pt x="870161" y="1335351"/>
                </a:lnTo>
                <a:lnTo>
                  <a:pt x="858606" y="1343225"/>
                </a:lnTo>
                <a:lnTo>
                  <a:pt x="848495" y="1351756"/>
                </a:lnTo>
                <a:lnTo>
                  <a:pt x="839107" y="1360942"/>
                </a:lnTo>
                <a:lnTo>
                  <a:pt x="830440" y="1370785"/>
                </a:lnTo>
                <a:lnTo>
                  <a:pt x="823940" y="1381284"/>
                </a:lnTo>
                <a:lnTo>
                  <a:pt x="817441" y="1391783"/>
                </a:lnTo>
                <a:lnTo>
                  <a:pt x="813830" y="1403595"/>
                </a:lnTo>
                <a:lnTo>
                  <a:pt x="810941" y="1415406"/>
                </a:lnTo>
                <a:lnTo>
                  <a:pt x="810941" y="1428530"/>
                </a:lnTo>
                <a:lnTo>
                  <a:pt x="810941" y="1439029"/>
                </a:lnTo>
                <a:lnTo>
                  <a:pt x="813107" y="1448872"/>
                </a:lnTo>
                <a:lnTo>
                  <a:pt x="815274" y="1458059"/>
                </a:lnTo>
                <a:lnTo>
                  <a:pt x="816859" y="1461178"/>
                </a:lnTo>
                <a:lnTo>
                  <a:pt x="817456" y="1463715"/>
                </a:lnTo>
                <a:lnTo>
                  <a:pt x="821790" y="1471596"/>
                </a:lnTo>
                <a:lnTo>
                  <a:pt x="826124" y="1478820"/>
                </a:lnTo>
                <a:lnTo>
                  <a:pt x="831179" y="1486044"/>
                </a:lnTo>
                <a:lnTo>
                  <a:pt x="835513" y="1492612"/>
                </a:lnTo>
                <a:lnTo>
                  <a:pt x="841291" y="1497865"/>
                </a:lnTo>
                <a:lnTo>
                  <a:pt x="852125" y="1507717"/>
                </a:lnTo>
                <a:lnTo>
                  <a:pt x="861514" y="1513627"/>
                </a:lnTo>
                <a:lnTo>
                  <a:pt x="870181" y="1518225"/>
                </a:lnTo>
                <a:lnTo>
                  <a:pt x="878126" y="1522165"/>
                </a:lnTo>
                <a:lnTo>
                  <a:pt x="883904" y="1526105"/>
                </a:lnTo>
                <a:lnTo>
                  <a:pt x="889683" y="1530046"/>
                </a:lnTo>
                <a:lnTo>
                  <a:pt x="894016" y="1535300"/>
                </a:lnTo>
                <a:lnTo>
                  <a:pt x="896620" y="1538852"/>
                </a:lnTo>
                <a:lnTo>
                  <a:pt x="898327" y="1544020"/>
                </a:lnTo>
                <a:lnTo>
                  <a:pt x="896883" y="1549926"/>
                </a:lnTo>
                <a:lnTo>
                  <a:pt x="893994" y="1555175"/>
                </a:lnTo>
                <a:lnTo>
                  <a:pt x="888216" y="1559769"/>
                </a:lnTo>
                <a:lnTo>
                  <a:pt x="283012" y="1559769"/>
                </a:lnTo>
                <a:lnTo>
                  <a:pt x="283012" y="1555993"/>
                </a:lnTo>
                <a:lnTo>
                  <a:pt x="285871" y="1555993"/>
                </a:lnTo>
                <a:lnTo>
                  <a:pt x="285871" y="1030351"/>
                </a:lnTo>
                <a:lnTo>
                  <a:pt x="285149" y="1022476"/>
                </a:lnTo>
                <a:lnTo>
                  <a:pt x="283706" y="1015257"/>
                </a:lnTo>
                <a:lnTo>
                  <a:pt x="281539" y="1009351"/>
                </a:lnTo>
                <a:lnTo>
                  <a:pt x="279374" y="1005414"/>
                </a:lnTo>
                <a:lnTo>
                  <a:pt x="276486" y="1001477"/>
                </a:lnTo>
                <a:lnTo>
                  <a:pt x="272877" y="998852"/>
                </a:lnTo>
                <a:lnTo>
                  <a:pt x="268546" y="996883"/>
                </a:lnTo>
                <a:lnTo>
                  <a:pt x="264214" y="995571"/>
                </a:lnTo>
                <a:lnTo>
                  <a:pt x="259161" y="995571"/>
                </a:lnTo>
                <a:lnTo>
                  <a:pt x="254830" y="996883"/>
                </a:lnTo>
                <a:lnTo>
                  <a:pt x="249776" y="997539"/>
                </a:lnTo>
                <a:lnTo>
                  <a:pt x="245445" y="1000820"/>
                </a:lnTo>
                <a:lnTo>
                  <a:pt x="239670" y="1004758"/>
                </a:lnTo>
                <a:lnTo>
                  <a:pt x="235338" y="1009351"/>
                </a:lnTo>
                <a:lnTo>
                  <a:pt x="232716" y="1012927"/>
                </a:lnTo>
                <a:lnTo>
                  <a:pt x="232458" y="1013161"/>
                </a:lnTo>
                <a:lnTo>
                  <a:pt x="228125" y="1019066"/>
                </a:lnTo>
                <a:lnTo>
                  <a:pt x="225514" y="1024287"/>
                </a:lnTo>
                <a:lnTo>
                  <a:pt x="221622" y="1030351"/>
                </a:lnTo>
                <a:lnTo>
                  <a:pt x="215419" y="1038496"/>
                </a:lnTo>
                <a:lnTo>
                  <a:pt x="214420" y="1039569"/>
                </a:lnTo>
                <a:lnTo>
                  <a:pt x="205019" y="1048725"/>
                </a:lnTo>
                <a:lnTo>
                  <a:pt x="198522" y="1053975"/>
                </a:lnTo>
                <a:lnTo>
                  <a:pt x="192024" y="1058569"/>
                </a:lnTo>
                <a:lnTo>
                  <a:pt x="184806" y="1062506"/>
                </a:lnTo>
                <a:lnTo>
                  <a:pt x="176143" y="1066444"/>
                </a:lnTo>
                <a:lnTo>
                  <a:pt x="166036" y="1070381"/>
                </a:lnTo>
                <a:lnTo>
                  <a:pt x="156652" y="1072350"/>
                </a:lnTo>
                <a:lnTo>
                  <a:pt x="145823" y="1074318"/>
                </a:lnTo>
                <a:lnTo>
                  <a:pt x="134273" y="1075631"/>
                </a:lnTo>
                <a:lnTo>
                  <a:pt x="119835" y="1074318"/>
                </a:lnTo>
                <a:lnTo>
                  <a:pt x="106841" y="1072350"/>
                </a:lnTo>
                <a:lnTo>
                  <a:pt x="93846" y="1068412"/>
                </a:lnTo>
                <a:lnTo>
                  <a:pt x="82296" y="1063819"/>
                </a:lnTo>
                <a:lnTo>
                  <a:pt x="70024" y="1056600"/>
                </a:lnTo>
                <a:lnTo>
                  <a:pt x="59195" y="1050038"/>
                </a:lnTo>
                <a:lnTo>
                  <a:pt x="48367" y="1040851"/>
                </a:lnTo>
                <a:lnTo>
                  <a:pt x="40427" y="1031007"/>
                </a:lnTo>
                <a:lnTo>
                  <a:pt x="31764" y="1020507"/>
                </a:lnTo>
                <a:lnTo>
                  <a:pt x="23823" y="1008695"/>
                </a:lnTo>
                <a:lnTo>
                  <a:pt x="16604" y="995571"/>
                </a:lnTo>
                <a:lnTo>
                  <a:pt x="10829" y="983102"/>
                </a:lnTo>
                <a:lnTo>
                  <a:pt x="6498" y="969321"/>
                </a:lnTo>
                <a:lnTo>
                  <a:pt x="3610" y="954884"/>
                </a:lnTo>
                <a:lnTo>
                  <a:pt x="1444" y="939791"/>
                </a:lnTo>
                <a:lnTo>
                  <a:pt x="0" y="924041"/>
                </a:lnTo>
                <a:lnTo>
                  <a:pt x="1444" y="909604"/>
                </a:lnTo>
                <a:lnTo>
                  <a:pt x="3610" y="893855"/>
                </a:lnTo>
                <a:lnTo>
                  <a:pt x="6498" y="880074"/>
                </a:lnTo>
                <a:lnTo>
                  <a:pt x="10829" y="866293"/>
                </a:lnTo>
                <a:lnTo>
                  <a:pt x="16604" y="852512"/>
                </a:lnTo>
                <a:lnTo>
                  <a:pt x="23823" y="840044"/>
                </a:lnTo>
                <a:lnTo>
                  <a:pt x="31764" y="828888"/>
                </a:lnTo>
                <a:lnTo>
                  <a:pt x="40427" y="818388"/>
                </a:lnTo>
                <a:lnTo>
                  <a:pt x="40650" y="818112"/>
                </a:lnTo>
                <a:lnTo>
                  <a:pt x="46130" y="812366"/>
                </a:lnTo>
                <a:lnTo>
                  <a:pt x="56241" y="803835"/>
                </a:lnTo>
                <a:lnTo>
                  <a:pt x="67074" y="795961"/>
                </a:lnTo>
                <a:lnTo>
                  <a:pt x="78629" y="790055"/>
                </a:lnTo>
                <a:lnTo>
                  <a:pt x="90907" y="784806"/>
                </a:lnTo>
                <a:lnTo>
                  <a:pt x="103906" y="780868"/>
                </a:lnTo>
                <a:lnTo>
                  <a:pt x="116906" y="778244"/>
                </a:lnTo>
                <a:lnTo>
                  <a:pt x="130628" y="778244"/>
                </a:lnTo>
                <a:lnTo>
                  <a:pt x="142183" y="778244"/>
                </a:lnTo>
                <a:lnTo>
                  <a:pt x="153016" y="780212"/>
                </a:lnTo>
                <a:lnTo>
                  <a:pt x="163849" y="782837"/>
                </a:lnTo>
                <a:lnTo>
                  <a:pt x="172515" y="786118"/>
                </a:lnTo>
                <a:lnTo>
                  <a:pt x="181182" y="790055"/>
                </a:lnTo>
                <a:lnTo>
                  <a:pt x="189126" y="794648"/>
                </a:lnTo>
                <a:lnTo>
                  <a:pt x="195626" y="798586"/>
                </a:lnTo>
                <a:lnTo>
                  <a:pt x="202126" y="803835"/>
                </a:lnTo>
                <a:lnTo>
                  <a:pt x="211514" y="813022"/>
                </a:lnTo>
                <a:lnTo>
                  <a:pt x="219458" y="822209"/>
                </a:lnTo>
                <a:lnTo>
                  <a:pt x="224514" y="830083"/>
                </a:lnTo>
                <a:lnTo>
                  <a:pt x="228125" y="836645"/>
                </a:lnTo>
                <a:lnTo>
                  <a:pt x="232458" y="842551"/>
                </a:lnTo>
                <a:lnTo>
                  <a:pt x="236791" y="847800"/>
                </a:lnTo>
                <a:lnTo>
                  <a:pt x="241847" y="851737"/>
                </a:lnTo>
                <a:lnTo>
                  <a:pt x="246180" y="854362"/>
                </a:lnTo>
                <a:lnTo>
                  <a:pt x="251235" y="856331"/>
                </a:lnTo>
                <a:lnTo>
                  <a:pt x="255568" y="857643"/>
                </a:lnTo>
                <a:lnTo>
                  <a:pt x="261346" y="857643"/>
                </a:lnTo>
                <a:lnTo>
                  <a:pt x="265679" y="856331"/>
                </a:lnTo>
                <a:lnTo>
                  <a:pt x="268568" y="854362"/>
                </a:lnTo>
                <a:lnTo>
                  <a:pt x="272901" y="851737"/>
                </a:lnTo>
                <a:lnTo>
                  <a:pt x="276239" y="848098"/>
                </a:lnTo>
                <a:lnTo>
                  <a:pt x="276486" y="847918"/>
                </a:lnTo>
                <a:lnTo>
                  <a:pt x="279374" y="843981"/>
                </a:lnTo>
                <a:lnTo>
                  <a:pt x="281539" y="838732"/>
                </a:lnTo>
                <a:lnTo>
                  <a:pt x="283706" y="832826"/>
                </a:lnTo>
                <a:lnTo>
                  <a:pt x="285149" y="826263"/>
                </a:lnTo>
                <a:lnTo>
                  <a:pt x="285871" y="819044"/>
                </a:lnTo>
                <a:lnTo>
                  <a:pt x="285871" y="259196"/>
                </a:lnTo>
                <a:lnTo>
                  <a:pt x="860773" y="259196"/>
                </a:lnTo>
                <a:lnTo>
                  <a:pt x="867995" y="257883"/>
                </a:lnTo>
                <a:lnTo>
                  <a:pt x="875939" y="257227"/>
                </a:lnTo>
                <a:lnTo>
                  <a:pt x="881716" y="255258"/>
                </a:lnTo>
                <a:lnTo>
                  <a:pt x="887494" y="253290"/>
                </a:lnTo>
                <a:lnTo>
                  <a:pt x="891827" y="250665"/>
                </a:lnTo>
                <a:lnTo>
                  <a:pt x="894716" y="247384"/>
                </a:lnTo>
                <a:lnTo>
                  <a:pt x="896883" y="243447"/>
                </a:lnTo>
                <a:lnTo>
                  <a:pt x="898327" y="239510"/>
                </a:lnTo>
                <a:lnTo>
                  <a:pt x="898327" y="234916"/>
                </a:lnTo>
                <a:lnTo>
                  <a:pt x="898175" y="234502"/>
                </a:lnTo>
                <a:lnTo>
                  <a:pt x="899140" y="232749"/>
                </a:lnTo>
                <a:lnTo>
                  <a:pt x="900584" y="226843"/>
                </a:lnTo>
                <a:lnTo>
                  <a:pt x="898417" y="220281"/>
                </a:lnTo>
                <a:lnTo>
                  <a:pt x="894806" y="214375"/>
                </a:lnTo>
                <a:lnTo>
                  <a:pt x="889751" y="207157"/>
                </a:lnTo>
                <a:lnTo>
                  <a:pt x="881085" y="201252"/>
                </a:lnTo>
                <a:lnTo>
                  <a:pt x="870252" y="195346"/>
                </a:lnTo>
                <a:lnTo>
                  <a:pt x="861585" y="190752"/>
                </a:lnTo>
                <a:lnTo>
                  <a:pt x="852197" y="184847"/>
                </a:lnTo>
                <a:lnTo>
                  <a:pt x="841364" y="175660"/>
                </a:lnTo>
                <a:lnTo>
                  <a:pt x="835586" y="169754"/>
                </a:lnTo>
                <a:lnTo>
                  <a:pt x="831253" y="163849"/>
                </a:lnTo>
                <a:lnTo>
                  <a:pt x="826197" y="157287"/>
                </a:lnTo>
                <a:lnTo>
                  <a:pt x="821864" y="149412"/>
                </a:lnTo>
                <a:lnTo>
                  <a:pt x="817531" y="140882"/>
                </a:lnTo>
                <a:lnTo>
                  <a:pt x="815364" y="131695"/>
                </a:lnTo>
                <a:lnTo>
                  <a:pt x="813198" y="121852"/>
                </a:lnTo>
                <a:lnTo>
                  <a:pt x="813198" y="111353"/>
                </a:lnTo>
                <a:lnTo>
                  <a:pt x="813198" y="99905"/>
                </a:lnTo>
                <a:lnTo>
                  <a:pt x="813830" y="96460"/>
                </a:lnTo>
                <a:lnTo>
                  <a:pt x="818163" y="84648"/>
                </a:lnTo>
                <a:lnTo>
                  <a:pt x="823940" y="73493"/>
                </a:lnTo>
                <a:lnTo>
                  <a:pt x="830440" y="62994"/>
                </a:lnTo>
                <a:lnTo>
                  <a:pt x="839107" y="53151"/>
                </a:lnTo>
                <a:lnTo>
                  <a:pt x="848495" y="43308"/>
                </a:lnTo>
                <a:lnTo>
                  <a:pt x="859328" y="35434"/>
                </a:lnTo>
                <a:lnTo>
                  <a:pt x="871606" y="27560"/>
                </a:lnTo>
                <a:lnTo>
                  <a:pt x="883161" y="20998"/>
                </a:lnTo>
                <a:lnTo>
                  <a:pt x="896883" y="13780"/>
                </a:lnTo>
                <a:lnTo>
                  <a:pt x="912049" y="9186"/>
                </a:lnTo>
                <a:lnTo>
                  <a:pt x="927215" y="5249"/>
                </a:lnTo>
                <a:lnTo>
                  <a:pt x="942381" y="1968"/>
                </a:lnTo>
                <a:lnTo>
                  <a:pt x="959714" y="0"/>
                </a:lnTo>
                <a:close/>
              </a:path>
            </a:pathLst>
          </a:cu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D056A42-0C74-42AF-9C43-E1485F19D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49903" r="33416" b="20953"/>
          <a:stretch>
            <a:fillRect/>
          </a:stretch>
        </p:blipFill>
        <p:spPr>
          <a:xfrm>
            <a:off x="8863546" y="3408277"/>
            <a:ext cx="1426467" cy="1568865"/>
          </a:xfrm>
          <a:custGeom>
            <a:avLst/>
            <a:gdLst>
              <a:gd name="connsiteX0" fmla="*/ 607119 w 1426467"/>
              <a:gd name="connsiteY0" fmla="*/ 0 h 1568865"/>
              <a:gd name="connsiteX1" fmla="*/ 610003 w 1426467"/>
              <a:gd name="connsiteY1" fmla="*/ 0 h 1568865"/>
              <a:gd name="connsiteX2" fmla="*/ 618666 w 1426467"/>
              <a:gd name="connsiteY2" fmla="*/ 1313 h 1568865"/>
              <a:gd name="connsiteX3" fmla="*/ 625884 w 1426467"/>
              <a:gd name="connsiteY3" fmla="*/ 1968 h 1568865"/>
              <a:gd name="connsiteX4" fmla="*/ 633825 w 1426467"/>
              <a:gd name="connsiteY4" fmla="*/ 3938 h 1568865"/>
              <a:gd name="connsiteX5" fmla="*/ 638879 w 1426467"/>
              <a:gd name="connsiteY5" fmla="*/ 7219 h 1568865"/>
              <a:gd name="connsiteX6" fmla="*/ 643210 w 1426467"/>
              <a:gd name="connsiteY6" fmla="*/ 11812 h 1568865"/>
              <a:gd name="connsiteX7" fmla="*/ 646819 w 1426467"/>
              <a:gd name="connsiteY7" fmla="*/ 17719 h 1568865"/>
              <a:gd name="connsiteX8" fmla="*/ 647541 w 1426467"/>
              <a:gd name="connsiteY8" fmla="*/ 23625 h 1568865"/>
              <a:gd name="connsiteX9" fmla="*/ 646819 w 1426467"/>
              <a:gd name="connsiteY9" fmla="*/ 29531 h 1568865"/>
              <a:gd name="connsiteX10" fmla="*/ 642487 w 1426467"/>
              <a:gd name="connsiteY10" fmla="*/ 36749 h 1568865"/>
              <a:gd name="connsiteX11" fmla="*/ 636712 w 1426467"/>
              <a:gd name="connsiteY11" fmla="*/ 42655 h 1568865"/>
              <a:gd name="connsiteX12" fmla="*/ 628050 w 1426467"/>
              <a:gd name="connsiteY12" fmla="*/ 48561 h 1568865"/>
              <a:gd name="connsiteX13" fmla="*/ 621250 w 1426467"/>
              <a:gd name="connsiteY13" fmla="*/ 52841 h 1568865"/>
              <a:gd name="connsiteX14" fmla="*/ 617223 w 1426467"/>
              <a:gd name="connsiteY14" fmla="*/ 54672 h 1568865"/>
              <a:gd name="connsiteX15" fmla="*/ 615236 w 1426467"/>
              <a:gd name="connsiteY15" fmla="*/ 56027 h 1568865"/>
              <a:gd name="connsiteX16" fmla="*/ 608559 w 1426467"/>
              <a:gd name="connsiteY16" fmla="*/ 59061 h 1568865"/>
              <a:gd name="connsiteX17" fmla="*/ 599896 w 1426467"/>
              <a:gd name="connsiteY17" fmla="*/ 64967 h 1568865"/>
              <a:gd name="connsiteX18" fmla="*/ 589068 w 1426467"/>
              <a:gd name="connsiteY18" fmla="*/ 74154 h 1568865"/>
              <a:gd name="connsiteX19" fmla="*/ 584015 w 1426467"/>
              <a:gd name="connsiteY19" fmla="*/ 80061 h 1568865"/>
              <a:gd name="connsiteX20" fmla="*/ 578239 w 1426467"/>
              <a:gd name="connsiteY20" fmla="*/ 85967 h 1568865"/>
              <a:gd name="connsiteX21" fmla="*/ 573185 w 1426467"/>
              <a:gd name="connsiteY21" fmla="*/ 93185 h 1568865"/>
              <a:gd name="connsiteX22" fmla="*/ 568854 w 1426467"/>
              <a:gd name="connsiteY22" fmla="*/ 100404 h 1568865"/>
              <a:gd name="connsiteX23" fmla="*/ 565245 w 1426467"/>
              <a:gd name="connsiteY23" fmla="*/ 108935 h 1568865"/>
              <a:gd name="connsiteX24" fmla="*/ 562357 w 1426467"/>
              <a:gd name="connsiteY24" fmla="*/ 118122 h 1568865"/>
              <a:gd name="connsiteX25" fmla="*/ 560192 w 1426467"/>
              <a:gd name="connsiteY25" fmla="*/ 127966 h 1568865"/>
              <a:gd name="connsiteX26" fmla="*/ 560192 w 1426467"/>
              <a:gd name="connsiteY26" fmla="*/ 138465 h 1568865"/>
              <a:gd name="connsiteX27" fmla="*/ 560914 w 1426467"/>
              <a:gd name="connsiteY27" fmla="*/ 151589 h 1568865"/>
              <a:gd name="connsiteX28" fmla="*/ 563079 w 1426467"/>
              <a:gd name="connsiteY28" fmla="*/ 163402 h 1568865"/>
              <a:gd name="connsiteX29" fmla="*/ 567410 w 1426467"/>
              <a:gd name="connsiteY29" fmla="*/ 175214 h 1568865"/>
              <a:gd name="connsiteX30" fmla="*/ 573185 w 1426467"/>
              <a:gd name="connsiteY30" fmla="*/ 185713 h 1568865"/>
              <a:gd name="connsiteX31" fmla="*/ 579683 w 1426467"/>
              <a:gd name="connsiteY31" fmla="*/ 196214 h 1568865"/>
              <a:gd name="connsiteX32" fmla="*/ 588345 w 1426467"/>
              <a:gd name="connsiteY32" fmla="*/ 206057 h 1568865"/>
              <a:gd name="connsiteX33" fmla="*/ 597730 w 1426467"/>
              <a:gd name="connsiteY33" fmla="*/ 215901 h 1568865"/>
              <a:gd name="connsiteX34" fmla="*/ 608559 w 1426467"/>
              <a:gd name="connsiteY34" fmla="*/ 225087 h 1568865"/>
              <a:gd name="connsiteX35" fmla="*/ 620831 w 1426467"/>
              <a:gd name="connsiteY35" fmla="*/ 231650 h 1568865"/>
              <a:gd name="connsiteX36" fmla="*/ 632381 w 1426467"/>
              <a:gd name="connsiteY36" fmla="*/ 239524 h 1568865"/>
              <a:gd name="connsiteX37" fmla="*/ 646819 w 1426467"/>
              <a:gd name="connsiteY37" fmla="*/ 245430 h 1568865"/>
              <a:gd name="connsiteX38" fmla="*/ 661257 w 1426467"/>
              <a:gd name="connsiteY38" fmla="*/ 250680 h 1568865"/>
              <a:gd name="connsiteX39" fmla="*/ 676417 w 1426467"/>
              <a:gd name="connsiteY39" fmla="*/ 254618 h 1568865"/>
              <a:gd name="connsiteX40" fmla="*/ 691576 w 1426467"/>
              <a:gd name="connsiteY40" fmla="*/ 257243 h 1568865"/>
              <a:gd name="connsiteX41" fmla="*/ 708902 w 1426467"/>
              <a:gd name="connsiteY41" fmla="*/ 259211 h 1568865"/>
              <a:gd name="connsiteX42" fmla="*/ 725506 w 1426467"/>
              <a:gd name="connsiteY42" fmla="*/ 260524 h 1568865"/>
              <a:gd name="connsiteX43" fmla="*/ 742832 w 1426467"/>
              <a:gd name="connsiteY43" fmla="*/ 259211 h 1568865"/>
              <a:gd name="connsiteX44" fmla="*/ 758713 w 1426467"/>
              <a:gd name="connsiteY44" fmla="*/ 257243 h 1568865"/>
              <a:gd name="connsiteX45" fmla="*/ 774595 w 1426467"/>
              <a:gd name="connsiteY45" fmla="*/ 254618 h 1568865"/>
              <a:gd name="connsiteX46" fmla="*/ 789754 w 1426467"/>
              <a:gd name="connsiteY46" fmla="*/ 250680 h 1568865"/>
              <a:gd name="connsiteX47" fmla="*/ 804192 w 1426467"/>
              <a:gd name="connsiteY47" fmla="*/ 245430 h 1568865"/>
              <a:gd name="connsiteX48" fmla="*/ 817909 w 1426467"/>
              <a:gd name="connsiteY48" fmla="*/ 239524 h 1568865"/>
              <a:gd name="connsiteX49" fmla="*/ 821660 w 1426467"/>
              <a:gd name="connsiteY49" fmla="*/ 237251 h 1568865"/>
              <a:gd name="connsiteX50" fmla="*/ 826572 w 1426467"/>
              <a:gd name="connsiteY50" fmla="*/ 235136 h 1568865"/>
              <a:gd name="connsiteX51" fmla="*/ 839567 w 1426467"/>
              <a:gd name="connsiteY51" fmla="*/ 227261 h 1568865"/>
              <a:gd name="connsiteX52" fmla="*/ 851839 w 1426467"/>
              <a:gd name="connsiteY52" fmla="*/ 220699 h 1568865"/>
              <a:gd name="connsiteX53" fmla="*/ 862667 w 1426467"/>
              <a:gd name="connsiteY53" fmla="*/ 211511 h 1568865"/>
              <a:gd name="connsiteX54" fmla="*/ 872052 w 1426467"/>
              <a:gd name="connsiteY54" fmla="*/ 201668 h 1568865"/>
              <a:gd name="connsiteX55" fmla="*/ 879271 w 1426467"/>
              <a:gd name="connsiteY55" fmla="*/ 191824 h 1568865"/>
              <a:gd name="connsiteX56" fmla="*/ 887212 w 1426467"/>
              <a:gd name="connsiteY56" fmla="*/ 181325 h 1568865"/>
              <a:gd name="connsiteX57" fmla="*/ 892265 w 1426467"/>
              <a:gd name="connsiteY57" fmla="*/ 170825 h 1568865"/>
              <a:gd name="connsiteX58" fmla="*/ 896596 w 1426467"/>
              <a:gd name="connsiteY58" fmla="*/ 159013 h 1568865"/>
              <a:gd name="connsiteX59" fmla="*/ 898762 w 1426467"/>
              <a:gd name="connsiteY59" fmla="*/ 147201 h 1568865"/>
              <a:gd name="connsiteX60" fmla="*/ 900206 w 1426467"/>
              <a:gd name="connsiteY60" fmla="*/ 134076 h 1568865"/>
              <a:gd name="connsiteX61" fmla="*/ 898762 w 1426467"/>
              <a:gd name="connsiteY61" fmla="*/ 123576 h 1568865"/>
              <a:gd name="connsiteX62" fmla="*/ 896596 w 1426467"/>
              <a:gd name="connsiteY62" fmla="*/ 113733 h 1568865"/>
              <a:gd name="connsiteX63" fmla="*/ 894431 w 1426467"/>
              <a:gd name="connsiteY63" fmla="*/ 104546 h 1568865"/>
              <a:gd name="connsiteX64" fmla="*/ 890099 w 1426467"/>
              <a:gd name="connsiteY64" fmla="*/ 96015 h 1568865"/>
              <a:gd name="connsiteX65" fmla="*/ 885768 w 1426467"/>
              <a:gd name="connsiteY65" fmla="*/ 88796 h 1568865"/>
              <a:gd name="connsiteX66" fmla="*/ 881437 w 1426467"/>
              <a:gd name="connsiteY66" fmla="*/ 81578 h 1568865"/>
              <a:gd name="connsiteX67" fmla="*/ 876383 w 1426467"/>
              <a:gd name="connsiteY67" fmla="*/ 75671 h 1568865"/>
              <a:gd name="connsiteX68" fmla="*/ 870608 w 1426467"/>
              <a:gd name="connsiteY68" fmla="*/ 69765 h 1568865"/>
              <a:gd name="connsiteX69" fmla="*/ 860502 w 1426467"/>
              <a:gd name="connsiteY69" fmla="*/ 60578 h 1568865"/>
              <a:gd name="connsiteX70" fmla="*/ 850395 w 1426467"/>
              <a:gd name="connsiteY70" fmla="*/ 54672 h 1568865"/>
              <a:gd name="connsiteX71" fmla="*/ 841732 w 1426467"/>
              <a:gd name="connsiteY71" fmla="*/ 50078 h 1568865"/>
              <a:gd name="connsiteX72" fmla="*/ 830904 w 1426467"/>
              <a:gd name="connsiteY72" fmla="*/ 44172 h 1568865"/>
              <a:gd name="connsiteX73" fmla="*/ 823685 w 1426467"/>
              <a:gd name="connsiteY73" fmla="*/ 38266 h 1568865"/>
              <a:gd name="connsiteX74" fmla="*/ 817188 w 1426467"/>
              <a:gd name="connsiteY74" fmla="*/ 32360 h 1568865"/>
              <a:gd name="connsiteX75" fmla="*/ 813578 w 1426467"/>
              <a:gd name="connsiteY75" fmla="*/ 25142 h 1568865"/>
              <a:gd name="connsiteX76" fmla="*/ 812856 w 1426467"/>
              <a:gd name="connsiteY76" fmla="*/ 19235 h 1568865"/>
              <a:gd name="connsiteX77" fmla="*/ 812856 w 1426467"/>
              <a:gd name="connsiteY77" fmla="*/ 13329 h 1568865"/>
              <a:gd name="connsiteX78" fmla="*/ 815613 w 1426467"/>
              <a:gd name="connsiteY78" fmla="*/ 7691 h 1568865"/>
              <a:gd name="connsiteX79" fmla="*/ 1098726 w 1426467"/>
              <a:gd name="connsiteY79" fmla="*/ 7691 h 1568865"/>
              <a:gd name="connsiteX80" fmla="*/ 1098726 w 1426467"/>
              <a:gd name="connsiteY80" fmla="*/ 9003 h 1568865"/>
              <a:gd name="connsiteX81" fmla="*/ 1426467 w 1426467"/>
              <a:gd name="connsiteY81" fmla="*/ 9003 h 1568865"/>
              <a:gd name="connsiteX82" fmla="*/ 1426467 w 1426467"/>
              <a:gd name="connsiteY82" fmla="*/ 10889 h 1568865"/>
              <a:gd name="connsiteX83" fmla="*/ 1421441 w 1426467"/>
              <a:gd name="connsiteY83" fmla="*/ 10889 h 1568865"/>
              <a:gd name="connsiteX84" fmla="*/ 1423608 w 1426467"/>
              <a:gd name="connsiteY84" fmla="*/ 575870 h 1568865"/>
              <a:gd name="connsiteX85" fmla="*/ 1422164 w 1426467"/>
              <a:gd name="connsiteY85" fmla="*/ 582432 h 1568865"/>
              <a:gd name="connsiteX86" fmla="*/ 1421441 w 1426467"/>
              <a:gd name="connsiteY86" fmla="*/ 589650 h 1568865"/>
              <a:gd name="connsiteX87" fmla="*/ 1419275 w 1426467"/>
              <a:gd name="connsiteY87" fmla="*/ 595556 h 1568865"/>
              <a:gd name="connsiteX88" fmla="*/ 1417108 w 1426467"/>
              <a:gd name="connsiteY88" fmla="*/ 599493 h 1568865"/>
              <a:gd name="connsiteX89" fmla="*/ 1416835 w 1426467"/>
              <a:gd name="connsiteY89" fmla="*/ 599791 h 1568865"/>
              <a:gd name="connsiteX90" fmla="*/ 1413473 w 1426467"/>
              <a:gd name="connsiteY90" fmla="*/ 602236 h 1568865"/>
              <a:gd name="connsiteX91" fmla="*/ 1409142 w 1426467"/>
              <a:gd name="connsiteY91" fmla="*/ 604205 h 1568865"/>
              <a:gd name="connsiteX92" fmla="*/ 1404810 w 1426467"/>
              <a:gd name="connsiteY92" fmla="*/ 605517 h 1568865"/>
              <a:gd name="connsiteX93" fmla="*/ 1399757 w 1426467"/>
              <a:gd name="connsiteY93" fmla="*/ 605517 h 1568865"/>
              <a:gd name="connsiteX94" fmla="*/ 1395426 w 1426467"/>
              <a:gd name="connsiteY94" fmla="*/ 604205 h 1568865"/>
              <a:gd name="connsiteX95" fmla="*/ 1390372 w 1426467"/>
              <a:gd name="connsiteY95" fmla="*/ 602236 h 1568865"/>
              <a:gd name="connsiteX96" fmla="*/ 1386041 w 1426467"/>
              <a:gd name="connsiteY96" fmla="*/ 599611 h 1568865"/>
              <a:gd name="connsiteX97" fmla="*/ 1380266 w 1426467"/>
              <a:gd name="connsiteY97" fmla="*/ 595674 h 1568865"/>
              <a:gd name="connsiteX98" fmla="*/ 1375934 w 1426467"/>
              <a:gd name="connsiteY98" fmla="*/ 590425 h 1568865"/>
              <a:gd name="connsiteX99" fmla="*/ 1371603 w 1426467"/>
              <a:gd name="connsiteY99" fmla="*/ 585831 h 1568865"/>
              <a:gd name="connsiteX100" fmla="*/ 1367271 w 1426467"/>
              <a:gd name="connsiteY100" fmla="*/ 578612 h 1568865"/>
              <a:gd name="connsiteX101" fmla="*/ 1362218 w 1426467"/>
              <a:gd name="connsiteY101" fmla="*/ 570081 h 1568865"/>
              <a:gd name="connsiteX102" fmla="*/ 1355721 w 1426467"/>
              <a:gd name="connsiteY102" fmla="*/ 562207 h 1568865"/>
              <a:gd name="connsiteX103" fmla="*/ 1345615 w 1426467"/>
              <a:gd name="connsiteY103" fmla="*/ 552363 h 1568865"/>
              <a:gd name="connsiteX104" fmla="*/ 1339118 w 1426467"/>
              <a:gd name="connsiteY104" fmla="*/ 547770 h 1568865"/>
              <a:gd name="connsiteX105" fmla="*/ 1332620 w 1426467"/>
              <a:gd name="connsiteY105" fmla="*/ 542519 h 1568865"/>
              <a:gd name="connsiteX106" fmla="*/ 1325402 w 1426467"/>
              <a:gd name="connsiteY106" fmla="*/ 537926 h 1568865"/>
              <a:gd name="connsiteX107" fmla="*/ 1316739 w 1426467"/>
              <a:gd name="connsiteY107" fmla="*/ 533989 h 1568865"/>
              <a:gd name="connsiteX108" fmla="*/ 1306632 w 1426467"/>
              <a:gd name="connsiteY108" fmla="*/ 530708 h 1568865"/>
              <a:gd name="connsiteX109" fmla="*/ 1297248 w 1426467"/>
              <a:gd name="connsiteY109" fmla="*/ 528083 h 1568865"/>
              <a:gd name="connsiteX110" fmla="*/ 1286419 w 1426467"/>
              <a:gd name="connsiteY110" fmla="*/ 526113 h 1568865"/>
              <a:gd name="connsiteX111" fmla="*/ 1274869 w 1426467"/>
              <a:gd name="connsiteY111" fmla="*/ 526113 h 1568865"/>
              <a:gd name="connsiteX112" fmla="*/ 1260431 w 1426467"/>
              <a:gd name="connsiteY112" fmla="*/ 526770 h 1568865"/>
              <a:gd name="connsiteX113" fmla="*/ 1247437 w 1426467"/>
              <a:gd name="connsiteY113" fmla="*/ 528738 h 1568865"/>
              <a:gd name="connsiteX114" fmla="*/ 1234442 w 1426467"/>
              <a:gd name="connsiteY114" fmla="*/ 532676 h 1568865"/>
              <a:gd name="connsiteX115" fmla="*/ 1222892 w 1426467"/>
              <a:gd name="connsiteY115" fmla="*/ 537926 h 1568865"/>
              <a:gd name="connsiteX116" fmla="*/ 1210620 w 1426467"/>
              <a:gd name="connsiteY116" fmla="*/ 543832 h 1568865"/>
              <a:gd name="connsiteX117" fmla="*/ 1199791 w 1426467"/>
              <a:gd name="connsiteY117" fmla="*/ 551706 h 1568865"/>
              <a:gd name="connsiteX118" fmla="*/ 1188963 w 1426467"/>
              <a:gd name="connsiteY118" fmla="*/ 560237 h 1568865"/>
              <a:gd name="connsiteX119" fmla="*/ 1181246 w 1426467"/>
              <a:gd name="connsiteY119" fmla="*/ 569805 h 1568865"/>
              <a:gd name="connsiteX120" fmla="*/ 1177338 w 1426467"/>
              <a:gd name="connsiteY120" fmla="*/ 573902 h 1568865"/>
              <a:gd name="connsiteX121" fmla="*/ 1168671 w 1426467"/>
              <a:gd name="connsiteY121" fmla="*/ 583744 h 1568865"/>
              <a:gd name="connsiteX122" fmla="*/ 1161449 w 1426467"/>
              <a:gd name="connsiteY122" fmla="*/ 595556 h 1568865"/>
              <a:gd name="connsiteX123" fmla="*/ 1154949 w 1426467"/>
              <a:gd name="connsiteY123" fmla="*/ 608024 h 1568865"/>
              <a:gd name="connsiteX124" fmla="*/ 1148449 w 1426467"/>
              <a:gd name="connsiteY124" fmla="*/ 621147 h 1568865"/>
              <a:gd name="connsiteX125" fmla="*/ 1144116 w 1426467"/>
              <a:gd name="connsiteY125" fmla="*/ 634927 h 1568865"/>
              <a:gd name="connsiteX126" fmla="*/ 1140505 w 1426467"/>
              <a:gd name="connsiteY126" fmla="*/ 649364 h 1568865"/>
              <a:gd name="connsiteX127" fmla="*/ 1138339 w 1426467"/>
              <a:gd name="connsiteY127" fmla="*/ 663800 h 1568865"/>
              <a:gd name="connsiteX128" fmla="*/ 1138339 w 1426467"/>
              <a:gd name="connsiteY128" fmla="*/ 679549 h 1568865"/>
              <a:gd name="connsiteX129" fmla="*/ 1138339 w 1426467"/>
              <a:gd name="connsiteY129" fmla="*/ 695297 h 1568865"/>
              <a:gd name="connsiteX130" fmla="*/ 1140505 w 1426467"/>
              <a:gd name="connsiteY130" fmla="*/ 710390 h 1568865"/>
              <a:gd name="connsiteX131" fmla="*/ 1144116 w 1426467"/>
              <a:gd name="connsiteY131" fmla="*/ 724826 h 1568865"/>
              <a:gd name="connsiteX132" fmla="*/ 1148449 w 1426467"/>
              <a:gd name="connsiteY132" fmla="*/ 738606 h 1568865"/>
              <a:gd name="connsiteX133" fmla="*/ 1154949 w 1426467"/>
              <a:gd name="connsiteY133" fmla="*/ 751073 h 1568865"/>
              <a:gd name="connsiteX134" fmla="*/ 1161449 w 1426467"/>
              <a:gd name="connsiteY134" fmla="*/ 764197 h 1568865"/>
              <a:gd name="connsiteX135" fmla="*/ 1168671 w 1426467"/>
              <a:gd name="connsiteY135" fmla="*/ 776009 h 1568865"/>
              <a:gd name="connsiteX136" fmla="*/ 1177338 w 1426467"/>
              <a:gd name="connsiteY136" fmla="*/ 786508 h 1568865"/>
              <a:gd name="connsiteX137" fmla="*/ 1186726 w 1426467"/>
              <a:gd name="connsiteY137" fmla="*/ 795695 h 1568865"/>
              <a:gd name="connsiteX138" fmla="*/ 1196837 w 1426467"/>
              <a:gd name="connsiteY138" fmla="*/ 804225 h 1568865"/>
              <a:gd name="connsiteX139" fmla="*/ 1207670 w 1426467"/>
              <a:gd name="connsiteY139" fmla="*/ 812099 h 1568865"/>
              <a:gd name="connsiteX140" fmla="*/ 1219225 w 1426467"/>
              <a:gd name="connsiteY140" fmla="*/ 818005 h 1568865"/>
              <a:gd name="connsiteX141" fmla="*/ 1231503 w 1426467"/>
              <a:gd name="connsiteY141" fmla="*/ 823911 h 1568865"/>
              <a:gd name="connsiteX142" fmla="*/ 1244502 w 1426467"/>
              <a:gd name="connsiteY142" fmla="*/ 827192 h 1568865"/>
              <a:gd name="connsiteX143" fmla="*/ 1257502 w 1426467"/>
              <a:gd name="connsiteY143" fmla="*/ 829817 h 1568865"/>
              <a:gd name="connsiteX144" fmla="*/ 1271224 w 1426467"/>
              <a:gd name="connsiteY144" fmla="*/ 831129 h 1568865"/>
              <a:gd name="connsiteX145" fmla="*/ 1282779 w 1426467"/>
              <a:gd name="connsiteY145" fmla="*/ 829817 h 1568865"/>
              <a:gd name="connsiteX146" fmla="*/ 1293612 w 1426467"/>
              <a:gd name="connsiteY146" fmla="*/ 827848 h 1568865"/>
              <a:gd name="connsiteX147" fmla="*/ 1304445 w 1426467"/>
              <a:gd name="connsiteY147" fmla="*/ 825879 h 1568865"/>
              <a:gd name="connsiteX148" fmla="*/ 1313111 w 1426467"/>
              <a:gd name="connsiteY148" fmla="*/ 821942 h 1568865"/>
              <a:gd name="connsiteX149" fmla="*/ 1321778 w 1426467"/>
              <a:gd name="connsiteY149" fmla="*/ 818005 h 1568865"/>
              <a:gd name="connsiteX150" fmla="*/ 1329722 w 1426467"/>
              <a:gd name="connsiteY150" fmla="*/ 814068 h 1568865"/>
              <a:gd name="connsiteX151" fmla="*/ 1336222 w 1426467"/>
              <a:gd name="connsiteY151" fmla="*/ 809475 h 1568865"/>
              <a:gd name="connsiteX152" fmla="*/ 1342722 w 1426467"/>
              <a:gd name="connsiteY152" fmla="*/ 804225 h 1568865"/>
              <a:gd name="connsiteX153" fmla="*/ 1352110 w 1426467"/>
              <a:gd name="connsiteY153" fmla="*/ 794382 h 1568865"/>
              <a:gd name="connsiteX154" fmla="*/ 1355016 w 1426467"/>
              <a:gd name="connsiteY154" fmla="*/ 791262 h 1568865"/>
              <a:gd name="connsiteX155" fmla="*/ 1355721 w 1426467"/>
              <a:gd name="connsiteY155" fmla="*/ 790575 h 1568865"/>
              <a:gd name="connsiteX156" fmla="*/ 1356015 w 1426467"/>
              <a:gd name="connsiteY156" fmla="*/ 790189 h 1568865"/>
              <a:gd name="connsiteX157" fmla="*/ 1360054 w 1426467"/>
              <a:gd name="connsiteY157" fmla="*/ 785852 h 1568865"/>
              <a:gd name="connsiteX158" fmla="*/ 1365110 w 1426467"/>
              <a:gd name="connsiteY158" fmla="*/ 777977 h 1568865"/>
              <a:gd name="connsiteX159" fmla="*/ 1366110 w 1426467"/>
              <a:gd name="connsiteY159" fmla="*/ 775980 h 1568865"/>
              <a:gd name="connsiteX160" fmla="*/ 1367271 w 1426467"/>
              <a:gd name="connsiteY160" fmla="*/ 774169 h 1568865"/>
              <a:gd name="connsiteX161" fmla="*/ 1371603 w 1426467"/>
              <a:gd name="connsiteY161" fmla="*/ 766950 h 1568865"/>
              <a:gd name="connsiteX162" fmla="*/ 1373312 w 1426467"/>
              <a:gd name="connsiteY162" fmla="*/ 764620 h 1568865"/>
              <a:gd name="connsiteX163" fmla="*/ 1378109 w 1426467"/>
              <a:gd name="connsiteY163" fmla="*/ 760260 h 1568865"/>
              <a:gd name="connsiteX164" fmla="*/ 1382443 w 1426467"/>
              <a:gd name="connsiteY164" fmla="*/ 756323 h 1568865"/>
              <a:gd name="connsiteX165" fmla="*/ 1387498 w 1426467"/>
              <a:gd name="connsiteY165" fmla="*/ 753042 h 1568865"/>
              <a:gd name="connsiteX166" fmla="*/ 1391831 w 1426467"/>
              <a:gd name="connsiteY166" fmla="*/ 751073 h 1568865"/>
              <a:gd name="connsiteX167" fmla="*/ 1397609 w 1426467"/>
              <a:gd name="connsiteY167" fmla="*/ 750417 h 1568865"/>
              <a:gd name="connsiteX168" fmla="*/ 1401942 w 1426467"/>
              <a:gd name="connsiteY168" fmla="*/ 750417 h 1568865"/>
              <a:gd name="connsiteX169" fmla="*/ 1406275 w 1426467"/>
              <a:gd name="connsiteY169" fmla="*/ 751073 h 1568865"/>
              <a:gd name="connsiteX170" fmla="*/ 1410608 w 1426467"/>
              <a:gd name="connsiteY170" fmla="*/ 753042 h 1568865"/>
              <a:gd name="connsiteX171" fmla="*/ 1413497 w 1426467"/>
              <a:gd name="connsiteY171" fmla="*/ 756323 h 1568865"/>
              <a:gd name="connsiteX172" fmla="*/ 1417108 w 1426467"/>
              <a:gd name="connsiteY172" fmla="*/ 760260 h 1568865"/>
              <a:gd name="connsiteX173" fmla="*/ 1419997 w 1426467"/>
              <a:gd name="connsiteY173" fmla="*/ 764854 h 1568865"/>
              <a:gd name="connsiteX174" fmla="*/ 1422164 w 1426467"/>
              <a:gd name="connsiteY174" fmla="*/ 770759 h 1568865"/>
              <a:gd name="connsiteX175" fmla="*/ 1423608 w 1426467"/>
              <a:gd name="connsiteY175" fmla="*/ 777977 h 1568865"/>
              <a:gd name="connsiteX176" fmla="*/ 1423608 w 1426467"/>
              <a:gd name="connsiteY176" fmla="*/ 785852 h 1568865"/>
              <a:gd name="connsiteX177" fmla="*/ 1423608 w 1426467"/>
              <a:gd name="connsiteY177" fmla="*/ 1307686 h 1568865"/>
              <a:gd name="connsiteX178" fmla="*/ 1031590 w 1426467"/>
              <a:gd name="connsiteY178" fmla="*/ 1307686 h 1568865"/>
              <a:gd name="connsiteX179" fmla="*/ 1031590 w 1426467"/>
              <a:gd name="connsiteY179" fmla="*/ 1308341 h 1568865"/>
              <a:gd name="connsiteX180" fmla="*/ 850394 w 1426467"/>
              <a:gd name="connsiteY180" fmla="*/ 1308341 h 1568865"/>
              <a:gd name="connsiteX181" fmla="*/ 841731 w 1426467"/>
              <a:gd name="connsiteY181" fmla="*/ 1309654 h 1568865"/>
              <a:gd name="connsiteX182" fmla="*/ 833068 w 1426467"/>
              <a:gd name="connsiteY182" fmla="*/ 1310310 h 1568865"/>
              <a:gd name="connsiteX183" fmla="*/ 826572 w 1426467"/>
              <a:gd name="connsiteY183" fmla="*/ 1312279 h 1568865"/>
              <a:gd name="connsiteX184" fmla="*/ 821518 w 1426467"/>
              <a:gd name="connsiteY184" fmla="*/ 1315560 h 1568865"/>
              <a:gd name="connsiteX185" fmla="*/ 815743 w 1426467"/>
              <a:gd name="connsiteY185" fmla="*/ 1320153 h 1568865"/>
              <a:gd name="connsiteX186" fmla="*/ 812855 w 1426467"/>
              <a:gd name="connsiteY186" fmla="*/ 1326060 h 1568865"/>
              <a:gd name="connsiteX187" fmla="*/ 812855 w 1426467"/>
              <a:gd name="connsiteY187" fmla="*/ 1326710 h 1568865"/>
              <a:gd name="connsiteX188" fmla="*/ 809623 w 1426467"/>
              <a:gd name="connsiteY188" fmla="*/ 1328916 h 1568865"/>
              <a:gd name="connsiteX189" fmla="*/ 806737 w 1426467"/>
              <a:gd name="connsiteY189" fmla="*/ 1334827 h 1568865"/>
              <a:gd name="connsiteX190" fmla="*/ 806737 w 1426467"/>
              <a:gd name="connsiteY190" fmla="*/ 1340738 h 1568865"/>
              <a:gd name="connsiteX191" fmla="*/ 807459 w 1426467"/>
              <a:gd name="connsiteY191" fmla="*/ 1346649 h 1568865"/>
              <a:gd name="connsiteX192" fmla="*/ 811067 w 1426467"/>
              <a:gd name="connsiteY192" fmla="*/ 1353217 h 1568865"/>
              <a:gd name="connsiteX193" fmla="*/ 817561 w 1426467"/>
              <a:gd name="connsiteY193" fmla="*/ 1360442 h 1568865"/>
              <a:gd name="connsiteX194" fmla="*/ 824777 w 1426467"/>
              <a:gd name="connsiteY194" fmla="*/ 1366353 h 1568865"/>
              <a:gd name="connsiteX195" fmla="*/ 835601 w 1426467"/>
              <a:gd name="connsiteY195" fmla="*/ 1370951 h 1568865"/>
              <a:gd name="connsiteX196" fmla="*/ 844260 w 1426467"/>
              <a:gd name="connsiteY196" fmla="*/ 1376205 h 1568865"/>
              <a:gd name="connsiteX197" fmla="*/ 854362 w 1426467"/>
              <a:gd name="connsiteY197" fmla="*/ 1382773 h 1568865"/>
              <a:gd name="connsiteX198" fmla="*/ 864464 w 1426467"/>
              <a:gd name="connsiteY198" fmla="*/ 1391968 h 1568865"/>
              <a:gd name="connsiteX199" fmla="*/ 870237 w 1426467"/>
              <a:gd name="connsiteY199" fmla="*/ 1396566 h 1568865"/>
              <a:gd name="connsiteX200" fmla="*/ 875288 w 1426467"/>
              <a:gd name="connsiteY200" fmla="*/ 1403791 h 1568865"/>
              <a:gd name="connsiteX201" fmla="*/ 879618 w 1426467"/>
              <a:gd name="connsiteY201" fmla="*/ 1410359 h 1568865"/>
              <a:gd name="connsiteX202" fmla="*/ 883947 w 1426467"/>
              <a:gd name="connsiteY202" fmla="*/ 1418240 h 1568865"/>
              <a:gd name="connsiteX203" fmla="*/ 888277 w 1426467"/>
              <a:gd name="connsiteY203" fmla="*/ 1426122 h 1568865"/>
              <a:gd name="connsiteX204" fmla="*/ 890442 w 1426467"/>
              <a:gd name="connsiteY204" fmla="*/ 1435974 h 1568865"/>
              <a:gd name="connsiteX205" fmla="*/ 892606 w 1426467"/>
              <a:gd name="connsiteY205" fmla="*/ 1445826 h 1568865"/>
              <a:gd name="connsiteX206" fmla="*/ 894050 w 1426467"/>
              <a:gd name="connsiteY206" fmla="*/ 1456335 h 1568865"/>
              <a:gd name="connsiteX207" fmla="*/ 892606 w 1426467"/>
              <a:gd name="connsiteY207" fmla="*/ 1468157 h 1568865"/>
              <a:gd name="connsiteX208" fmla="*/ 890442 w 1426467"/>
              <a:gd name="connsiteY208" fmla="*/ 1481293 h 1568865"/>
              <a:gd name="connsiteX209" fmla="*/ 886112 w 1426467"/>
              <a:gd name="connsiteY209" fmla="*/ 1491802 h 1568865"/>
              <a:gd name="connsiteX210" fmla="*/ 882473 w 1426467"/>
              <a:gd name="connsiteY210" fmla="*/ 1500319 h 1568865"/>
              <a:gd name="connsiteX211" fmla="*/ 879269 w 1426467"/>
              <a:gd name="connsiteY211" fmla="*/ 1504555 h 1568865"/>
              <a:gd name="connsiteX212" fmla="*/ 872051 w 1426467"/>
              <a:gd name="connsiteY212" fmla="*/ 1514398 h 1568865"/>
              <a:gd name="connsiteX213" fmla="*/ 862666 w 1426467"/>
              <a:gd name="connsiteY213" fmla="*/ 1524242 h 1568865"/>
              <a:gd name="connsiteX214" fmla="*/ 851838 w 1426467"/>
              <a:gd name="connsiteY214" fmla="*/ 1533429 h 1568865"/>
              <a:gd name="connsiteX215" fmla="*/ 839565 w 1426467"/>
              <a:gd name="connsiteY215" fmla="*/ 1539991 h 1568865"/>
              <a:gd name="connsiteX216" fmla="*/ 826572 w 1426467"/>
              <a:gd name="connsiteY216" fmla="*/ 1547866 h 1568865"/>
              <a:gd name="connsiteX217" fmla="*/ 812855 w 1426467"/>
              <a:gd name="connsiteY217" fmla="*/ 1553772 h 1568865"/>
              <a:gd name="connsiteX218" fmla="*/ 798417 w 1426467"/>
              <a:gd name="connsiteY218" fmla="*/ 1559022 h 1568865"/>
              <a:gd name="connsiteX219" fmla="*/ 783258 w 1426467"/>
              <a:gd name="connsiteY219" fmla="*/ 1562959 h 1568865"/>
              <a:gd name="connsiteX220" fmla="*/ 767376 w 1426467"/>
              <a:gd name="connsiteY220" fmla="*/ 1565584 h 1568865"/>
              <a:gd name="connsiteX221" fmla="*/ 751494 w 1426467"/>
              <a:gd name="connsiteY221" fmla="*/ 1567553 h 1568865"/>
              <a:gd name="connsiteX222" fmla="*/ 734169 w 1426467"/>
              <a:gd name="connsiteY222" fmla="*/ 1568865 h 1568865"/>
              <a:gd name="connsiteX223" fmla="*/ 717565 w 1426467"/>
              <a:gd name="connsiteY223" fmla="*/ 1567553 h 1568865"/>
              <a:gd name="connsiteX224" fmla="*/ 700239 w 1426467"/>
              <a:gd name="connsiteY224" fmla="*/ 1565584 h 1568865"/>
              <a:gd name="connsiteX225" fmla="*/ 685080 w 1426467"/>
              <a:gd name="connsiteY225" fmla="*/ 1562959 h 1568865"/>
              <a:gd name="connsiteX226" fmla="*/ 669920 w 1426467"/>
              <a:gd name="connsiteY226" fmla="*/ 1559022 h 1568865"/>
              <a:gd name="connsiteX227" fmla="*/ 655482 w 1426467"/>
              <a:gd name="connsiteY227" fmla="*/ 1553772 h 1568865"/>
              <a:gd name="connsiteX228" fmla="*/ 641044 w 1426467"/>
              <a:gd name="connsiteY228" fmla="*/ 1547866 h 1568865"/>
              <a:gd name="connsiteX229" fmla="*/ 629494 w 1426467"/>
              <a:gd name="connsiteY229" fmla="*/ 1539991 h 1568865"/>
              <a:gd name="connsiteX230" fmla="*/ 617221 w 1426467"/>
              <a:gd name="connsiteY230" fmla="*/ 1533429 h 1568865"/>
              <a:gd name="connsiteX231" fmla="*/ 606393 w 1426467"/>
              <a:gd name="connsiteY231" fmla="*/ 1524242 h 1568865"/>
              <a:gd name="connsiteX232" fmla="*/ 597008 w 1426467"/>
              <a:gd name="connsiteY232" fmla="*/ 1514398 h 1568865"/>
              <a:gd name="connsiteX233" fmla="*/ 588345 w 1426467"/>
              <a:gd name="connsiteY233" fmla="*/ 1504555 h 1568865"/>
              <a:gd name="connsiteX234" fmla="*/ 581848 w 1426467"/>
              <a:gd name="connsiteY234" fmla="*/ 1494055 h 1568865"/>
              <a:gd name="connsiteX235" fmla="*/ 576073 w 1426467"/>
              <a:gd name="connsiteY235" fmla="*/ 1483555 h 1568865"/>
              <a:gd name="connsiteX236" fmla="*/ 571742 w 1426467"/>
              <a:gd name="connsiteY236" fmla="*/ 1471743 h 1568865"/>
              <a:gd name="connsiteX237" fmla="*/ 569577 w 1426467"/>
              <a:gd name="connsiteY237" fmla="*/ 1459931 h 1568865"/>
              <a:gd name="connsiteX238" fmla="*/ 568854 w 1426467"/>
              <a:gd name="connsiteY238" fmla="*/ 1446806 h 1568865"/>
              <a:gd name="connsiteX239" fmla="*/ 568854 w 1426467"/>
              <a:gd name="connsiteY239" fmla="*/ 1436307 h 1568865"/>
              <a:gd name="connsiteX240" fmla="*/ 571020 w 1426467"/>
              <a:gd name="connsiteY240" fmla="*/ 1426463 h 1568865"/>
              <a:gd name="connsiteX241" fmla="*/ 573908 w 1426467"/>
              <a:gd name="connsiteY241" fmla="*/ 1417276 h 1568865"/>
              <a:gd name="connsiteX242" fmla="*/ 577517 w 1426467"/>
              <a:gd name="connsiteY242" fmla="*/ 1408745 h 1568865"/>
              <a:gd name="connsiteX243" fmla="*/ 579106 w 1426467"/>
              <a:gd name="connsiteY243" fmla="*/ 1406097 h 1568865"/>
              <a:gd name="connsiteX244" fmla="*/ 580879 w 1426467"/>
              <a:gd name="connsiteY244" fmla="*/ 1403791 h 1568865"/>
              <a:gd name="connsiteX245" fmla="*/ 586652 w 1426467"/>
              <a:gd name="connsiteY245" fmla="*/ 1396566 h 1568865"/>
              <a:gd name="connsiteX246" fmla="*/ 591703 w 1426467"/>
              <a:gd name="connsiteY246" fmla="*/ 1391968 h 1568865"/>
              <a:gd name="connsiteX247" fmla="*/ 602527 w 1426467"/>
              <a:gd name="connsiteY247" fmla="*/ 1382773 h 1568865"/>
              <a:gd name="connsiteX248" fmla="*/ 611186 w 1426467"/>
              <a:gd name="connsiteY248" fmla="*/ 1376205 h 1568865"/>
              <a:gd name="connsiteX249" fmla="*/ 621288 w 1426467"/>
              <a:gd name="connsiteY249" fmla="*/ 1370951 h 1568865"/>
              <a:gd name="connsiteX250" fmla="*/ 630669 w 1426467"/>
              <a:gd name="connsiteY250" fmla="*/ 1366353 h 1568865"/>
              <a:gd name="connsiteX251" fmla="*/ 639328 w 1426467"/>
              <a:gd name="connsiteY251" fmla="*/ 1360442 h 1568865"/>
              <a:gd name="connsiteX252" fmla="*/ 645100 w 1426467"/>
              <a:gd name="connsiteY252" fmla="*/ 1353217 h 1568865"/>
              <a:gd name="connsiteX253" fmla="*/ 649026 w 1426467"/>
              <a:gd name="connsiteY253" fmla="*/ 1347263 h 1568865"/>
              <a:gd name="connsiteX254" fmla="*/ 651150 w 1426467"/>
              <a:gd name="connsiteY254" fmla="*/ 1345090 h 1568865"/>
              <a:gd name="connsiteX255" fmla="*/ 655482 w 1426467"/>
              <a:gd name="connsiteY255" fmla="*/ 1337872 h 1568865"/>
              <a:gd name="connsiteX256" fmla="*/ 656204 w 1426467"/>
              <a:gd name="connsiteY256" fmla="*/ 1331966 h 1568865"/>
              <a:gd name="connsiteX257" fmla="*/ 655482 w 1426467"/>
              <a:gd name="connsiteY257" fmla="*/ 1326060 h 1568865"/>
              <a:gd name="connsiteX258" fmla="*/ 651872 w 1426467"/>
              <a:gd name="connsiteY258" fmla="*/ 1320153 h 1568865"/>
              <a:gd name="connsiteX259" fmla="*/ 647541 w 1426467"/>
              <a:gd name="connsiteY259" fmla="*/ 1315560 h 1568865"/>
              <a:gd name="connsiteX260" fmla="*/ 642487 w 1426467"/>
              <a:gd name="connsiteY260" fmla="*/ 1312279 h 1568865"/>
              <a:gd name="connsiteX261" fmla="*/ 634547 w 1426467"/>
              <a:gd name="connsiteY261" fmla="*/ 1310310 h 1568865"/>
              <a:gd name="connsiteX262" fmla="*/ 627328 w 1426467"/>
              <a:gd name="connsiteY262" fmla="*/ 1309654 h 1568865"/>
              <a:gd name="connsiteX263" fmla="*/ 618666 w 1426467"/>
              <a:gd name="connsiteY263" fmla="*/ 1308341 h 1568865"/>
              <a:gd name="connsiteX264" fmla="*/ 328463 w 1426467"/>
              <a:gd name="connsiteY264" fmla="*/ 1308341 h 1568865"/>
              <a:gd name="connsiteX265" fmla="*/ 328463 w 1426467"/>
              <a:gd name="connsiteY265" fmla="*/ 1307686 h 1568865"/>
              <a:gd name="connsiteX266" fmla="*/ 0 w 1426467"/>
              <a:gd name="connsiteY266" fmla="*/ 1307686 h 1568865"/>
              <a:gd name="connsiteX267" fmla="*/ 0 w 1426467"/>
              <a:gd name="connsiteY267" fmla="*/ 746607 h 1568865"/>
              <a:gd name="connsiteX268" fmla="*/ 0 w 1426467"/>
              <a:gd name="connsiteY268" fmla="*/ 738733 h 1568865"/>
              <a:gd name="connsiteX269" fmla="*/ 2166 w 1426467"/>
              <a:gd name="connsiteY269" fmla="*/ 732170 h 1568865"/>
              <a:gd name="connsiteX270" fmla="*/ 3610 w 1426467"/>
              <a:gd name="connsiteY270" fmla="*/ 726264 h 1568865"/>
              <a:gd name="connsiteX271" fmla="*/ 6497 w 1426467"/>
              <a:gd name="connsiteY271" fmla="*/ 722327 h 1568865"/>
              <a:gd name="connsiteX272" fmla="*/ 10106 w 1426467"/>
              <a:gd name="connsiteY272" fmla="*/ 718389 h 1568865"/>
              <a:gd name="connsiteX273" fmla="*/ 12994 w 1426467"/>
              <a:gd name="connsiteY273" fmla="*/ 715108 h 1568865"/>
              <a:gd name="connsiteX274" fmla="*/ 15124 w 1426467"/>
              <a:gd name="connsiteY274" fmla="*/ 714140 h 1568865"/>
              <a:gd name="connsiteX275" fmla="*/ 18047 w 1426467"/>
              <a:gd name="connsiteY275" fmla="*/ 714140 h 1568865"/>
              <a:gd name="connsiteX276" fmla="*/ 23823 w 1426467"/>
              <a:gd name="connsiteY276" fmla="*/ 714796 h 1568865"/>
              <a:gd name="connsiteX277" fmla="*/ 28154 w 1426467"/>
              <a:gd name="connsiteY277" fmla="*/ 716764 h 1568865"/>
              <a:gd name="connsiteX278" fmla="*/ 33207 w 1426467"/>
              <a:gd name="connsiteY278" fmla="*/ 720043 h 1568865"/>
              <a:gd name="connsiteX279" fmla="*/ 37539 w 1426467"/>
              <a:gd name="connsiteY279" fmla="*/ 723979 h 1568865"/>
              <a:gd name="connsiteX280" fmla="*/ 41870 w 1426467"/>
              <a:gd name="connsiteY280" fmla="*/ 728570 h 1568865"/>
              <a:gd name="connsiteX281" fmla="*/ 46923 w 1426467"/>
              <a:gd name="connsiteY281" fmla="*/ 734473 h 1568865"/>
              <a:gd name="connsiteX282" fmla="*/ 50533 w 1426467"/>
              <a:gd name="connsiteY282" fmla="*/ 741688 h 1568865"/>
              <a:gd name="connsiteX283" fmla="*/ 55586 w 1426467"/>
              <a:gd name="connsiteY283" fmla="*/ 749559 h 1568865"/>
              <a:gd name="connsiteX284" fmla="*/ 63527 w 1426467"/>
              <a:gd name="connsiteY284" fmla="*/ 758086 h 1568865"/>
              <a:gd name="connsiteX285" fmla="*/ 72911 w 1426467"/>
              <a:gd name="connsiteY285" fmla="*/ 767925 h 1568865"/>
              <a:gd name="connsiteX286" fmla="*/ 78687 w 1426467"/>
              <a:gd name="connsiteY286" fmla="*/ 772517 h 1568865"/>
              <a:gd name="connsiteX287" fmla="*/ 85906 w 1426467"/>
              <a:gd name="connsiteY287" fmla="*/ 777764 h 1568865"/>
              <a:gd name="connsiteX288" fmla="*/ 93846 w 1426467"/>
              <a:gd name="connsiteY288" fmla="*/ 781699 h 1568865"/>
              <a:gd name="connsiteX289" fmla="*/ 102509 w 1426467"/>
              <a:gd name="connsiteY289" fmla="*/ 785635 h 1568865"/>
              <a:gd name="connsiteX290" fmla="*/ 111172 w 1426467"/>
              <a:gd name="connsiteY290" fmla="*/ 789570 h 1568865"/>
              <a:gd name="connsiteX291" fmla="*/ 122000 w 1426467"/>
              <a:gd name="connsiteY291" fmla="*/ 791538 h 1568865"/>
              <a:gd name="connsiteX292" fmla="*/ 132829 w 1426467"/>
              <a:gd name="connsiteY292" fmla="*/ 793506 h 1568865"/>
              <a:gd name="connsiteX293" fmla="*/ 144379 w 1426467"/>
              <a:gd name="connsiteY293" fmla="*/ 794162 h 1568865"/>
              <a:gd name="connsiteX294" fmla="*/ 157373 w 1426467"/>
              <a:gd name="connsiteY294" fmla="*/ 793506 h 1568865"/>
              <a:gd name="connsiteX295" fmla="*/ 171089 w 1426467"/>
              <a:gd name="connsiteY295" fmla="*/ 790226 h 1568865"/>
              <a:gd name="connsiteX296" fmla="*/ 177790 w 1426467"/>
              <a:gd name="connsiteY296" fmla="*/ 788794 h 1568865"/>
              <a:gd name="connsiteX297" fmla="*/ 179030 w 1426467"/>
              <a:gd name="connsiteY297" fmla="*/ 788606 h 1568865"/>
              <a:gd name="connsiteX298" fmla="*/ 179895 w 1426467"/>
              <a:gd name="connsiteY298" fmla="*/ 788344 h 1568865"/>
              <a:gd name="connsiteX299" fmla="*/ 183362 w 1426467"/>
              <a:gd name="connsiteY299" fmla="*/ 787603 h 1568865"/>
              <a:gd name="connsiteX300" fmla="*/ 185407 w 1426467"/>
              <a:gd name="connsiteY300" fmla="*/ 786674 h 1568865"/>
              <a:gd name="connsiteX301" fmla="*/ 192024 w 1426467"/>
              <a:gd name="connsiteY301" fmla="*/ 784669 h 1568865"/>
              <a:gd name="connsiteX302" fmla="*/ 204297 w 1426467"/>
              <a:gd name="connsiteY302" fmla="*/ 780075 h 1568865"/>
              <a:gd name="connsiteX303" fmla="*/ 215847 w 1426467"/>
              <a:gd name="connsiteY303" fmla="*/ 772857 h 1568865"/>
              <a:gd name="connsiteX304" fmla="*/ 226675 w 1426467"/>
              <a:gd name="connsiteY304" fmla="*/ 764982 h 1568865"/>
              <a:gd name="connsiteX305" fmla="*/ 236782 w 1426467"/>
              <a:gd name="connsiteY305" fmla="*/ 757107 h 1568865"/>
              <a:gd name="connsiteX306" fmla="*/ 246167 w 1426467"/>
              <a:gd name="connsiteY306" fmla="*/ 747264 h 1568865"/>
              <a:gd name="connsiteX307" fmla="*/ 254830 w 1426467"/>
              <a:gd name="connsiteY307" fmla="*/ 736764 h 1568865"/>
              <a:gd name="connsiteX308" fmla="*/ 262048 w 1426467"/>
              <a:gd name="connsiteY308" fmla="*/ 724952 h 1568865"/>
              <a:gd name="connsiteX309" fmla="*/ 268546 w 1426467"/>
              <a:gd name="connsiteY309" fmla="*/ 712483 h 1568865"/>
              <a:gd name="connsiteX310" fmla="*/ 275043 w 1426467"/>
              <a:gd name="connsiteY310" fmla="*/ 699359 h 1568865"/>
              <a:gd name="connsiteX311" fmla="*/ 279374 w 1426467"/>
              <a:gd name="connsiteY311" fmla="*/ 685578 h 1568865"/>
              <a:gd name="connsiteX312" fmla="*/ 282984 w 1426467"/>
              <a:gd name="connsiteY312" fmla="*/ 671141 h 1568865"/>
              <a:gd name="connsiteX313" fmla="*/ 285149 w 1426467"/>
              <a:gd name="connsiteY313" fmla="*/ 656047 h 1568865"/>
              <a:gd name="connsiteX314" fmla="*/ 285149 w 1426467"/>
              <a:gd name="connsiteY314" fmla="*/ 640954 h 1568865"/>
              <a:gd name="connsiteX315" fmla="*/ 285149 w 1426467"/>
              <a:gd name="connsiteY315" fmla="*/ 625861 h 1568865"/>
              <a:gd name="connsiteX316" fmla="*/ 282984 w 1426467"/>
              <a:gd name="connsiteY316" fmla="*/ 610112 h 1568865"/>
              <a:gd name="connsiteX317" fmla="*/ 279374 w 1426467"/>
              <a:gd name="connsiteY317" fmla="*/ 596330 h 1568865"/>
              <a:gd name="connsiteX318" fmla="*/ 275043 w 1426467"/>
              <a:gd name="connsiteY318" fmla="*/ 581894 h 1568865"/>
              <a:gd name="connsiteX319" fmla="*/ 268546 w 1426467"/>
              <a:gd name="connsiteY319" fmla="*/ 568768 h 1568865"/>
              <a:gd name="connsiteX320" fmla="*/ 262048 w 1426467"/>
              <a:gd name="connsiteY320" fmla="*/ 556301 h 1568865"/>
              <a:gd name="connsiteX321" fmla="*/ 254830 w 1426467"/>
              <a:gd name="connsiteY321" fmla="*/ 545800 h 1568865"/>
              <a:gd name="connsiteX322" fmla="*/ 246167 w 1426467"/>
              <a:gd name="connsiteY322" fmla="*/ 534644 h 1568865"/>
              <a:gd name="connsiteX323" fmla="*/ 236782 w 1426467"/>
              <a:gd name="connsiteY323" fmla="*/ 524801 h 1568865"/>
              <a:gd name="connsiteX324" fmla="*/ 226675 w 1426467"/>
              <a:gd name="connsiteY324" fmla="*/ 516270 h 1568865"/>
              <a:gd name="connsiteX325" fmla="*/ 215847 w 1426467"/>
              <a:gd name="connsiteY325" fmla="*/ 508396 h 1568865"/>
              <a:gd name="connsiteX326" fmla="*/ 204297 w 1426467"/>
              <a:gd name="connsiteY326" fmla="*/ 502490 h 1568865"/>
              <a:gd name="connsiteX327" fmla="*/ 192024 w 1426467"/>
              <a:gd name="connsiteY327" fmla="*/ 497240 h 1568865"/>
              <a:gd name="connsiteX328" fmla="*/ 179030 w 1426467"/>
              <a:gd name="connsiteY328" fmla="*/ 493302 h 1568865"/>
              <a:gd name="connsiteX329" fmla="*/ 166036 w 1426467"/>
              <a:gd name="connsiteY329" fmla="*/ 491334 h 1568865"/>
              <a:gd name="connsiteX330" fmla="*/ 152320 w 1426467"/>
              <a:gd name="connsiteY330" fmla="*/ 490677 h 1568865"/>
              <a:gd name="connsiteX331" fmla="*/ 140048 w 1426467"/>
              <a:gd name="connsiteY331" fmla="*/ 490677 h 1568865"/>
              <a:gd name="connsiteX332" fmla="*/ 129942 w 1426467"/>
              <a:gd name="connsiteY332" fmla="*/ 492646 h 1568865"/>
              <a:gd name="connsiteX333" fmla="*/ 119835 w 1426467"/>
              <a:gd name="connsiteY333" fmla="*/ 495271 h 1568865"/>
              <a:gd name="connsiteX334" fmla="*/ 110451 w 1426467"/>
              <a:gd name="connsiteY334" fmla="*/ 498552 h 1568865"/>
              <a:gd name="connsiteX335" fmla="*/ 110383 w 1426467"/>
              <a:gd name="connsiteY335" fmla="*/ 498583 h 1568865"/>
              <a:gd name="connsiteX336" fmla="*/ 102509 w 1426467"/>
              <a:gd name="connsiteY336" fmla="*/ 500967 h 1568865"/>
              <a:gd name="connsiteX337" fmla="*/ 93846 w 1426467"/>
              <a:gd name="connsiteY337" fmla="*/ 504903 h 1568865"/>
              <a:gd name="connsiteX338" fmla="*/ 85906 w 1426467"/>
              <a:gd name="connsiteY338" fmla="*/ 510150 h 1568865"/>
              <a:gd name="connsiteX339" fmla="*/ 78687 w 1426467"/>
              <a:gd name="connsiteY339" fmla="*/ 514086 h 1568865"/>
              <a:gd name="connsiteX340" fmla="*/ 72911 w 1426467"/>
              <a:gd name="connsiteY340" fmla="*/ 519989 h 1568865"/>
              <a:gd name="connsiteX341" fmla="*/ 63527 w 1426467"/>
              <a:gd name="connsiteY341" fmla="*/ 528516 h 1568865"/>
              <a:gd name="connsiteX342" fmla="*/ 55586 w 1426467"/>
              <a:gd name="connsiteY342" fmla="*/ 537699 h 1568865"/>
              <a:gd name="connsiteX343" fmla="*/ 50533 w 1426467"/>
              <a:gd name="connsiteY343" fmla="*/ 545570 h 1568865"/>
              <a:gd name="connsiteX344" fmla="*/ 46923 w 1426467"/>
              <a:gd name="connsiteY344" fmla="*/ 552129 h 1568865"/>
              <a:gd name="connsiteX345" fmla="*/ 41870 w 1426467"/>
              <a:gd name="connsiteY345" fmla="*/ 558032 h 1568865"/>
              <a:gd name="connsiteX346" fmla="*/ 37539 w 1426467"/>
              <a:gd name="connsiteY346" fmla="*/ 562623 h 1568865"/>
              <a:gd name="connsiteX347" fmla="*/ 33207 w 1426467"/>
              <a:gd name="connsiteY347" fmla="*/ 566559 h 1568865"/>
              <a:gd name="connsiteX348" fmla="*/ 28978 w 1426467"/>
              <a:gd name="connsiteY348" fmla="*/ 569304 h 1568865"/>
              <a:gd name="connsiteX349" fmla="*/ 25988 w 1426467"/>
              <a:gd name="connsiteY349" fmla="*/ 570081 h 1568865"/>
              <a:gd name="connsiteX350" fmla="*/ 21657 w 1426467"/>
              <a:gd name="connsiteY350" fmla="*/ 570081 h 1568865"/>
              <a:gd name="connsiteX351" fmla="*/ 17326 w 1426467"/>
              <a:gd name="connsiteY351" fmla="*/ 568768 h 1568865"/>
              <a:gd name="connsiteX352" fmla="*/ 12994 w 1426467"/>
              <a:gd name="connsiteY352" fmla="*/ 566800 h 1568865"/>
              <a:gd name="connsiteX353" fmla="*/ 10106 w 1426467"/>
              <a:gd name="connsiteY353" fmla="*/ 564175 h 1568865"/>
              <a:gd name="connsiteX354" fmla="*/ 6497 w 1426467"/>
              <a:gd name="connsiteY354" fmla="*/ 560237 h 1568865"/>
              <a:gd name="connsiteX355" fmla="*/ 3610 w 1426467"/>
              <a:gd name="connsiteY355" fmla="*/ 555644 h 1568865"/>
              <a:gd name="connsiteX356" fmla="*/ 2166 w 1426467"/>
              <a:gd name="connsiteY356" fmla="*/ 549738 h 1568865"/>
              <a:gd name="connsiteX357" fmla="*/ 0 w 1426467"/>
              <a:gd name="connsiteY357" fmla="*/ 542519 h 1568865"/>
              <a:gd name="connsiteX358" fmla="*/ 0 w 1426467"/>
              <a:gd name="connsiteY358" fmla="*/ 535957 h 1568865"/>
              <a:gd name="connsiteX359" fmla="*/ 0 w 1426467"/>
              <a:gd name="connsiteY359" fmla="*/ 9003 h 1568865"/>
              <a:gd name="connsiteX360" fmla="*/ 394877 w 1426467"/>
              <a:gd name="connsiteY360" fmla="*/ 9003 h 1568865"/>
              <a:gd name="connsiteX361" fmla="*/ 394877 w 1426467"/>
              <a:gd name="connsiteY361" fmla="*/ 7691 h 1568865"/>
              <a:gd name="connsiteX362" fmla="*/ 576073 w 1426467"/>
              <a:gd name="connsiteY362" fmla="*/ 7691 h 1568865"/>
              <a:gd name="connsiteX363" fmla="*/ 584736 w 1426467"/>
              <a:gd name="connsiteY363" fmla="*/ 7691 h 1568865"/>
              <a:gd name="connsiteX364" fmla="*/ 593398 w 1426467"/>
              <a:gd name="connsiteY364" fmla="*/ 5722 h 1568865"/>
              <a:gd name="connsiteX365" fmla="*/ 599896 w 1426467"/>
              <a:gd name="connsiteY365" fmla="*/ 3753 h 1568865"/>
              <a:gd name="connsiteX366" fmla="*/ 605671 w 1426467"/>
              <a:gd name="connsiteY366" fmla="*/ 1128 h 1568865"/>
              <a:gd name="connsiteX367" fmla="*/ 607119 w 1426467"/>
              <a:gd name="connsiteY367" fmla="*/ 0 h 156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1426467" h="1568865">
                <a:moveTo>
                  <a:pt x="607119" y="0"/>
                </a:moveTo>
                <a:lnTo>
                  <a:pt x="610003" y="0"/>
                </a:lnTo>
                <a:lnTo>
                  <a:pt x="618666" y="1313"/>
                </a:lnTo>
                <a:lnTo>
                  <a:pt x="625884" y="1968"/>
                </a:lnTo>
                <a:lnTo>
                  <a:pt x="633825" y="3938"/>
                </a:lnTo>
                <a:lnTo>
                  <a:pt x="638879" y="7219"/>
                </a:lnTo>
                <a:lnTo>
                  <a:pt x="643210" y="11812"/>
                </a:lnTo>
                <a:lnTo>
                  <a:pt x="646819" y="17719"/>
                </a:lnTo>
                <a:lnTo>
                  <a:pt x="647541" y="23625"/>
                </a:lnTo>
                <a:lnTo>
                  <a:pt x="646819" y="29531"/>
                </a:lnTo>
                <a:lnTo>
                  <a:pt x="642487" y="36749"/>
                </a:lnTo>
                <a:lnTo>
                  <a:pt x="636712" y="42655"/>
                </a:lnTo>
                <a:lnTo>
                  <a:pt x="628050" y="48561"/>
                </a:lnTo>
                <a:lnTo>
                  <a:pt x="621250" y="52841"/>
                </a:lnTo>
                <a:lnTo>
                  <a:pt x="617223" y="54672"/>
                </a:lnTo>
                <a:lnTo>
                  <a:pt x="615236" y="56027"/>
                </a:lnTo>
                <a:lnTo>
                  <a:pt x="608559" y="59061"/>
                </a:lnTo>
                <a:lnTo>
                  <a:pt x="599896" y="64967"/>
                </a:lnTo>
                <a:lnTo>
                  <a:pt x="589068" y="74154"/>
                </a:lnTo>
                <a:lnTo>
                  <a:pt x="584015" y="80061"/>
                </a:lnTo>
                <a:lnTo>
                  <a:pt x="578239" y="85967"/>
                </a:lnTo>
                <a:lnTo>
                  <a:pt x="573185" y="93185"/>
                </a:lnTo>
                <a:lnTo>
                  <a:pt x="568854" y="100404"/>
                </a:lnTo>
                <a:lnTo>
                  <a:pt x="565245" y="108935"/>
                </a:lnTo>
                <a:lnTo>
                  <a:pt x="562357" y="118122"/>
                </a:lnTo>
                <a:lnTo>
                  <a:pt x="560192" y="127966"/>
                </a:lnTo>
                <a:lnTo>
                  <a:pt x="560192" y="138465"/>
                </a:lnTo>
                <a:lnTo>
                  <a:pt x="560914" y="151589"/>
                </a:lnTo>
                <a:lnTo>
                  <a:pt x="563079" y="163402"/>
                </a:lnTo>
                <a:lnTo>
                  <a:pt x="567410" y="175214"/>
                </a:lnTo>
                <a:lnTo>
                  <a:pt x="573185" y="185713"/>
                </a:lnTo>
                <a:lnTo>
                  <a:pt x="579683" y="196214"/>
                </a:lnTo>
                <a:lnTo>
                  <a:pt x="588345" y="206057"/>
                </a:lnTo>
                <a:lnTo>
                  <a:pt x="597730" y="215901"/>
                </a:lnTo>
                <a:lnTo>
                  <a:pt x="608559" y="225087"/>
                </a:lnTo>
                <a:lnTo>
                  <a:pt x="620831" y="231650"/>
                </a:lnTo>
                <a:lnTo>
                  <a:pt x="632381" y="239524"/>
                </a:lnTo>
                <a:lnTo>
                  <a:pt x="646819" y="245430"/>
                </a:lnTo>
                <a:lnTo>
                  <a:pt x="661257" y="250680"/>
                </a:lnTo>
                <a:lnTo>
                  <a:pt x="676417" y="254618"/>
                </a:lnTo>
                <a:lnTo>
                  <a:pt x="691576" y="257243"/>
                </a:lnTo>
                <a:lnTo>
                  <a:pt x="708902" y="259211"/>
                </a:lnTo>
                <a:lnTo>
                  <a:pt x="725506" y="260524"/>
                </a:lnTo>
                <a:lnTo>
                  <a:pt x="742832" y="259211"/>
                </a:lnTo>
                <a:lnTo>
                  <a:pt x="758713" y="257243"/>
                </a:lnTo>
                <a:lnTo>
                  <a:pt x="774595" y="254618"/>
                </a:lnTo>
                <a:lnTo>
                  <a:pt x="789754" y="250680"/>
                </a:lnTo>
                <a:lnTo>
                  <a:pt x="804192" y="245430"/>
                </a:lnTo>
                <a:lnTo>
                  <a:pt x="817909" y="239524"/>
                </a:lnTo>
                <a:lnTo>
                  <a:pt x="821660" y="237251"/>
                </a:lnTo>
                <a:lnTo>
                  <a:pt x="826572" y="235136"/>
                </a:lnTo>
                <a:lnTo>
                  <a:pt x="839567" y="227261"/>
                </a:lnTo>
                <a:lnTo>
                  <a:pt x="851839" y="220699"/>
                </a:lnTo>
                <a:lnTo>
                  <a:pt x="862667" y="211511"/>
                </a:lnTo>
                <a:lnTo>
                  <a:pt x="872052" y="201668"/>
                </a:lnTo>
                <a:lnTo>
                  <a:pt x="879271" y="191824"/>
                </a:lnTo>
                <a:lnTo>
                  <a:pt x="887212" y="181325"/>
                </a:lnTo>
                <a:lnTo>
                  <a:pt x="892265" y="170825"/>
                </a:lnTo>
                <a:lnTo>
                  <a:pt x="896596" y="159013"/>
                </a:lnTo>
                <a:lnTo>
                  <a:pt x="898762" y="147201"/>
                </a:lnTo>
                <a:lnTo>
                  <a:pt x="900206" y="134076"/>
                </a:lnTo>
                <a:lnTo>
                  <a:pt x="898762" y="123576"/>
                </a:lnTo>
                <a:lnTo>
                  <a:pt x="896596" y="113733"/>
                </a:lnTo>
                <a:lnTo>
                  <a:pt x="894431" y="104546"/>
                </a:lnTo>
                <a:lnTo>
                  <a:pt x="890099" y="96015"/>
                </a:lnTo>
                <a:lnTo>
                  <a:pt x="885768" y="88796"/>
                </a:lnTo>
                <a:lnTo>
                  <a:pt x="881437" y="81578"/>
                </a:lnTo>
                <a:lnTo>
                  <a:pt x="876383" y="75671"/>
                </a:lnTo>
                <a:lnTo>
                  <a:pt x="870608" y="69765"/>
                </a:lnTo>
                <a:lnTo>
                  <a:pt x="860502" y="60578"/>
                </a:lnTo>
                <a:lnTo>
                  <a:pt x="850395" y="54672"/>
                </a:lnTo>
                <a:lnTo>
                  <a:pt x="841732" y="50078"/>
                </a:lnTo>
                <a:lnTo>
                  <a:pt x="830904" y="44172"/>
                </a:lnTo>
                <a:lnTo>
                  <a:pt x="823685" y="38266"/>
                </a:lnTo>
                <a:lnTo>
                  <a:pt x="817188" y="32360"/>
                </a:lnTo>
                <a:lnTo>
                  <a:pt x="813578" y="25142"/>
                </a:lnTo>
                <a:lnTo>
                  <a:pt x="812856" y="19235"/>
                </a:lnTo>
                <a:lnTo>
                  <a:pt x="812856" y="13329"/>
                </a:lnTo>
                <a:lnTo>
                  <a:pt x="815613" y="7691"/>
                </a:lnTo>
                <a:lnTo>
                  <a:pt x="1098726" y="7691"/>
                </a:lnTo>
                <a:lnTo>
                  <a:pt x="1098726" y="9003"/>
                </a:lnTo>
                <a:lnTo>
                  <a:pt x="1426467" y="9003"/>
                </a:lnTo>
                <a:lnTo>
                  <a:pt x="1426467" y="10889"/>
                </a:lnTo>
                <a:lnTo>
                  <a:pt x="1421441" y="10889"/>
                </a:lnTo>
                <a:lnTo>
                  <a:pt x="1423608" y="575870"/>
                </a:lnTo>
                <a:lnTo>
                  <a:pt x="1422164" y="582432"/>
                </a:lnTo>
                <a:lnTo>
                  <a:pt x="1421441" y="589650"/>
                </a:lnTo>
                <a:lnTo>
                  <a:pt x="1419275" y="595556"/>
                </a:lnTo>
                <a:lnTo>
                  <a:pt x="1417108" y="599493"/>
                </a:lnTo>
                <a:lnTo>
                  <a:pt x="1416835" y="599791"/>
                </a:lnTo>
                <a:lnTo>
                  <a:pt x="1413473" y="602236"/>
                </a:lnTo>
                <a:lnTo>
                  <a:pt x="1409142" y="604205"/>
                </a:lnTo>
                <a:lnTo>
                  <a:pt x="1404810" y="605517"/>
                </a:lnTo>
                <a:lnTo>
                  <a:pt x="1399757" y="605517"/>
                </a:lnTo>
                <a:lnTo>
                  <a:pt x="1395426" y="604205"/>
                </a:lnTo>
                <a:lnTo>
                  <a:pt x="1390372" y="602236"/>
                </a:lnTo>
                <a:lnTo>
                  <a:pt x="1386041" y="599611"/>
                </a:lnTo>
                <a:lnTo>
                  <a:pt x="1380266" y="595674"/>
                </a:lnTo>
                <a:lnTo>
                  <a:pt x="1375934" y="590425"/>
                </a:lnTo>
                <a:lnTo>
                  <a:pt x="1371603" y="585831"/>
                </a:lnTo>
                <a:lnTo>
                  <a:pt x="1367271" y="578612"/>
                </a:lnTo>
                <a:lnTo>
                  <a:pt x="1362218" y="570081"/>
                </a:lnTo>
                <a:lnTo>
                  <a:pt x="1355721" y="562207"/>
                </a:lnTo>
                <a:lnTo>
                  <a:pt x="1345615" y="552363"/>
                </a:lnTo>
                <a:lnTo>
                  <a:pt x="1339118" y="547770"/>
                </a:lnTo>
                <a:lnTo>
                  <a:pt x="1332620" y="542519"/>
                </a:lnTo>
                <a:lnTo>
                  <a:pt x="1325402" y="537926"/>
                </a:lnTo>
                <a:lnTo>
                  <a:pt x="1316739" y="533989"/>
                </a:lnTo>
                <a:lnTo>
                  <a:pt x="1306632" y="530708"/>
                </a:lnTo>
                <a:lnTo>
                  <a:pt x="1297248" y="528083"/>
                </a:lnTo>
                <a:lnTo>
                  <a:pt x="1286419" y="526113"/>
                </a:lnTo>
                <a:lnTo>
                  <a:pt x="1274869" y="526113"/>
                </a:lnTo>
                <a:lnTo>
                  <a:pt x="1260431" y="526770"/>
                </a:lnTo>
                <a:lnTo>
                  <a:pt x="1247437" y="528738"/>
                </a:lnTo>
                <a:lnTo>
                  <a:pt x="1234442" y="532676"/>
                </a:lnTo>
                <a:lnTo>
                  <a:pt x="1222892" y="537926"/>
                </a:lnTo>
                <a:lnTo>
                  <a:pt x="1210620" y="543832"/>
                </a:lnTo>
                <a:lnTo>
                  <a:pt x="1199791" y="551706"/>
                </a:lnTo>
                <a:lnTo>
                  <a:pt x="1188963" y="560237"/>
                </a:lnTo>
                <a:lnTo>
                  <a:pt x="1181246" y="569805"/>
                </a:lnTo>
                <a:lnTo>
                  <a:pt x="1177338" y="573902"/>
                </a:lnTo>
                <a:lnTo>
                  <a:pt x="1168671" y="583744"/>
                </a:lnTo>
                <a:lnTo>
                  <a:pt x="1161449" y="595556"/>
                </a:lnTo>
                <a:lnTo>
                  <a:pt x="1154949" y="608024"/>
                </a:lnTo>
                <a:lnTo>
                  <a:pt x="1148449" y="621147"/>
                </a:lnTo>
                <a:lnTo>
                  <a:pt x="1144116" y="634927"/>
                </a:lnTo>
                <a:lnTo>
                  <a:pt x="1140505" y="649364"/>
                </a:lnTo>
                <a:lnTo>
                  <a:pt x="1138339" y="663800"/>
                </a:lnTo>
                <a:lnTo>
                  <a:pt x="1138339" y="679549"/>
                </a:lnTo>
                <a:lnTo>
                  <a:pt x="1138339" y="695297"/>
                </a:lnTo>
                <a:lnTo>
                  <a:pt x="1140505" y="710390"/>
                </a:lnTo>
                <a:lnTo>
                  <a:pt x="1144116" y="724826"/>
                </a:lnTo>
                <a:lnTo>
                  <a:pt x="1148449" y="738606"/>
                </a:lnTo>
                <a:lnTo>
                  <a:pt x="1154949" y="751073"/>
                </a:lnTo>
                <a:lnTo>
                  <a:pt x="1161449" y="764197"/>
                </a:lnTo>
                <a:lnTo>
                  <a:pt x="1168671" y="776009"/>
                </a:lnTo>
                <a:lnTo>
                  <a:pt x="1177338" y="786508"/>
                </a:lnTo>
                <a:lnTo>
                  <a:pt x="1186726" y="795695"/>
                </a:lnTo>
                <a:lnTo>
                  <a:pt x="1196837" y="804225"/>
                </a:lnTo>
                <a:lnTo>
                  <a:pt x="1207670" y="812099"/>
                </a:lnTo>
                <a:lnTo>
                  <a:pt x="1219225" y="818005"/>
                </a:lnTo>
                <a:lnTo>
                  <a:pt x="1231503" y="823911"/>
                </a:lnTo>
                <a:lnTo>
                  <a:pt x="1244502" y="827192"/>
                </a:lnTo>
                <a:lnTo>
                  <a:pt x="1257502" y="829817"/>
                </a:lnTo>
                <a:lnTo>
                  <a:pt x="1271224" y="831129"/>
                </a:lnTo>
                <a:lnTo>
                  <a:pt x="1282779" y="829817"/>
                </a:lnTo>
                <a:lnTo>
                  <a:pt x="1293612" y="827848"/>
                </a:lnTo>
                <a:lnTo>
                  <a:pt x="1304445" y="825879"/>
                </a:lnTo>
                <a:lnTo>
                  <a:pt x="1313111" y="821942"/>
                </a:lnTo>
                <a:lnTo>
                  <a:pt x="1321778" y="818005"/>
                </a:lnTo>
                <a:lnTo>
                  <a:pt x="1329722" y="814068"/>
                </a:lnTo>
                <a:lnTo>
                  <a:pt x="1336222" y="809475"/>
                </a:lnTo>
                <a:lnTo>
                  <a:pt x="1342722" y="804225"/>
                </a:lnTo>
                <a:lnTo>
                  <a:pt x="1352110" y="794382"/>
                </a:lnTo>
                <a:lnTo>
                  <a:pt x="1355016" y="791262"/>
                </a:lnTo>
                <a:lnTo>
                  <a:pt x="1355721" y="790575"/>
                </a:lnTo>
                <a:lnTo>
                  <a:pt x="1356015" y="790189"/>
                </a:lnTo>
                <a:lnTo>
                  <a:pt x="1360054" y="785852"/>
                </a:lnTo>
                <a:lnTo>
                  <a:pt x="1365110" y="777977"/>
                </a:lnTo>
                <a:lnTo>
                  <a:pt x="1366110" y="775980"/>
                </a:lnTo>
                <a:lnTo>
                  <a:pt x="1367271" y="774169"/>
                </a:lnTo>
                <a:lnTo>
                  <a:pt x="1371603" y="766950"/>
                </a:lnTo>
                <a:lnTo>
                  <a:pt x="1373312" y="764620"/>
                </a:lnTo>
                <a:lnTo>
                  <a:pt x="1378109" y="760260"/>
                </a:lnTo>
                <a:lnTo>
                  <a:pt x="1382443" y="756323"/>
                </a:lnTo>
                <a:lnTo>
                  <a:pt x="1387498" y="753042"/>
                </a:lnTo>
                <a:lnTo>
                  <a:pt x="1391831" y="751073"/>
                </a:lnTo>
                <a:lnTo>
                  <a:pt x="1397609" y="750417"/>
                </a:lnTo>
                <a:lnTo>
                  <a:pt x="1401942" y="750417"/>
                </a:lnTo>
                <a:lnTo>
                  <a:pt x="1406275" y="751073"/>
                </a:lnTo>
                <a:lnTo>
                  <a:pt x="1410608" y="753042"/>
                </a:lnTo>
                <a:lnTo>
                  <a:pt x="1413497" y="756323"/>
                </a:lnTo>
                <a:lnTo>
                  <a:pt x="1417108" y="760260"/>
                </a:lnTo>
                <a:lnTo>
                  <a:pt x="1419997" y="764854"/>
                </a:lnTo>
                <a:lnTo>
                  <a:pt x="1422164" y="770759"/>
                </a:lnTo>
                <a:lnTo>
                  <a:pt x="1423608" y="777977"/>
                </a:lnTo>
                <a:lnTo>
                  <a:pt x="1423608" y="785852"/>
                </a:lnTo>
                <a:lnTo>
                  <a:pt x="1423608" y="1307686"/>
                </a:lnTo>
                <a:lnTo>
                  <a:pt x="1031590" y="1307686"/>
                </a:lnTo>
                <a:lnTo>
                  <a:pt x="1031590" y="1308341"/>
                </a:lnTo>
                <a:lnTo>
                  <a:pt x="850394" y="1308341"/>
                </a:lnTo>
                <a:lnTo>
                  <a:pt x="841731" y="1309654"/>
                </a:lnTo>
                <a:lnTo>
                  <a:pt x="833068" y="1310310"/>
                </a:lnTo>
                <a:lnTo>
                  <a:pt x="826572" y="1312279"/>
                </a:lnTo>
                <a:lnTo>
                  <a:pt x="821518" y="1315560"/>
                </a:lnTo>
                <a:lnTo>
                  <a:pt x="815743" y="1320153"/>
                </a:lnTo>
                <a:lnTo>
                  <a:pt x="812855" y="1326060"/>
                </a:lnTo>
                <a:lnTo>
                  <a:pt x="812855" y="1326710"/>
                </a:lnTo>
                <a:lnTo>
                  <a:pt x="809623" y="1328916"/>
                </a:lnTo>
                <a:lnTo>
                  <a:pt x="806737" y="1334827"/>
                </a:lnTo>
                <a:lnTo>
                  <a:pt x="806737" y="1340738"/>
                </a:lnTo>
                <a:lnTo>
                  <a:pt x="807459" y="1346649"/>
                </a:lnTo>
                <a:lnTo>
                  <a:pt x="811067" y="1353217"/>
                </a:lnTo>
                <a:lnTo>
                  <a:pt x="817561" y="1360442"/>
                </a:lnTo>
                <a:lnTo>
                  <a:pt x="824777" y="1366353"/>
                </a:lnTo>
                <a:lnTo>
                  <a:pt x="835601" y="1370951"/>
                </a:lnTo>
                <a:lnTo>
                  <a:pt x="844260" y="1376205"/>
                </a:lnTo>
                <a:lnTo>
                  <a:pt x="854362" y="1382773"/>
                </a:lnTo>
                <a:lnTo>
                  <a:pt x="864464" y="1391968"/>
                </a:lnTo>
                <a:lnTo>
                  <a:pt x="870237" y="1396566"/>
                </a:lnTo>
                <a:lnTo>
                  <a:pt x="875288" y="1403791"/>
                </a:lnTo>
                <a:lnTo>
                  <a:pt x="879618" y="1410359"/>
                </a:lnTo>
                <a:lnTo>
                  <a:pt x="883947" y="1418240"/>
                </a:lnTo>
                <a:lnTo>
                  <a:pt x="888277" y="1426122"/>
                </a:lnTo>
                <a:lnTo>
                  <a:pt x="890442" y="1435974"/>
                </a:lnTo>
                <a:lnTo>
                  <a:pt x="892606" y="1445826"/>
                </a:lnTo>
                <a:lnTo>
                  <a:pt x="894050" y="1456335"/>
                </a:lnTo>
                <a:lnTo>
                  <a:pt x="892606" y="1468157"/>
                </a:lnTo>
                <a:lnTo>
                  <a:pt x="890442" y="1481293"/>
                </a:lnTo>
                <a:lnTo>
                  <a:pt x="886112" y="1491802"/>
                </a:lnTo>
                <a:lnTo>
                  <a:pt x="882473" y="1500319"/>
                </a:lnTo>
                <a:lnTo>
                  <a:pt x="879269" y="1504555"/>
                </a:lnTo>
                <a:lnTo>
                  <a:pt x="872051" y="1514398"/>
                </a:lnTo>
                <a:lnTo>
                  <a:pt x="862666" y="1524242"/>
                </a:lnTo>
                <a:lnTo>
                  <a:pt x="851838" y="1533429"/>
                </a:lnTo>
                <a:lnTo>
                  <a:pt x="839565" y="1539991"/>
                </a:lnTo>
                <a:lnTo>
                  <a:pt x="826572" y="1547866"/>
                </a:lnTo>
                <a:lnTo>
                  <a:pt x="812855" y="1553772"/>
                </a:lnTo>
                <a:lnTo>
                  <a:pt x="798417" y="1559022"/>
                </a:lnTo>
                <a:lnTo>
                  <a:pt x="783258" y="1562959"/>
                </a:lnTo>
                <a:lnTo>
                  <a:pt x="767376" y="1565584"/>
                </a:lnTo>
                <a:lnTo>
                  <a:pt x="751494" y="1567553"/>
                </a:lnTo>
                <a:lnTo>
                  <a:pt x="734169" y="1568865"/>
                </a:lnTo>
                <a:lnTo>
                  <a:pt x="717565" y="1567553"/>
                </a:lnTo>
                <a:lnTo>
                  <a:pt x="700239" y="1565584"/>
                </a:lnTo>
                <a:lnTo>
                  <a:pt x="685080" y="1562959"/>
                </a:lnTo>
                <a:lnTo>
                  <a:pt x="669920" y="1559022"/>
                </a:lnTo>
                <a:lnTo>
                  <a:pt x="655482" y="1553772"/>
                </a:lnTo>
                <a:lnTo>
                  <a:pt x="641044" y="1547866"/>
                </a:lnTo>
                <a:lnTo>
                  <a:pt x="629494" y="1539991"/>
                </a:lnTo>
                <a:lnTo>
                  <a:pt x="617221" y="1533429"/>
                </a:lnTo>
                <a:lnTo>
                  <a:pt x="606393" y="1524242"/>
                </a:lnTo>
                <a:lnTo>
                  <a:pt x="597008" y="1514398"/>
                </a:lnTo>
                <a:lnTo>
                  <a:pt x="588345" y="1504555"/>
                </a:lnTo>
                <a:lnTo>
                  <a:pt x="581848" y="1494055"/>
                </a:lnTo>
                <a:lnTo>
                  <a:pt x="576073" y="1483555"/>
                </a:lnTo>
                <a:lnTo>
                  <a:pt x="571742" y="1471743"/>
                </a:lnTo>
                <a:lnTo>
                  <a:pt x="569577" y="1459931"/>
                </a:lnTo>
                <a:lnTo>
                  <a:pt x="568854" y="1446806"/>
                </a:lnTo>
                <a:lnTo>
                  <a:pt x="568854" y="1436307"/>
                </a:lnTo>
                <a:lnTo>
                  <a:pt x="571020" y="1426463"/>
                </a:lnTo>
                <a:lnTo>
                  <a:pt x="573908" y="1417276"/>
                </a:lnTo>
                <a:lnTo>
                  <a:pt x="577517" y="1408745"/>
                </a:lnTo>
                <a:lnTo>
                  <a:pt x="579106" y="1406097"/>
                </a:lnTo>
                <a:lnTo>
                  <a:pt x="580879" y="1403791"/>
                </a:lnTo>
                <a:lnTo>
                  <a:pt x="586652" y="1396566"/>
                </a:lnTo>
                <a:lnTo>
                  <a:pt x="591703" y="1391968"/>
                </a:lnTo>
                <a:lnTo>
                  <a:pt x="602527" y="1382773"/>
                </a:lnTo>
                <a:lnTo>
                  <a:pt x="611186" y="1376205"/>
                </a:lnTo>
                <a:lnTo>
                  <a:pt x="621288" y="1370951"/>
                </a:lnTo>
                <a:lnTo>
                  <a:pt x="630669" y="1366353"/>
                </a:lnTo>
                <a:lnTo>
                  <a:pt x="639328" y="1360442"/>
                </a:lnTo>
                <a:lnTo>
                  <a:pt x="645100" y="1353217"/>
                </a:lnTo>
                <a:lnTo>
                  <a:pt x="649026" y="1347263"/>
                </a:lnTo>
                <a:lnTo>
                  <a:pt x="651150" y="1345090"/>
                </a:lnTo>
                <a:lnTo>
                  <a:pt x="655482" y="1337872"/>
                </a:lnTo>
                <a:lnTo>
                  <a:pt x="656204" y="1331966"/>
                </a:lnTo>
                <a:lnTo>
                  <a:pt x="655482" y="1326060"/>
                </a:lnTo>
                <a:lnTo>
                  <a:pt x="651872" y="1320153"/>
                </a:lnTo>
                <a:lnTo>
                  <a:pt x="647541" y="1315560"/>
                </a:lnTo>
                <a:lnTo>
                  <a:pt x="642487" y="1312279"/>
                </a:lnTo>
                <a:lnTo>
                  <a:pt x="634547" y="1310310"/>
                </a:lnTo>
                <a:lnTo>
                  <a:pt x="627328" y="1309654"/>
                </a:lnTo>
                <a:lnTo>
                  <a:pt x="618666" y="1308341"/>
                </a:lnTo>
                <a:lnTo>
                  <a:pt x="328463" y="1308341"/>
                </a:lnTo>
                <a:lnTo>
                  <a:pt x="328463" y="1307686"/>
                </a:lnTo>
                <a:lnTo>
                  <a:pt x="0" y="1307686"/>
                </a:lnTo>
                <a:lnTo>
                  <a:pt x="0" y="746607"/>
                </a:lnTo>
                <a:lnTo>
                  <a:pt x="0" y="738733"/>
                </a:lnTo>
                <a:lnTo>
                  <a:pt x="2166" y="732170"/>
                </a:lnTo>
                <a:lnTo>
                  <a:pt x="3610" y="726264"/>
                </a:lnTo>
                <a:lnTo>
                  <a:pt x="6497" y="722327"/>
                </a:lnTo>
                <a:lnTo>
                  <a:pt x="10106" y="718389"/>
                </a:lnTo>
                <a:lnTo>
                  <a:pt x="12994" y="715108"/>
                </a:lnTo>
                <a:lnTo>
                  <a:pt x="15124" y="714140"/>
                </a:lnTo>
                <a:lnTo>
                  <a:pt x="18047" y="714140"/>
                </a:lnTo>
                <a:lnTo>
                  <a:pt x="23823" y="714796"/>
                </a:lnTo>
                <a:lnTo>
                  <a:pt x="28154" y="716764"/>
                </a:lnTo>
                <a:lnTo>
                  <a:pt x="33207" y="720043"/>
                </a:lnTo>
                <a:lnTo>
                  <a:pt x="37539" y="723979"/>
                </a:lnTo>
                <a:lnTo>
                  <a:pt x="41870" y="728570"/>
                </a:lnTo>
                <a:lnTo>
                  <a:pt x="46923" y="734473"/>
                </a:lnTo>
                <a:lnTo>
                  <a:pt x="50533" y="741688"/>
                </a:lnTo>
                <a:lnTo>
                  <a:pt x="55586" y="749559"/>
                </a:lnTo>
                <a:lnTo>
                  <a:pt x="63527" y="758086"/>
                </a:lnTo>
                <a:lnTo>
                  <a:pt x="72911" y="767925"/>
                </a:lnTo>
                <a:lnTo>
                  <a:pt x="78687" y="772517"/>
                </a:lnTo>
                <a:lnTo>
                  <a:pt x="85906" y="777764"/>
                </a:lnTo>
                <a:lnTo>
                  <a:pt x="93846" y="781699"/>
                </a:lnTo>
                <a:lnTo>
                  <a:pt x="102509" y="785635"/>
                </a:lnTo>
                <a:lnTo>
                  <a:pt x="111172" y="789570"/>
                </a:lnTo>
                <a:lnTo>
                  <a:pt x="122000" y="791538"/>
                </a:lnTo>
                <a:lnTo>
                  <a:pt x="132829" y="793506"/>
                </a:lnTo>
                <a:lnTo>
                  <a:pt x="144379" y="794162"/>
                </a:lnTo>
                <a:lnTo>
                  <a:pt x="157373" y="793506"/>
                </a:lnTo>
                <a:lnTo>
                  <a:pt x="171089" y="790226"/>
                </a:lnTo>
                <a:lnTo>
                  <a:pt x="177790" y="788794"/>
                </a:lnTo>
                <a:lnTo>
                  <a:pt x="179030" y="788606"/>
                </a:lnTo>
                <a:lnTo>
                  <a:pt x="179895" y="788344"/>
                </a:lnTo>
                <a:lnTo>
                  <a:pt x="183362" y="787603"/>
                </a:lnTo>
                <a:lnTo>
                  <a:pt x="185407" y="786674"/>
                </a:lnTo>
                <a:lnTo>
                  <a:pt x="192024" y="784669"/>
                </a:lnTo>
                <a:lnTo>
                  <a:pt x="204297" y="780075"/>
                </a:lnTo>
                <a:lnTo>
                  <a:pt x="215847" y="772857"/>
                </a:lnTo>
                <a:lnTo>
                  <a:pt x="226675" y="764982"/>
                </a:lnTo>
                <a:lnTo>
                  <a:pt x="236782" y="757107"/>
                </a:lnTo>
                <a:lnTo>
                  <a:pt x="246167" y="747264"/>
                </a:lnTo>
                <a:lnTo>
                  <a:pt x="254830" y="736764"/>
                </a:lnTo>
                <a:lnTo>
                  <a:pt x="262048" y="724952"/>
                </a:lnTo>
                <a:lnTo>
                  <a:pt x="268546" y="712483"/>
                </a:lnTo>
                <a:lnTo>
                  <a:pt x="275043" y="699359"/>
                </a:lnTo>
                <a:lnTo>
                  <a:pt x="279374" y="685578"/>
                </a:lnTo>
                <a:lnTo>
                  <a:pt x="282984" y="671141"/>
                </a:lnTo>
                <a:lnTo>
                  <a:pt x="285149" y="656047"/>
                </a:lnTo>
                <a:lnTo>
                  <a:pt x="285149" y="640954"/>
                </a:lnTo>
                <a:lnTo>
                  <a:pt x="285149" y="625861"/>
                </a:lnTo>
                <a:lnTo>
                  <a:pt x="282984" y="610112"/>
                </a:lnTo>
                <a:lnTo>
                  <a:pt x="279374" y="596330"/>
                </a:lnTo>
                <a:lnTo>
                  <a:pt x="275043" y="581894"/>
                </a:lnTo>
                <a:lnTo>
                  <a:pt x="268546" y="568768"/>
                </a:lnTo>
                <a:lnTo>
                  <a:pt x="262048" y="556301"/>
                </a:lnTo>
                <a:lnTo>
                  <a:pt x="254830" y="545800"/>
                </a:lnTo>
                <a:lnTo>
                  <a:pt x="246167" y="534644"/>
                </a:lnTo>
                <a:lnTo>
                  <a:pt x="236782" y="524801"/>
                </a:lnTo>
                <a:lnTo>
                  <a:pt x="226675" y="516270"/>
                </a:lnTo>
                <a:lnTo>
                  <a:pt x="215847" y="508396"/>
                </a:lnTo>
                <a:lnTo>
                  <a:pt x="204297" y="502490"/>
                </a:lnTo>
                <a:lnTo>
                  <a:pt x="192024" y="497240"/>
                </a:lnTo>
                <a:lnTo>
                  <a:pt x="179030" y="493302"/>
                </a:lnTo>
                <a:lnTo>
                  <a:pt x="166036" y="491334"/>
                </a:lnTo>
                <a:lnTo>
                  <a:pt x="152320" y="490677"/>
                </a:lnTo>
                <a:lnTo>
                  <a:pt x="140048" y="490677"/>
                </a:lnTo>
                <a:lnTo>
                  <a:pt x="129942" y="492646"/>
                </a:lnTo>
                <a:lnTo>
                  <a:pt x="119835" y="495271"/>
                </a:lnTo>
                <a:lnTo>
                  <a:pt x="110451" y="498552"/>
                </a:lnTo>
                <a:lnTo>
                  <a:pt x="110383" y="498583"/>
                </a:lnTo>
                <a:lnTo>
                  <a:pt x="102509" y="500967"/>
                </a:lnTo>
                <a:lnTo>
                  <a:pt x="93846" y="504903"/>
                </a:lnTo>
                <a:lnTo>
                  <a:pt x="85906" y="510150"/>
                </a:lnTo>
                <a:lnTo>
                  <a:pt x="78687" y="514086"/>
                </a:lnTo>
                <a:lnTo>
                  <a:pt x="72911" y="519989"/>
                </a:lnTo>
                <a:lnTo>
                  <a:pt x="63527" y="528516"/>
                </a:lnTo>
                <a:lnTo>
                  <a:pt x="55586" y="537699"/>
                </a:lnTo>
                <a:lnTo>
                  <a:pt x="50533" y="545570"/>
                </a:lnTo>
                <a:lnTo>
                  <a:pt x="46923" y="552129"/>
                </a:lnTo>
                <a:lnTo>
                  <a:pt x="41870" y="558032"/>
                </a:lnTo>
                <a:lnTo>
                  <a:pt x="37539" y="562623"/>
                </a:lnTo>
                <a:lnTo>
                  <a:pt x="33207" y="566559"/>
                </a:lnTo>
                <a:lnTo>
                  <a:pt x="28978" y="569304"/>
                </a:lnTo>
                <a:lnTo>
                  <a:pt x="25988" y="570081"/>
                </a:lnTo>
                <a:lnTo>
                  <a:pt x="21657" y="570081"/>
                </a:lnTo>
                <a:lnTo>
                  <a:pt x="17326" y="568768"/>
                </a:lnTo>
                <a:lnTo>
                  <a:pt x="12994" y="566800"/>
                </a:lnTo>
                <a:lnTo>
                  <a:pt x="10106" y="564175"/>
                </a:lnTo>
                <a:lnTo>
                  <a:pt x="6497" y="560237"/>
                </a:lnTo>
                <a:lnTo>
                  <a:pt x="3610" y="555644"/>
                </a:lnTo>
                <a:lnTo>
                  <a:pt x="2166" y="549738"/>
                </a:lnTo>
                <a:lnTo>
                  <a:pt x="0" y="542519"/>
                </a:lnTo>
                <a:lnTo>
                  <a:pt x="0" y="535957"/>
                </a:lnTo>
                <a:lnTo>
                  <a:pt x="0" y="9003"/>
                </a:lnTo>
                <a:lnTo>
                  <a:pt x="394877" y="9003"/>
                </a:lnTo>
                <a:lnTo>
                  <a:pt x="394877" y="7691"/>
                </a:lnTo>
                <a:lnTo>
                  <a:pt x="576073" y="7691"/>
                </a:lnTo>
                <a:lnTo>
                  <a:pt x="584736" y="7691"/>
                </a:lnTo>
                <a:lnTo>
                  <a:pt x="593398" y="5722"/>
                </a:lnTo>
                <a:lnTo>
                  <a:pt x="599896" y="3753"/>
                </a:lnTo>
                <a:lnTo>
                  <a:pt x="605671" y="1128"/>
                </a:lnTo>
                <a:lnTo>
                  <a:pt x="607119" y="0"/>
                </a:lnTo>
                <a:close/>
              </a:path>
            </a:pathLst>
          </a:cu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126E2D9-3FFF-42C9-965D-B1817CD2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0119" r="59095" b="20930"/>
          <a:stretch>
            <a:fillRect/>
          </a:stretch>
        </p:blipFill>
        <p:spPr>
          <a:xfrm>
            <a:off x="7426972" y="3419931"/>
            <a:ext cx="1713782" cy="1558456"/>
          </a:xfrm>
          <a:custGeom>
            <a:avLst/>
            <a:gdLst>
              <a:gd name="connsiteX0" fmla="*/ 0 w 1713782"/>
              <a:gd name="connsiteY0" fmla="*/ 0 h 1558456"/>
              <a:gd name="connsiteX1" fmla="*/ 646097 w 1713782"/>
              <a:gd name="connsiteY1" fmla="*/ 0 h 1558456"/>
              <a:gd name="connsiteX2" fmla="*/ 651873 w 1713782"/>
              <a:gd name="connsiteY2" fmla="*/ 5247 h 1558456"/>
              <a:gd name="connsiteX3" fmla="*/ 654760 w 1713782"/>
              <a:gd name="connsiteY3" fmla="*/ 9839 h 1558456"/>
              <a:gd name="connsiteX4" fmla="*/ 654760 w 1713782"/>
              <a:gd name="connsiteY4" fmla="*/ 13602 h 1558456"/>
              <a:gd name="connsiteX5" fmla="*/ 654760 w 1713782"/>
              <a:gd name="connsiteY5" fmla="*/ 17537 h 1558456"/>
              <a:gd name="connsiteX6" fmla="*/ 652595 w 1713782"/>
              <a:gd name="connsiteY6" fmla="*/ 22129 h 1558456"/>
              <a:gd name="connsiteX7" fmla="*/ 649707 w 1713782"/>
              <a:gd name="connsiteY7" fmla="*/ 26064 h 1558456"/>
              <a:gd name="connsiteX8" fmla="*/ 645376 w 1713782"/>
              <a:gd name="connsiteY8" fmla="*/ 31312 h 1558456"/>
              <a:gd name="connsiteX9" fmla="*/ 639601 w 1713782"/>
              <a:gd name="connsiteY9" fmla="*/ 35247 h 1558456"/>
              <a:gd name="connsiteX10" fmla="*/ 633103 w 1713782"/>
              <a:gd name="connsiteY10" fmla="*/ 39183 h 1558456"/>
              <a:gd name="connsiteX11" fmla="*/ 625884 w 1713782"/>
              <a:gd name="connsiteY11" fmla="*/ 43118 h 1558456"/>
              <a:gd name="connsiteX12" fmla="*/ 617222 w 1713782"/>
              <a:gd name="connsiteY12" fmla="*/ 47710 h 1558456"/>
              <a:gd name="connsiteX13" fmla="*/ 607837 w 1713782"/>
              <a:gd name="connsiteY13" fmla="*/ 53613 h 1558456"/>
              <a:gd name="connsiteX14" fmla="*/ 597009 w 1713782"/>
              <a:gd name="connsiteY14" fmla="*/ 62796 h 1558456"/>
              <a:gd name="connsiteX15" fmla="*/ 591233 w 1713782"/>
              <a:gd name="connsiteY15" fmla="*/ 68699 h 1558456"/>
              <a:gd name="connsiteX16" fmla="*/ 586180 w 1713782"/>
              <a:gd name="connsiteY16" fmla="*/ 74602 h 1558456"/>
              <a:gd name="connsiteX17" fmla="*/ 581849 w 1713782"/>
              <a:gd name="connsiteY17" fmla="*/ 81817 h 1558456"/>
              <a:gd name="connsiteX18" fmla="*/ 577517 w 1713782"/>
              <a:gd name="connsiteY18" fmla="*/ 89032 h 1558456"/>
              <a:gd name="connsiteX19" fmla="*/ 573186 w 1713782"/>
              <a:gd name="connsiteY19" fmla="*/ 97559 h 1558456"/>
              <a:gd name="connsiteX20" fmla="*/ 571020 w 1713782"/>
              <a:gd name="connsiteY20" fmla="*/ 106742 h 1558456"/>
              <a:gd name="connsiteX21" fmla="*/ 568855 w 1713782"/>
              <a:gd name="connsiteY21" fmla="*/ 116581 h 1558456"/>
              <a:gd name="connsiteX22" fmla="*/ 567411 w 1713782"/>
              <a:gd name="connsiteY22" fmla="*/ 127075 h 1558456"/>
              <a:gd name="connsiteX23" fmla="*/ 568855 w 1713782"/>
              <a:gd name="connsiteY23" fmla="*/ 140194 h 1558456"/>
              <a:gd name="connsiteX24" fmla="*/ 568855 w 1713782"/>
              <a:gd name="connsiteY24" fmla="*/ 144302 h 1558456"/>
              <a:gd name="connsiteX25" fmla="*/ 571742 w 1713782"/>
              <a:gd name="connsiteY25" fmla="*/ 156108 h 1558456"/>
              <a:gd name="connsiteX26" fmla="*/ 575352 w 1713782"/>
              <a:gd name="connsiteY26" fmla="*/ 167915 h 1558456"/>
              <a:gd name="connsiteX27" fmla="*/ 581849 w 1713782"/>
              <a:gd name="connsiteY27" fmla="*/ 178409 h 1558456"/>
              <a:gd name="connsiteX28" fmla="*/ 588346 w 1713782"/>
              <a:gd name="connsiteY28" fmla="*/ 189560 h 1558456"/>
              <a:gd name="connsiteX29" fmla="*/ 597008 w 1713782"/>
              <a:gd name="connsiteY29" fmla="*/ 199399 h 1558456"/>
              <a:gd name="connsiteX30" fmla="*/ 606393 w 1713782"/>
              <a:gd name="connsiteY30" fmla="*/ 209237 h 1558456"/>
              <a:gd name="connsiteX31" fmla="*/ 617222 w 1713782"/>
              <a:gd name="connsiteY31" fmla="*/ 217108 h 1558456"/>
              <a:gd name="connsiteX32" fmla="*/ 628050 w 1713782"/>
              <a:gd name="connsiteY32" fmla="*/ 224979 h 1558456"/>
              <a:gd name="connsiteX33" fmla="*/ 641044 w 1713782"/>
              <a:gd name="connsiteY33" fmla="*/ 231538 h 1558456"/>
              <a:gd name="connsiteX34" fmla="*/ 654760 w 1713782"/>
              <a:gd name="connsiteY34" fmla="*/ 238753 h 1558456"/>
              <a:gd name="connsiteX35" fmla="*/ 669198 w 1713782"/>
              <a:gd name="connsiteY35" fmla="*/ 243345 h 1558456"/>
              <a:gd name="connsiteX36" fmla="*/ 684358 w 1713782"/>
              <a:gd name="connsiteY36" fmla="*/ 247280 h 1558456"/>
              <a:gd name="connsiteX37" fmla="*/ 700240 w 1713782"/>
              <a:gd name="connsiteY37" fmla="*/ 250560 h 1558456"/>
              <a:gd name="connsiteX38" fmla="*/ 716843 w 1713782"/>
              <a:gd name="connsiteY38" fmla="*/ 252528 h 1558456"/>
              <a:gd name="connsiteX39" fmla="*/ 733447 w 1713782"/>
              <a:gd name="connsiteY39" fmla="*/ 253184 h 1558456"/>
              <a:gd name="connsiteX40" fmla="*/ 750772 w 1713782"/>
              <a:gd name="connsiteY40" fmla="*/ 252528 h 1558456"/>
              <a:gd name="connsiteX41" fmla="*/ 767376 w 1713782"/>
              <a:gd name="connsiteY41" fmla="*/ 250560 h 1558456"/>
              <a:gd name="connsiteX42" fmla="*/ 783258 w 1713782"/>
              <a:gd name="connsiteY42" fmla="*/ 247280 h 1558456"/>
              <a:gd name="connsiteX43" fmla="*/ 798418 w 1713782"/>
              <a:gd name="connsiteY43" fmla="*/ 243345 h 1558456"/>
              <a:gd name="connsiteX44" fmla="*/ 812855 w 1713782"/>
              <a:gd name="connsiteY44" fmla="*/ 238753 h 1558456"/>
              <a:gd name="connsiteX45" fmla="*/ 826572 w 1713782"/>
              <a:gd name="connsiteY45" fmla="*/ 231538 h 1558456"/>
              <a:gd name="connsiteX46" fmla="*/ 839566 w 1713782"/>
              <a:gd name="connsiteY46" fmla="*/ 224979 h 1558456"/>
              <a:gd name="connsiteX47" fmla="*/ 851116 w 1713782"/>
              <a:gd name="connsiteY47" fmla="*/ 217108 h 1558456"/>
              <a:gd name="connsiteX48" fmla="*/ 861223 w 1713782"/>
              <a:gd name="connsiteY48" fmla="*/ 209237 h 1558456"/>
              <a:gd name="connsiteX49" fmla="*/ 870607 w 1713782"/>
              <a:gd name="connsiteY49" fmla="*/ 199399 h 1558456"/>
              <a:gd name="connsiteX50" fmla="*/ 879270 w 1713782"/>
              <a:gd name="connsiteY50" fmla="*/ 189560 h 1558456"/>
              <a:gd name="connsiteX51" fmla="*/ 885767 w 1713782"/>
              <a:gd name="connsiteY51" fmla="*/ 178409 h 1558456"/>
              <a:gd name="connsiteX52" fmla="*/ 892264 w 1713782"/>
              <a:gd name="connsiteY52" fmla="*/ 167915 h 1558456"/>
              <a:gd name="connsiteX53" fmla="*/ 895874 w 1713782"/>
              <a:gd name="connsiteY53" fmla="*/ 156108 h 1558456"/>
              <a:gd name="connsiteX54" fmla="*/ 898761 w 1713782"/>
              <a:gd name="connsiteY54" fmla="*/ 144302 h 1558456"/>
              <a:gd name="connsiteX55" fmla="*/ 900205 w 1713782"/>
              <a:gd name="connsiteY55" fmla="*/ 131839 h 1558456"/>
              <a:gd name="connsiteX56" fmla="*/ 898761 w 1713782"/>
              <a:gd name="connsiteY56" fmla="*/ 120689 h 1558456"/>
              <a:gd name="connsiteX57" fmla="*/ 898761 w 1713782"/>
              <a:gd name="connsiteY57" fmla="*/ 116581 h 1558456"/>
              <a:gd name="connsiteX58" fmla="*/ 896595 w 1713782"/>
              <a:gd name="connsiteY58" fmla="*/ 106742 h 1558456"/>
              <a:gd name="connsiteX59" fmla="*/ 893708 w 1713782"/>
              <a:gd name="connsiteY59" fmla="*/ 97559 h 1558456"/>
              <a:gd name="connsiteX60" fmla="*/ 890098 w 1713782"/>
              <a:gd name="connsiteY60" fmla="*/ 89032 h 1558456"/>
              <a:gd name="connsiteX61" fmla="*/ 885767 w 1713782"/>
              <a:gd name="connsiteY61" fmla="*/ 81817 h 1558456"/>
              <a:gd name="connsiteX62" fmla="*/ 880714 w 1713782"/>
              <a:gd name="connsiteY62" fmla="*/ 74602 h 1558456"/>
              <a:gd name="connsiteX63" fmla="*/ 874939 w 1713782"/>
              <a:gd name="connsiteY63" fmla="*/ 68699 h 1558456"/>
              <a:gd name="connsiteX64" fmla="*/ 869885 w 1713782"/>
              <a:gd name="connsiteY64" fmla="*/ 62796 h 1558456"/>
              <a:gd name="connsiteX65" fmla="*/ 859057 w 1713782"/>
              <a:gd name="connsiteY65" fmla="*/ 53613 h 1558456"/>
              <a:gd name="connsiteX66" fmla="*/ 850394 w 1713782"/>
              <a:gd name="connsiteY66" fmla="*/ 47710 h 1558456"/>
              <a:gd name="connsiteX67" fmla="*/ 840288 w 1713782"/>
              <a:gd name="connsiteY67" fmla="*/ 43118 h 1558456"/>
              <a:gd name="connsiteX68" fmla="*/ 834512 w 1713782"/>
              <a:gd name="connsiteY68" fmla="*/ 39183 h 1558456"/>
              <a:gd name="connsiteX69" fmla="*/ 828015 w 1713782"/>
              <a:gd name="connsiteY69" fmla="*/ 35247 h 1558456"/>
              <a:gd name="connsiteX70" fmla="*/ 822240 w 1713782"/>
              <a:gd name="connsiteY70" fmla="*/ 31312 h 1558456"/>
              <a:gd name="connsiteX71" fmla="*/ 817909 w 1713782"/>
              <a:gd name="connsiteY71" fmla="*/ 26064 h 1558456"/>
              <a:gd name="connsiteX72" fmla="*/ 815021 w 1713782"/>
              <a:gd name="connsiteY72" fmla="*/ 22129 h 1558456"/>
              <a:gd name="connsiteX73" fmla="*/ 812856 w 1713782"/>
              <a:gd name="connsiteY73" fmla="*/ 17537 h 1558456"/>
              <a:gd name="connsiteX74" fmla="*/ 811726 w 1713782"/>
              <a:gd name="connsiteY74" fmla="*/ 14458 h 1558456"/>
              <a:gd name="connsiteX75" fmla="*/ 812855 w 1713782"/>
              <a:gd name="connsiteY75" fmla="*/ 9839 h 1558456"/>
              <a:gd name="connsiteX76" fmla="*/ 815743 w 1713782"/>
              <a:gd name="connsiteY76" fmla="*/ 5247 h 1558456"/>
              <a:gd name="connsiteX77" fmla="*/ 821518 w 1713782"/>
              <a:gd name="connsiteY77" fmla="*/ 0 h 1558456"/>
              <a:gd name="connsiteX78" fmla="*/ 1428633 w 1713782"/>
              <a:gd name="connsiteY78" fmla="*/ 0 h 1558456"/>
              <a:gd name="connsiteX79" fmla="*/ 1428633 w 1713782"/>
              <a:gd name="connsiteY79" fmla="*/ 526045 h 1558456"/>
              <a:gd name="connsiteX80" fmla="*/ 1428633 w 1713782"/>
              <a:gd name="connsiteY80" fmla="*/ 533916 h 1558456"/>
              <a:gd name="connsiteX81" fmla="*/ 1430077 w 1713782"/>
              <a:gd name="connsiteY81" fmla="*/ 540475 h 1558456"/>
              <a:gd name="connsiteX82" fmla="*/ 1432243 w 1713782"/>
              <a:gd name="connsiteY82" fmla="*/ 546378 h 1558456"/>
              <a:gd name="connsiteX83" fmla="*/ 1435130 w 1713782"/>
              <a:gd name="connsiteY83" fmla="*/ 550969 h 1558456"/>
              <a:gd name="connsiteX84" fmla="*/ 1438740 w 1713782"/>
              <a:gd name="connsiteY84" fmla="*/ 554905 h 1558456"/>
              <a:gd name="connsiteX85" fmla="*/ 1441627 w 1713782"/>
              <a:gd name="connsiteY85" fmla="*/ 558185 h 1558456"/>
              <a:gd name="connsiteX86" fmla="*/ 1445959 w 1713782"/>
              <a:gd name="connsiteY86" fmla="*/ 560152 h 1558456"/>
              <a:gd name="connsiteX87" fmla="*/ 1450290 w 1713782"/>
              <a:gd name="connsiteY87" fmla="*/ 560808 h 1558456"/>
              <a:gd name="connsiteX88" fmla="*/ 1454621 w 1713782"/>
              <a:gd name="connsiteY88" fmla="*/ 560808 h 1558456"/>
              <a:gd name="connsiteX89" fmla="*/ 1460397 w 1713782"/>
              <a:gd name="connsiteY89" fmla="*/ 560152 h 1558456"/>
              <a:gd name="connsiteX90" fmla="*/ 1464728 w 1713782"/>
              <a:gd name="connsiteY90" fmla="*/ 558185 h 1558456"/>
              <a:gd name="connsiteX91" fmla="*/ 1465552 w 1713782"/>
              <a:gd name="connsiteY91" fmla="*/ 557650 h 1558456"/>
              <a:gd name="connsiteX92" fmla="*/ 1467615 w 1713782"/>
              <a:gd name="connsiteY92" fmla="*/ 557114 h 1558456"/>
              <a:gd name="connsiteX93" fmla="*/ 1471947 w 1713782"/>
              <a:gd name="connsiteY93" fmla="*/ 555146 h 1558456"/>
              <a:gd name="connsiteX94" fmla="*/ 1477723 w 1713782"/>
              <a:gd name="connsiteY94" fmla="*/ 552521 h 1558456"/>
              <a:gd name="connsiteX95" fmla="*/ 1482053 w 1713782"/>
              <a:gd name="connsiteY95" fmla="*/ 548583 h 1558456"/>
              <a:gd name="connsiteX96" fmla="*/ 1487106 w 1713782"/>
              <a:gd name="connsiteY96" fmla="*/ 543990 h 1558456"/>
              <a:gd name="connsiteX97" fmla="*/ 1491438 w 1713782"/>
              <a:gd name="connsiteY97" fmla="*/ 538084 h 1558456"/>
              <a:gd name="connsiteX98" fmla="*/ 1495769 w 1713782"/>
              <a:gd name="connsiteY98" fmla="*/ 532178 h 1558456"/>
              <a:gd name="connsiteX99" fmla="*/ 1501544 w 1713782"/>
              <a:gd name="connsiteY99" fmla="*/ 522990 h 1558456"/>
              <a:gd name="connsiteX100" fmla="*/ 1508042 w 1713782"/>
              <a:gd name="connsiteY100" fmla="*/ 515116 h 1558456"/>
              <a:gd name="connsiteX101" fmla="*/ 1517427 w 1713782"/>
              <a:gd name="connsiteY101" fmla="*/ 505273 h 1558456"/>
              <a:gd name="connsiteX102" fmla="*/ 1523924 w 1713782"/>
              <a:gd name="connsiteY102" fmla="*/ 500679 h 1558456"/>
              <a:gd name="connsiteX103" fmla="*/ 1530420 w 1713782"/>
              <a:gd name="connsiteY103" fmla="*/ 495429 h 1558456"/>
              <a:gd name="connsiteX104" fmla="*/ 1538362 w 1713782"/>
              <a:gd name="connsiteY104" fmla="*/ 490836 h 1558456"/>
              <a:gd name="connsiteX105" fmla="*/ 1546957 w 1713782"/>
              <a:gd name="connsiteY105" fmla="*/ 486929 h 1558456"/>
              <a:gd name="connsiteX106" fmla="*/ 1547746 w 1713782"/>
              <a:gd name="connsiteY106" fmla="*/ 486690 h 1558456"/>
              <a:gd name="connsiteX107" fmla="*/ 1558574 w 1713782"/>
              <a:gd name="connsiteY107" fmla="*/ 483410 h 1558456"/>
              <a:gd name="connsiteX108" fmla="*/ 1569403 w 1713782"/>
              <a:gd name="connsiteY108" fmla="*/ 481442 h 1558456"/>
              <a:gd name="connsiteX109" fmla="*/ 1580953 w 1713782"/>
              <a:gd name="connsiteY109" fmla="*/ 481442 h 1558456"/>
              <a:gd name="connsiteX110" fmla="*/ 1593947 w 1713782"/>
              <a:gd name="connsiteY110" fmla="*/ 481442 h 1558456"/>
              <a:gd name="connsiteX111" fmla="*/ 1607663 w 1713782"/>
              <a:gd name="connsiteY111" fmla="*/ 484722 h 1558456"/>
              <a:gd name="connsiteX112" fmla="*/ 1619936 w 1713782"/>
              <a:gd name="connsiteY112" fmla="*/ 488657 h 1558456"/>
              <a:gd name="connsiteX113" fmla="*/ 1632930 w 1713782"/>
              <a:gd name="connsiteY113" fmla="*/ 493249 h 1558456"/>
              <a:gd name="connsiteX114" fmla="*/ 1643758 w 1713782"/>
              <a:gd name="connsiteY114" fmla="*/ 499152 h 1558456"/>
              <a:gd name="connsiteX115" fmla="*/ 1655309 w 1713782"/>
              <a:gd name="connsiteY115" fmla="*/ 507023 h 1558456"/>
              <a:gd name="connsiteX116" fmla="*/ 1665415 w 1713782"/>
              <a:gd name="connsiteY116" fmla="*/ 516206 h 1558456"/>
              <a:gd name="connsiteX117" fmla="*/ 1674800 w 1713782"/>
              <a:gd name="connsiteY117" fmla="*/ 526045 h 1558456"/>
              <a:gd name="connsiteX118" fmla="*/ 1683463 w 1713782"/>
              <a:gd name="connsiteY118" fmla="*/ 535883 h 1558456"/>
              <a:gd name="connsiteX119" fmla="*/ 1690682 w 1713782"/>
              <a:gd name="connsiteY119" fmla="*/ 547690 h 1558456"/>
              <a:gd name="connsiteX120" fmla="*/ 1697179 w 1713782"/>
              <a:gd name="connsiteY120" fmla="*/ 560152 h 1558456"/>
              <a:gd name="connsiteX121" fmla="*/ 1702954 w 1713782"/>
              <a:gd name="connsiteY121" fmla="*/ 572615 h 1558456"/>
              <a:gd name="connsiteX122" fmla="*/ 1707285 w 1713782"/>
              <a:gd name="connsiteY122" fmla="*/ 586389 h 1558456"/>
              <a:gd name="connsiteX123" fmla="*/ 1711617 w 1713782"/>
              <a:gd name="connsiteY123" fmla="*/ 601475 h 1558456"/>
              <a:gd name="connsiteX124" fmla="*/ 1712338 w 1713782"/>
              <a:gd name="connsiteY124" fmla="*/ 615905 h 1558456"/>
              <a:gd name="connsiteX125" fmla="*/ 1713782 w 1713782"/>
              <a:gd name="connsiteY125" fmla="*/ 631647 h 1558456"/>
              <a:gd name="connsiteX126" fmla="*/ 1712338 w 1713782"/>
              <a:gd name="connsiteY126" fmla="*/ 647389 h 1558456"/>
              <a:gd name="connsiteX127" fmla="*/ 1711617 w 1713782"/>
              <a:gd name="connsiteY127" fmla="*/ 661819 h 1558456"/>
              <a:gd name="connsiteX128" fmla="*/ 1707285 w 1713782"/>
              <a:gd name="connsiteY128" fmla="*/ 676905 h 1558456"/>
              <a:gd name="connsiteX129" fmla="*/ 1702954 w 1713782"/>
              <a:gd name="connsiteY129" fmla="*/ 690680 h 1558456"/>
              <a:gd name="connsiteX130" fmla="*/ 1697179 w 1713782"/>
              <a:gd name="connsiteY130" fmla="*/ 703142 h 1558456"/>
              <a:gd name="connsiteX131" fmla="*/ 1690682 w 1713782"/>
              <a:gd name="connsiteY131" fmla="*/ 716260 h 1558456"/>
              <a:gd name="connsiteX132" fmla="*/ 1683463 w 1713782"/>
              <a:gd name="connsiteY132" fmla="*/ 728067 h 1558456"/>
              <a:gd name="connsiteX133" fmla="*/ 1674800 w 1713782"/>
              <a:gd name="connsiteY133" fmla="*/ 738561 h 1558456"/>
              <a:gd name="connsiteX134" fmla="*/ 1665415 w 1713782"/>
              <a:gd name="connsiteY134" fmla="*/ 748400 h 1558456"/>
              <a:gd name="connsiteX135" fmla="*/ 1655309 w 1713782"/>
              <a:gd name="connsiteY135" fmla="*/ 756271 h 1558456"/>
              <a:gd name="connsiteX136" fmla="*/ 1643758 w 1713782"/>
              <a:gd name="connsiteY136" fmla="*/ 764142 h 1558456"/>
              <a:gd name="connsiteX137" fmla="*/ 1632930 w 1713782"/>
              <a:gd name="connsiteY137" fmla="*/ 770045 h 1558456"/>
              <a:gd name="connsiteX138" fmla="*/ 1621981 w 1713782"/>
              <a:gd name="connsiteY138" fmla="*/ 775020 h 1558456"/>
              <a:gd name="connsiteX139" fmla="*/ 1616469 w 1713782"/>
              <a:gd name="connsiteY139" fmla="*/ 776690 h 1558456"/>
              <a:gd name="connsiteX140" fmla="*/ 1614364 w 1713782"/>
              <a:gd name="connsiteY140" fmla="*/ 777140 h 1558456"/>
              <a:gd name="connsiteX141" fmla="*/ 1602610 w 1713782"/>
              <a:gd name="connsiteY141" fmla="*/ 778921 h 1558456"/>
              <a:gd name="connsiteX142" fmla="*/ 1588894 w 1713782"/>
              <a:gd name="connsiteY142" fmla="*/ 780233 h 1558456"/>
              <a:gd name="connsiteX143" fmla="*/ 1576622 w 1713782"/>
              <a:gd name="connsiteY143" fmla="*/ 778921 h 1558456"/>
              <a:gd name="connsiteX144" fmla="*/ 1566516 w 1713782"/>
              <a:gd name="connsiteY144" fmla="*/ 776952 h 1558456"/>
              <a:gd name="connsiteX145" fmla="*/ 1556409 w 1713782"/>
              <a:gd name="connsiteY145" fmla="*/ 774983 h 1558456"/>
              <a:gd name="connsiteX146" fmla="*/ 1547025 w 1713782"/>
              <a:gd name="connsiteY146" fmla="*/ 771046 h 1558456"/>
              <a:gd name="connsiteX147" fmla="*/ 1538362 w 1713782"/>
              <a:gd name="connsiteY147" fmla="*/ 767109 h 1558456"/>
              <a:gd name="connsiteX148" fmla="*/ 1530420 w 1713782"/>
              <a:gd name="connsiteY148" fmla="*/ 763171 h 1558456"/>
              <a:gd name="connsiteX149" fmla="*/ 1523924 w 1713782"/>
              <a:gd name="connsiteY149" fmla="*/ 758578 h 1558456"/>
              <a:gd name="connsiteX150" fmla="*/ 1517427 w 1713782"/>
              <a:gd name="connsiteY150" fmla="*/ 753328 h 1558456"/>
              <a:gd name="connsiteX151" fmla="*/ 1508042 w 1713782"/>
              <a:gd name="connsiteY151" fmla="*/ 743484 h 1558456"/>
              <a:gd name="connsiteX152" fmla="*/ 1501544 w 1713782"/>
              <a:gd name="connsiteY152" fmla="*/ 734953 h 1558456"/>
              <a:gd name="connsiteX153" fmla="*/ 1495769 w 1713782"/>
              <a:gd name="connsiteY153" fmla="*/ 727079 h 1558456"/>
              <a:gd name="connsiteX154" fmla="*/ 1491438 w 1713782"/>
              <a:gd name="connsiteY154" fmla="*/ 720516 h 1558456"/>
              <a:gd name="connsiteX155" fmla="*/ 1487106 w 1713782"/>
              <a:gd name="connsiteY155" fmla="*/ 714610 h 1558456"/>
              <a:gd name="connsiteX156" fmla="*/ 1482053 w 1713782"/>
              <a:gd name="connsiteY156" fmla="*/ 709360 h 1558456"/>
              <a:gd name="connsiteX157" fmla="*/ 1477723 w 1713782"/>
              <a:gd name="connsiteY157" fmla="*/ 705423 h 1558456"/>
              <a:gd name="connsiteX158" fmla="*/ 1471947 w 1713782"/>
              <a:gd name="connsiteY158" fmla="*/ 702798 h 1558456"/>
              <a:gd name="connsiteX159" fmla="*/ 1467615 w 1713782"/>
              <a:gd name="connsiteY159" fmla="*/ 700829 h 1558456"/>
              <a:gd name="connsiteX160" fmla="*/ 1462562 w 1713782"/>
              <a:gd name="connsiteY160" fmla="*/ 700829 h 1558456"/>
              <a:gd name="connsiteX161" fmla="*/ 1458231 w 1713782"/>
              <a:gd name="connsiteY161" fmla="*/ 700829 h 1558456"/>
              <a:gd name="connsiteX162" fmla="*/ 1453900 w 1713782"/>
              <a:gd name="connsiteY162" fmla="*/ 701485 h 1558456"/>
              <a:gd name="connsiteX163" fmla="*/ 1451698 w 1713782"/>
              <a:gd name="connsiteY163" fmla="*/ 702486 h 1558456"/>
              <a:gd name="connsiteX164" fmla="*/ 1450290 w 1713782"/>
              <a:gd name="connsiteY164" fmla="*/ 702486 h 1558456"/>
              <a:gd name="connsiteX165" fmla="*/ 1445959 w 1713782"/>
              <a:gd name="connsiteY165" fmla="*/ 703142 h 1558456"/>
              <a:gd name="connsiteX166" fmla="*/ 1441627 w 1713782"/>
              <a:gd name="connsiteY166" fmla="*/ 705110 h 1558456"/>
              <a:gd name="connsiteX167" fmla="*/ 1438740 w 1713782"/>
              <a:gd name="connsiteY167" fmla="*/ 708389 h 1558456"/>
              <a:gd name="connsiteX168" fmla="*/ 1435130 w 1713782"/>
              <a:gd name="connsiteY168" fmla="*/ 712325 h 1558456"/>
              <a:gd name="connsiteX169" fmla="*/ 1432243 w 1713782"/>
              <a:gd name="connsiteY169" fmla="*/ 716916 h 1558456"/>
              <a:gd name="connsiteX170" fmla="*/ 1430077 w 1713782"/>
              <a:gd name="connsiteY170" fmla="*/ 722819 h 1558456"/>
              <a:gd name="connsiteX171" fmla="*/ 1428633 w 1713782"/>
              <a:gd name="connsiteY171" fmla="*/ 730034 h 1558456"/>
              <a:gd name="connsiteX172" fmla="*/ 1428633 w 1713782"/>
              <a:gd name="connsiteY172" fmla="*/ 737905 h 1558456"/>
              <a:gd name="connsiteX173" fmla="*/ 1428633 w 1713782"/>
              <a:gd name="connsiteY173" fmla="*/ 1298058 h 1558456"/>
              <a:gd name="connsiteX174" fmla="*/ 848950 w 1713782"/>
              <a:gd name="connsiteY174" fmla="*/ 1298058 h 1558456"/>
              <a:gd name="connsiteX175" fmla="*/ 841731 w 1713782"/>
              <a:gd name="connsiteY175" fmla="*/ 1299369 h 1558456"/>
              <a:gd name="connsiteX176" fmla="*/ 834512 w 1713782"/>
              <a:gd name="connsiteY176" fmla="*/ 1300025 h 1558456"/>
              <a:gd name="connsiteX177" fmla="*/ 828015 w 1713782"/>
              <a:gd name="connsiteY177" fmla="*/ 1301993 h 1558456"/>
              <a:gd name="connsiteX178" fmla="*/ 822240 w 1713782"/>
              <a:gd name="connsiteY178" fmla="*/ 1303961 h 1558456"/>
              <a:gd name="connsiteX179" fmla="*/ 817909 w 1713782"/>
              <a:gd name="connsiteY179" fmla="*/ 1307240 h 1558456"/>
              <a:gd name="connsiteX180" fmla="*/ 815021 w 1713782"/>
              <a:gd name="connsiteY180" fmla="*/ 1311176 h 1558456"/>
              <a:gd name="connsiteX181" fmla="*/ 812855 w 1713782"/>
              <a:gd name="connsiteY181" fmla="*/ 1313800 h 1558456"/>
              <a:gd name="connsiteX182" fmla="*/ 811412 w 1713782"/>
              <a:gd name="connsiteY182" fmla="*/ 1317735 h 1558456"/>
              <a:gd name="connsiteX183" fmla="*/ 811412 w 1713782"/>
              <a:gd name="connsiteY183" fmla="*/ 1322982 h 1558456"/>
              <a:gd name="connsiteX184" fmla="*/ 812855 w 1713782"/>
              <a:gd name="connsiteY184" fmla="*/ 1326918 h 1558456"/>
              <a:gd name="connsiteX185" fmla="*/ 813898 w 1713782"/>
              <a:gd name="connsiteY185" fmla="*/ 1329129 h 1558456"/>
              <a:gd name="connsiteX186" fmla="*/ 813197 w 1713782"/>
              <a:gd name="connsiteY186" fmla="*/ 1330404 h 1558456"/>
              <a:gd name="connsiteX187" fmla="*/ 811752 w 1713782"/>
              <a:gd name="connsiteY187" fmla="*/ 1334347 h 1558456"/>
              <a:gd name="connsiteX188" fmla="*/ 811752 w 1713782"/>
              <a:gd name="connsiteY188" fmla="*/ 1338290 h 1558456"/>
              <a:gd name="connsiteX189" fmla="*/ 813197 w 1713782"/>
              <a:gd name="connsiteY189" fmla="*/ 1342889 h 1558456"/>
              <a:gd name="connsiteX190" fmla="*/ 815363 w 1713782"/>
              <a:gd name="connsiteY190" fmla="*/ 1346832 h 1558456"/>
              <a:gd name="connsiteX191" fmla="*/ 818252 w 1713782"/>
              <a:gd name="connsiteY191" fmla="*/ 1352089 h 1558456"/>
              <a:gd name="connsiteX192" fmla="*/ 822585 w 1713782"/>
              <a:gd name="connsiteY192" fmla="*/ 1356032 h 1558456"/>
              <a:gd name="connsiteX193" fmla="*/ 828363 w 1713782"/>
              <a:gd name="connsiteY193" fmla="*/ 1360632 h 1558456"/>
              <a:gd name="connsiteX194" fmla="*/ 834863 w 1713782"/>
              <a:gd name="connsiteY194" fmla="*/ 1364575 h 1558456"/>
              <a:gd name="connsiteX195" fmla="*/ 840640 w 1713782"/>
              <a:gd name="connsiteY195" fmla="*/ 1367860 h 1558456"/>
              <a:gd name="connsiteX196" fmla="*/ 850751 w 1713782"/>
              <a:gd name="connsiteY196" fmla="*/ 1372460 h 1558456"/>
              <a:gd name="connsiteX197" fmla="*/ 859418 w 1713782"/>
              <a:gd name="connsiteY197" fmla="*/ 1379689 h 1558456"/>
              <a:gd name="connsiteX198" fmla="*/ 870251 w 1713782"/>
              <a:gd name="connsiteY198" fmla="*/ 1388232 h 1558456"/>
              <a:gd name="connsiteX199" fmla="*/ 875306 w 1713782"/>
              <a:gd name="connsiteY199" fmla="*/ 1394146 h 1558456"/>
              <a:gd name="connsiteX200" fmla="*/ 881084 w 1713782"/>
              <a:gd name="connsiteY200" fmla="*/ 1400060 h 1558456"/>
              <a:gd name="connsiteX201" fmla="*/ 886139 w 1713782"/>
              <a:gd name="connsiteY201" fmla="*/ 1406631 h 1558456"/>
              <a:gd name="connsiteX202" fmla="*/ 890472 w 1713782"/>
              <a:gd name="connsiteY202" fmla="*/ 1414517 h 1558456"/>
              <a:gd name="connsiteX203" fmla="*/ 894083 w 1713782"/>
              <a:gd name="connsiteY203" fmla="*/ 1422402 h 1558456"/>
              <a:gd name="connsiteX204" fmla="*/ 896972 w 1713782"/>
              <a:gd name="connsiteY204" fmla="*/ 1432259 h 1558456"/>
              <a:gd name="connsiteX205" fmla="*/ 898588 w 1713782"/>
              <a:gd name="connsiteY205" fmla="*/ 1439608 h 1558456"/>
              <a:gd name="connsiteX206" fmla="*/ 898039 w 1713782"/>
              <a:gd name="connsiteY206" fmla="*/ 1449574 h 1558456"/>
              <a:gd name="connsiteX207" fmla="*/ 895874 w 1713782"/>
              <a:gd name="connsiteY207" fmla="*/ 1461381 h 1558456"/>
              <a:gd name="connsiteX208" fmla="*/ 891542 w 1713782"/>
              <a:gd name="connsiteY208" fmla="*/ 1473187 h 1558456"/>
              <a:gd name="connsiteX209" fmla="*/ 885767 w 1713782"/>
              <a:gd name="connsiteY209" fmla="*/ 1483682 h 1558456"/>
              <a:gd name="connsiteX210" fmla="*/ 879270 w 1713782"/>
              <a:gd name="connsiteY210" fmla="*/ 1494176 h 1558456"/>
              <a:gd name="connsiteX211" fmla="*/ 870607 w 1713782"/>
              <a:gd name="connsiteY211" fmla="*/ 1504015 h 1558456"/>
              <a:gd name="connsiteX212" fmla="*/ 861223 w 1713782"/>
              <a:gd name="connsiteY212" fmla="*/ 1513854 h 1558456"/>
              <a:gd name="connsiteX213" fmla="*/ 850394 w 1713782"/>
              <a:gd name="connsiteY213" fmla="*/ 1523037 h 1558456"/>
              <a:gd name="connsiteX214" fmla="*/ 838122 w 1713782"/>
              <a:gd name="connsiteY214" fmla="*/ 1529596 h 1558456"/>
              <a:gd name="connsiteX215" fmla="*/ 826572 w 1713782"/>
              <a:gd name="connsiteY215" fmla="*/ 1537467 h 1558456"/>
              <a:gd name="connsiteX216" fmla="*/ 812855 w 1713782"/>
              <a:gd name="connsiteY216" fmla="*/ 1543370 h 1558456"/>
              <a:gd name="connsiteX217" fmla="*/ 797696 w 1713782"/>
              <a:gd name="connsiteY217" fmla="*/ 1548617 h 1558456"/>
              <a:gd name="connsiteX218" fmla="*/ 782536 w 1713782"/>
              <a:gd name="connsiteY218" fmla="*/ 1552553 h 1558456"/>
              <a:gd name="connsiteX219" fmla="*/ 767376 w 1713782"/>
              <a:gd name="connsiteY219" fmla="*/ 1555177 h 1558456"/>
              <a:gd name="connsiteX220" fmla="*/ 750050 w 1713782"/>
              <a:gd name="connsiteY220" fmla="*/ 1557144 h 1558456"/>
              <a:gd name="connsiteX221" fmla="*/ 733447 w 1713782"/>
              <a:gd name="connsiteY221" fmla="*/ 1558456 h 1558456"/>
              <a:gd name="connsiteX222" fmla="*/ 716843 w 1713782"/>
              <a:gd name="connsiteY222" fmla="*/ 1557144 h 1558456"/>
              <a:gd name="connsiteX223" fmla="*/ 700240 w 1713782"/>
              <a:gd name="connsiteY223" fmla="*/ 1555177 h 1558456"/>
              <a:gd name="connsiteX224" fmla="*/ 684358 w 1713782"/>
              <a:gd name="connsiteY224" fmla="*/ 1552553 h 1558456"/>
              <a:gd name="connsiteX225" fmla="*/ 669198 w 1713782"/>
              <a:gd name="connsiteY225" fmla="*/ 1548617 h 1558456"/>
              <a:gd name="connsiteX226" fmla="*/ 654760 w 1713782"/>
              <a:gd name="connsiteY226" fmla="*/ 1543370 h 1558456"/>
              <a:gd name="connsiteX227" fmla="*/ 641044 w 1713782"/>
              <a:gd name="connsiteY227" fmla="*/ 1537467 h 1558456"/>
              <a:gd name="connsiteX228" fmla="*/ 628050 w 1713782"/>
              <a:gd name="connsiteY228" fmla="*/ 1529596 h 1558456"/>
              <a:gd name="connsiteX229" fmla="*/ 616500 w 1713782"/>
              <a:gd name="connsiteY229" fmla="*/ 1523037 h 1558456"/>
              <a:gd name="connsiteX230" fmla="*/ 605671 w 1713782"/>
              <a:gd name="connsiteY230" fmla="*/ 1513854 h 1558456"/>
              <a:gd name="connsiteX231" fmla="*/ 597008 w 1713782"/>
              <a:gd name="connsiteY231" fmla="*/ 1504015 h 1558456"/>
              <a:gd name="connsiteX232" fmla="*/ 588346 w 1713782"/>
              <a:gd name="connsiteY232" fmla="*/ 1494176 h 1558456"/>
              <a:gd name="connsiteX233" fmla="*/ 580405 w 1713782"/>
              <a:gd name="connsiteY233" fmla="*/ 1483682 h 1558456"/>
              <a:gd name="connsiteX234" fmla="*/ 575352 w 1713782"/>
              <a:gd name="connsiteY234" fmla="*/ 1473187 h 1558456"/>
              <a:gd name="connsiteX235" fmla="*/ 571020 w 1713782"/>
              <a:gd name="connsiteY235" fmla="*/ 1461381 h 1558456"/>
              <a:gd name="connsiteX236" fmla="*/ 568855 w 1713782"/>
              <a:gd name="connsiteY236" fmla="*/ 1449574 h 1558456"/>
              <a:gd name="connsiteX237" fmla="*/ 568521 w 1713782"/>
              <a:gd name="connsiteY237" fmla="*/ 1446541 h 1558456"/>
              <a:gd name="connsiteX238" fmla="*/ 569093 w 1713782"/>
              <a:gd name="connsiteY238" fmla="*/ 1442116 h 1558456"/>
              <a:gd name="connsiteX239" fmla="*/ 571260 w 1713782"/>
              <a:gd name="connsiteY239" fmla="*/ 1432259 h 1558456"/>
              <a:gd name="connsiteX240" fmla="*/ 573426 w 1713782"/>
              <a:gd name="connsiteY240" fmla="*/ 1422402 h 1558456"/>
              <a:gd name="connsiteX241" fmla="*/ 577760 w 1713782"/>
              <a:gd name="connsiteY241" fmla="*/ 1414517 h 1558456"/>
              <a:gd name="connsiteX242" fmla="*/ 582093 w 1713782"/>
              <a:gd name="connsiteY242" fmla="*/ 1406631 h 1558456"/>
              <a:gd name="connsiteX243" fmla="*/ 586426 w 1713782"/>
              <a:gd name="connsiteY243" fmla="*/ 1400060 h 1558456"/>
              <a:gd name="connsiteX244" fmla="*/ 591481 w 1713782"/>
              <a:gd name="connsiteY244" fmla="*/ 1394146 h 1558456"/>
              <a:gd name="connsiteX245" fmla="*/ 597259 w 1713782"/>
              <a:gd name="connsiteY245" fmla="*/ 1388232 h 1558456"/>
              <a:gd name="connsiteX246" fmla="*/ 608092 w 1713782"/>
              <a:gd name="connsiteY246" fmla="*/ 1379689 h 1558456"/>
              <a:gd name="connsiteX247" fmla="*/ 617481 w 1713782"/>
              <a:gd name="connsiteY247" fmla="*/ 1372460 h 1558456"/>
              <a:gd name="connsiteX248" fmla="*/ 626147 w 1713782"/>
              <a:gd name="connsiteY248" fmla="*/ 1367860 h 1558456"/>
              <a:gd name="connsiteX249" fmla="*/ 633369 w 1713782"/>
              <a:gd name="connsiteY249" fmla="*/ 1364575 h 1558456"/>
              <a:gd name="connsiteX250" fmla="*/ 639869 w 1713782"/>
              <a:gd name="connsiteY250" fmla="*/ 1360632 h 1558456"/>
              <a:gd name="connsiteX251" fmla="*/ 645646 w 1713782"/>
              <a:gd name="connsiteY251" fmla="*/ 1356032 h 1558456"/>
              <a:gd name="connsiteX252" fmla="*/ 649980 w 1713782"/>
              <a:gd name="connsiteY252" fmla="*/ 1352089 h 1558456"/>
              <a:gd name="connsiteX253" fmla="*/ 652868 w 1713782"/>
              <a:gd name="connsiteY253" fmla="*/ 1346832 h 1558456"/>
              <a:gd name="connsiteX254" fmla="*/ 655035 w 1713782"/>
              <a:gd name="connsiteY254" fmla="*/ 1342889 h 1558456"/>
              <a:gd name="connsiteX255" fmla="*/ 655035 w 1713782"/>
              <a:gd name="connsiteY255" fmla="*/ 1338290 h 1558456"/>
              <a:gd name="connsiteX256" fmla="*/ 655035 w 1713782"/>
              <a:gd name="connsiteY256" fmla="*/ 1334347 h 1558456"/>
              <a:gd name="connsiteX257" fmla="*/ 654313 w 1713782"/>
              <a:gd name="connsiteY257" fmla="*/ 1330404 h 1558456"/>
              <a:gd name="connsiteX258" fmla="*/ 653669 w 1713782"/>
              <a:gd name="connsiteY258" fmla="*/ 1329232 h 1558456"/>
              <a:gd name="connsiteX259" fmla="*/ 654760 w 1713782"/>
              <a:gd name="connsiteY259" fmla="*/ 1326918 h 1558456"/>
              <a:gd name="connsiteX260" fmla="*/ 654760 w 1713782"/>
              <a:gd name="connsiteY260" fmla="*/ 1322982 h 1558456"/>
              <a:gd name="connsiteX261" fmla="*/ 654760 w 1713782"/>
              <a:gd name="connsiteY261" fmla="*/ 1317735 h 1558456"/>
              <a:gd name="connsiteX262" fmla="*/ 654038 w 1713782"/>
              <a:gd name="connsiteY262" fmla="*/ 1313800 h 1558456"/>
              <a:gd name="connsiteX263" fmla="*/ 651873 w 1713782"/>
              <a:gd name="connsiteY263" fmla="*/ 1311176 h 1558456"/>
              <a:gd name="connsiteX264" fmla="*/ 648263 w 1713782"/>
              <a:gd name="connsiteY264" fmla="*/ 1307240 h 1558456"/>
              <a:gd name="connsiteX265" fmla="*/ 643932 w 1713782"/>
              <a:gd name="connsiteY265" fmla="*/ 1303961 h 1558456"/>
              <a:gd name="connsiteX266" fmla="*/ 639600 w 1713782"/>
              <a:gd name="connsiteY266" fmla="*/ 1301993 h 1558456"/>
              <a:gd name="connsiteX267" fmla="*/ 633103 w 1713782"/>
              <a:gd name="connsiteY267" fmla="*/ 1300025 h 1558456"/>
              <a:gd name="connsiteX268" fmla="*/ 625884 w 1713782"/>
              <a:gd name="connsiteY268" fmla="*/ 1299369 h 1558456"/>
              <a:gd name="connsiteX269" fmla="*/ 617222 w 1713782"/>
              <a:gd name="connsiteY269" fmla="*/ 1298058 h 1558456"/>
              <a:gd name="connsiteX270" fmla="*/ 0 w 1713782"/>
              <a:gd name="connsiteY270" fmla="*/ 1298058 h 1558456"/>
              <a:gd name="connsiteX271" fmla="*/ 0 w 1713782"/>
              <a:gd name="connsiteY271" fmla="*/ 0 h 155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1713782" h="1558456">
                <a:moveTo>
                  <a:pt x="0" y="0"/>
                </a:moveTo>
                <a:lnTo>
                  <a:pt x="646097" y="0"/>
                </a:lnTo>
                <a:lnTo>
                  <a:pt x="651873" y="5247"/>
                </a:lnTo>
                <a:lnTo>
                  <a:pt x="654760" y="9839"/>
                </a:lnTo>
                <a:lnTo>
                  <a:pt x="654760" y="13602"/>
                </a:lnTo>
                <a:lnTo>
                  <a:pt x="654760" y="17537"/>
                </a:lnTo>
                <a:lnTo>
                  <a:pt x="652595" y="22129"/>
                </a:lnTo>
                <a:lnTo>
                  <a:pt x="649707" y="26064"/>
                </a:lnTo>
                <a:lnTo>
                  <a:pt x="645376" y="31312"/>
                </a:lnTo>
                <a:lnTo>
                  <a:pt x="639601" y="35247"/>
                </a:lnTo>
                <a:lnTo>
                  <a:pt x="633103" y="39183"/>
                </a:lnTo>
                <a:lnTo>
                  <a:pt x="625884" y="43118"/>
                </a:lnTo>
                <a:lnTo>
                  <a:pt x="617222" y="47710"/>
                </a:lnTo>
                <a:lnTo>
                  <a:pt x="607837" y="53613"/>
                </a:lnTo>
                <a:lnTo>
                  <a:pt x="597009" y="62796"/>
                </a:lnTo>
                <a:lnTo>
                  <a:pt x="591233" y="68699"/>
                </a:lnTo>
                <a:lnTo>
                  <a:pt x="586180" y="74602"/>
                </a:lnTo>
                <a:lnTo>
                  <a:pt x="581849" y="81817"/>
                </a:lnTo>
                <a:lnTo>
                  <a:pt x="577517" y="89032"/>
                </a:lnTo>
                <a:lnTo>
                  <a:pt x="573186" y="97559"/>
                </a:lnTo>
                <a:lnTo>
                  <a:pt x="571020" y="106742"/>
                </a:lnTo>
                <a:lnTo>
                  <a:pt x="568855" y="116581"/>
                </a:lnTo>
                <a:lnTo>
                  <a:pt x="567411" y="127075"/>
                </a:lnTo>
                <a:lnTo>
                  <a:pt x="568855" y="140194"/>
                </a:lnTo>
                <a:lnTo>
                  <a:pt x="568855" y="144302"/>
                </a:lnTo>
                <a:lnTo>
                  <a:pt x="571742" y="156108"/>
                </a:lnTo>
                <a:lnTo>
                  <a:pt x="575352" y="167915"/>
                </a:lnTo>
                <a:lnTo>
                  <a:pt x="581849" y="178409"/>
                </a:lnTo>
                <a:lnTo>
                  <a:pt x="588346" y="189560"/>
                </a:lnTo>
                <a:lnTo>
                  <a:pt x="597008" y="199399"/>
                </a:lnTo>
                <a:lnTo>
                  <a:pt x="606393" y="209237"/>
                </a:lnTo>
                <a:lnTo>
                  <a:pt x="617222" y="217108"/>
                </a:lnTo>
                <a:lnTo>
                  <a:pt x="628050" y="224979"/>
                </a:lnTo>
                <a:lnTo>
                  <a:pt x="641044" y="231538"/>
                </a:lnTo>
                <a:lnTo>
                  <a:pt x="654760" y="238753"/>
                </a:lnTo>
                <a:lnTo>
                  <a:pt x="669198" y="243345"/>
                </a:lnTo>
                <a:lnTo>
                  <a:pt x="684358" y="247280"/>
                </a:lnTo>
                <a:lnTo>
                  <a:pt x="700240" y="250560"/>
                </a:lnTo>
                <a:lnTo>
                  <a:pt x="716843" y="252528"/>
                </a:lnTo>
                <a:lnTo>
                  <a:pt x="733447" y="253184"/>
                </a:lnTo>
                <a:lnTo>
                  <a:pt x="750772" y="252528"/>
                </a:lnTo>
                <a:lnTo>
                  <a:pt x="767376" y="250560"/>
                </a:lnTo>
                <a:lnTo>
                  <a:pt x="783258" y="247280"/>
                </a:lnTo>
                <a:lnTo>
                  <a:pt x="798418" y="243345"/>
                </a:lnTo>
                <a:lnTo>
                  <a:pt x="812855" y="238753"/>
                </a:lnTo>
                <a:lnTo>
                  <a:pt x="826572" y="231538"/>
                </a:lnTo>
                <a:lnTo>
                  <a:pt x="839566" y="224979"/>
                </a:lnTo>
                <a:lnTo>
                  <a:pt x="851116" y="217108"/>
                </a:lnTo>
                <a:lnTo>
                  <a:pt x="861223" y="209237"/>
                </a:lnTo>
                <a:lnTo>
                  <a:pt x="870607" y="199399"/>
                </a:lnTo>
                <a:lnTo>
                  <a:pt x="879270" y="189560"/>
                </a:lnTo>
                <a:lnTo>
                  <a:pt x="885767" y="178409"/>
                </a:lnTo>
                <a:lnTo>
                  <a:pt x="892264" y="167915"/>
                </a:lnTo>
                <a:lnTo>
                  <a:pt x="895874" y="156108"/>
                </a:lnTo>
                <a:lnTo>
                  <a:pt x="898761" y="144302"/>
                </a:lnTo>
                <a:lnTo>
                  <a:pt x="900205" y="131839"/>
                </a:lnTo>
                <a:lnTo>
                  <a:pt x="898761" y="120689"/>
                </a:lnTo>
                <a:lnTo>
                  <a:pt x="898761" y="116581"/>
                </a:lnTo>
                <a:lnTo>
                  <a:pt x="896595" y="106742"/>
                </a:lnTo>
                <a:lnTo>
                  <a:pt x="893708" y="97559"/>
                </a:lnTo>
                <a:lnTo>
                  <a:pt x="890098" y="89032"/>
                </a:lnTo>
                <a:lnTo>
                  <a:pt x="885767" y="81817"/>
                </a:lnTo>
                <a:lnTo>
                  <a:pt x="880714" y="74602"/>
                </a:lnTo>
                <a:lnTo>
                  <a:pt x="874939" y="68699"/>
                </a:lnTo>
                <a:lnTo>
                  <a:pt x="869885" y="62796"/>
                </a:lnTo>
                <a:lnTo>
                  <a:pt x="859057" y="53613"/>
                </a:lnTo>
                <a:lnTo>
                  <a:pt x="850394" y="47710"/>
                </a:lnTo>
                <a:lnTo>
                  <a:pt x="840288" y="43118"/>
                </a:lnTo>
                <a:lnTo>
                  <a:pt x="834512" y="39183"/>
                </a:lnTo>
                <a:lnTo>
                  <a:pt x="828015" y="35247"/>
                </a:lnTo>
                <a:lnTo>
                  <a:pt x="822240" y="31312"/>
                </a:lnTo>
                <a:lnTo>
                  <a:pt x="817909" y="26064"/>
                </a:lnTo>
                <a:lnTo>
                  <a:pt x="815021" y="22129"/>
                </a:lnTo>
                <a:lnTo>
                  <a:pt x="812856" y="17537"/>
                </a:lnTo>
                <a:lnTo>
                  <a:pt x="811726" y="14458"/>
                </a:lnTo>
                <a:lnTo>
                  <a:pt x="812855" y="9839"/>
                </a:lnTo>
                <a:lnTo>
                  <a:pt x="815743" y="5247"/>
                </a:lnTo>
                <a:lnTo>
                  <a:pt x="821518" y="0"/>
                </a:lnTo>
                <a:lnTo>
                  <a:pt x="1428633" y="0"/>
                </a:lnTo>
                <a:lnTo>
                  <a:pt x="1428633" y="526045"/>
                </a:lnTo>
                <a:lnTo>
                  <a:pt x="1428633" y="533916"/>
                </a:lnTo>
                <a:lnTo>
                  <a:pt x="1430077" y="540475"/>
                </a:lnTo>
                <a:lnTo>
                  <a:pt x="1432243" y="546378"/>
                </a:lnTo>
                <a:lnTo>
                  <a:pt x="1435130" y="550969"/>
                </a:lnTo>
                <a:lnTo>
                  <a:pt x="1438740" y="554905"/>
                </a:lnTo>
                <a:lnTo>
                  <a:pt x="1441627" y="558185"/>
                </a:lnTo>
                <a:lnTo>
                  <a:pt x="1445959" y="560152"/>
                </a:lnTo>
                <a:lnTo>
                  <a:pt x="1450290" y="560808"/>
                </a:lnTo>
                <a:lnTo>
                  <a:pt x="1454621" y="560808"/>
                </a:lnTo>
                <a:lnTo>
                  <a:pt x="1460397" y="560152"/>
                </a:lnTo>
                <a:lnTo>
                  <a:pt x="1464728" y="558185"/>
                </a:lnTo>
                <a:lnTo>
                  <a:pt x="1465552" y="557650"/>
                </a:lnTo>
                <a:lnTo>
                  <a:pt x="1467615" y="557114"/>
                </a:lnTo>
                <a:lnTo>
                  <a:pt x="1471947" y="555146"/>
                </a:lnTo>
                <a:lnTo>
                  <a:pt x="1477723" y="552521"/>
                </a:lnTo>
                <a:lnTo>
                  <a:pt x="1482053" y="548583"/>
                </a:lnTo>
                <a:lnTo>
                  <a:pt x="1487106" y="543990"/>
                </a:lnTo>
                <a:lnTo>
                  <a:pt x="1491438" y="538084"/>
                </a:lnTo>
                <a:lnTo>
                  <a:pt x="1495769" y="532178"/>
                </a:lnTo>
                <a:lnTo>
                  <a:pt x="1501544" y="522990"/>
                </a:lnTo>
                <a:lnTo>
                  <a:pt x="1508042" y="515116"/>
                </a:lnTo>
                <a:lnTo>
                  <a:pt x="1517427" y="505273"/>
                </a:lnTo>
                <a:lnTo>
                  <a:pt x="1523924" y="500679"/>
                </a:lnTo>
                <a:lnTo>
                  <a:pt x="1530420" y="495429"/>
                </a:lnTo>
                <a:lnTo>
                  <a:pt x="1538362" y="490836"/>
                </a:lnTo>
                <a:lnTo>
                  <a:pt x="1546957" y="486929"/>
                </a:lnTo>
                <a:lnTo>
                  <a:pt x="1547746" y="486690"/>
                </a:lnTo>
                <a:lnTo>
                  <a:pt x="1558574" y="483410"/>
                </a:lnTo>
                <a:lnTo>
                  <a:pt x="1569403" y="481442"/>
                </a:lnTo>
                <a:lnTo>
                  <a:pt x="1580953" y="481442"/>
                </a:lnTo>
                <a:lnTo>
                  <a:pt x="1593947" y="481442"/>
                </a:lnTo>
                <a:lnTo>
                  <a:pt x="1607663" y="484722"/>
                </a:lnTo>
                <a:lnTo>
                  <a:pt x="1619936" y="488657"/>
                </a:lnTo>
                <a:lnTo>
                  <a:pt x="1632930" y="493249"/>
                </a:lnTo>
                <a:lnTo>
                  <a:pt x="1643758" y="499152"/>
                </a:lnTo>
                <a:lnTo>
                  <a:pt x="1655309" y="507023"/>
                </a:lnTo>
                <a:lnTo>
                  <a:pt x="1665415" y="516206"/>
                </a:lnTo>
                <a:lnTo>
                  <a:pt x="1674800" y="526045"/>
                </a:lnTo>
                <a:lnTo>
                  <a:pt x="1683463" y="535883"/>
                </a:lnTo>
                <a:lnTo>
                  <a:pt x="1690682" y="547690"/>
                </a:lnTo>
                <a:lnTo>
                  <a:pt x="1697179" y="560152"/>
                </a:lnTo>
                <a:lnTo>
                  <a:pt x="1702954" y="572615"/>
                </a:lnTo>
                <a:lnTo>
                  <a:pt x="1707285" y="586389"/>
                </a:lnTo>
                <a:lnTo>
                  <a:pt x="1711617" y="601475"/>
                </a:lnTo>
                <a:lnTo>
                  <a:pt x="1712338" y="615905"/>
                </a:lnTo>
                <a:lnTo>
                  <a:pt x="1713782" y="631647"/>
                </a:lnTo>
                <a:lnTo>
                  <a:pt x="1712338" y="647389"/>
                </a:lnTo>
                <a:lnTo>
                  <a:pt x="1711617" y="661819"/>
                </a:lnTo>
                <a:lnTo>
                  <a:pt x="1707285" y="676905"/>
                </a:lnTo>
                <a:lnTo>
                  <a:pt x="1702954" y="690680"/>
                </a:lnTo>
                <a:lnTo>
                  <a:pt x="1697179" y="703142"/>
                </a:lnTo>
                <a:lnTo>
                  <a:pt x="1690682" y="716260"/>
                </a:lnTo>
                <a:lnTo>
                  <a:pt x="1683463" y="728067"/>
                </a:lnTo>
                <a:lnTo>
                  <a:pt x="1674800" y="738561"/>
                </a:lnTo>
                <a:lnTo>
                  <a:pt x="1665415" y="748400"/>
                </a:lnTo>
                <a:lnTo>
                  <a:pt x="1655309" y="756271"/>
                </a:lnTo>
                <a:lnTo>
                  <a:pt x="1643758" y="764142"/>
                </a:lnTo>
                <a:lnTo>
                  <a:pt x="1632930" y="770045"/>
                </a:lnTo>
                <a:lnTo>
                  <a:pt x="1621981" y="775020"/>
                </a:lnTo>
                <a:lnTo>
                  <a:pt x="1616469" y="776690"/>
                </a:lnTo>
                <a:lnTo>
                  <a:pt x="1614364" y="777140"/>
                </a:lnTo>
                <a:lnTo>
                  <a:pt x="1602610" y="778921"/>
                </a:lnTo>
                <a:lnTo>
                  <a:pt x="1588894" y="780233"/>
                </a:lnTo>
                <a:lnTo>
                  <a:pt x="1576622" y="778921"/>
                </a:lnTo>
                <a:lnTo>
                  <a:pt x="1566516" y="776952"/>
                </a:lnTo>
                <a:lnTo>
                  <a:pt x="1556409" y="774983"/>
                </a:lnTo>
                <a:lnTo>
                  <a:pt x="1547025" y="771046"/>
                </a:lnTo>
                <a:lnTo>
                  <a:pt x="1538362" y="767109"/>
                </a:lnTo>
                <a:lnTo>
                  <a:pt x="1530420" y="763171"/>
                </a:lnTo>
                <a:lnTo>
                  <a:pt x="1523924" y="758578"/>
                </a:lnTo>
                <a:lnTo>
                  <a:pt x="1517427" y="753328"/>
                </a:lnTo>
                <a:lnTo>
                  <a:pt x="1508042" y="743484"/>
                </a:lnTo>
                <a:lnTo>
                  <a:pt x="1501544" y="734953"/>
                </a:lnTo>
                <a:lnTo>
                  <a:pt x="1495769" y="727079"/>
                </a:lnTo>
                <a:lnTo>
                  <a:pt x="1491438" y="720516"/>
                </a:lnTo>
                <a:lnTo>
                  <a:pt x="1487106" y="714610"/>
                </a:lnTo>
                <a:lnTo>
                  <a:pt x="1482053" y="709360"/>
                </a:lnTo>
                <a:lnTo>
                  <a:pt x="1477723" y="705423"/>
                </a:lnTo>
                <a:lnTo>
                  <a:pt x="1471947" y="702798"/>
                </a:lnTo>
                <a:lnTo>
                  <a:pt x="1467615" y="700829"/>
                </a:lnTo>
                <a:lnTo>
                  <a:pt x="1462562" y="700829"/>
                </a:lnTo>
                <a:lnTo>
                  <a:pt x="1458231" y="700829"/>
                </a:lnTo>
                <a:lnTo>
                  <a:pt x="1453900" y="701485"/>
                </a:lnTo>
                <a:lnTo>
                  <a:pt x="1451698" y="702486"/>
                </a:lnTo>
                <a:lnTo>
                  <a:pt x="1450290" y="702486"/>
                </a:lnTo>
                <a:lnTo>
                  <a:pt x="1445959" y="703142"/>
                </a:lnTo>
                <a:lnTo>
                  <a:pt x="1441627" y="705110"/>
                </a:lnTo>
                <a:lnTo>
                  <a:pt x="1438740" y="708389"/>
                </a:lnTo>
                <a:lnTo>
                  <a:pt x="1435130" y="712325"/>
                </a:lnTo>
                <a:lnTo>
                  <a:pt x="1432243" y="716916"/>
                </a:lnTo>
                <a:lnTo>
                  <a:pt x="1430077" y="722819"/>
                </a:lnTo>
                <a:lnTo>
                  <a:pt x="1428633" y="730034"/>
                </a:lnTo>
                <a:lnTo>
                  <a:pt x="1428633" y="737905"/>
                </a:lnTo>
                <a:lnTo>
                  <a:pt x="1428633" y="1298058"/>
                </a:lnTo>
                <a:lnTo>
                  <a:pt x="848950" y="1298058"/>
                </a:lnTo>
                <a:lnTo>
                  <a:pt x="841731" y="1299369"/>
                </a:lnTo>
                <a:lnTo>
                  <a:pt x="834512" y="1300025"/>
                </a:lnTo>
                <a:lnTo>
                  <a:pt x="828015" y="1301993"/>
                </a:lnTo>
                <a:lnTo>
                  <a:pt x="822240" y="1303961"/>
                </a:lnTo>
                <a:lnTo>
                  <a:pt x="817909" y="1307240"/>
                </a:lnTo>
                <a:lnTo>
                  <a:pt x="815021" y="1311176"/>
                </a:lnTo>
                <a:lnTo>
                  <a:pt x="812855" y="1313800"/>
                </a:lnTo>
                <a:lnTo>
                  <a:pt x="811412" y="1317735"/>
                </a:lnTo>
                <a:lnTo>
                  <a:pt x="811412" y="1322982"/>
                </a:lnTo>
                <a:lnTo>
                  <a:pt x="812855" y="1326918"/>
                </a:lnTo>
                <a:lnTo>
                  <a:pt x="813898" y="1329129"/>
                </a:lnTo>
                <a:lnTo>
                  <a:pt x="813197" y="1330404"/>
                </a:lnTo>
                <a:lnTo>
                  <a:pt x="811752" y="1334347"/>
                </a:lnTo>
                <a:lnTo>
                  <a:pt x="811752" y="1338290"/>
                </a:lnTo>
                <a:lnTo>
                  <a:pt x="813197" y="1342889"/>
                </a:lnTo>
                <a:lnTo>
                  <a:pt x="815363" y="1346832"/>
                </a:lnTo>
                <a:lnTo>
                  <a:pt x="818252" y="1352089"/>
                </a:lnTo>
                <a:lnTo>
                  <a:pt x="822585" y="1356032"/>
                </a:lnTo>
                <a:lnTo>
                  <a:pt x="828363" y="1360632"/>
                </a:lnTo>
                <a:lnTo>
                  <a:pt x="834863" y="1364575"/>
                </a:lnTo>
                <a:lnTo>
                  <a:pt x="840640" y="1367860"/>
                </a:lnTo>
                <a:lnTo>
                  <a:pt x="850751" y="1372460"/>
                </a:lnTo>
                <a:lnTo>
                  <a:pt x="859418" y="1379689"/>
                </a:lnTo>
                <a:lnTo>
                  <a:pt x="870251" y="1388232"/>
                </a:lnTo>
                <a:lnTo>
                  <a:pt x="875306" y="1394146"/>
                </a:lnTo>
                <a:lnTo>
                  <a:pt x="881084" y="1400060"/>
                </a:lnTo>
                <a:lnTo>
                  <a:pt x="886139" y="1406631"/>
                </a:lnTo>
                <a:lnTo>
                  <a:pt x="890472" y="1414517"/>
                </a:lnTo>
                <a:lnTo>
                  <a:pt x="894083" y="1422402"/>
                </a:lnTo>
                <a:lnTo>
                  <a:pt x="896972" y="1432259"/>
                </a:lnTo>
                <a:lnTo>
                  <a:pt x="898588" y="1439608"/>
                </a:lnTo>
                <a:lnTo>
                  <a:pt x="898039" y="1449574"/>
                </a:lnTo>
                <a:lnTo>
                  <a:pt x="895874" y="1461381"/>
                </a:lnTo>
                <a:lnTo>
                  <a:pt x="891542" y="1473187"/>
                </a:lnTo>
                <a:lnTo>
                  <a:pt x="885767" y="1483682"/>
                </a:lnTo>
                <a:lnTo>
                  <a:pt x="879270" y="1494176"/>
                </a:lnTo>
                <a:lnTo>
                  <a:pt x="870607" y="1504015"/>
                </a:lnTo>
                <a:lnTo>
                  <a:pt x="861223" y="1513854"/>
                </a:lnTo>
                <a:lnTo>
                  <a:pt x="850394" y="1523037"/>
                </a:lnTo>
                <a:lnTo>
                  <a:pt x="838122" y="1529596"/>
                </a:lnTo>
                <a:lnTo>
                  <a:pt x="826572" y="1537467"/>
                </a:lnTo>
                <a:lnTo>
                  <a:pt x="812855" y="1543370"/>
                </a:lnTo>
                <a:lnTo>
                  <a:pt x="797696" y="1548617"/>
                </a:lnTo>
                <a:lnTo>
                  <a:pt x="782536" y="1552553"/>
                </a:lnTo>
                <a:lnTo>
                  <a:pt x="767376" y="1555177"/>
                </a:lnTo>
                <a:lnTo>
                  <a:pt x="750050" y="1557144"/>
                </a:lnTo>
                <a:lnTo>
                  <a:pt x="733447" y="1558456"/>
                </a:lnTo>
                <a:lnTo>
                  <a:pt x="716843" y="1557144"/>
                </a:lnTo>
                <a:lnTo>
                  <a:pt x="700240" y="1555177"/>
                </a:lnTo>
                <a:lnTo>
                  <a:pt x="684358" y="1552553"/>
                </a:lnTo>
                <a:lnTo>
                  <a:pt x="669198" y="1548617"/>
                </a:lnTo>
                <a:lnTo>
                  <a:pt x="654760" y="1543370"/>
                </a:lnTo>
                <a:lnTo>
                  <a:pt x="641044" y="1537467"/>
                </a:lnTo>
                <a:lnTo>
                  <a:pt x="628050" y="1529596"/>
                </a:lnTo>
                <a:lnTo>
                  <a:pt x="616500" y="1523037"/>
                </a:lnTo>
                <a:lnTo>
                  <a:pt x="605671" y="1513854"/>
                </a:lnTo>
                <a:lnTo>
                  <a:pt x="597008" y="1504015"/>
                </a:lnTo>
                <a:lnTo>
                  <a:pt x="588346" y="1494176"/>
                </a:lnTo>
                <a:lnTo>
                  <a:pt x="580405" y="1483682"/>
                </a:lnTo>
                <a:lnTo>
                  <a:pt x="575352" y="1473187"/>
                </a:lnTo>
                <a:lnTo>
                  <a:pt x="571020" y="1461381"/>
                </a:lnTo>
                <a:lnTo>
                  <a:pt x="568855" y="1449574"/>
                </a:lnTo>
                <a:lnTo>
                  <a:pt x="568521" y="1446541"/>
                </a:lnTo>
                <a:lnTo>
                  <a:pt x="569093" y="1442116"/>
                </a:lnTo>
                <a:lnTo>
                  <a:pt x="571260" y="1432259"/>
                </a:lnTo>
                <a:lnTo>
                  <a:pt x="573426" y="1422402"/>
                </a:lnTo>
                <a:lnTo>
                  <a:pt x="577760" y="1414517"/>
                </a:lnTo>
                <a:lnTo>
                  <a:pt x="582093" y="1406631"/>
                </a:lnTo>
                <a:lnTo>
                  <a:pt x="586426" y="1400060"/>
                </a:lnTo>
                <a:lnTo>
                  <a:pt x="591481" y="1394146"/>
                </a:lnTo>
                <a:lnTo>
                  <a:pt x="597259" y="1388232"/>
                </a:lnTo>
                <a:lnTo>
                  <a:pt x="608092" y="1379689"/>
                </a:lnTo>
                <a:lnTo>
                  <a:pt x="617481" y="1372460"/>
                </a:lnTo>
                <a:lnTo>
                  <a:pt x="626147" y="1367860"/>
                </a:lnTo>
                <a:lnTo>
                  <a:pt x="633369" y="1364575"/>
                </a:lnTo>
                <a:lnTo>
                  <a:pt x="639869" y="1360632"/>
                </a:lnTo>
                <a:lnTo>
                  <a:pt x="645646" y="1356032"/>
                </a:lnTo>
                <a:lnTo>
                  <a:pt x="649980" y="1352089"/>
                </a:lnTo>
                <a:lnTo>
                  <a:pt x="652868" y="1346832"/>
                </a:lnTo>
                <a:lnTo>
                  <a:pt x="655035" y="1342889"/>
                </a:lnTo>
                <a:lnTo>
                  <a:pt x="655035" y="1338290"/>
                </a:lnTo>
                <a:lnTo>
                  <a:pt x="655035" y="1334347"/>
                </a:lnTo>
                <a:lnTo>
                  <a:pt x="654313" y="1330404"/>
                </a:lnTo>
                <a:lnTo>
                  <a:pt x="653669" y="1329232"/>
                </a:lnTo>
                <a:lnTo>
                  <a:pt x="654760" y="1326918"/>
                </a:lnTo>
                <a:lnTo>
                  <a:pt x="654760" y="1322982"/>
                </a:lnTo>
                <a:lnTo>
                  <a:pt x="654760" y="1317735"/>
                </a:lnTo>
                <a:lnTo>
                  <a:pt x="654038" y="1313800"/>
                </a:lnTo>
                <a:lnTo>
                  <a:pt x="651873" y="1311176"/>
                </a:lnTo>
                <a:lnTo>
                  <a:pt x="648263" y="1307240"/>
                </a:lnTo>
                <a:lnTo>
                  <a:pt x="643932" y="1303961"/>
                </a:lnTo>
                <a:lnTo>
                  <a:pt x="639600" y="1301993"/>
                </a:lnTo>
                <a:lnTo>
                  <a:pt x="633103" y="1300025"/>
                </a:lnTo>
                <a:lnTo>
                  <a:pt x="625884" y="1299369"/>
                </a:lnTo>
                <a:lnTo>
                  <a:pt x="617222" y="1298058"/>
                </a:lnTo>
                <a:lnTo>
                  <a:pt x="0" y="12980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1CBE0ED-B46D-4F6D-9CE8-967F176A3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4" t="69663" r="1543" b="1338"/>
          <a:stretch>
            <a:fillRect/>
          </a:stretch>
        </p:blipFill>
        <p:spPr>
          <a:xfrm>
            <a:off x="10290014" y="4471977"/>
            <a:ext cx="1426467" cy="1561082"/>
          </a:xfrm>
          <a:custGeom>
            <a:avLst/>
            <a:gdLst>
              <a:gd name="connsiteX0" fmla="*/ 692649 w 1426467"/>
              <a:gd name="connsiteY0" fmla="*/ 0 h 1561082"/>
              <a:gd name="connsiteX1" fmla="*/ 709261 w 1426467"/>
              <a:gd name="connsiteY1" fmla="*/ 1313 h 1561082"/>
              <a:gd name="connsiteX2" fmla="*/ 725873 w 1426467"/>
              <a:gd name="connsiteY2" fmla="*/ 3283 h 1561082"/>
              <a:gd name="connsiteX3" fmla="*/ 741763 w 1426467"/>
              <a:gd name="connsiteY3" fmla="*/ 5910 h 1561082"/>
              <a:gd name="connsiteX4" fmla="*/ 756930 w 1426467"/>
              <a:gd name="connsiteY4" fmla="*/ 9851 h 1561082"/>
              <a:gd name="connsiteX5" fmla="*/ 771375 w 1426467"/>
              <a:gd name="connsiteY5" fmla="*/ 15105 h 1561082"/>
              <a:gd name="connsiteX6" fmla="*/ 785098 w 1426467"/>
              <a:gd name="connsiteY6" fmla="*/ 21016 h 1561082"/>
              <a:gd name="connsiteX7" fmla="*/ 798099 w 1426467"/>
              <a:gd name="connsiteY7" fmla="*/ 27583 h 1561082"/>
              <a:gd name="connsiteX8" fmla="*/ 808933 w 1426467"/>
              <a:gd name="connsiteY8" fmla="*/ 35464 h 1561082"/>
              <a:gd name="connsiteX9" fmla="*/ 819767 w 1426467"/>
              <a:gd name="connsiteY9" fmla="*/ 44658 h 1561082"/>
              <a:gd name="connsiteX10" fmla="*/ 829156 w 1426467"/>
              <a:gd name="connsiteY10" fmla="*/ 54510 h 1561082"/>
              <a:gd name="connsiteX11" fmla="*/ 837823 w 1426467"/>
              <a:gd name="connsiteY11" fmla="*/ 64361 h 1561082"/>
              <a:gd name="connsiteX12" fmla="*/ 844324 w 1426467"/>
              <a:gd name="connsiteY12" fmla="*/ 73555 h 1561082"/>
              <a:gd name="connsiteX13" fmla="*/ 849705 w 1426467"/>
              <a:gd name="connsiteY13" fmla="*/ 83342 h 1561082"/>
              <a:gd name="connsiteX14" fmla="*/ 852226 w 1426467"/>
              <a:gd name="connsiteY14" fmla="*/ 91588 h 1561082"/>
              <a:gd name="connsiteX15" fmla="*/ 855115 w 1426467"/>
              <a:gd name="connsiteY15" fmla="*/ 103399 h 1561082"/>
              <a:gd name="connsiteX16" fmla="*/ 855115 w 1426467"/>
              <a:gd name="connsiteY16" fmla="*/ 116523 h 1561082"/>
              <a:gd name="connsiteX17" fmla="*/ 855115 w 1426467"/>
              <a:gd name="connsiteY17" fmla="*/ 127022 h 1561082"/>
              <a:gd name="connsiteX18" fmla="*/ 852948 w 1426467"/>
              <a:gd name="connsiteY18" fmla="*/ 136865 h 1561082"/>
              <a:gd name="connsiteX19" fmla="*/ 850059 w 1426467"/>
              <a:gd name="connsiteY19" fmla="*/ 146052 h 1561082"/>
              <a:gd name="connsiteX20" fmla="*/ 846448 w 1426467"/>
              <a:gd name="connsiteY20" fmla="*/ 154582 h 1561082"/>
              <a:gd name="connsiteX21" fmla="*/ 842115 w 1426467"/>
              <a:gd name="connsiteY21" fmla="*/ 162457 h 1561082"/>
              <a:gd name="connsiteX22" fmla="*/ 837060 w 1426467"/>
              <a:gd name="connsiteY22" fmla="*/ 169019 h 1561082"/>
              <a:gd name="connsiteX23" fmla="*/ 832726 w 1426467"/>
              <a:gd name="connsiteY23" fmla="*/ 174924 h 1561082"/>
              <a:gd name="connsiteX24" fmla="*/ 826949 w 1426467"/>
              <a:gd name="connsiteY24" fmla="*/ 180830 h 1561082"/>
              <a:gd name="connsiteX25" fmla="*/ 816116 w 1426467"/>
              <a:gd name="connsiteY25" fmla="*/ 190017 h 1561082"/>
              <a:gd name="connsiteX26" fmla="*/ 806727 w 1426467"/>
              <a:gd name="connsiteY26" fmla="*/ 195922 h 1561082"/>
              <a:gd name="connsiteX27" fmla="*/ 798061 w 1426467"/>
              <a:gd name="connsiteY27" fmla="*/ 200516 h 1561082"/>
              <a:gd name="connsiteX28" fmla="*/ 787228 w 1426467"/>
              <a:gd name="connsiteY28" fmla="*/ 206422 h 1561082"/>
              <a:gd name="connsiteX29" fmla="*/ 778561 w 1426467"/>
              <a:gd name="connsiteY29" fmla="*/ 212327 h 1561082"/>
              <a:gd name="connsiteX30" fmla="*/ 773506 w 1426467"/>
              <a:gd name="connsiteY30" fmla="*/ 219545 h 1561082"/>
              <a:gd name="connsiteX31" fmla="*/ 769173 w 1426467"/>
              <a:gd name="connsiteY31" fmla="*/ 225451 h 1561082"/>
              <a:gd name="connsiteX32" fmla="*/ 767728 w 1426467"/>
              <a:gd name="connsiteY32" fmla="*/ 232013 h 1561082"/>
              <a:gd name="connsiteX33" fmla="*/ 769173 w 1426467"/>
              <a:gd name="connsiteY33" fmla="*/ 237919 h 1561082"/>
              <a:gd name="connsiteX34" fmla="*/ 769931 w 1426467"/>
              <a:gd name="connsiteY34" fmla="*/ 239297 h 1561082"/>
              <a:gd name="connsiteX35" fmla="*/ 769931 w 1426467"/>
              <a:gd name="connsiteY35" fmla="*/ 239712 h 1561082"/>
              <a:gd name="connsiteX36" fmla="*/ 771375 w 1426467"/>
              <a:gd name="connsiteY36" fmla="*/ 243652 h 1561082"/>
              <a:gd name="connsiteX37" fmla="*/ 773542 w 1426467"/>
              <a:gd name="connsiteY37" fmla="*/ 247592 h 1561082"/>
              <a:gd name="connsiteX38" fmla="*/ 776431 w 1426467"/>
              <a:gd name="connsiteY38" fmla="*/ 251533 h 1561082"/>
              <a:gd name="connsiteX39" fmla="*/ 780765 w 1426467"/>
              <a:gd name="connsiteY39" fmla="*/ 254817 h 1561082"/>
              <a:gd name="connsiteX40" fmla="*/ 786543 w 1426467"/>
              <a:gd name="connsiteY40" fmla="*/ 256130 h 1561082"/>
              <a:gd name="connsiteX41" fmla="*/ 793043 w 1426467"/>
              <a:gd name="connsiteY41" fmla="*/ 258100 h 1561082"/>
              <a:gd name="connsiteX42" fmla="*/ 800266 w 1426467"/>
              <a:gd name="connsiteY42" fmla="*/ 259414 h 1561082"/>
              <a:gd name="connsiteX43" fmla="*/ 808933 w 1426467"/>
              <a:gd name="connsiteY43" fmla="*/ 259414 h 1561082"/>
              <a:gd name="connsiteX44" fmla="*/ 1098560 w 1426467"/>
              <a:gd name="connsiteY44" fmla="*/ 259414 h 1561082"/>
              <a:gd name="connsiteX45" fmla="*/ 1098560 w 1426467"/>
              <a:gd name="connsiteY45" fmla="*/ 261384 h 1561082"/>
              <a:gd name="connsiteX46" fmla="*/ 1426467 w 1426467"/>
              <a:gd name="connsiteY46" fmla="*/ 261384 h 1561082"/>
              <a:gd name="connsiteX47" fmla="*/ 1426467 w 1426467"/>
              <a:gd name="connsiteY47" fmla="*/ 1561082 h 1561082"/>
              <a:gd name="connsiteX48" fmla="*/ 0 w 1426467"/>
              <a:gd name="connsiteY48" fmla="*/ 1561082 h 1561082"/>
              <a:gd name="connsiteX49" fmla="*/ 0 w 1426467"/>
              <a:gd name="connsiteY49" fmla="*/ 998908 h 1561082"/>
              <a:gd name="connsiteX50" fmla="*/ 0 w 1426467"/>
              <a:gd name="connsiteY50" fmla="*/ 991027 h 1561082"/>
              <a:gd name="connsiteX51" fmla="*/ 1444 w 1426467"/>
              <a:gd name="connsiteY51" fmla="*/ 985117 h 1561082"/>
              <a:gd name="connsiteX52" fmla="*/ 3611 w 1426467"/>
              <a:gd name="connsiteY52" fmla="*/ 979206 h 1561082"/>
              <a:gd name="connsiteX53" fmla="*/ 5778 w 1426467"/>
              <a:gd name="connsiteY53" fmla="*/ 973952 h 1561082"/>
              <a:gd name="connsiteX54" fmla="*/ 8667 w 1426467"/>
              <a:gd name="connsiteY54" fmla="*/ 970012 h 1561082"/>
              <a:gd name="connsiteX55" fmla="*/ 13000 w 1426467"/>
              <a:gd name="connsiteY55" fmla="*/ 967385 h 1561082"/>
              <a:gd name="connsiteX56" fmla="*/ 17334 w 1426467"/>
              <a:gd name="connsiteY56" fmla="*/ 965414 h 1561082"/>
              <a:gd name="connsiteX57" fmla="*/ 21438 w 1426467"/>
              <a:gd name="connsiteY57" fmla="*/ 964171 h 1561082"/>
              <a:gd name="connsiteX58" fmla="*/ 25372 w 1426467"/>
              <a:gd name="connsiteY58" fmla="*/ 965364 h 1561082"/>
              <a:gd name="connsiteX59" fmla="*/ 29702 w 1426467"/>
              <a:gd name="connsiteY59" fmla="*/ 966021 h 1561082"/>
              <a:gd name="connsiteX60" fmla="*/ 34031 w 1426467"/>
              <a:gd name="connsiteY60" fmla="*/ 969305 h 1561082"/>
              <a:gd name="connsiteX61" fmla="*/ 38361 w 1426467"/>
              <a:gd name="connsiteY61" fmla="*/ 971932 h 1561082"/>
              <a:gd name="connsiteX62" fmla="*/ 41247 w 1426467"/>
              <a:gd name="connsiteY62" fmla="*/ 975216 h 1561082"/>
              <a:gd name="connsiteX63" fmla="*/ 45577 w 1426467"/>
              <a:gd name="connsiteY63" fmla="*/ 979814 h 1561082"/>
              <a:gd name="connsiteX64" fmla="*/ 49906 w 1426467"/>
              <a:gd name="connsiteY64" fmla="*/ 985068 h 1561082"/>
              <a:gd name="connsiteX65" fmla="*/ 53514 w 1426467"/>
              <a:gd name="connsiteY65" fmla="*/ 990979 h 1561082"/>
              <a:gd name="connsiteX66" fmla="*/ 58565 w 1426467"/>
              <a:gd name="connsiteY66" fmla="*/ 999518 h 1561082"/>
              <a:gd name="connsiteX67" fmla="*/ 65060 w 1426467"/>
              <a:gd name="connsiteY67" fmla="*/ 1007399 h 1561082"/>
              <a:gd name="connsiteX68" fmla="*/ 74440 w 1426467"/>
              <a:gd name="connsiteY68" fmla="*/ 1017251 h 1561082"/>
              <a:gd name="connsiteX69" fmla="*/ 80935 w 1426467"/>
              <a:gd name="connsiteY69" fmla="*/ 1021849 h 1561082"/>
              <a:gd name="connsiteX70" fmla="*/ 87429 w 1426467"/>
              <a:gd name="connsiteY70" fmla="*/ 1027103 h 1561082"/>
              <a:gd name="connsiteX71" fmla="*/ 95366 w 1426467"/>
              <a:gd name="connsiteY71" fmla="*/ 1031701 h 1561082"/>
              <a:gd name="connsiteX72" fmla="*/ 104026 w 1426467"/>
              <a:gd name="connsiteY72" fmla="*/ 1035642 h 1561082"/>
              <a:gd name="connsiteX73" fmla="*/ 113406 w 1426467"/>
              <a:gd name="connsiteY73" fmla="*/ 1038926 h 1561082"/>
              <a:gd name="connsiteX74" fmla="*/ 123509 w 1426467"/>
              <a:gd name="connsiteY74" fmla="*/ 1041553 h 1561082"/>
              <a:gd name="connsiteX75" fmla="*/ 134332 w 1426467"/>
              <a:gd name="connsiteY75" fmla="*/ 1042867 h 1561082"/>
              <a:gd name="connsiteX76" fmla="*/ 145878 w 1426467"/>
              <a:gd name="connsiteY76" fmla="*/ 1043523 h 1561082"/>
              <a:gd name="connsiteX77" fmla="*/ 149071 w 1426467"/>
              <a:gd name="connsiteY77" fmla="*/ 1043378 h 1561082"/>
              <a:gd name="connsiteX78" fmla="*/ 152397 w 1426467"/>
              <a:gd name="connsiteY78" fmla="*/ 1043567 h 1561082"/>
              <a:gd name="connsiteX79" fmla="*/ 165398 w 1426467"/>
              <a:gd name="connsiteY79" fmla="*/ 1042910 h 1561082"/>
              <a:gd name="connsiteX80" fmla="*/ 178398 w 1426467"/>
              <a:gd name="connsiteY80" fmla="*/ 1040940 h 1561082"/>
              <a:gd name="connsiteX81" fmla="*/ 191399 w 1426467"/>
              <a:gd name="connsiteY81" fmla="*/ 1036999 h 1561082"/>
              <a:gd name="connsiteX82" fmla="*/ 204400 w 1426467"/>
              <a:gd name="connsiteY82" fmla="*/ 1031746 h 1561082"/>
              <a:gd name="connsiteX83" fmla="*/ 215234 w 1426467"/>
              <a:gd name="connsiteY83" fmla="*/ 1025178 h 1561082"/>
              <a:gd name="connsiteX84" fmla="*/ 226068 w 1426467"/>
              <a:gd name="connsiteY84" fmla="*/ 1017954 h 1561082"/>
              <a:gd name="connsiteX85" fmla="*/ 236902 w 1426467"/>
              <a:gd name="connsiteY85" fmla="*/ 1009416 h 1561082"/>
              <a:gd name="connsiteX86" fmla="*/ 246291 w 1426467"/>
              <a:gd name="connsiteY86" fmla="*/ 999565 h 1561082"/>
              <a:gd name="connsiteX87" fmla="*/ 254958 w 1426467"/>
              <a:gd name="connsiteY87" fmla="*/ 989057 h 1561082"/>
              <a:gd name="connsiteX88" fmla="*/ 262903 w 1426467"/>
              <a:gd name="connsiteY88" fmla="*/ 977236 h 1561082"/>
              <a:gd name="connsiteX89" fmla="*/ 269403 w 1426467"/>
              <a:gd name="connsiteY89" fmla="*/ 965414 h 1561082"/>
              <a:gd name="connsiteX90" fmla="*/ 274459 w 1426467"/>
              <a:gd name="connsiteY90" fmla="*/ 951623 h 1561082"/>
              <a:gd name="connsiteX91" fmla="*/ 278793 w 1426467"/>
              <a:gd name="connsiteY91" fmla="*/ 937831 h 1561082"/>
              <a:gd name="connsiteX92" fmla="*/ 281682 w 1426467"/>
              <a:gd name="connsiteY92" fmla="*/ 922726 h 1561082"/>
              <a:gd name="connsiteX93" fmla="*/ 283849 w 1426467"/>
              <a:gd name="connsiteY93" fmla="*/ 908278 h 1561082"/>
              <a:gd name="connsiteX94" fmla="*/ 285293 w 1426467"/>
              <a:gd name="connsiteY94" fmla="*/ 893829 h 1561082"/>
              <a:gd name="connsiteX95" fmla="*/ 283849 w 1426467"/>
              <a:gd name="connsiteY95" fmla="*/ 878067 h 1561082"/>
              <a:gd name="connsiteX96" fmla="*/ 281682 w 1426467"/>
              <a:gd name="connsiteY96" fmla="*/ 862962 h 1561082"/>
              <a:gd name="connsiteX97" fmla="*/ 278793 w 1426467"/>
              <a:gd name="connsiteY97" fmla="*/ 848514 h 1561082"/>
              <a:gd name="connsiteX98" fmla="*/ 274459 w 1426467"/>
              <a:gd name="connsiteY98" fmla="*/ 834722 h 1561082"/>
              <a:gd name="connsiteX99" fmla="*/ 269403 w 1426467"/>
              <a:gd name="connsiteY99" fmla="*/ 820931 h 1561082"/>
              <a:gd name="connsiteX100" fmla="*/ 262903 w 1426467"/>
              <a:gd name="connsiteY100" fmla="*/ 809109 h 1561082"/>
              <a:gd name="connsiteX101" fmla="*/ 254958 w 1426467"/>
              <a:gd name="connsiteY101" fmla="*/ 797288 h 1561082"/>
              <a:gd name="connsiteX102" fmla="*/ 246291 w 1426467"/>
              <a:gd name="connsiteY102" fmla="*/ 786780 h 1561082"/>
              <a:gd name="connsiteX103" fmla="*/ 236902 w 1426467"/>
              <a:gd name="connsiteY103" fmla="*/ 776929 h 1561082"/>
              <a:gd name="connsiteX104" fmla="*/ 226068 w 1426467"/>
              <a:gd name="connsiteY104" fmla="*/ 767734 h 1561082"/>
              <a:gd name="connsiteX105" fmla="*/ 215234 w 1426467"/>
              <a:gd name="connsiteY105" fmla="*/ 761167 h 1561082"/>
              <a:gd name="connsiteX106" fmla="*/ 204400 w 1426467"/>
              <a:gd name="connsiteY106" fmla="*/ 753943 h 1561082"/>
              <a:gd name="connsiteX107" fmla="*/ 191399 w 1426467"/>
              <a:gd name="connsiteY107" fmla="*/ 749345 h 1561082"/>
              <a:gd name="connsiteX108" fmla="*/ 178398 w 1426467"/>
              <a:gd name="connsiteY108" fmla="*/ 745405 h 1561082"/>
              <a:gd name="connsiteX109" fmla="*/ 165398 w 1426467"/>
              <a:gd name="connsiteY109" fmla="*/ 743435 h 1561082"/>
              <a:gd name="connsiteX110" fmla="*/ 152397 w 1426467"/>
              <a:gd name="connsiteY110" fmla="*/ 742121 h 1561082"/>
              <a:gd name="connsiteX111" fmla="*/ 149835 w 1426467"/>
              <a:gd name="connsiteY111" fmla="*/ 742413 h 1561082"/>
              <a:gd name="connsiteX112" fmla="*/ 145878 w 1426467"/>
              <a:gd name="connsiteY112" fmla="*/ 742052 h 1561082"/>
              <a:gd name="connsiteX113" fmla="*/ 134332 w 1426467"/>
              <a:gd name="connsiteY113" fmla="*/ 743366 h 1561082"/>
              <a:gd name="connsiteX114" fmla="*/ 123509 w 1426467"/>
              <a:gd name="connsiteY114" fmla="*/ 744023 h 1561082"/>
              <a:gd name="connsiteX115" fmla="*/ 113406 w 1426467"/>
              <a:gd name="connsiteY115" fmla="*/ 747307 h 1561082"/>
              <a:gd name="connsiteX116" fmla="*/ 104026 w 1426467"/>
              <a:gd name="connsiteY116" fmla="*/ 749934 h 1561082"/>
              <a:gd name="connsiteX117" fmla="*/ 95366 w 1426467"/>
              <a:gd name="connsiteY117" fmla="*/ 755188 h 1561082"/>
              <a:gd name="connsiteX118" fmla="*/ 87429 w 1426467"/>
              <a:gd name="connsiteY118" fmla="*/ 759129 h 1561082"/>
              <a:gd name="connsiteX119" fmla="*/ 80935 w 1426467"/>
              <a:gd name="connsiteY119" fmla="*/ 763727 h 1561082"/>
              <a:gd name="connsiteX120" fmla="*/ 74440 w 1426467"/>
              <a:gd name="connsiteY120" fmla="*/ 768981 h 1561082"/>
              <a:gd name="connsiteX121" fmla="*/ 65060 w 1426467"/>
              <a:gd name="connsiteY121" fmla="*/ 778833 h 1561082"/>
              <a:gd name="connsiteX122" fmla="*/ 58565 w 1426467"/>
              <a:gd name="connsiteY122" fmla="*/ 786715 h 1561082"/>
              <a:gd name="connsiteX123" fmla="*/ 53514 w 1426467"/>
              <a:gd name="connsiteY123" fmla="*/ 795253 h 1561082"/>
              <a:gd name="connsiteX124" fmla="*/ 49906 w 1426467"/>
              <a:gd name="connsiteY124" fmla="*/ 801164 h 1561082"/>
              <a:gd name="connsiteX125" fmla="*/ 45577 w 1426467"/>
              <a:gd name="connsiteY125" fmla="*/ 806419 h 1561082"/>
              <a:gd name="connsiteX126" fmla="*/ 41247 w 1426467"/>
              <a:gd name="connsiteY126" fmla="*/ 811016 h 1561082"/>
              <a:gd name="connsiteX127" fmla="*/ 38361 w 1426467"/>
              <a:gd name="connsiteY127" fmla="*/ 814957 h 1561082"/>
              <a:gd name="connsiteX128" fmla="*/ 34031 w 1426467"/>
              <a:gd name="connsiteY128" fmla="*/ 817584 h 1561082"/>
              <a:gd name="connsiteX129" fmla="*/ 29702 w 1426467"/>
              <a:gd name="connsiteY129" fmla="*/ 819555 h 1561082"/>
              <a:gd name="connsiteX130" fmla="*/ 25372 w 1426467"/>
              <a:gd name="connsiteY130" fmla="*/ 820868 h 1561082"/>
              <a:gd name="connsiteX131" fmla="*/ 21150 w 1426467"/>
              <a:gd name="connsiteY131" fmla="*/ 821509 h 1561082"/>
              <a:gd name="connsiteX132" fmla="*/ 17334 w 1426467"/>
              <a:gd name="connsiteY132" fmla="*/ 820931 h 1561082"/>
              <a:gd name="connsiteX133" fmla="*/ 13000 w 1426467"/>
              <a:gd name="connsiteY133" fmla="*/ 818960 h 1561082"/>
              <a:gd name="connsiteX134" fmla="*/ 8667 w 1426467"/>
              <a:gd name="connsiteY134" fmla="*/ 815677 h 1561082"/>
              <a:gd name="connsiteX135" fmla="*/ 5778 w 1426467"/>
              <a:gd name="connsiteY135" fmla="*/ 812393 h 1561082"/>
              <a:gd name="connsiteX136" fmla="*/ 3611 w 1426467"/>
              <a:gd name="connsiteY136" fmla="*/ 807139 h 1561082"/>
              <a:gd name="connsiteX137" fmla="*/ 1444 w 1426467"/>
              <a:gd name="connsiteY137" fmla="*/ 801228 h 1561082"/>
              <a:gd name="connsiteX138" fmla="*/ 0 w 1426467"/>
              <a:gd name="connsiteY138" fmla="*/ 795317 h 1561082"/>
              <a:gd name="connsiteX139" fmla="*/ 0 w 1426467"/>
              <a:gd name="connsiteY139" fmla="*/ 787437 h 1561082"/>
              <a:gd name="connsiteX140" fmla="*/ 0 w 1426467"/>
              <a:gd name="connsiteY140" fmla="*/ 261384 h 1561082"/>
              <a:gd name="connsiteX141" fmla="*/ 394355 w 1426467"/>
              <a:gd name="connsiteY141" fmla="*/ 261384 h 1561082"/>
              <a:gd name="connsiteX142" fmla="*/ 394355 w 1426467"/>
              <a:gd name="connsiteY142" fmla="*/ 259414 h 1561082"/>
              <a:gd name="connsiteX143" fmla="*/ 575642 w 1426467"/>
              <a:gd name="connsiteY143" fmla="*/ 259414 h 1561082"/>
              <a:gd name="connsiteX144" fmla="*/ 584309 w 1426467"/>
              <a:gd name="connsiteY144" fmla="*/ 259414 h 1561082"/>
              <a:gd name="connsiteX145" fmla="*/ 592254 w 1426467"/>
              <a:gd name="connsiteY145" fmla="*/ 258100 h 1561082"/>
              <a:gd name="connsiteX146" fmla="*/ 598032 w 1426467"/>
              <a:gd name="connsiteY146" fmla="*/ 256130 h 1561082"/>
              <a:gd name="connsiteX147" fmla="*/ 603811 w 1426467"/>
              <a:gd name="connsiteY147" fmla="*/ 254817 h 1561082"/>
              <a:gd name="connsiteX148" fmla="*/ 608144 w 1426467"/>
              <a:gd name="connsiteY148" fmla="*/ 251533 h 1561082"/>
              <a:gd name="connsiteX149" fmla="*/ 611033 w 1426467"/>
              <a:gd name="connsiteY149" fmla="*/ 247592 h 1561082"/>
              <a:gd name="connsiteX150" fmla="*/ 613200 w 1426467"/>
              <a:gd name="connsiteY150" fmla="*/ 243652 h 1561082"/>
              <a:gd name="connsiteX151" fmla="*/ 614644 w 1426467"/>
              <a:gd name="connsiteY151" fmla="*/ 239712 h 1561082"/>
              <a:gd name="connsiteX152" fmla="*/ 614644 w 1426467"/>
              <a:gd name="connsiteY152" fmla="*/ 235771 h 1561082"/>
              <a:gd name="connsiteX153" fmla="*/ 613200 w 1426467"/>
              <a:gd name="connsiteY153" fmla="*/ 231831 h 1561082"/>
              <a:gd name="connsiteX154" fmla="*/ 611033 w 1426467"/>
              <a:gd name="connsiteY154" fmla="*/ 227233 h 1561082"/>
              <a:gd name="connsiteX155" fmla="*/ 610748 w 1426467"/>
              <a:gd name="connsiteY155" fmla="*/ 226845 h 1561082"/>
              <a:gd name="connsiteX156" fmla="*/ 610288 w 1426467"/>
              <a:gd name="connsiteY156" fmla="*/ 225451 h 1561082"/>
              <a:gd name="connsiteX157" fmla="*/ 606677 w 1426467"/>
              <a:gd name="connsiteY157" fmla="*/ 219545 h 1561082"/>
              <a:gd name="connsiteX158" fmla="*/ 601622 w 1426467"/>
              <a:gd name="connsiteY158" fmla="*/ 212327 h 1561082"/>
              <a:gd name="connsiteX159" fmla="*/ 592956 w 1426467"/>
              <a:gd name="connsiteY159" fmla="*/ 206422 h 1561082"/>
              <a:gd name="connsiteX160" fmla="*/ 582123 w 1426467"/>
              <a:gd name="connsiteY160" fmla="*/ 200516 h 1561082"/>
              <a:gd name="connsiteX161" fmla="*/ 573456 w 1426467"/>
              <a:gd name="connsiteY161" fmla="*/ 195922 h 1561082"/>
              <a:gd name="connsiteX162" fmla="*/ 564068 w 1426467"/>
              <a:gd name="connsiteY162" fmla="*/ 190017 h 1561082"/>
              <a:gd name="connsiteX163" fmla="*/ 553235 w 1426467"/>
              <a:gd name="connsiteY163" fmla="*/ 180830 h 1561082"/>
              <a:gd name="connsiteX164" fmla="*/ 547457 w 1426467"/>
              <a:gd name="connsiteY164" fmla="*/ 174924 h 1561082"/>
              <a:gd name="connsiteX165" fmla="*/ 543124 w 1426467"/>
              <a:gd name="connsiteY165" fmla="*/ 169019 h 1561082"/>
              <a:gd name="connsiteX166" fmla="*/ 538068 w 1426467"/>
              <a:gd name="connsiteY166" fmla="*/ 162457 h 1561082"/>
              <a:gd name="connsiteX167" fmla="*/ 533735 w 1426467"/>
              <a:gd name="connsiteY167" fmla="*/ 154582 h 1561082"/>
              <a:gd name="connsiteX168" fmla="*/ 530987 w 1426467"/>
              <a:gd name="connsiteY168" fmla="*/ 149171 h 1561082"/>
              <a:gd name="connsiteX169" fmla="*/ 529418 w 1426467"/>
              <a:gd name="connsiteY169" fmla="*/ 142513 h 1561082"/>
              <a:gd name="connsiteX170" fmla="*/ 527251 w 1426467"/>
              <a:gd name="connsiteY170" fmla="*/ 132005 h 1561082"/>
              <a:gd name="connsiteX171" fmla="*/ 527251 w 1426467"/>
              <a:gd name="connsiteY171" fmla="*/ 120841 h 1561082"/>
              <a:gd name="connsiteX172" fmla="*/ 527251 w 1426467"/>
              <a:gd name="connsiteY172" fmla="*/ 109019 h 1561082"/>
              <a:gd name="connsiteX173" fmla="*/ 530140 w 1426467"/>
              <a:gd name="connsiteY173" fmla="*/ 97198 h 1561082"/>
              <a:gd name="connsiteX174" fmla="*/ 533751 w 1426467"/>
              <a:gd name="connsiteY174" fmla="*/ 85377 h 1561082"/>
              <a:gd name="connsiteX175" fmla="*/ 540252 w 1426467"/>
              <a:gd name="connsiteY175" fmla="*/ 73555 h 1561082"/>
              <a:gd name="connsiteX176" fmla="*/ 546752 w 1426467"/>
              <a:gd name="connsiteY176" fmla="*/ 64361 h 1561082"/>
              <a:gd name="connsiteX177" fmla="*/ 555419 w 1426467"/>
              <a:gd name="connsiteY177" fmla="*/ 54510 h 1561082"/>
              <a:gd name="connsiteX178" fmla="*/ 564808 w 1426467"/>
              <a:gd name="connsiteY178" fmla="*/ 44658 h 1561082"/>
              <a:gd name="connsiteX179" fmla="*/ 574920 w 1426467"/>
              <a:gd name="connsiteY179" fmla="*/ 35464 h 1561082"/>
              <a:gd name="connsiteX180" fmla="*/ 586476 w 1426467"/>
              <a:gd name="connsiteY180" fmla="*/ 27583 h 1561082"/>
              <a:gd name="connsiteX181" fmla="*/ 599477 w 1426467"/>
              <a:gd name="connsiteY181" fmla="*/ 21016 h 1561082"/>
              <a:gd name="connsiteX182" fmla="*/ 613200 w 1426467"/>
              <a:gd name="connsiteY182" fmla="*/ 15105 h 1561082"/>
              <a:gd name="connsiteX183" fmla="*/ 627645 w 1426467"/>
              <a:gd name="connsiteY183" fmla="*/ 9851 h 1561082"/>
              <a:gd name="connsiteX184" fmla="*/ 642813 w 1426467"/>
              <a:gd name="connsiteY184" fmla="*/ 5910 h 1561082"/>
              <a:gd name="connsiteX185" fmla="*/ 658702 w 1426467"/>
              <a:gd name="connsiteY185" fmla="*/ 3283 h 1561082"/>
              <a:gd name="connsiteX186" fmla="*/ 675314 w 1426467"/>
              <a:gd name="connsiteY186" fmla="*/ 1313 h 1561082"/>
              <a:gd name="connsiteX187" fmla="*/ 692649 w 1426467"/>
              <a:gd name="connsiteY187" fmla="*/ 0 h 15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426467" h="1561082">
                <a:moveTo>
                  <a:pt x="692649" y="0"/>
                </a:moveTo>
                <a:lnTo>
                  <a:pt x="709261" y="1313"/>
                </a:lnTo>
                <a:lnTo>
                  <a:pt x="725873" y="3283"/>
                </a:lnTo>
                <a:lnTo>
                  <a:pt x="741763" y="5910"/>
                </a:lnTo>
                <a:lnTo>
                  <a:pt x="756930" y="9851"/>
                </a:lnTo>
                <a:lnTo>
                  <a:pt x="771375" y="15105"/>
                </a:lnTo>
                <a:lnTo>
                  <a:pt x="785098" y="21016"/>
                </a:lnTo>
                <a:lnTo>
                  <a:pt x="798099" y="27583"/>
                </a:lnTo>
                <a:lnTo>
                  <a:pt x="808933" y="35464"/>
                </a:lnTo>
                <a:lnTo>
                  <a:pt x="819767" y="44658"/>
                </a:lnTo>
                <a:lnTo>
                  <a:pt x="829156" y="54510"/>
                </a:lnTo>
                <a:lnTo>
                  <a:pt x="837823" y="64361"/>
                </a:lnTo>
                <a:lnTo>
                  <a:pt x="844324" y="73555"/>
                </a:lnTo>
                <a:lnTo>
                  <a:pt x="849705" y="83342"/>
                </a:lnTo>
                <a:lnTo>
                  <a:pt x="852226" y="91588"/>
                </a:lnTo>
                <a:lnTo>
                  <a:pt x="855115" y="103399"/>
                </a:lnTo>
                <a:lnTo>
                  <a:pt x="855115" y="116523"/>
                </a:lnTo>
                <a:lnTo>
                  <a:pt x="855115" y="127022"/>
                </a:lnTo>
                <a:lnTo>
                  <a:pt x="852948" y="136865"/>
                </a:lnTo>
                <a:lnTo>
                  <a:pt x="850059" y="146052"/>
                </a:lnTo>
                <a:lnTo>
                  <a:pt x="846448" y="154582"/>
                </a:lnTo>
                <a:lnTo>
                  <a:pt x="842115" y="162457"/>
                </a:lnTo>
                <a:lnTo>
                  <a:pt x="837060" y="169019"/>
                </a:lnTo>
                <a:lnTo>
                  <a:pt x="832726" y="174924"/>
                </a:lnTo>
                <a:lnTo>
                  <a:pt x="826949" y="180830"/>
                </a:lnTo>
                <a:lnTo>
                  <a:pt x="816116" y="190017"/>
                </a:lnTo>
                <a:lnTo>
                  <a:pt x="806727" y="195922"/>
                </a:lnTo>
                <a:lnTo>
                  <a:pt x="798061" y="200516"/>
                </a:lnTo>
                <a:lnTo>
                  <a:pt x="787228" y="206422"/>
                </a:lnTo>
                <a:lnTo>
                  <a:pt x="778561" y="212327"/>
                </a:lnTo>
                <a:lnTo>
                  <a:pt x="773506" y="219545"/>
                </a:lnTo>
                <a:lnTo>
                  <a:pt x="769173" y="225451"/>
                </a:lnTo>
                <a:lnTo>
                  <a:pt x="767728" y="232013"/>
                </a:lnTo>
                <a:lnTo>
                  <a:pt x="769173" y="237919"/>
                </a:lnTo>
                <a:lnTo>
                  <a:pt x="769931" y="239297"/>
                </a:lnTo>
                <a:lnTo>
                  <a:pt x="769931" y="239712"/>
                </a:lnTo>
                <a:lnTo>
                  <a:pt x="771375" y="243652"/>
                </a:lnTo>
                <a:lnTo>
                  <a:pt x="773542" y="247592"/>
                </a:lnTo>
                <a:lnTo>
                  <a:pt x="776431" y="251533"/>
                </a:lnTo>
                <a:lnTo>
                  <a:pt x="780765" y="254817"/>
                </a:lnTo>
                <a:lnTo>
                  <a:pt x="786543" y="256130"/>
                </a:lnTo>
                <a:lnTo>
                  <a:pt x="793043" y="258100"/>
                </a:lnTo>
                <a:lnTo>
                  <a:pt x="800266" y="259414"/>
                </a:lnTo>
                <a:lnTo>
                  <a:pt x="808933" y="259414"/>
                </a:lnTo>
                <a:lnTo>
                  <a:pt x="1098560" y="259414"/>
                </a:lnTo>
                <a:lnTo>
                  <a:pt x="1098560" y="261384"/>
                </a:lnTo>
                <a:lnTo>
                  <a:pt x="1426467" y="261384"/>
                </a:lnTo>
                <a:lnTo>
                  <a:pt x="1426467" y="1561082"/>
                </a:lnTo>
                <a:lnTo>
                  <a:pt x="0" y="1561082"/>
                </a:lnTo>
                <a:lnTo>
                  <a:pt x="0" y="998908"/>
                </a:lnTo>
                <a:lnTo>
                  <a:pt x="0" y="991027"/>
                </a:lnTo>
                <a:lnTo>
                  <a:pt x="1444" y="985117"/>
                </a:lnTo>
                <a:lnTo>
                  <a:pt x="3611" y="979206"/>
                </a:lnTo>
                <a:lnTo>
                  <a:pt x="5778" y="973952"/>
                </a:lnTo>
                <a:lnTo>
                  <a:pt x="8667" y="970012"/>
                </a:lnTo>
                <a:lnTo>
                  <a:pt x="13000" y="967385"/>
                </a:lnTo>
                <a:lnTo>
                  <a:pt x="17334" y="965414"/>
                </a:lnTo>
                <a:lnTo>
                  <a:pt x="21438" y="964171"/>
                </a:lnTo>
                <a:lnTo>
                  <a:pt x="25372" y="965364"/>
                </a:lnTo>
                <a:lnTo>
                  <a:pt x="29702" y="966021"/>
                </a:lnTo>
                <a:lnTo>
                  <a:pt x="34031" y="969305"/>
                </a:lnTo>
                <a:lnTo>
                  <a:pt x="38361" y="971932"/>
                </a:lnTo>
                <a:lnTo>
                  <a:pt x="41247" y="975216"/>
                </a:lnTo>
                <a:lnTo>
                  <a:pt x="45577" y="979814"/>
                </a:lnTo>
                <a:lnTo>
                  <a:pt x="49906" y="985068"/>
                </a:lnTo>
                <a:lnTo>
                  <a:pt x="53514" y="990979"/>
                </a:lnTo>
                <a:lnTo>
                  <a:pt x="58565" y="999518"/>
                </a:lnTo>
                <a:lnTo>
                  <a:pt x="65060" y="1007399"/>
                </a:lnTo>
                <a:lnTo>
                  <a:pt x="74440" y="1017251"/>
                </a:lnTo>
                <a:lnTo>
                  <a:pt x="80935" y="1021849"/>
                </a:lnTo>
                <a:lnTo>
                  <a:pt x="87429" y="1027103"/>
                </a:lnTo>
                <a:lnTo>
                  <a:pt x="95366" y="1031701"/>
                </a:lnTo>
                <a:lnTo>
                  <a:pt x="104026" y="1035642"/>
                </a:lnTo>
                <a:lnTo>
                  <a:pt x="113406" y="1038926"/>
                </a:lnTo>
                <a:lnTo>
                  <a:pt x="123509" y="1041553"/>
                </a:lnTo>
                <a:lnTo>
                  <a:pt x="134332" y="1042867"/>
                </a:lnTo>
                <a:lnTo>
                  <a:pt x="145878" y="1043523"/>
                </a:lnTo>
                <a:lnTo>
                  <a:pt x="149071" y="1043378"/>
                </a:lnTo>
                <a:lnTo>
                  <a:pt x="152397" y="1043567"/>
                </a:lnTo>
                <a:lnTo>
                  <a:pt x="165398" y="1042910"/>
                </a:lnTo>
                <a:lnTo>
                  <a:pt x="178398" y="1040940"/>
                </a:lnTo>
                <a:lnTo>
                  <a:pt x="191399" y="1036999"/>
                </a:lnTo>
                <a:lnTo>
                  <a:pt x="204400" y="1031746"/>
                </a:lnTo>
                <a:lnTo>
                  <a:pt x="215234" y="1025178"/>
                </a:lnTo>
                <a:lnTo>
                  <a:pt x="226068" y="1017954"/>
                </a:lnTo>
                <a:lnTo>
                  <a:pt x="236902" y="1009416"/>
                </a:lnTo>
                <a:lnTo>
                  <a:pt x="246291" y="999565"/>
                </a:lnTo>
                <a:lnTo>
                  <a:pt x="254958" y="989057"/>
                </a:lnTo>
                <a:lnTo>
                  <a:pt x="262903" y="977236"/>
                </a:lnTo>
                <a:lnTo>
                  <a:pt x="269403" y="965414"/>
                </a:lnTo>
                <a:lnTo>
                  <a:pt x="274459" y="951623"/>
                </a:lnTo>
                <a:lnTo>
                  <a:pt x="278793" y="937831"/>
                </a:lnTo>
                <a:lnTo>
                  <a:pt x="281682" y="922726"/>
                </a:lnTo>
                <a:lnTo>
                  <a:pt x="283849" y="908278"/>
                </a:lnTo>
                <a:lnTo>
                  <a:pt x="285293" y="893829"/>
                </a:lnTo>
                <a:lnTo>
                  <a:pt x="283849" y="878067"/>
                </a:lnTo>
                <a:lnTo>
                  <a:pt x="281682" y="862962"/>
                </a:lnTo>
                <a:lnTo>
                  <a:pt x="278793" y="848514"/>
                </a:lnTo>
                <a:lnTo>
                  <a:pt x="274459" y="834722"/>
                </a:lnTo>
                <a:lnTo>
                  <a:pt x="269403" y="820931"/>
                </a:lnTo>
                <a:lnTo>
                  <a:pt x="262903" y="809109"/>
                </a:lnTo>
                <a:lnTo>
                  <a:pt x="254958" y="797288"/>
                </a:lnTo>
                <a:lnTo>
                  <a:pt x="246291" y="786780"/>
                </a:lnTo>
                <a:lnTo>
                  <a:pt x="236902" y="776929"/>
                </a:lnTo>
                <a:lnTo>
                  <a:pt x="226068" y="767734"/>
                </a:lnTo>
                <a:lnTo>
                  <a:pt x="215234" y="761167"/>
                </a:lnTo>
                <a:lnTo>
                  <a:pt x="204400" y="753943"/>
                </a:lnTo>
                <a:lnTo>
                  <a:pt x="191399" y="749345"/>
                </a:lnTo>
                <a:lnTo>
                  <a:pt x="178398" y="745405"/>
                </a:lnTo>
                <a:lnTo>
                  <a:pt x="165398" y="743435"/>
                </a:lnTo>
                <a:lnTo>
                  <a:pt x="152397" y="742121"/>
                </a:lnTo>
                <a:lnTo>
                  <a:pt x="149835" y="742413"/>
                </a:lnTo>
                <a:lnTo>
                  <a:pt x="145878" y="742052"/>
                </a:lnTo>
                <a:lnTo>
                  <a:pt x="134332" y="743366"/>
                </a:lnTo>
                <a:lnTo>
                  <a:pt x="123509" y="744023"/>
                </a:lnTo>
                <a:lnTo>
                  <a:pt x="113406" y="747307"/>
                </a:lnTo>
                <a:lnTo>
                  <a:pt x="104026" y="749934"/>
                </a:lnTo>
                <a:lnTo>
                  <a:pt x="95366" y="755188"/>
                </a:lnTo>
                <a:lnTo>
                  <a:pt x="87429" y="759129"/>
                </a:lnTo>
                <a:lnTo>
                  <a:pt x="80935" y="763727"/>
                </a:lnTo>
                <a:lnTo>
                  <a:pt x="74440" y="768981"/>
                </a:lnTo>
                <a:lnTo>
                  <a:pt x="65060" y="778833"/>
                </a:lnTo>
                <a:lnTo>
                  <a:pt x="58565" y="786715"/>
                </a:lnTo>
                <a:lnTo>
                  <a:pt x="53514" y="795253"/>
                </a:lnTo>
                <a:lnTo>
                  <a:pt x="49906" y="801164"/>
                </a:lnTo>
                <a:lnTo>
                  <a:pt x="45577" y="806419"/>
                </a:lnTo>
                <a:lnTo>
                  <a:pt x="41247" y="811016"/>
                </a:lnTo>
                <a:lnTo>
                  <a:pt x="38361" y="814957"/>
                </a:lnTo>
                <a:lnTo>
                  <a:pt x="34031" y="817584"/>
                </a:lnTo>
                <a:lnTo>
                  <a:pt x="29702" y="819555"/>
                </a:lnTo>
                <a:lnTo>
                  <a:pt x="25372" y="820868"/>
                </a:lnTo>
                <a:lnTo>
                  <a:pt x="21150" y="821509"/>
                </a:lnTo>
                <a:lnTo>
                  <a:pt x="17334" y="820931"/>
                </a:lnTo>
                <a:lnTo>
                  <a:pt x="13000" y="818960"/>
                </a:lnTo>
                <a:lnTo>
                  <a:pt x="8667" y="815677"/>
                </a:lnTo>
                <a:lnTo>
                  <a:pt x="5778" y="812393"/>
                </a:lnTo>
                <a:lnTo>
                  <a:pt x="3611" y="807139"/>
                </a:lnTo>
                <a:lnTo>
                  <a:pt x="1444" y="801228"/>
                </a:lnTo>
                <a:lnTo>
                  <a:pt x="0" y="795317"/>
                </a:lnTo>
                <a:lnTo>
                  <a:pt x="0" y="787437"/>
                </a:lnTo>
                <a:lnTo>
                  <a:pt x="0" y="261384"/>
                </a:lnTo>
                <a:lnTo>
                  <a:pt x="394355" y="261384"/>
                </a:lnTo>
                <a:lnTo>
                  <a:pt x="394355" y="259414"/>
                </a:lnTo>
                <a:lnTo>
                  <a:pt x="575642" y="259414"/>
                </a:lnTo>
                <a:lnTo>
                  <a:pt x="584309" y="259414"/>
                </a:lnTo>
                <a:lnTo>
                  <a:pt x="592254" y="258100"/>
                </a:lnTo>
                <a:lnTo>
                  <a:pt x="598032" y="256130"/>
                </a:lnTo>
                <a:lnTo>
                  <a:pt x="603811" y="254817"/>
                </a:lnTo>
                <a:lnTo>
                  <a:pt x="608144" y="251533"/>
                </a:lnTo>
                <a:lnTo>
                  <a:pt x="611033" y="247592"/>
                </a:lnTo>
                <a:lnTo>
                  <a:pt x="613200" y="243652"/>
                </a:lnTo>
                <a:lnTo>
                  <a:pt x="614644" y="239712"/>
                </a:lnTo>
                <a:lnTo>
                  <a:pt x="614644" y="235771"/>
                </a:lnTo>
                <a:lnTo>
                  <a:pt x="613200" y="231831"/>
                </a:lnTo>
                <a:lnTo>
                  <a:pt x="611033" y="227233"/>
                </a:lnTo>
                <a:lnTo>
                  <a:pt x="610748" y="226845"/>
                </a:lnTo>
                <a:lnTo>
                  <a:pt x="610288" y="225451"/>
                </a:lnTo>
                <a:lnTo>
                  <a:pt x="606677" y="219545"/>
                </a:lnTo>
                <a:lnTo>
                  <a:pt x="601622" y="212327"/>
                </a:lnTo>
                <a:lnTo>
                  <a:pt x="592956" y="206422"/>
                </a:lnTo>
                <a:lnTo>
                  <a:pt x="582123" y="200516"/>
                </a:lnTo>
                <a:lnTo>
                  <a:pt x="573456" y="195922"/>
                </a:lnTo>
                <a:lnTo>
                  <a:pt x="564068" y="190017"/>
                </a:lnTo>
                <a:lnTo>
                  <a:pt x="553235" y="180830"/>
                </a:lnTo>
                <a:lnTo>
                  <a:pt x="547457" y="174924"/>
                </a:lnTo>
                <a:lnTo>
                  <a:pt x="543124" y="169019"/>
                </a:lnTo>
                <a:lnTo>
                  <a:pt x="538068" y="162457"/>
                </a:lnTo>
                <a:lnTo>
                  <a:pt x="533735" y="154582"/>
                </a:lnTo>
                <a:lnTo>
                  <a:pt x="530987" y="149171"/>
                </a:lnTo>
                <a:lnTo>
                  <a:pt x="529418" y="142513"/>
                </a:lnTo>
                <a:lnTo>
                  <a:pt x="527251" y="132005"/>
                </a:lnTo>
                <a:lnTo>
                  <a:pt x="527251" y="120841"/>
                </a:lnTo>
                <a:lnTo>
                  <a:pt x="527251" y="109019"/>
                </a:lnTo>
                <a:lnTo>
                  <a:pt x="530140" y="97198"/>
                </a:lnTo>
                <a:lnTo>
                  <a:pt x="533751" y="85377"/>
                </a:lnTo>
                <a:lnTo>
                  <a:pt x="540252" y="73555"/>
                </a:lnTo>
                <a:lnTo>
                  <a:pt x="546752" y="64361"/>
                </a:lnTo>
                <a:lnTo>
                  <a:pt x="555419" y="54510"/>
                </a:lnTo>
                <a:lnTo>
                  <a:pt x="564808" y="44658"/>
                </a:lnTo>
                <a:lnTo>
                  <a:pt x="574920" y="35464"/>
                </a:lnTo>
                <a:lnTo>
                  <a:pt x="586476" y="27583"/>
                </a:lnTo>
                <a:lnTo>
                  <a:pt x="599477" y="21016"/>
                </a:lnTo>
                <a:lnTo>
                  <a:pt x="613200" y="15105"/>
                </a:lnTo>
                <a:lnTo>
                  <a:pt x="627645" y="9851"/>
                </a:lnTo>
                <a:lnTo>
                  <a:pt x="642813" y="5910"/>
                </a:lnTo>
                <a:lnTo>
                  <a:pt x="658702" y="3283"/>
                </a:lnTo>
                <a:lnTo>
                  <a:pt x="675314" y="1313"/>
                </a:lnTo>
                <a:lnTo>
                  <a:pt x="692649" y="0"/>
                </a:lnTo>
                <a:close/>
              </a:path>
            </a:pathLst>
          </a:cu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584C223-8207-44A4-B102-8853ED6EA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t="74516" r="27190" b="1338"/>
          <a:stretch>
            <a:fillRect/>
          </a:stretch>
        </p:blipFill>
        <p:spPr>
          <a:xfrm>
            <a:off x="8857771" y="4733252"/>
            <a:ext cx="1710894" cy="1299807"/>
          </a:xfrm>
          <a:custGeom>
            <a:avLst/>
            <a:gdLst>
              <a:gd name="connsiteX0" fmla="*/ 0 w 1710894"/>
              <a:gd name="connsiteY0" fmla="*/ 0 h 1299807"/>
              <a:gd name="connsiteX1" fmla="*/ 647267 w 1710894"/>
              <a:gd name="connsiteY1" fmla="*/ 0 h 1299807"/>
              <a:gd name="connsiteX2" fmla="*/ 651597 w 1710894"/>
              <a:gd name="connsiteY2" fmla="*/ 3941 h 1299807"/>
              <a:gd name="connsiteX3" fmla="*/ 655205 w 1710894"/>
              <a:gd name="connsiteY3" fmla="*/ 9852 h 1299807"/>
              <a:gd name="connsiteX4" fmla="*/ 655927 w 1710894"/>
              <a:gd name="connsiteY4" fmla="*/ 15763 h 1299807"/>
              <a:gd name="connsiteX5" fmla="*/ 655205 w 1710894"/>
              <a:gd name="connsiteY5" fmla="*/ 21674 h 1299807"/>
              <a:gd name="connsiteX6" fmla="*/ 654801 w 1710894"/>
              <a:gd name="connsiteY6" fmla="*/ 22288 h 1299807"/>
              <a:gd name="connsiteX7" fmla="*/ 651150 w 1710894"/>
              <a:gd name="connsiteY7" fmla="*/ 26021 h 1299807"/>
              <a:gd name="connsiteX8" fmla="*/ 642487 w 1710894"/>
              <a:gd name="connsiteY8" fmla="*/ 31927 h 1299807"/>
              <a:gd name="connsiteX9" fmla="*/ 633103 w 1710894"/>
              <a:gd name="connsiteY9" fmla="*/ 37834 h 1299807"/>
              <a:gd name="connsiteX10" fmla="*/ 622996 w 1710894"/>
              <a:gd name="connsiteY10" fmla="*/ 42427 h 1299807"/>
              <a:gd name="connsiteX11" fmla="*/ 614334 w 1710894"/>
              <a:gd name="connsiteY11" fmla="*/ 48333 h 1299807"/>
              <a:gd name="connsiteX12" fmla="*/ 603505 w 1710894"/>
              <a:gd name="connsiteY12" fmla="*/ 57520 h 1299807"/>
              <a:gd name="connsiteX13" fmla="*/ 598452 w 1710894"/>
              <a:gd name="connsiteY13" fmla="*/ 63427 h 1299807"/>
              <a:gd name="connsiteX14" fmla="*/ 592677 w 1710894"/>
              <a:gd name="connsiteY14" fmla="*/ 69333 h 1299807"/>
              <a:gd name="connsiteX15" fmla="*/ 587623 w 1710894"/>
              <a:gd name="connsiteY15" fmla="*/ 76551 h 1299807"/>
              <a:gd name="connsiteX16" fmla="*/ 584881 w 1710894"/>
              <a:gd name="connsiteY16" fmla="*/ 81122 h 1299807"/>
              <a:gd name="connsiteX17" fmla="*/ 581603 w 1710894"/>
              <a:gd name="connsiteY17" fmla="*/ 85384 h 1299807"/>
              <a:gd name="connsiteX18" fmla="*/ 577273 w 1710894"/>
              <a:gd name="connsiteY18" fmla="*/ 93265 h 1299807"/>
              <a:gd name="connsiteX19" fmla="*/ 573665 w 1710894"/>
              <a:gd name="connsiteY19" fmla="*/ 101147 h 1299807"/>
              <a:gd name="connsiteX20" fmla="*/ 570779 w 1710894"/>
              <a:gd name="connsiteY20" fmla="*/ 110999 h 1299807"/>
              <a:gd name="connsiteX21" fmla="*/ 568614 w 1710894"/>
              <a:gd name="connsiteY21" fmla="*/ 120851 h 1299807"/>
              <a:gd name="connsiteX22" fmla="*/ 568614 w 1710894"/>
              <a:gd name="connsiteY22" fmla="*/ 131360 h 1299807"/>
              <a:gd name="connsiteX23" fmla="*/ 569336 w 1710894"/>
              <a:gd name="connsiteY23" fmla="*/ 143182 h 1299807"/>
              <a:gd name="connsiteX24" fmla="*/ 571500 w 1710894"/>
              <a:gd name="connsiteY24" fmla="*/ 156318 h 1299807"/>
              <a:gd name="connsiteX25" fmla="*/ 575830 w 1710894"/>
              <a:gd name="connsiteY25" fmla="*/ 166827 h 1299807"/>
              <a:gd name="connsiteX26" fmla="*/ 581603 w 1710894"/>
              <a:gd name="connsiteY26" fmla="*/ 178649 h 1299807"/>
              <a:gd name="connsiteX27" fmla="*/ 588097 w 1710894"/>
              <a:gd name="connsiteY27" fmla="*/ 188501 h 1299807"/>
              <a:gd name="connsiteX28" fmla="*/ 596756 w 1710894"/>
              <a:gd name="connsiteY28" fmla="*/ 199010 h 1299807"/>
              <a:gd name="connsiteX29" fmla="*/ 606137 w 1710894"/>
              <a:gd name="connsiteY29" fmla="*/ 208205 h 1299807"/>
              <a:gd name="connsiteX30" fmla="*/ 616961 w 1710894"/>
              <a:gd name="connsiteY30" fmla="*/ 216744 h 1299807"/>
              <a:gd name="connsiteX31" fmla="*/ 629228 w 1710894"/>
              <a:gd name="connsiteY31" fmla="*/ 224625 h 1299807"/>
              <a:gd name="connsiteX32" fmla="*/ 640773 w 1710894"/>
              <a:gd name="connsiteY32" fmla="*/ 231850 h 1299807"/>
              <a:gd name="connsiteX33" fmla="*/ 655205 w 1710894"/>
              <a:gd name="connsiteY33" fmla="*/ 237761 h 1299807"/>
              <a:gd name="connsiteX34" fmla="*/ 669637 w 1710894"/>
              <a:gd name="connsiteY34" fmla="*/ 242359 h 1299807"/>
              <a:gd name="connsiteX35" fmla="*/ 684790 w 1710894"/>
              <a:gd name="connsiteY35" fmla="*/ 246300 h 1299807"/>
              <a:gd name="connsiteX36" fmla="*/ 699944 w 1710894"/>
              <a:gd name="connsiteY36" fmla="*/ 249584 h 1299807"/>
              <a:gd name="connsiteX37" fmla="*/ 717262 w 1710894"/>
              <a:gd name="connsiteY37" fmla="*/ 251554 h 1299807"/>
              <a:gd name="connsiteX38" fmla="*/ 733859 w 1710894"/>
              <a:gd name="connsiteY38" fmla="*/ 252211 h 1299807"/>
              <a:gd name="connsiteX39" fmla="*/ 751177 w 1710894"/>
              <a:gd name="connsiteY39" fmla="*/ 251554 h 1299807"/>
              <a:gd name="connsiteX40" fmla="*/ 767052 w 1710894"/>
              <a:gd name="connsiteY40" fmla="*/ 249584 h 1299807"/>
              <a:gd name="connsiteX41" fmla="*/ 782927 w 1710894"/>
              <a:gd name="connsiteY41" fmla="*/ 246300 h 1299807"/>
              <a:gd name="connsiteX42" fmla="*/ 798080 w 1710894"/>
              <a:gd name="connsiteY42" fmla="*/ 242359 h 1299807"/>
              <a:gd name="connsiteX43" fmla="*/ 812512 w 1710894"/>
              <a:gd name="connsiteY43" fmla="*/ 237761 h 1299807"/>
              <a:gd name="connsiteX44" fmla="*/ 826222 w 1710894"/>
              <a:gd name="connsiteY44" fmla="*/ 231850 h 1299807"/>
              <a:gd name="connsiteX45" fmla="*/ 839211 w 1710894"/>
              <a:gd name="connsiteY45" fmla="*/ 224625 h 1299807"/>
              <a:gd name="connsiteX46" fmla="*/ 851478 w 1710894"/>
              <a:gd name="connsiteY46" fmla="*/ 216744 h 1299807"/>
              <a:gd name="connsiteX47" fmla="*/ 862302 w 1710894"/>
              <a:gd name="connsiteY47" fmla="*/ 208205 h 1299807"/>
              <a:gd name="connsiteX48" fmla="*/ 871683 w 1710894"/>
              <a:gd name="connsiteY48" fmla="*/ 199010 h 1299807"/>
              <a:gd name="connsiteX49" fmla="*/ 878898 w 1710894"/>
              <a:gd name="connsiteY49" fmla="*/ 188501 h 1299807"/>
              <a:gd name="connsiteX50" fmla="*/ 886836 w 1710894"/>
              <a:gd name="connsiteY50" fmla="*/ 178649 h 1299807"/>
              <a:gd name="connsiteX51" fmla="*/ 888248 w 1710894"/>
              <a:gd name="connsiteY51" fmla="*/ 175344 h 1299807"/>
              <a:gd name="connsiteX52" fmla="*/ 892986 w 1710894"/>
              <a:gd name="connsiteY52" fmla="*/ 169080 h 1299807"/>
              <a:gd name="connsiteX53" fmla="*/ 898039 w 1710894"/>
              <a:gd name="connsiteY53" fmla="*/ 158580 h 1299807"/>
              <a:gd name="connsiteX54" fmla="*/ 902370 w 1710894"/>
              <a:gd name="connsiteY54" fmla="*/ 146768 h 1299807"/>
              <a:gd name="connsiteX55" fmla="*/ 904536 w 1710894"/>
              <a:gd name="connsiteY55" fmla="*/ 134956 h 1299807"/>
              <a:gd name="connsiteX56" fmla="*/ 905980 w 1710894"/>
              <a:gd name="connsiteY56" fmla="*/ 121831 h 1299807"/>
              <a:gd name="connsiteX57" fmla="*/ 904536 w 1710894"/>
              <a:gd name="connsiteY57" fmla="*/ 111332 h 1299807"/>
              <a:gd name="connsiteX58" fmla="*/ 902370 w 1710894"/>
              <a:gd name="connsiteY58" fmla="*/ 101488 h 1299807"/>
              <a:gd name="connsiteX59" fmla="*/ 900204 w 1710894"/>
              <a:gd name="connsiteY59" fmla="*/ 92301 h 1299807"/>
              <a:gd name="connsiteX60" fmla="*/ 895874 w 1710894"/>
              <a:gd name="connsiteY60" fmla="*/ 83770 h 1299807"/>
              <a:gd name="connsiteX61" fmla="*/ 891542 w 1710894"/>
              <a:gd name="connsiteY61" fmla="*/ 76551 h 1299807"/>
              <a:gd name="connsiteX62" fmla="*/ 887211 w 1710894"/>
              <a:gd name="connsiteY62" fmla="*/ 69333 h 1299807"/>
              <a:gd name="connsiteX63" fmla="*/ 882157 w 1710894"/>
              <a:gd name="connsiteY63" fmla="*/ 63427 h 1299807"/>
              <a:gd name="connsiteX64" fmla="*/ 876382 w 1710894"/>
              <a:gd name="connsiteY64" fmla="*/ 57520 h 1299807"/>
              <a:gd name="connsiteX65" fmla="*/ 866276 w 1710894"/>
              <a:gd name="connsiteY65" fmla="*/ 48333 h 1299807"/>
              <a:gd name="connsiteX66" fmla="*/ 856169 w 1710894"/>
              <a:gd name="connsiteY66" fmla="*/ 42427 h 1299807"/>
              <a:gd name="connsiteX67" fmla="*/ 847506 w 1710894"/>
              <a:gd name="connsiteY67" fmla="*/ 37834 h 1299807"/>
              <a:gd name="connsiteX68" fmla="*/ 836678 w 1710894"/>
              <a:gd name="connsiteY68" fmla="*/ 31927 h 1299807"/>
              <a:gd name="connsiteX69" fmla="*/ 829459 w 1710894"/>
              <a:gd name="connsiteY69" fmla="*/ 26021 h 1299807"/>
              <a:gd name="connsiteX70" fmla="*/ 822962 w 1710894"/>
              <a:gd name="connsiteY70" fmla="*/ 20115 h 1299807"/>
              <a:gd name="connsiteX71" fmla="*/ 819352 w 1710894"/>
              <a:gd name="connsiteY71" fmla="*/ 12897 h 1299807"/>
              <a:gd name="connsiteX72" fmla="*/ 818630 w 1710894"/>
              <a:gd name="connsiteY72" fmla="*/ 6991 h 1299807"/>
              <a:gd name="connsiteX73" fmla="*/ 818630 w 1710894"/>
              <a:gd name="connsiteY73" fmla="*/ 1735 h 1299807"/>
              <a:gd name="connsiteX74" fmla="*/ 821171 w 1710894"/>
              <a:gd name="connsiteY74" fmla="*/ 0 h 1299807"/>
              <a:gd name="connsiteX75" fmla="*/ 1428030 w 1710894"/>
              <a:gd name="connsiteY75" fmla="*/ 0 h 1299807"/>
              <a:gd name="connsiteX76" fmla="*/ 1428030 w 1710894"/>
              <a:gd name="connsiteY76" fmla="*/ 541203 h 1299807"/>
              <a:gd name="connsiteX77" fmla="*/ 1430195 w 1710894"/>
              <a:gd name="connsiteY77" fmla="*/ 545800 h 1299807"/>
              <a:gd name="connsiteX78" fmla="*/ 1432359 w 1710894"/>
              <a:gd name="connsiteY78" fmla="*/ 551055 h 1299807"/>
              <a:gd name="connsiteX79" fmla="*/ 1434524 w 1710894"/>
              <a:gd name="connsiteY79" fmla="*/ 553682 h 1299807"/>
              <a:gd name="connsiteX80" fmla="*/ 1438132 w 1710894"/>
              <a:gd name="connsiteY80" fmla="*/ 556309 h 1299807"/>
              <a:gd name="connsiteX81" fmla="*/ 1441018 w 1710894"/>
              <a:gd name="connsiteY81" fmla="*/ 558280 h 1299807"/>
              <a:gd name="connsiteX82" fmla="*/ 1445348 w 1710894"/>
              <a:gd name="connsiteY82" fmla="*/ 560250 h 1299807"/>
              <a:gd name="connsiteX83" fmla="*/ 1448956 w 1710894"/>
              <a:gd name="connsiteY83" fmla="*/ 560250 h 1299807"/>
              <a:gd name="connsiteX84" fmla="*/ 1453285 w 1710894"/>
              <a:gd name="connsiteY84" fmla="*/ 560250 h 1299807"/>
              <a:gd name="connsiteX85" fmla="*/ 1453393 w 1710894"/>
              <a:gd name="connsiteY85" fmla="*/ 560234 h 1299807"/>
              <a:gd name="connsiteX86" fmla="*/ 1453911 w 1710894"/>
              <a:gd name="connsiteY86" fmla="*/ 560312 h 1299807"/>
              <a:gd name="connsiteX87" fmla="*/ 1458244 w 1710894"/>
              <a:gd name="connsiteY87" fmla="*/ 560312 h 1299807"/>
              <a:gd name="connsiteX88" fmla="*/ 1462578 w 1710894"/>
              <a:gd name="connsiteY88" fmla="*/ 559656 h 1299807"/>
              <a:gd name="connsiteX89" fmla="*/ 1468356 w 1710894"/>
              <a:gd name="connsiteY89" fmla="*/ 557685 h 1299807"/>
              <a:gd name="connsiteX90" fmla="*/ 1472689 w 1710894"/>
              <a:gd name="connsiteY90" fmla="*/ 554402 h 1299807"/>
              <a:gd name="connsiteX91" fmla="*/ 1477745 w 1710894"/>
              <a:gd name="connsiteY91" fmla="*/ 551775 h 1299807"/>
              <a:gd name="connsiteX92" fmla="*/ 1482079 w 1710894"/>
              <a:gd name="connsiteY92" fmla="*/ 547177 h 1299807"/>
              <a:gd name="connsiteX93" fmla="*/ 1486412 w 1710894"/>
              <a:gd name="connsiteY93" fmla="*/ 541267 h 1299807"/>
              <a:gd name="connsiteX94" fmla="*/ 1490746 w 1710894"/>
              <a:gd name="connsiteY94" fmla="*/ 534042 h 1299807"/>
              <a:gd name="connsiteX95" fmla="*/ 1496524 w 1710894"/>
              <a:gd name="connsiteY95" fmla="*/ 525505 h 1299807"/>
              <a:gd name="connsiteX96" fmla="*/ 1502302 w 1710894"/>
              <a:gd name="connsiteY96" fmla="*/ 517624 h 1299807"/>
              <a:gd name="connsiteX97" fmla="*/ 1513136 w 1710894"/>
              <a:gd name="connsiteY97" fmla="*/ 507773 h 1299807"/>
              <a:gd name="connsiteX98" fmla="*/ 1518914 w 1710894"/>
              <a:gd name="connsiteY98" fmla="*/ 502519 h 1299807"/>
              <a:gd name="connsiteX99" fmla="*/ 1526137 w 1710894"/>
              <a:gd name="connsiteY99" fmla="*/ 497922 h 1299807"/>
              <a:gd name="connsiteX100" fmla="*/ 1534082 w 1710894"/>
              <a:gd name="connsiteY100" fmla="*/ 493981 h 1299807"/>
              <a:gd name="connsiteX101" fmla="*/ 1542749 w 1710894"/>
              <a:gd name="connsiteY101" fmla="*/ 488727 h 1299807"/>
              <a:gd name="connsiteX102" fmla="*/ 1551416 w 1710894"/>
              <a:gd name="connsiteY102" fmla="*/ 486100 h 1299807"/>
              <a:gd name="connsiteX103" fmla="*/ 1560805 w 1710894"/>
              <a:gd name="connsiteY103" fmla="*/ 482816 h 1299807"/>
              <a:gd name="connsiteX104" fmla="*/ 1573084 w 1710894"/>
              <a:gd name="connsiteY104" fmla="*/ 482160 h 1299807"/>
              <a:gd name="connsiteX105" fmla="*/ 1582078 w 1710894"/>
              <a:gd name="connsiteY105" fmla="*/ 481138 h 1299807"/>
              <a:gd name="connsiteX106" fmla="*/ 1592553 w 1710894"/>
              <a:gd name="connsiteY106" fmla="*/ 482091 h 1299807"/>
              <a:gd name="connsiteX107" fmla="*/ 1604820 w 1710894"/>
              <a:gd name="connsiteY107" fmla="*/ 484061 h 1299807"/>
              <a:gd name="connsiteX108" fmla="*/ 1617808 w 1710894"/>
              <a:gd name="connsiteY108" fmla="*/ 488002 h 1299807"/>
              <a:gd name="connsiteX109" fmla="*/ 1630075 w 1710894"/>
              <a:gd name="connsiteY109" fmla="*/ 492600 h 1299807"/>
              <a:gd name="connsiteX110" fmla="*/ 1641621 w 1710894"/>
              <a:gd name="connsiteY110" fmla="*/ 499824 h 1299807"/>
              <a:gd name="connsiteX111" fmla="*/ 1652445 w 1710894"/>
              <a:gd name="connsiteY111" fmla="*/ 506392 h 1299807"/>
              <a:gd name="connsiteX112" fmla="*/ 1663269 w 1710894"/>
              <a:gd name="connsiteY112" fmla="*/ 515588 h 1299807"/>
              <a:gd name="connsiteX113" fmla="*/ 1671928 w 1710894"/>
              <a:gd name="connsiteY113" fmla="*/ 525440 h 1299807"/>
              <a:gd name="connsiteX114" fmla="*/ 1680587 w 1710894"/>
              <a:gd name="connsiteY114" fmla="*/ 535948 h 1299807"/>
              <a:gd name="connsiteX115" fmla="*/ 1688524 w 1710894"/>
              <a:gd name="connsiteY115" fmla="*/ 547771 h 1299807"/>
              <a:gd name="connsiteX116" fmla="*/ 1695740 w 1710894"/>
              <a:gd name="connsiteY116" fmla="*/ 559593 h 1299807"/>
              <a:gd name="connsiteX117" fmla="*/ 1701513 w 1710894"/>
              <a:gd name="connsiteY117" fmla="*/ 573386 h 1299807"/>
              <a:gd name="connsiteX118" fmla="*/ 1705843 w 1710894"/>
              <a:gd name="connsiteY118" fmla="*/ 587179 h 1299807"/>
              <a:gd name="connsiteX119" fmla="*/ 1708729 w 1710894"/>
              <a:gd name="connsiteY119" fmla="*/ 601628 h 1299807"/>
              <a:gd name="connsiteX120" fmla="*/ 1710894 w 1710894"/>
              <a:gd name="connsiteY120" fmla="*/ 616735 h 1299807"/>
              <a:gd name="connsiteX121" fmla="*/ 1710894 w 1710894"/>
              <a:gd name="connsiteY121" fmla="*/ 632498 h 1299807"/>
              <a:gd name="connsiteX122" fmla="*/ 1710894 w 1710894"/>
              <a:gd name="connsiteY122" fmla="*/ 646948 h 1299807"/>
              <a:gd name="connsiteX123" fmla="*/ 1708729 w 1710894"/>
              <a:gd name="connsiteY123" fmla="*/ 661397 h 1299807"/>
              <a:gd name="connsiteX124" fmla="*/ 1705843 w 1710894"/>
              <a:gd name="connsiteY124" fmla="*/ 676504 h 1299807"/>
              <a:gd name="connsiteX125" fmla="*/ 1701513 w 1710894"/>
              <a:gd name="connsiteY125" fmla="*/ 690296 h 1299807"/>
              <a:gd name="connsiteX126" fmla="*/ 1695740 w 1710894"/>
              <a:gd name="connsiteY126" fmla="*/ 704089 h 1299807"/>
              <a:gd name="connsiteX127" fmla="*/ 1688524 w 1710894"/>
              <a:gd name="connsiteY127" fmla="*/ 715912 h 1299807"/>
              <a:gd name="connsiteX128" fmla="*/ 1680587 w 1710894"/>
              <a:gd name="connsiteY128" fmla="*/ 727734 h 1299807"/>
              <a:gd name="connsiteX129" fmla="*/ 1671928 w 1710894"/>
              <a:gd name="connsiteY129" fmla="*/ 738243 h 1299807"/>
              <a:gd name="connsiteX130" fmla="*/ 1663269 w 1710894"/>
              <a:gd name="connsiteY130" fmla="*/ 748095 h 1299807"/>
              <a:gd name="connsiteX131" fmla="*/ 1652445 w 1710894"/>
              <a:gd name="connsiteY131" fmla="*/ 756633 h 1299807"/>
              <a:gd name="connsiteX132" fmla="*/ 1641621 w 1710894"/>
              <a:gd name="connsiteY132" fmla="*/ 763858 h 1299807"/>
              <a:gd name="connsiteX133" fmla="*/ 1630075 w 1710894"/>
              <a:gd name="connsiteY133" fmla="*/ 770426 h 1299807"/>
              <a:gd name="connsiteX134" fmla="*/ 1617808 w 1710894"/>
              <a:gd name="connsiteY134" fmla="*/ 775680 h 1299807"/>
              <a:gd name="connsiteX135" fmla="*/ 1604820 w 1710894"/>
              <a:gd name="connsiteY135" fmla="*/ 779621 h 1299807"/>
              <a:gd name="connsiteX136" fmla="*/ 1592553 w 1710894"/>
              <a:gd name="connsiteY136" fmla="*/ 781592 h 1299807"/>
              <a:gd name="connsiteX137" fmla="*/ 1581314 w 1710894"/>
              <a:gd name="connsiteY137" fmla="*/ 782103 h 1299807"/>
              <a:gd name="connsiteX138" fmla="*/ 1573084 w 1710894"/>
              <a:gd name="connsiteY138" fmla="*/ 781635 h 1299807"/>
              <a:gd name="connsiteX139" fmla="*/ 1560805 w 1710894"/>
              <a:gd name="connsiteY139" fmla="*/ 780322 h 1299807"/>
              <a:gd name="connsiteX140" fmla="*/ 1551416 w 1710894"/>
              <a:gd name="connsiteY140" fmla="*/ 777695 h 1299807"/>
              <a:gd name="connsiteX141" fmla="*/ 1542749 w 1710894"/>
              <a:gd name="connsiteY141" fmla="*/ 774411 h 1299807"/>
              <a:gd name="connsiteX142" fmla="*/ 1534082 w 1710894"/>
              <a:gd name="connsiteY142" fmla="*/ 770471 h 1299807"/>
              <a:gd name="connsiteX143" fmla="*/ 1526137 w 1710894"/>
              <a:gd name="connsiteY143" fmla="*/ 765873 h 1299807"/>
              <a:gd name="connsiteX144" fmla="*/ 1518914 w 1710894"/>
              <a:gd name="connsiteY144" fmla="*/ 760619 h 1299807"/>
              <a:gd name="connsiteX145" fmla="*/ 1513136 w 1710894"/>
              <a:gd name="connsiteY145" fmla="*/ 756022 h 1299807"/>
              <a:gd name="connsiteX146" fmla="*/ 1502302 w 1710894"/>
              <a:gd name="connsiteY146" fmla="*/ 746171 h 1299807"/>
              <a:gd name="connsiteX147" fmla="*/ 1496524 w 1710894"/>
              <a:gd name="connsiteY147" fmla="*/ 738290 h 1299807"/>
              <a:gd name="connsiteX148" fmla="*/ 1490746 w 1710894"/>
              <a:gd name="connsiteY148" fmla="*/ 729752 h 1299807"/>
              <a:gd name="connsiteX149" fmla="*/ 1486412 w 1710894"/>
              <a:gd name="connsiteY149" fmla="*/ 722528 h 1299807"/>
              <a:gd name="connsiteX150" fmla="*/ 1482079 w 1710894"/>
              <a:gd name="connsiteY150" fmla="*/ 716617 h 1299807"/>
              <a:gd name="connsiteX151" fmla="*/ 1477745 w 1710894"/>
              <a:gd name="connsiteY151" fmla="*/ 712677 h 1299807"/>
              <a:gd name="connsiteX152" fmla="*/ 1472689 w 1710894"/>
              <a:gd name="connsiteY152" fmla="*/ 708737 h 1299807"/>
              <a:gd name="connsiteX153" fmla="*/ 1468356 w 1710894"/>
              <a:gd name="connsiteY153" fmla="*/ 706110 h 1299807"/>
              <a:gd name="connsiteX154" fmla="*/ 1462578 w 1710894"/>
              <a:gd name="connsiteY154" fmla="*/ 704139 h 1299807"/>
              <a:gd name="connsiteX155" fmla="*/ 1458244 w 1710894"/>
              <a:gd name="connsiteY155" fmla="*/ 702826 h 1299807"/>
              <a:gd name="connsiteX156" fmla="*/ 1453911 w 1710894"/>
              <a:gd name="connsiteY156" fmla="*/ 702826 h 1299807"/>
              <a:gd name="connsiteX157" fmla="*/ 1453681 w 1710894"/>
              <a:gd name="connsiteY157" fmla="*/ 702896 h 1299807"/>
              <a:gd name="connsiteX158" fmla="*/ 1453285 w 1710894"/>
              <a:gd name="connsiteY158" fmla="*/ 702776 h 1299807"/>
              <a:gd name="connsiteX159" fmla="*/ 1448956 w 1710894"/>
              <a:gd name="connsiteY159" fmla="*/ 702776 h 1299807"/>
              <a:gd name="connsiteX160" fmla="*/ 1445348 w 1710894"/>
              <a:gd name="connsiteY160" fmla="*/ 702776 h 1299807"/>
              <a:gd name="connsiteX161" fmla="*/ 1441018 w 1710894"/>
              <a:gd name="connsiteY161" fmla="*/ 704746 h 1299807"/>
              <a:gd name="connsiteX162" fmla="*/ 1438132 w 1710894"/>
              <a:gd name="connsiteY162" fmla="*/ 706716 h 1299807"/>
              <a:gd name="connsiteX163" fmla="*/ 1434524 w 1710894"/>
              <a:gd name="connsiteY163" fmla="*/ 710000 h 1299807"/>
              <a:gd name="connsiteX164" fmla="*/ 1432359 w 1710894"/>
              <a:gd name="connsiteY164" fmla="*/ 712628 h 1299807"/>
              <a:gd name="connsiteX165" fmla="*/ 1430195 w 1710894"/>
              <a:gd name="connsiteY165" fmla="*/ 717882 h 1299807"/>
              <a:gd name="connsiteX166" fmla="*/ 1428030 w 1710894"/>
              <a:gd name="connsiteY166" fmla="*/ 722480 h 1299807"/>
              <a:gd name="connsiteX167" fmla="*/ 1428030 w 1710894"/>
              <a:gd name="connsiteY167" fmla="*/ 1299807 h 1299807"/>
              <a:gd name="connsiteX168" fmla="*/ 0 w 1710894"/>
              <a:gd name="connsiteY168" fmla="*/ 1299807 h 1299807"/>
              <a:gd name="connsiteX169" fmla="*/ 0 w 1710894"/>
              <a:gd name="connsiteY169" fmla="*/ 728204 h 1299807"/>
              <a:gd name="connsiteX170" fmla="*/ 601 w 1710894"/>
              <a:gd name="connsiteY170" fmla="*/ 722186 h 1299807"/>
              <a:gd name="connsiteX171" fmla="*/ 2768 w 1710894"/>
              <a:gd name="connsiteY171" fmla="*/ 716272 h 1299807"/>
              <a:gd name="connsiteX172" fmla="*/ 6379 w 1710894"/>
              <a:gd name="connsiteY172" fmla="*/ 712329 h 1299807"/>
              <a:gd name="connsiteX173" fmla="*/ 9267 w 1710894"/>
              <a:gd name="connsiteY173" fmla="*/ 708386 h 1299807"/>
              <a:gd name="connsiteX174" fmla="*/ 12878 w 1710894"/>
              <a:gd name="connsiteY174" fmla="*/ 705758 h 1299807"/>
              <a:gd name="connsiteX175" fmla="*/ 17212 w 1710894"/>
              <a:gd name="connsiteY175" fmla="*/ 703786 h 1299807"/>
              <a:gd name="connsiteX176" fmla="*/ 18930 w 1710894"/>
              <a:gd name="connsiteY176" fmla="*/ 703265 h 1299807"/>
              <a:gd name="connsiteX177" fmla="*/ 23812 w 1710894"/>
              <a:gd name="connsiteY177" fmla="*/ 704746 h 1299807"/>
              <a:gd name="connsiteX178" fmla="*/ 30307 w 1710894"/>
              <a:gd name="connsiteY178" fmla="*/ 708687 h 1299807"/>
              <a:gd name="connsiteX179" fmla="*/ 35358 w 1710894"/>
              <a:gd name="connsiteY179" fmla="*/ 713941 h 1299807"/>
              <a:gd name="connsiteX180" fmla="*/ 41852 w 1710894"/>
              <a:gd name="connsiteY180" fmla="*/ 720509 h 1299807"/>
              <a:gd name="connsiteX181" fmla="*/ 47625 w 1710894"/>
              <a:gd name="connsiteY181" fmla="*/ 729704 h 1299807"/>
              <a:gd name="connsiteX182" fmla="*/ 52676 w 1710894"/>
              <a:gd name="connsiteY182" fmla="*/ 737586 h 1299807"/>
              <a:gd name="connsiteX183" fmla="*/ 59170 w 1710894"/>
              <a:gd name="connsiteY183" fmla="*/ 746124 h 1299807"/>
              <a:gd name="connsiteX184" fmla="*/ 69272 w 1710894"/>
              <a:gd name="connsiteY184" fmla="*/ 755976 h 1299807"/>
              <a:gd name="connsiteX185" fmla="*/ 75767 w 1710894"/>
              <a:gd name="connsiteY185" fmla="*/ 760574 h 1299807"/>
              <a:gd name="connsiteX186" fmla="*/ 82261 w 1710894"/>
              <a:gd name="connsiteY186" fmla="*/ 765828 h 1299807"/>
              <a:gd name="connsiteX187" fmla="*/ 89477 w 1710894"/>
              <a:gd name="connsiteY187" fmla="*/ 769769 h 1299807"/>
              <a:gd name="connsiteX188" fmla="*/ 98136 w 1710894"/>
              <a:gd name="connsiteY188" fmla="*/ 773710 h 1299807"/>
              <a:gd name="connsiteX189" fmla="*/ 108238 w 1710894"/>
              <a:gd name="connsiteY189" fmla="*/ 777651 h 1299807"/>
              <a:gd name="connsiteX190" fmla="*/ 117619 w 1710894"/>
              <a:gd name="connsiteY190" fmla="*/ 779621 h 1299807"/>
              <a:gd name="connsiteX191" fmla="*/ 128443 w 1710894"/>
              <a:gd name="connsiteY191" fmla="*/ 781592 h 1299807"/>
              <a:gd name="connsiteX192" fmla="*/ 139988 w 1710894"/>
              <a:gd name="connsiteY192" fmla="*/ 782248 h 1299807"/>
              <a:gd name="connsiteX193" fmla="*/ 148979 w 1710894"/>
              <a:gd name="connsiteY193" fmla="*/ 781840 h 1299807"/>
              <a:gd name="connsiteX194" fmla="*/ 151541 w 1710894"/>
              <a:gd name="connsiteY194" fmla="*/ 781985 h 1299807"/>
              <a:gd name="connsiteX195" fmla="*/ 164540 w 1710894"/>
              <a:gd name="connsiteY195" fmla="*/ 781328 h 1299807"/>
              <a:gd name="connsiteX196" fmla="*/ 178985 w 1710894"/>
              <a:gd name="connsiteY196" fmla="*/ 779357 h 1299807"/>
              <a:gd name="connsiteX197" fmla="*/ 190540 w 1710894"/>
              <a:gd name="connsiteY197" fmla="*/ 775414 h 1299807"/>
              <a:gd name="connsiteX198" fmla="*/ 203539 w 1710894"/>
              <a:gd name="connsiteY198" fmla="*/ 770157 h 1299807"/>
              <a:gd name="connsiteX199" fmla="*/ 215817 w 1710894"/>
              <a:gd name="connsiteY199" fmla="*/ 763586 h 1299807"/>
              <a:gd name="connsiteX200" fmla="*/ 226650 w 1710894"/>
              <a:gd name="connsiteY200" fmla="*/ 756357 h 1299807"/>
              <a:gd name="connsiteX201" fmla="*/ 236038 w 1710894"/>
              <a:gd name="connsiteY201" fmla="*/ 747814 h 1299807"/>
              <a:gd name="connsiteX202" fmla="*/ 246149 w 1710894"/>
              <a:gd name="connsiteY202" fmla="*/ 737957 h 1299807"/>
              <a:gd name="connsiteX203" fmla="*/ 254093 w 1710894"/>
              <a:gd name="connsiteY203" fmla="*/ 727443 h 1299807"/>
              <a:gd name="connsiteX204" fmla="*/ 262038 w 1710894"/>
              <a:gd name="connsiteY204" fmla="*/ 715615 h 1299807"/>
              <a:gd name="connsiteX205" fmla="*/ 268537 w 1710894"/>
              <a:gd name="connsiteY205" fmla="*/ 702472 h 1299807"/>
              <a:gd name="connsiteX206" fmla="*/ 273593 w 1710894"/>
              <a:gd name="connsiteY206" fmla="*/ 689987 h 1299807"/>
              <a:gd name="connsiteX207" fmla="*/ 279370 w 1710894"/>
              <a:gd name="connsiteY207" fmla="*/ 676187 h 1299807"/>
              <a:gd name="connsiteX208" fmla="*/ 282259 w 1710894"/>
              <a:gd name="connsiteY208" fmla="*/ 661073 h 1299807"/>
              <a:gd name="connsiteX209" fmla="*/ 283704 w 1710894"/>
              <a:gd name="connsiteY209" fmla="*/ 646616 h 1299807"/>
              <a:gd name="connsiteX210" fmla="*/ 284426 w 1710894"/>
              <a:gd name="connsiteY210" fmla="*/ 630845 h 1299807"/>
              <a:gd name="connsiteX211" fmla="*/ 283704 w 1710894"/>
              <a:gd name="connsiteY211" fmla="*/ 616388 h 1299807"/>
              <a:gd name="connsiteX212" fmla="*/ 282259 w 1710894"/>
              <a:gd name="connsiteY212" fmla="*/ 600617 h 1299807"/>
              <a:gd name="connsiteX213" fmla="*/ 279370 w 1710894"/>
              <a:gd name="connsiteY213" fmla="*/ 586817 h 1299807"/>
              <a:gd name="connsiteX214" fmla="*/ 273593 w 1710894"/>
              <a:gd name="connsiteY214" fmla="*/ 573017 h 1299807"/>
              <a:gd name="connsiteX215" fmla="*/ 268537 w 1710894"/>
              <a:gd name="connsiteY215" fmla="*/ 559217 h 1299807"/>
              <a:gd name="connsiteX216" fmla="*/ 262038 w 1710894"/>
              <a:gd name="connsiteY216" fmla="*/ 546732 h 1299807"/>
              <a:gd name="connsiteX217" fmla="*/ 254093 w 1710894"/>
              <a:gd name="connsiteY217" fmla="*/ 535561 h 1299807"/>
              <a:gd name="connsiteX218" fmla="*/ 246149 w 1710894"/>
              <a:gd name="connsiteY218" fmla="*/ 525046 h 1299807"/>
              <a:gd name="connsiteX219" fmla="*/ 236038 w 1710894"/>
              <a:gd name="connsiteY219" fmla="*/ 515189 h 1299807"/>
              <a:gd name="connsiteX220" fmla="*/ 226650 w 1710894"/>
              <a:gd name="connsiteY220" fmla="*/ 505990 h 1299807"/>
              <a:gd name="connsiteX221" fmla="*/ 215817 w 1710894"/>
              <a:gd name="connsiteY221" fmla="*/ 498104 h 1299807"/>
              <a:gd name="connsiteX222" fmla="*/ 203539 w 1710894"/>
              <a:gd name="connsiteY222" fmla="*/ 492190 h 1299807"/>
              <a:gd name="connsiteX223" fmla="*/ 190540 w 1710894"/>
              <a:gd name="connsiteY223" fmla="*/ 487590 h 1299807"/>
              <a:gd name="connsiteX224" fmla="*/ 178985 w 1710894"/>
              <a:gd name="connsiteY224" fmla="*/ 483647 h 1299807"/>
              <a:gd name="connsiteX225" fmla="*/ 164540 w 1710894"/>
              <a:gd name="connsiteY225" fmla="*/ 481676 h 1299807"/>
              <a:gd name="connsiteX226" fmla="*/ 151541 w 1710894"/>
              <a:gd name="connsiteY226" fmla="*/ 480361 h 1299807"/>
              <a:gd name="connsiteX227" fmla="*/ 139986 w 1710894"/>
              <a:gd name="connsiteY227" fmla="*/ 480361 h 1299807"/>
              <a:gd name="connsiteX228" fmla="*/ 137701 w 1710894"/>
              <a:gd name="connsiteY228" fmla="*/ 480777 h 1299807"/>
              <a:gd name="connsiteX229" fmla="*/ 128443 w 1710894"/>
              <a:gd name="connsiteY229" fmla="*/ 480777 h 1299807"/>
              <a:gd name="connsiteX230" fmla="*/ 117619 w 1710894"/>
              <a:gd name="connsiteY230" fmla="*/ 482748 h 1299807"/>
              <a:gd name="connsiteX231" fmla="*/ 108238 w 1710894"/>
              <a:gd name="connsiteY231" fmla="*/ 486032 h 1299807"/>
              <a:gd name="connsiteX232" fmla="*/ 98136 w 1710894"/>
              <a:gd name="connsiteY232" fmla="*/ 488659 h 1299807"/>
              <a:gd name="connsiteX233" fmla="*/ 89477 w 1710894"/>
              <a:gd name="connsiteY233" fmla="*/ 492600 h 1299807"/>
              <a:gd name="connsiteX234" fmla="*/ 82261 w 1710894"/>
              <a:gd name="connsiteY234" fmla="*/ 497854 h 1299807"/>
              <a:gd name="connsiteX235" fmla="*/ 75767 w 1710894"/>
              <a:gd name="connsiteY235" fmla="*/ 502452 h 1299807"/>
              <a:gd name="connsiteX236" fmla="*/ 69272 w 1710894"/>
              <a:gd name="connsiteY236" fmla="*/ 507706 h 1299807"/>
              <a:gd name="connsiteX237" fmla="*/ 59170 w 1710894"/>
              <a:gd name="connsiteY237" fmla="*/ 517558 h 1299807"/>
              <a:gd name="connsiteX238" fmla="*/ 52676 w 1710894"/>
              <a:gd name="connsiteY238" fmla="*/ 525440 h 1299807"/>
              <a:gd name="connsiteX239" fmla="*/ 47625 w 1710894"/>
              <a:gd name="connsiteY239" fmla="*/ 533978 h 1299807"/>
              <a:gd name="connsiteX240" fmla="*/ 41852 w 1710894"/>
              <a:gd name="connsiteY240" fmla="*/ 541860 h 1299807"/>
              <a:gd name="connsiteX241" fmla="*/ 35358 w 1710894"/>
              <a:gd name="connsiteY241" fmla="*/ 549084 h 1299807"/>
              <a:gd name="connsiteX242" fmla="*/ 30307 w 1710894"/>
              <a:gd name="connsiteY242" fmla="*/ 554339 h 1299807"/>
              <a:gd name="connsiteX243" fmla="*/ 23812 w 1710894"/>
              <a:gd name="connsiteY243" fmla="*/ 558280 h 1299807"/>
              <a:gd name="connsiteX244" fmla="*/ 19553 w 1710894"/>
              <a:gd name="connsiteY244" fmla="*/ 559572 h 1299807"/>
              <a:gd name="connsiteX245" fmla="*/ 17212 w 1710894"/>
              <a:gd name="connsiteY245" fmla="*/ 559217 h 1299807"/>
              <a:gd name="connsiteX246" fmla="*/ 12878 w 1710894"/>
              <a:gd name="connsiteY246" fmla="*/ 557246 h 1299807"/>
              <a:gd name="connsiteX247" fmla="*/ 9267 w 1710894"/>
              <a:gd name="connsiteY247" fmla="*/ 553960 h 1299807"/>
              <a:gd name="connsiteX248" fmla="*/ 6379 w 1710894"/>
              <a:gd name="connsiteY248" fmla="*/ 550675 h 1299807"/>
              <a:gd name="connsiteX249" fmla="*/ 2768 w 1710894"/>
              <a:gd name="connsiteY249" fmla="*/ 545418 h 1299807"/>
              <a:gd name="connsiteX250" fmla="*/ 601 w 1710894"/>
              <a:gd name="connsiteY250" fmla="*/ 539503 h 1299807"/>
              <a:gd name="connsiteX251" fmla="*/ 0 w 1710894"/>
              <a:gd name="connsiteY251" fmla="*/ 534033 h 1299807"/>
              <a:gd name="connsiteX252" fmla="*/ 0 w 1710894"/>
              <a:gd name="connsiteY252" fmla="*/ 0 h 129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710894" h="1299807">
                <a:moveTo>
                  <a:pt x="0" y="0"/>
                </a:moveTo>
                <a:lnTo>
                  <a:pt x="647267" y="0"/>
                </a:lnTo>
                <a:lnTo>
                  <a:pt x="651597" y="3941"/>
                </a:lnTo>
                <a:lnTo>
                  <a:pt x="655205" y="9852"/>
                </a:lnTo>
                <a:lnTo>
                  <a:pt x="655927" y="15763"/>
                </a:lnTo>
                <a:lnTo>
                  <a:pt x="655205" y="21674"/>
                </a:lnTo>
                <a:lnTo>
                  <a:pt x="654801" y="22288"/>
                </a:lnTo>
                <a:lnTo>
                  <a:pt x="651150" y="26021"/>
                </a:lnTo>
                <a:lnTo>
                  <a:pt x="642487" y="31927"/>
                </a:lnTo>
                <a:lnTo>
                  <a:pt x="633103" y="37834"/>
                </a:lnTo>
                <a:lnTo>
                  <a:pt x="622996" y="42427"/>
                </a:lnTo>
                <a:lnTo>
                  <a:pt x="614334" y="48333"/>
                </a:lnTo>
                <a:lnTo>
                  <a:pt x="603505" y="57520"/>
                </a:lnTo>
                <a:lnTo>
                  <a:pt x="598452" y="63427"/>
                </a:lnTo>
                <a:lnTo>
                  <a:pt x="592677" y="69333"/>
                </a:lnTo>
                <a:lnTo>
                  <a:pt x="587623" y="76551"/>
                </a:lnTo>
                <a:lnTo>
                  <a:pt x="584881" y="81122"/>
                </a:lnTo>
                <a:lnTo>
                  <a:pt x="581603" y="85384"/>
                </a:lnTo>
                <a:lnTo>
                  <a:pt x="577273" y="93265"/>
                </a:lnTo>
                <a:lnTo>
                  <a:pt x="573665" y="101147"/>
                </a:lnTo>
                <a:lnTo>
                  <a:pt x="570779" y="110999"/>
                </a:lnTo>
                <a:lnTo>
                  <a:pt x="568614" y="120851"/>
                </a:lnTo>
                <a:lnTo>
                  <a:pt x="568614" y="131360"/>
                </a:lnTo>
                <a:lnTo>
                  <a:pt x="569336" y="143182"/>
                </a:lnTo>
                <a:lnTo>
                  <a:pt x="571500" y="156318"/>
                </a:lnTo>
                <a:lnTo>
                  <a:pt x="575830" y="166827"/>
                </a:lnTo>
                <a:lnTo>
                  <a:pt x="581603" y="178649"/>
                </a:lnTo>
                <a:lnTo>
                  <a:pt x="588097" y="188501"/>
                </a:lnTo>
                <a:lnTo>
                  <a:pt x="596756" y="199010"/>
                </a:lnTo>
                <a:lnTo>
                  <a:pt x="606137" y="208205"/>
                </a:lnTo>
                <a:lnTo>
                  <a:pt x="616961" y="216744"/>
                </a:lnTo>
                <a:lnTo>
                  <a:pt x="629228" y="224625"/>
                </a:lnTo>
                <a:lnTo>
                  <a:pt x="640773" y="231850"/>
                </a:lnTo>
                <a:lnTo>
                  <a:pt x="655205" y="237761"/>
                </a:lnTo>
                <a:lnTo>
                  <a:pt x="669637" y="242359"/>
                </a:lnTo>
                <a:lnTo>
                  <a:pt x="684790" y="246300"/>
                </a:lnTo>
                <a:lnTo>
                  <a:pt x="699944" y="249584"/>
                </a:lnTo>
                <a:lnTo>
                  <a:pt x="717262" y="251554"/>
                </a:lnTo>
                <a:lnTo>
                  <a:pt x="733859" y="252211"/>
                </a:lnTo>
                <a:lnTo>
                  <a:pt x="751177" y="251554"/>
                </a:lnTo>
                <a:lnTo>
                  <a:pt x="767052" y="249584"/>
                </a:lnTo>
                <a:lnTo>
                  <a:pt x="782927" y="246300"/>
                </a:lnTo>
                <a:lnTo>
                  <a:pt x="798080" y="242359"/>
                </a:lnTo>
                <a:lnTo>
                  <a:pt x="812512" y="237761"/>
                </a:lnTo>
                <a:lnTo>
                  <a:pt x="826222" y="231850"/>
                </a:lnTo>
                <a:lnTo>
                  <a:pt x="839211" y="224625"/>
                </a:lnTo>
                <a:lnTo>
                  <a:pt x="851478" y="216744"/>
                </a:lnTo>
                <a:lnTo>
                  <a:pt x="862302" y="208205"/>
                </a:lnTo>
                <a:lnTo>
                  <a:pt x="871683" y="199010"/>
                </a:lnTo>
                <a:lnTo>
                  <a:pt x="878898" y="188501"/>
                </a:lnTo>
                <a:lnTo>
                  <a:pt x="886836" y="178649"/>
                </a:lnTo>
                <a:lnTo>
                  <a:pt x="888248" y="175344"/>
                </a:lnTo>
                <a:lnTo>
                  <a:pt x="892986" y="169080"/>
                </a:lnTo>
                <a:lnTo>
                  <a:pt x="898039" y="158580"/>
                </a:lnTo>
                <a:lnTo>
                  <a:pt x="902370" y="146768"/>
                </a:lnTo>
                <a:lnTo>
                  <a:pt x="904536" y="134956"/>
                </a:lnTo>
                <a:lnTo>
                  <a:pt x="905980" y="121831"/>
                </a:lnTo>
                <a:lnTo>
                  <a:pt x="904536" y="111332"/>
                </a:lnTo>
                <a:lnTo>
                  <a:pt x="902370" y="101488"/>
                </a:lnTo>
                <a:lnTo>
                  <a:pt x="900204" y="92301"/>
                </a:lnTo>
                <a:lnTo>
                  <a:pt x="895874" y="83770"/>
                </a:lnTo>
                <a:lnTo>
                  <a:pt x="891542" y="76551"/>
                </a:lnTo>
                <a:lnTo>
                  <a:pt x="887211" y="69333"/>
                </a:lnTo>
                <a:lnTo>
                  <a:pt x="882157" y="63427"/>
                </a:lnTo>
                <a:lnTo>
                  <a:pt x="876382" y="57520"/>
                </a:lnTo>
                <a:lnTo>
                  <a:pt x="866276" y="48333"/>
                </a:lnTo>
                <a:lnTo>
                  <a:pt x="856169" y="42427"/>
                </a:lnTo>
                <a:lnTo>
                  <a:pt x="847506" y="37834"/>
                </a:lnTo>
                <a:lnTo>
                  <a:pt x="836678" y="31927"/>
                </a:lnTo>
                <a:lnTo>
                  <a:pt x="829459" y="26021"/>
                </a:lnTo>
                <a:lnTo>
                  <a:pt x="822962" y="20115"/>
                </a:lnTo>
                <a:lnTo>
                  <a:pt x="819352" y="12897"/>
                </a:lnTo>
                <a:lnTo>
                  <a:pt x="818630" y="6991"/>
                </a:lnTo>
                <a:lnTo>
                  <a:pt x="818630" y="1735"/>
                </a:lnTo>
                <a:lnTo>
                  <a:pt x="821171" y="0"/>
                </a:lnTo>
                <a:lnTo>
                  <a:pt x="1428030" y="0"/>
                </a:lnTo>
                <a:lnTo>
                  <a:pt x="1428030" y="541203"/>
                </a:lnTo>
                <a:lnTo>
                  <a:pt x="1430195" y="545800"/>
                </a:lnTo>
                <a:lnTo>
                  <a:pt x="1432359" y="551055"/>
                </a:lnTo>
                <a:lnTo>
                  <a:pt x="1434524" y="553682"/>
                </a:lnTo>
                <a:lnTo>
                  <a:pt x="1438132" y="556309"/>
                </a:lnTo>
                <a:lnTo>
                  <a:pt x="1441018" y="558280"/>
                </a:lnTo>
                <a:lnTo>
                  <a:pt x="1445348" y="560250"/>
                </a:lnTo>
                <a:lnTo>
                  <a:pt x="1448956" y="560250"/>
                </a:lnTo>
                <a:lnTo>
                  <a:pt x="1453285" y="560250"/>
                </a:lnTo>
                <a:lnTo>
                  <a:pt x="1453393" y="560234"/>
                </a:lnTo>
                <a:lnTo>
                  <a:pt x="1453911" y="560312"/>
                </a:lnTo>
                <a:lnTo>
                  <a:pt x="1458244" y="560312"/>
                </a:lnTo>
                <a:lnTo>
                  <a:pt x="1462578" y="559656"/>
                </a:lnTo>
                <a:lnTo>
                  <a:pt x="1468356" y="557685"/>
                </a:lnTo>
                <a:lnTo>
                  <a:pt x="1472689" y="554402"/>
                </a:lnTo>
                <a:lnTo>
                  <a:pt x="1477745" y="551775"/>
                </a:lnTo>
                <a:lnTo>
                  <a:pt x="1482079" y="547177"/>
                </a:lnTo>
                <a:lnTo>
                  <a:pt x="1486412" y="541267"/>
                </a:lnTo>
                <a:lnTo>
                  <a:pt x="1490746" y="534042"/>
                </a:lnTo>
                <a:lnTo>
                  <a:pt x="1496524" y="525505"/>
                </a:lnTo>
                <a:lnTo>
                  <a:pt x="1502302" y="517624"/>
                </a:lnTo>
                <a:lnTo>
                  <a:pt x="1513136" y="507773"/>
                </a:lnTo>
                <a:lnTo>
                  <a:pt x="1518914" y="502519"/>
                </a:lnTo>
                <a:lnTo>
                  <a:pt x="1526137" y="497922"/>
                </a:lnTo>
                <a:lnTo>
                  <a:pt x="1534082" y="493981"/>
                </a:lnTo>
                <a:lnTo>
                  <a:pt x="1542749" y="488727"/>
                </a:lnTo>
                <a:lnTo>
                  <a:pt x="1551416" y="486100"/>
                </a:lnTo>
                <a:lnTo>
                  <a:pt x="1560805" y="482816"/>
                </a:lnTo>
                <a:lnTo>
                  <a:pt x="1573084" y="482160"/>
                </a:lnTo>
                <a:lnTo>
                  <a:pt x="1582078" y="481138"/>
                </a:lnTo>
                <a:lnTo>
                  <a:pt x="1592553" y="482091"/>
                </a:lnTo>
                <a:lnTo>
                  <a:pt x="1604820" y="484061"/>
                </a:lnTo>
                <a:lnTo>
                  <a:pt x="1617808" y="488002"/>
                </a:lnTo>
                <a:lnTo>
                  <a:pt x="1630075" y="492600"/>
                </a:lnTo>
                <a:lnTo>
                  <a:pt x="1641621" y="499824"/>
                </a:lnTo>
                <a:lnTo>
                  <a:pt x="1652445" y="506392"/>
                </a:lnTo>
                <a:lnTo>
                  <a:pt x="1663269" y="515588"/>
                </a:lnTo>
                <a:lnTo>
                  <a:pt x="1671928" y="525440"/>
                </a:lnTo>
                <a:lnTo>
                  <a:pt x="1680587" y="535948"/>
                </a:lnTo>
                <a:lnTo>
                  <a:pt x="1688524" y="547771"/>
                </a:lnTo>
                <a:lnTo>
                  <a:pt x="1695740" y="559593"/>
                </a:lnTo>
                <a:lnTo>
                  <a:pt x="1701513" y="573386"/>
                </a:lnTo>
                <a:lnTo>
                  <a:pt x="1705843" y="587179"/>
                </a:lnTo>
                <a:lnTo>
                  <a:pt x="1708729" y="601628"/>
                </a:lnTo>
                <a:lnTo>
                  <a:pt x="1710894" y="616735"/>
                </a:lnTo>
                <a:lnTo>
                  <a:pt x="1710894" y="632498"/>
                </a:lnTo>
                <a:lnTo>
                  <a:pt x="1710894" y="646948"/>
                </a:lnTo>
                <a:lnTo>
                  <a:pt x="1708729" y="661397"/>
                </a:lnTo>
                <a:lnTo>
                  <a:pt x="1705843" y="676504"/>
                </a:lnTo>
                <a:lnTo>
                  <a:pt x="1701513" y="690296"/>
                </a:lnTo>
                <a:lnTo>
                  <a:pt x="1695740" y="704089"/>
                </a:lnTo>
                <a:lnTo>
                  <a:pt x="1688524" y="715912"/>
                </a:lnTo>
                <a:lnTo>
                  <a:pt x="1680587" y="727734"/>
                </a:lnTo>
                <a:lnTo>
                  <a:pt x="1671928" y="738243"/>
                </a:lnTo>
                <a:lnTo>
                  <a:pt x="1663269" y="748095"/>
                </a:lnTo>
                <a:lnTo>
                  <a:pt x="1652445" y="756633"/>
                </a:lnTo>
                <a:lnTo>
                  <a:pt x="1641621" y="763858"/>
                </a:lnTo>
                <a:lnTo>
                  <a:pt x="1630075" y="770426"/>
                </a:lnTo>
                <a:lnTo>
                  <a:pt x="1617808" y="775680"/>
                </a:lnTo>
                <a:lnTo>
                  <a:pt x="1604820" y="779621"/>
                </a:lnTo>
                <a:lnTo>
                  <a:pt x="1592553" y="781592"/>
                </a:lnTo>
                <a:lnTo>
                  <a:pt x="1581314" y="782103"/>
                </a:lnTo>
                <a:lnTo>
                  <a:pt x="1573084" y="781635"/>
                </a:lnTo>
                <a:lnTo>
                  <a:pt x="1560805" y="780322"/>
                </a:lnTo>
                <a:lnTo>
                  <a:pt x="1551416" y="777695"/>
                </a:lnTo>
                <a:lnTo>
                  <a:pt x="1542749" y="774411"/>
                </a:lnTo>
                <a:lnTo>
                  <a:pt x="1534082" y="770471"/>
                </a:lnTo>
                <a:lnTo>
                  <a:pt x="1526137" y="765873"/>
                </a:lnTo>
                <a:lnTo>
                  <a:pt x="1518914" y="760619"/>
                </a:lnTo>
                <a:lnTo>
                  <a:pt x="1513136" y="756022"/>
                </a:lnTo>
                <a:lnTo>
                  <a:pt x="1502302" y="746171"/>
                </a:lnTo>
                <a:lnTo>
                  <a:pt x="1496524" y="738290"/>
                </a:lnTo>
                <a:lnTo>
                  <a:pt x="1490746" y="729752"/>
                </a:lnTo>
                <a:lnTo>
                  <a:pt x="1486412" y="722528"/>
                </a:lnTo>
                <a:lnTo>
                  <a:pt x="1482079" y="716617"/>
                </a:lnTo>
                <a:lnTo>
                  <a:pt x="1477745" y="712677"/>
                </a:lnTo>
                <a:lnTo>
                  <a:pt x="1472689" y="708737"/>
                </a:lnTo>
                <a:lnTo>
                  <a:pt x="1468356" y="706110"/>
                </a:lnTo>
                <a:lnTo>
                  <a:pt x="1462578" y="704139"/>
                </a:lnTo>
                <a:lnTo>
                  <a:pt x="1458244" y="702826"/>
                </a:lnTo>
                <a:lnTo>
                  <a:pt x="1453911" y="702826"/>
                </a:lnTo>
                <a:lnTo>
                  <a:pt x="1453681" y="702896"/>
                </a:lnTo>
                <a:lnTo>
                  <a:pt x="1453285" y="702776"/>
                </a:lnTo>
                <a:lnTo>
                  <a:pt x="1448956" y="702776"/>
                </a:lnTo>
                <a:lnTo>
                  <a:pt x="1445348" y="702776"/>
                </a:lnTo>
                <a:lnTo>
                  <a:pt x="1441018" y="704746"/>
                </a:lnTo>
                <a:lnTo>
                  <a:pt x="1438132" y="706716"/>
                </a:lnTo>
                <a:lnTo>
                  <a:pt x="1434524" y="710000"/>
                </a:lnTo>
                <a:lnTo>
                  <a:pt x="1432359" y="712628"/>
                </a:lnTo>
                <a:lnTo>
                  <a:pt x="1430195" y="717882"/>
                </a:lnTo>
                <a:lnTo>
                  <a:pt x="1428030" y="722480"/>
                </a:lnTo>
                <a:lnTo>
                  <a:pt x="1428030" y="1299807"/>
                </a:lnTo>
                <a:lnTo>
                  <a:pt x="0" y="1299807"/>
                </a:lnTo>
                <a:lnTo>
                  <a:pt x="0" y="728204"/>
                </a:lnTo>
                <a:lnTo>
                  <a:pt x="601" y="722186"/>
                </a:lnTo>
                <a:lnTo>
                  <a:pt x="2768" y="716272"/>
                </a:lnTo>
                <a:lnTo>
                  <a:pt x="6379" y="712329"/>
                </a:lnTo>
                <a:lnTo>
                  <a:pt x="9267" y="708386"/>
                </a:lnTo>
                <a:lnTo>
                  <a:pt x="12878" y="705758"/>
                </a:lnTo>
                <a:lnTo>
                  <a:pt x="17212" y="703786"/>
                </a:lnTo>
                <a:lnTo>
                  <a:pt x="18930" y="703265"/>
                </a:lnTo>
                <a:lnTo>
                  <a:pt x="23812" y="704746"/>
                </a:lnTo>
                <a:lnTo>
                  <a:pt x="30307" y="708687"/>
                </a:lnTo>
                <a:lnTo>
                  <a:pt x="35358" y="713941"/>
                </a:lnTo>
                <a:lnTo>
                  <a:pt x="41852" y="720509"/>
                </a:lnTo>
                <a:lnTo>
                  <a:pt x="47625" y="729704"/>
                </a:lnTo>
                <a:lnTo>
                  <a:pt x="52676" y="737586"/>
                </a:lnTo>
                <a:lnTo>
                  <a:pt x="59170" y="746124"/>
                </a:lnTo>
                <a:lnTo>
                  <a:pt x="69272" y="755976"/>
                </a:lnTo>
                <a:lnTo>
                  <a:pt x="75767" y="760574"/>
                </a:lnTo>
                <a:lnTo>
                  <a:pt x="82261" y="765828"/>
                </a:lnTo>
                <a:lnTo>
                  <a:pt x="89477" y="769769"/>
                </a:lnTo>
                <a:lnTo>
                  <a:pt x="98136" y="773710"/>
                </a:lnTo>
                <a:lnTo>
                  <a:pt x="108238" y="777651"/>
                </a:lnTo>
                <a:lnTo>
                  <a:pt x="117619" y="779621"/>
                </a:lnTo>
                <a:lnTo>
                  <a:pt x="128443" y="781592"/>
                </a:lnTo>
                <a:lnTo>
                  <a:pt x="139988" y="782248"/>
                </a:lnTo>
                <a:lnTo>
                  <a:pt x="148979" y="781840"/>
                </a:lnTo>
                <a:lnTo>
                  <a:pt x="151541" y="781985"/>
                </a:lnTo>
                <a:lnTo>
                  <a:pt x="164540" y="781328"/>
                </a:lnTo>
                <a:lnTo>
                  <a:pt x="178985" y="779357"/>
                </a:lnTo>
                <a:lnTo>
                  <a:pt x="190540" y="775414"/>
                </a:lnTo>
                <a:lnTo>
                  <a:pt x="203539" y="770157"/>
                </a:lnTo>
                <a:lnTo>
                  <a:pt x="215817" y="763586"/>
                </a:lnTo>
                <a:lnTo>
                  <a:pt x="226650" y="756357"/>
                </a:lnTo>
                <a:lnTo>
                  <a:pt x="236038" y="747814"/>
                </a:lnTo>
                <a:lnTo>
                  <a:pt x="246149" y="737957"/>
                </a:lnTo>
                <a:lnTo>
                  <a:pt x="254093" y="727443"/>
                </a:lnTo>
                <a:lnTo>
                  <a:pt x="262038" y="715615"/>
                </a:lnTo>
                <a:lnTo>
                  <a:pt x="268537" y="702472"/>
                </a:lnTo>
                <a:lnTo>
                  <a:pt x="273593" y="689987"/>
                </a:lnTo>
                <a:lnTo>
                  <a:pt x="279370" y="676187"/>
                </a:lnTo>
                <a:lnTo>
                  <a:pt x="282259" y="661073"/>
                </a:lnTo>
                <a:lnTo>
                  <a:pt x="283704" y="646616"/>
                </a:lnTo>
                <a:lnTo>
                  <a:pt x="284426" y="630845"/>
                </a:lnTo>
                <a:lnTo>
                  <a:pt x="283704" y="616388"/>
                </a:lnTo>
                <a:lnTo>
                  <a:pt x="282259" y="600617"/>
                </a:lnTo>
                <a:lnTo>
                  <a:pt x="279370" y="586817"/>
                </a:lnTo>
                <a:lnTo>
                  <a:pt x="273593" y="573017"/>
                </a:lnTo>
                <a:lnTo>
                  <a:pt x="268537" y="559217"/>
                </a:lnTo>
                <a:lnTo>
                  <a:pt x="262038" y="546732"/>
                </a:lnTo>
                <a:lnTo>
                  <a:pt x="254093" y="535561"/>
                </a:lnTo>
                <a:lnTo>
                  <a:pt x="246149" y="525046"/>
                </a:lnTo>
                <a:lnTo>
                  <a:pt x="236038" y="515189"/>
                </a:lnTo>
                <a:lnTo>
                  <a:pt x="226650" y="505990"/>
                </a:lnTo>
                <a:lnTo>
                  <a:pt x="215817" y="498104"/>
                </a:lnTo>
                <a:lnTo>
                  <a:pt x="203539" y="492190"/>
                </a:lnTo>
                <a:lnTo>
                  <a:pt x="190540" y="487590"/>
                </a:lnTo>
                <a:lnTo>
                  <a:pt x="178985" y="483647"/>
                </a:lnTo>
                <a:lnTo>
                  <a:pt x="164540" y="481676"/>
                </a:lnTo>
                <a:lnTo>
                  <a:pt x="151541" y="480361"/>
                </a:lnTo>
                <a:lnTo>
                  <a:pt x="139986" y="480361"/>
                </a:lnTo>
                <a:lnTo>
                  <a:pt x="137701" y="480777"/>
                </a:lnTo>
                <a:lnTo>
                  <a:pt x="128443" y="480777"/>
                </a:lnTo>
                <a:lnTo>
                  <a:pt x="117619" y="482748"/>
                </a:lnTo>
                <a:lnTo>
                  <a:pt x="108238" y="486032"/>
                </a:lnTo>
                <a:lnTo>
                  <a:pt x="98136" y="488659"/>
                </a:lnTo>
                <a:lnTo>
                  <a:pt x="89477" y="492600"/>
                </a:lnTo>
                <a:lnTo>
                  <a:pt x="82261" y="497854"/>
                </a:lnTo>
                <a:lnTo>
                  <a:pt x="75767" y="502452"/>
                </a:lnTo>
                <a:lnTo>
                  <a:pt x="69272" y="507706"/>
                </a:lnTo>
                <a:lnTo>
                  <a:pt x="59170" y="517558"/>
                </a:lnTo>
                <a:lnTo>
                  <a:pt x="52676" y="525440"/>
                </a:lnTo>
                <a:lnTo>
                  <a:pt x="47625" y="533978"/>
                </a:lnTo>
                <a:lnTo>
                  <a:pt x="41852" y="541860"/>
                </a:lnTo>
                <a:lnTo>
                  <a:pt x="35358" y="549084"/>
                </a:lnTo>
                <a:lnTo>
                  <a:pt x="30307" y="554339"/>
                </a:lnTo>
                <a:lnTo>
                  <a:pt x="23812" y="558280"/>
                </a:lnTo>
                <a:lnTo>
                  <a:pt x="19553" y="559572"/>
                </a:lnTo>
                <a:lnTo>
                  <a:pt x="17212" y="559217"/>
                </a:lnTo>
                <a:lnTo>
                  <a:pt x="12878" y="557246"/>
                </a:lnTo>
                <a:lnTo>
                  <a:pt x="9267" y="553960"/>
                </a:lnTo>
                <a:lnTo>
                  <a:pt x="6379" y="550675"/>
                </a:lnTo>
                <a:lnTo>
                  <a:pt x="2768" y="545418"/>
                </a:lnTo>
                <a:lnTo>
                  <a:pt x="601" y="539503"/>
                </a:lnTo>
                <a:lnTo>
                  <a:pt x="0" y="5340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B52E252-C455-4D9B-B96C-C421E81D6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74541" r="59323" b="1338"/>
          <a:stretch>
            <a:fillRect/>
          </a:stretch>
        </p:blipFill>
        <p:spPr>
          <a:xfrm>
            <a:off x="7426972" y="4734564"/>
            <a:ext cx="1703560" cy="1298494"/>
          </a:xfrm>
          <a:custGeom>
            <a:avLst/>
            <a:gdLst>
              <a:gd name="connsiteX0" fmla="*/ 0 w 1703560"/>
              <a:gd name="connsiteY0" fmla="*/ 0 h 1298494"/>
              <a:gd name="connsiteX1" fmla="*/ 617481 w 1703560"/>
              <a:gd name="connsiteY1" fmla="*/ 0 h 1298494"/>
              <a:gd name="connsiteX2" fmla="*/ 626147 w 1703560"/>
              <a:gd name="connsiteY2" fmla="*/ 0 h 1298494"/>
              <a:gd name="connsiteX3" fmla="*/ 633369 w 1703560"/>
              <a:gd name="connsiteY3" fmla="*/ 657 h 1298494"/>
              <a:gd name="connsiteX4" fmla="*/ 639869 w 1703560"/>
              <a:gd name="connsiteY4" fmla="*/ 2628 h 1298494"/>
              <a:gd name="connsiteX5" fmla="*/ 644202 w 1703560"/>
              <a:gd name="connsiteY5" fmla="*/ 5914 h 1298494"/>
              <a:gd name="connsiteX6" fmla="*/ 648535 w 1703560"/>
              <a:gd name="connsiteY6" fmla="*/ 8542 h 1298494"/>
              <a:gd name="connsiteX7" fmla="*/ 652146 w 1703560"/>
              <a:gd name="connsiteY7" fmla="*/ 11828 h 1298494"/>
              <a:gd name="connsiteX8" fmla="*/ 653669 w 1703560"/>
              <a:gd name="connsiteY8" fmla="*/ 14599 h 1298494"/>
              <a:gd name="connsiteX9" fmla="*/ 652595 w 1703560"/>
              <a:gd name="connsiteY9" fmla="*/ 16876 h 1298494"/>
              <a:gd name="connsiteX10" fmla="*/ 649707 w 1703560"/>
              <a:gd name="connsiteY10" fmla="*/ 20812 h 1298494"/>
              <a:gd name="connsiteX11" fmla="*/ 645376 w 1703560"/>
              <a:gd name="connsiteY11" fmla="*/ 26059 h 1298494"/>
              <a:gd name="connsiteX12" fmla="*/ 639600 w 1703560"/>
              <a:gd name="connsiteY12" fmla="*/ 29995 h 1298494"/>
              <a:gd name="connsiteX13" fmla="*/ 633103 w 1703560"/>
              <a:gd name="connsiteY13" fmla="*/ 33930 h 1298494"/>
              <a:gd name="connsiteX14" fmla="*/ 625884 w 1703560"/>
              <a:gd name="connsiteY14" fmla="*/ 37866 h 1298494"/>
              <a:gd name="connsiteX15" fmla="*/ 617222 w 1703560"/>
              <a:gd name="connsiteY15" fmla="*/ 42457 h 1298494"/>
              <a:gd name="connsiteX16" fmla="*/ 607837 w 1703560"/>
              <a:gd name="connsiteY16" fmla="*/ 48360 h 1298494"/>
              <a:gd name="connsiteX17" fmla="*/ 597008 w 1703560"/>
              <a:gd name="connsiteY17" fmla="*/ 57543 h 1298494"/>
              <a:gd name="connsiteX18" fmla="*/ 591233 w 1703560"/>
              <a:gd name="connsiteY18" fmla="*/ 63446 h 1298494"/>
              <a:gd name="connsiteX19" fmla="*/ 586180 w 1703560"/>
              <a:gd name="connsiteY19" fmla="*/ 69350 h 1298494"/>
              <a:gd name="connsiteX20" fmla="*/ 581849 w 1703560"/>
              <a:gd name="connsiteY20" fmla="*/ 76565 h 1298494"/>
              <a:gd name="connsiteX21" fmla="*/ 577517 w 1703560"/>
              <a:gd name="connsiteY21" fmla="*/ 83780 h 1298494"/>
              <a:gd name="connsiteX22" fmla="*/ 573186 w 1703560"/>
              <a:gd name="connsiteY22" fmla="*/ 92307 h 1298494"/>
              <a:gd name="connsiteX23" fmla="*/ 571020 w 1703560"/>
              <a:gd name="connsiteY23" fmla="*/ 101489 h 1298494"/>
              <a:gd name="connsiteX24" fmla="*/ 568855 w 1703560"/>
              <a:gd name="connsiteY24" fmla="*/ 111328 h 1298494"/>
              <a:gd name="connsiteX25" fmla="*/ 567411 w 1703560"/>
              <a:gd name="connsiteY25" fmla="*/ 121823 h 1298494"/>
              <a:gd name="connsiteX26" fmla="*/ 568521 w 1703560"/>
              <a:gd name="connsiteY26" fmla="*/ 131908 h 1298494"/>
              <a:gd name="connsiteX27" fmla="*/ 567649 w 1703560"/>
              <a:gd name="connsiteY27" fmla="*/ 138655 h 1298494"/>
              <a:gd name="connsiteX28" fmla="*/ 569093 w 1703560"/>
              <a:gd name="connsiteY28" fmla="*/ 150483 h 1298494"/>
              <a:gd name="connsiteX29" fmla="*/ 571260 w 1703560"/>
              <a:gd name="connsiteY29" fmla="*/ 162969 h 1298494"/>
              <a:gd name="connsiteX30" fmla="*/ 575593 w 1703560"/>
              <a:gd name="connsiteY30" fmla="*/ 174140 h 1298494"/>
              <a:gd name="connsiteX31" fmla="*/ 580648 w 1703560"/>
              <a:gd name="connsiteY31" fmla="*/ 185311 h 1298494"/>
              <a:gd name="connsiteX32" fmla="*/ 588593 w 1703560"/>
              <a:gd name="connsiteY32" fmla="*/ 196482 h 1298494"/>
              <a:gd name="connsiteX33" fmla="*/ 597259 w 1703560"/>
              <a:gd name="connsiteY33" fmla="*/ 206339 h 1298494"/>
              <a:gd name="connsiteX34" fmla="*/ 605925 w 1703560"/>
              <a:gd name="connsiteY34" fmla="*/ 214882 h 1298494"/>
              <a:gd name="connsiteX35" fmla="*/ 616758 w 1703560"/>
              <a:gd name="connsiteY35" fmla="*/ 224082 h 1298494"/>
              <a:gd name="connsiteX36" fmla="*/ 628314 w 1703560"/>
              <a:gd name="connsiteY36" fmla="*/ 231968 h 1298494"/>
              <a:gd name="connsiteX37" fmla="*/ 641313 w 1703560"/>
              <a:gd name="connsiteY37" fmla="*/ 238539 h 1298494"/>
              <a:gd name="connsiteX38" fmla="*/ 655035 w 1703560"/>
              <a:gd name="connsiteY38" fmla="*/ 244453 h 1298494"/>
              <a:gd name="connsiteX39" fmla="*/ 669479 w 1703560"/>
              <a:gd name="connsiteY39" fmla="*/ 249710 h 1298494"/>
              <a:gd name="connsiteX40" fmla="*/ 684645 w 1703560"/>
              <a:gd name="connsiteY40" fmla="*/ 254310 h 1298494"/>
              <a:gd name="connsiteX41" fmla="*/ 700534 w 1703560"/>
              <a:gd name="connsiteY41" fmla="*/ 257596 h 1298494"/>
              <a:gd name="connsiteX42" fmla="*/ 717144 w 1703560"/>
              <a:gd name="connsiteY42" fmla="*/ 258253 h 1298494"/>
              <a:gd name="connsiteX43" fmla="*/ 733755 w 1703560"/>
              <a:gd name="connsiteY43" fmla="*/ 259567 h 1298494"/>
              <a:gd name="connsiteX44" fmla="*/ 750365 w 1703560"/>
              <a:gd name="connsiteY44" fmla="*/ 258253 h 1298494"/>
              <a:gd name="connsiteX45" fmla="*/ 767698 w 1703560"/>
              <a:gd name="connsiteY45" fmla="*/ 257596 h 1298494"/>
              <a:gd name="connsiteX46" fmla="*/ 782864 w 1703560"/>
              <a:gd name="connsiteY46" fmla="*/ 254310 h 1298494"/>
              <a:gd name="connsiteX47" fmla="*/ 798031 w 1703560"/>
              <a:gd name="connsiteY47" fmla="*/ 249710 h 1298494"/>
              <a:gd name="connsiteX48" fmla="*/ 813197 w 1703560"/>
              <a:gd name="connsiteY48" fmla="*/ 244453 h 1298494"/>
              <a:gd name="connsiteX49" fmla="*/ 826919 w 1703560"/>
              <a:gd name="connsiteY49" fmla="*/ 238539 h 1298494"/>
              <a:gd name="connsiteX50" fmla="*/ 838474 w 1703560"/>
              <a:gd name="connsiteY50" fmla="*/ 231968 h 1298494"/>
              <a:gd name="connsiteX51" fmla="*/ 850751 w 1703560"/>
              <a:gd name="connsiteY51" fmla="*/ 224082 h 1298494"/>
              <a:gd name="connsiteX52" fmla="*/ 861584 w 1703560"/>
              <a:gd name="connsiteY52" fmla="*/ 214882 h 1298494"/>
              <a:gd name="connsiteX53" fmla="*/ 870973 w 1703560"/>
              <a:gd name="connsiteY53" fmla="*/ 206339 h 1298494"/>
              <a:gd name="connsiteX54" fmla="*/ 879639 w 1703560"/>
              <a:gd name="connsiteY54" fmla="*/ 196482 h 1298494"/>
              <a:gd name="connsiteX55" fmla="*/ 886139 w 1703560"/>
              <a:gd name="connsiteY55" fmla="*/ 185311 h 1298494"/>
              <a:gd name="connsiteX56" fmla="*/ 891917 w 1703560"/>
              <a:gd name="connsiteY56" fmla="*/ 174140 h 1298494"/>
              <a:gd name="connsiteX57" fmla="*/ 896250 w 1703560"/>
              <a:gd name="connsiteY57" fmla="*/ 162969 h 1298494"/>
              <a:gd name="connsiteX58" fmla="*/ 898416 w 1703560"/>
              <a:gd name="connsiteY58" fmla="*/ 150483 h 1298494"/>
              <a:gd name="connsiteX59" fmla="*/ 899139 w 1703560"/>
              <a:gd name="connsiteY59" fmla="*/ 138655 h 1298494"/>
              <a:gd name="connsiteX60" fmla="*/ 899139 w 1703560"/>
              <a:gd name="connsiteY60" fmla="*/ 127483 h 1298494"/>
              <a:gd name="connsiteX61" fmla="*/ 898588 w 1703560"/>
              <a:gd name="connsiteY61" fmla="*/ 124975 h 1298494"/>
              <a:gd name="connsiteX62" fmla="*/ 898761 w 1703560"/>
              <a:gd name="connsiteY62" fmla="*/ 121823 h 1298494"/>
              <a:gd name="connsiteX63" fmla="*/ 898761 w 1703560"/>
              <a:gd name="connsiteY63" fmla="*/ 111328 h 1298494"/>
              <a:gd name="connsiteX64" fmla="*/ 896595 w 1703560"/>
              <a:gd name="connsiteY64" fmla="*/ 101489 h 1298494"/>
              <a:gd name="connsiteX65" fmla="*/ 893708 w 1703560"/>
              <a:gd name="connsiteY65" fmla="*/ 92307 h 1298494"/>
              <a:gd name="connsiteX66" fmla="*/ 890098 w 1703560"/>
              <a:gd name="connsiteY66" fmla="*/ 83780 h 1298494"/>
              <a:gd name="connsiteX67" fmla="*/ 885767 w 1703560"/>
              <a:gd name="connsiteY67" fmla="*/ 76565 h 1298494"/>
              <a:gd name="connsiteX68" fmla="*/ 880714 w 1703560"/>
              <a:gd name="connsiteY68" fmla="*/ 69350 h 1298494"/>
              <a:gd name="connsiteX69" fmla="*/ 874939 w 1703560"/>
              <a:gd name="connsiteY69" fmla="*/ 63446 h 1298494"/>
              <a:gd name="connsiteX70" fmla="*/ 869885 w 1703560"/>
              <a:gd name="connsiteY70" fmla="*/ 57543 h 1298494"/>
              <a:gd name="connsiteX71" fmla="*/ 859057 w 1703560"/>
              <a:gd name="connsiteY71" fmla="*/ 48360 h 1298494"/>
              <a:gd name="connsiteX72" fmla="*/ 850394 w 1703560"/>
              <a:gd name="connsiteY72" fmla="*/ 42457 h 1298494"/>
              <a:gd name="connsiteX73" fmla="*/ 840288 w 1703560"/>
              <a:gd name="connsiteY73" fmla="*/ 37866 h 1298494"/>
              <a:gd name="connsiteX74" fmla="*/ 834512 w 1703560"/>
              <a:gd name="connsiteY74" fmla="*/ 33930 h 1298494"/>
              <a:gd name="connsiteX75" fmla="*/ 828015 w 1703560"/>
              <a:gd name="connsiteY75" fmla="*/ 29995 h 1298494"/>
              <a:gd name="connsiteX76" fmla="*/ 822240 w 1703560"/>
              <a:gd name="connsiteY76" fmla="*/ 26059 h 1298494"/>
              <a:gd name="connsiteX77" fmla="*/ 817909 w 1703560"/>
              <a:gd name="connsiteY77" fmla="*/ 20812 h 1298494"/>
              <a:gd name="connsiteX78" fmla="*/ 815021 w 1703560"/>
              <a:gd name="connsiteY78" fmla="*/ 16876 h 1298494"/>
              <a:gd name="connsiteX79" fmla="*/ 813898 w 1703560"/>
              <a:gd name="connsiteY79" fmla="*/ 14496 h 1298494"/>
              <a:gd name="connsiteX80" fmla="*/ 815363 w 1703560"/>
              <a:gd name="connsiteY80" fmla="*/ 11828 h 1298494"/>
              <a:gd name="connsiteX81" fmla="*/ 818252 w 1703560"/>
              <a:gd name="connsiteY81" fmla="*/ 8542 h 1298494"/>
              <a:gd name="connsiteX82" fmla="*/ 822585 w 1703560"/>
              <a:gd name="connsiteY82" fmla="*/ 5914 h 1298494"/>
              <a:gd name="connsiteX83" fmla="*/ 828363 w 1703560"/>
              <a:gd name="connsiteY83" fmla="*/ 2628 h 1298494"/>
              <a:gd name="connsiteX84" fmla="*/ 834863 w 1703560"/>
              <a:gd name="connsiteY84" fmla="*/ 657 h 1298494"/>
              <a:gd name="connsiteX85" fmla="*/ 842085 w 1703560"/>
              <a:gd name="connsiteY85" fmla="*/ 0 h 1298494"/>
              <a:gd name="connsiteX86" fmla="*/ 849307 w 1703560"/>
              <a:gd name="connsiteY86" fmla="*/ 0 h 1298494"/>
              <a:gd name="connsiteX87" fmla="*/ 1429233 w 1703560"/>
              <a:gd name="connsiteY87" fmla="*/ 0 h 1298494"/>
              <a:gd name="connsiteX88" fmla="*/ 1429233 w 1703560"/>
              <a:gd name="connsiteY88" fmla="*/ 359451 h 1298494"/>
              <a:gd name="connsiteX89" fmla="*/ 1430678 w 1703560"/>
              <a:gd name="connsiteY89" fmla="*/ 359451 h 1298494"/>
              <a:gd name="connsiteX90" fmla="*/ 1430678 w 1703560"/>
              <a:gd name="connsiteY90" fmla="*/ 524392 h 1298494"/>
              <a:gd name="connsiteX91" fmla="*/ 1430678 w 1703560"/>
              <a:gd name="connsiteY91" fmla="*/ 531620 h 1298494"/>
              <a:gd name="connsiteX92" fmla="*/ 1430799 w 1703560"/>
              <a:gd name="connsiteY92" fmla="*/ 532721 h 1298494"/>
              <a:gd name="connsiteX93" fmla="*/ 1430799 w 1703560"/>
              <a:gd name="connsiteY93" fmla="*/ 554997 h 1298494"/>
              <a:gd name="connsiteX94" fmla="*/ 1436571 w 1703560"/>
              <a:gd name="connsiteY94" fmla="*/ 558281 h 1298494"/>
              <a:gd name="connsiteX95" fmla="*/ 1441623 w 1703560"/>
              <a:gd name="connsiteY95" fmla="*/ 558938 h 1298494"/>
              <a:gd name="connsiteX96" fmla="*/ 1448117 w 1703560"/>
              <a:gd name="connsiteY96" fmla="*/ 558938 h 1298494"/>
              <a:gd name="connsiteX97" fmla="*/ 1450352 w 1703560"/>
              <a:gd name="connsiteY97" fmla="*/ 558260 h 1298494"/>
              <a:gd name="connsiteX98" fmla="*/ 1452344 w 1703560"/>
              <a:gd name="connsiteY98" fmla="*/ 558562 h 1298494"/>
              <a:gd name="connsiteX99" fmla="*/ 1456677 w 1703560"/>
              <a:gd name="connsiteY99" fmla="*/ 558562 h 1298494"/>
              <a:gd name="connsiteX100" fmla="*/ 1461732 w 1703560"/>
              <a:gd name="connsiteY100" fmla="*/ 557905 h 1298494"/>
              <a:gd name="connsiteX101" fmla="*/ 1466066 w 1703560"/>
              <a:gd name="connsiteY101" fmla="*/ 555934 h 1298494"/>
              <a:gd name="connsiteX102" fmla="*/ 1471121 w 1703560"/>
              <a:gd name="connsiteY102" fmla="*/ 552648 h 1298494"/>
              <a:gd name="connsiteX103" fmla="*/ 1475454 w 1703560"/>
              <a:gd name="connsiteY103" fmla="*/ 549363 h 1298494"/>
              <a:gd name="connsiteX104" fmla="*/ 1481232 w 1703560"/>
              <a:gd name="connsiteY104" fmla="*/ 544106 h 1298494"/>
              <a:gd name="connsiteX105" fmla="*/ 1485565 w 1703560"/>
              <a:gd name="connsiteY105" fmla="*/ 538191 h 1298494"/>
              <a:gd name="connsiteX106" fmla="*/ 1488454 w 1703560"/>
              <a:gd name="connsiteY106" fmla="*/ 532277 h 1298494"/>
              <a:gd name="connsiteX107" fmla="*/ 1494231 w 1703560"/>
              <a:gd name="connsiteY107" fmla="*/ 523734 h 1298494"/>
              <a:gd name="connsiteX108" fmla="*/ 1501453 w 1703560"/>
              <a:gd name="connsiteY108" fmla="*/ 515849 h 1298494"/>
              <a:gd name="connsiteX109" fmla="*/ 1511564 w 1703560"/>
              <a:gd name="connsiteY109" fmla="*/ 505992 h 1298494"/>
              <a:gd name="connsiteX110" fmla="*/ 1518064 w 1703560"/>
              <a:gd name="connsiteY110" fmla="*/ 500735 h 1298494"/>
              <a:gd name="connsiteX111" fmla="*/ 1524564 w 1703560"/>
              <a:gd name="connsiteY111" fmla="*/ 496135 h 1298494"/>
              <a:gd name="connsiteX112" fmla="*/ 1531786 w 1703560"/>
              <a:gd name="connsiteY112" fmla="*/ 490878 h 1298494"/>
              <a:gd name="connsiteX113" fmla="*/ 1540452 w 1703560"/>
              <a:gd name="connsiteY113" fmla="*/ 486935 h 1298494"/>
              <a:gd name="connsiteX114" fmla="*/ 1549119 w 1703560"/>
              <a:gd name="connsiteY114" fmla="*/ 484306 h 1298494"/>
              <a:gd name="connsiteX115" fmla="*/ 1559952 w 1703560"/>
              <a:gd name="connsiteY115" fmla="*/ 481021 h 1298494"/>
              <a:gd name="connsiteX116" fmla="*/ 1568500 w 1703560"/>
              <a:gd name="connsiteY116" fmla="*/ 479465 h 1298494"/>
              <a:gd name="connsiteX117" fmla="*/ 1570787 w 1703560"/>
              <a:gd name="connsiteY117" fmla="*/ 479465 h 1298494"/>
              <a:gd name="connsiteX118" fmla="*/ 1585219 w 1703560"/>
              <a:gd name="connsiteY118" fmla="*/ 480779 h 1298494"/>
              <a:gd name="connsiteX119" fmla="*/ 1598208 w 1703560"/>
              <a:gd name="connsiteY119" fmla="*/ 482749 h 1298494"/>
              <a:gd name="connsiteX120" fmla="*/ 1611197 w 1703560"/>
              <a:gd name="connsiteY120" fmla="*/ 486690 h 1298494"/>
              <a:gd name="connsiteX121" fmla="*/ 1622742 w 1703560"/>
              <a:gd name="connsiteY121" fmla="*/ 491288 h 1298494"/>
              <a:gd name="connsiteX122" fmla="*/ 1635009 w 1703560"/>
              <a:gd name="connsiteY122" fmla="*/ 497199 h 1298494"/>
              <a:gd name="connsiteX123" fmla="*/ 1645833 w 1703560"/>
              <a:gd name="connsiteY123" fmla="*/ 505080 h 1298494"/>
              <a:gd name="connsiteX124" fmla="*/ 1655214 w 1703560"/>
              <a:gd name="connsiteY124" fmla="*/ 514276 h 1298494"/>
              <a:gd name="connsiteX125" fmla="*/ 1665316 w 1703560"/>
              <a:gd name="connsiteY125" fmla="*/ 524128 h 1298494"/>
              <a:gd name="connsiteX126" fmla="*/ 1673254 w 1703560"/>
              <a:gd name="connsiteY126" fmla="*/ 534636 h 1298494"/>
              <a:gd name="connsiteX127" fmla="*/ 1681191 w 1703560"/>
              <a:gd name="connsiteY127" fmla="*/ 545802 h 1298494"/>
              <a:gd name="connsiteX128" fmla="*/ 1687685 w 1703560"/>
              <a:gd name="connsiteY128" fmla="*/ 558281 h 1298494"/>
              <a:gd name="connsiteX129" fmla="*/ 1694180 w 1703560"/>
              <a:gd name="connsiteY129" fmla="*/ 572074 h 1298494"/>
              <a:gd name="connsiteX130" fmla="*/ 1698509 w 1703560"/>
              <a:gd name="connsiteY130" fmla="*/ 585867 h 1298494"/>
              <a:gd name="connsiteX131" fmla="*/ 1701396 w 1703560"/>
              <a:gd name="connsiteY131" fmla="*/ 599660 h 1298494"/>
              <a:gd name="connsiteX132" fmla="*/ 1703560 w 1703560"/>
              <a:gd name="connsiteY132" fmla="*/ 615423 h 1298494"/>
              <a:gd name="connsiteX133" fmla="*/ 1703560 w 1703560"/>
              <a:gd name="connsiteY133" fmla="*/ 629872 h 1298494"/>
              <a:gd name="connsiteX134" fmla="*/ 1703560 w 1703560"/>
              <a:gd name="connsiteY134" fmla="*/ 645636 h 1298494"/>
              <a:gd name="connsiteX135" fmla="*/ 1701396 w 1703560"/>
              <a:gd name="connsiteY135" fmla="*/ 660085 h 1298494"/>
              <a:gd name="connsiteX136" fmla="*/ 1698509 w 1703560"/>
              <a:gd name="connsiteY136" fmla="*/ 675192 h 1298494"/>
              <a:gd name="connsiteX137" fmla="*/ 1694180 w 1703560"/>
              <a:gd name="connsiteY137" fmla="*/ 688984 h 1298494"/>
              <a:gd name="connsiteX138" fmla="*/ 1687685 w 1703560"/>
              <a:gd name="connsiteY138" fmla="*/ 701464 h 1298494"/>
              <a:gd name="connsiteX139" fmla="*/ 1681191 w 1703560"/>
              <a:gd name="connsiteY139" fmla="*/ 714600 h 1298494"/>
              <a:gd name="connsiteX140" fmla="*/ 1673254 w 1703560"/>
              <a:gd name="connsiteY140" fmla="*/ 726422 h 1298494"/>
              <a:gd name="connsiteX141" fmla="*/ 1665316 w 1703560"/>
              <a:gd name="connsiteY141" fmla="*/ 736931 h 1298494"/>
              <a:gd name="connsiteX142" fmla="*/ 1655214 w 1703560"/>
              <a:gd name="connsiteY142" fmla="*/ 746783 h 1298494"/>
              <a:gd name="connsiteX143" fmla="*/ 1645833 w 1703560"/>
              <a:gd name="connsiteY143" fmla="*/ 755321 h 1298494"/>
              <a:gd name="connsiteX144" fmla="*/ 1635009 w 1703560"/>
              <a:gd name="connsiteY144" fmla="*/ 762546 h 1298494"/>
              <a:gd name="connsiteX145" fmla="*/ 1622742 w 1703560"/>
              <a:gd name="connsiteY145" fmla="*/ 769114 h 1298494"/>
              <a:gd name="connsiteX146" fmla="*/ 1611197 w 1703560"/>
              <a:gd name="connsiteY146" fmla="*/ 774368 h 1298494"/>
              <a:gd name="connsiteX147" fmla="*/ 1598208 w 1703560"/>
              <a:gd name="connsiteY147" fmla="*/ 778309 h 1298494"/>
              <a:gd name="connsiteX148" fmla="*/ 1585219 w 1703560"/>
              <a:gd name="connsiteY148" fmla="*/ 780280 h 1298494"/>
              <a:gd name="connsiteX149" fmla="*/ 1579778 w 1703560"/>
              <a:gd name="connsiteY149" fmla="*/ 780528 h 1298494"/>
              <a:gd name="connsiteX150" fmla="*/ 1570785 w 1703560"/>
              <a:gd name="connsiteY150" fmla="*/ 780016 h 1298494"/>
              <a:gd name="connsiteX151" fmla="*/ 1559952 w 1703560"/>
              <a:gd name="connsiteY151" fmla="*/ 778045 h 1298494"/>
              <a:gd name="connsiteX152" fmla="*/ 1549119 w 1703560"/>
              <a:gd name="connsiteY152" fmla="*/ 776073 h 1298494"/>
              <a:gd name="connsiteX153" fmla="*/ 1540452 w 1703560"/>
              <a:gd name="connsiteY153" fmla="*/ 772131 h 1298494"/>
              <a:gd name="connsiteX154" fmla="*/ 1531786 w 1703560"/>
              <a:gd name="connsiteY154" fmla="*/ 768188 h 1298494"/>
              <a:gd name="connsiteX155" fmla="*/ 1524564 w 1703560"/>
              <a:gd name="connsiteY155" fmla="*/ 764245 h 1298494"/>
              <a:gd name="connsiteX156" fmla="*/ 1518064 w 1703560"/>
              <a:gd name="connsiteY156" fmla="*/ 758988 h 1298494"/>
              <a:gd name="connsiteX157" fmla="*/ 1511564 w 1703560"/>
              <a:gd name="connsiteY157" fmla="*/ 754388 h 1298494"/>
              <a:gd name="connsiteX158" fmla="*/ 1501453 w 1703560"/>
              <a:gd name="connsiteY158" fmla="*/ 744531 h 1298494"/>
              <a:gd name="connsiteX159" fmla="*/ 1494231 w 1703560"/>
              <a:gd name="connsiteY159" fmla="*/ 735988 h 1298494"/>
              <a:gd name="connsiteX160" fmla="*/ 1488454 w 1703560"/>
              <a:gd name="connsiteY160" fmla="*/ 728103 h 1298494"/>
              <a:gd name="connsiteX161" fmla="*/ 1485565 w 1703560"/>
              <a:gd name="connsiteY161" fmla="*/ 720874 h 1298494"/>
              <a:gd name="connsiteX162" fmla="*/ 1481232 w 1703560"/>
              <a:gd name="connsiteY162" fmla="*/ 714960 h 1298494"/>
              <a:gd name="connsiteX163" fmla="*/ 1475454 w 1703560"/>
              <a:gd name="connsiteY163" fmla="*/ 710360 h 1298494"/>
              <a:gd name="connsiteX164" fmla="*/ 1471121 w 1703560"/>
              <a:gd name="connsiteY164" fmla="*/ 706417 h 1298494"/>
              <a:gd name="connsiteX165" fmla="*/ 1466066 w 1703560"/>
              <a:gd name="connsiteY165" fmla="*/ 703132 h 1298494"/>
              <a:gd name="connsiteX166" fmla="*/ 1461732 w 1703560"/>
              <a:gd name="connsiteY166" fmla="*/ 701160 h 1298494"/>
              <a:gd name="connsiteX167" fmla="*/ 1456677 w 1703560"/>
              <a:gd name="connsiteY167" fmla="*/ 701160 h 1298494"/>
              <a:gd name="connsiteX168" fmla="*/ 1452344 w 1703560"/>
              <a:gd name="connsiteY168" fmla="*/ 701160 h 1298494"/>
              <a:gd name="connsiteX169" fmla="*/ 1449729 w 1703560"/>
              <a:gd name="connsiteY169" fmla="*/ 701953 h 1298494"/>
              <a:gd name="connsiteX170" fmla="*/ 1448117 w 1703560"/>
              <a:gd name="connsiteY170" fmla="*/ 701464 h 1298494"/>
              <a:gd name="connsiteX171" fmla="*/ 1441623 w 1703560"/>
              <a:gd name="connsiteY171" fmla="*/ 701464 h 1298494"/>
              <a:gd name="connsiteX172" fmla="*/ 1436571 w 1703560"/>
              <a:gd name="connsiteY172" fmla="*/ 702777 h 1298494"/>
              <a:gd name="connsiteX173" fmla="*/ 1430799 w 1703560"/>
              <a:gd name="connsiteY173" fmla="*/ 705404 h 1298494"/>
              <a:gd name="connsiteX174" fmla="*/ 1430799 w 1703560"/>
              <a:gd name="connsiteY174" fmla="*/ 726892 h 1298494"/>
              <a:gd name="connsiteX175" fmla="*/ 1430678 w 1703560"/>
              <a:gd name="connsiteY175" fmla="*/ 728103 h 1298494"/>
              <a:gd name="connsiteX176" fmla="*/ 1430678 w 1703560"/>
              <a:gd name="connsiteY176" fmla="*/ 735988 h 1298494"/>
              <a:gd name="connsiteX177" fmla="*/ 1430678 w 1703560"/>
              <a:gd name="connsiteY177" fmla="*/ 1000156 h 1298494"/>
              <a:gd name="connsiteX178" fmla="*/ 1429233 w 1703560"/>
              <a:gd name="connsiteY178" fmla="*/ 1000156 h 1298494"/>
              <a:gd name="connsiteX179" fmla="*/ 1429233 w 1703560"/>
              <a:gd name="connsiteY179" fmla="*/ 1298494 h 1298494"/>
              <a:gd name="connsiteX180" fmla="*/ 0 w 1703560"/>
              <a:gd name="connsiteY180" fmla="*/ 1298494 h 1298494"/>
              <a:gd name="connsiteX181" fmla="*/ 0 w 1703560"/>
              <a:gd name="connsiteY181" fmla="*/ 0 h 12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03560" h="1298494">
                <a:moveTo>
                  <a:pt x="0" y="0"/>
                </a:moveTo>
                <a:lnTo>
                  <a:pt x="617481" y="0"/>
                </a:lnTo>
                <a:lnTo>
                  <a:pt x="626147" y="0"/>
                </a:lnTo>
                <a:lnTo>
                  <a:pt x="633369" y="657"/>
                </a:lnTo>
                <a:lnTo>
                  <a:pt x="639869" y="2628"/>
                </a:lnTo>
                <a:lnTo>
                  <a:pt x="644202" y="5914"/>
                </a:lnTo>
                <a:lnTo>
                  <a:pt x="648535" y="8542"/>
                </a:lnTo>
                <a:lnTo>
                  <a:pt x="652146" y="11828"/>
                </a:lnTo>
                <a:lnTo>
                  <a:pt x="653669" y="14599"/>
                </a:lnTo>
                <a:lnTo>
                  <a:pt x="652595" y="16876"/>
                </a:lnTo>
                <a:lnTo>
                  <a:pt x="649707" y="20812"/>
                </a:lnTo>
                <a:lnTo>
                  <a:pt x="645376" y="26059"/>
                </a:lnTo>
                <a:lnTo>
                  <a:pt x="639600" y="29995"/>
                </a:lnTo>
                <a:lnTo>
                  <a:pt x="633103" y="33930"/>
                </a:lnTo>
                <a:lnTo>
                  <a:pt x="625884" y="37866"/>
                </a:lnTo>
                <a:lnTo>
                  <a:pt x="617222" y="42457"/>
                </a:lnTo>
                <a:lnTo>
                  <a:pt x="607837" y="48360"/>
                </a:lnTo>
                <a:lnTo>
                  <a:pt x="597008" y="57543"/>
                </a:lnTo>
                <a:lnTo>
                  <a:pt x="591233" y="63446"/>
                </a:lnTo>
                <a:lnTo>
                  <a:pt x="586180" y="69350"/>
                </a:lnTo>
                <a:lnTo>
                  <a:pt x="581849" y="76565"/>
                </a:lnTo>
                <a:lnTo>
                  <a:pt x="577517" y="83780"/>
                </a:lnTo>
                <a:lnTo>
                  <a:pt x="573186" y="92307"/>
                </a:lnTo>
                <a:lnTo>
                  <a:pt x="571020" y="101489"/>
                </a:lnTo>
                <a:lnTo>
                  <a:pt x="568855" y="111328"/>
                </a:lnTo>
                <a:lnTo>
                  <a:pt x="567411" y="121823"/>
                </a:lnTo>
                <a:lnTo>
                  <a:pt x="568521" y="131908"/>
                </a:lnTo>
                <a:lnTo>
                  <a:pt x="567649" y="138655"/>
                </a:lnTo>
                <a:lnTo>
                  <a:pt x="569093" y="150483"/>
                </a:lnTo>
                <a:lnTo>
                  <a:pt x="571260" y="162969"/>
                </a:lnTo>
                <a:lnTo>
                  <a:pt x="575593" y="174140"/>
                </a:lnTo>
                <a:lnTo>
                  <a:pt x="580648" y="185311"/>
                </a:lnTo>
                <a:lnTo>
                  <a:pt x="588593" y="196482"/>
                </a:lnTo>
                <a:lnTo>
                  <a:pt x="597259" y="206339"/>
                </a:lnTo>
                <a:lnTo>
                  <a:pt x="605925" y="214882"/>
                </a:lnTo>
                <a:lnTo>
                  <a:pt x="616758" y="224082"/>
                </a:lnTo>
                <a:lnTo>
                  <a:pt x="628314" y="231968"/>
                </a:lnTo>
                <a:lnTo>
                  <a:pt x="641313" y="238539"/>
                </a:lnTo>
                <a:lnTo>
                  <a:pt x="655035" y="244453"/>
                </a:lnTo>
                <a:lnTo>
                  <a:pt x="669479" y="249710"/>
                </a:lnTo>
                <a:lnTo>
                  <a:pt x="684645" y="254310"/>
                </a:lnTo>
                <a:lnTo>
                  <a:pt x="700534" y="257596"/>
                </a:lnTo>
                <a:lnTo>
                  <a:pt x="717144" y="258253"/>
                </a:lnTo>
                <a:lnTo>
                  <a:pt x="733755" y="259567"/>
                </a:lnTo>
                <a:lnTo>
                  <a:pt x="750365" y="258253"/>
                </a:lnTo>
                <a:lnTo>
                  <a:pt x="767698" y="257596"/>
                </a:lnTo>
                <a:lnTo>
                  <a:pt x="782864" y="254310"/>
                </a:lnTo>
                <a:lnTo>
                  <a:pt x="798031" y="249710"/>
                </a:lnTo>
                <a:lnTo>
                  <a:pt x="813197" y="244453"/>
                </a:lnTo>
                <a:lnTo>
                  <a:pt x="826919" y="238539"/>
                </a:lnTo>
                <a:lnTo>
                  <a:pt x="838474" y="231968"/>
                </a:lnTo>
                <a:lnTo>
                  <a:pt x="850751" y="224082"/>
                </a:lnTo>
                <a:lnTo>
                  <a:pt x="861584" y="214882"/>
                </a:lnTo>
                <a:lnTo>
                  <a:pt x="870973" y="206339"/>
                </a:lnTo>
                <a:lnTo>
                  <a:pt x="879639" y="196482"/>
                </a:lnTo>
                <a:lnTo>
                  <a:pt x="886139" y="185311"/>
                </a:lnTo>
                <a:lnTo>
                  <a:pt x="891917" y="174140"/>
                </a:lnTo>
                <a:lnTo>
                  <a:pt x="896250" y="162969"/>
                </a:lnTo>
                <a:lnTo>
                  <a:pt x="898416" y="150483"/>
                </a:lnTo>
                <a:lnTo>
                  <a:pt x="899139" y="138655"/>
                </a:lnTo>
                <a:lnTo>
                  <a:pt x="899139" y="127483"/>
                </a:lnTo>
                <a:lnTo>
                  <a:pt x="898588" y="124975"/>
                </a:lnTo>
                <a:lnTo>
                  <a:pt x="898761" y="121823"/>
                </a:lnTo>
                <a:lnTo>
                  <a:pt x="898761" y="111328"/>
                </a:lnTo>
                <a:lnTo>
                  <a:pt x="896595" y="101489"/>
                </a:lnTo>
                <a:lnTo>
                  <a:pt x="893708" y="92307"/>
                </a:lnTo>
                <a:lnTo>
                  <a:pt x="890098" y="83780"/>
                </a:lnTo>
                <a:lnTo>
                  <a:pt x="885767" y="76565"/>
                </a:lnTo>
                <a:lnTo>
                  <a:pt x="880714" y="69350"/>
                </a:lnTo>
                <a:lnTo>
                  <a:pt x="874939" y="63446"/>
                </a:lnTo>
                <a:lnTo>
                  <a:pt x="869885" y="57543"/>
                </a:lnTo>
                <a:lnTo>
                  <a:pt x="859057" y="48360"/>
                </a:lnTo>
                <a:lnTo>
                  <a:pt x="850394" y="42457"/>
                </a:lnTo>
                <a:lnTo>
                  <a:pt x="840288" y="37866"/>
                </a:lnTo>
                <a:lnTo>
                  <a:pt x="834512" y="33930"/>
                </a:lnTo>
                <a:lnTo>
                  <a:pt x="828015" y="29995"/>
                </a:lnTo>
                <a:lnTo>
                  <a:pt x="822240" y="26059"/>
                </a:lnTo>
                <a:lnTo>
                  <a:pt x="817909" y="20812"/>
                </a:lnTo>
                <a:lnTo>
                  <a:pt x="815021" y="16876"/>
                </a:lnTo>
                <a:lnTo>
                  <a:pt x="813898" y="14496"/>
                </a:lnTo>
                <a:lnTo>
                  <a:pt x="815363" y="11828"/>
                </a:lnTo>
                <a:lnTo>
                  <a:pt x="818252" y="8542"/>
                </a:lnTo>
                <a:lnTo>
                  <a:pt x="822585" y="5914"/>
                </a:lnTo>
                <a:lnTo>
                  <a:pt x="828363" y="2628"/>
                </a:lnTo>
                <a:lnTo>
                  <a:pt x="834863" y="657"/>
                </a:lnTo>
                <a:lnTo>
                  <a:pt x="842085" y="0"/>
                </a:lnTo>
                <a:lnTo>
                  <a:pt x="849307" y="0"/>
                </a:lnTo>
                <a:lnTo>
                  <a:pt x="1429233" y="0"/>
                </a:lnTo>
                <a:lnTo>
                  <a:pt x="1429233" y="359451"/>
                </a:lnTo>
                <a:lnTo>
                  <a:pt x="1430678" y="359451"/>
                </a:lnTo>
                <a:lnTo>
                  <a:pt x="1430678" y="524392"/>
                </a:lnTo>
                <a:lnTo>
                  <a:pt x="1430678" y="531620"/>
                </a:lnTo>
                <a:lnTo>
                  <a:pt x="1430799" y="532721"/>
                </a:lnTo>
                <a:lnTo>
                  <a:pt x="1430799" y="554997"/>
                </a:lnTo>
                <a:lnTo>
                  <a:pt x="1436571" y="558281"/>
                </a:lnTo>
                <a:lnTo>
                  <a:pt x="1441623" y="558938"/>
                </a:lnTo>
                <a:lnTo>
                  <a:pt x="1448117" y="558938"/>
                </a:lnTo>
                <a:lnTo>
                  <a:pt x="1450352" y="558260"/>
                </a:lnTo>
                <a:lnTo>
                  <a:pt x="1452344" y="558562"/>
                </a:lnTo>
                <a:lnTo>
                  <a:pt x="1456677" y="558562"/>
                </a:lnTo>
                <a:lnTo>
                  <a:pt x="1461732" y="557905"/>
                </a:lnTo>
                <a:lnTo>
                  <a:pt x="1466066" y="555934"/>
                </a:lnTo>
                <a:lnTo>
                  <a:pt x="1471121" y="552648"/>
                </a:lnTo>
                <a:lnTo>
                  <a:pt x="1475454" y="549363"/>
                </a:lnTo>
                <a:lnTo>
                  <a:pt x="1481232" y="544106"/>
                </a:lnTo>
                <a:lnTo>
                  <a:pt x="1485565" y="538191"/>
                </a:lnTo>
                <a:lnTo>
                  <a:pt x="1488454" y="532277"/>
                </a:lnTo>
                <a:lnTo>
                  <a:pt x="1494231" y="523734"/>
                </a:lnTo>
                <a:lnTo>
                  <a:pt x="1501453" y="515849"/>
                </a:lnTo>
                <a:lnTo>
                  <a:pt x="1511564" y="505992"/>
                </a:lnTo>
                <a:lnTo>
                  <a:pt x="1518064" y="500735"/>
                </a:lnTo>
                <a:lnTo>
                  <a:pt x="1524564" y="496135"/>
                </a:lnTo>
                <a:lnTo>
                  <a:pt x="1531786" y="490878"/>
                </a:lnTo>
                <a:lnTo>
                  <a:pt x="1540452" y="486935"/>
                </a:lnTo>
                <a:lnTo>
                  <a:pt x="1549119" y="484306"/>
                </a:lnTo>
                <a:lnTo>
                  <a:pt x="1559952" y="481021"/>
                </a:lnTo>
                <a:lnTo>
                  <a:pt x="1568500" y="479465"/>
                </a:lnTo>
                <a:lnTo>
                  <a:pt x="1570787" y="479465"/>
                </a:lnTo>
                <a:lnTo>
                  <a:pt x="1585219" y="480779"/>
                </a:lnTo>
                <a:lnTo>
                  <a:pt x="1598208" y="482749"/>
                </a:lnTo>
                <a:lnTo>
                  <a:pt x="1611197" y="486690"/>
                </a:lnTo>
                <a:lnTo>
                  <a:pt x="1622742" y="491288"/>
                </a:lnTo>
                <a:lnTo>
                  <a:pt x="1635009" y="497199"/>
                </a:lnTo>
                <a:lnTo>
                  <a:pt x="1645833" y="505080"/>
                </a:lnTo>
                <a:lnTo>
                  <a:pt x="1655214" y="514276"/>
                </a:lnTo>
                <a:lnTo>
                  <a:pt x="1665316" y="524128"/>
                </a:lnTo>
                <a:lnTo>
                  <a:pt x="1673254" y="534636"/>
                </a:lnTo>
                <a:lnTo>
                  <a:pt x="1681191" y="545802"/>
                </a:lnTo>
                <a:lnTo>
                  <a:pt x="1687685" y="558281"/>
                </a:lnTo>
                <a:lnTo>
                  <a:pt x="1694180" y="572074"/>
                </a:lnTo>
                <a:lnTo>
                  <a:pt x="1698509" y="585867"/>
                </a:lnTo>
                <a:lnTo>
                  <a:pt x="1701396" y="599660"/>
                </a:lnTo>
                <a:lnTo>
                  <a:pt x="1703560" y="615423"/>
                </a:lnTo>
                <a:lnTo>
                  <a:pt x="1703560" y="629872"/>
                </a:lnTo>
                <a:lnTo>
                  <a:pt x="1703560" y="645636"/>
                </a:lnTo>
                <a:lnTo>
                  <a:pt x="1701396" y="660085"/>
                </a:lnTo>
                <a:lnTo>
                  <a:pt x="1698509" y="675192"/>
                </a:lnTo>
                <a:lnTo>
                  <a:pt x="1694180" y="688984"/>
                </a:lnTo>
                <a:lnTo>
                  <a:pt x="1687685" y="701464"/>
                </a:lnTo>
                <a:lnTo>
                  <a:pt x="1681191" y="714600"/>
                </a:lnTo>
                <a:lnTo>
                  <a:pt x="1673254" y="726422"/>
                </a:lnTo>
                <a:lnTo>
                  <a:pt x="1665316" y="736931"/>
                </a:lnTo>
                <a:lnTo>
                  <a:pt x="1655214" y="746783"/>
                </a:lnTo>
                <a:lnTo>
                  <a:pt x="1645833" y="755321"/>
                </a:lnTo>
                <a:lnTo>
                  <a:pt x="1635009" y="762546"/>
                </a:lnTo>
                <a:lnTo>
                  <a:pt x="1622742" y="769114"/>
                </a:lnTo>
                <a:lnTo>
                  <a:pt x="1611197" y="774368"/>
                </a:lnTo>
                <a:lnTo>
                  <a:pt x="1598208" y="778309"/>
                </a:lnTo>
                <a:lnTo>
                  <a:pt x="1585219" y="780280"/>
                </a:lnTo>
                <a:lnTo>
                  <a:pt x="1579778" y="780528"/>
                </a:lnTo>
                <a:lnTo>
                  <a:pt x="1570785" y="780016"/>
                </a:lnTo>
                <a:lnTo>
                  <a:pt x="1559952" y="778045"/>
                </a:lnTo>
                <a:lnTo>
                  <a:pt x="1549119" y="776073"/>
                </a:lnTo>
                <a:lnTo>
                  <a:pt x="1540452" y="772131"/>
                </a:lnTo>
                <a:lnTo>
                  <a:pt x="1531786" y="768188"/>
                </a:lnTo>
                <a:lnTo>
                  <a:pt x="1524564" y="764245"/>
                </a:lnTo>
                <a:lnTo>
                  <a:pt x="1518064" y="758988"/>
                </a:lnTo>
                <a:lnTo>
                  <a:pt x="1511564" y="754388"/>
                </a:lnTo>
                <a:lnTo>
                  <a:pt x="1501453" y="744531"/>
                </a:lnTo>
                <a:lnTo>
                  <a:pt x="1494231" y="735988"/>
                </a:lnTo>
                <a:lnTo>
                  <a:pt x="1488454" y="728103"/>
                </a:lnTo>
                <a:lnTo>
                  <a:pt x="1485565" y="720874"/>
                </a:lnTo>
                <a:lnTo>
                  <a:pt x="1481232" y="714960"/>
                </a:lnTo>
                <a:lnTo>
                  <a:pt x="1475454" y="710360"/>
                </a:lnTo>
                <a:lnTo>
                  <a:pt x="1471121" y="706417"/>
                </a:lnTo>
                <a:lnTo>
                  <a:pt x="1466066" y="703132"/>
                </a:lnTo>
                <a:lnTo>
                  <a:pt x="1461732" y="701160"/>
                </a:lnTo>
                <a:lnTo>
                  <a:pt x="1456677" y="701160"/>
                </a:lnTo>
                <a:lnTo>
                  <a:pt x="1452344" y="701160"/>
                </a:lnTo>
                <a:lnTo>
                  <a:pt x="1449729" y="701953"/>
                </a:lnTo>
                <a:lnTo>
                  <a:pt x="1448117" y="701464"/>
                </a:lnTo>
                <a:lnTo>
                  <a:pt x="1441623" y="701464"/>
                </a:lnTo>
                <a:lnTo>
                  <a:pt x="1436571" y="702777"/>
                </a:lnTo>
                <a:lnTo>
                  <a:pt x="1430799" y="705404"/>
                </a:lnTo>
                <a:lnTo>
                  <a:pt x="1430799" y="726892"/>
                </a:lnTo>
                <a:lnTo>
                  <a:pt x="1430678" y="728103"/>
                </a:lnTo>
                <a:lnTo>
                  <a:pt x="1430678" y="735988"/>
                </a:lnTo>
                <a:lnTo>
                  <a:pt x="1430678" y="1000156"/>
                </a:lnTo>
                <a:lnTo>
                  <a:pt x="1429233" y="1000156"/>
                </a:lnTo>
                <a:lnTo>
                  <a:pt x="1429233" y="1298494"/>
                </a:lnTo>
                <a:lnTo>
                  <a:pt x="0" y="129849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B917990-AE3C-480C-A4F0-255142134398}"/>
              </a:ext>
            </a:extLst>
          </p:cNvPr>
          <p:cNvGrpSpPr/>
          <p:nvPr/>
        </p:nvGrpSpPr>
        <p:grpSpPr>
          <a:xfrm>
            <a:off x="7310075" y="721953"/>
            <a:ext cx="4475443" cy="5383113"/>
            <a:chOff x="2469851" y="638175"/>
            <a:chExt cx="4475443" cy="538311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75B0ACE-1994-4054-86CA-775E43F5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9851" y="638175"/>
              <a:ext cx="4475443" cy="5383113"/>
            </a:xfrm>
            <a:custGeom>
              <a:avLst/>
              <a:gdLst>
                <a:gd name="connsiteX0" fmla="*/ 0 w 4475443"/>
                <a:gd name="connsiteY0" fmla="*/ 0 h 5383113"/>
                <a:gd name="connsiteX1" fmla="*/ 4475443 w 4475443"/>
                <a:gd name="connsiteY1" fmla="*/ 0 h 5383113"/>
                <a:gd name="connsiteX2" fmla="*/ 4475443 w 4475443"/>
                <a:gd name="connsiteY2" fmla="*/ 5383113 h 5383113"/>
                <a:gd name="connsiteX3" fmla="*/ 0 w 4475443"/>
                <a:gd name="connsiteY3" fmla="*/ 5383113 h 5383113"/>
                <a:gd name="connsiteX4" fmla="*/ 0 w 4475443"/>
                <a:gd name="connsiteY4" fmla="*/ 0 h 5383113"/>
                <a:gd name="connsiteX5" fmla="*/ 116898 w 4475443"/>
                <a:gd name="connsiteY5" fmla="*/ 72809 h 5383113"/>
                <a:gd name="connsiteX6" fmla="*/ 116898 w 4475443"/>
                <a:gd name="connsiteY6" fmla="*/ 1372506 h 5383113"/>
                <a:gd name="connsiteX7" fmla="*/ 444970 w 4475443"/>
                <a:gd name="connsiteY7" fmla="*/ 1372506 h 5383113"/>
                <a:gd name="connsiteX8" fmla="*/ 444970 w 4475443"/>
                <a:gd name="connsiteY8" fmla="*/ 1373163 h 5383113"/>
                <a:gd name="connsiteX9" fmla="*/ 734744 w 4475443"/>
                <a:gd name="connsiteY9" fmla="*/ 1373163 h 5383113"/>
                <a:gd name="connsiteX10" fmla="*/ 743415 w 4475443"/>
                <a:gd name="connsiteY10" fmla="*/ 1374476 h 5383113"/>
                <a:gd name="connsiteX11" fmla="*/ 750642 w 4475443"/>
                <a:gd name="connsiteY11" fmla="*/ 1375133 h 5383113"/>
                <a:gd name="connsiteX12" fmla="*/ 757145 w 4475443"/>
                <a:gd name="connsiteY12" fmla="*/ 1377103 h 5383113"/>
                <a:gd name="connsiteX13" fmla="*/ 762926 w 4475443"/>
                <a:gd name="connsiteY13" fmla="*/ 1379074 h 5383113"/>
                <a:gd name="connsiteX14" fmla="*/ 767262 w 4475443"/>
                <a:gd name="connsiteY14" fmla="*/ 1382357 h 5383113"/>
                <a:gd name="connsiteX15" fmla="*/ 770152 w 4475443"/>
                <a:gd name="connsiteY15" fmla="*/ 1386298 h 5383113"/>
                <a:gd name="connsiteX16" fmla="*/ 772320 w 4475443"/>
                <a:gd name="connsiteY16" fmla="*/ 1388925 h 5383113"/>
                <a:gd name="connsiteX17" fmla="*/ 773766 w 4475443"/>
                <a:gd name="connsiteY17" fmla="*/ 1392865 h 5383113"/>
                <a:gd name="connsiteX18" fmla="*/ 773766 w 4475443"/>
                <a:gd name="connsiteY18" fmla="*/ 1398119 h 5383113"/>
                <a:gd name="connsiteX19" fmla="*/ 772454 w 4475443"/>
                <a:gd name="connsiteY19" fmla="*/ 1401695 h 5383113"/>
                <a:gd name="connsiteX20" fmla="*/ 771657 w 4475443"/>
                <a:gd name="connsiteY20" fmla="*/ 1398436 h 5383113"/>
                <a:gd name="connsiteX21" fmla="*/ 768770 w 4475443"/>
                <a:gd name="connsiteY21" fmla="*/ 1393845 h 5383113"/>
                <a:gd name="connsiteX22" fmla="*/ 762995 w 4475443"/>
                <a:gd name="connsiteY22" fmla="*/ 1388598 h 5383113"/>
                <a:gd name="connsiteX23" fmla="*/ 116898 w 4475443"/>
                <a:gd name="connsiteY23" fmla="*/ 1388598 h 5383113"/>
                <a:gd name="connsiteX24" fmla="*/ 116898 w 4475443"/>
                <a:gd name="connsiteY24" fmla="*/ 2686655 h 5383113"/>
                <a:gd name="connsiteX25" fmla="*/ 734119 w 4475443"/>
                <a:gd name="connsiteY25" fmla="*/ 2686655 h 5383113"/>
                <a:gd name="connsiteX26" fmla="*/ 742781 w 4475443"/>
                <a:gd name="connsiteY26" fmla="*/ 2687967 h 5383113"/>
                <a:gd name="connsiteX27" fmla="*/ 750000 w 4475443"/>
                <a:gd name="connsiteY27" fmla="*/ 2688623 h 5383113"/>
                <a:gd name="connsiteX28" fmla="*/ 756498 w 4475443"/>
                <a:gd name="connsiteY28" fmla="*/ 2690591 h 5383113"/>
                <a:gd name="connsiteX29" fmla="*/ 760829 w 4475443"/>
                <a:gd name="connsiteY29" fmla="*/ 2692558 h 5383113"/>
                <a:gd name="connsiteX30" fmla="*/ 765160 w 4475443"/>
                <a:gd name="connsiteY30" fmla="*/ 2695838 h 5383113"/>
                <a:gd name="connsiteX31" fmla="*/ 768770 w 4475443"/>
                <a:gd name="connsiteY31" fmla="*/ 2699773 h 5383113"/>
                <a:gd name="connsiteX32" fmla="*/ 770935 w 4475443"/>
                <a:gd name="connsiteY32" fmla="*/ 2702397 h 5383113"/>
                <a:gd name="connsiteX33" fmla="*/ 771657 w 4475443"/>
                <a:gd name="connsiteY33" fmla="*/ 2706333 h 5383113"/>
                <a:gd name="connsiteX34" fmla="*/ 771657 w 4475443"/>
                <a:gd name="connsiteY34" fmla="*/ 2707817 h 5383113"/>
                <a:gd name="connsiteX35" fmla="*/ 768770 w 4475443"/>
                <a:gd name="connsiteY35" fmla="*/ 2703225 h 5383113"/>
                <a:gd name="connsiteX36" fmla="*/ 762994 w 4475443"/>
                <a:gd name="connsiteY36" fmla="*/ 2697978 h 5383113"/>
                <a:gd name="connsiteX37" fmla="*/ 116897 w 4475443"/>
                <a:gd name="connsiteY37" fmla="*/ 2697978 h 5383113"/>
                <a:gd name="connsiteX38" fmla="*/ 116897 w 4475443"/>
                <a:gd name="connsiteY38" fmla="*/ 3996036 h 5383113"/>
                <a:gd name="connsiteX39" fmla="*/ 734119 w 4475443"/>
                <a:gd name="connsiteY39" fmla="*/ 3996036 h 5383113"/>
                <a:gd name="connsiteX40" fmla="*/ 742781 w 4475443"/>
                <a:gd name="connsiteY40" fmla="*/ 3997347 h 5383113"/>
                <a:gd name="connsiteX41" fmla="*/ 750000 w 4475443"/>
                <a:gd name="connsiteY41" fmla="*/ 3998003 h 5383113"/>
                <a:gd name="connsiteX42" fmla="*/ 756497 w 4475443"/>
                <a:gd name="connsiteY42" fmla="*/ 3999971 h 5383113"/>
                <a:gd name="connsiteX43" fmla="*/ 760829 w 4475443"/>
                <a:gd name="connsiteY43" fmla="*/ 4001939 h 5383113"/>
                <a:gd name="connsiteX44" fmla="*/ 765160 w 4475443"/>
                <a:gd name="connsiteY44" fmla="*/ 4005218 h 5383113"/>
                <a:gd name="connsiteX45" fmla="*/ 768770 w 4475443"/>
                <a:gd name="connsiteY45" fmla="*/ 4009154 h 5383113"/>
                <a:gd name="connsiteX46" fmla="*/ 770935 w 4475443"/>
                <a:gd name="connsiteY46" fmla="*/ 4011778 h 5383113"/>
                <a:gd name="connsiteX47" fmla="*/ 771657 w 4475443"/>
                <a:gd name="connsiteY47" fmla="*/ 4015713 h 5383113"/>
                <a:gd name="connsiteX48" fmla="*/ 771657 w 4475443"/>
                <a:gd name="connsiteY48" fmla="*/ 4020960 h 5383113"/>
                <a:gd name="connsiteX49" fmla="*/ 771657 w 4475443"/>
                <a:gd name="connsiteY49" fmla="*/ 4024896 h 5383113"/>
                <a:gd name="connsiteX50" fmla="*/ 770566 w 4475443"/>
                <a:gd name="connsiteY50" fmla="*/ 4027210 h 5383113"/>
                <a:gd name="connsiteX51" fmla="*/ 769043 w 4475443"/>
                <a:gd name="connsiteY51" fmla="*/ 4024439 h 5383113"/>
                <a:gd name="connsiteX52" fmla="*/ 765432 w 4475443"/>
                <a:gd name="connsiteY52" fmla="*/ 4021153 h 5383113"/>
                <a:gd name="connsiteX53" fmla="*/ 761099 w 4475443"/>
                <a:gd name="connsiteY53" fmla="*/ 4018525 h 5383113"/>
                <a:gd name="connsiteX54" fmla="*/ 756766 w 4475443"/>
                <a:gd name="connsiteY54" fmla="*/ 4015239 h 5383113"/>
                <a:gd name="connsiteX55" fmla="*/ 750266 w 4475443"/>
                <a:gd name="connsiteY55" fmla="*/ 4013268 h 5383113"/>
                <a:gd name="connsiteX56" fmla="*/ 743044 w 4475443"/>
                <a:gd name="connsiteY56" fmla="*/ 4012611 h 5383113"/>
                <a:gd name="connsiteX57" fmla="*/ 734378 w 4475443"/>
                <a:gd name="connsiteY57" fmla="*/ 4012611 h 5383113"/>
                <a:gd name="connsiteX58" fmla="*/ 116897 w 4475443"/>
                <a:gd name="connsiteY58" fmla="*/ 4012611 h 5383113"/>
                <a:gd name="connsiteX59" fmla="*/ 116897 w 4475443"/>
                <a:gd name="connsiteY59" fmla="*/ 5311105 h 5383113"/>
                <a:gd name="connsiteX60" fmla="*/ 1546130 w 4475443"/>
                <a:gd name="connsiteY60" fmla="*/ 5311105 h 5383113"/>
                <a:gd name="connsiteX61" fmla="*/ 1546130 w 4475443"/>
                <a:gd name="connsiteY61" fmla="*/ 5012767 h 5383113"/>
                <a:gd name="connsiteX62" fmla="*/ 1547575 w 4475443"/>
                <a:gd name="connsiteY62" fmla="*/ 5012767 h 5383113"/>
                <a:gd name="connsiteX63" fmla="*/ 1547575 w 4475443"/>
                <a:gd name="connsiteY63" fmla="*/ 4748599 h 5383113"/>
                <a:gd name="connsiteX64" fmla="*/ 1547575 w 4475443"/>
                <a:gd name="connsiteY64" fmla="*/ 4740714 h 5383113"/>
                <a:gd name="connsiteX65" fmla="*/ 1547696 w 4475443"/>
                <a:gd name="connsiteY65" fmla="*/ 4739503 h 5383113"/>
                <a:gd name="connsiteX66" fmla="*/ 1547696 w 4475443"/>
                <a:gd name="connsiteY66" fmla="*/ 5311106 h 5383113"/>
                <a:gd name="connsiteX67" fmla="*/ 2975726 w 4475443"/>
                <a:gd name="connsiteY67" fmla="*/ 5311106 h 5383113"/>
                <a:gd name="connsiteX68" fmla="*/ 2975726 w 4475443"/>
                <a:gd name="connsiteY68" fmla="*/ 4733779 h 5383113"/>
                <a:gd name="connsiteX69" fmla="*/ 2977891 w 4475443"/>
                <a:gd name="connsiteY69" fmla="*/ 4729181 h 5383113"/>
                <a:gd name="connsiteX70" fmla="*/ 2980055 w 4475443"/>
                <a:gd name="connsiteY70" fmla="*/ 4723927 h 5383113"/>
                <a:gd name="connsiteX71" fmla="*/ 2982220 w 4475443"/>
                <a:gd name="connsiteY71" fmla="*/ 4721299 h 5383113"/>
                <a:gd name="connsiteX72" fmla="*/ 2985828 w 4475443"/>
                <a:gd name="connsiteY72" fmla="*/ 4718015 h 5383113"/>
                <a:gd name="connsiteX73" fmla="*/ 2988714 w 4475443"/>
                <a:gd name="connsiteY73" fmla="*/ 4716045 h 5383113"/>
                <a:gd name="connsiteX74" fmla="*/ 2993044 w 4475443"/>
                <a:gd name="connsiteY74" fmla="*/ 4714075 h 5383113"/>
                <a:gd name="connsiteX75" fmla="*/ 2996652 w 4475443"/>
                <a:gd name="connsiteY75" fmla="*/ 4714075 h 5383113"/>
                <a:gd name="connsiteX76" fmla="*/ 3000981 w 4475443"/>
                <a:gd name="connsiteY76" fmla="*/ 4714075 h 5383113"/>
                <a:gd name="connsiteX77" fmla="*/ 3001377 w 4475443"/>
                <a:gd name="connsiteY77" fmla="*/ 4714195 h 5383113"/>
                <a:gd name="connsiteX78" fmla="*/ 2997273 w 4475443"/>
                <a:gd name="connsiteY78" fmla="*/ 4715438 h 5383113"/>
                <a:gd name="connsiteX79" fmla="*/ 2992939 w 4475443"/>
                <a:gd name="connsiteY79" fmla="*/ 4717409 h 5383113"/>
                <a:gd name="connsiteX80" fmla="*/ 2988606 w 4475443"/>
                <a:gd name="connsiteY80" fmla="*/ 4720036 h 5383113"/>
                <a:gd name="connsiteX81" fmla="*/ 2985717 w 4475443"/>
                <a:gd name="connsiteY81" fmla="*/ 4723976 h 5383113"/>
                <a:gd name="connsiteX82" fmla="*/ 2983550 w 4475443"/>
                <a:gd name="connsiteY82" fmla="*/ 4729230 h 5383113"/>
                <a:gd name="connsiteX83" fmla="*/ 2981383 w 4475443"/>
                <a:gd name="connsiteY83" fmla="*/ 4735141 h 5383113"/>
                <a:gd name="connsiteX84" fmla="*/ 2979939 w 4475443"/>
                <a:gd name="connsiteY84" fmla="*/ 4741051 h 5383113"/>
                <a:gd name="connsiteX85" fmla="*/ 2979939 w 4475443"/>
                <a:gd name="connsiteY85" fmla="*/ 4748932 h 5383113"/>
                <a:gd name="connsiteX86" fmla="*/ 2979939 w 4475443"/>
                <a:gd name="connsiteY86" fmla="*/ 5311106 h 5383113"/>
                <a:gd name="connsiteX87" fmla="*/ 4406406 w 4475443"/>
                <a:gd name="connsiteY87" fmla="*/ 5311106 h 5383113"/>
                <a:gd name="connsiteX88" fmla="*/ 4406406 w 4475443"/>
                <a:gd name="connsiteY88" fmla="*/ 4011408 h 5383113"/>
                <a:gd name="connsiteX89" fmla="*/ 4078499 w 4475443"/>
                <a:gd name="connsiteY89" fmla="*/ 4011408 h 5383113"/>
                <a:gd name="connsiteX90" fmla="*/ 4078499 w 4475443"/>
                <a:gd name="connsiteY90" fmla="*/ 4009438 h 5383113"/>
                <a:gd name="connsiteX91" fmla="*/ 3788872 w 4475443"/>
                <a:gd name="connsiteY91" fmla="*/ 4009438 h 5383113"/>
                <a:gd name="connsiteX92" fmla="*/ 3780205 w 4475443"/>
                <a:gd name="connsiteY92" fmla="*/ 4009438 h 5383113"/>
                <a:gd name="connsiteX93" fmla="*/ 3772982 w 4475443"/>
                <a:gd name="connsiteY93" fmla="*/ 4008124 h 5383113"/>
                <a:gd name="connsiteX94" fmla="*/ 3766482 w 4475443"/>
                <a:gd name="connsiteY94" fmla="*/ 4006154 h 5383113"/>
                <a:gd name="connsiteX95" fmla="*/ 3760704 w 4475443"/>
                <a:gd name="connsiteY95" fmla="*/ 4004841 h 5383113"/>
                <a:gd name="connsiteX96" fmla="*/ 3756370 w 4475443"/>
                <a:gd name="connsiteY96" fmla="*/ 4001557 h 5383113"/>
                <a:gd name="connsiteX97" fmla="*/ 3753481 w 4475443"/>
                <a:gd name="connsiteY97" fmla="*/ 3997616 h 5383113"/>
                <a:gd name="connsiteX98" fmla="*/ 3751314 w 4475443"/>
                <a:gd name="connsiteY98" fmla="*/ 3993676 h 5383113"/>
                <a:gd name="connsiteX99" fmla="*/ 3749870 w 4475443"/>
                <a:gd name="connsiteY99" fmla="*/ 3989736 h 5383113"/>
                <a:gd name="connsiteX100" fmla="*/ 3749870 w 4475443"/>
                <a:gd name="connsiteY100" fmla="*/ 3989321 h 5383113"/>
                <a:gd name="connsiteX101" fmla="*/ 3752000 w 4475443"/>
                <a:gd name="connsiteY101" fmla="*/ 3993192 h 5383113"/>
                <a:gd name="connsiteX102" fmla="*/ 3757778 w 4475443"/>
                <a:gd name="connsiteY102" fmla="*/ 3997786 h 5383113"/>
                <a:gd name="connsiteX103" fmla="*/ 4404148 w 4475443"/>
                <a:gd name="connsiteY103" fmla="*/ 3997786 h 5383113"/>
                <a:gd name="connsiteX104" fmla="*/ 4404148 w 4475443"/>
                <a:gd name="connsiteY104" fmla="*/ 2697213 h 5383113"/>
                <a:gd name="connsiteX105" fmla="*/ 3786666 w 4475443"/>
                <a:gd name="connsiteY105" fmla="*/ 2697213 h 5383113"/>
                <a:gd name="connsiteX106" fmla="*/ 3778000 w 4475443"/>
                <a:gd name="connsiteY106" fmla="*/ 2695900 h 5383113"/>
                <a:gd name="connsiteX107" fmla="*/ 3770778 w 4475443"/>
                <a:gd name="connsiteY107" fmla="*/ 2695244 h 5383113"/>
                <a:gd name="connsiteX108" fmla="*/ 3764278 w 4475443"/>
                <a:gd name="connsiteY108" fmla="*/ 2693275 h 5383113"/>
                <a:gd name="connsiteX109" fmla="*/ 3759945 w 4475443"/>
                <a:gd name="connsiteY109" fmla="*/ 2691307 h 5383113"/>
                <a:gd name="connsiteX110" fmla="*/ 3755611 w 4475443"/>
                <a:gd name="connsiteY110" fmla="*/ 2688682 h 5383113"/>
                <a:gd name="connsiteX111" fmla="*/ 3752000 w 4475443"/>
                <a:gd name="connsiteY111" fmla="*/ 2685401 h 5383113"/>
                <a:gd name="connsiteX112" fmla="*/ 3749834 w 4475443"/>
                <a:gd name="connsiteY112" fmla="*/ 2681464 h 5383113"/>
                <a:gd name="connsiteX113" fmla="*/ 3749112 w 4475443"/>
                <a:gd name="connsiteY113" fmla="*/ 2677527 h 5383113"/>
                <a:gd name="connsiteX114" fmla="*/ 3749112 w 4475443"/>
                <a:gd name="connsiteY114" fmla="*/ 2672933 h 5383113"/>
                <a:gd name="connsiteX115" fmla="*/ 3749112 w 4475443"/>
                <a:gd name="connsiteY115" fmla="*/ 2668996 h 5383113"/>
                <a:gd name="connsiteX116" fmla="*/ 3750257 w 4475443"/>
                <a:gd name="connsiteY116" fmla="*/ 2666221 h 5383113"/>
                <a:gd name="connsiteX117" fmla="*/ 3751369 w 4475443"/>
                <a:gd name="connsiteY117" fmla="*/ 2670766 h 5383113"/>
                <a:gd name="connsiteX118" fmla="*/ 3754257 w 4475443"/>
                <a:gd name="connsiteY118" fmla="*/ 2676015 h 5383113"/>
                <a:gd name="connsiteX119" fmla="*/ 3760035 w 4475443"/>
                <a:gd name="connsiteY119" fmla="*/ 2680609 h 5383113"/>
                <a:gd name="connsiteX120" fmla="*/ 4406405 w 4475443"/>
                <a:gd name="connsiteY120" fmla="*/ 2680609 h 5383113"/>
                <a:gd name="connsiteX121" fmla="*/ 4406405 w 4475443"/>
                <a:gd name="connsiteY121" fmla="*/ 1380036 h 5383113"/>
                <a:gd name="connsiteX122" fmla="*/ 3788923 w 4475443"/>
                <a:gd name="connsiteY122" fmla="*/ 1380036 h 5383113"/>
                <a:gd name="connsiteX123" fmla="*/ 3780257 w 4475443"/>
                <a:gd name="connsiteY123" fmla="*/ 1378723 h 5383113"/>
                <a:gd name="connsiteX124" fmla="*/ 3773035 w 4475443"/>
                <a:gd name="connsiteY124" fmla="*/ 1378067 h 5383113"/>
                <a:gd name="connsiteX125" fmla="*/ 3766535 w 4475443"/>
                <a:gd name="connsiteY125" fmla="*/ 1376098 h 5383113"/>
                <a:gd name="connsiteX126" fmla="*/ 3762202 w 4475443"/>
                <a:gd name="connsiteY126" fmla="*/ 1374130 h 5383113"/>
                <a:gd name="connsiteX127" fmla="*/ 3757868 w 4475443"/>
                <a:gd name="connsiteY127" fmla="*/ 1371505 h 5383113"/>
                <a:gd name="connsiteX128" fmla="*/ 3754257 w 4475443"/>
                <a:gd name="connsiteY128" fmla="*/ 1368224 h 5383113"/>
                <a:gd name="connsiteX129" fmla="*/ 3752091 w 4475443"/>
                <a:gd name="connsiteY129" fmla="*/ 1364287 h 5383113"/>
                <a:gd name="connsiteX130" fmla="*/ 3751369 w 4475443"/>
                <a:gd name="connsiteY130" fmla="*/ 1360350 h 5383113"/>
                <a:gd name="connsiteX131" fmla="*/ 3751369 w 4475443"/>
                <a:gd name="connsiteY131" fmla="*/ 1355756 h 5383113"/>
                <a:gd name="connsiteX132" fmla="*/ 3751369 w 4475443"/>
                <a:gd name="connsiteY132" fmla="*/ 1351819 h 5383113"/>
                <a:gd name="connsiteX133" fmla="*/ 3751563 w 4475443"/>
                <a:gd name="connsiteY133" fmla="*/ 1351350 h 5383113"/>
                <a:gd name="connsiteX134" fmla="*/ 3752092 w 4475443"/>
                <a:gd name="connsiteY134" fmla="*/ 1354235 h 5383113"/>
                <a:gd name="connsiteX135" fmla="*/ 3754258 w 4475443"/>
                <a:gd name="connsiteY135" fmla="*/ 1358174 h 5383113"/>
                <a:gd name="connsiteX136" fmla="*/ 3757869 w 4475443"/>
                <a:gd name="connsiteY136" fmla="*/ 1361456 h 5383113"/>
                <a:gd name="connsiteX137" fmla="*/ 3762202 w 4475443"/>
                <a:gd name="connsiteY137" fmla="*/ 1364082 h 5383113"/>
                <a:gd name="connsiteX138" fmla="*/ 3766536 w 4475443"/>
                <a:gd name="connsiteY138" fmla="*/ 1367365 h 5383113"/>
                <a:gd name="connsiteX139" fmla="*/ 3773035 w 4475443"/>
                <a:gd name="connsiteY139" fmla="*/ 1368021 h 5383113"/>
                <a:gd name="connsiteX140" fmla="*/ 3780257 w 4475443"/>
                <a:gd name="connsiteY140" fmla="*/ 1369991 h 5383113"/>
                <a:gd name="connsiteX141" fmla="*/ 3788924 w 4475443"/>
                <a:gd name="connsiteY141" fmla="*/ 1369991 h 5383113"/>
                <a:gd name="connsiteX142" fmla="*/ 4406405 w 4475443"/>
                <a:gd name="connsiteY142" fmla="*/ 1369991 h 5383113"/>
                <a:gd name="connsiteX143" fmla="*/ 4406405 w 4475443"/>
                <a:gd name="connsiteY143" fmla="*/ 72809 h 5383113"/>
                <a:gd name="connsiteX144" fmla="*/ 2977171 w 4475443"/>
                <a:gd name="connsiteY144" fmla="*/ 72809 h 5383113"/>
                <a:gd name="connsiteX145" fmla="*/ 2977171 w 4475443"/>
                <a:gd name="connsiteY145" fmla="*/ 370845 h 5383113"/>
                <a:gd name="connsiteX146" fmla="*/ 2975726 w 4475443"/>
                <a:gd name="connsiteY146" fmla="*/ 370845 h 5383113"/>
                <a:gd name="connsiteX147" fmla="*/ 2975726 w 4475443"/>
                <a:gd name="connsiteY147" fmla="*/ 634746 h 5383113"/>
                <a:gd name="connsiteX148" fmla="*/ 2975726 w 4475443"/>
                <a:gd name="connsiteY148" fmla="*/ 642623 h 5383113"/>
                <a:gd name="connsiteX149" fmla="*/ 2975004 w 4475443"/>
                <a:gd name="connsiteY149" fmla="*/ 648532 h 5383113"/>
                <a:gd name="connsiteX150" fmla="*/ 2972838 w 4475443"/>
                <a:gd name="connsiteY150" fmla="*/ 654440 h 5383113"/>
                <a:gd name="connsiteX151" fmla="*/ 2972719 w 4475443"/>
                <a:gd name="connsiteY151" fmla="*/ 654613 h 5383113"/>
                <a:gd name="connsiteX152" fmla="*/ 2972719 w 4475443"/>
                <a:gd name="connsiteY152" fmla="*/ 72809 h 5383113"/>
                <a:gd name="connsiteX153" fmla="*/ 1544809 w 4475443"/>
                <a:gd name="connsiteY153" fmla="*/ 72809 h 5383113"/>
                <a:gd name="connsiteX154" fmla="*/ 1544809 w 4475443"/>
                <a:gd name="connsiteY154" fmla="*/ 634982 h 5383113"/>
                <a:gd name="connsiteX155" fmla="*/ 1544086 w 4475443"/>
                <a:gd name="connsiteY155" fmla="*/ 642206 h 5383113"/>
                <a:gd name="connsiteX156" fmla="*/ 1542641 w 4475443"/>
                <a:gd name="connsiteY156" fmla="*/ 648774 h 5383113"/>
                <a:gd name="connsiteX157" fmla="*/ 1540473 w 4475443"/>
                <a:gd name="connsiteY157" fmla="*/ 654684 h 5383113"/>
                <a:gd name="connsiteX158" fmla="*/ 1538305 w 4475443"/>
                <a:gd name="connsiteY158" fmla="*/ 659938 h 5383113"/>
                <a:gd name="connsiteX159" fmla="*/ 1535414 w 4475443"/>
                <a:gd name="connsiteY159" fmla="*/ 663879 h 5383113"/>
                <a:gd name="connsiteX160" fmla="*/ 1531079 w 4475443"/>
                <a:gd name="connsiteY160" fmla="*/ 666506 h 5383113"/>
                <a:gd name="connsiteX161" fmla="*/ 1526743 w 4475443"/>
                <a:gd name="connsiteY161" fmla="*/ 668476 h 5383113"/>
                <a:gd name="connsiteX162" fmla="*/ 1522407 w 4475443"/>
                <a:gd name="connsiteY162" fmla="*/ 669789 h 5383113"/>
                <a:gd name="connsiteX163" fmla="*/ 1519738 w 4475443"/>
                <a:gd name="connsiteY163" fmla="*/ 669789 h 5383113"/>
                <a:gd name="connsiteX164" fmla="*/ 1524596 w 4475443"/>
                <a:gd name="connsiteY164" fmla="*/ 668527 h 5383113"/>
                <a:gd name="connsiteX165" fmla="*/ 1528205 w 4475443"/>
                <a:gd name="connsiteY165" fmla="*/ 666556 h 5383113"/>
                <a:gd name="connsiteX166" fmla="*/ 1532536 w 4475443"/>
                <a:gd name="connsiteY166" fmla="*/ 663929 h 5383113"/>
                <a:gd name="connsiteX167" fmla="*/ 1535424 w 4475443"/>
                <a:gd name="connsiteY167" fmla="*/ 659988 h 5383113"/>
                <a:gd name="connsiteX168" fmla="*/ 1537590 w 4475443"/>
                <a:gd name="connsiteY168" fmla="*/ 654734 h 5383113"/>
                <a:gd name="connsiteX169" fmla="*/ 1539755 w 4475443"/>
                <a:gd name="connsiteY169" fmla="*/ 648823 h 5383113"/>
                <a:gd name="connsiteX170" fmla="*/ 1541199 w 4475443"/>
                <a:gd name="connsiteY170" fmla="*/ 642255 h 5383113"/>
                <a:gd name="connsiteX171" fmla="*/ 1541921 w 4475443"/>
                <a:gd name="connsiteY171" fmla="*/ 635030 h 5383113"/>
                <a:gd name="connsiteX172" fmla="*/ 1541921 w 4475443"/>
                <a:gd name="connsiteY172" fmla="*/ 72809 h 5383113"/>
                <a:gd name="connsiteX173" fmla="*/ 116898 w 4475443"/>
                <a:gd name="connsiteY173" fmla="*/ 72809 h 538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475443" h="5383113">
                  <a:moveTo>
                    <a:pt x="0" y="0"/>
                  </a:moveTo>
                  <a:lnTo>
                    <a:pt x="4475443" y="0"/>
                  </a:lnTo>
                  <a:lnTo>
                    <a:pt x="4475443" y="5383113"/>
                  </a:lnTo>
                  <a:lnTo>
                    <a:pt x="0" y="5383113"/>
                  </a:lnTo>
                  <a:lnTo>
                    <a:pt x="0" y="0"/>
                  </a:lnTo>
                  <a:close/>
                  <a:moveTo>
                    <a:pt x="116898" y="72809"/>
                  </a:moveTo>
                  <a:lnTo>
                    <a:pt x="116898" y="1372506"/>
                  </a:lnTo>
                  <a:lnTo>
                    <a:pt x="444970" y="1372506"/>
                  </a:lnTo>
                  <a:lnTo>
                    <a:pt x="444970" y="1373163"/>
                  </a:lnTo>
                  <a:lnTo>
                    <a:pt x="734744" y="1373163"/>
                  </a:lnTo>
                  <a:lnTo>
                    <a:pt x="743415" y="1374476"/>
                  </a:lnTo>
                  <a:lnTo>
                    <a:pt x="750642" y="1375133"/>
                  </a:lnTo>
                  <a:lnTo>
                    <a:pt x="757145" y="1377103"/>
                  </a:lnTo>
                  <a:lnTo>
                    <a:pt x="762926" y="1379074"/>
                  </a:lnTo>
                  <a:lnTo>
                    <a:pt x="767262" y="1382357"/>
                  </a:lnTo>
                  <a:lnTo>
                    <a:pt x="770152" y="1386298"/>
                  </a:lnTo>
                  <a:lnTo>
                    <a:pt x="772320" y="1388925"/>
                  </a:lnTo>
                  <a:lnTo>
                    <a:pt x="773766" y="1392865"/>
                  </a:lnTo>
                  <a:lnTo>
                    <a:pt x="773766" y="1398119"/>
                  </a:lnTo>
                  <a:lnTo>
                    <a:pt x="772454" y="1401695"/>
                  </a:lnTo>
                  <a:lnTo>
                    <a:pt x="771657" y="1398436"/>
                  </a:lnTo>
                  <a:lnTo>
                    <a:pt x="768770" y="1393845"/>
                  </a:lnTo>
                  <a:lnTo>
                    <a:pt x="762995" y="1388598"/>
                  </a:lnTo>
                  <a:lnTo>
                    <a:pt x="116898" y="1388598"/>
                  </a:lnTo>
                  <a:lnTo>
                    <a:pt x="116898" y="2686655"/>
                  </a:lnTo>
                  <a:lnTo>
                    <a:pt x="734119" y="2686655"/>
                  </a:lnTo>
                  <a:lnTo>
                    <a:pt x="742781" y="2687967"/>
                  </a:lnTo>
                  <a:lnTo>
                    <a:pt x="750000" y="2688623"/>
                  </a:lnTo>
                  <a:lnTo>
                    <a:pt x="756498" y="2690591"/>
                  </a:lnTo>
                  <a:lnTo>
                    <a:pt x="760829" y="2692558"/>
                  </a:lnTo>
                  <a:lnTo>
                    <a:pt x="765160" y="2695838"/>
                  </a:lnTo>
                  <a:lnTo>
                    <a:pt x="768770" y="2699773"/>
                  </a:lnTo>
                  <a:lnTo>
                    <a:pt x="770935" y="2702397"/>
                  </a:lnTo>
                  <a:lnTo>
                    <a:pt x="771657" y="2706333"/>
                  </a:lnTo>
                  <a:lnTo>
                    <a:pt x="771657" y="2707817"/>
                  </a:lnTo>
                  <a:lnTo>
                    <a:pt x="768770" y="2703225"/>
                  </a:lnTo>
                  <a:lnTo>
                    <a:pt x="762994" y="2697978"/>
                  </a:lnTo>
                  <a:lnTo>
                    <a:pt x="116897" y="2697978"/>
                  </a:lnTo>
                  <a:lnTo>
                    <a:pt x="116897" y="3996036"/>
                  </a:lnTo>
                  <a:lnTo>
                    <a:pt x="734119" y="3996036"/>
                  </a:lnTo>
                  <a:lnTo>
                    <a:pt x="742781" y="3997347"/>
                  </a:lnTo>
                  <a:lnTo>
                    <a:pt x="750000" y="3998003"/>
                  </a:lnTo>
                  <a:lnTo>
                    <a:pt x="756497" y="3999971"/>
                  </a:lnTo>
                  <a:lnTo>
                    <a:pt x="760829" y="4001939"/>
                  </a:lnTo>
                  <a:lnTo>
                    <a:pt x="765160" y="4005218"/>
                  </a:lnTo>
                  <a:lnTo>
                    <a:pt x="768770" y="4009154"/>
                  </a:lnTo>
                  <a:lnTo>
                    <a:pt x="770935" y="4011778"/>
                  </a:lnTo>
                  <a:lnTo>
                    <a:pt x="771657" y="4015713"/>
                  </a:lnTo>
                  <a:lnTo>
                    <a:pt x="771657" y="4020960"/>
                  </a:lnTo>
                  <a:lnTo>
                    <a:pt x="771657" y="4024896"/>
                  </a:lnTo>
                  <a:lnTo>
                    <a:pt x="770566" y="4027210"/>
                  </a:lnTo>
                  <a:lnTo>
                    <a:pt x="769043" y="4024439"/>
                  </a:lnTo>
                  <a:lnTo>
                    <a:pt x="765432" y="4021153"/>
                  </a:lnTo>
                  <a:lnTo>
                    <a:pt x="761099" y="4018525"/>
                  </a:lnTo>
                  <a:lnTo>
                    <a:pt x="756766" y="4015239"/>
                  </a:lnTo>
                  <a:lnTo>
                    <a:pt x="750266" y="4013268"/>
                  </a:lnTo>
                  <a:lnTo>
                    <a:pt x="743044" y="4012611"/>
                  </a:lnTo>
                  <a:lnTo>
                    <a:pt x="734378" y="4012611"/>
                  </a:lnTo>
                  <a:lnTo>
                    <a:pt x="116897" y="4012611"/>
                  </a:lnTo>
                  <a:lnTo>
                    <a:pt x="116897" y="5311105"/>
                  </a:lnTo>
                  <a:lnTo>
                    <a:pt x="1546130" y="5311105"/>
                  </a:lnTo>
                  <a:lnTo>
                    <a:pt x="1546130" y="5012767"/>
                  </a:lnTo>
                  <a:lnTo>
                    <a:pt x="1547575" y="5012767"/>
                  </a:lnTo>
                  <a:lnTo>
                    <a:pt x="1547575" y="4748599"/>
                  </a:lnTo>
                  <a:lnTo>
                    <a:pt x="1547575" y="4740714"/>
                  </a:lnTo>
                  <a:lnTo>
                    <a:pt x="1547696" y="4739503"/>
                  </a:lnTo>
                  <a:lnTo>
                    <a:pt x="1547696" y="5311106"/>
                  </a:lnTo>
                  <a:lnTo>
                    <a:pt x="2975726" y="5311106"/>
                  </a:lnTo>
                  <a:lnTo>
                    <a:pt x="2975726" y="4733779"/>
                  </a:lnTo>
                  <a:lnTo>
                    <a:pt x="2977891" y="4729181"/>
                  </a:lnTo>
                  <a:lnTo>
                    <a:pt x="2980055" y="4723927"/>
                  </a:lnTo>
                  <a:lnTo>
                    <a:pt x="2982220" y="4721299"/>
                  </a:lnTo>
                  <a:lnTo>
                    <a:pt x="2985828" y="4718015"/>
                  </a:lnTo>
                  <a:lnTo>
                    <a:pt x="2988714" y="4716045"/>
                  </a:lnTo>
                  <a:lnTo>
                    <a:pt x="2993044" y="4714075"/>
                  </a:lnTo>
                  <a:lnTo>
                    <a:pt x="2996652" y="4714075"/>
                  </a:lnTo>
                  <a:lnTo>
                    <a:pt x="3000981" y="4714075"/>
                  </a:lnTo>
                  <a:lnTo>
                    <a:pt x="3001377" y="4714195"/>
                  </a:lnTo>
                  <a:lnTo>
                    <a:pt x="2997273" y="4715438"/>
                  </a:lnTo>
                  <a:lnTo>
                    <a:pt x="2992939" y="4717409"/>
                  </a:lnTo>
                  <a:lnTo>
                    <a:pt x="2988606" y="4720036"/>
                  </a:lnTo>
                  <a:lnTo>
                    <a:pt x="2985717" y="4723976"/>
                  </a:lnTo>
                  <a:lnTo>
                    <a:pt x="2983550" y="4729230"/>
                  </a:lnTo>
                  <a:lnTo>
                    <a:pt x="2981383" y="4735141"/>
                  </a:lnTo>
                  <a:lnTo>
                    <a:pt x="2979939" y="4741051"/>
                  </a:lnTo>
                  <a:lnTo>
                    <a:pt x="2979939" y="4748932"/>
                  </a:lnTo>
                  <a:lnTo>
                    <a:pt x="2979939" y="5311106"/>
                  </a:lnTo>
                  <a:lnTo>
                    <a:pt x="4406406" y="5311106"/>
                  </a:lnTo>
                  <a:lnTo>
                    <a:pt x="4406406" y="4011408"/>
                  </a:lnTo>
                  <a:lnTo>
                    <a:pt x="4078499" y="4011408"/>
                  </a:lnTo>
                  <a:lnTo>
                    <a:pt x="4078499" y="4009438"/>
                  </a:lnTo>
                  <a:lnTo>
                    <a:pt x="3788872" y="4009438"/>
                  </a:lnTo>
                  <a:lnTo>
                    <a:pt x="3780205" y="4009438"/>
                  </a:lnTo>
                  <a:lnTo>
                    <a:pt x="3772982" y="4008124"/>
                  </a:lnTo>
                  <a:lnTo>
                    <a:pt x="3766482" y="4006154"/>
                  </a:lnTo>
                  <a:lnTo>
                    <a:pt x="3760704" y="4004841"/>
                  </a:lnTo>
                  <a:lnTo>
                    <a:pt x="3756370" y="4001557"/>
                  </a:lnTo>
                  <a:lnTo>
                    <a:pt x="3753481" y="3997616"/>
                  </a:lnTo>
                  <a:lnTo>
                    <a:pt x="3751314" y="3993676"/>
                  </a:lnTo>
                  <a:lnTo>
                    <a:pt x="3749870" y="3989736"/>
                  </a:lnTo>
                  <a:lnTo>
                    <a:pt x="3749870" y="3989321"/>
                  </a:lnTo>
                  <a:lnTo>
                    <a:pt x="3752000" y="3993192"/>
                  </a:lnTo>
                  <a:lnTo>
                    <a:pt x="3757778" y="3997786"/>
                  </a:lnTo>
                  <a:lnTo>
                    <a:pt x="4404148" y="3997786"/>
                  </a:lnTo>
                  <a:lnTo>
                    <a:pt x="4404148" y="2697213"/>
                  </a:lnTo>
                  <a:lnTo>
                    <a:pt x="3786666" y="2697213"/>
                  </a:lnTo>
                  <a:lnTo>
                    <a:pt x="3778000" y="2695900"/>
                  </a:lnTo>
                  <a:lnTo>
                    <a:pt x="3770778" y="2695244"/>
                  </a:lnTo>
                  <a:lnTo>
                    <a:pt x="3764278" y="2693275"/>
                  </a:lnTo>
                  <a:lnTo>
                    <a:pt x="3759945" y="2691307"/>
                  </a:lnTo>
                  <a:lnTo>
                    <a:pt x="3755611" y="2688682"/>
                  </a:lnTo>
                  <a:lnTo>
                    <a:pt x="3752000" y="2685401"/>
                  </a:lnTo>
                  <a:lnTo>
                    <a:pt x="3749834" y="2681464"/>
                  </a:lnTo>
                  <a:lnTo>
                    <a:pt x="3749112" y="2677527"/>
                  </a:lnTo>
                  <a:lnTo>
                    <a:pt x="3749112" y="2672933"/>
                  </a:lnTo>
                  <a:lnTo>
                    <a:pt x="3749112" y="2668996"/>
                  </a:lnTo>
                  <a:lnTo>
                    <a:pt x="3750257" y="2666221"/>
                  </a:lnTo>
                  <a:lnTo>
                    <a:pt x="3751369" y="2670766"/>
                  </a:lnTo>
                  <a:lnTo>
                    <a:pt x="3754257" y="2676015"/>
                  </a:lnTo>
                  <a:lnTo>
                    <a:pt x="3760035" y="2680609"/>
                  </a:lnTo>
                  <a:lnTo>
                    <a:pt x="4406405" y="2680609"/>
                  </a:lnTo>
                  <a:lnTo>
                    <a:pt x="4406405" y="1380036"/>
                  </a:lnTo>
                  <a:lnTo>
                    <a:pt x="3788923" y="1380036"/>
                  </a:lnTo>
                  <a:lnTo>
                    <a:pt x="3780257" y="1378723"/>
                  </a:lnTo>
                  <a:lnTo>
                    <a:pt x="3773035" y="1378067"/>
                  </a:lnTo>
                  <a:lnTo>
                    <a:pt x="3766535" y="1376098"/>
                  </a:lnTo>
                  <a:lnTo>
                    <a:pt x="3762202" y="1374130"/>
                  </a:lnTo>
                  <a:lnTo>
                    <a:pt x="3757868" y="1371505"/>
                  </a:lnTo>
                  <a:lnTo>
                    <a:pt x="3754257" y="1368224"/>
                  </a:lnTo>
                  <a:lnTo>
                    <a:pt x="3752091" y="1364287"/>
                  </a:lnTo>
                  <a:lnTo>
                    <a:pt x="3751369" y="1360350"/>
                  </a:lnTo>
                  <a:lnTo>
                    <a:pt x="3751369" y="1355756"/>
                  </a:lnTo>
                  <a:lnTo>
                    <a:pt x="3751369" y="1351819"/>
                  </a:lnTo>
                  <a:lnTo>
                    <a:pt x="3751563" y="1351350"/>
                  </a:lnTo>
                  <a:lnTo>
                    <a:pt x="3752092" y="1354235"/>
                  </a:lnTo>
                  <a:lnTo>
                    <a:pt x="3754258" y="1358174"/>
                  </a:lnTo>
                  <a:lnTo>
                    <a:pt x="3757869" y="1361456"/>
                  </a:lnTo>
                  <a:lnTo>
                    <a:pt x="3762202" y="1364082"/>
                  </a:lnTo>
                  <a:lnTo>
                    <a:pt x="3766536" y="1367365"/>
                  </a:lnTo>
                  <a:lnTo>
                    <a:pt x="3773035" y="1368021"/>
                  </a:lnTo>
                  <a:lnTo>
                    <a:pt x="3780257" y="1369991"/>
                  </a:lnTo>
                  <a:lnTo>
                    <a:pt x="3788924" y="1369991"/>
                  </a:lnTo>
                  <a:lnTo>
                    <a:pt x="4406405" y="1369991"/>
                  </a:lnTo>
                  <a:lnTo>
                    <a:pt x="4406405" y="72809"/>
                  </a:lnTo>
                  <a:lnTo>
                    <a:pt x="2977171" y="72809"/>
                  </a:lnTo>
                  <a:lnTo>
                    <a:pt x="2977171" y="370845"/>
                  </a:lnTo>
                  <a:lnTo>
                    <a:pt x="2975726" y="370845"/>
                  </a:lnTo>
                  <a:lnTo>
                    <a:pt x="2975726" y="634746"/>
                  </a:lnTo>
                  <a:lnTo>
                    <a:pt x="2975726" y="642623"/>
                  </a:lnTo>
                  <a:lnTo>
                    <a:pt x="2975004" y="648532"/>
                  </a:lnTo>
                  <a:lnTo>
                    <a:pt x="2972838" y="654440"/>
                  </a:lnTo>
                  <a:lnTo>
                    <a:pt x="2972719" y="654613"/>
                  </a:lnTo>
                  <a:lnTo>
                    <a:pt x="2972719" y="72809"/>
                  </a:lnTo>
                  <a:lnTo>
                    <a:pt x="1544809" y="72809"/>
                  </a:lnTo>
                  <a:lnTo>
                    <a:pt x="1544809" y="634982"/>
                  </a:lnTo>
                  <a:lnTo>
                    <a:pt x="1544086" y="642206"/>
                  </a:lnTo>
                  <a:lnTo>
                    <a:pt x="1542641" y="648774"/>
                  </a:lnTo>
                  <a:lnTo>
                    <a:pt x="1540473" y="654684"/>
                  </a:lnTo>
                  <a:lnTo>
                    <a:pt x="1538305" y="659938"/>
                  </a:lnTo>
                  <a:lnTo>
                    <a:pt x="1535414" y="663879"/>
                  </a:lnTo>
                  <a:lnTo>
                    <a:pt x="1531079" y="666506"/>
                  </a:lnTo>
                  <a:lnTo>
                    <a:pt x="1526743" y="668476"/>
                  </a:lnTo>
                  <a:lnTo>
                    <a:pt x="1522407" y="669789"/>
                  </a:lnTo>
                  <a:lnTo>
                    <a:pt x="1519738" y="669789"/>
                  </a:lnTo>
                  <a:lnTo>
                    <a:pt x="1524596" y="668527"/>
                  </a:lnTo>
                  <a:lnTo>
                    <a:pt x="1528205" y="666556"/>
                  </a:lnTo>
                  <a:lnTo>
                    <a:pt x="1532536" y="663929"/>
                  </a:lnTo>
                  <a:lnTo>
                    <a:pt x="1535424" y="659988"/>
                  </a:lnTo>
                  <a:lnTo>
                    <a:pt x="1537590" y="654734"/>
                  </a:lnTo>
                  <a:lnTo>
                    <a:pt x="1539755" y="648823"/>
                  </a:lnTo>
                  <a:lnTo>
                    <a:pt x="1541199" y="642255"/>
                  </a:lnTo>
                  <a:lnTo>
                    <a:pt x="1541921" y="635030"/>
                  </a:lnTo>
                  <a:lnTo>
                    <a:pt x="1541921" y="72809"/>
                  </a:lnTo>
                  <a:lnTo>
                    <a:pt x="116898" y="72809"/>
                  </a:lnTo>
                  <a:close/>
                </a:path>
              </a:pathLst>
            </a:cu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61C8E58-3673-4927-B0CA-17A078FA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32" t="10962" r="36755" b="83440"/>
            <a:stretch>
              <a:fillRect/>
            </a:stretch>
          </p:blipFill>
          <p:spPr>
            <a:xfrm>
              <a:off x="5161031" y="1228281"/>
              <a:ext cx="139317" cy="301319"/>
            </a:xfrm>
            <a:custGeom>
              <a:avLst/>
              <a:gdLst>
                <a:gd name="connsiteX0" fmla="*/ 132884 w 139317"/>
                <a:gd name="connsiteY0" fmla="*/ 0 h 301319"/>
                <a:gd name="connsiteX1" fmla="*/ 139317 w 139317"/>
                <a:gd name="connsiteY1" fmla="*/ 365 h 301319"/>
                <a:gd name="connsiteX2" fmla="*/ 127775 w 139317"/>
                <a:gd name="connsiteY2" fmla="*/ 918 h 301319"/>
                <a:gd name="connsiteX3" fmla="*/ 114781 w 139317"/>
                <a:gd name="connsiteY3" fmla="*/ 2889 h 301319"/>
                <a:gd name="connsiteX4" fmla="*/ 101787 w 139317"/>
                <a:gd name="connsiteY4" fmla="*/ 6829 h 301319"/>
                <a:gd name="connsiteX5" fmla="*/ 89515 w 139317"/>
                <a:gd name="connsiteY5" fmla="*/ 12084 h 301319"/>
                <a:gd name="connsiteX6" fmla="*/ 77965 w 139317"/>
                <a:gd name="connsiteY6" fmla="*/ 18652 h 301319"/>
                <a:gd name="connsiteX7" fmla="*/ 67136 w 139317"/>
                <a:gd name="connsiteY7" fmla="*/ 25877 h 301319"/>
                <a:gd name="connsiteX8" fmla="*/ 56308 w 139317"/>
                <a:gd name="connsiteY8" fmla="*/ 34415 h 301319"/>
                <a:gd name="connsiteX9" fmla="*/ 46201 w 139317"/>
                <a:gd name="connsiteY9" fmla="*/ 44267 h 301319"/>
                <a:gd name="connsiteX10" fmla="*/ 38982 w 139317"/>
                <a:gd name="connsiteY10" fmla="*/ 54776 h 301319"/>
                <a:gd name="connsiteX11" fmla="*/ 30319 w 139317"/>
                <a:gd name="connsiteY11" fmla="*/ 66598 h 301319"/>
                <a:gd name="connsiteX12" fmla="*/ 23822 w 139317"/>
                <a:gd name="connsiteY12" fmla="*/ 78421 h 301319"/>
                <a:gd name="connsiteX13" fmla="*/ 18769 w 139317"/>
                <a:gd name="connsiteY13" fmla="*/ 92213 h 301319"/>
                <a:gd name="connsiteX14" fmla="*/ 14438 w 139317"/>
                <a:gd name="connsiteY14" fmla="*/ 106006 h 301319"/>
                <a:gd name="connsiteX15" fmla="*/ 10828 w 139317"/>
                <a:gd name="connsiteY15" fmla="*/ 121113 h 301319"/>
                <a:gd name="connsiteX16" fmla="*/ 8662 w 139317"/>
                <a:gd name="connsiteY16" fmla="*/ 135562 h 301319"/>
                <a:gd name="connsiteX17" fmla="*/ 7941 w 139317"/>
                <a:gd name="connsiteY17" fmla="*/ 151325 h 301319"/>
                <a:gd name="connsiteX18" fmla="*/ 8662 w 139317"/>
                <a:gd name="connsiteY18" fmla="*/ 165775 h 301319"/>
                <a:gd name="connsiteX19" fmla="*/ 10828 w 139317"/>
                <a:gd name="connsiteY19" fmla="*/ 180881 h 301319"/>
                <a:gd name="connsiteX20" fmla="*/ 14438 w 139317"/>
                <a:gd name="connsiteY20" fmla="*/ 195331 h 301319"/>
                <a:gd name="connsiteX21" fmla="*/ 18769 w 139317"/>
                <a:gd name="connsiteY21" fmla="*/ 209124 h 301319"/>
                <a:gd name="connsiteX22" fmla="*/ 23822 w 139317"/>
                <a:gd name="connsiteY22" fmla="*/ 222917 h 301319"/>
                <a:gd name="connsiteX23" fmla="*/ 30319 w 139317"/>
                <a:gd name="connsiteY23" fmla="*/ 234739 h 301319"/>
                <a:gd name="connsiteX24" fmla="*/ 38982 w 139317"/>
                <a:gd name="connsiteY24" fmla="*/ 246561 h 301319"/>
                <a:gd name="connsiteX25" fmla="*/ 46201 w 139317"/>
                <a:gd name="connsiteY25" fmla="*/ 257070 h 301319"/>
                <a:gd name="connsiteX26" fmla="*/ 56308 w 139317"/>
                <a:gd name="connsiteY26" fmla="*/ 266922 h 301319"/>
                <a:gd name="connsiteX27" fmla="*/ 67136 w 139317"/>
                <a:gd name="connsiteY27" fmla="*/ 276117 h 301319"/>
                <a:gd name="connsiteX28" fmla="*/ 77965 w 139317"/>
                <a:gd name="connsiteY28" fmla="*/ 282685 h 301319"/>
                <a:gd name="connsiteX29" fmla="*/ 89515 w 139317"/>
                <a:gd name="connsiteY29" fmla="*/ 289910 h 301319"/>
                <a:gd name="connsiteX30" fmla="*/ 101787 w 139317"/>
                <a:gd name="connsiteY30" fmla="*/ 294508 h 301319"/>
                <a:gd name="connsiteX31" fmla="*/ 114781 w 139317"/>
                <a:gd name="connsiteY31" fmla="*/ 298449 h 301319"/>
                <a:gd name="connsiteX32" fmla="*/ 127775 w 139317"/>
                <a:gd name="connsiteY32" fmla="*/ 300419 h 301319"/>
                <a:gd name="connsiteX33" fmla="*/ 134845 w 139317"/>
                <a:gd name="connsiteY33" fmla="*/ 301096 h 301319"/>
                <a:gd name="connsiteX34" fmla="*/ 132884 w 139317"/>
                <a:gd name="connsiteY34" fmla="*/ 301319 h 301319"/>
                <a:gd name="connsiteX35" fmla="*/ 119885 w 139317"/>
                <a:gd name="connsiteY35" fmla="*/ 300006 h 301319"/>
                <a:gd name="connsiteX36" fmla="*/ 105441 w 139317"/>
                <a:gd name="connsiteY36" fmla="*/ 298037 h 301319"/>
                <a:gd name="connsiteX37" fmla="*/ 93886 w 139317"/>
                <a:gd name="connsiteY37" fmla="*/ 294098 h 301319"/>
                <a:gd name="connsiteX38" fmla="*/ 80886 w 139317"/>
                <a:gd name="connsiteY38" fmla="*/ 289503 h 301319"/>
                <a:gd name="connsiteX39" fmla="*/ 68609 w 139317"/>
                <a:gd name="connsiteY39" fmla="*/ 282281 h 301319"/>
                <a:gd name="connsiteX40" fmla="*/ 57776 w 139317"/>
                <a:gd name="connsiteY40" fmla="*/ 275717 h 301319"/>
                <a:gd name="connsiteX41" fmla="*/ 48387 w 139317"/>
                <a:gd name="connsiteY41" fmla="*/ 266526 h 301319"/>
                <a:gd name="connsiteX42" fmla="*/ 38998 w 139317"/>
                <a:gd name="connsiteY42" fmla="*/ 256679 h 301319"/>
                <a:gd name="connsiteX43" fmla="*/ 30332 w 139317"/>
                <a:gd name="connsiteY43" fmla="*/ 246176 h 301319"/>
                <a:gd name="connsiteX44" fmla="*/ 22388 w 139317"/>
                <a:gd name="connsiteY44" fmla="*/ 234359 h 301319"/>
                <a:gd name="connsiteX45" fmla="*/ 15888 w 139317"/>
                <a:gd name="connsiteY45" fmla="*/ 222543 h 301319"/>
                <a:gd name="connsiteX46" fmla="*/ 10833 w 139317"/>
                <a:gd name="connsiteY46" fmla="*/ 208757 h 301319"/>
                <a:gd name="connsiteX47" fmla="*/ 5055 w 139317"/>
                <a:gd name="connsiteY47" fmla="*/ 194971 h 301319"/>
                <a:gd name="connsiteX48" fmla="*/ 2166 w 139317"/>
                <a:gd name="connsiteY48" fmla="*/ 180529 h 301319"/>
                <a:gd name="connsiteX49" fmla="*/ 722 w 139317"/>
                <a:gd name="connsiteY49" fmla="*/ 165430 h 301319"/>
                <a:gd name="connsiteX50" fmla="*/ 0 w 139317"/>
                <a:gd name="connsiteY50" fmla="*/ 150988 h 301319"/>
                <a:gd name="connsiteX51" fmla="*/ 722 w 139317"/>
                <a:gd name="connsiteY51" fmla="*/ 135232 h 301319"/>
                <a:gd name="connsiteX52" fmla="*/ 2166 w 139317"/>
                <a:gd name="connsiteY52" fmla="*/ 120790 h 301319"/>
                <a:gd name="connsiteX53" fmla="*/ 5055 w 139317"/>
                <a:gd name="connsiteY53" fmla="*/ 105691 h 301319"/>
                <a:gd name="connsiteX54" fmla="*/ 10833 w 139317"/>
                <a:gd name="connsiteY54" fmla="*/ 91905 h 301319"/>
                <a:gd name="connsiteX55" fmla="*/ 15888 w 139317"/>
                <a:gd name="connsiteY55" fmla="*/ 78120 h 301319"/>
                <a:gd name="connsiteX56" fmla="*/ 22388 w 139317"/>
                <a:gd name="connsiteY56" fmla="*/ 66303 h 301319"/>
                <a:gd name="connsiteX57" fmla="*/ 30332 w 139317"/>
                <a:gd name="connsiteY57" fmla="*/ 54487 h 301319"/>
                <a:gd name="connsiteX58" fmla="*/ 38998 w 139317"/>
                <a:gd name="connsiteY58" fmla="*/ 43983 h 301319"/>
                <a:gd name="connsiteX59" fmla="*/ 48387 w 139317"/>
                <a:gd name="connsiteY59" fmla="*/ 34136 h 301319"/>
                <a:gd name="connsiteX60" fmla="*/ 57776 w 139317"/>
                <a:gd name="connsiteY60" fmla="*/ 25602 h 301319"/>
                <a:gd name="connsiteX61" fmla="*/ 68609 w 139317"/>
                <a:gd name="connsiteY61" fmla="*/ 18381 h 301319"/>
                <a:gd name="connsiteX62" fmla="*/ 80886 w 139317"/>
                <a:gd name="connsiteY62" fmla="*/ 11816 h 301319"/>
                <a:gd name="connsiteX63" fmla="*/ 93886 w 139317"/>
                <a:gd name="connsiteY63" fmla="*/ 6565 h 301319"/>
                <a:gd name="connsiteX64" fmla="*/ 105441 w 139317"/>
                <a:gd name="connsiteY64" fmla="*/ 2626 h 301319"/>
                <a:gd name="connsiteX65" fmla="*/ 119885 w 139317"/>
                <a:gd name="connsiteY65" fmla="*/ 656 h 301319"/>
                <a:gd name="connsiteX66" fmla="*/ 132884 w 139317"/>
                <a:gd name="connsiteY66" fmla="*/ 0 h 30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9317" h="301319">
                  <a:moveTo>
                    <a:pt x="132884" y="0"/>
                  </a:moveTo>
                  <a:lnTo>
                    <a:pt x="139317" y="365"/>
                  </a:lnTo>
                  <a:lnTo>
                    <a:pt x="127775" y="918"/>
                  </a:lnTo>
                  <a:lnTo>
                    <a:pt x="114781" y="2889"/>
                  </a:lnTo>
                  <a:lnTo>
                    <a:pt x="101787" y="6829"/>
                  </a:lnTo>
                  <a:lnTo>
                    <a:pt x="89515" y="12084"/>
                  </a:lnTo>
                  <a:lnTo>
                    <a:pt x="77965" y="18652"/>
                  </a:lnTo>
                  <a:lnTo>
                    <a:pt x="67136" y="25877"/>
                  </a:lnTo>
                  <a:lnTo>
                    <a:pt x="56308" y="34415"/>
                  </a:lnTo>
                  <a:lnTo>
                    <a:pt x="46201" y="44267"/>
                  </a:lnTo>
                  <a:lnTo>
                    <a:pt x="38982" y="54776"/>
                  </a:lnTo>
                  <a:lnTo>
                    <a:pt x="30319" y="66598"/>
                  </a:lnTo>
                  <a:lnTo>
                    <a:pt x="23822" y="78421"/>
                  </a:lnTo>
                  <a:lnTo>
                    <a:pt x="18769" y="92213"/>
                  </a:lnTo>
                  <a:lnTo>
                    <a:pt x="14438" y="106006"/>
                  </a:lnTo>
                  <a:lnTo>
                    <a:pt x="10828" y="121113"/>
                  </a:lnTo>
                  <a:lnTo>
                    <a:pt x="8662" y="135562"/>
                  </a:lnTo>
                  <a:lnTo>
                    <a:pt x="7941" y="151325"/>
                  </a:lnTo>
                  <a:lnTo>
                    <a:pt x="8662" y="165775"/>
                  </a:lnTo>
                  <a:lnTo>
                    <a:pt x="10828" y="180881"/>
                  </a:lnTo>
                  <a:lnTo>
                    <a:pt x="14438" y="195331"/>
                  </a:lnTo>
                  <a:lnTo>
                    <a:pt x="18769" y="209124"/>
                  </a:lnTo>
                  <a:lnTo>
                    <a:pt x="23822" y="222917"/>
                  </a:lnTo>
                  <a:lnTo>
                    <a:pt x="30319" y="234739"/>
                  </a:lnTo>
                  <a:lnTo>
                    <a:pt x="38982" y="246561"/>
                  </a:lnTo>
                  <a:lnTo>
                    <a:pt x="46201" y="257070"/>
                  </a:lnTo>
                  <a:lnTo>
                    <a:pt x="56308" y="266922"/>
                  </a:lnTo>
                  <a:lnTo>
                    <a:pt x="67136" y="276117"/>
                  </a:lnTo>
                  <a:lnTo>
                    <a:pt x="77965" y="282685"/>
                  </a:lnTo>
                  <a:lnTo>
                    <a:pt x="89515" y="289910"/>
                  </a:lnTo>
                  <a:lnTo>
                    <a:pt x="101787" y="294508"/>
                  </a:lnTo>
                  <a:lnTo>
                    <a:pt x="114781" y="298449"/>
                  </a:lnTo>
                  <a:lnTo>
                    <a:pt x="127775" y="300419"/>
                  </a:lnTo>
                  <a:lnTo>
                    <a:pt x="134845" y="301096"/>
                  </a:lnTo>
                  <a:lnTo>
                    <a:pt x="132884" y="301319"/>
                  </a:lnTo>
                  <a:lnTo>
                    <a:pt x="119885" y="300006"/>
                  </a:lnTo>
                  <a:lnTo>
                    <a:pt x="105441" y="298037"/>
                  </a:lnTo>
                  <a:lnTo>
                    <a:pt x="93886" y="294098"/>
                  </a:lnTo>
                  <a:lnTo>
                    <a:pt x="80886" y="289503"/>
                  </a:lnTo>
                  <a:lnTo>
                    <a:pt x="68609" y="282281"/>
                  </a:lnTo>
                  <a:lnTo>
                    <a:pt x="57776" y="275717"/>
                  </a:lnTo>
                  <a:lnTo>
                    <a:pt x="48387" y="266526"/>
                  </a:lnTo>
                  <a:lnTo>
                    <a:pt x="38998" y="256679"/>
                  </a:lnTo>
                  <a:lnTo>
                    <a:pt x="30332" y="246176"/>
                  </a:lnTo>
                  <a:lnTo>
                    <a:pt x="22388" y="234359"/>
                  </a:lnTo>
                  <a:lnTo>
                    <a:pt x="15888" y="222543"/>
                  </a:lnTo>
                  <a:lnTo>
                    <a:pt x="10833" y="208757"/>
                  </a:lnTo>
                  <a:lnTo>
                    <a:pt x="5055" y="194971"/>
                  </a:lnTo>
                  <a:lnTo>
                    <a:pt x="2166" y="180529"/>
                  </a:lnTo>
                  <a:lnTo>
                    <a:pt x="722" y="165430"/>
                  </a:lnTo>
                  <a:lnTo>
                    <a:pt x="0" y="150988"/>
                  </a:lnTo>
                  <a:lnTo>
                    <a:pt x="722" y="135232"/>
                  </a:lnTo>
                  <a:lnTo>
                    <a:pt x="2166" y="120790"/>
                  </a:lnTo>
                  <a:lnTo>
                    <a:pt x="5055" y="105691"/>
                  </a:lnTo>
                  <a:lnTo>
                    <a:pt x="10833" y="91905"/>
                  </a:lnTo>
                  <a:lnTo>
                    <a:pt x="15888" y="78120"/>
                  </a:lnTo>
                  <a:lnTo>
                    <a:pt x="22388" y="66303"/>
                  </a:lnTo>
                  <a:lnTo>
                    <a:pt x="30332" y="54487"/>
                  </a:lnTo>
                  <a:lnTo>
                    <a:pt x="38998" y="43983"/>
                  </a:lnTo>
                  <a:lnTo>
                    <a:pt x="48387" y="34136"/>
                  </a:lnTo>
                  <a:lnTo>
                    <a:pt x="57776" y="25602"/>
                  </a:lnTo>
                  <a:lnTo>
                    <a:pt x="68609" y="18381"/>
                  </a:lnTo>
                  <a:lnTo>
                    <a:pt x="80886" y="11816"/>
                  </a:lnTo>
                  <a:lnTo>
                    <a:pt x="93886" y="6565"/>
                  </a:lnTo>
                  <a:lnTo>
                    <a:pt x="105441" y="2626"/>
                  </a:lnTo>
                  <a:lnTo>
                    <a:pt x="119885" y="656"/>
                  </a:lnTo>
                  <a:lnTo>
                    <a:pt x="132884" y="0"/>
                  </a:lnTo>
                  <a:close/>
                </a:path>
              </a:pathLst>
            </a:cu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6C17DD6-1B19-407E-B023-C97B6A68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5" t="10966" r="66043" b="87557"/>
            <a:stretch>
              <a:fillRect/>
            </a:stretch>
          </p:blipFill>
          <p:spPr>
            <a:xfrm>
              <a:off x="3860592" y="1228498"/>
              <a:ext cx="128997" cy="79517"/>
            </a:xfrm>
            <a:custGeom>
              <a:avLst/>
              <a:gdLst>
                <a:gd name="connsiteX0" fmla="*/ 871 w 128997"/>
                <a:gd name="connsiteY0" fmla="*/ 0 h 79517"/>
                <a:gd name="connsiteX1" fmla="*/ 12433 w 128997"/>
                <a:gd name="connsiteY1" fmla="*/ 0 h 79517"/>
                <a:gd name="connsiteX2" fmla="*/ 24717 w 128997"/>
                <a:gd name="connsiteY2" fmla="*/ 1971 h 79517"/>
                <a:gd name="connsiteX3" fmla="*/ 34112 w 128997"/>
                <a:gd name="connsiteY3" fmla="*/ 4598 h 79517"/>
                <a:gd name="connsiteX4" fmla="*/ 44228 w 128997"/>
                <a:gd name="connsiteY4" fmla="*/ 7881 h 79517"/>
                <a:gd name="connsiteX5" fmla="*/ 51455 w 128997"/>
                <a:gd name="connsiteY5" fmla="*/ 11822 h 79517"/>
                <a:gd name="connsiteX6" fmla="*/ 59403 w 128997"/>
                <a:gd name="connsiteY6" fmla="*/ 16419 h 79517"/>
                <a:gd name="connsiteX7" fmla="*/ 66630 w 128997"/>
                <a:gd name="connsiteY7" fmla="*/ 21673 h 79517"/>
                <a:gd name="connsiteX8" fmla="*/ 72411 w 128997"/>
                <a:gd name="connsiteY8" fmla="*/ 26270 h 79517"/>
                <a:gd name="connsiteX9" fmla="*/ 83250 w 128997"/>
                <a:gd name="connsiteY9" fmla="*/ 36121 h 79517"/>
                <a:gd name="connsiteX10" fmla="*/ 89754 w 128997"/>
                <a:gd name="connsiteY10" fmla="*/ 44002 h 79517"/>
                <a:gd name="connsiteX11" fmla="*/ 94812 w 128997"/>
                <a:gd name="connsiteY11" fmla="*/ 52540 h 79517"/>
                <a:gd name="connsiteX12" fmla="*/ 99148 w 128997"/>
                <a:gd name="connsiteY12" fmla="*/ 58451 h 79517"/>
                <a:gd name="connsiteX13" fmla="*/ 103484 w 128997"/>
                <a:gd name="connsiteY13" fmla="*/ 64361 h 79517"/>
                <a:gd name="connsiteX14" fmla="*/ 107819 w 128997"/>
                <a:gd name="connsiteY14" fmla="*/ 69615 h 79517"/>
                <a:gd name="connsiteX15" fmla="*/ 112878 w 128997"/>
                <a:gd name="connsiteY15" fmla="*/ 73556 h 79517"/>
                <a:gd name="connsiteX16" fmla="*/ 117214 w 128997"/>
                <a:gd name="connsiteY16" fmla="*/ 76183 h 79517"/>
                <a:gd name="connsiteX17" fmla="*/ 122995 w 128997"/>
                <a:gd name="connsiteY17" fmla="*/ 78153 h 79517"/>
                <a:gd name="connsiteX18" fmla="*/ 127330 w 128997"/>
                <a:gd name="connsiteY18" fmla="*/ 79466 h 79517"/>
                <a:gd name="connsiteX19" fmla="*/ 128997 w 128997"/>
                <a:gd name="connsiteY19" fmla="*/ 79466 h 79517"/>
                <a:gd name="connsiteX20" fmla="*/ 128801 w 128997"/>
                <a:gd name="connsiteY20" fmla="*/ 79517 h 79517"/>
                <a:gd name="connsiteX21" fmla="*/ 124470 w 128997"/>
                <a:gd name="connsiteY21" fmla="*/ 79517 h 79517"/>
                <a:gd name="connsiteX22" fmla="*/ 120139 w 128997"/>
                <a:gd name="connsiteY22" fmla="*/ 78204 h 79517"/>
                <a:gd name="connsiteX23" fmla="*/ 114363 w 128997"/>
                <a:gd name="connsiteY23" fmla="*/ 76233 h 79517"/>
                <a:gd name="connsiteX24" fmla="*/ 110032 w 128997"/>
                <a:gd name="connsiteY24" fmla="*/ 73606 h 79517"/>
                <a:gd name="connsiteX25" fmla="*/ 104979 w 128997"/>
                <a:gd name="connsiteY25" fmla="*/ 69665 h 79517"/>
                <a:gd name="connsiteX26" fmla="*/ 100647 w 128997"/>
                <a:gd name="connsiteY26" fmla="*/ 64411 h 79517"/>
                <a:gd name="connsiteX27" fmla="*/ 96316 w 128997"/>
                <a:gd name="connsiteY27" fmla="*/ 58500 h 79517"/>
                <a:gd name="connsiteX28" fmla="*/ 91985 w 128997"/>
                <a:gd name="connsiteY28" fmla="*/ 52588 h 79517"/>
                <a:gd name="connsiteX29" fmla="*/ 86209 w 128997"/>
                <a:gd name="connsiteY29" fmla="*/ 44050 h 79517"/>
                <a:gd name="connsiteX30" fmla="*/ 79712 w 128997"/>
                <a:gd name="connsiteY30" fmla="*/ 36168 h 79517"/>
                <a:gd name="connsiteX31" fmla="*/ 69606 w 128997"/>
                <a:gd name="connsiteY31" fmla="*/ 26316 h 79517"/>
                <a:gd name="connsiteX32" fmla="*/ 63831 w 128997"/>
                <a:gd name="connsiteY32" fmla="*/ 21719 h 79517"/>
                <a:gd name="connsiteX33" fmla="*/ 56612 w 128997"/>
                <a:gd name="connsiteY33" fmla="*/ 16464 h 79517"/>
                <a:gd name="connsiteX34" fmla="*/ 48671 w 128997"/>
                <a:gd name="connsiteY34" fmla="*/ 11867 h 79517"/>
                <a:gd name="connsiteX35" fmla="*/ 41452 w 128997"/>
                <a:gd name="connsiteY35" fmla="*/ 7926 h 79517"/>
                <a:gd name="connsiteX36" fmla="*/ 31345 w 128997"/>
                <a:gd name="connsiteY36" fmla="*/ 4642 h 79517"/>
                <a:gd name="connsiteX37" fmla="*/ 21961 w 128997"/>
                <a:gd name="connsiteY37" fmla="*/ 2015 h 79517"/>
                <a:gd name="connsiteX38" fmla="*/ 9688 w 128997"/>
                <a:gd name="connsiteY38" fmla="*/ 44 h 79517"/>
                <a:gd name="connsiteX39" fmla="*/ 0 w 128997"/>
                <a:gd name="connsiteY39" fmla="*/ 44 h 79517"/>
                <a:gd name="connsiteX40" fmla="*/ 871 w 128997"/>
                <a:gd name="connsiteY40" fmla="*/ 0 h 7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997" h="79517">
                  <a:moveTo>
                    <a:pt x="871" y="0"/>
                  </a:moveTo>
                  <a:lnTo>
                    <a:pt x="12433" y="0"/>
                  </a:lnTo>
                  <a:lnTo>
                    <a:pt x="24717" y="1971"/>
                  </a:lnTo>
                  <a:lnTo>
                    <a:pt x="34112" y="4598"/>
                  </a:lnTo>
                  <a:lnTo>
                    <a:pt x="44228" y="7881"/>
                  </a:lnTo>
                  <a:lnTo>
                    <a:pt x="51455" y="11822"/>
                  </a:lnTo>
                  <a:lnTo>
                    <a:pt x="59403" y="16419"/>
                  </a:lnTo>
                  <a:lnTo>
                    <a:pt x="66630" y="21673"/>
                  </a:lnTo>
                  <a:lnTo>
                    <a:pt x="72411" y="26270"/>
                  </a:lnTo>
                  <a:lnTo>
                    <a:pt x="83250" y="36121"/>
                  </a:lnTo>
                  <a:lnTo>
                    <a:pt x="89754" y="44002"/>
                  </a:lnTo>
                  <a:lnTo>
                    <a:pt x="94812" y="52540"/>
                  </a:lnTo>
                  <a:lnTo>
                    <a:pt x="99148" y="58451"/>
                  </a:lnTo>
                  <a:lnTo>
                    <a:pt x="103484" y="64361"/>
                  </a:lnTo>
                  <a:lnTo>
                    <a:pt x="107819" y="69615"/>
                  </a:lnTo>
                  <a:lnTo>
                    <a:pt x="112878" y="73556"/>
                  </a:lnTo>
                  <a:lnTo>
                    <a:pt x="117214" y="76183"/>
                  </a:lnTo>
                  <a:lnTo>
                    <a:pt x="122995" y="78153"/>
                  </a:lnTo>
                  <a:lnTo>
                    <a:pt x="127330" y="79466"/>
                  </a:lnTo>
                  <a:lnTo>
                    <a:pt x="128997" y="79466"/>
                  </a:lnTo>
                  <a:lnTo>
                    <a:pt x="128801" y="79517"/>
                  </a:lnTo>
                  <a:lnTo>
                    <a:pt x="124470" y="79517"/>
                  </a:lnTo>
                  <a:lnTo>
                    <a:pt x="120139" y="78204"/>
                  </a:lnTo>
                  <a:lnTo>
                    <a:pt x="114363" y="76233"/>
                  </a:lnTo>
                  <a:lnTo>
                    <a:pt x="110032" y="73606"/>
                  </a:lnTo>
                  <a:lnTo>
                    <a:pt x="104979" y="69665"/>
                  </a:lnTo>
                  <a:lnTo>
                    <a:pt x="100647" y="64411"/>
                  </a:lnTo>
                  <a:lnTo>
                    <a:pt x="96316" y="58500"/>
                  </a:lnTo>
                  <a:lnTo>
                    <a:pt x="91985" y="52588"/>
                  </a:lnTo>
                  <a:lnTo>
                    <a:pt x="86209" y="44050"/>
                  </a:lnTo>
                  <a:lnTo>
                    <a:pt x="79712" y="36168"/>
                  </a:lnTo>
                  <a:lnTo>
                    <a:pt x="69606" y="26316"/>
                  </a:lnTo>
                  <a:lnTo>
                    <a:pt x="63831" y="21719"/>
                  </a:lnTo>
                  <a:lnTo>
                    <a:pt x="56612" y="16464"/>
                  </a:lnTo>
                  <a:lnTo>
                    <a:pt x="48671" y="11867"/>
                  </a:lnTo>
                  <a:lnTo>
                    <a:pt x="41452" y="7926"/>
                  </a:lnTo>
                  <a:lnTo>
                    <a:pt x="31345" y="4642"/>
                  </a:lnTo>
                  <a:lnTo>
                    <a:pt x="21961" y="2015"/>
                  </a:lnTo>
                  <a:lnTo>
                    <a:pt x="9688" y="44"/>
                  </a:lnTo>
                  <a:lnTo>
                    <a:pt x="0" y="44"/>
                  </a:lnTo>
                  <a:lnTo>
                    <a:pt x="871" y="0"/>
                  </a:lnTo>
                  <a:close/>
                </a:path>
              </a:pathLst>
            </a:cu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05FC1D4-8DDF-4129-A55B-8ECA3B00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5" t="10967" r="68923" b="83433"/>
            <a:stretch>
              <a:fillRect/>
            </a:stretch>
          </p:blipFill>
          <p:spPr>
            <a:xfrm>
              <a:off x="3725901" y="1228542"/>
              <a:ext cx="134779" cy="301472"/>
            </a:xfrm>
            <a:custGeom>
              <a:avLst/>
              <a:gdLst>
                <a:gd name="connsiteX0" fmla="*/ 133551 w 134779"/>
                <a:gd name="connsiteY0" fmla="*/ 0 h 301472"/>
                <a:gd name="connsiteX1" fmla="*/ 134691 w 134779"/>
                <a:gd name="connsiteY1" fmla="*/ 0 h 301472"/>
                <a:gd name="connsiteX2" fmla="*/ 122554 w 134779"/>
                <a:gd name="connsiteY2" fmla="*/ 613 h 301472"/>
                <a:gd name="connsiteX3" fmla="*/ 109547 w 134779"/>
                <a:gd name="connsiteY3" fmla="*/ 2583 h 301472"/>
                <a:gd name="connsiteX4" fmla="*/ 96540 w 134779"/>
                <a:gd name="connsiteY4" fmla="*/ 6524 h 301472"/>
                <a:gd name="connsiteX5" fmla="*/ 84978 w 134779"/>
                <a:gd name="connsiteY5" fmla="*/ 11778 h 301472"/>
                <a:gd name="connsiteX6" fmla="*/ 72693 w 134779"/>
                <a:gd name="connsiteY6" fmla="*/ 17688 h 301472"/>
                <a:gd name="connsiteX7" fmla="*/ 61854 w 134779"/>
                <a:gd name="connsiteY7" fmla="*/ 25569 h 301472"/>
                <a:gd name="connsiteX8" fmla="*/ 51014 w 134779"/>
                <a:gd name="connsiteY8" fmla="*/ 34107 h 301472"/>
                <a:gd name="connsiteX9" fmla="*/ 41620 w 134779"/>
                <a:gd name="connsiteY9" fmla="*/ 43958 h 301472"/>
                <a:gd name="connsiteX10" fmla="*/ 32949 w 134779"/>
                <a:gd name="connsiteY10" fmla="*/ 54466 h 301472"/>
                <a:gd name="connsiteX11" fmla="*/ 25000 w 134779"/>
                <a:gd name="connsiteY11" fmla="*/ 65631 h 301472"/>
                <a:gd name="connsiteX12" fmla="*/ 18496 w 134779"/>
                <a:gd name="connsiteY12" fmla="*/ 78109 h 301472"/>
                <a:gd name="connsiteX13" fmla="*/ 13438 w 134779"/>
                <a:gd name="connsiteY13" fmla="*/ 91901 h 301472"/>
                <a:gd name="connsiteX14" fmla="*/ 9102 w 134779"/>
                <a:gd name="connsiteY14" fmla="*/ 105692 h 301472"/>
                <a:gd name="connsiteX15" fmla="*/ 6211 w 134779"/>
                <a:gd name="connsiteY15" fmla="*/ 119484 h 301472"/>
                <a:gd name="connsiteX16" fmla="*/ 4044 w 134779"/>
                <a:gd name="connsiteY16" fmla="*/ 135246 h 301472"/>
                <a:gd name="connsiteX17" fmla="*/ 2598 w 134779"/>
                <a:gd name="connsiteY17" fmla="*/ 149694 h 301472"/>
                <a:gd name="connsiteX18" fmla="*/ 4044 w 134779"/>
                <a:gd name="connsiteY18" fmla="*/ 165456 h 301472"/>
                <a:gd name="connsiteX19" fmla="*/ 6211 w 134779"/>
                <a:gd name="connsiteY19" fmla="*/ 180561 h 301472"/>
                <a:gd name="connsiteX20" fmla="*/ 9102 w 134779"/>
                <a:gd name="connsiteY20" fmla="*/ 195010 h 301472"/>
                <a:gd name="connsiteX21" fmla="*/ 13438 w 134779"/>
                <a:gd name="connsiteY21" fmla="*/ 208801 h 301472"/>
                <a:gd name="connsiteX22" fmla="*/ 18496 w 134779"/>
                <a:gd name="connsiteY22" fmla="*/ 221279 h 301472"/>
                <a:gd name="connsiteX23" fmla="*/ 25000 w 134779"/>
                <a:gd name="connsiteY23" fmla="*/ 234414 h 301472"/>
                <a:gd name="connsiteX24" fmla="*/ 32949 w 134779"/>
                <a:gd name="connsiteY24" fmla="*/ 246236 h 301472"/>
                <a:gd name="connsiteX25" fmla="*/ 41620 w 134779"/>
                <a:gd name="connsiteY25" fmla="*/ 256744 h 301472"/>
                <a:gd name="connsiteX26" fmla="*/ 51014 w 134779"/>
                <a:gd name="connsiteY26" fmla="*/ 266595 h 301472"/>
                <a:gd name="connsiteX27" fmla="*/ 61854 w 134779"/>
                <a:gd name="connsiteY27" fmla="*/ 274476 h 301472"/>
                <a:gd name="connsiteX28" fmla="*/ 72693 w 134779"/>
                <a:gd name="connsiteY28" fmla="*/ 282357 h 301472"/>
                <a:gd name="connsiteX29" fmla="*/ 84978 w 134779"/>
                <a:gd name="connsiteY29" fmla="*/ 289581 h 301472"/>
                <a:gd name="connsiteX30" fmla="*/ 96540 w 134779"/>
                <a:gd name="connsiteY30" fmla="*/ 294178 h 301472"/>
                <a:gd name="connsiteX31" fmla="*/ 109547 w 134779"/>
                <a:gd name="connsiteY31" fmla="*/ 298118 h 301472"/>
                <a:gd name="connsiteX32" fmla="*/ 122554 w 134779"/>
                <a:gd name="connsiteY32" fmla="*/ 300089 h 301472"/>
                <a:gd name="connsiteX33" fmla="*/ 134779 w 134779"/>
                <a:gd name="connsiteY33" fmla="*/ 301323 h 301472"/>
                <a:gd name="connsiteX34" fmla="*/ 133551 w 134779"/>
                <a:gd name="connsiteY34" fmla="*/ 301472 h 301472"/>
                <a:gd name="connsiteX35" fmla="*/ 119835 w 134779"/>
                <a:gd name="connsiteY35" fmla="*/ 300158 h 301472"/>
                <a:gd name="connsiteX36" fmla="*/ 106841 w 134779"/>
                <a:gd name="connsiteY36" fmla="*/ 298188 h 301472"/>
                <a:gd name="connsiteX37" fmla="*/ 93847 w 134779"/>
                <a:gd name="connsiteY37" fmla="*/ 294247 h 301472"/>
                <a:gd name="connsiteX38" fmla="*/ 82296 w 134779"/>
                <a:gd name="connsiteY38" fmla="*/ 289649 h 301472"/>
                <a:gd name="connsiteX39" fmla="*/ 70024 w 134779"/>
                <a:gd name="connsiteY39" fmla="*/ 282424 h 301472"/>
                <a:gd name="connsiteX40" fmla="*/ 59196 w 134779"/>
                <a:gd name="connsiteY40" fmla="*/ 274543 h 301472"/>
                <a:gd name="connsiteX41" fmla="*/ 48367 w 134779"/>
                <a:gd name="connsiteY41" fmla="*/ 266661 h 301472"/>
                <a:gd name="connsiteX42" fmla="*/ 38983 w 134779"/>
                <a:gd name="connsiteY42" fmla="*/ 256809 h 301472"/>
                <a:gd name="connsiteX43" fmla="*/ 30320 w 134779"/>
                <a:gd name="connsiteY43" fmla="*/ 246300 h 301472"/>
                <a:gd name="connsiteX44" fmla="*/ 22379 w 134779"/>
                <a:gd name="connsiteY44" fmla="*/ 234478 h 301472"/>
                <a:gd name="connsiteX45" fmla="*/ 15882 w 134779"/>
                <a:gd name="connsiteY45" fmla="*/ 221342 h 301472"/>
                <a:gd name="connsiteX46" fmla="*/ 10829 w 134779"/>
                <a:gd name="connsiteY46" fmla="*/ 208863 h 301472"/>
                <a:gd name="connsiteX47" fmla="*/ 6497 w 134779"/>
                <a:gd name="connsiteY47" fmla="*/ 195070 h 301472"/>
                <a:gd name="connsiteX48" fmla="*/ 2888 w 134779"/>
                <a:gd name="connsiteY48" fmla="*/ 180620 h 301472"/>
                <a:gd name="connsiteX49" fmla="*/ 1444 w 134779"/>
                <a:gd name="connsiteY49" fmla="*/ 165514 h 301472"/>
                <a:gd name="connsiteX50" fmla="*/ 0 w 134779"/>
                <a:gd name="connsiteY50" fmla="*/ 149751 h 301472"/>
                <a:gd name="connsiteX51" fmla="*/ 1444 w 134779"/>
                <a:gd name="connsiteY51" fmla="*/ 135301 h 301472"/>
                <a:gd name="connsiteX52" fmla="*/ 2888 w 134779"/>
                <a:gd name="connsiteY52" fmla="*/ 119538 h 301472"/>
                <a:gd name="connsiteX53" fmla="*/ 6497 w 134779"/>
                <a:gd name="connsiteY53" fmla="*/ 105745 h 301472"/>
                <a:gd name="connsiteX54" fmla="*/ 10829 w 134779"/>
                <a:gd name="connsiteY54" fmla="*/ 91952 h 301472"/>
                <a:gd name="connsiteX55" fmla="*/ 15882 w 134779"/>
                <a:gd name="connsiteY55" fmla="*/ 78160 h 301472"/>
                <a:gd name="connsiteX56" fmla="*/ 22379 w 134779"/>
                <a:gd name="connsiteY56" fmla="*/ 65680 h 301472"/>
                <a:gd name="connsiteX57" fmla="*/ 30320 w 134779"/>
                <a:gd name="connsiteY57" fmla="*/ 54515 h 301472"/>
                <a:gd name="connsiteX58" fmla="*/ 38983 w 134779"/>
                <a:gd name="connsiteY58" fmla="*/ 44006 h 301472"/>
                <a:gd name="connsiteX59" fmla="*/ 48367 w 134779"/>
                <a:gd name="connsiteY59" fmla="*/ 34154 h 301472"/>
                <a:gd name="connsiteX60" fmla="*/ 59196 w 134779"/>
                <a:gd name="connsiteY60" fmla="*/ 25616 h 301472"/>
                <a:gd name="connsiteX61" fmla="*/ 70024 w 134779"/>
                <a:gd name="connsiteY61" fmla="*/ 17734 h 301472"/>
                <a:gd name="connsiteX62" fmla="*/ 82296 w 134779"/>
                <a:gd name="connsiteY62" fmla="*/ 11823 h 301472"/>
                <a:gd name="connsiteX63" fmla="*/ 93847 w 134779"/>
                <a:gd name="connsiteY63" fmla="*/ 6568 h 301472"/>
                <a:gd name="connsiteX64" fmla="*/ 106841 w 134779"/>
                <a:gd name="connsiteY64" fmla="*/ 2628 h 301472"/>
                <a:gd name="connsiteX65" fmla="*/ 119835 w 134779"/>
                <a:gd name="connsiteY65" fmla="*/ 657 h 301472"/>
                <a:gd name="connsiteX66" fmla="*/ 133551 w 134779"/>
                <a:gd name="connsiteY66" fmla="*/ 0 h 30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4779" h="301472">
                  <a:moveTo>
                    <a:pt x="133551" y="0"/>
                  </a:moveTo>
                  <a:lnTo>
                    <a:pt x="134691" y="0"/>
                  </a:lnTo>
                  <a:lnTo>
                    <a:pt x="122554" y="613"/>
                  </a:lnTo>
                  <a:lnTo>
                    <a:pt x="109547" y="2583"/>
                  </a:lnTo>
                  <a:lnTo>
                    <a:pt x="96540" y="6524"/>
                  </a:lnTo>
                  <a:lnTo>
                    <a:pt x="84978" y="11778"/>
                  </a:lnTo>
                  <a:lnTo>
                    <a:pt x="72693" y="17688"/>
                  </a:lnTo>
                  <a:lnTo>
                    <a:pt x="61854" y="25569"/>
                  </a:lnTo>
                  <a:lnTo>
                    <a:pt x="51014" y="34107"/>
                  </a:lnTo>
                  <a:lnTo>
                    <a:pt x="41620" y="43958"/>
                  </a:lnTo>
                  <a:lnTo>
                    <a:pt x="32949" y="54466"/>
                  </a:lnTo>
                  <a:lnTo>
                    <a:pt x="25000" y="65631"/>
                  </a:lnTo>
                  <a:lnTo>
                    <a:pt x="18496" y="78109"/>
                  </a:lnTo>
                  <a:lnTo>
                    <a:pt x="13438" y="91901"/>
                  </a:lnTo>
                  <a:lnTo>
                    <a:pt x="9102" y="105692"/>
                  </a:lnTo>
                  <a:lnTo>
                    <a:pt x="6211" y="119484"/>
                  </a:lnTo>
                  <a:lnTo>
                    <a:pt x="4044" y="135246"/>
                  </a:lnTo>
                  <a:lnTo>
                    <a:pt x="2598" y="149694"/>
                  </a:lnTo>
                  <a:lnTo>
                    <a:pt x="4044" y="165456"/>
                  </a:lnTo>
                  <a:lnTo>
                    <a:pt x="6211" y="180561"/>
                  </a:lnTo>
                  <a:lnTo>
                    <a:pt x="9102" y="195010"/>
                  </a:lnTo>
                  <a:lnTo>
                    <a:pt x="13438" y="208801"/>
                  </a:lnTo>
                  <a:lnTo>
                    <a:pt x="18496" y="221279"/>
                  </a:lnTo>
                  <a:lnTo>
                    <a:pt x="25000" y="234414"/>
                  </a:lnTo>
                  <a:lnTo>
                    <a:pt x="32949" y="246236"/>
                  </a:lnTo>
                  <a:lnTo>
                    <a:pt x="41620" y="256744"/>
                  </a:lnTo>
                  <a:lnTo>
                    <a:pt x="51014" y="266595"/>
                  </a:lnTo>
                  <a:lnTo>
                    <a:pt x="61854" y="274476"/>
                  </a:lnTo>
                  <a:lnTo>
                    <a:pt x="72693" y="282357"/>
                  </a:lnTo>
                  <a:lnTo>
                    <a:pt x="84978" y="289581"/>
                  </a:lnTo>
                  <a:lnTo>
                    <a:pt x="96540" y="294178"/>
                  </a:lnTo>
                  <a:lnTo>
                    <a:pt x="109547" y="298118"/>
                  </a:lnTo>
                  <a:lnTo>
                    <a:pt x="122554" y="300089"/>
                  </a:lnTo>
                  <a:lnTo>
                    <a:pt x="134779" y="301323"/>
                  </a:lnTo>
                  <a:lnTo>
                    <a:pt x="133551" y="301472"/>
                  </a:lnTo>
                  <a:lnTo>
                    <a:pt x="119835" y="300158"/>
                  </a:lnTo>
                  <a:lnTo>
                    <a:pt x="106841" y="298188"/>
                  </a:lnTo>
                  <a:lnTo>
                    <a:pt x="93847" y="294247"/>
                  </a:lnTo>
                  <a:lnTo>
                    <a:pt x="82296" y="289649"/>
                  </a:lnTo>
                  <a:lnTo>
                    <a:pt x="70024" y="282424"/>
                  </a:lnTo>
                  <a:lnTo>
                    <a:pt x="59196" y="274543"/>
                  </a:lnTo>
                  <a:lnTo>
                    <a:pt x="48367" y="266661"/>
                  </a:lnTo>
                  <a:lnTo>
                    <a:pt x="38983" y="256809"/>
                  </a:lnTo>
                  <a:lnTo>
                    <a:pt x="30320" y="246300"/>
                  </a:lnTo>
                  <a:lnTo>
                    <a:pt x="22379" y="234478"/>
                  </a:lnTo>
                  <a:lnTo>
                    <a:pt x="15882" y="221342"/>
                  </a:lnTo>
                  <a:lnTo>
                    <a:pt x="10829" y="208863"/>
                  </a:lnTo>
                  <a:lnTo>
                    <a:pt x="6497" y="195070"/>
                  </a:lnTo>
                  <a:lnTo>
                    <a:pt x="2888" y="180620"/>
                  </a:lnTo>
                  <a:lnTo>
                    <a:pt x="1444" y="165514"/>
                  </a:lnTo>
                  <a:lnTo>
                    <a:pt x="0" y="149751"/>
                  </a:lnTo>
                  <a:lnTo>
                    <a:pt x="1444" y="135301"/>
                  </a:lnTo>
                  <a:lnTo>
                    <a:pt x="2888" y="119538"/>
                  </a:lnTo>
                  <a:lnTo>
                    <a:pt x="6497" y="105745"/>
                  </a:lnTo>
                  <a:lnTo>
                    <a:pt x="10829" y="91952"/>
                  </a:lnTo>
                  <a:lnTo>
                    <a:pt x="15882" y="78160"/>
                  </a:lnTo>
                  <a:lnTo>
                    <a:pt x="22379" y="65680"/>
                  </a:lnTo>
                  <a:lnTo>
                    <a:pt x="30320" y="54515"/>
                  </a:lnTo>
                  <a:lnTo>
                    <a:pt x="38983" y="44006"/>
                  </a:lnTo>
                  <a:lnTo>
                    <a:pt x="48367" y="34154"/>
                  </a:lnTo>
                  <a:lnTo>
                    <a:pt x="59196" y="25616"/>
                  </a:lnTo>
                  <a:lnTo>
                    <a:pt x="70024" y="17734"/>
                  </a:lnTo>
                  <a:lnTo>
                    <a:pt x="82296" y="11823"/>
                  </a:lnTo>
                  <a:lnTo>
                    <a:pt x="93847" y="6568"/>
                  </a:lnTo>
                  <a:lnTo>
                    <a:pt x="106841" y="2628"/>
                  </a:lnTo>
                  <a:lnTo>
                    <a:pt x="119835" y="657"/>
                  </a:lnTo>
                  <a:lnTo>
                    <a:pt x="133551" y="0"/>
                  </a:lnTo>
                  <a:close/>
                </a:path>
              </a:pathLst>
            </a:cu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9A01AE3-8EF6-4ED4-B438-81CCB0935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45" t="10967" r="33990" b="87562"/>
            <a:stretch>
              <a:fillRect/>
            </a:stretch>
          </p:blipFill>
          <p:spPr>
            <a:xfrm>
              <a:off x="5300348" y="1228542"/>
              <a:ext cx="123734" cy="79172"/>
            </a:xfrm>
            <a:custGeom>
              <a:avLst/>
              <a:gdLst>
                <a:gd name="connsiteX0" fmla="*/ 2174 w 123734"/>
                <a:gd name="connsiteY0" fmla="*/ 0 h 79172"/>
                <a:gd name="connsiteX1" fmla="*/ 13725 w 123734"/>
                <a:gd name="connsiteY1" fmla="*/ 657 h 79172"/>
                <a:gd name="connsiteX2" fmla="*/ 24553 w 123734"/>
                <a:gd name="connsiteY2" fmla="*/ 1971 h 79172"/>
                <a:gd name="connsiteX3" fmla="*/ 34660 w 123734"/>
                <a:gd name="connsiteY3" fmla="*/ 4598 h 79172"/>
                <a:gd name="connsiteX4" fmla="*/ 44044 w 123734"/>
                <a:gd name="connsiteY4" fmla="*/ 7882 h 79172"/>
                <a:gd name="connsiteX5" fmla="*/ 51985 w 123734"/>
                <a:gd name="connsiteY5" fmla="*/ 12480 h 79172"/>
                <a:gd name="connsiteX6" fmla="*/ 60648 w 123734"/>
                <a:gd name="connsiteY6" fmla="*/ 16420 h 79172"/>
                <a:gd name="connsiteX7" fmla="*/ 67145 w 123734"/>
                <a:gd name="connsiteY7" fmla="*/ 21675 h 79172"/>
                <a:gd name="connsiteX8" fmla="*/ 73642 w 123734"/>
                <a:gd name="connsiteY8" fmla="*/ 26272 h 79172"/>
                <a:gd name="connsiteX9" fmla="*/ 83027 w 123734"/>
                <a:gd name="connsiteY9" fmla="*/ 36124 h 79172"/>
                <a:gd name="connsiteX10" fmla="*/ 89524 w 123734"/>
                <a:gd name="connsiteY10" fmla="*/ 44006 h 79172"/>
                <a:gd name="connsiteX11" fmla="*/ 95299 w 123734"/>
                <a:gd name="connsiteY11" fmla="*/ 52544 h 79172"/>
                <a:gd name="connsiteX12" fmla="*/ 100352 w 123734"/>
                <a:gd name="connsiteY12" fmla="*/ 61740 h 79172"/>
                <a:gd name="connsiteX13" fmla="*/ 106127 w 123734"/>
                <a:gd name="connsiteY13" fmla="*/ 68308 h 79172"/>
                <a:gd name="connsiteX14" fmla="*/ 111903 w 123734"/>
                <a:gd name="connsiteY14" fmla="*/ 73562 h 79172"/>
                <a:gd name="connsiteX15" fmla="*/ 118400 w 123734"/>
                <a:gd name="connsiteY15" fmla="*/ 77503 h 79172"/>
                <a:gd name="connsiteX16" fmla="*/ 123734 w 123734"/>
                <a:gd name="connsiteY16" fmla="*/ 79120 h 79172"/>
                <a:gd name="connsiteX17" fmla="*/ 123563 w 123734"/>
                <a:gd name="connsiteY17" fmla="*/ 79172 h 79172"/>
                <a:gd name="connsiteX18" fmla="*/ 119230 w 123734"/>
                <a:gd name="connsiteY18" fmla="*/ 79172 h 79172"/>
                <a:gd name="connsiteX19" fmla="*/ 114175 w 123734"/>
                <a:gd name="connsiteY19" fmla="*/ 77859 h 79172"/>
                <a:gd name="connsiteX20" fmla="*/ 109842 w 123734"/>
                <a:gd name="connsiteY20" fmla="*/ 75889 h 79172"/>
                <a:gd name="connsiteX21" fmla="*/ 104786 w 123734"/>
                <a:gd name="connsiteY21" fmla="*/ 73263 h 79172"/>
                <a:gd name="connsiteX22" fmla="*/ 100453 w 123734"/>
                <a:gd name="connsiteY22" fmla="*/ 69981 h 79172"/>
                <a:gd name="connsiteX23" fmla="*/ 94675 w 123734"/>
                <a:gd name="connsiteY23" fmla="*/ 65386 h 79172"/>
                <a:gd name="connsiteX24" fmla="*/ 90342 w 123734"/>
                <a:gd name="connsiteY24" fmla="*/ 59478 h 79172"/>
                <a:gd name="connsiteX25" fmla="*/ 87453 w 123734"/>
                <a:gd name="connsiteY25" fmla="*/ 52256 h 79172"/>
                <a:gd name="connsiteX26" fmla="*/ 81676 w 123734"/>
                <a:gd name="connsiteY26" fmla="*/ 43722 h 79172"/>
                <a:gd name="connsiteX27" fmla="*/ 74454 w 123734"/>
                <a:gd name="connsiteY27" fmla="*/ 35845 h 79172"/>
                <a:gd name="connsiteX28" fmla="*/ 64343 w 123734"/>
                <a:gd name="connsiteY28" fmla="*/ 25998 h 79172"/>
                <a:gd name="connsiteX29" fmla="*/ 57843 w 123734"/>
                <a:gd name="connsiteY29" fmla="*/ 21402 h 79172"/>
                <a:gd name="connsiteX30" fmla="*/ 51343 w 123734"/>
                <a:gd name="connsiteY30" fmla="*/ 16151 h 79172"/>
                <a:gd name="connsiteX31" fmla="*/ 44121 w 123734"/>
                <a:gd name="connsiteY31" fmla="*/ 12212 h 79172"/>
                <a:gd name="connsiteX32" fmla="*/ 35455 w 123734"/>
                <a:gd name="connsiteY32" fmla="*/ 7616 h 79172"/>
                <a:gd name="connsiteX33" fmla="*/ 26789 w 123734"/>
                <a:gd name="connsiteY33" fmla="*/ 4334 h 79172"/>
                <a:gd name="connsiteX34" fmla="*/ 15956 w 123734"/>
                <a:gd name="connsiteY34" fmla="*/ 1708 h 79172"/>
                <a:gd name="connsiteX35" fmla="*/ 5123 w 123734"/>
                <a:gd name="connsiteY35" fmla="*/ 395 h 79172"/>
                <a:gd name="connsiteX36" fmla="*/ 0 w 123734"/>
                <a:gd name="connsiteY36" fmla="*/ 104 h 79172"/>
                <a:gd name="connsiteX37" fmla="*/ 2174 w 123734"/>
                <a:gd name="connsiteY37" fmla="*/ 0 h 7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734" h="79172">
                  <a:moveTo>
                    <a:pt x="2174" y="0"/>
                  </a:moveTo>
                  <a:lnTo>
                    <a:pt x="13725" y="657"/>
                  </a:lnTo>
                  <a:lnTo>
                    <a:pt x="24553" y="1971"/>
                  </a:lnTo>
                  <a:lnTo>
                    <a:pt x="34660" y="4598"/>
                  </a:lnTo>
                  <a:lnTo>
                    <a:pt x="44044" y="7882"/>
                  </a:lnTo>
                  <a:lnTo>
                    <a:pt x="51985" y="12480"/>
                  </a:lnTo>
                  <a:lnTo>
                    <a:pt x="60648" y="16420"/>
                  </a:lnTo>
                  <a:lnTo>
                    <a:pt x="67145" y="21675"/>
                  </a:lnTo>
                  <a:lnTo>
                    <a:pt x="73642" y="26272"/>
                  </a:lnTo>
                  <a:lnTo>
                    <a:pt x="83027" y="36124"/>
                  </a:lnTo>
                  <a:lnTo>
                    <a:pt x="89524" y="44006"/>
                  </a:lnTo>
                  <a:lnTo>
                    <a:pt x="95299" y="52544"/>
                  </a:lnTo>
                  <a:lnTo>
                    <a:pt x="100352" y="61740"/>
                  </a:lnTo>
                  <a:lnTo>
                    <a:pt x="106127" y="68308"/>
                  </a:lnTo>
                  <a:lnTo>
                    <a:pt x="111903" y="73562"/>
                  </a:lnTo>
                  <a:lnTo>
                    <a:pt x="118400" y="77503"/>
                  </a:lnTo>
                  <a:lnTo>
                    <a:pt x="123734" y="79120"/>
                  </a:lnTo>
                  <a:lnTo>
                    <a:pt x="123563" y="79172"/>
                  </a:lnTo>
                  <a:lnTo>
                    <a:pt x="119230" y="79172"/>
                  </a:lnTo>
                  <a:lnTo>
                    <a:pt x="114175" y="77859"/>
                  </a:lnTo>
                  <a:lnTo>
                    <a:pt x="109842" y="75889"/>
                  </a:lnTo>
                  <a:lnTo>
                    <a:pt x="104786" y="73263"/>
                  </a:lnTo>
                  <a:lnTo>
                    <a:pt x="100453" y="69981"/>
                  </a:lnTo>
                  <a:lnTo>
                    <a:pt x="94675" y="65386"/>
                  </a:lnTo>
                  <a:lnTo>
                    <a:pt x="90342" y="59478"/>
                  </a:lnTo>
                  <a:lnTo>
                    <a:pt x="87453" y="52256"/>
                  </a:lnTo>
                  <a:lnTo>
                    <a:pt x="81676" y="43722"/>
                  </a:lnTo>
                  <a:lnTo>
                    <a:pt x="74454" y="35845"/>
                  </a:lnTo>
                  <a:lnTo>
                    <a:pt x="64343" y="25998"/>
                  </a:lnTo>
                  <a:lnTo>
                    <a:pt x="57843" y="21402"/>
                  </a:lnTo>
                  <a:lnTo>
                    <a:pt x="51343" y="16151"/>
                  </a:lnTo>
                  <a:lnTo>
                    <a:pt x="44121" y="12212"/>
                  </a:lnTo>
                  <a:lnTo>
                    <a:pt x="35455" y="7616"/>
                  </a:lnTo>
                  <a:lnTo>
                    <a:pt x="26789" y="4334"/>
                  </a:lnTo>
                  <a:lnTo>
                    <a:pt x="15956" y="1708"/>
                  </a:lnTo>
                  <a:lnTo>
                    <a:pt x="5123" y="395"/>
                  </a:lnTo>
                  <a:lnTo>
                    <a:pt x="0" y="104"/>
                  </a:lnTo>
                  <a:lnTo>
                    <a:pt x="2174" y="0"/>
                  </a:lnTo>
                  <a:close/>
                </a:path>
              </a:pathLst>
            </a:cu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06112E0E-02C3-4236-923B-C1F60C0B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0" t="12160" r="33577" b="87557"/>
            <a:stretch>
              <a:fillRect/>
            </a:stretch>
          </p:blipFill>
          <p:spPr>
            <a:xfrm>
              <a:off x="5424082" y="1292788"/>
              <a:ext cx="18488" cy="15227"/>
            </a:xfrm>
            <a:custGeom>
              <a:avLst/>
              <a:gdLst>
                <a:gd name="connsiteX0" fmla="*/ 18488 w 18488"/>
                <a:gd name="connsiteY0" fmla="*/ 0 h 15227"/>
                <a:gd name="connsiteX1" fmla="*/ 18488 w 18488"/>
                <a:gd name="connsiteY1" fmla="*/ 11286 h 15227"/>
                <a:gd name="connsiteX2" fmla="*/ 13435 w 18488"/>
                <a:gd name="connsiteY2" fmla="*/ 13914 h 15227"/>
                <a:gd name="connsiteX3" fmla="*/ 7660 w 18488"/>
                <a:gd name="connsiteY3" fmla="*/ 15227 h 15227"/>
                <a:gd name="connsiteX4" fmla="*/ 1163 w 18488"/>
                <a:gd name="connsiteY4" fmla="*/ 15227 h 15227"/>
                <a:gd name="connsiteX5" fmla="*/ 0 w 18488"/>
                <a:gd name="connsiteY5" fmla="*/ 14874 h 15227"/>
                <a:gd name="connsiteX6" fmla="*/ 4163 w 18488"/>
                <a:gd name="connsiteY6" fmla="*/ 13613 h 15227"/>
                <a:gd name="connsiteX7" fmla="*/ 8496 w 18488"/>
                <a:gd name="connsiteY7" fmla="*/ 11643 h 15227"/>
                <a:gd name="connsiteX8" fmla="*/ 12107 w 18488"/>
                <a:gd name="connsiteY8" fmla="*/ 9017 h 15227"/>
                <a:gd name="connsiteX9" fmla="*/ 14996 w 18488"/>
                <a:gd name="connsiteY9" fmla="*/ 5079 h 15227"/>
                <a:gd name="connsiteX10" fmla="*/ 18488 w 18488"/>
                <a:gd name="connsiteY10" fmla="*/ 0 h 1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88" h="15227">
                  <a:moveTo>
                    <a:pt x="18488" y="0"/>
                  </a:moveTo>
                  <a:lnTo>
                    <a:pt x="18488" y="11286"/>
                  </a:lnTo>
                  <a:lnTo>
                    <a:pt x="13435" y="13914"/>
                  </a:lnTo>
                  <a:lnTo>
                    <a:pt x="7660" y="15227"/>
                  </a:lnTo>
                  <a:lnTo>
                    <a:pt x="1163" y="15227"/>
                  </a:lnTo>
                  <a:lnTo>
                    <a:pt x="0" y="14874"/>
                  </a:lnTo>
                  <a:lnTo>
                    <a:pt x="4163" y="13613"/>
                  </a:lnTo>
                  <a:lnTo>
                    <a:pt x="8496" y="11643"/>
                  </a:lnTo>
                  <a:lnTo>
                    <a:pt x="12107" y="9017"/>
                  </a:lnTo>
                  <a:lnTo>
                    <a:pt x="14996" y="5079"/>
                  </a:lnTo>
                  <a:lnTo>
                    <a:pt x="18488" y="0"/>
                  </a:lnTo>
                  <a:close/>
                </a:path>
              </a:pathLst>
            </a:cu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3E6D6E2-09B6-4F35-B147-47A1B9E2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45" t="15072" r="33965" b="83433"/>
            <a:stretch>
              <a:fillRect/>
            </a:stretch>
          </p:blipFill>
          <p:spPr>
            <a:xfrm>
              <a:off x="5295876" y="1449511"/>
              <a:ext cx="129318" cy="80503"/>
            </a:xfrm>
            <a:custGeom>
              <a:avLst/>
              <a:gdLst>
                <a:gd name="connsiteX0" fmla="*/ 123702 w 129318"/>
                <a:gd name="connsiteY0" fmla="*/ 0 h 80503"/>
                <a:gd name="connsiteX1" fmla="*/ 128035 w 129318"/>
                <a:gd name="connsiteY1" fmla="*/ 0 h 80503"/>
                <a:gd name="connsiteX2" fmla="*/ 129318 w 129318"/>
                <a:gd name="connsiteY2" fmla="*/ 389 h 80503"/>
                <a:gd name="connsiteX3" fmla="*/ 122872 w 129318"/>
                <a:gd name="connsiteY3" fmla="*/ 2343 h 80503"/>
                <a:gd name="connsiteX4" fmla="*/ 116375 w 129318"/>
                <a:gd name="connsiteY4" fmla="*/ 6284 h 80503"/>
                <a:gd name="connsiteX5" fmla="*/ 110599 w 129318"/>
                <a:gd name="connsiteY5" fmla="*/ 11539 h 80503"/>
                <a:gd name="connsiteX6" fmla="*/ 104824 w 129318"/>
                <a:gd name="connsiteY6" fmla="*/ 18107 h 80503"/>
                <a:gd name="connsiteX7" fmla="*/ 99771 w 129318"/>
                <a:gd name="connsiteY7" fmla="*/ 27302 h 80503"/>
                <a:gd name="connsiteX8" fmla="*/ 93996 w 129318"/>
                <a:gd name="connsiteY8" fmla="*/ 35840 h 80503"/>
                <a:gd name="connsiteX9" fmla="*/ 87499 w 129318"/>
                <a:gd name="connsiteY9" fmla="*/ 43722 h 80503"/>
                <a:gd name="connsiteX10" fmla="*/ 78114 w 129318"/>
                <a:gd name="connsiteY10" fmla="*/ 53574 h 80503"/>
                <a:gd name="connsiteX11" fmla="*/ 71617 w 129318"/>
                <a:gd name="connsiteY11" fmla="*/ 58828 h 80503"/>
                <a:gd name="connsiteX12" fmla="*/ 65120 w 129318"/>
                <a:gd name="connsiteY12" fmla="*/ 63426 h 80503"/>
                <a:gd name="connsiteX13" fmla="*/ 56457 w 129318"/>
                <a:gd name="connsiteY13" fmla="*/ 68680 h 80503"/>
                <a:gd name="connsiteX14" fmla="*/ 48516 w 129318"/>
                <a:gd name="connsiteY14" fmla="*/ 72621 h 80503"/>
                <a:gd name="connsiteX15" fmla="*/ 39132 w 129318"/>
                <a:gd name="connsiteY15" fmla="*/ 75248 h 80503"/>
                <a:gd name="connsiteX16" fmla="*/ 29025 w 129318"/>
                <a:gd name="connsiteY16" fmla="*/ 78532 h 80503"/>
                <a:gd name="connsiteX17" fmla="*/ 18197 w 129318"/>
                <a:gd name="connsiteY17" fmla="*/ 79189 h 80503"/>
                <a:gd name="connsiteX18" fmla="*/ 6646 w 129318"/>
                <a:gd name="connsiteY18" fmla="*/ 80503 h 80503"/>
                <a:gd name="connsiteX19" fmla="*/ 0 w 129318"/>
                <a:gd name="connsiteY19" fmla="*/ 79866 h 80503"/>
                <a:gd name="connsiteX20" fmla="*/ 9595 w 129318"/>
                <a:gd name="connsiteY20" fmla="*/ 78776 h 80503"/>
                <a:gd name="connsiteX21" fmla="*/ 20428 w 129318"/>
                <a:gd name="connsiteY21" fmla="*/ 78120 h 80503"/>
                <a:gd name="connsiteX22" fmla="*/ 31261 w 129318"/>
                <a:gd name="connsiteY22" fmla="*/ 74837 h 80503"/>
                <a:gd name="connsiteX23" fmla="*/ 39927 w 129318"/>
                <a:gd name="connsiteY23" fmla="*/ 72211 h 80503"/>
                <a:gd name="connsiteX24" fmla="*/ 48593 w 129318"/>
                <a:gd name="connsiteY24" fmla="*/ 68273 h 80503"/>
                <a:gd name="connsiteX25" fmla="*/ 55815 w 129318"/>
                <a:gd name="connsiteY25" fmla="*/ 63021 h 80503"/>
                <a:gd name="connsiteX26" fmla="*/ 62315 w 129318"/>
                <a:gd name="connsiteY26" fmla="*/ 58426 h 80503"/>
                <a:gd name="connsiteX27" fmla="*/ 68815 w 129318"/>
                <a:gd name="connsiteY27" fmla="*/ 53174 h 80503"/>
                <a:gd name="connsiteX28" fmla="*/ 78926 w 129318"/>
                <a:gd name="connsiteY28" fmla="*/ 43327 h 80503"/>
                <a:gd name="connsiteX29" fmla="*/ 86148 w 129318"/>
                <a:gd name="connsiteY29" fmla="*/ 35449 h 80503"/>
                <a:gd name="connsiteX30" fmla="*/ 91925 w 129318"/>
                <a:gd name="connsiteY30" fmla="*/ 26915 h 80503"/>
                <a:gd name="connsiteX31" fmla="*/ 94814 w 129318"/>
                <a:gd name="connsiteY31" fmla="*/ 19694 h 80503"/>
                <a:gd name="connsiteX32" fmla="*/ 99147 w 129318"/>
                <a:gd name="connsiteY32" fmla="*/ 13786 h 80503"/>
                <a:gd name="connsiteX33" fmla="*/ 104925 w 129318"/>
                <a:gd name="connsiteY33" fmla="*/ 9190 h 80503"/>
                <a:gd name="connsiteX34" fmla="*/ 109258 w 129318"/>
                <a:gd name="connsiteY34" fmla="*/ 5908 h 80503"/>
                <a:gd name="connsiteX35" fmla="*/ 114314 w 129318"/>
                <a:gd name="connsiteY35" fmla="*/ 3282 h 80503"/>
                <a:gd name="connsiteX36" fmla="*/ 118647 w 129318"/>
                <a:gd name="connsiteY36" fmla="*/ 1313 h 80503"/>
                <a:gd name="connsiteX37" fmla="*/ 123702 w 129318"/>
                <a:gd name="connsiteY37" fmla="*/ 0 h 8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318" h="80503">
                  <a:moveTo>
                    <a:pt x="123702" y="0"/>
                  </a:moveTo>
                  <a:lnTo>
                    <a:pt x="128035" y="0"/>
                  </a:lnTo>
                  <a:lnTo>
                    <a:pt x="129318" y="389"/>
                  </a:lnTo>
                  <a:lnTo>
                    <a:pt x="122872" y="2343"/>
                  </a:lnTo>
                  <a:lnTo>
                    <a:pt x="116375" y="6284"/>
                  </a:lnTo>
                  <a:lnTo>
                    <a:pt x="110599" y="11539"/>
                  </a:lnTo>
                  <a:lnTo>
                    <a:pt x="104824" y="18107"/>
                  </a:lnTo>
                  <a:lnTo>
                    <a:pt x="99771" y="27302"/>
                  </a:lnTo>
                  <a:lnTo>
                    <a:pt x="93996" y="35840"/>
                  </a:lnTo>
                  <a:lnTo>
                    <a:pt x="87499" y="43722"/>
                  </a:lnTo>
                  <a:lnTo>
                    <a:pt x="78114" y="53574"/>
                  </a:lnTo>
                  <a:lnTo>
                    <a:pt x="71617" y="58828"/>
                  </a:lnTo>
                  <a:lnTo>
                    <a:pt x="65120" y="63426"/>
                  </a:lnTo>
                  <a:lnTo>
                    <a:pt x="56457" y="68680"/>
                  </a:lnTo>
                  <a:lnTo>
                    <a:pt x="48516" y="72621"/>
                  </a:lnTo>
                  <a:lnTo>
                    <a:pt x="39132" y="75248"/>
                  </a:lnTo>
                  <a:lnTo>
                    <a:pt x="29025" y="78532"/>
                  </a:lnTo>
                  <a:lnTo>
                    <a:pt x="18197" y="79189"/>
                  </a:lnTo>
                  <a:lnTo>
                    <a:pt x="6646" y="80503"/>
                  </a:lnTo>
                  <a:lnTo>
                    <a:pt x="0" y="79866"/>
                  </a:lnTo>
                  <a:lnTo>
                    <a:pt x="9595" y="78776"/>
                  </a:lnTo>
                  <a:lnTo>
                    <a:pt x="20428" y="78120"/>
                  </a:lnTo>
                  <a:lnTo>
                    <a:pt x="31261" y="74837"/>
                  </a:lnTo>
                  <a:lnTo>
                    <a:pt x="39927" y="72211"/>
                  </a:lnTo>
                  <a:lnTo>
                    <a:pt x="48593" y="68273"/>
                  </a:lnTo>
                  <a:lnTo>
                    <a:pt x="55815" y="63021"/>
                  </a:lnTo>
                  <a:lnTo>
                    <a:pt x="62315" y="58426"/>
                  </a:lnTo>
                  <a:lnTo>
                    <a:pt x="68815" y="53174"/>
                  </a:lnTo>
                  <a:lnTo>
                    <a:pt x="78926" y="43327"/>
                  </a:lnTo>
                  <a:lnTo>
                    <a:pt x="86148" y="35449"/>
                  </a:lnTo>
                  <a:lnTo>
                    <a:pt x="91925" y="26915"/>
                  </a:lnTo>
                  <a:lnTo>
                    <a:pt x="94814" y="19694"/>
                  </a:lnTo>
                  <a:lnTo>
                    <a:pt x="99147" y="13786"/>
                  </a:lnTo>
                  <a:lnTo>
                    <a:pt x="104925" y="9190"/>
                  </a:lnTo>
                  <a:lnTo>
                    <a:pt x="109258" y="5908"/>
                  </a:lnTo>
                  <a:lnTo>
                    <a:pt x="114314" y="3282"/>
                  </a:lnTo>
                  <a:lnTo>
                    <a:pt x="118647" y="1313"/>
                  </a:lnTo>
                  <a:lnTo>
                    <a:pt x="123702" y="0"/>
                  </a:lnTo>
                  <a:close/>
                </a:path>
              </a:pathLst>
            </a:cu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49174C6-4848-4397-989C-E306A42DA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9" t="15078" r="65483" b="74503"/>
            <a:stretch>
              <a:fillRect/>
            </a:stretch>
          </p:blipFill>
          <p:spPr>
            <a:xfrm>
              <a:off x="3983402" y="1449821"/>
              <a:ext cx="31258" cy="560860"/>
            </a:xfrm>
            <a:custGeom>
              <a:avLst/>
              <a:gdLst>
                <a:gd name="connsiteX0" fmla="*/ 185 w 31258"/>
                <a:gd name="connsiteY0" fmla="*/ 0 h 560860"/>
                <a:gd name="connsiteX1" fmla="*/ 4520 w 31258"/>
                <a:gd name="connsiteY1" fmla="*/ 0 h 560860"/>
                <a:gd name="connsiteX2" fmla="*/ 8856 w 31258"/>
                <a:gd name="connsiteY2" fmla="*/ 0 h 560860"/>
                <a:gd name="connsiteX3" fmla="*/ 13192 w 31258"/>
                <a:gd name="connsiteY3" fmla="*/ 1314 h 560860"/>
                <a:gd name="connsiteX4" fmla="*/ 17528 w 31258"/>
                <a:gd name="connsiteY4" fmla="*/ 3284 h 560860"/>
                <a:gd name="connsiteX5" fmla="*/ 21863 w 31258"/>
                <a:gd name="connsiteY5" fmla="*/ 5911 h 560860"/>
                <a:gd name="connsiteX6" fmla="*/ 24754 w 31258"/>
                <a:gd name="connsiteY6" fmla="*/ 9851 h 560860"/>
                <a:gd name="connsiteX7" fmla="*/ 26922 w 31258"/>
                <a:gd name="connsiteY7" fmla="*/ 13792 h 560860"/>
                <a:gd name="connsiteX8" fmla="*/ 29090 w 31258"/>
                <a:gd name="connsiteY8" fmla="*/ 19703 h 560860"/>
                <a:gd name="connsiteX9" fmla="*/ 30535 w 31258"/>
                <a:gd name="connsiteY9" fmla="*/ 26927 h 560860"/>
                <a:gd name="connsiteX10" fmla="*/ 31258 w 31258"/>
                <a:gd name="connsiteY10" fmla="*/ 34808 h 560860"/>
                <a:gd name="connsiteX11" fmla="*/ 31258 w 31258"/>
                <a:gd name="connsiteY11" fmla="*/ 560860 h 560860"/>
                <a:gd name="connsiteX12" fmla="*/ 28370 w 31258"/>
                <a:gd name="connsiteY12" fmla="*/ 560860 h 560860"/>
                <a:gd name="connsiteX13" fmla="*/ 28370 w 31258"/>
                <a:gd name="connsiteY13" fmla="*/ 34873 h 560860"/>
                <a:gd name="connsiteX14" fmla="*/ 27648 w 31258"/>
                <a:gd name="connsiteY14" fmla="*/ 26992 h 560860"/>
                <a:gd name="connsiteX15" fmla="*/ 26204 w 31258"/>
                <a:gd name="connsiteY15" fmla="*/ 19767 h 560860"/>
                <a:gd name="connsiteX16" fmla="*/ 24039 w 31258"/>
                <a:gd name="connsiteY16" fmla="*/ 13856 h 560860"/>
                <a:gd name="connsiteX17" fmla="*/ 21873 w 31258"/>
                <a:gd name="connsiteY17" fmla="*/ 9915 h 560860"/>
                <a:gd name="connsiteX18" fmla="*/ 18985 w 31258"/>
                <a:gd name="connsiteY18" fmla="*/ 5974 h 560860"/>
                <a:gd name="connsiteX19" fmla="*/ 14654 w 31258"/>
                <a:gd name="connsiteY19" fmla="*/ 3347 h 560860"/>
                <a:gd name="connsiteX20" fmla="*/ 11045 w 31258"/>
                <a:gd name="connsiteY20" fmla="*/ 1377 h 560860"/>
                <a:gd name="connsiteX21" fmla="*/ 5991 w 31258"/>
                <a:gd name="connsiteY21" fmla="*/ 63 h 560860"/>
                <a:gd name="connsiteX22" fmla="*/ 1660 w 31258"/>
                <a:gd name="connsiteY22" fmla="*/ 63 h 560860"/>
                <a:gd name="connsiteX23" fmla="*/ 0 w 31258"/>
                <a:gd name="connsiteY23" fmla="*/ 63 h 560860"/>
                <a:gd name="connsiteX24" fmla="*/ 185 w 31258"/>
                <a:gd name="connsiteY24" fmla="*/ 0 h 56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258" h="560860">
                  <a:moveTo>
                    <a:pt x="185" y="0"/>
                  </a:moveTo>
                  <a:lnTo>
                    <a:pt x="4520" y="0"/>
                  </a:lnTo>
                  <a:lnTo>
                    <a:pt x="8856" y="0"/>
                  </a:lnTo>
                  <a:lnTo>
                    <a:pt x="13192" y="1314"/>
                  </a:lnTo>
                  <a:lnTo>
                    <a:pt x="17528" y="3284"/>
                  </a:lnTo>
                  <a:lnTo>
                    <a:pt x="21863" y="5911"/>
                  </a:lnTo>
                  <a:lnTo>
                    <a:pt x="24754" y="9851"/>
                  </a:lnTo>
                  <a:lnTo>
                    <a:pt x="26922" y="13792"/>
                  </a:lnTo>
                  <a:lnTo>
                    <a:pt x="29090" y="19703"/>
                  </a:lnTo>
                  <a:lnTo>
                    <a:pt x="30535" y="26927"/>
                  </a:lnTo>
                  <a:lnTo>
                    <a:pt x="31258" y="34808"/>
                  </a:lnTo>
                  <a:lnTo>
                    <a:pt x="31258" y="560860"/>
                  </a:lnTo>
                  <a:lnTo>
                    <a:pt x="28370" y="560860"/>
                  </a:lnTo>
                  <a:lnTo>
                    <a:pt x="28370" y="34873"/>
                  </a:lnTo>
                  <a:lnTo>
                    <a:pt x="27648" y="26992"/>
                  </a:lnTo>
                  <a:lnTo>
                    <a:pt x="26204" y="19767"/>
                  </a:lnTo>
                  <a:lnTo>
                    <a:pt x="24039" y="13856"/>
                  </a:lnTo>
                  <a:lnTo>
                    <a:pt x="21873" y="9915"/>
                  </a:lnTo>
                  <a:lnTo>
                    <a:pt x="18985" y="5974"/>
                  </a:lnTo>
                  <a:lnTo>
                    <a:pt x="14654" y="3347"/>
                  </a:lnTo>
                  <a:lnTo>
                    <a:pt x="11045" y="1377"/>
                  </a:lnTo>
                  <a:lnTo>
                    <a:pt x="5991" y="63"/>
                  </a:lnTo>
                  <a:lnTo>
                    <a:pt x="1660" y="63"/>
                  </a:lnTo>
                  <a:lnTo>
                    <a:pt x="0" y="63"/>
                  </a:lnTo>
                  <a:lnTo>
                    <a:pt x="185" y="0"/>
                  </a:lnTo>
                  <a:close/>
                </a:path>
              </a:pathLst>
            </a:cu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6D86768-6C4E-4A3E-8617-CE961B386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7" t="15079" r="66181" b="83434"/>
            <a:stretch>
              <a:fillRect/>
            </a:stretch>
          </p:blipFill>
          <p:spPr>
            <a:xfrm>
              <a:off x="3860680" y="1449884"/>
              <a:ext cx="122722" cy="80060"/>
            </a:xfrm>
            <a:custGeom>
              <a:avLst/>
              <a:gdLst>
                <a:gd name="connsiteX0" fmla="*/ 120051 w 122722"/>
                <a:gd name="connsiteY0" fmla="*/ 0 h 80060"/>
                <a:gd name="connsiteX1" fmla="*/ 122722 w 122722"/>
                <a:gd name="connsiteY1" fmla="*/ 0 h 80060"/>
                <a:gd name="connsiteX2" fmla="*/ 117126 w 122722"/>
                <a:gd name="connsiteY2" fmla="*/ 1908 h 80060"/>
                <a:gd name="connsiteX3" fmla="*/ 112790 w 122722"/>
                <a:gd name="connsiteY3" fmla="*/ 5191 h 80060"/>
                <a:gd name="connsiteX4" fmla="*/ 107731 w 122722"/>
                <a:gd name="connsiteY4" fmla="*/ 9132 h 80060"/>
                <a:gd name="connsiteX5" fmla="*/ 103396 w 122722"/>
                <a:gd name="connsiteY5" fmla="*/ 13729 h 80060"/>
                <a:gd name="connsiteX6" fmla="*/ 99060 w 122722"/>
                <a:gd name="connsiteY6" fmla="*/ 19640 h 80060"/>
                <a:gd name="connsiteX7" fmla="*/ 94724 w 122722"/>
                <a:gd name="connsiteY7" fmla="*/ 26864 h 80060"/>
                <a:gd name="connsiteX8" fmla="*/ 89666 w 122722"/>
                <a:gd name="connsiteY8" fmla="*/ 34745 h 80060"/>
                <a:gd name="connsiteX9" fmla="*/ 83162 w 122722"/>
                <a:gd name="connsiteY9" fmla="*/ 43282 h 80060"/>
                <a:gd name="connsiteX10" fmla="*/ 72323 w 122722"/>
                <a:gd name="connsiteY10" fmla="*/ 53134 h 80060"/>
                <a:gd name="connsiteX11" fmla="*/ 66542 w 122722"/>
                <a:gd name="connsiteY11" fmla="*/ 58388 h 80060"/>
                <a:gd name="connsiteX12" fmla="*/ 59315 w 122722"/>
                <a:gd name="connsiteY12" fmla="*/ 62985 h 80060"/>
                <a:gd name="connsiteX13" fmla="*/ 51367 w 122722"/>
                <a:gd name="connsiteY13" fmla="*/ 66925 h 80060"/>
                <a:gd name="connsiteX14" fmla="*/ 44140 w 122722"/>
                <a:gd name="connsiteY14" fmla="*/ 70866 h 80060"/>
                <a:gd name="connsiteX15" fmla="*/ 34024 w 122722"/>
                <a:gd name="connsiteY15" fmla="*/ 74806 h 80060"/>
                <a:gd name="connsiteX16" fmla="*/ 24629 w 122722"/>
                <a:gd name="connsiteY16" fmla="*/ 76776 h 80060"/>
                <a:gd name="connsiteX17" fmla="*/ 12345 w 122722"/>
                <a:gd name="connsiteY17" fmla="*/ 78747 h 80060"/>
                <a:gd name="connsiteX18" fmla="*/ 783 w 122722"/>
                <a:gd name="connsiteY18" fmla="*/ 80060 h 80060"/>
                <a:gd name="connsiteX19" fmla="*/ 0 w 122722"/>
                <a:gd name="connsiteY19" fmla="*/ 79981 h 80060"/>
                <a:gd name="connsiteX20" fmla="*/ 9600 w 122722"/>
                <a:gd name="connsiteY20" fmla="*/ 78816 h 80060"/>
                <a:gd name="connsiteX21" fmla="*/ 21873 w 122722"/>
                <a:gd name="connsiteY21" fmla="*/ 76846 h 80060"/>
                <a:gd name="connsiteX22" fmla="*/ 31257 w 122722"/>
                <a:gd name="connsiteY22" fmla="*/ 74875 h 80060"/>
                <a:gd name="connsiteX23" fmla="*/ 41364 w 122722"/>
                <a:gd name="connsiteY23" fmla="*/ 70934 h 80060"/>
                <a:gd name="connsiteX24" fmla="*/ 48583 w 122722"/>
                <a:gd name="connsiteY24" fmla="*/ 66994 h 80060"/>
                <a:gd name="connsiteX25" fmla="*/ 56524 w 122722"/>
                <a:gd name="connsiteY25" fmla="*/ 63053 h 80060"/>
                <a:gd name="connsiteX26" fmla="*/ 63743 w 122722"/>
                <a:gd name="connsiteY26" fmla="*/ 58455 h 80060"/>
                <a:gd name="connsiteX27" fmla="*/ 69518 w 122722"/>
                <a:gd name="connsiteY27" fmla="*/ 53201 h 80060"/>
                <a:gd name="connsiteX28" fmla="*/ 79624 w 122722"/>
                <a:gd name="connsiteY28" fmla="*/ 43349 h 80060"/>
                <a:gd name="connsiteX29" fmla="*/ 86121 w 122722"/>
                <a:gd name="connsiteY29" fmla="*/ 34810 h 80060"/>
                <a:gd name="connsiteX30" fmla="*/ 91897 w 122722"/>
                <a:gd name="connsiteY30" fmla="*/ 26929 h 80060"/>
                <a:gd name="connsiteX31" fmla="*/ 96228 w 122722"/>
                <a:gd name="connsiteY31" fmla="*/ 19704 h 80060"/>
                <a:gd name="connsiteX32" fmla="*/ 100559 w 122722"/>
                <a:gd name="connsiteY32" fmla="*/ 13793 h 80060"/>
                <a:gd name="connsiteX33" fmla="*/ 104891 w 122722"/>
                <a:gd name="connsiteY33" fmla="*/ 9195 h 80060"/>
                <a:gd name="connsiteX34" fmla="*/ 109944 w 122722"/>
                <a:gd name="connsiteY34" fmla="*/ 5254 h 80060"/>
                <a:gd name="connsiteX35" fmla="*/ 114275 w 122722"/>
                <a:gd name="connsiteY35" fmla="*/ 1970 h 80060"/>
                <a:gd name="connsiteX36" fmla="*/ 120051 w 122722"/>
                <a:gd name="connsiteY36" fmla="*/ 0 h 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722" h="80060">
                  <a:moveTo>
                    <a:pt x="120051" y="0"/>
                  </a:moveTo>
                  <a:lnTo>
                    <a:pt x="122722" y="0"/>
                  </a:lnTo>
                  <a:lnTo>
                    <a:pt x="117126" y="1908"/>
                  </a:lnTo>
                  <a:lnTo>
                    <a:pt x="112790" y="5191"/>
                  </a:lnTo>
                  <a:lnTo>
                    <a:pt x="107731" y="9132"/>
                  </a:lnTo>
                  <a:lnTo>
                    <a:pt x="103396" y="13729"/>
                  </a:lnTo>
                  <a:lnTo>
                    <a:pt x="99060" y="19640"/>
                  </a:lnTo>
                  <a:lnTo>
                    <a:pt x="94724" y="26864"/>
                  </a:lnTo>
                  <a:lnTo>
                    <a:pt x="89666" y="34745"/>
                  </a:lnTo>
                  <a:lnTo>
                    <a:pt x="83162" y="43282"/>
                  </a:lnTo>
                  <a:lnTo>
                    <a:pt x="72323" y="53134"/>
                  </a:lnTo>
                  <a:lnTo>
                    <a:pt x="66542" y="58388"/>
                  </a:lnTo>
                  <a:lnTo>
                    <a:pt x="59315" y="62985"/>
                  </a:lnTo>
                  <a:lnTo>
                    <a:pt x="51367" y="66925"/>
                  </a:lnTo>
                  <a:lnTo>
                    <a:pt x="44140" y="70866"/>
                  </a:lnTo>
                  <a:lnTo>
                    <a:pt x="34024" y="74806"/>
                  </a:lnTo>
                  <a:lnTo>
                    <a:pt x="24629" y="76776"/>
                  </a:lnTo>
                  <a:lnTo>
                    <a:pt x="12345" y="78747"/>
                  </a:lnTo>
                  <a:lnTo>
                    <a:pt x="783" y="80060"/>
                  </a:lnTo>
                  <a:lnTo>
                    <a:pt x="0" y="79981"/>
                  </a:lnTo>
                  <a:lnTo>
                    <a:pt x="9600" y="78816"/>
                  </a:lnTo>
                  <a:lnTo>
                    <a:pt x="21873" y="76846"/>
                  </a:lnTo>
                  <a:lnTo>
                    <a:pt x="31257" y="74875"/>
                  </a:lnTo>
                  <a:lnTo>
                    <a:pt x="41364" y="70934"/>
                  </a:lnTo>
                  <a:lnTo>
                    <a:pt x="48583" y="66994"/>
                  </a:lnTo>
                  <a:lnTo>
                    <a:pt x="56524" y="63053"/>
                  </a:lnTo>
                  <a:lnTo>
                    <a:pt x="63743" y="58455"/>
                  </a:lnTo>
                  <a:lnTo>
                    <a:pt x="69518" y="53201"/>
                  </a:lnTo>
                  <a:lnTo>
                    <a:pt x="79624" y="43349"/>
                  </a:lnTo>
                  <a:lnTo>
                    <a:pt x="86121" y="34810"/>
                  </a:lnTo>
                  <a:lnTo>
                    <a:pt x="91897" y="26929"/>
                  </a:lnTo>
                  <a:lnTo>
                    <a:pt x="96228" y="19704"/>
                  </a:lnTo>
                  <a:lnTo>
                    <a:pt x="100559" y="13793"/>
                  </a:lnTo>
                  <a:lnTo>
                    <a:pt x="104891" y="9195"/>
                  </a:lnTo>
                  <a:lnTo>
                    <a:pt x="109944" y="5254"/>
                  </a:lnTo>
                  <a:lnTo>
                    <a:pt x="114275" y="1970"/>
                  </a:lnTo>
                  <a:lnTo>
                    <a:pt x="120051" y="0"/>
                  </a:lnTo>
                  <a:close/>
                </a:path>
              </a:pathLst>
            </a:cu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5123D2B7-4006-4680-8D13-7D75C3D9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5" t="15079" r="33577" b="84651"/>
            <a:stretch>
              <a:fillRect/>
            </a:stretch>
          </p:blipFill>
          <p:spPr>
            <a:xfrm>
              <a:off x="5425194" y="1449884"/>
              <a:ext cx="17376" cy="14553"/>
            </a:xfrm>
            <a:custGeom>
              <a:avLst/>
              <a:gdLst>
                <a:gd name="connsiteX0" fmla="*/ 51 w 17376"/>
                <a:gd name="connsiteY0" fmla="*/ 0 h 14553"/>
                <a:gd name="connsiteX1" fmla="*/ 6548 w 17376"/>
                <a:gd name="connsiteY1" fmla="*/ 0 h 14553"/>
                <a:gd name="connsiteX2" fmla="*/ 12323 w 17376"/>
                <a:gd name="connsiteY2" fmla="*/ 1314 h 14553"/>
                <a:gd name="connsiteX3" fmla="*/ 17376 w 17376"/>
                <a:gd name="connsiteY3" fmla="*/ 3941 h 14553"/>
                <a:gd name="connsiteX4" fmla="*/ 17376 w 17376"/>
                <a:gd name="connsiteY4" fmla="*/ 14553 h 14553"/>
                <a:gd name="connsiteX5" fmla="*/ 13884 w 17376"/>
                <a:gd name="connsiteY5" fmla="*/ 9474 h 14553"/>
                <a:gd name="connsiteX6" fmla="*/ 10995 w 17376"/>
                <a:gd name="connsiteY6" fmla="*/ 5535 h 14553"/>
                <a:gd name="connsiteX7" fmla="*/ 7384 w 17376"/>
                <a:gd name="connsiteY7" fmla="*/ 2909 h 14553"/>
                <a:gd name="connsiteX8" fmla="*/ 3051 w 17376"/>
                <a:gd name="connsiteY8" fmla="*/ 940 h 14553"/>
                <a:gd name="connsiteX9" fmla="*/ 0 w 17376"/>
                <a:gd name="connsiteY9" fmla="*/ 16 h 14553"/>
                <a:gd name="connsiteX10" fmla="*/ 51 w 17376"/>
                <a:gd name="connsiteY10" fmla="*/ 0 h 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76" h="14553">
                  <a:moveTo>
                    <a:pt x="51" y="0"/>
                  </a:moveTo>
                  <a:lnTo>
                    <a:pt x="6548" y="0"/>
                  </a:lnTo>
                  <a:lnTo>
                    <a:pt x="12323" y="1314"/>
                  </a:lnTo>
                  <a:lnTo>
                    <a:pt x="17376" y="3941"/>
                  </a:lnTo>
                  <a:lnTo>
                    <a:pt x="17376" y="14553"/>
                  </a:lnTo>
                  <a:lnTo>
                    <a:pt x="13884" y="9474"/>
                  </a:lnTo>
                  <a:lnTo>
                    <a:pt x="10995" y="5535"/>
                  </a:lnTo>
                  <a:lnTo>
                    <a:pt x="7384" y="2909"/>
                  </a:lnTo>
                  <a:lnTo>
                    <a:pt x="3051" y="940"/>
                  </a:lnTo>
                  <a:lnTo>
                    <a:pt x="0" y="16"/>
                  </a:lnTo>
                  <a:lnTo>
                    <a:pt x="51" y="0"/>
                  </a:lnTo>
                  <a:close/>
                </a:path>
              </a:pathLst>
            </a:cu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9547E90-9D56-4B3B-868A-CFD0C21F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5" t="15349" r="19681" b="74316"/>
            <a:stretch>
              <a:fillRect/>
            </a:stretch>
          </p:blipFill>
          <p:spPr>
            <a:xfrm>
              <a:off x="4799548" y="1464437"/>
              <a:ext cx="1264954" cy="556334"/>
            </a:xfrm>
            <a:custGeom>
              <a:avLst/>
              <a:gdLst>
                <a:gd name="connsiteX0" fmla="*/ 643022 w 1264954"/>
                <a:gd name="connsiteY0" fmla="*/ 0 h 556334"/>
                <a:gd name="connsiteX1" fmla="*/ 643141 w 1264954"/>
                <a:gd name="connsiteY1" fmla="*/ 173 h 556334"/>
                <a:gd name="connsiteX2" fmla="*/ 645307 w 1264954"/>
                <a:gd name="connsiteY2" fmla="*/ 6081 h 556334"/>
                <a:gd name="connsiteX3" fmla="*/ 646029 w 1264954"/>
                <a:gd name="connsiteY3" fmla="*/ 11989 h 556334"/>
                <a:gd name="connsiteX4" fmla="*/ 646029 w 1264954"/>
                <a:gd name="connsiteY4" fmla="*/ 19867 h 556334"/>
                <a:gd name="connsiteX5" fmla="*/ 646029 w 1264954"/>
                <a:gd name="connsiteY5" fmla="*/ 184640 h 556334"/>
                <a:gd name="connsiteX6" fmla="*/ 647474 w 1264954"/>
                <a:gd name="connsiteY6" fmla="*/ 184640 h 556334"/>
                <a:gd name="connsiteX7" fmla="*/ 647474 w 1264954"/>
                <a:gd name="connsiteY7" fmla="*/ 543729 h 556334"/>
                <a:gd name="connsiteX8" fmla="*/ 1227401 w 1264954"/>
                <a:gd name="connsiteY8" fmla="*/ 543729 h 556334"/>
                <a:gd name="connsiteX9" fmla="*/ 1234623 w 1264954"/>
                <a:gd name="connsiteY9" fmla="*/ 543729 h 556334"/>
                <a:gd name="connsiteX10" fmla="*/ 1242567 w 1264954"/>
                <a:gd name="connsiteY10" fmla="*/ 541759 h 556334"/>
                <a:gd name="connsiteX11" fmla="*/ 1248344 w 1264954"/>
                <a:gd name="connsiteY11" fmla="*/ 541103 h 556334"/>
                <a:gd name="connsiteX12" fmla="*/ 1254122 w 1264954"/>
                <a:gd name="connsiteY12" fmla="*/ 537820 h 556334"/>
                <a:gd name="connsiteX13" fmla="*/ 1258455 w 1264954"/>
                <a:gd name="connsiteY13" fmla="*/ 535194 h 556334"/>
                <a:gd name="connsiteX14" fmla="*/ 1261344 w 1264954"/>
                <a:gd name="connsiteY14" fmla="*/ 531912 h 556334"/>
                <a:gd name="connsiteX15" fmla="*/ 1263511 w 1264954"/>
                <a:gd name="connsiteY15" fmla="*/ 527973 h 556334"/>
                <a:gd name="connsiteX16" fmla="*/ 1263954 w 1264954"/>
                <a:gd name="connsiteY16" fmla="*/ 526766 h 556334"/>
                <a:gd name="connsiteX17" fmla="*/ 1264954 w 1264954"/>
                <a:gd name="connsiteY17" fmla="*/ 529494 h 556334"/>
                <a:gd name="connsiteX18" fmla="*/ 1264954 w 1264954"/>
                <a:gd name="connsiteY18" fmla="*/ 534088 h 556334"/>
                <a:gd name="connsiteX19" fmla="*/ 1263510 w 1264954"/>
                <a:gd name="connsiteY19" fmla="*/ 538025 h 556334"/>
                <a:gd name="connsiteX20" fmla="*/ 1261343 w 1264954"/>
                <a:gd name="connsiteY20" fmla="*/ 541962 h 556334"/>
                <a:gd name="connsiteX21" fmla="*/ 1258454 w 1264954"/>
                <a:gd name="connsiteY21" fmla="*/ 545243 h 556334"/>
                <a:gd name="connsiteX22" fmla="*/ 1254121 w 1264954"/>
                <a:gd name="connsiteY22" fmla="*/ 547868 h 556334"/>
                <a:gd name="connsiteX23" fmla="*/ 1248343 w 1264954"/>
                <a:gd name="connsiteY23" fmla="*/ 549836 h 556334"/>
                <a:gd name="connsiteX24" fmla="*/ 1242566 w 1264954"/>
                <a:gd name="connsiteY24" fmla="*/ 551805 h 556334"/>
                <a:gd name="connsiteX25" fmla="*/ 1234622 w 1264954"/>
                <a:gd name="connsiteY25" fmla="*/ 552461 h 556334"/>
                <a:gd name="connsiteX26" fmla="*/ 1227400 w 1264954"/>
                <a:gd name="connsiteY26" fmla="*/ 553774 h 556334"/>
                <a:gd name="connsiteX27" fmla="*/ 647472 w 1264954"/>
                <a:gd name="connsiteY27" fmla="*/ 553774 h 556334"/>
                <a:gd name="connsiteX28" fmla="*/ 647482 w 1264954"/>
                <a:gd name="connsiteY28" fmla="*/ 556334 h 556334"/>
                <a:gd name="connsiteX29" fmla="*/ 322501 w 1264954"/>
                <a:gd name="connsiteY29" fmla="*/ 556334 h 556334"/>
                <a:gd name="connsiteX30" fmla="*/ 322501 w 1264954"/>
                <a:gd name="connsiteY30" fmla="*/ 555021 h 556334"/>
                <a:gd name="connsiteX31" fmla="*/ 32299 w 1264954"/>
                <a:gd name="connsiteY31" fmla="*/ 555021 h 556334"/>
                <a:gd name="connsiteX32" fmla="*/ 23636 w 1264954"/>
                <a:gd name="connsiteY32" fmla="*/ 555021 h 556334"/>
                <a:gd name="connsiteX33" fmla="*/ 14974 w 1264954"/>
                <a:gd name="connsiteY33" fmla="*/ 553053 h 556334"/>
                <a:gd name="connsiteX34" fmla="*/ 8476 w 1264954"/>
                <a:gd name="connsiteY34" fmla="*/ 551084 h 556334"/>
                <a:gd name="connsiteX35" fmla="*/ 2701 w 1264954"/>
                <a:gd name="connsiteY35" fmla="*/ 548459 h 556334"/>
                <a:gd name="connsiteX36" fmla="*/ 0 w 1264954"/>
                <a:gd name="connsiteY36" fmla="*/ 546354 h 556334"/>
                <a:gd name="connsiteX37" fmla="*/ 643022 w 1264954"/>
                <a:gd name="connsiteY37" fmla="*/ 546354 h 556334"/>
                <a:gd name="connsiteX38" fmla="*/ 643022 w 1264954"/>
                <a:gd name="connsiteY38" fmla="*/ 0 h 55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64954" h="556334">
                  <a:moveTo>
                    <a:pt x="643022" y="0"/>
                  </a:moveTo>
                  <a:lnTo>
                    <a:pt x="643141" y="173"/>
                  </a:lnTo>
                  <a:lnTo>
                    <a:pt x="645307" y="6081"/>
                  </a:lnTo>
                  <a:lnTo>
                    <a:pt x="646029" y="11989"/>
                  </a:lnTo>
                  <a:lnTo>
                    <a:pt x="646029" y="19867"/>
                  </a:lnTo>
                  <a:lnTo>
                    <a:pt x="646029" y="184640"/>
                  </a:lnTo>
                  <a:lnTo>
                    <a:pt x="647474" y="184640"/>
                  </a:lnTo>
                  <a:lnTo>
                    <a:pt x="647474" y="543729"/>
                  </a:lnTo>
                  <a:lnTo>
                    <a:pt x="1227401" y="543729"/>
                  </a:lnTo>
                  <a:lnTo>
                    <a:pt x="1234623" y="543729"/>
                  </a:lnTo>
                  <a:lnTo>
                    <a:pt x="1242567" y="541759"/>
                  </a:lnTo>
                  <a:lnTo>
                    <a:pt x="1248344" y="541103"/>
                  </a:lnTo>
                  <a:lnTo>
                    <a:pt x="1254122" y="537820"/>
                  </a:lnTo>
                  <a:lnTo>
                    <a:pt x="1258455" y="535194"/>
                  </a:lnTo>
                  <a:lnTo>
                    <a:pt x="1261344" y="531912"/>
                  </a:lnTo>
                  <a:lnTo>
                    <a:pt x="1263511" y="527973"/>
                  </a:lnTo>
                  <a:lnTo>
                    <a:pt x="1263954" y="526766"/>
                  </a:lnTo>
                  <a:lnTo>
                    <a:pt x="1264954" y="529494"/>
                  </a:lnTo>
                  <a:lnTo>
                    <a:pt x="1264954" y="534088"/>
                  </a:lnTo>
                  <a:lnTo>
                    <a:pt x="1263510" y="538025"/>
                  </a:lnTo>
                  <a:lnTo>
                    <a:pt x="1261343" y="541962"/>
                  </a:lnTo>
                  <a:lnTo>
                    <a:pt x="1258454" y="545243"/>
                  </a:lnTo>
                  <a:lnTo>
                    <a:pt x="1254121" y="547868"/>
                  </a:lnTo>
                  <a:lnTo>
                    <a:pt x="1248343" y="549836"/>
                  </a:lnTo>
                  <a:lnTo>
                    <a:pt x="1242566" y="551805"/>
                  </a:lnTo>
                  <a:lnTo>
                    <a:pt x="1234622" y="552461"/>
                  </a:lnTo>
                  <a:lnTo>
                    <a:pt x="1227400" y="553774"/>
                  </a:lnTo>
                  <a:lnTo>
                    <a:pt x="647472" y="553774"/>
                  </a:lnTo>
                  <a:lnTo>
                    <a:pt x="647482" y="556334"/>
                  </a:lnTo>
                  <a:lnTo>
                    <a:pt x="322501" y="556334"/>
                  </a:lnTo>
                  <a:lnTo>
                    <a:pt x="322501" y="555021"/>
                  </a:lnTo>
                  <a:lnTo>
                    <a:pt x="32299" y="555021"/>
                  </a:lnTo>
                  <a:lnTo>
                    <a:pt x="23636" y="555021"/>
                  </a:lnTo>
                  <a:lnTo>
                    <a:pt x="14974" y="553053"/>
                  </a:lnTo>
                  <a:lnTo>
                    <a:pt x="8476" y="551084"/>
                  </a:lnTo>
                  <a:lnTo>
                    <a:pt x="2701" y="548459"/>
                  </a:lnTo>
                  <a:lnTo>
                    <a:pt x="0" y="546354"/>
                  </a:lnTo>
                  <a:lnTo>
                    <a:pt x="643022" y="546354"/>
                  </a:lnTo>
                  <a:lnTo>
                    <a:pt x="643022" y="0"/>
                  </a:lnTo>
                  <a:close/>
                </a:path>
              </a:pathLst>
            </a:cu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8932A9E2-7C66-43AB-9792-E7422B04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0633" r="14226" b="76936"/>
            <a:stretch>
              <a:fillRect/>
            </a:stretch>
          </p:blipFill>
          <p:spPr>
            <a:xfrm>
              <a:off x="5977117" y="1748860"/>
              <a:ext cx="331490" cy="130877"/>
            </a:xfrm>
            <a:custGeom>
              <a:avLst/>
              <a:gdLst>
                <a:gd name="connsiteX0" fmla="*/ 148773 w 331490"/>
                <a:gd name="connsiteY0" fmla="*/ 0 h 130877"/>
                <a:gd name="connsiteX1" fmla="*/ 165384 w 331490"/>
                <a:gd name="connsiteY1" fmla="*/ 0 h 130877"/>
                <a:gd name="connsiteX2" fmla="*/ 181994 w 331490"/>
                <a:gd name="connsiteY2" fmla="*/ 0 h 130877"/>
                <a:gd name="connsiteX3" fmla="*/ 198605 w 331490"/>
                <a:gd name="connsiteY3" fmla="*/ 1970 h 130877"/>
                <a:gd name="connsiteX4" fmla="*/ 214493 w 331490"/>
                <a:gd name="connsiteY4" fmla="*/ 5252 h 130877"/>
                <a:gd name="connsiteX5" fmla="*/ 229659 w 331490"/>
                <a:gd name="connsiteY5" fmla="*/ 9191 h 130877"/>
                <a:gd name="connsiteX6" fmla="*/ 244103 w 331490"/>
                <a:gd name="connsiteY6" fmla="*/ 15099 h 130877"/>
                <a:gd name="connsiteX7" fmla="*/ 257825 w 331490"/>
                <a:gd name="connsiteY7" fmla="*/ 21007 h 130877"/>
                <a:gd name="connsiteX8" fmla="*/ 270825 w 331490"/>
                <a:gd name="connsiteY8" fmla="*/ 27572 h 130877"/>
                <a:gd name="connsiteX9" fmla="*/ 282380 w 331490"/>
                <a:gd name="connsiteY9" fmla="*/ 35450 h 130877"/>
                <a:gd name="connsiteX10" fmla="*/ 293213 w 331490"/>
                <a:gd name="connsiteY10" fmla="*/ 44640 h 130877"/>
                <a:gd name="connsiteX11" fmla="*/ 303324 w 331490"/>
                <a:gd name="connsiteY11" fmla="*/ 53174 h 130877"/>
                <a:gd name="connsiteX12" fmla="*/ 310546 w 331490"/>
                <a:gd name="connsiteY12" fmla="*/ 63021 h 130877"/>
                <a:gd name="connsiteX13" fmla="*/ 318490 w 331490"/>
                <a:gd name="connsiteY13" fmla="*/ 73525 h 130877"/>
                <a:gd name="connsiteX14" fmla="*/ 323545 w 331490"/>
                <a:gd name="connsiteY14" fmla="*/ 84685 h 130877"/>
                <a:gd name="connsiteX15" fmla="*/ 327879 w 331490"/>
                <a:gd name="connsiteY15" fmla="*/ 96501 h 130877"/>
                <a:gd name="connsiteX16" fmla="*/ 330045 w 331490"/>
                <a:gd name="connsiteY16" fmla="*/ 108318 h 130877"/>
                <a:gd name="connsiteX17" fmla="*/ 331490 w 331490"/>
                <a:gd name="connsiteY17" fmla="*/ 120791 h 130877"/>
                <a:gd name="connsiteX18" fmla="*/ 330872 w 331490"/>
                <a:gd name="connsiteY18" fmla="*/ 125565 h 130877"/>
                <a:gd name="connsiteX19" fmla="*/ 330045 w 331490"/>
                <a:gd name="connsiteY19" fmla="*/ 118426 h 130877"/>
                <a:gd name="connsiteX20" fmla="*/ 327878 w 331490"/>
                <a:gd name="connsiteY20" fmla="*/ 106615 h 130877"/>
                <a:gd name="connsiteX21" fmla="*/ 323545 w 331490"/>
                <a:gd name="connsiteY21" fmla="*/ 94803 h 130877"/>
                <a:gd name="connsiteX22" fmla="*/ 318489 w 331490"/>
                <a:gd name="connsiteY22" fmla="*/ 83648 h 130877"/>
                <a:gd name="connsiteX23" fmla="*/ 310545 w 331490"/>
                <a:gd name="connsiteY23" fmla="*/ 73149 h 130877"/>
                <a:gd name="connsiteX24" fmla="*/ 303323 w 331490"/>
                <a:gd name="connsiteY24" fmla="*/ 63306 h 130877"/>
                <a:gd name="connsiteX25" fmla="*/ 293212 w 331490"/>
                <a:gd name="connsiteY25" fmla="*/ 53463 h 130877"/>
                <a:gd name="connsiteX26" fmla="*/ 282379 w 331490"/>
                <a:gd name="connsiteY26" fmla="*/ 45589 h 130877"/>
                <a:gd name="connsiteX27" fmla="*/ 270824 w 331490"/>
                <a:gd name="connsiteY27" fmla="*/ 37715 h 130877"/>
                <a:gd name="connsiteX28" fmla="*/ 257824 w 331490"/>
                <a:gd name="connsiteY28" fmla="*/ 31153 h 130877"/>
                <a:gd name="connsiteX29" fmla="*/ 244103 w 331490"/>
                <a:gd name="connsiteY29" fmla="*/ 23935 h 130877"/>
                <a:gd name="connsiteX30" fmla="*/ 229659 w 331490"/>
                <a:gd name="connsiteY30" fmla="*/ 19341 h 130877"/>
                <a:gd name="connsiteX31" fmla="*/ 214492 w 331490"/>
                <a:gd name="connsiteY31" fmla="*/ 15404 h 130877"/>
                <a:gd name="connsiteX32" fmla="*/ 198604 w 331490"/>
                <a:gd name="connsiteY32" fmla="*/ 12123 h 130877"/>
                <a:gd name="connsiteX33" fmla="*/ 181993 w 331490"/>
                <a:gd name="connsiteY33" fmla="*/ 10155 h 130877"/>
                <a:gd name="connsiteX34" fmla="*/ 165383 w 331490"/>
                <a:gd name="connsiteY34" fmla="*/ 10155 h 130877"/>
                <a:gd name="connsiteX35" fmla="*/ 148772 w 331490"/>
                <a:gd name="connsiteY35" fmla="*/ 10155 h 130877"/>
                <a:gd name="connsiteX36" fmla="*/ 131439 w 331490"/>
                <a:gd name="connsiteY36" fmla="*/ 12123 h 130877"/>
                <a:gd name="connsiteX37" fmla="*/ 116273 w 331490"/>
                <a:gd name="connsiteY37" fmla="*/ 15404 h 130877"/>
                <a:gd name="connsiteX38" fmla="*/ 101107 w 331490"/>
                <a:gd name="connsiteY38" fmla="*/ 19341 h 130877"/>
                <a:gd name="connsiteX39" fmla="*/ 85941 w 331490"/>
                <a:gd name="connsiteY39" fmla="*/ 23935 h 130877"/>
                <a:gd name="connsiteX40" fmla="*/ 72219 w 331490"/>
                <a:gd name="connsiteY40" fmla="*/ 31153 h 130877"/>
                <a:gd name="connsiteX41" fmla="*/ 60664 w 331490"/>
                <a:gd name="connsiteY41" fmla="*/ 37715 h 130877"/>
                <a:gd name="connsiteX42" fmla="*/ 48386 w 331490"/>
                <a:gd name="connsiteY42" fmla="*/ 45589 h 130877"/>
                <a:gd name="connsiteX43" fmla="*/ 37553 w 331490"/>
                <a:gd name="connsiteY43" fmla="*/ 53463 h 130877"/>
                <a:gd name="connsiteX44" fmla="*/ 28165 w 331490"/>
                <a:gd name="connsiteY44" fmla="*/ 63306 h 130877"/>
                <a:gd name="connsiteX45" fmla="*/ 19498 w 331490"/>
                <a:gd name="connsiteY45" fmla="*/ 73149 h 130877"/>
                <a:gd name="connsiteX46" fmla="*/ 12998 w 331490"/>
                <a:gd name="connsiteY46" fmla="*/ 83648 h 130877"/>
                <a:gd name="connsiteX47" fmla="*/ 7221 w 331490"/>
                <a:gd name="connsiteY47" fmla="*/ 94803 h 130877"/>
                <a:gd name="connsiteX48" fmla="*/ 2888 w 331490"/>
                <a:gd name="connsiteY48" fmla="*/ 106615 h 130877"/>
                <a:gd name="connsiteX49" fmla="*/ 721 w 331490"/>
                <a:gd name="connsiteY49" fmla="*/ 118426 h 130877"/>
                <a:gd name="connsiteX50" fmla="*/ 0 w 331490"/>
                <a:gd name="connsiteY50" fmla="*/ 130877 h 130877"/>
                <a:gd name="connsiteX51" fmla="*/ 0 w 331490"/>
                <a:gd name="connsiteY51" fmla="*/ 120791 h 130877"/>
                <a:gd name="connsiteX52" fmla="*/ 722 w 331490"/>
                <a:gd name="connsiteY52" fmla="*/ 108318 h 130877"/>
                <a:gd name="connsiteX53" fmla="*/ 2889 w 331490"/>
                <a:gd name="connsiteY53" fmla="*/ 96501 h 130877"/>
                <a:gd name="connsiteX54" fmla="*/ 7222 w 331490"/>
                <a:gd name="connsiteY54" fmla="*/ 84685 h 130877"/>
                <a:gd name="connsiteX55" fmla="*/ 12999 w 331490"/>
                <a:gd name="connsiteY55" fmla="*/ 73525 h 130877"/>
                <a:gd name="connsiteX56" fmla="*/ 19499 w 331490"/>
                <a:gd name="connsiteY56" fmla="*/ 63021 h 130877"/>
                <a:gd name="connsiteX57" fmla="*/ 28166 w 331490"/>
                <a:gd name="connsiteY57" fmla="*/ 53174 h 130877"/>
                <a:gd name="connsiteX58" fmla="*/ 37554 w 331490"/>
                <a:gd name="connsiteY58" fmla="*/ 44640 h 130877"/>
                <a:gd name="connsiteX59" fmla="*/ 48387 w 331490"/>
                <a:gd name="connsiteY59" fmla="*/ 35450 h 130877"/>
                <a:gd name="connsiteX60" fmla="*/ 60665 w 331490"/>
                <a:gd name="connsiteY60" fmla="*/ 27572 h 130877"/>
                <a:gd name="connsiteX61" fmla="*/ 72220 w 331490"/>
                <a:gd name="connsiteY61" fmla="*/ 21007 h 130877"/>
                <a:gd name="connsiteX62" fmla="*/ 85942 w 331490"/>
                <a:gd name="connsiteY62" fmla="*/ 15099 h 130877"/>
                <a:gd name="connsiteX63" fmla="*/ 101108 w 331490"/>
                <a:gd name="connsiteY63" fmla="*/ 9191 h 130877"/>
                <a:gd name="connsiteX64" fmla="*/ 116274 w 331490"/>
                <a:gd name="connsiteY64" fmla="*/ 5252 h 130877"/>
                <a:gd name="connsiteX65" fmla="*/ 131440 w 331490"/>
                <a:gd name="connsiteY65" fmla="*/ 1970 h 130877"/>
                <a:gd name="connsiteX66" fmla="*/ 148773 w 331490"/>
                <a:gd name="connsiteY66" fmla="*/ 0 h 1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1490" h="130877">
                  <a:moveTo>
                    <a:pt x="148773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70"/>
                  </a:lnTo>
                  <a:lnTo>
                    <a:pt x="214493" y="5252"/>
                  </a:lnTo>
                  <a:lnTo>
                    <a:pt x="229659" y="9191"/>
                  </a:lnTo>
                  <a:lnTo>
                    <a:pt x="244103" y="15099"/>
                  </a:lnTo>
                  <a:lnTo>
                    <a:pt x="257825" y="21007"/>
                  </a:lnTo>
                  <a:lnTo>
                    <a:pt x="270825" y="27572"/>
                  </a:lnTo>
                  <a:lnTo>
                    <a:pt x="282380" y="35450"/>
                  </a:lnTo>
                  <a:lnTo>
                    <a:pt x="293213" y="44640"/>
                  </a:lnTo>
                  <a:lnTo>
                    <a:pt x="303324" y="53174"/>
                  </a:lnTo>
                  <a:lnTo>
                    <a:pt x="310546" y="63021"/>
                  </a:lnTo>
                  <a:lnTo>
                    <a:pt x="318490" y="73525"/>
                  </a:lnTo>
                  <a:lnTo>
                    <a:pt x="323545" y="84685"/>
                  </a:lnTo>
                  <a:lnTo>
                    <a:pt x="327879" y="96501"/>
                  </a:lnTo>
                  <a:lnTo>
                    <a:pt x="330045" y="108318"/>
                  </a:lnTo>
                  <a:lnTo>
                    <a:pt x="331490" y="120791"/>
                  </a:lnTo>
                  <a:lnTo>
                    <a:pt x="330872" y="125565"/>
                  </a:lnTo>
                  <a:lnTo>
                    <a:pt x="330045" y="118426"/>
                  </a:lnTo>
                  <a:lnTo>
                    <a:pt x="327878" y="106615"/>
                  </a:lnTo>
                  <a:lnTo>
                    <a:pt x="323545" y="94803"/>
                  </a:lnTo>
                  <a:lnTo>
                    <a:pt x="318489" y="83648"/>
                  </a:lnTo>
                  <a:lnTo>
                    <a:pt x="310545" y="73149"/>
                  </a:lnTo>
                  <a:lnTo>
                    <a:pt x="303323" y="63306"/>
                  </a:lnTo>
                  <a:lnTo>
                    <a:pt x="293212" y="53463"/>
                  </a:lnTo>
                  <a:lnTo>
                    <a:pt x="282379" y="45589"/>
                  </a:lnTo>
                  <a:lnTo>
                    <a:pt x="270824" y="37715"/>
                  </a:lnTo>
                  <a:lnTo>
                    <a:pt x="257824" y="31153"/>
                  </a:lnTo>
                  <a:lnTo>
                    <a:pt x="244103" y="23935"/>
                  </a:lnTo>
                  <a:lnTo>
                    <a:pt x="229659" y="19341"/>
                  </a:lnTo>
                  <a:lnTo>
                    <a:pt x="214492" y="15404"/>
                  </a:lnTo>
                  <a:lnTo>
                    <a:pt x="198604" y="12123"/>
                  </a:lnTo>
                  <a:lnTo>
                    <a:pt x="181993" y="10155"/>
                  </a:lnTo>
                  <a:lnTo>
                    <a:pt x="165383" y="10155"/>
                  </a:lnTo>
                  <a:lnTo>
                    <a:pt x="148772" y="10155"/>
                  </a:lnTo>
                  <a:lnTo>
                    <a:pt x="131439" y="12123"/>
                  </a:lnTo>
                  <a:lnTo>
                    <a:pt x="116273" y="15404"/>
                  </a:lnTo>
                  <a:lnTo>
                    <a:pt x="101107" y="19341"/>
                  </a:lnTo>
                  <a:lnTo>
                    <a:pt x="85941" y="23935"/>
                  </a:lnTo>
                  <a:lnTo>
                    <a:pt x="72219" y="31153"/>
                  </a:lnTo>
                  <a:lnTo>
                    <a:pt x="60664" y="37715"/>
                  </a:lnTo>
                  <a:lnTo>
                    <a:pt x="48386" y="45589"/>
                  </a:lnTo>
                  <a:lnTo>
                    <a:pt x="37553" y="53463"/>
                  </a:lnTo>
                  <a:lnTo>
                    <a:pt x="28165" y="63306"/>
                  </a:lnTo>
                  <a:lnTo>
                    <a:pt x="19498" y="73149"/>
                  </a:lnTo>
                  <a:lnTo>
                    <a:pt x="12998" y="83648"/>
                  </a:lnTo>
                  <a:lnTo>
                    <a:pt x="7221" y="94803"/>
                  </a:lnTo>
                  <a:lnTo>
                    <a:pt x="2888" y="106615"/>
                  </a:lnTo>
                  <a:lnTo>
                    <a:pt x="721" y="118426"/>
                  </a:lnTo>
                  <a:lnTo>
                    <a:pt x="0" y="130877"/>
                  </a:lnTo>
                  <a:lnTo>
                    <a:pt x="0" y="120791"/>
                  </a:lnTo>
                  <a:lnTo>
                    <a:pt x="722" y="108318"/>
                  </a:lnTo>
                  <a:lnTo>
                    <a:pt x="2889" y="96501"/>
                  </a:lnTo>
                  <a:lnTo>
                    <a:pt x="7222" y="84685"/>
                  </a:lnTo>
                  <a:lnTo>
                    <a:pt x="12999" y="73525"/>
                  </a:lnTo>
                  <a:lnTo>
                    <a:pt x="19499" y="63021"/>
                  </a:lnTo>
                  <a:lnTo>
                    <a:pt x="28166" y="53174"/>
                  </a:lnTo>
                  <a:lnTo>
                    <a:pt x="37554" y="44640"/>
                  </a:lnTo>
                  <a:lnTo>
                    <a:pt x="48387" y="35450"/>
                  </a:lnTo>
                  <a:lnTo>
                    <a:pt x="60665" y="27572"/>
                  </a:lnTo>
                  <a:lnTo>
                    <a:pt x="72220" y="21007"/>
                  </a:lnTo>
                  <a:lnTo>
                    <a:pt x="85942" y="15099"/>
                  </a:lnTo>
                  <a:lnTo>
                    <a:pt x="101108" y="9191"/>
                  </a:lnTo>
                  <a:lnTo>
                    <a:pt x="116274" y="5252"/>
                  </a:lnTo>
                  <a:lnTo>
                    <a:pt x="131440" y="1970"/>
                  </a:lnTo>
                  <a:lnTo>
                    <a:pt x="148773" y="0"/>
                  </a:lnTo>
                  <a:close/>
                </a:path>
              </a:pathLst>
            </a:cu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B76B4242-1DF4-4DED-B4FA-C06D178C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1" t="20813" r="48838" b="63787"/>
            <a:stretch>
              <a:fillRect/>
            </a:stretch>
          </p:blipFill>
          <p:spPr>
            <a:xfrm>
              <a:off x="3398981" y="1758580"/>
              <a:ext cx="1360579" cy="829001"/>
            </a:xfrm>
            <a:custGeom>
              <a:avLst/>
              <a:gdLst>
                <a:gd name="connsiteX0" fmla="*/ 1290652 w 1360579"/>
                <a:gd name="connsiteY0" fmla="*/ 0 h 829001"/>
                <a:gd name="connsiteX1" fmla="*/ 1306533 w 1360579"/>
                <a:gd name="connsiteY1" fmla="*/ 0 h 829001"/>
                <a:gd name="connsiteX2" fmla="*/ 1323859 w 1360579"/>
                <a:gd name="connsiteY2" fmla="*/ 0 h 829001"/>
                <a:gd name="connsiteX3" fmla="*/ 1340462 w 1360579"/>
                <a:gd name="connsiteY3" fmla="*/ 1970 h 829001"/>
                <a:gd name="connsiteX4" fmla="*/ 1356344 w 1360579"/>
                <a:gd name="connsiteY4" fmla="*/ 4598 h 829001"/>
                <a:gd name="connsiteX5" fmla="*/ 1360579 w 1360579"/>
                <a:gd name="connsiteY5" fmla="*/ 6066 h 829001"/>
                <a:gd name="connsiteX6" fmla="*/ 1349848 w 1360579"/>
                <a:gd name="connsiteY6" fmla="*/ 4292 h 829001"/>
                <a:gd name="connsiteX7" fmla="*/ 1333244 w 1360579"/>
                <a:gd name="connsiteY7" fmla="*/ 2979 h 829001"/>
                <a:gd name="connsiteX8" fmla="*/ 1315919 w 1360579"/>
                <a:gd name="connsiteY8" fmla="*/ 2323 h 829001"/>
                <a:gd name="connsiteX9" fmla="*/ 1300037 w 1360579"/>
                <a:gd name="connsiteY9" fmla="*/ 2979 h 829001"/>
                <a:gd name="connsiteX10" fmla="*/ 1282712 w 1360579"/>
                <a:gd name="connsiteY10" fmla="*/ 4292 h 829001"/>
                <a:gd name="connsiteX11" fmla="*/ 1267552 w 1360579"/>
                <a:gd name="connsiteY11" fmla="*/ 6917 h 829001"/>
                <a:gd name="connsiteX12" fmla="*/ 1252392 w 1360579"/>
                <a:gd name="connsiteY12" fmla="*/ 12167 h 829001"/>
                <a:gd name="connsiteX13" fmla="*/ 1237232 w 1360579"/>
                <a:gd name="connsiteY13" fmla="*/ 16760 h 829001"/>
                <a:gd name="connsiteX14" fmla="*/ 1224238 w 1360579"/>
                <a:gd name="connsiteY14" fmla="*/ 22666 h 829001"/>
                <a:gd name="connsiteX15" fmla="*/ 1211244 w 1360579"/>
                <a:gd name="connsiteY15" fmla="*/ 29885 h 829001"/>
                <a:gd name="connsiteX16" fmla="*/ 1199694 w 1360579"/>
                <a:gd name="connsiteY16" fmla="*/ 37760 h 829001"/>
                <a:gd name="connsiteX17" fmla="*/ 1188865 w 1360579"/>
                <a:gd name="connsiteY17" fmla="*/ 46291 h 829001"/>
                <a:gd name="connsiteX18" fmla="*/ 1178759 w 1360579"/>
                <a:gd name="connsiteY18" fmla="*/ 55478 h 829001"/>
                <a:gd name="connsiteX19" fmla="*/ 1170818 w 1360579"/>
                <a:gd name="connsiteY19" fmla="*/ 64665 h 829001"/>
                <a:gd name="connsiteX20" fmla="*/ 1164321 w 1360579"/>
                <a:gd name="connsiteY20" fmla="*/ 75821 h 829001"/>
                <a:gd name="connsiteX21" fmla="*/ 1158545 w 1360579"/>
                <a:gd name="connsiteY21" fmla="*/ 86321 h 829001"/>
                <a:gd name="connsiteX22" fmla="*/ 1154214 w 1360579"/>
                <a:gd name="connsiteY22" fmla="*/ 98133 h 829001"/>
                <a:gd name="connsiteX23" fmla="*/ 1152048 w 1360579"/>
                <a:gd name="connsiteY23" fmla="*/ 111258 h 829001"/>
                <a:gd name="connsiteX24" fmla="*/ 1151326 w 1360579"/>
                <a:gd name="connsiteY24" fmla="*/ 123070 h 829001"/>
                <a:gd name="connsiteX25" fmla="*/ 1152048 w 1360579"/>
                <a:gd name="connsiteY25" fmla="*/ 133569 h 829001"/>
                <a:gd name="connsiteX26" fmla="*/ 1153492 w 1360579"/>
                <a:gd name="connsiteY26" fmla="*/ 143413 h 829001"/>
                <a:gd name="connsiteX27" fmla="*/ 1156380 w 1360579"/>
                <a:gd name="connsiteY27" fmla="*/ 153256 h 829001"/>
                <a:gd name="connsiteX28" fmla="*/ 1159989 w 1360579"/>
                <a:gd name="connsiteY28" fmla="*/ 161131 h 829001"/>
                <a:gd name="connsiteX29" fmla="*/ 1164321 w 1360579"/>
                <a:gd name="connsiteY29" fmla="*/ 169006 h 829001"/>
                <a:gd name="connsiteX30" fmla="*/ 1169374 w 1360579"/>
                <a:gd name="connsiteY30" fmla="*/ 175568 h 829001"/>
                <a:gd name="connsiteX31" fmla="*/ 1175149 w 1360579"/>
                <a:gd name="connsiteY31" fmla="*/ 181474 h 829001"/>
                <a:gd name="connsiteX32" fmla="*/ 1180202 w 1360579"/>
                <a:gd name="connsiteY32" fmla="*/ 187380 h 829001"/>
                <a:gd name="connsiteX33" fmla="*/ 1191031 w 1360579"/>
                <a:gd name="connsiteY33" fmla="*/ 196568 h 829001"/>
                <a:gd name="connsiteX34" fmla="*/ 1199694 w 1360579"/>
                <a:gd name="connsiteY34" fmla="*/ 203130 h 829001"/>
                <a:gd name="connsiteX35" fmla="*/ 1209078 w 1360579"/>
                <a:gd name="connsiteY35" fmla="*/ 208380 h 829001"/>
                <a:gd name="connsiteX36" fmla="*/ 1219185 w 1360579"/>
                <a:gd name="connsiteY36" fmla="*/ 212974 h 829001"/>
                <a:gd name="connsiteX37" fmla="*/ 1227847 w 1360579"/>
                <a:gd name="connsiteY37" fmla="*/ 218880 h 829001"/>
                <a:gd name="connsiteX38" fmla="*/ 1234345 w 1360579"/>
                <a:gd name="connsiteY38" fmla="*/ 226098 h 829001"/>
                <a:gd name="connsiteX39" fmla="*/ 1237232 w 1360579"/>
                <a:gd name="connsiteY39" fmla="*/ 232004 h 829001"/>
                <a:gd name="connsiteX40" fmla="*/ 1238676 w 1360579"/>
                <a:gd name="connsiteY40" fmla="*/ 238567 h 829001"/>
                <a:gd name="connsiteX41" fmla="*/ 1237232 w 1360579"/>
                <a:gd name="connsiteY41" fmla="*/ 244473 h 829001"/>
                <a:gd name="connsiteX42" fmla="*/ 1235066 w 1360579"/>
                <a:gd name="connsiteY42" fmla="*/ 250379 h 829001"/>
                <a:gd name="connsiteX43" fmla="*/ 1230013 w 1360579"/>
                <a:gd name="connsiteY43" fmla="*/ 254316 h 829001"/>
                <a:gd name="connsiteX44" fmla="*/ 1224238 w 1360579"/>
                <a:gd name="connsiteY44" fmla="*/ 256941 h 829001"/>
                <a:gd name="connsiteX45" fmla="*/ 1217741 w 1360579"/>
                <a:gd name="connsiteY45" fmla="*/ 258910 h 829001"/>
                <a:gd name="connsiteX46" fmla="*/ 1209078 w 1360579"/>
                <a:gd name="connsiteY46" fmla="*/ 260878 h 829001"/>
                <a:gd name="connsiteX47" fmla="*/ 1200415 w 1360579"/>
                <a:gd name="connsiteY47" fmla="*/ 260878 h 829001"/>
                <a:gd name="connsiteX48" fmla="*/ 1019219 w 1360579"/>
                <a:gd name="connsiteY48" fmla="*/ 260878 h 829001"/>
                <a:gd name="connsiteX49" fmla="*/ 1019219 w 1360579"/>
                <a:gd name="connsiteY49" fmla="*/ 262191 h 829001"/>
                <a:gd name="connsiteX50" fmla="*/ 624342 w 1360579"/>
                <a:gd name="connsiteY50" fmla="*/ 262191 h 829001"/>
                <a:gd name="connsiteX51" fmla="*/ 624342 w 1360579"/>
                <a:gd name="connsiteY51" fmla="*/ 789145 h 829001"/>
                <a:gd name="connsiteX52" fmla="*/ 624342 w 1360579"/>
                <a:gd name="connsiteY52" fmla="*/ 795707 h 829001"/>
                <a:gd name="connsiteX53" fmla="*/ 626508 w 1360579"/>
                <a:gd name="connsiteY53" fmla="*/ 802926 h 829001"/>
                <a:gd name="connsiteX54" fmla="*/ 627952 w 1360579"/>
                <a:gd name="connsiteY54" fmla="*/ 808832 h 829001"/>
                <a:gd name="connsiteX55" fmla="*/ 630839 w 1360579"/>
                <a:gd name="connsiteY55" fmla="*/ 813426 h 829001"/>
                <a:gd name="connsiteX56" fmla="*/ 634449 w 1360579"/>
                <a:gd name="connsiteY56" fmla="*/ 817363 h 829001"/>
                <a:gd name="connsiteX57" fmla="*/ 637336 w 1360579"/>
                <a:gd name="connsiteY57" fmla="*/ 819988 h 829001"/>
                <a:gd name="connsiteX58" fmla="*/ 641668 w 1360579"/>
                <a:gd name="connsiteY58" fmla="*/ 821957 h 829001"/>
                <a:gd name="connsiteX59" fmla="*/ 645999 w 1360579"/>
                <a:gd name="connsiteY59" fmla="*/ 823269 h 829001"/>
                <a:gd name="connsiteX60" fmla="*/ 650330 w 1360579"/>
                <a:gd name="connsiteY60" fmla="*/ 823269 h 829001"/>
                <a:gd name="connsiteX61" fmla="*/ 655384 w 1360579"/>
                <a:gd name="connsiteY61" fmla="*/ 821957 h 829001"/>
                <a:gd name="connsiteX62" fmla="*/ 659715 w 1360579"/>
                <a:gd name="connsiteY62" fmla="*/ 819988 h 829001"/>
                <a:gd name="connsiteX63" fmla="*/ 662140 w 1360579"/>
                <a:gd name="connsiteY63" fmla="*/ 818886 h 829001"/>
                <a:gd name="connsiteX64" fmla="*/ 661879 w 1360579"/>
                <a:gd name="connsiteY64" fmla="*/ 819162 h 829001"/>
                <a:gd name="connsiteX65" fmla="*/ 657548 w 1360579"/>
                <a:gd name="connsiteY65" fmla="*/ 823097 h 829001"/>
                <a:gd name="connsiteX66" fmla="*/ 652495 w 1360579"/>
                <a:gd name="connsiteY66" fmla="*/ 826377 h 829001"/>
                <a:gd name="connsiteX67" fmla="*/ 648163 w 1360579"/>
                <a:gd name="connsiteY67" fmla="*/ 828345 h 829001"/>
                <a:gd name="connsiteX68" fmla="*/ 642388 w 1360579"/>
                <a:gd name="connsiteY68" fmla="*/ 829001 h 829001"/>
                <a:gd name="connsiteX69" fmla="*/ 638057 w 1360579"/>
                <a:gd name="connsiteY69" fmla="*/ 829001 h 829001"/>
                <a:gd name="connsiteX70" fmla="*/ 633725 w 1360579"/>
                <a:gd name="connsiteY70" fmla="*/ 828345 h 829001"/>
                <a:gd name="connsiteX71" fmla="*/ 629394 w 1360579"/>
                <a:gd name="connsiteY71" fmla="*/ 826377 h 829001"/>
                <a:gd name="connsiteX72" fmla="*/ 626506 w 1360579"/>
                <a:gd name="connsiteY72" fmla="*/ 823097 h 829001"/>
                <a:gd name="connsiteX73" fmla="*/ 622897 w 1360579"/>
                <a:gd name="connsiteY73" fmla="*/ 819162 h 829001"/>
                <a:gd name="connsiteX74" fmla="*/ 620009 w 1360579"/>
                <a:gd name="connsiteY74" fmla="*/ 814571 h 829001"/>
                <a:gd name="connsiteX75" fmla="*/ 617844 w 1360579"/>
                <a:gd name="connsiteY75" fmla="*/ 808667 h 829001"/>
                <a:gd name="connsiteX76" fmla="*/ 616400 w 1360579"/>
                <a:gd name="connsiteY76" fmla="*/ 802108 h 829001"/>
                <a:gd name="connsiteX77" fmla="*/ 616400 w 1360579"/>
                <a:gd name="connsiteY77" fmla="*/ 794237 h 829001"/>
                <a:gd name="connsiteX78" fmla="*/ 616400 w 1360579"/>
                <a:gd name="connsiteY78" fmla="*/ 268193 h 829001"/>
                <a:gd name="connsiteX79" fmla="*/ 9285 w 1360579"/>
                <a:gd name="connsiteY79" fmla="*/ 268193 h 829001"/>
                <a:gd name="connsiteX80" fmla="*/ 3510 w 1360579"/>
                <a:gd name="connsiteY80" fmla="*/ 273440 h 829001"/>
                <a:gd name="connsiteX81" fmla="*/ 623 w 1360579"/>
                <a:gd name="connsiteY81" fmla="*/ 278031 h 829001"/>
                <a:gd name="connsiteX82" fmla="*/ 420 w 1360579"/>
                <a:gd name="connsiteY82" fmla="*/ 278860 h 829001"/>
                <a:gd name="connsiteX83" fmla="*/ 0 w 1360579"/>
                <a:gd name="connsiteY83" fmla="*/ 277714 h 829001"/>
                <a:gd name="connsiteX84" fmla="*/ 0 w 1360579"/>
                <a:gd name="connsiteY84" fmla="*/ 272460 h 829001"/>
                <a:gd name="connsiteX85" fmla="*/ 1446 w 1360579"/>
                <a:gd name="connsiteY85" fmla="*/ 268520 h 829001"/>
                <a:gd name="connsiteX86" fmla="*/ 3614 w 1360579"/>
                <a:gd name="connsiteY86" fmla="*/ 265893 h 829001"/>
                <a:gd name="connsiteX87" fmla="*/ 6504 w 1360579"/>
                <a:gd name="connsiteY87" fmla="*/ 261952 h 829001"/>
                <a:gd name="connsiteX88" fmla="*/ 10840 w 1360579"/>
                <a:gd name="connsiteY88" fmla="*/ 258669 h 829001"/>
                <a:gd name="connsiteX89" fmla="*/ 16621 w 1360579"/>
                <a:gd name="connsiteY89" fmla="*/ 256698 h 829001"/>
                <a:gd name="connsiteX90" fmla="*/ 23124 w 1360579"/>
                <a:gd name="connsiteY90" fmla="*/ 254728 h 829001"/>
                <a:gd name="connsiteX91" fmla="*/ 30351 w 1360579"/>
                <a:gd name="connsiteY91" fmla="*/ 254071 h 829001"/>
                <a:gd name="connsiteX92" fmla="*/ 39022 w 1360579"/>
                <a:gd name="connsiteY92" fmla="*/ 252758 h 829001"/>
                <a:gd name="connsiteX93" fmla="*/ 220402 w 1360579"/>
                <a:gd name="connsiteY93" fmla="*/ 252758 h 829001"/>
                <a:gd name="connsiteX94" fmla="*/ 220402 w 1360579"/>
                <a:gd name="connsiteY94" fmla="*/ 252101 h 829001"/>
                <a:gd name="connsiteX95" fmla="*/ 612791 w 1360579"/>
                <a:gd name="connsiteY95" fmla="*/ 252101 h 829001"/>
                <a:gd name="connsiteX96" fmla="*/ 612791 w 1360579"/>
                <a:gd name="connsiteY96" fmla="*/ 252211 h 829001"/>
                <a:gd name="connsiteX97" fmla="*/ 1219184 w 1360579"/>
                <a:gd name="connsiteY97" fmla="*/ 252211 h 829001"/>
                <a:gd name="connsiteX98" fmla="*/ 1224959 w 1360579"/>
                <a:gd name="connsiteY98" fmla="*/ 247613 h 829001"/>
                <a:gd name="connsiteX99" fmla="*/ 1227847 w 1360579"/>
                <a:gd name="connsiteY99" fmla="*/ 242359 h 829001"/>
                <a:gd name="connsiteX100" fmla="*/ 1229290 w 1360579"/>
                <a:gd name="connsiteY100" fmla="*/ 236448 h 829001"/>
                <a:gd name="connsiteX101" fmla="*/ 1227847 w 1360579"/>
                <a:gd name="connsiteY101" fmla="*/ 229880 h 829001"/>
                <a:gd name="connsiteX102" fmla="*/ 1223515 w 1360579"/>
                <a:gd name="connsiteY102" fmla="*/ 223969 h 829001"/>
                <a:gd name="connsiteX103" fmla="*/ 1218462 w 1360579"/>
                <a:gd name="connsiteY103" fmla="*/ 216744 h 829001"/>
                <a:gd name="connsiteX104" fmla="*/ 1209799 w 1360579"/>
                <a:gd name="connsiteY104" fmla="*/ 210833 h 829001"/>
                <a:gd name="connsiteX105" fmla="*/ 1198971 w 1360579"/>
                <a:gd name="connsiteY105" fmla="*/ 206235 h 829001"/>
                <a:gd name="connsiteX106" fmla="*/ 1190308 w 1360579"/>
                <a:gd name="connsiteY106" fmla="*/ 200981 h 829001"/>
                <a:gd name="connsiteX107" fmla="*/ 1180201 w 1360579"/>
                <a:gd name="connsiteY107" fmla="*/ 194413 h 829001"/>
                <a:gd name="connsiteX108" fmla="*/ 1170817 w 1360579"/>
                <a:gd name="connsiteY108" fmla="*/ 185217 h 829001"/>
                <a:gd name="connsiteX109" fmla="*/ 1165764 w 1360579"/>
                <a:gd name="connsiteY109" fmla="*/ 179306 h 829001"/>
                <a:gd name="connsiteX110" fmla="*/ 1159988 w 1360579"/>
                <a:gd name="connsiteY110" fmla="*/ 173395 h 829001"/>
                <a:gd name="connsiteX111" fmla="*/ 1154935 w 1360579"/>
                <a:gd name="connsiteY111" fmla="*/ 166827 h 829001"/>
                <a:gd name="connsiteX112" fmla="*/ 1150604 w 1360579"/>
                <a:gd name="connsiteY112" fmla="*/ 158945 h 829001"/>
                <a:gd name="connsiteX113" fmla="*/ 1146994 w 1360579"/>
                <a:gd name="connsiteY113" fmla="*/ 151064 h 829001"/>
                <a:gd name="connsiteX114" fmla="*/ 1144107 w 1360579"/>
                <a:gd name="connsiteY114" fmla="*/ 141212 h 829001"/>
                <a:gd name="connsiteX115" fmla="*/ 1141941 w 1360579"/>
                <a:gd name="connsiteY115" fmla="*/ 131360 h 829001"/>
                <a:gd name="connsiteX116" fmla="*/ 1141941 w 1360579"/>
                <a:gd name="connsiteY116" fmla="*/ 120851 h 829001"/>
                <a:gd name="connsiteX117" fmla="*/ 1142663 w 1360579"/>
                <a:gd name="connsiteY117" fmla="*/ 107715 h 829001"/>
                <a:gd name="connsiteX118" fmla="*/ 1144829 w 1360579"/>
                <a:gd name="connsiteY118" fmla="*/ 95893 h 829001"/>
                <a:gd name="connsiteX119" fmla="*/ 1149160 w 1360579"/>
                <a:gd name="connsiteY119" fmla="*/ 84070 h 829001"/>
                <a:gd name="connsiteX120" fmla="*/ 1154935 w 1360579"/>
                <a:gd name="connsiteY120" fmla="*/ 73561 h 829001"/>
                <a:gd name="connsiteX121" fmla="*/ 1161432 w 1360579"/>
                <a:gd name="connsiteY121" fmla="*/ 62396 h 829001"/>
                <a:gd name="connsiteX122" fmla="*/ 1169373 w 1360579"/>
                <a:gd name="connsiteY122" fmla="*/ 53201 h 829001"/>
                <a:gd name="connsiteX123" fmla="*/ 1179480 w 1360579"/>
                <a:gd name="connsiteY123" fmla="*/ 44005 h 829001"/>
                <a:gd name="connsiteX124" fmla="*/ 1190308 w 1360579"/>
                <a:gd name="connsiteY124" fmla="*/ 35467 h 829001"/>
                <a:gd name="connsiteX125" fmla="*/ 1201858 w 1360579"/>
                <a:gd name="connsiteY125" fmla="*/ 27585 h 829001"/>
                <a:gd name="connsiteX126" fmla="*/ 1214131 w 1360579"/>
                <a:gd name="connsiteY126" fmla="*/ 20361 h 829001"/>
                <a:gd name="connsiteX127" fmla="*/ 1227847 w 1360579"/>
                <a:gd name="connsiteY127" fmla="*/ 14449 h 829001"/>
                <a:gd name="connsiteX128" fmla="*/ 1242285 w 1360579"/>
                <a:gd name="connsiteY128" fmla="*/ 9852 h 829001"/>
                <a:gd name="connsiteX129" fmla="*/ 1258166 w 1360579"/>
                <a:gd name="connsiteY129" fmla="*/ 4598 h 829001"/>
                <a:gd name="connsiteX130" fmla="*/ 1273326 w 1360579"/>
                <a:gd name="connsiteY130" fmla="*/ 1970 h 829001"/>
                <a:gd name="connsiteX131" fmla="*/ 1290652 w 1360579"/>
                <a:gd name="connsiteY131" fmla="*/ 0 h 82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0579" h="829001">
                  <a:moveTo>
                    <a:pt x="1290652" y="0"/>
                  </a:moveTo>
                  <a:lnTo>
                    <a:pt x="1306533" y="0"/>
                  </a:lnTo>
                  <a:lnTo>
                    <a:pt x="1323859" y="0"/>
                  </a:lnTo>
                  <a:lnTo>
                    <a:pt x="1340462" y="1970"/>
                  </a:lnTo>
                  <a:lnTo>
                    <a:pt x="1356344" y="4598"/>
                  </a:lnTo>
                  <a:lnTo>
                    <a:pt x="1360579" y="6066"/>
                  </a:lnTo>
                  <a:lnTo>
                    <a:pt x="1349848" y="4292"/>
                  </a:lnTo>
                  <a:lnTo>
                    <a:pt x="1333244" y="2979"/>
                  </a:lnTo>
                  <a:lnTo>
                    <a:pt x="1315919" y="2323"/>
                  </a:lnTo>
                  <a:lnTo>
                    <a:pt x="1300037" y="2979"/>
                  </a:lnTo>
                  <a:lnTo>
                    <a:pt x="1282712" y="4292"/>
                  </a:lnTo>
                  <a:lnTo>
                    <a:pt x="1267552" y="6917"/>
                  </a:lnTo>
                  <a:lnTo>
                    <a:pt x="1252392" y="12167"/>
                  </a:lnTo>
                  <a:lnTo>
                    <a:pt x="1237232" y="16760"/>
                  </a:lnTo>
                  <a:lnTo>
                    <a:pt x="1224238" y="22666"/>
                  </a:lnTo>
                  <a:lnTo>
                    <a:pt x="1211244" y="29885"/>
                  </a:lnTo>
                  <a:lnTo>
                    <a:pt x="1199694" y="37760"/>
                  </a:lnTo>
                  <a:lnTo>
                    <a:pt x="1188865" y="46291"/>
                  </a:lnTo>
                  <a:lnTo>
                    <a:pt x="1178759" y="55478"/>
                  </a:lnTo>
                  <a:lnTo>
                    <a:pt x="1170818" y="64665"/>
                  </a:lnTo>
                  <a:lnTo>
                    <a:pt x="1164321" y="75821"/>
                  </a:lnTo>
                  <a:lnTo>
                    <a:pt x="1158545" y="86321"/>
                  </a:lnTo>
                  <a:lnTo>
                    <a:pt x="1154214" y="98133"/>
                  </a:lnTo>
                  <a:lnTo>
                    <a:pt x="1152048" y="111258"/>
                  </a:lnTo>
                  <a:lnTo>
                    <a:pt x="1151326" y="123070"/>
                  </a:lnTo>
                  <a:lnTo>
                    <a:pt x="1152048" y="133569"/>
                  </a:lnTo>
                  <a:lnTo>
                    <a:pt x="1153492" y="143413"/>
                  </a:lnTo>
                  <a:lnTo>
                    <a:pt x="1156380" y="153256"/>
                  </a:lnTo>
                  <a:lnTo>
                    <a:pt x="1159989" y="161131"/>
                  </a:lnTo>
                  <a:lnTo>
                    <a:pt x="1164321" y="169006"/>
                  </a:lnTo>
                  <a:lnTo>
                    <a:pt x="1169374" y="175568"/>
                  </a:lnTo>
                  <a:lnTo>
                    <a:pt x="1175149" y="181474"/>
                  </a:lnTo>
                  <a:lnTo>
                    <a:pt x="1180202" y="187380"/>
                  </a:lnTo>
                  <a:lnTo>
                    <a:pt x="1191031" y="196568"/>
                  </a:lnTo>
                  <a:lnTo>
                    <a:pt x="1199694" y="203130"/>
                  </a:lnTo>
                  <a:lnTo>
                    <a:pt x="1209078" y="208380"/>
                  </a:lnTo>
                  <a:lnTo>
                    <a:pt x="1219185" y="212974"/>
                  </a:lnTo>
                  <a:lnTo>
                    <a:pt x="1227847" y="218880"/>
                  </a:lnTo>
                  <a:lnTo>
                    <a:pt x="1234345" y="226098"/>
                  </a:lnTo>
                  <a:lnTo>
                    <a:pt x="1237232" y="232004"/>
                  </a:lnTo>
                  <a:lnTo>
                    <a:pt x="1238676" y="238567"/>
                  </a:lnTo>
                  <a:lnTo>
                    <a:pt x="1237232" y="244473"/>
                  </a:lnTo>
                  <a:lnTo>
                    <a:pt x="1235066" y="250379"/>
                  </a:lnTo>
                  <a:lnTo>
                    <a:pt x="1230013" y="254316"/>
                  </a:lnTo>
                  <a:lnTo>
                    <a:pt x="1224238" y="256941"/>
                  </a:lnTo>
                  <a:lnTo>
                    <a:pt x="1217741" y="258910"/>
                  </a:lnTo>
                  <a:lnTo>
                    <a:pt x="1209078" y="260878"/>
                  </a:lnTo>
                  <a:lnTo>
                    <a:pt x="1200415" y="260878"/>
                  </a:lnTo>
                  <a:lnTo>
                    <a:pt x="1019219" y="260878"/>
                  </a:lnTo>
                  <a:lnTo>
                    <a:pt x="1019219" y="262191"/>
                  </a:lnTo>
                  <a:lnTo>
                    <a:pt x="624342" y="262191"/>
                  </a:lnTo>
                  <a:lnTo>
                    <a:pt x="624342" y="789145"/>
                  </a:lnTo>
                  <a:lnTo>
                    <a:pt x="624342" y="795707"/>
                  </a:lnTo>
                  <a:lnTo>
                    <a:pt x="626508" y="802926"/>
                  </a:lnTo>
                  <a:lnTo>
                    <a:pt x="627952" y="808832"/>
                  </a:lnTo>
                  <a:lnTo>
                    <a:pt x="630839" y="813426"/>
                  </a:lnTo>
                  <a:lnTo>
                    <a:pt x="634449" y="817363"/>
                  </a:lnTo>
                  <a:lnTo>
                    <a:pt x="637336" y="819988"/>
                  </a:lnTo>
                  <a:lnTo>
                    <a:pt x="641668" y="821957"/>
                  </a:lnTo>
                  <a:lnTo>
                    <a:pt x="645999" y="823269"/>
                  </a:lnTo>
                  <a:lnTo>
                    <a:pt x="650330" y="823269"/>
                  </a:lnTo>
                  <a:lnTo>
                    <a:pt x="655384" y="821957"/>
                  </a:lnTo>
                  <a:lnTo>
                    <a:pt x="659715" y="819988"/>
                  </a:lnTo>
                  <a:lnTo>
                    <a:pt x="662140" y="818886"/>
                  </a:lnTo>
                  <a:lnTo>
                    <a:pt x="661879" y="819162"/>
                  </a:lnTo>
                  <a:lnTo>
                    <a:pt x="657548" y="823097"/>
                  </a:lnTo>
                  <a:lnTo>
                    <a:pt x="652495" y="826377"/>
                  </a:lnTo>
                  <a:lnTo>
                    <a:pt x="648163" y="828345"/>
                  </a:lnTo>
                  <a:lnTo>
                    <a:pt x="642388" y="829001"/>
                  </a:lnTo>
                  <a:lnTo>
                    <a:pt x="638057" y="829001"/>
                  </a:lnTo>
                  <a:lnTo>
                    <a:pt x="633725" y="828345"/>
                  </a:lnTo>
                  <a:lnTo>
                    <a:pt x="629394" y="826377"/>
                  </a:lnTo>
                  <a:lnTo>
                    <a:pt x="626506" y="823097"/>
                  </a:lnTo>
                  <a:lnTo>
                    <a:pt x="622897" y="819162"/>
                  </a:lnTo>
                  <a:lnTo>
                    <a:pt x="620009" y="814571"/>
                  </a:lnTo>
                  <a:lnTo>
                    <a:pt x="617844" y="808667"/>
                  </a:lnTo>
                  <a:lnTo>
                    <a:pt x="616400" y="802108"/>
                  </a:lnTo>
                  <a:lnTo>
                    <a:pt x="616400" y="794237"/>
                  </a:lnTo>
                  <a:lnTo>
                    <a:pt x="616400" y="268193"/>
                  </a:lnTo>
                  <a:lnTo>
                    <a:pt x="9285" y="268193"/>
                  </a:lnTo>
                  <a:lnTo>
                    <a:pt x="3510" y="273440"/>
                  </a:lnTo>
                  <a:lnTo>
                    <a:pt x="623" y="278031"/>
                  </a:lnTo>
                  <a:lnTo>
                    <a:pt x="420" y="278860"/>
                  </a:lnTo>
                  <a:lnTo>
                    <a:pt x="0" y="277714"/>
                  </a:lnTo>
                  <a:lnTo>
                    <a:pt x="0" y="272460"/>
                  </a:lnTo>
                  <a:lnTo>
                    <a:pt x="1446" y="268520"/>
                  </a:lnTo>
                  <a:lnTo>
                    <a:pt x="3614" y="265893"/>
                  </a:lnTo>
                  <a:lnTo>
                    <a:pt x="6504" y="261952"/>
                  </a:lnTo>
                  <a:lnTo>
                    <a:pt x="10840" y="258669"/>
                  </a:lnTo>
                  <a:lnTo>
                    <a:pt x="16621" y="256698"/>
                  </a:lnTo>
                  <a:lnTo>
                    <a:pt x="23124" y="254728"/>
                  </a:lnTo>
                  <a:lnTo>
                    <a:pt x="30351" y="254071"/>
                  </a:lnTo>
                  <a:lnTo>
                    <a:pt x="39022" y="252758"/>
                  </a:lnTo>
                  <a:lnTo>
                    <a:pt x="220402" y="252758"/>
                  </a:lnTo>
                  <a:lnTo>
                    <a:pt x="220402" y="252101"/>
                  </a:lnTo>
                  <a:lnTo>
                    <a:pt x="612791" y="252101"/>
                  </a:lnTo>
                  <a:lnTo>
                    <a:pt x="612791" y="252211"/>
                  </a:lnTo>
                  <a:lnTo>
                    <a:pt x="1219184" y="252211"/>
                  </a:lnTo>
                  <a:lnTo>
                    <a:pt x="1224959" y="247613"/>
                  </a:lnTo>
                  <a:lnTo>
                    <a:pt x="1227847" y="242359"/>
                  </a:lnTo>
                  <a:lnTo>
                    <a:pt x="1229290" y="236448"/>
                  </a:lnTo>
                  <a:lnTo>
                    <a:pt x="1227847" y="229880"/>
                  </a:lnTo>
                  <a:lnTo>
                    <a:pt x="1223515" y="223969"/>
                  </a:lnTo>
                  <a:lnTo>
                    <a:pt x="1218462" y="216744"/>
                  </a:lnTo>
                  <a:lnTo>
                    <a:pt x="1209799" y="210833"/>
                  </a:lnTo>
                  <a:lnTo>
                    <a:pt x="1198971" y="206235"/>
                  </a:lnTo>
                  <a:lnTo>
                    <a:pt x="1190308" y="200981"/>
                  </a:lnTo>
                  <a:lnTo>
                    <a:pt x="1180201" y="194413"/>
                  </a:lnTo>
                  <a:lnTo>
                    <a:pt x="1170817" y="185217"/>
                  </a:lnTo>
                  <a:lnTo>
                    <a:pt x="1165764" y="179306"/>
                  </a:lnTo>
                  <a:lnTo>
                    <a:pt x="1159988" y="173395"/>
                  </a:lnTo>
                  <a:lnTo>
                    <a:pt x="1154935" y="166827"/>
                  </a:lnTo>
                  <a:lnTo>
                    <a:pt x="1150604" y="158945"/>
                  </a:lnTo>
                  <a:lnTo>
                    <a:pt x="1146994" y="151064"/>
                  </a:lnTo>
                  <a:lnTo>
                    <a:pt x="1144107" y="141212"/>
                  </a:lnTo>
                  <a:lnTo>
                    <a:pt x="1141941" y="131360"/>
                  </a:lnTo>
                  <a:lnTo>
                    <a:pt x="1141941" y="120851"/>
                  </a:lnTo>
                  <a:lnTo>
                    <a:pt x="1142663" y="107715"/>
                  </a:lnTo>
                  <a:lnTo>
                    <a:pt x="1144829" y="95893"/>
                  </a:lnTo>
                  <a:lnTo>
                    <a:pt x="1149160" y="84070"/>
                  </a:lnTo>
                  <a:lnTo>
                    <a:pt x="1154935" y="73561"/>
                  </a:lnTo>
                  <a:lnTo>
                    <a:pt x="1161432" y="62396"/>
                  </a:lnTo>
                  <a:lnTo>
                    <a:pt x="1169373" y="53201"/>
                  </a:lnTo>
                  <a:lnTo>
                    <a:pt x="1179480" y="44005"/>
                  </a:lnTo>
                  <a:lnTo>
                    <a:pt x="1190308" y="35467"/>
                  </a:lnTo>
                  <a:lnTo>
                    <a:pt x="1201858" y="27585"/>
                  </a:lnTo>
                  <a:lnTo>
                    <a:pt x="1214131" y="20361"/>
                  </a:lnTo>
                  <a:lnTo>
                    <a:pt x="1227847" y="14449"/>
                  </a:lnTo>
                  <a:lnTo>
                    <a:pt x="1242285" y="9852"/>
                  </a:lnTo>
                  <a:lnTo>
                    <a:pt x="1258166" y="4598"/>
                  </a:lnTo>
                  <a:lnTo>
                    <a:pt x="1273326" y="1970"/>
                  </a:lnTo>
                  <a:lnTo>
                    <a:pt x="1290652" y="0"/>
                  </a:lnTo>
                  <a:close/>
                </a:path>
              </a:pathLst>
            </a:cu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3DF7390-8884-4086-B5B8-88087F74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2" t="20926" r="46110" b="74501"/>
            <a:stretch>
              <a:fillRect/>
            </a:stretch>
          </p:blipFill>
          <p:spPr>
            <a:xfrm>
              <a:off x="4759560" y="1764646"/>
              <a:ext cx="122098" cy="246145"/>
            </a:xfrm>
            <a:custGeom>
              <a:avLst/>
              <a:gdLst>
                <a:gd name="connsiteX0" fmla="*/ 0 w 122098"/>
                <a:gd name="connsiteY0" fmla="*/ 0 h 246145"/>
                <a:gd name="connsiteX1" fmla="*/ 5151 w 122098"/>
                <a:gd name="connsiteY1" fmla="*/ 851 h 246145"/>
                <a:gd name="connsiteX2" fmla="*/ 20310 w 122098"/>
                <a:gd name="connsiteY2" fmla="*/ 6101 h 246145"/>
                <a:gd name="connsiteX3" fmla="*/ 35470 w 122098"/>
                <a:gd name="connsiteY3" fmla="*/ 10694 h 246145"/>
                <a:gd name="connsiteX4" fmla="*/ 48464 w 122098"/>
                <a:gd name="connsiteY4" fmla="*/ 16600 h 246145"/>
                <a:gd name="connsiteX5" fmla="*/ 61459 w 122098"/>
                <a:gd name="connsiteY5" fmla="*/ 23819 h 246145"/>
                <a:gd name="connsiteX6" fmla="*/ 73009 w 122098"/>
                <a:gd name="connsiteY6" fmla="*/ 31694 h 246145"/>
                <a:gd name="connsiteX7" fmla="*/ 83837 w 122098"/>
                <a:gd name="connsiteY7" fmla="*/ 40225 h 246145"/>
                <a:gd name="connsiteX8" fmla="*/ 93944 w 122098"/>
                <a:gd name="connsiteY8" fmla="*/ 49412 h 246145"/>
                <a:gd name="connsiteX9" fmla="*/ 101163 w 122098"/>
                <a:gd name="connsiteY9" fmla="*/ 58599 h 246145"/>
                <a:gd name="connsiteX10" fmla="*/ 109104 w 122098"/>
                <a:gd name="connsiteY10" fmla="*/ 69755 h 246145"/>
                <a:gd name="connsiteX11" fmla="*/ 114157 w 122098"/>
                <a:gd name="connsiteY11" fmla="*/ 80255 h 246145"/>
                <a:gd name="connsiteX12" fmla="*/ 118488 w 122098"/>
                <a:gd name="connsiteY12" fmla="*/ 92067 h 246145"/>
                <a:gd name="connsiteX13" fmla="*/ 120654 w 122098"/>
                <a:gd name="connsiteY13" fmla="*/ 105192 h 246145"/>
                <a:gd name="connsiteX14" fmla="*/ 122098 w 122098"/>
                <a:gd name="connsiteY14" fmla="*/ 117004 h 246145"/>
                <a:gd name="connsiteX15" fmla="*/ 120654 w 122098"/>
                <a:gd name="connsiteY15" fmla="*/ 127503 h 246145"/>
                <a:gd name="connsiteX16" fmla="*/ 119932 w 122098"/>
                <a:gd name="connsiteY16" fmla="*/ 137347 h 246145"/>
                <a:gd name="connsiteX17" fmla="*/ 116323 w 122098"/>
                <a:gd name="connsiteY17" fmla="*/ 147190 h 246145"/>
                <a:gd name="connsiteX18" fmla="*/ 111991 w 122098"/>
                <a:gd name="connsiteY18" fmla="*/ 155065 h 246145"/>
                <a:gd name="connsiteX19" fmla="*/ 107660 w 122098"/>
                <a:gd name="connsiteY19" fmla="*/ 162940 h 246145"/>
                <a:gd name="connsiteX20" fmla="*/ 103329 w 122098"/>
                <a:gd name="connsiteY20" fmla="*/ 169502 h 246145"/>
                <a:gd name="connsiteX21" fmla="*/ 98275 w 122098"/>
                <a:gd name="connsiteY21" fmla="*/ 175408 h 246145"/>
                <a:gd name="connsiteX22" fmla="*/ 92500 w 122098"/>
                <a:gd name="connsiteY22" fmla="*/ 181314 h 246145"/>
                <a:gd name="connsiteX23" fmla="*/ 81672 w 122098"/>
                <a:gd name="connsiteY23" fmla="*/ 190502 h 246145"/>
                <a:gd name="connsiteX24" fmla="*/ 73009 w 122098"/>
                <a:gd name="connsiteY24" fmla="*/ 197064 h 246145"/>
                <a:gd name="connsiteX25" fmla="*/ 63624 w 122098"/>
                <a:gd name="connsiteY25" fmla="*/ 202314 h 246145"/>
                <a:gd name="connsiteX26" fmla="*/ 52796 w 122098"/>
                <a:gd name="connsiteY26" fmla="*/ 206908 h 246145"/>
                <a:gd name="connsiteX27" fmla="*/ 44855 w 122098"/>
                <a:gd name="connsiteY27" fmla="*/ 212814 h 246145"/>
                <a:gd name="connsiteX28" fmla="*/ 38358 w 122098"/>
                <a:gd name="connsiteY28" fmla="*/ 220032 h 246145"/>
                <a:gd name="connsiteX29" fmla="*/ 35470 w 122098"/>
                <a:gd name="connsiteY29" fmla="*/ 225938 h 246145"/>
                <a:gd name="connsiteX30" fmla="*/ 34027 w 122098"/>
                <a:gd name="connsiteY30" fmla="*/ 232501 h 246145"/>
                <a:gd name="connsiteX31" fmla="*/ 34027 w 122098"/>
                <a:gd name="connsiteY31" fmla="*/ 238407 h 246145"/>
                <a:gd name="connsiteX32" fmla="*/ 37636 w 122098"/>
                <a:gd name="connsiteY32" fmla="*/ 244313 h 246145"/>
                <a:gd name="connsiteX33" fmla="*/ 39988 w 122098"/>
                <a:gd name="connsiteY33" fmla="*/ 246145 h 246145"/>
                <a:gd name="connsiteX34" fmla="*/ 33304 w 122098"/>
                <a:gd name="connsiteY34" fmla="*/ 246145 h 246145"/>
                <a:gd name="connsiteX35" fmla="*/ 28250 w 122098"/>
                <a:gd name="connsiteY35" fmla="*/ 241547 h 246145"/>
                <a:gd name="connsiteX36" fmla="*/ 24641 w 122098"/>
                <a:gd name="connsiteY36" fmla="*/ 236293 h 246145"/>
                <a:gd name="connsiteX37" fmla="*/ 23919 w 122098"/>
                <a:gd name="connsiteY37" fmla="*/ 230382 h 246145"/>
                <a:gd name="connsiteX38" fmla="*/ 26085 w 122098"/>
                <a:gd name="connsiteY38" fmla="*/ 223814 h 246145"/>
                <a:gd name="connsiteX39" fmla="*/ 28972 w 122098"/>
                <a:gd name="connsiteY39" fmla="*/ 217903 h 246145"/>
                <a:gd name="connsiteX40" fmla="*/ 35469 w 122098"/>
                <a:gd name="connsiteY40" fmla="*/ 210678 h 246145"/>
                <a:gd name="connsiteX41" fmla="*/ 43410 w 122098"/>
                <a:gd name="connsiteY41" fmla="*/ 204767 h 246145"/>
                <a:gd name="connsiteX42" fmla="*/ 54239 w 122098"/>
                <a:gd name="connsiteY42" fmla="*/ 200169 h 246145"/>
                <a:gd name="connsiteX43" fmla="*/ 62901 w 122098"/>
                <a:gd name="connsiteY43" fmla="*/ 194915 h 246145"/>
                <a:gd name="connsiteX44" fmla="*/ 72286 w 122098"/>
                <a:gd name="connsiteY44" fmla="*/ 188347 h 246145"/>
                <a:gd name="connsiteX45" fmla="*/ 83115 w 122098"/>
                <a:gd name="connsiteY45" fmla="*/ 179151 h 246145"/>
                <a:gd name="connsiteX46" fmla="*/ 88890 w 122098"/>
                <a:gd name="connsiteY46" fmla="*/ 173240 h 246145"/>
                <a:gd name="connsiteX47" fmla="*/ 93943 w 122098"/>
                <a:gd name="connsiteY47" fmla="*/ 167329 h 246145"/>
                <a:gd name="connsiteX48" fmla="*/ 98274 w 122098"/>
                <a:gd name="connsiteY48" fmla="*/ 160761 h 246145"/>
                <a:gd name="connsiteX49" fmla="*/ 102606 w 122098"/>
                <a:gd name="connsiteY49" fmla="*/ 152879 h 246145"/>
                <a:gd name="connsiteX50" fmla="*/ 106937 w 122098"/>
                <a:gd name="connsiteY50" fmla="*/ 144998 h 246145"/>
                <a:gd name="connsiteX51" fmla="*/ 109103 w 122098"/>
                <a:gd name="connsiteY51" fmla="*/ 135146 h 246145"/>
                <a:gd name="connsiteX52" fmla="*/ 111268 w 122098"/>
                <a:gd name="connsiteY52" fmla="*/ 125294 h 246145"/>
                <a:gd name="connsiteX53" fmla="*/ 112712 w 122098"/>
                <a:gd name="connsiteY53" fmla="*/ 114785 h 246145"/>
                <a:gd name="connsiteX54" fmla="*/ 111268 w 122098"/>
                <a:gd name="connsiteY54" fmla="*/ 101649 h 246145"/>
                <a:gd name="connsiteX55" fmla="*/ 109103 w 122098"/>
                <a:gd name="connsiteY55" fmla="*/ 89827 h 246145"/>
                <a:gd name="connsiteX56" fmla="*/ 104771 w 122098"/>
                <a:gd name="connsiteY56" fmla="*/ 78004 h 246145"/>
                <a:gd name="connsiteX57" fmla="*/ 99718 w 122098"/>
                <a:gd name="connsiteY57" fmla="*/ 67495 h 246145"/>
                <a:gd name="connsiteX58" fmla="*/ 91777 w 122098"/>
                <a:gd name="connsiteY58" fmla="*/ 56330 h 246145"/>
                <a:gd name="connsiteX59" fmla="*/ 83115 w 122098"/>
                <a:gd name="connsiteY59" fmla="*/ 47135 h 246145"/>
                <a:gd name="connsiteX60" fmla="*/ 74452 w 122098"/>
                <a:gd name="connsiteY60" fmla="*/ 37939 h 246145"/>
                <a:gd name="connsiteX61" fmla="*/ 63623 w 122098"/>
                <a:gd name="connsiteY61" fmla="*/ 29401 h 246145"/>
                <a:gd name="connsiteX62" fmla="*/ 52073 w 122098"/>
                <a:gd name="connsiteY62" fmla="*/ 21519 h 246145"/>
                <a:gd name="connsiteX63" fmla="*/ 39079 w 122098"/>
                <a:gd name="connsiteY63" fmla="*/ 14295 h 246145"/>
                <a:gd name="connsiteX64" fmla="*/ 24641 w 122098"/>
                <a:gd name="connsiteY64" fmla="*/ 8383 h 246145"/>
                <a:gd name="connsiteX65" fmla="*/ 10925 w 122098"/>
                <a:gd name="connsiteY65" fmla="*/ 3786 h 246145"/>
                <a:gd name="connsiteX66" fmla="*/ 0 w 122098"/>
                <a:gd name="connsiteY66" fmla="*/ 0 h 24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2098" h="246145">
                  <a:moveTo>
                    <a:pt x="0" y="0"/>
                  </a:moveTo>
                  <a:lnTo>
                    <a:pt x="5151" y="851"/>
                  </a:lnTo>
                  <a:lnTo>
                    <a:pt x="20310" y="6101"/>
                  </a:lnTo>
                  <a:lnTo>
                    <a:pt x="35470" y="10694"/>
                  </a:lnTo>
                  <a:lnTo>
                    <a:pt x="48464" y="16600"/>
                  </a:lnTo>
                  <a:lnTo>
                    <a:pt x="61459" y="23819"/>
                  </a:lnTo>
                  <a:lnTo>
                    <a:pt x="73009" y="31694"/>
                  </a:lnTo>
                  <a:lnTo>
                    <a:pt x="83837" y="40225"/>
                  </a:lnTo>
                  <a:lnTo>
                    <a:pt x="93944" y="49412"/>
                  </a:lnTo>
                  <a:lnTo>
                    <a:pt x="101163" y="58599"/>
                  </a:lnTo>
                  <a:lnTo>
                    <a:pt x="109104" y="69755"/>
                  </a:lnTo>
                  <a:lnTo>
                    <a:pt x="114157" y="80255"/>
                  </a:lnTo>
                  <a:lnTo>
                    <a:pt x="118488" y="92067"/>
                  </a:lnTo>
                  <a:lnTo>
                    <a:pt x="120654" y="105192"/>
                  </a:lnTo>
                  <a:lnTo>
                    <a:pt x="122098" y="117004"/>
                  </a:lnTo>
                  <a:lnTo>
                    <a:pt x="120654" y="127503"/>
                  </a:lnTo>
                  <a:lnTo>
                    <a:pt x="119932" y="137347"/>
                  </a:lnTo>
                  <a:lnTo>
                    <a:pt x="116323" y="147190"/>
                  </a:lnTo>
                  <a:lnTo>
                    <a:pt x="111991" y="155065"/>
                  </a:lnTo>
                  <a:lnTo>
                    <a:pt x="107660" y="162940"/>
                  </a:lnTo>
                  <a:lnTo>
                    <a:pt x="103329" y="169502"/>
                  </a:lnTo>
                  <a:lnTo>
                    <a:pt x="98275" y="175408"/>
                  </a:lnTo>
                  <a:lnTo>
                    <a:pt x="92500" y="181314"/>
                  </a:lnTo>
                  <a:lnTo>
                    <a:pt x="81672" y="190502"/>
                  </a:lnTo>
                  <a:lnTo>
                    <a:pt x="73009" y="197064"/>
                  </a:lnTo>
                  <a:lnTo>
                    <a:pt x="63624" y="202314"/>
                  </a:lnTo>
                  <a:lnTo>
                    <a:pt x="52796" y="206908"/>
                  </a:lnTo>
                  <a:lnTo>
                    <a:pt x="44855" y="212814"/>
                  </a:lnTo>
                  <a:lnTo>
                    <a:pt x="38358" y="220032"/>
                  </a:lnTo>
                  <a:lnTo>
                    <a:pt x="35470" y="225938"/>
                  </a:lnTo>
                  <a:lnTo>
                    <a:pt x="34027" y="232501"/>
                  </a:lnTo>
                  <a:lnTo>
                    <a:pt x="34027" y="238407"/>
                  </a:lnTo>
                  <a:lnTo>
                    <a:pt x="37636" y="244313"/>
                  </a:lnTo>
                  <a:lnTo>
                    <a:pt x="39988" y="246145"/>
                  </a:lnTo>
                  <a:lnTo>
                    <a:pt x="33304" y="246145"/>
                  </a:lnTo>
                  <a:lnTo>
                    <a:pt x="28250" y="241547"/>
                  </a:lnTo>
                  <a:lnTo>
                    <a:pt x="24641" y="236293"/>
                  </a:lnTo>
                  <a:lnTo>
                    <a:pt x="23919" y="230382"/>
                  </a:lnTo>
                  <a:lnTo>
                    <a:pt x="26085" y="223814"/>
                  </a:lnTo>
                  <a:lnTo>
                    <a:pt x="28972" y="217903"/>
                  </a:lnTo>
                  <a:lnTo>
                    <a:pt x="35469" y="210678"/>
                  </a:lnTo>
                  <a:lnTo>
                    <a:pt x="43410" y="204767"/>
                  </a:lnTo>
                  <a:lnTo>
                    <a:pt x="54239" y="200169"/>
                  </a:lnTo>
                  <a:lnTo>
                    <a:pt x="62901" y="194915"/>
                  </a:lnTo>
                  <a:lnTo>
                    <a:pt x="72286" y="188347"/>
                  </a:lnTo>
                  <a:lnTo>
                    <a:pt x="83115" y="179151"/>
                  </a:lnTo>
                  <a:lnTo>
                    <a:pt x="88890" y="173240"/>
                  </a:lnTo>
                  <a:lnTo>
                    <a:pt x="93943" y="167329"/>
                  </a:lnTo>
                  <a:lnTo>
                    <a:pt x="98274" y="160761"/>
                  </a:lnTo>
                  <a:lnTo>
                    <a:pt x="102606" y="152879"/>
                  </a:lnTo>
                  <a:lnTo>
                    <a:pt x="106937" y="144998"/>
                  </a:lnTo>
                  <a:lnTo>
                    <a:pt x="109103" y="135146"/>
                  </a:lnTo>
                  <a:lnTo>
                    <a:pt x="111268" y="125294"/>
                  </a:lnTo>
                  <a:lnTo>
                    <a:pt x="112712" y="114785"/>
                  </a:lnTo>
                  <a:lnTo>
                    <a:pt x="111268" y="101649"/>
                  </a:lnTo>
                  <a:lnTo>
                    <a:pt x="109103" y="89827"/>
                  </a:lnTo>
                  <a:lnTo>
                    <a:pt x="104771" y="78004"/>
                  </a:lnTo>
                  <a:lnTo>
                    <a:pt x="99718" y="67495"/>
                  </a:lnTo>
                  <a:lnTo>
                    <a:pt x="91777" y="56330"/>
                  </a:lnTo>
                  <a:lnTo>
                    <a:pt x="83115" y="47135"/>
                  </a:lnTo>
                  <a:lnTo>
                    <a:pt x="74452" y="37939"/>
                  </a:lnTo>
                  <a:lnTo>
                    <a:pt x="63623" y="29401"/>
                  </a:lnTo>
                  <a:lnTo>
                    <a:pt x="52073" y="21519"/>
                  </a:lnTo>
                  <a:lnTo>
                    <a:pt x="39079" y="14295"/>
                  </a:lnTo>
                  <a:lnTo>
                    <a:pt x="24641" y="8383"/>
                  </a:lnTo>
                  <a:lnTo>
                    <a:pt x="10925" y="378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465A1BD-6DA2-48F4-9107-91B635C8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1" t="22965" r="14226" b="74896"/>
            <a:stretch>
              <a:fillRect/>
            </a:stretch>
          </p:blipFill>
          <p:spPr>
            <a:xfrm>
              <a:off x="6221220" y="1874425"/>
              <a:ext cx="87386" cy="115100"/>
            </a:xfrm>
            <a:custGeom>
              <a:avLst/>
              <a:gdLst>
                <a:gd name="connsiteX0" fmla="*/ 86769 w 87386"/>
                <a:gd name="connsiteY0" fmla="*/ 0 h 115100"/>
                <a:gd name="connsiteX1" fmla="*/ 87386 w 87386"/>
                <a:gd name="connsiteY1" fmla="*/ 5329 h 115100"/>
                <a:gd name="connsiteX2" fmla="*/ 85942 w 87386"/>
                <a:gd name="connsiteY2" fmla="*/ 16484 h 115100"/>
                <a:gd name="connsiteX3" fmla="*/ 83775 w 87386"/>
                <a:gd name="connsiteY3" fmla="*/ 26327 h 115100"/>
                <a:gd name="connsiteX4" fmla="*/ 81608 w 87386"/>
                <a:gd name="connsiteY4" fmla="*/ 34858 h 115100"/>
                <a:gd name="connsiteX5" fmla="*/ 77275 w 87386"/>
                <a:gd name="connsiteY5" fmla="*/ 43388 h 115100"/>
                <a:gd name="connsiteX6" fmla="*/ 72942 w 87386"/>
                <a:gd name="connsiteY6" fmla="*/ 51262 h 115100"/>
                <a:gd name="connsiteX7" fmla="*/ 68609 w 87386"/>
                <a:gd name="connsiteY7" fmla="*/ 58481 h 115100"/>
                <a:gd name="connsiteX8" fmla="*/ 63553 w 87386"/>
                <a:gd name="connsiteY8" fmla="*/ 64386 h 115100"/>
                <a:gd name="connsiteX9" fmla="*/ 57776 w 87386"/>
                <a:gd name="connsiteY9" fmla="*/ 70292 h 115100"/>
                <a:gd name="connsiteX10" fmla="*/ 46943 w 87386"/>
                <a:gd name="connsiteY10" fmla="*/ 78822 h 115100"/>
                <a:gd name="connsiteX11" fmla="*/ 37554 w 87386"/>
                <a:gd name="connsiteY11" fmla="*/ 84728 h 115100"/>
                <a:gd name="connsiteX12" fmla="*/ 28888 w 87386"/>
                <a:gd name="connsiteY12" fmla="*/ 89978 h 115100"/>
                <a:gd name="connsiteX13" fmla="*/ 21666 w 87386"/>
                <a:gd name="connsiteY13" fmla="*/ 93915 h 115100"/>
                <a:gd name="connsiteX14" fmla="*/ 15166 w 87386"/>
                <a:gd name="connsiteY14" fmla="*/ 97852 h 115100"/>
                <a:gd name="connsiteX15" fmla="*/ 9388 w 87386"/>
                <a:gd name="connsiteY15" fmla="*/ 101789 h 115100"/>
                <a:gd name="connsiteX16" fmla="*/ 5055 w 87386"/>
                <a:gd name="connsiteY16" fmla="*/ 106383 h 115100"/>
                <a:gd name="connsiteX17" fmla="*/ 2166 w 87386"/>
                <a:gd name="connsiteY17" fmla="*/ 110320 h 115100"/>
                <a:gd name="connsiteX18" fmla="*/ 194 w 87386"/>
                <a:gd name="connsiteY18" fmla="*/ 115100 h 115100"/>
                <a:gd name="connsiteX19" fmla="*/ 0 w 87386"/>
                <a:gd name="connsiteY19" fmla="*/ 114047 h 115100"/>
                <a:gd name="connsiteX20" fmla="*/ 0 w 87386"/>
                <a:gd name="connsiteY20" fmla="*/ 110108 h 115100"/>
                <a:gd name="connsiteX21" fmla="*/ 0 w 87386"/>
                <a:gd name="connsiteY21" fmla="*/ 105512 h 115100"/>
                <a:gd name="connsiteX22" fmla="*/ 2167 w 87386"/>
                <a:gd name="connsiteY22" fmla="*/ 101574 h 115100"/>
                <a:gd name="connsiteX23" fmla="*/ 5056 w 87386"/>
                <a:gd name="connsiteY23" fmla="*/ 96322 h 115100"/>
                <a:gd name="connsiteX24" fmla="*/ 9389 w 87386"/>
                <a:gd name="connsiteY24" fmla="*/ 92383 h 115100"/>
                <a:gd name="connsiteX25" fmla="*/ 15167 w 87386"/>
                <a:gd name="connsiteY25" fmla="*/ 87788 h 115100"/>
                <a:gd name="connsiteX26" fmla="*/ 21666 w 87386"/>
                <a:gd name="connsiteY26" fmla="*/ 83849 h 115100"/>
                <a:gd name="connsiteX27" fmla="*/ 28888 w 87386"/>
                <a:gd name="connsiteY27" fmla="*/ 79910 h 115100"/>
                <a:gd name="connsiteX28" fmla="*/ 37555 w 87386"/>
                <a:gd name="connsiteY28" fmla="*/ 74658 h 115100"/>
                <a:gd name="connsiteX29" fmla="*/ 46943 w 87386"/>
                <a:gd name="connsiteY29" fmla="*/ 68750 h 115100"/>
                <a:gd name="connsiteX30" fmla="*/ 57776 w 87386"/>
                <a:gd name="connsiteY30" fmla="*/ 60216 h 115100"/>
                <a:gd name="connsiteX31" fmla="*/ 63554 w 87386"/>
                <a:gd name="connsiteY31" fmla="*/ 54308 h 115100"/>
                <a:gd name="connsiteX32" fmla="*/ 68609 w 87386"/>
                <a:gd name="connsiteY32" fmla="*/ 48400 h 115100"/>
                <a:gd name="connsiteX33" fmla="*/ 72943 w 87386"/>
                <a:gd name="connsiteY33" fmla="*/ 41178 h 115100"/>
                <a:gd name="connsiteX34" fmla="*/ 77276 w 87386"/>
                <a:gd name="connsiteY34" fmla="*/ 33957 h 115100"/>
                <a:gd name="connsiteX35" fmla="*/ 81609 w 87386"/>
                <a:gd name="connsiteY35" fmla="*/ 24767 h 115100"/>
                <a:gd name="connsiteX36" fmla="*/ 83776 w 87386"/>
                <a:gd name="connsiteY36" fmla="*/ 16233 h 115100"/>
                <a:gd name="connsiteX37" fmla="*/ 85942 w 87386"/>
                <a:gd name="connsiteY37" fmla="*/ 6386 h 115100"/>
                <a:gd name="connsiteX38" fmla="*/ 86769 w 87386"/>
                <a:gd name="connsiteY38" fmla="*/ 0 h 1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386" h="115100">
                  <a:moveTo>
                    <a:pt x="86769" y="0"/>
                  </a:moveTo>
                  <a:lnTo>
                    <a:pt x="87386" y="5329"/>
                  </a:lnTo>
                  <a:lnTo>
                    <a:pt x="85942" y="16484"/>
                  </a:lnTo>
                  <a:lnTo>
                    <a:pt x="83775" y="26327"/>
                  </a:lnTo>
                  <a:lnTo>
                    <a:pt x="81608" y="34858"/>
                  </a:lnTo>
                  <a:lnTo>
                    <a:pt x="77275" y="43388"/>
                  </a:lnTo>
                  <a:lnTo>
                    <a:pt x="72942" y="51262"/>
                  </a:lnTo>
                  <a:lnTo>
                    <a:pt x="68609" y="58481"/>
                  </a:lnTo>
                  <a:lnTo>
                    <a:pt x="63553" y="64386"/>
                  </a:lnTo>
                  <a:lnTo>
                    <a:pt x="57776" y="70292"/>
                  </a:lnTo>
                  <a:lnTo>
                    <a:pt x="46943" y="78822"/>
                  </a:lnTo>
                  <a:lnTo>
                    <a:pt x="37554" y="84728"/>
                  </a:lnTo>
                  <a:lnTo>
                    <a:pt x="28888" y="89978"/>
                  </a:lnTo>
                  <a:lnTo>
                    <a:pt x="21666" y="93915"/>
                  </a:lnTo>
                  <a:lnTo>
                    <a:pt x="15166" y="97852"/>
                  </a:lnTo>
                  <a:lnTo>
                    <a:pt x="9388" y="101789"/>
                  </a:lnTo>
                  <a:lnTo>
                    <a:pt x="5055" y="106383"/>
                  </a:lnTo>
                  <a:lnTo>
                    <a:pt x="2166" y="110320"/>
                  </a:lnTo>
                  <a:lnTo>
                    <a:pt x="194" y="115100"/>
                  </a:lnTo>
                  <a:lnTo>
                    <a:pt x="0" y="114047"/>
                  </a:lnTo>
                  <a:lnTo>
                    <a:pt x="0" y="110108"/>
                  </a:lnTo>
                  <a:lnTo>
                    <a:pt x="0" y="105512"/>
                  </a:lnTo>
                  <a:lnTo>
                    <a:pt x="2167" y="101574"/>
                  </a:lnTo>
                  <a:lnTo>
                    <a:pt x="5056" y="96322"/>
                  </a:lnTo>
                  <a:lnTo>
                    <a:pt x="9389" y="92383"/>
                  </a:lnTo>
                  <a:lnTo>
                    <a:pt x="15167" y="87788"/>
                  </a:lnTo>
                  <a:lnTo>
                    <a:pt x="21666" y="83849"/>
                  </a:lnTo>
                  <a:lnTo>
                    <a:pt x="28888" y="79910"/>
                  </a:lnTo>
                  <a:lnTo>
                    <a:pt x="37555" y="74658"/>
                  </a:lnTo>
                  <a:lnTo>
                    <a:pt x="46943" y="68750"/>
                  </a:lnTo>
                  <a:lnTo>
                    <a:pt x="57776" y="60216"/>
                  </a:lnTo>
                  <a:lnTo>
                    <a:pt x="63554" y="54308"/>
                  </a:lnTo>
                  <a:lnTo>
                    <a:pt x="68609" y="48400"/>
                  </a:lnTo>
                  <a:lnTo>
                    <a:pt x="72943" y="41178"/>
                  </a:lnTo>
                  <a:lnTo>
                    <a:pt x="77276" y="33957"/>
                  </a:lnTo>
                  <a:lnTo>
                    <a:pt x="81609" y="24767"/>
                  </a:lnTo>
                  <a:lnTo>
                    <a:pt x="83776" y="16233"/>
                  </a:lnTo>
                  <a:lnTo>
                    <a:pt x="85942" y="6386"/>
                  </a:lnTo>
                  <a:lnTo>
                    <a:pt x="86769" y="0"/>
                  </a:lnTo>
                  <a:close/>
                </a:path>
              </a:pathLst>
            </a:cu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F9A07D77-9D3A-4560-9CF6-1A5F5E75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23064" r="19681" b="74865"/>
            <a:stretch>
              <a:fillRect/>
            </a:stretch>
          </p:blipFill>
          <p:spPr>
            <a:xfrm>
              <a:off x="5977116" y="1879737"/>
              <a:ext cx="87387" cy="111466"/>
            </a:xfrm>
            <a:custGeom>
              <a:avLst/>
              <a:gdLst>
                <a:gd name="connsiteX0" fmla="*/ 1 w 87387"/>
                <a:gd name="connsiteY0" fmla="*/ 0 h 111466"/>
                <a:gd name="connsiteX1" fmla="*/ 1 w 87387"/>
                <a:gd name="connsiteY1" fmla="*/ 1074 h 111466"/>
                <a:gd name="connsiteX2" fmla="*/ 2167 w 87387"/>
                <a:gd name="connsiteY2" fmla="*/ 10921 h 111466"/>
                <a:gd name="connsiteX3" fmla="*/ 5056 w 87387"/>
                <a:gd name="connsiteY3" fmla="*/ 19455 h 111466"/>
                <a:gd name="connsiteX4" fmla="*/ 8667 w 87387"/>
                <a:gd name="connsiteY4" fmla="*/ 28645 h 111466"/>
                <a:gd name="connsiteX5" fmla="*/ 13000 w 87387"/>
                <a:gd name="connsiteY5" fmla="*/ 35866 h 111466"/>
                <a:gd name="connsiteX6" fmla="*/ 18056 w 87387"/>
                <a:gd name="connsiteY6" fmla="*/ 43088 h 111466"/>
                <a:gd name="connsiteX7" fmla="*/ 23833 w 87387"/>
                <a:gd name="connsiteY7" fmla="*/ 48996 h 111466"/>
                <a:gd name="connsiteX8" fmla="*/ 28889 w 87387"/>
                <a:gd name="connsiteY8" fmla="*/ 54904 h 111466"/>
                <a:gd name="connsiteX9" fmla="*/ 39722 w 87387"/>
                <a:gd name="connsiteY9" fmla="*/ 63438 h 111466"/>
                <a:gd name="connsiteX10" fmla="*/ 48388 w 87387"/>
                <a:gd name="connsiteY10" fmla="*/ 69346 h 111466"/>
                <a:gd name="connsiteX11" fmla="*/ 58499 w 87387"/>
                <a:gd name="connsiteY11" fmla="*/ 74598 h 111466"/>
                <a:gd name="connsiteX12" fmla="*/ 64999 w 87387"/>
                <a:gd name="connsiteY12" fmla="*/ 78537 h 111466"/>
                <a:gd name="connsiteX13" fmla="*/ 70776 w 87387"/>
                <a:gd name="connsiteY13" fmla="*/ 82476 h 111466"/>
                <a:gd name="connsiteX14" fmla="*/ 76554 w 87387"/>
                <a:gd name="connsiteY14" fmla="*/ 87071 h 111466"/>
                <a:gd name="connsiteX15" fmla="*/ 80887 w 87387"/>
                <a:gd name="connsiteY15" fmla="*/ 91010 h 111466"/>
                <a:gd name="connsiteX16" fmla="*/ 83776 w 87387"/>
                <a:gd name="connsiteY16" fmla="*/ 96262 h 111466"/>
                <a:gd name="connsiteX17" fmla="*/ 85943 w 87387"/>
                <a:gd name="connsiteY17" fmla="*/ 100200 h 111466"/>
                <a:gd name="connsiteX18" fmla="*/ 87387 w 87387"/>
                <a:gd name="connsiteY18" fmla="*/ 104796 h 111466"/>
                <a:gd name="connsiteX19" fmla="*/ 87387 w 87387"/>
                <a:gd name="connsiteY19" fmla="*/ 108735 h 111466"/>
                <a:gd name="connsiteX20" fmla="*/ 86386 w 87387"/>
                <a:gd name="connsiteY20" fmla="*/ 111466 h 111466"/>
                <a:gd name="connsiteX21" fmla="*/ 85942 w 87387"/>
                <a:gd name="connsiteY21" fmla="*/ 110257 h 111466"/>
                <a:gd name="connsiteX22" fmla="*/ 83775 w 87387"/>
                <a:gd name="connsiteY22" fmla="*/ 105008 h 111466"/>
                <a:gd name="connsiteX23" fmla="*/ 80886 w 87387"/>
                <a:gd name="connsiteY23" fmla="*/ 101071 h 111466"/>
                <a:gd name="connsiteX24" fmla="*/ 76553 w 87387"/>
                <a:gd name="connsiteY24" fmla="*/ 96477 h 111466"/>
                <a:gd name="connsiteX25" fmla="*/ 70775 w 87387"/>
                <a:gd name="connsiteY25" fmla="*/ 92540 h 111466"/>
                <a:gd name="connsiteX26" fmla="*/ 64998 w 87387"/>
                <a:gd name="connsiteY26" fmla="*/ 88603 h 111466"/>
                <a:gd name="connsiteX27" fmla="*/ 58498 w 87387"/>
                <a:gd name="connsiteY27" fmla="*/ 84666 h 111466"/>
                <a:gd name="connsiteX28" fmla="*/ 48387 w 87387"/>
                <a:gd name="connsiteY28" fmla="*/ 79416 h 111466"/>
                <a:gd name="connsiteX29" fmla="*/ 39721 w 87387"/>
                <a:gd name="connsiteY29" fmla="*/ 73510 h 111466"/>
                <a:gd name="connsiteX30" fmla="*/ 28888 w 87387"/>
                <a:gd name="connsiteY30" fmla="*/ 64980 h 111466"/>
                <a:gd name="connsiteX31" fmla="*/ 23832 w 87387"/>
                <a:gd name="connsiteY31" fmla="*/ 59074 h 111466"/>
                <a:gd name="connsiteX32" fmla="*/ 18055 w 87387"/>
                <a:gd name="connsiteY32" fmla="*/ 53169 h 111466"/>
                <a:gd name="connsiteX33" fmla="*/ 12999 w 87387"/>
                <a:gd name="connsiteY33" fmla="*/ 45950 h 111466"/>
                <a:gd name="connsiteX34" fmla="*/ 8666 w 87387"/>
                <a:gd name="connsiteY34" fmla="*/ 38076 h 111466"/>
                <a:gd name="connsiteX35" fmla="*/ 5055 w 87387"/>
                <a:gd name="connsiteY35" fmla="*/ 29546 h 111466"/>
                <a:gd name="connsiteX36" fmla="*/ 2166 w 87387"/>
                <a:gd name="connsiteY36" fmla="*/ 21015 h 111466"/>
                <a:gd name="connsiteX37" fmla="*/ 0 w 87387"/>
                <a:gd name="connsiteY37" fmla="*/ 11172 h 111466"/>
                <a:gd name="connsiteX38" fmla="*/ 0 w 87387"/>
                <a:gd name="connsiteY38" fmla="*/ 17 h 111466"/>
                <a:gd name="connsiteX39" fmla="*/ 1 w 87387"/>
                <a:gd name="connsiteY39" fmla="*/ 0 h 11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387" h="111466">
                  <a:moveTo>
                    <a:pt x="1" y="0"/>
                  </a:moveTo>
                  <a:lnTo>
                    <a:pt x="1" y="1074"/>
                  </a:lnTo>
                  <a:lnTo>
                    <a:pt x="2167" y="10921"/>
                  </a:lnTo>
                  <a:lnTo>
                    <a:pt x="5056" y="19455"/>
                  </a:lnTo>
                  <a:lnTo>
                    <a:pt x="8667" y="28645"/>
                  </a:lnTo>
                  <a:lnTo>
                    <a:pt x="13000" y="35866"/>
                  </a:lnTo>
                  <a:lnTo>
                    <a:pt x="18056" y="43088"/>
                  </a:lnTo>
                  <a:lnTo>
                    <a:pt x="23833" y="48996"/>
                  </a:lnTo>
                  <a:lnTo>
                    <a:pt x="28889" y="54904"/>
                  </a:lnTo>
                  <a:lnTo>
                    <a:pt x="39722" y="63438"/>
                  </a:lnTo>
                  <a:lnTo>
                    <a:pt x="48388" y="69346"/>
                  </a:lnTo>
                  <a:lnTo>
                    <a:pt x="58499" y="74598"/>
                  </a:lnTo>
                  <a:lnTo>
                    <a:pt x="64999" y="78537"/>
                  </a:lnTo>
                  <a:lnTo>
                    <a:pt x="70776" y="82476"/>
                  </a:lnTo>
                  <a:lnTo>
                    <a:pt x="76554" y="87071"/>
                  </a:lnTo>
                  <a:lnTo>
                    <a:pt x="80887" y="91010"/>
                  </a:lnTo>
                  <a:lnTo>
                    <a:pt x="83776" y="96262"/>
                  </a:lnTo>
                  <a:lnTo>
                    <a:pt x="85943" y="100200"/>
                  </a:lnTo>
                  <a:lnTo>
                    <a:pt x="87387" y="104796"/>
                  </a:lnTo>
                  <a:lnTo>
                    <a:pt x="87387" y="108735"/>
                  </a:lnTo>
                  <a:lnTo>
                    <a:pt x="86386" y="111466"/>
                  </a:lnTo>
                  <a:lnTo>
                    <a:pt x="85942" y="110257"/>
                  </a:lnTo>
                  <a:lnTo>
                    <a:pt x="83775" y="105008"/>
                  </a:lnTo>
                  <a:lnTo>
                    <a:pt x="80886" y="101071"/>
                  </a:lnTo>
                  <a:lnTo>
                    <a:pt x="76553" y="96477"/>
                  </a:lnTo>
                  <a:lnTo>
                    <a:pt x="70775" y="92540"/>
                  </a:lnTo>
                  <a:lnTo>
                    <a:pt x="64998" y="88603"/>
                  </a:lnTo>
                  <a:lnTo>
                    <a:pt x="58498" y="84666"/>
                  </a:lnTo>
                  <a:lnTo>
                    <a:pt x="48387" y="79416"/>
                  </a:lnTo>
                  <a:lnTo>
                    <a:pt x="39721" y="73510"/>
                  </a:lnTo>
                  <a:lnTo>
                    <a:pt x="28888" y="64980"/>
                  </a:lnTo>
                  <a:lnTo>
                    <a:pt x="23832" y="59074"/>
                  </a:lnTo>
                  <a:lnTo>
                    <a:pt x="18055" y="53169"/>
                  </a:lnTo>
                  <a:lnTo>
                    <a:pt x="12999" y="45950"/>
                  </a:lnTo>
                  <a:lnTo>
                    <a:pt x="8666" y="38076"/>
                  </a:lnTo>
                  <a:lnTo>
                    <a:pt x="5055" y="29546"/>
                  </a:lnTo>
                  <a:lnTo>
                    <a:pt x="2166" y="21015"/>
                  </a:lnTo>
                  <a:lnTo>
                    <a:pt x="0" y="11172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1533B8AC-90B6-4B4F-9869-FD5E55D6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7" t="25684" r="33416" b="63235"/>
            <a:stretch>
              <a:fillRect/>
            </a:stretch>
          </p:blipFill>
          <p:spPr>
            <a:xfrm>
              <a:off x="5413206" y="2020771"/>
              <a:ext cx="36584" cy="596515"/>
            </a:xfrm>
            <a:custGeom>
              <a:avLst/>
              <a:gdLst>
                <a:gd name="connsiteX0" fmla="*/ 33824 w 36584"/>
                <a:gd name="connsiteY0" fmla="*/ 0 h 596515"/>
                <a:gd name="connsiteX1" fmla="*/ 36584 w 36584"/>
                <a:gd name="connsiteY1" fmla="*/ 0 h 596515"/>
                <a:gd name="connsiteX2" fmla="*/ 36584 w 36584"/>
                <a:gd name="connsiteY2" fmla="*/ 561734 h 596515"/>
                <a:gd name="connsiteX3" fmla="*/ 35862 w 36584"/>
                <a:gd name="connsiteY3" fmla="*/ 568953 h 596515"/>
                <a:gd name="connsiteX4" fmla="*/ 34419 w 36584"/>
                <a:gd name="connsiteY4" fmla="*/ 575515 h 596515"/>
                <a:gd name="connsiteX5" fmla="*/ 32253 w 36584"/>
                <a:gd name="connsiteY5" fmla="*/ 581421 h 596515"/>
                <a:gd name="connsiteX6" fmla="*/ 30087 w 36584"/>
                <a:gd name="connsiteY6" fmla="*/ 586671 h 596515"/>
                <a:gd name="connsiteX7" fmla="*/ 27200 w 36584"/>
                <a:gd name="connsiteY7" fmla="*/ 590609 h 596515"/>
                <a:gd name="connsiteX8" fmla="*/ 23590 w 36584"/>
                <a:gd name="connsiteY8" fmla="*/ 593234 h 596515"/>
                <a:gd name="connsiteX9" fmla="*/ 19259 w 36584"/>
                <a:gd name="connsiteY9" fmla="*/ 595202 h 596515"/>
                <a:gd name="connsiteX10" fmla="*/ 14927 w 36584"/>
                <a:gd name="connsiteY10" fmla="*/ 596515 h 596515"/>
                <a:gd name="connsiteX11" fmla="*/ 9874 w 36584"/>
                <a:gd name="connsiteY11" fmla="*/ 596515 h 596515"/>
                <a:gd name="connsiteX12" fmla="*/ 5543 w 36584"/>
                <a:gd name="connsiteY12" fmla="*/ 595202 h 596515"/>
                <a:gd name="connsiteX13" fmla="*/ 489 w 36584"/>
                <a:gd name="connsiteY13" fmla="*/ 593234 h 596515"/>
                <a:gd name="connsiteX14" fmla="*/ 0 w 36584"/>
                <a:gd name="connsiteY14" fmla="*/ 592937 h 596515"/>
                <a:gd name="connsiteX15" fmla="*/ 4204 w 36584"/>
                <a:gd name="connsiteY15" fmla="*/ 594575 h 596515"/>
                <a:gd name="connsiteX16" fmla="*/ 8537 w 36584"/>
                <a:gd name="connsiteY16" fmla="*/ 595887 h 596515"/>
                <a:gd name="connsiteX17" fmla="*/ 14315 w 36584"/>
                <a:gd name="connsiteY17" fmla="*/ 595887 h 596515"/>
                <a:gd name="connsiteX18" fmla="*/ 18648 w 36584"/>
                <a:gd name="connsiteY18" fmla="*/ 594575 h 596515"/>
                <a:gd name="connsiteX19" fmla="*/ 21537 w 36584"/>
                <a:gd name="connsiteY19" fmla="*/ 592606 h 596515"/>
                <a:gd name="connsiteX20" fmla="*/ 25870 w 36584"/>
                <a:gd name="connsiteY20" fmla="*/ 589981 h 596515"/>
                <a:gd name="connsiteX21" fmla="*/ 29481 w 36584"/>
                <a:gd name="connsiteY21" fmla="*/ 586044 h 596515"/>
                <a:gd name="connsiteX22" fmla="*/ 31648 w 36584"/>
                <a:gd name="connsiteY22" fmla="*/ 582107 h 596515"/>
                <a:gd name="connsiteX23" fmla="*/ 33814 w 36584"/>
                <a:gd name="connsiteY23" fmla="*/ 576201 h 596515"/>
                <a:gd name="connsiteX24" fmla="*/ 34537 w 36584"/>
                <a:gd name="connsiteY24" fmla="*/ 568983 h 596515"/>
                <a:gd name="connsiteX25" fmla="*/ 35981 w 36584"/>
                <a:gd name="connsiteY25" fmla="*/ 562421 h 596515"/>
                <a:gd name="connsiteX26" fmla="*/ 33824 w 36584"/>
                <a:gd name="connsiteY26" fmla="*/ 0 h 5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584" h="596515">
                  <a:moveTo>
                    <a:pt x="33824" y="0"/>
                  </a:moveTo>
                  <a:lnTo>
                    <a:pt x="36584" y="0"/>
                  </a:lnTo>
                  <a:lnTo>
                    <a:pt x="36584" y="561734"/>
                  </a:lnTo>
                  <a:lnTo>
                    <a:pt x="35862" y="568953"/>
                  </a:lnTo>
                  <a:lnTo>
                    <a:pt x="34419" y="575515"/>
                  </a:lnTo>
                  <a:lnTo>
                    <a:pt x="32253" y="581421"/>
                  </a:lnTo>
                  <a:lnTo>
                    <a:pt x="30087" y="586671"/>
                  </a:lnTo>
                  <a:lnTo>
                    <a:pt x="27200" y="590609"/>
                  </a:lnTo>
                  <a:lnTo>
                    <a:pt x="23590" y="593234"/>
                  </a:lnTo>
                  <a:lnTo>
                    <a:pt x="19259" y="595202"/>
                  </a:lnTo>
                  <a:lnTo>
                    <a:pt x="14927" y="596515"/>
                  </a:lnTo>
                  <a:lnTo>
                    <a:pt x="9874" y="596515"/>
                  </a:lnTo>
                  <a:lnTo>
                    <a:pt x="5543" y="595202"/>
                  </a:lnTo>
                  <a:lnTo>
                    <a:pt x="489" y="593234"/>
                  </a:lnTo>
                  <a:lnTo>
                    <a:pt x="0" y="592937"/>
                  </a:lnTo>
                  <a:lnTo>
                    <a:pt x="4204" y="594575"/>
                  </a:lnTo>
                  <a:lnTo>
                    <a:pt x="8537" y="595887"/>
                  </a:lnTo>
                  <a:lnTo>
                    <a:pt x="14315" y="595887"/>
                  </a:lnTo>
                  <a:lnTo>
                    <a:pt x="18648" y="594575"/>
                  </a:lnTo>
                  <a:lnTo>
                    <a:pt x="21537" y="592606"/>
                  </a:lnTo>
                  <a:lnTo>
                    <a:pt x="25870" y="589981"/>
                  </a:lnTo>
                  <a:lnTo>
                    <a:pt x="29481" y="586044"/>
                  </a:lnTo>
                  <a:lnTo>
                    <a:pt x="31648" y="582107"/>
                  </a:lnTo>
                  <a:lnTo>
                    <a:pt x="33814" y="576201"/>
                  </a:lnTo>
                  <a:lnTo>
                    <a:pt x="34537" y="568983"/>
                  </a:lnTo>
                  <a:lnTo>
                    <a:pt x="35981" y="562421"/>
                  </a:lnTo>
                  <a:lnTo>
                    <a:pt x="33824" y="0"/>
                  </a:lnTo>
                  <a:close/>
                </a:path>
              </a:pathLst>
            </a:cu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452B1E30-C040-499E-8B3D-5EB525A3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25994" r="77253" b="71759"/>
            <a:stretch>
              <a:fillRect/>
            </a:stretch>
          </p:blipFill>
          <p:spPr>
            <a:xfrm>
              <a:off x="3398160" y="2037440"/>
              <a:ext cx="89705" cy="120981"/>
            </a:xfrm>
            <a:custGeom>
              <a:avLst/>
              <a:gdLst>
                <a:gd name="connsiteX0" fmla="*/ 1241 w 89705"/>
                <a:gd name="connsiteY0" fmla="*/ 0 h 120981"/>
                <a:gd name="connsiteX1" fmla="*/ 2267 w 89705"/>
                <a:gd name="connsiteY1" fmla="*/ 2795 h 120981"/>
                <a:gd name="connsiteX2" fmla="*/ 4435 w 89705"/>
                <a:gd name="connsiteY2" fmla="*/ 7392 h 120981"/>
                <a:gd name="connsiteX3" fmla="*/ 7325 w 89705"/>
                <a:gd name="connsiteY3" fmla="*/ 11332 h 120981"/>
                <a:gd name="connsiteX4" fmla="*/ 11661 w 89705"/>
                <a:gd name="connsiteY4" fmla="*/ 16586 h 120981"/>
                <a:gd name="connsiteX5" fmla="*/ 17442 w 89705"/>
                <a:gd name="connsiteY5" fmla="*/ 20527 h 120981"/>
                <a:gd name="connsiteX6" fmla="*/ 23945 w 89705"/>
                <a:gd name="connsiteY6" fmla="*/ 24467 h 120981"/>
                <a:gd name="connsiteX7" fmla="*/ 31172 w 89705"/>
                <a:gd name="connsiteY7" fmla="*/ 28408 h 120981"/>
                <a:gd name="connsiteX8" fmla="*/ 39843 w 89705"/>
                <a:gd name="connsiteY8" fmla="*/ 33005 h 120981"/>
                <a:gd name="connsiteX9" fmla="*/ 49237 w 89705"/>
                <a:gd name="connsiteY9" fmla="*/ 38916 h 120981"/>
                <a:gd name="connsiteX10" fmla="*/ 60077 w 89705"/>
                <a:gd name="connsiteY10" fmla="*/ 48110 h 120981"/>
                <a:gd name="connsiteX11" fmla="*/ 65858 w 89705"/>
                <a:gd name="connsiteY11" fmla="*/ 54021 h 120981"/>
                <a:gd name="connsiteX12" fmla="*/ 70916 w 89705"/>
                <a:gd name="connsiteY12" fmla="*/ 59932 h 120981"/>
                <a:gd name="connsiteX13" fmla="*/ 75252 w 89705"/>
                <a:gd name="connsiteY13" fmla="*/ 66499 h 120981"/>
                <a:gd name="connsiteX14" fmla="*/ 79588 w 89705"/>
                <a:gd name="connsiteY14" fmla="*/ 74380 h 120981"/>
                <a:gd name="connsiteX15" fmla="*/ 83924 w 89705"/>
                <a:gd name="connsiteY15" fmla="*/ 82918 h 120981"/>
                <a:gd name="connsiteX16" fmla="*/ 86091 w 89705"/>
                <a:gd name="connsiteY16" fmla="*/ 92112 h 120981"/>
                <a:gd name="connsiteX17" fmla="*/ 88259 w 89705"/>
                <a:gd name="connsiteY17" fmla="*/ 101963 h 120981"/>
                <a:gd name="connsiteX18" fmla="*/ 89705 w 89705"/>
                <a:gd name="connsiteY18" fmla="*/ 112471 h 120981"/>
                <a:gd name="connsiteX19" fmla="*/ 88768 w 89705"/>
                <a:gd name="connsiteY19" fmla="*/ 120981 h 120981"/>
                <a:gd name="connsiteX20" fmla="*/ 87349 w 89705"/>
                <a:gd name="connsiteY20" fmla="*/ 110021 h 120981"/>
                <a:gd name="connsiteX21" fmla="*/ 85183 w 89705"/>
                <a:gd name="connsiteY21" fmla="*/ 100182 h 120981"/>
                <a:gd name="connsiteX22" fmla="*/ 83018 w 89705"/>
                <a:gd name="connsiteY22" fmla="*/ 91655 h 120981"/>
                <a:gd name="connsiteX23" fmla="*/ 78686 w 89705"/>
                <a:gd name="connsiteY23" fmla="*/ 82473 h 120981"/>
                <a:gd name="connsiteX24" fmla="*/ 74355 w 89705"/>
                <a:gd name="connsiteY24" fmla="*/ 74602 h 120981"/>
                <a:gd name="connsiteX25" fmla="*/ 70024 w 89705"/>
                <a:gd name="connsiteY25" fmla="*/ 68043 h 120981"/>
                <a:gd name="connsiteX26" fmla="*/ 64970 w 89705"/>
                <a:gd name="connsiteY26" fmla="*/ 62139 h 120981"/>
                <a:gd name="connsiteX27" fmla="*/ 59195 w 89705"/>
                <a:gd name="connsiteY27" fmla="*/ 56236 h 120981"/>
                <a:gd name="connsiteX28" fmla="*/ 48367 w 89705"/>
                <a:gd name="connsiteY28" fmla="*/ 47709 h 120981"/>
                <a:gd name="connsiteX29" fmla="*/ 38982 w 89705"/>
                <a:gd name="connsiteY29" fmla="*/ 41806 h 120981"/>
                <a:gd name="connsiteX30" fmla="*/ 30319 w 89705"/>
                <a:gd name="connsiteY30" fmla="*/ 36559 h 120981"/>
                <a:gd name="connsiteX31" fmla="*/ 19491 w 89705"/>
                <a:gd name="connsiteY31" fmla="*/ 30655 h 120981"/>
                <a:gd name="connsiteX32" fmla="*/ 10828 w 89705"/>
                <a:gd name="connsiteY32" fmla="*/ 24752 h 120981"/>
                <a:gd name="connsiteX33" fmla="*/ 5775 w 89705"/>
                <a:gd name="connsiteY33" fmla="*/ 18849 h 120981"/>
                <a:gd name="connsiteX34" fmla="*/ 2165 w 89705"/>
                <a:gd name="connsiteY34" fmla="*/ 12290 h 120981"/>
                <a:gd name="connsiteX35" fmla="*/ 0 w 89705"/>
                <a:gd name="connsiteY35" fmla="*/ 5075 h 120981"/>
                <a:gd name="connsiteX36" fmla="*/ 1241 w 89705"/>
                <a:gd name="connsiteY36" fmla="*/ 0 h 12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705" h="120981">
                  <a:moveTo>
                    <a:pt x="1241" y="0"/>
                  </a:moveTo>
                  <a:lnTo>
                    <a:pt x="2267" y="2795"/>
                  </a:lnTo>
                  <a:lnTo>
                    <a:pt x="4435" y="7392"/>
                  </a:lnTo>
                  <a:lnTo>
                    <a:pt x="7325" y="11332"/>
                  </a:lnTo>
                  <a:lnTo>
                    <a:pt x="11661" y="16586"/>
                  </a:lnTo>
                  <a:lnTo>
                    <a:pt x="17442" y="20527"/>
                  </a:lnTo>
                  <a:lnTo>
                    <a:pt x="23945" y="24467"/>
                  </a:lnTo>
                  <a:lnTo>
                    <a:pt x="31172" y="28408"/>
                  </a:lnTo>
                  <a:lnTo>
                    <a:pt x="39843" y="33005"/>
                  </a:lnTo>
                  <a:lnTo>
                    <a:pt x="49237" y="38916"/>
                  </a:lnTo>
                  <a:lnTo>
                    <a:pt x="60077" y="48110"/>
                  </a:lnTo>
                  <a:lnTo>
                    <a:pt x="65858" y="54021"/>
                  </a:lnTo>
                  <a:lnTo>
                    <a:pt x="70916" y="59932"/>
                  </a:lnTo>
                  <a:lnTo>
                    <a:pt x="75252" y="66499"/>
                  </a:lnTo>
                  <a:lnTo>
                    <a:pt x="79588" y="74380"/>
                  </a:lnTo>
                  <a:lnTo>
                    <a:pt x="83924" y="82918"/>
                  </a:lnTo>
                  <a:lnTo>
                    <a:pt x="86091" y="92112"/>
                  </a:lnTo>
                  <a:lnTo>
                    <a:pt x="88259" y="101963"/>
                  </a:lnTo>
                  <a:lnTo>
                    <a:pt x="89705" y="112471"/>
                  </a:lnTo>
                  <a:lnTo>
                    <a:pt x="88768" y="120981"/>
                  </a:lnTo>
                  <a:lnTo>
                    <a:pt x="87349" y="110021"/>
                  </a:lnTo>
                  <a:lnTo>
                    <a:pt x="85183" y="100182"/>
                  </a:lnTo>
                  <a:lnTo>
                    <a:pt x="83018" y="91655"/>
                  </a:lnTo>
                  <a:lnTo>
                    <a:pt x="78686" y="82473"/>
                  </a:lnTo>
                  <a:lnTo>
                    <a:pt x="74355" y="74602"/>
                  </a:lnTo>
                  <a:lnTo>
                    <a:pt x="70024" y="68043"/>
                  </a:lnTo>
                  <a:lnTo>
                    <a:pt x="64970" y="62139"/>
                  </a:lnTo>
                  <a:lnTo>
                    <a:pt x="59195" y="56236"/>
                  </a:lnTo>
                  <a:lnTo>
                    <a:pt x="48367" y="47709"/>
                  </a:lnTo>
                  <a:lnTo>
                    <a:pt x="38982" y="41806"/>
                  </a:lnTo>
                  <a:lnTo>
                    <a:pt x="30319" y="36559"/>
                  </a:lnTo>
                  <a:lnTo>
                    <a:pt x="19491" y="30655"/>
                  </a:lnTo>
                  <a:lnTo>
                    <a:pt x="10828" y="24752"/>
                  </a:lnTo>
                  <a:lnTo>
                    <a:pt x="5775" y="18849"/>
                  </a:lnTo>
                  <a:lnTo>
                    <a:pt x="2165" y="12290"/>
                  </a:lnTo>
                  <a:lnTo>
                    <a:pt x="0" y="5075"/>
                  </a:lnTo>
                  <a:lnTo>
                    <a:pt x="1241" y="0"/>
                  </a:lnTo>
                  <a:close/>
                </a:path>
              </a:pathLst>
            </a:cu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661871E3-37E8-43B7-BB71-88A01377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5" t="26039" r="82726" b="72011"/>
            <a:stretch>
              <a:fillRect/>
            </a:stretch>
          </p:blipFill>
          <p:spPr>
            <a:xfrm>
              <a:off x="3156179" y="2039870"/>
              <a:ext cx="86773" cy="104973"/>
            </a:xfrm>
            <a:custGeom>
              <a:avLst/>
              <a:gdLst>
                <a:gd name="connsiteX0" fmla="*/ 86126 w 86773"/>
                <a:gd name="connsiteY0" fmla="*/ 0 h 104973"/>
                <a:gd name="connsiteX1" fmla="*/ 86773 w 86773"/>
                <a:gd name="connsiteY1" fmla="*/ 2645 h 104973"/>
                <a:gd name="connsiteX2" fmla="*/ 85329 w 86773"/>
                <a:gd name="connsiteY2" fmla="*/ 9860 h 104973"/>
                <a:gd name="connsiteX3" fmla="*/ 80998 w 86773"/>
                <a:gd name="connsiteY3" fmla="*/ 16419 h 104973"/>
                <a:gd name="connsiteX4" fmla="*/ 75945 w 86773"/>
                <a:gd name="connsiteY4" fmla="*/ 22322 h 104973"/>
                <a:gd name="connsiteX5" fmla="*/ 67282 w 86773"/>
                <a:gd name="connsiteY5" fmla="*/ 28225 h 104973"/>
                <a:gd name="connsiteX6" fmla="*/ 56453 w 86773"/>
                <a:gd name="connsiteY6" fmla="*/ 34129 h 104973"/>
                <a:gd name="connsiteX7" fmla="*/ 47791 w 86773"/>
                <a:gd name="connsiteY7" fmla="*/ 39376 h 104973"/>
                <a:gd name="connsiteX8" fmla="*/ 38406 w 86773"/>
                <a:gd name="connsiteY8" fmla="*/ 45279 h 104973"/>
                <a:gd name="connsiteX9" fmla="*/ 27578 w 86773"/>
                <a:gd name="connsiteY9" fmla="*/ 53806 h 104973"/>
                <a:gd name="connsiteX10" fmla="*/ 21802 w 86773"/>
                <a:gd name="connsiteY10" fmla="*/ 59709 h 104973"/>
                <a:gd name="connsiteX11" fmla="*/ 17471 w 86773"/>
                <a:gd name="connsiteY11" fmla="*/ 65613 h 104973"/>
                <a:gd name="connsiteX12" fmla="*/ 12418 w 86773"/>
                <a:gd name="connsiteY12" fmla="*/ 72172 h 104973"/>
                <a:gd name="connsiteX13" fmla="*/ 8086 w 86773"/>
                <a:gd name="connsiteY13" fmla="*/ 80043 h 104973"/>
                <a:gd name="connsiteX14" fmla="*/ 4477 w 86773"/>
                <a:gd name="connsiteY14" fmla="*/ 89225 h 104973"/>
                <a:gd name="connsiteX15" fmla="*/ 1589 w 86773"/>
                <a:gd name="connsiteY15" fmla="*/ 97752 h 104973"/>
                <a:gd name="connsiteX16" fmla="*/ 0 w 86773"/>
                <a:gd name="connsiteY16" fmla="*/ 104973 h 104973"/>
                <a:gd name="connsiteX17" fmla="*/ 0 w 86773"/>
                <a:gd name="connsiteY17" fmla="*/ 99533 h 104973"/>
                <a:gd name="connsiteX18" fmla="*/ 2168 w 86773"/>
                <a:gd name="connsiteY18" fmla="*/ 89682 h 104973"/>
                <a:gd name="connsiteX19" fmla="*/ 5058 w 86773"/>
                <a:gd name="connsiteY19" fmla="*/ 80488 h 104973"/>
                <a:gd name="connsiteX20" fmla="*/ 8671 w 86773"/>
                <a:gd name="connsiteY20" fmla="*/ 71950 h 104973"/>
                <a:gd name="connsiteX21" fmla="*/ 13007 w 86773"/>
                <a:gd name="connsiteY21" fmla="*/ 64069 h 104973"/>
                <a:gd name="connsiteX22" fmla="*/ 18065 w 86773"/>
                <a:gd name="connsiteY22" fmla="*/ 57502 h 104973"/>
                <a:gd name="connsiteX23" fmla="*/ 22401 w 86773"/>
                <a:gd name="connsiteY23" fmla="*/ 51591 h 104973"/>
                <a:gd name="connsiteX24" fmla="*/ 28182 w 86773"/>
                <a:gd name="connsiteY24" fmla="*/ 45680 h 104973"/>
                <a:gd name="connsiteX25" fmla="*/ 39022 w 86773"/>
                <a:gd name="connsiteY25" fmla="*/ 36486 h 104973"/>
                <a:gd name="connsiteX26" fmla="*/ 48416 w 86773"/>
                <a:gd name="connsiteY26" fmla="*/ 30575 h 104973"/>
                <a:gd name="connsiteX27" fmla="*/ 57087 w 86773"/>
                <a:gd name="connsiteY27" fmla="*/ 25978 h 104973"/>
                <a:gd name="connsiteX28" fmla="*/ 64314 w 86773"/>
                <a:gd name="connsiteY28" fmla="*/ 22037 h 104973"/>
                <a:gd name="connsiteX29" fmla="*/ 70817 w 86773"/>
                <a:gd name="connsiteY29" fmla="*/ 18097 h 104973"/>
                <a:gd name="connsiteX30" fmla="*/ 76598 w 86773"/>
                <a:gd name="connsiteY30" fmla="*/ 14156 h 104973"/>
                <a:gd name="connsiteX31" fmla="*/ 80934 w 86773"/>
                <a:gd name="connsiteY31" fmla="*/ 8902 h 104973"/>
                <a:gd name="connsiteX32" fmla="*/ 83824 w 86773"/>
                <a:gd name="connsiteY32" fmla="*/ 4962 h 104973"/>
                <a:gd name="connsiteX33" fmla="*/ 85992 w 86773"/>
                <a:gd name="connsiteY33" fmla="*/ 365 h 104973"/>
                <a:gd name="connsiteX34" fmla="*/ 86126 w 86773"/>
                <a:gd name="connsiteY34" fmla="*/ 0 h 10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773" h="104973">
                  <a:moveTo>
                    <a:pt x="86126" y="0"/>
                  </a:moveTo>
                  <a:lnTo>
                    <a:pt x="86773" y="2645"/>
                  </a:lnTo>
                  <a:lnTo>
                    <a:pt x="85329" y="9860"/>
                  </a:lnTo>
                  <a:lnTo>
                    <a:pt x="80998" y="16419"/>
                  </a:lnTo>
                  <a:lnTo>
                    <a:pt x="75945" y="22322"/>
                  </a:lnTo>
                  <a:lnTo>
                    <a:pt x="67282" y="28225"/>
                  </a:lnTo>
                  <a:lnTo>
                    <a:pt x="56453" y="34129"/>
                  </a:lnTo>
                  <a:lnTo>
                    <a:pt x="47791" y="39376"/>
                  </a:lnTo>
                  <a:lnTo>
                    <a:pt x="38406" y="45279"/>
                  </a:lnTo>
                  <a:lnTo>
                    <a:pt x="27578" y="53806"/>
                  </a:lnTo>
                  <a:lnTo>
                    <a:pt x="21802" y="59709"/>
                  </a:lnTo>
                  <a:lnTo>
                    <a:pt x="17471" y="65613"/>
                  </a:lnTo>
                  <a:lnTo>
                    <a:pt x="12418" y="72172"/>
                  </a:lnTo>
                  <a:lnTo>
                    <a:pt x="8086" y="80043"/>
                  </a:lnTo>
                  <a:lnTo>
                    <a:pt x="4477" y="89225"/>
                  </a:lnTo>
                  <a:lnTo>
                    <a:pt x="1589" y="97752"/>
                  </a:lnTo>
                  <a:lnTo>
                    <a:pt x="0" y="104973"/>
                  </a:lnTo>
                  <a:lnTo>
                    <a:pt x="0" y="99533"/>
                  </a:lnTo>
                  <a:lnTo>
                    <a:pt x="2168" y="89682"/>
                  </a:lnTo>
                  <a:lnTo>
                    <a:pt x="5058" y="80488"/>
                  </a:lnTo>
                  <a:lnTo>
                    <a:pt x="8671" y="71950"/>
                  </a:lnTo>
                  <a:lnTo>
                    <a:pt x="13007" y="64069"/>
                  </a:lnTo>
                  <a:lnTo>
                    <a:pt x="18065" y="57502"/>
                  </a:lnTo>
                  <a:lnTo>
                    <a:pt x="22401" y="51591"/>
                  </a:lnTo>
                  <a:lnTo>
                    <a:pt x="28182" y="45680"/>
                  </a:lnTo>
                  <a:lnTo>
                    <a:pt x="39022" y="36486"/>
                  </a:lnTo>
                  <a:lnTo>
                    <a:pt x="48416" y="30575"/>
                  </a:lnTo>
                  <a:lnTo>
                    <a:pt x="57087" y="25978"/>
                  </a:lnTo>
                  <a:lnTo>
                    <a:pt x="64314" y="22037"/>
                  </a:lnTo>
                  <a:lnTo>
                    <a:pt x="70817" y="18097"/>
                  </a:lnTo>
                  <a:lnTo>
                    <a:pt x="76598" y="14156"/>
                  </a:lnTo>
                  <a:lnTo>
                    <a:pt x="80934" y="8902"/>
                  </a:lnTo>
                  <a:lnTo>
                    <a:pt x="83824" y="4962"/>
                  </a:lnTo>
                  <a:lnTo>
                    <a:pt x="85992" y="365"/>
                  </a:lnTo>
                  <a:lnTo>
                    <a:pt x="86126" y="0"/>
                  </a:lnTo>
                  <a:close/>
                </a:path>
              </a:pathLst>
            </a:cu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C0A1EFA-287D-4FA6-AB4B-D08092A5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27989" r="77274" b="69501"/>
            <a:stretch>
              <a:fillRect/>
            </a:stretch>
          </p:blipFill>
          <p:spPr>
            <a:xfrm>
              <a:off x="3155603" y="2144843"/>
              <a:ext cx="331350" cy="135113"/>
            </a:xfrm>
            <a:custGeom>
              <a:avLst/>
              <a:gdLst>
                <a:gd name="connsiteX0" fmla="*/ 576 w 331350"/>
                <a:gd name="connsiteY0" fmla="*/ 0 h 135113"/>
                <a:gd name="connsiteX1" fmla="*/ 576 w 331350"/>
                <a:gd name="connsiteY1" fmla="*/ 5068 h 135113"/>
                <a:gd name="connsiteX2" fmla="*/ 576 w 331350"/>
                <a:gd name="connsiteY2" fmla="*/ 18203 h 135113"/>
                <a:gd name="connsiteX3" fmla="*/ 3466 w 331350"/>
                <a:gd name="connsiteY3" fmla="*/ 30024 h 135113"/>
                <a:gd name="connsiteX4" fmla="*/ 7079 w 331350"/>
                <a:gd name="connsiteY4" fmla="*/ 41846 h 135113"/>
                <a:gd name="connsiteX5" fmla="*/ 13583 w 331350"/>
                <a:gd name="connsiteY5" fmla="*/ 52354 h 135113"/>
                <a:gd name="connsiteX6" fmla="*/ 20087 w 331350"/>
                <a:gd name="connsiteY6" fmla="*/ 62862 h 135113"/>
                <a:gd name="connsiteX7" fmla="*/ 28758 w 331350"/>
                <a:gd name="connsiteY7" fmla="*/ 72713 h 135113"/>
                <a:gd name="connsiteX8" fmla="*/ 38152 w 331350"/>
                <a:gd name="connsiteY8" fmla="*/ 82564 h 135113"/>
                <a:gd name="connsiteX9" fmla="*/ 48992 w 331350"/>
                <a:gd name="connsiteY9" fmla="*/ 90445 h 135113"/>
                <a:gd name="connsiteX10" fmla="*/ 59831 w 331350"/>
                <a:gd name="connsiteY10" fmla="*/ 98326 h 135113"/>
                <a:gd name="connsiteX11" fmla="*/ 72838 w 331350"/>
                <a:gd name="connsiteY11" fmla="*/ 106207 h 135113"/>
                <a:gd name="connsiteX12" fmla="*/ 86568 w 331350"/>
                <a:gd name="connsiteY12" fmla="*/ 112118 h 135113"/>
                <a:gd name="connsiteX13" fmla="*/ 101021 w 331350"/>
                <a:gd name="connsiteY13" fmla="*/ 117372 h 135113"/>
                <a:gd name="connsiteX14" fmla="*/ 116196 w 331350"/>
                <a:gd name="connsiteY14" fmla="*/ 121312 h 135113"/>
                <a:gd name="connsiteX15" fmla="*/ 132094 w 331350"/>
                <a:gd name="connsiteY15" fmla="*/ 123939 h 135113"/>
                <a:gd name="connsiteX16" fmla="*/ 148714 w 331350"/>
                <a:gd name="connsiteY16" fmla="*/ 125909 h 135113"/>
                <a:gd name="connsiteX17" fmla="*/ 165335 w 331350"/>
                <a:gd name="connsiteY17" fmla="*/ 127223 h 135113"/>
                <a:gd name="connsiteX18" fmla="*/ 182678 w 331350"/>
                <a:gd name="connsiteY18" fmla="*/ 125909 h 135113"/>
                <a:gd name="connsiteX19" fmla="*/ 199298 w 331350"/>
                <a:gd name="connsiteY19" fmla="*/ 123939 h 135113"/>
                <a:gd name="connsiteX20" fmla="*/ 215196 w 331350"/>
                <a:gd name="connsiteY20" fmla="*/ 121312 h 135113"/>
                <a:gd name="connsiteX21" fmla="*/ 230371 w 331350"/>
                <a:gd name="connsiteY21" fmla="*/ 117372 h 135113"/>
                <a:gd name="connsiteX22" fmla="*/ 244824 w 331350"/>
                <a:gd name="connsiteY22" fmla="*/ 112118 h 135113"/>
                <a:gd name="connsiteX23" fmla="*/ 258554 w 331350"/>
                <a:gd name="connsiteY23" fmla="*/ 106207 h 135113"/>
                <a:gd name="connsiteX24" fmla="*/ 271561 w 331350"/>
                <a:gd name="connsiteY24" fmla="*/ 98326 h 135113"/>
                <a:gd name="connsiteX25" fmla="*/ 283123 w 331350"/>
                <a:gd name="connsiteY25" fmla="*/ 90445 h 135113"/>
                <a:gd name="connsiteX26" fmla="*/ 293240 w 331350"/>
                <a:gd name="connsiteY26" fmla="*/ 82564 h 135113"/>
                <a:gd name="connsiteX27" fmla="*/ 302634 w 331350"/>
                <a:gd name="connsiteY27" fmla="*/ 72713 h 135113"/>
                <a:gd name="connsiteX28" fmla="*/ 311305 w 331350"/>
                <a:gd name="connsiteY28" fmla="*/ 62862 h 135113"/>
                <a:gd name="connsiteX29" fmla="*/ 317809 w 331350"/>
                <a:gd name="connsiteY29" fmla="*/ 52354 h 135113"/>
                <a:gd name="connsiteX30" fmla="*/ 324313 w 331350"/>
                <a:gd name="connsiteY30" fmla="*/ 41846 h 135113"/>
                <a:gd name="connsiteX31" fmla="*/ 327926 w 331350"/>
                <a:gd name="connsiteY31" fmla="*/ 30024 h 135113"/>
                <a:gd name="connsiteX32" fmla="*/ 330816 w 331350"/>
                <a:gd name="connsiteY32" fmla="*/ 18203 h 135113"/>
                <a:gd name="connsiteX33" fmla="*/ 331325 w 331350"/>
                <a:gd name="connsiteY33" fmla="*/ 13578 h 135113"/>
                <a:gd name="connsiteX34" fmla="*/ 331350 w 331350"/>
                <a:gd name="connsiteY34" fmla="*/ 13769 h 135113"/>
                <a:gd name="connsiteX35" fmla="*/ 329906 w 331350"/>
                <a:gd name="connsiteY35" fmla="*/ 26231 h 135113"/>
                <a:gd name="connsiteX36" fmla="*/ 327019 w 331350"/>
                <a:gd name="connsiteY36" fmla="*/ 38038 h 135113"/>
                <a:gd name="connsiteX37" fmla="*/ 323409 w 331350"/>
                <a:gd name="connsiteY37" fmla="*/ 49844 h 135113"/>
                <a:gd name="connsiteX38" fmla="*/ 316912 w 331350"/>
                <a:gd name="connsiteY38" fmla="*/ 60339 h 135113"/>
                <a:gd name="connsiteX39" fmla="*/ 310415 w 331350"/>
                <a:gd name="connsiteY39" fmla="*/ 71489 h 135113"/>
                <a:gd name="connsiteX40" fmla="*/ 301752 w 331350"/>
                <a:gd name="connsiteY40" fmla="*/ 81328 h 135113"/>
                <a:gd name="connsiteX41" fmla="*/ 292368 w 331350"/>
                <a:gd name="connsiteY41" fmla="*/ 91167 h 135113"/>
                <a:gd name="connsiteX42" fmla="*/ 282261 w 331350"/>
                <a:gd name="connsiteY42" fmla="*/ 99038 h 135113"/>
                <a:gd name="connsiteX43" fmla="*/ 270711 w 331350"/>
                <a:gd name="connsiteY43" fmla="*/ 106909 h 135113"/>
                <a:gd name="connsiteX44" fmla="*/ 257717 w 331350"/>
                <a:gd name="connsiteY44" fmla="*/ 113468 h 135113"/>
                <a:gd name="connsiteX45" fmla="*/ 244001 w 331350"/>
                <a:gd name="connsiteY45" fmla="*/ 120683 h 135113"/>
                <a:gd name="connsiteX46" fmla="*/ 229563 w 331350"/>
                <a:gd name="connsiteY46" fmla="*/ 125274 h 135113"/>
                <a:gd name="connsiteX47" fmla="*/ 214403 w 331350"/>
                <a:gd name="connsiteY47" fmla="*/ 129210 h 135113"/>
                <a:gd name="connsiteX48" fmla="*/ 198521 w 331350"/>
                <a:gd name="connsiteY48" fmla="*/ 132489 h 135113"/>
                <a:gd name="connsiteX49" fmla="*/ 181917 w 331350"/>
                <a:gd name="connsiteY49" fmla="*/ 134457 h 135113"/>
                <a:gd name="connsiteX50" fmla="*/ 164592 w 331350"/>
                <a:gd name="connsiteY50" fmla="*/ 135113 h 135113"/>
                <a:gd name="connsiteX51" fmla="*/ 147988 w 331350"/>
                <a:gd name="connsiteY51" fmla="*/ 134457 h 135113"/>
                <a:gd name="connsiteX52" fmla="*/ 131385 w 331350"/>
                <a:gd name="connsiteY52" fmla="*/ 132489 h 135113"/>
                <a:gd name="connsiteX53" fmla="*/ 115503 w 331350"/>
                <a:gd name="connsiteY53" fmla="*/ 129210 h 135113"/>
                <a:gd name="connsiteX54" fmla="*/ 100343 w 331350"/>
                <a:gd name="connsiteY54" fmla="*/ 125274 h 135113"/>
                <a:gd name="connsiteX55" fmla="*/ 85905 w 331350"/>
                <a:gd name="connsiteY55" fmla="*/ 120683 h 135113"/>
                <a:gd name="connsiteX56" fmla="*/ 72189 w 331350"/>
                <a:gd name="connsiteY56" fmla="*/ 113468 h 135113"/>
                <a:gd name="connsiteX57" fmla="*/ 59195 w 331350"/>
                <a:gd name="connsiteY57" fmla="*/ 106909 h 135113"/>
                <a:gd name="connsiteX58" fmla="*/ 48367 w 331350"/>
                <a:gd name="connsiteY58" fmla="*/ 99038 h 135113"/>
                <a:gd name="connsiteX59" fmla="*/ 37538 w 331350"/>
                <a:gd name="connsiteY59" fmla="*/ 91167 h 135113"/>
                <a:gd name="connsiteX60" fmla="*/ 28154 w 331350"/>
                <a:gd name="connsiteY60" fmla="*/ 81328 h 135113"/>
                <a:gd name="connsiteX61" fmla="*/ 19491 w 331350"/>
                <a:gd name="connsiteY61" fmla="*/ 71489 h 135113"/>
                <a:gd name="connsiteX62" fmla="*/ 12994 w 331350"/>
                <a:gd name="connsiteY62" fmla="*/ 60339 h 135113"/>
                <a:gd name="connsiteX63" fmla="*/ 6497 w 331350"/>
                <a:gd name="connsiteY63" fmla="*/ 49844 h 135113"/>
                <a:gd name="connsiteX64" fmla="*/ 2887 w 331350"/>
                <a:gd name="connsiteY64" fmla="*/ 38038 h 135113"/>
                <a:gd name="connsiteX65" fmla="*/ 0 w 331350"/>
                <a:gd name="connsiteY65" fmla="*/ 26231 h 135113"/>
                <a:gd name="connsiteX66" fmla="*/ 0 w 331350"/>
                <a:gd name="connsiteY66" fmla="*/ 13769 h 135113"/>
                <a:gd name="connsiteX67" fmla="*/ 0 w 331350"/>
                <a:gd name="connsiteY67" fmla="*/ 2618 h 135113"/>
                <a:gd name="connsiteX68" fmla="*/ 576 w 331350"/>
                <a:gd name="connsiteY68" fmla="*/ 0 h 13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1350" h="135113">
                  <a:moveTo>
                    <a:pt x="576" y="0"/>
                  </a:moveTo>
                  <a:lnTo>
                    <a:pt x="576" y="5068"/>
                  </a:lnTo>
                  <a:lnTo>
                    <a:pt x="576" y="18203"/>
                  </a:lnTo>
                  <a:lnTo>
                    <a:pt x="3466" y="30024"/>
                  </a:lnTo>
                  <a:lnTo>
                    <a:pt x="7079" y="41846"/>
                  </a:lnTo>
                  <a:lnTo>
                    <a:pt x="13583" y="52354"/>
                  </a:lnTo>
                  <a:lnTo>
                    <a:pt x="20087" y="62862"/>
                  </a:lnTo>
                  <a:lnTo>
                    <a:pt x="28758" y="72713"/>
                  </a:lnTo>
                  <a:lnTo>
                    <a:pt x="38152" y="82564"/>
                  </a:lnTo>
                  <a:lnTo>
                    <a:pt x="48992" y="90445"/>
                  </a:lnTo>
                  <a:lnTo>
                    <a:pt x="59831" y="98326"/>
                  </a:lnTo>
                  <a:lnTo>
                    <a:pt x="72838" y="106207"/>
                  </a:lnTo>
                  <a:lnTo>
                    <a:pt x="86568" y="112118"/>
                  </a:lnTo>
                  <a:lnTo>
                    <a:pt x="101021" y="117372"/>
                  </a:lnTo>
                  <a:lnTo>
                    <a:pt x="116196" y="121312"/>
                  </a:lnTo>
                  <a:lnTo>
                    <a:pt x="132094" y="123939"/>
                  </a:lnTo>
                  <a:lnTo>
                    <a:pt x="148714" y="125909"/>
                  </a:lnTo>
                  <a:lnTo>
                    <a:pt x="165335" y="127223"/>
                  </a:lnTo>
                  <a:lnTo>
                    <a:pt x="182678" y="125909"/>
                  </a:lnTo>
                  <a:lnTo>
                    <a:pt x="199298" y="123939"/>
                  </a:lnTo>
                  <a:lnTo>
                    <a:pt x="215196" y="121312"/>
                  </a:lnTo>
                  <a:lnTo>
                    <a:pt x="230371" y="117372"/>
                  </a:lnTo>
                  <a:lnTo>
                    <a:pt x="244824" y="112118"/>
                  </a:lnTo>
                  <a:lnTo>
                    <a:pt x="258554" y="106207"/>
                  </a:lnTo>
                  <a:lnTo>
                    <a:pt x="271561" y="98326"/>
                  </a:lnTo>
                  <a:lnTo>
                    <a:pt x="283123" y="90445"/>
                  </a:lnTo>
                  <a:lnTo>
                    <a:pt x="293240" y="82564"/>
                  </a:lnTo>
                  <a:lnTo>
                    <a:pt x="302634" y="72713"/>
                  </a:lnTo>
                  <a:lnTo>
                    <a:pt x="311305" y="62862"/>
                  </a:lnTo>
                  <a:lnTo>
                    <a:pt x="317809" y="52354"/>
                  </a:lnTo>
                  <a:lnTo>
                    <a:pt x="324313" y="41846"/>
                  </a:lnTo>
                  <a:lnTo>
                    <a:pt x="327926" y="30024"/>
                  </a:lnTo>
                  <a:lnTo>
                    <a:pt x="330816" y="18203"/>
                  </a:lnTo>
                  <a:lnTo>
                    <a:pt x="331325" y="13578"/>
                  </a:lnTo>
                  <a:lnTo>
                    <a:pt x="331350" y="13769"/>
                  </a:lnTo>
                  <a:lnTo>
                    <a:pt x="329906" y="26231"/>
                  </a:lnTo>
                  <a:lnTo>
                    <a:pt x="327019" y="38038"/>
                  </a:lnTo>
                  <a:lnTo>
                    <a:pt x="323409" y="49844"/>
                  </a:lnTo>
                  <a:lnTo>
                    <a:pt x="316912" y="60339"/>
                  </a:lnTo>
                  <a:lnTo>
                    <a:pt x="310415" y="71489"/>
                  </a:lnTo>
                  <a:lnTo>
                    <a:pt x="301752" y="81328"/>
                  </a:lnTo>
                  <a:lnTo>
                    <a:pt x="292368" y="91167"/>
                  </a:lnTo>
                  <a:lnTo>
                    <a:pt x="282261" y="99038"/>
                  </a:lnTo>
                  <a:lnTo>
                    <a:pt x="270711" y="106909"/>
                  </a:lnTo>
                  <a:lnTo>
                    <a:pt x="257717" y="113468"/>
                  </a:lnTo>
                  <a:lnTo>
                    <a:pt x="244001" y="120683"/>
                  </a:lnTo>
                  <a:lnTo>
                    <a:pt x="229563" y="125274"/>
                  </a:lnTo>
                  <a:lnTo>
                    <a:pt x="214403" y="129210"/>
                  </a:lnTo>
                  <a:lnTo>
                    <a:pt x="198521" y="132489"/>
                  </a:lnTo>
                  <a:lnTo>
                    <a:pt x="181917" y="134457"/>
                  </a:lnTo>
                  <a:lnTo>
                    <a:pt x="164592" y="135113"/>
                  </a:lnTo>
                  <a:lnTo>
                    <a:pt x="147988" y="134457"/>
                  </a:lnTo>
                  <a:lnTo>
                    <a:pt x="131385" y="132489"/>
                  </a:lnTo>
                  <a:lnTo>
                    <a:pt x="115503" y="129210"/>
                  </a:lnTo>
                  <a:lnTo>
                    <a:pt x="100343" y="125274"/>
                  </a:lnTo>
                  <a:lnTo>
                    <a:pt x="85905" y="120683"/>
                  </a:lnTo>
                  <a:lnTo>
                    <a:pt x="72189" y="113468"/>
                  </a:lnTo>
                  <a:lnTo>
                    <a:pt x="59195" y="106909"/>
                  </a:lnTo>
                  <a:lnTo>
                    <a:pt x="48367" y="99038"/>
                  </a:lnTo>
                  <a:lnTo>
                    <a:pt x="37538" y="91167"/>
                  </a:lnTo>
                  <a:lnTo>
                    <a:pt x="28154" y="81328"/>
                  </a:lnTo>
                  <a:lnTo>
                    <a:pt x="19491" y="71489"/>
                  </a:lnTo>
                  <a:lnTo>
                    <a:pt x="12994" y="60339"/>
                  </a:lnTo>
                  <a:lnTo>
                    <a:pt x="6497" y="49844"/>
                  </a:lnTo>
                  <a:lnTo>
                    <a:pt x="2887" y="38038"/>
                  </a:lnTo>
                  <a:lnTo>
                    <a:pt x="0" y="26231"/>
                  </a:lnTo>
                  <a:lnTo>
                    <a:pt x="0" y="13769"/>
                  </a:lnTo>
                  <a:lnTo>
                    <a:pt x="0" y="2618"/>
                  </a:lnTo>
                  <a:lnTo>
                    <a:pt x="576" y="0"/>
                  </a:lnTo>
                  <a:close/>
                </a:path>
              </a:pathLst>
            </a:cu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137C9DB4-BD71-4F87-9E1E-196D32BB6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0" t="34632" r="58918" b="60310"/>
            <a:stretch>
              <a:fillRect/>
            </a:stretch>
          </p:blipFill>
          <p:spPr>
            <a:xfrm>
              <a:off x="4108327" y="2502445"/>
              <a:ext cx="200145" cy="272303"/>
            </a:xfrm>
            <a:custGeom>
              <a:avLst/>
              <a:gdLst>
                <a:gd name="connsiteX0" fmla="*/ 55044 w 200145"/>
                <a:gd name="connsiteY0" fmla="*/ 0 h 272303"/>
                <a:gd name="connsiteX1" fmla="*/ 67316 w 200145"/>
                <a:gd name="connsiteY1" fmla="*/ 0 h 272303"/>
                <a:gd name="connsiteX2" fmla="*/ 81032 w 200145"/>
                <a:gd name="connsiteY2" fmla="*/ 656 h 272303"/>
                <a:gd name="connsiteX3" fmla="*/ 94026 w 200145"/>
                <a:gd name="connsiteY3" fmla="*/ 2625 h 272303"/>
                <a:gd name="connsiteX4" fmla="*/ 107021 w 200145"/>
                <a:gd name="connsiteY4" fmla="*/ 6562 h 272303"/>
                <a:gd name="connsiteX5" fmla="*/ 119293 w 200145"/>
                <a:gd name="connsiteY5" fmla="*/ 11812 h 272303"/>
                <a:gd name="connsiteX6" fmla="*/ 130843 w 200145"/>
                <a:gd name="connsiteY6" fmla="*/ 17718 h 272303"/>
                <a:gd name="connsiteX7" fmla="*/ 141672 w 200145"/>
                <a:gd name="connsiteY7" fmla="*/ 25593 h 272303"/>
                <a:gd name="connsiteX8" fmla="*/ 151778 w 200145"/>
                <a:gd name="connsiteY8" fmla="*/ 34124 h 272303"/>
                <a:gd name="connsiteX9" fmla="*/ 161163 w 200145"/>
                <a:gd name="connsiteY9" fmla="*/ 43968 h 272303"/>
                <a:gd name="connsiteX10" fmla="*/ 169826 w 200145"/>
                <a:gd name="connsiteY10" fmla="*/ 55124 h 272303"/>
                <a:gd name="connsiteX11" fmla="*/ 177045 w 200145"/>
                <a:gd name="connsiteY11" fmla="*/ 65623 h 272303"/>
                <a:gd name="connsiteX12" fmla="*/ 183542 w 200145"/>
                <a:gd name="connsiteY12" fmla="*/ 78092 h 272303"/>
                <a:gd name="connsiteX13" fmla="*/ 190039 w 200145"/>
                <a:gd name="connsiteY13" fmla="*/ 91216 h 272303"/>
                <a:gd name="connsiteX14" fmla="*/ 194370 w 200145"/>
                <a:gd name="connsiteY14" fmla="*/ 105654 h 272303"/>
                <a:gd name="connsiteX15" fmla="*/ 197980 w 200145"/>
                <a:gd name="connsiteY15" fmla="*/ 119434 h 272303"/>
                <a:gd name="connsiteX16" fmla="*/ 200145 w 200145"/>
                <a:gd name="connsiteY16" fmla="*/ 135184 h 272303"/>
                <a:gd name="connsiteX17" fmla="*/ 200145 w 200145"/>
                <a:gd name="connsiteY17" fmla="*/ 150277 h 272303"/>
                <a:gd name="connsiteX18" fmla="*/ 200145 w 200145"/>
                <a:gd name="connsiteY18" fmla="*/ 165371 h 272303"/>
                <a:gd name="connsiteX19" fmla="*/ 197980 w 200145"/>
                <a:gd name="connsiteY19" fmla="*/ 180464 h 272303"/>
                <a:gd name="connsiteX20" fmla="*/ 194370 w 200145"/>
                <a:gd name="connsiteY20" fmla="*/ 194901 h 272303"/>
                <a:gd name="connsiteX21" fmla="*/ 190039 w 200145"/>
                <a:gd name="connsiteY21" fmla="*/ 208682 h 272303"/>
                <a:gd name="connsiteX22" fmla="*/ 183542 w 200145"/>
                <a:gd name="connsiteY22" fmla="*/ 221807 h 272303"/>
                <a:gd name="connsiteX23" fmla="*/ 177045 w 200145"/>
                <a:gd name="connsiteY23" fmla="*/ 234275 h 272303"/>
                <a:gd name="connsiteX24" fmla="*/ 169826 w 200145"/>
                <a:gd name="connsiteY24" fmla="*/ 246087 h 272303"/>
                <a:gd name="connsiteX25" fmla="*/ 161163 w 200145"/>
                <a:gd name="connsiteY25" fmla="*/ 256587 h 272303"/>
                <a:gd name="connsiteX26" fmla="*/ 151778 w 200145"/>
                <a:gd name="connsiteY26" fmla="*/ 266430 h 272303"/>
                <a:gd name="connsiteX27" fmla="*/ 144242 w 200145"/>
                <a:gd name="connsiteY27" fmla="*/ 272303 h 272303"/>
                <a:gd name="connsiteX28" fmla="*/ 153220 w 200145"/>
                <a:gd name="connsiteY28" fmla="*/ 262889 h 272303"/>
                <a:gd name="connsiteX29" fmla="*/ 161883 w 200145"/>
                <a:gd name="connsiteY29" fmla="*/ 252394 h 272303"/>
                <a:gd name="connsiteX30" fmla="*/ 169102 w 200145"/>
                <a:gd name="connsiteY30" fmla="*/ 240588 h 272303"/>
                <a:gd name="connsiteX31" fmla="*/ 175599 w 200145"/>
                <a:gd name="connsiteY31" fmla="*/ 227469 h 272303"/>
                <a:gd name="connsiteX32" fmla="*/ 181374 w 200145"/>
                <a:gd name="connsiteY32" fmla="*/ 215007 h 272303"/>
                <a:gd name="connsiteX33" fmla="*/ 185706 w 200145"/>
                <a:gd name="connsiteY33" fmla="*/ 201233 h 272303"/>
                <a:gd name="connsiteX34" fmla="*/ 190037 w 200145"/>
                <a:gd name="connsiteY34" fmla="*/ 186147 h 272303"/>
                <a:gd name="connsiteX35" fmla="*/ 190759 w 200145"/>
                <a:gd name="connsiteY35" fmla="*/ 171717 h 272303"/>
                <a:gd name="connsiteX36" fmla="*/ 192203 w 200145"/>
                <a:gd name="connsiteY36" fmla="*/ 155975 h 272303"/>
                <a:gd name="connsiteX37" fmla="*/ 190759 w 200145"/>
                <a:gd name="connsiteY37" fmla="*/ 140233 h 272303"/>
                <a:gd name="connsiteX38" fmla="*/ 190037 w 200145"/>
                <a:gd name="connsiteY38" fmla="*/ 125802 h 272303"/>
                <a:gd name="connsiteX39" fmla="*/ 185706 w 200145"/>
                <a:gd name="connsiteY39" fmla="*/ 110716 h 272303"/>
                <a:gd name="connsiteX40" fmla="*/ 181374 w 200145"/>
                <a:gd name="connsiteY40" fmla="*/ 96942 h 272303"/>
                <a:gd name="connsiteX41" fmla="*/ 175599 w 200145"/>
                <a:gd name="connsiteY41" fmla="*/ 84480 h 272303"/>
                <a:gd name="connsiteX42" fmla="*/ 169102 w 200145"/>
                <a:gd name="connsiteY42" fmla="*/ 72017 h 272303"/>
                <a:gd name="connsiteX43" fmla="*/ 161883 w 200145"/>
                <a:gd name="connsiteY43" fmla="*/ 60211 h 272303"/>
                <a:gd name="connsiteX44" fmla="*/ 153220 w 200145"/>
                <a:gd name="connsiteY44" fmla="*/ 50372 h 272303"/>
                <a:gd name="connsiteX45" fmla="*/ 143836 w 200145"/>
                <a:gd name="connsiteY45" fmla="*/ 40533 h 272303"/>
                <a:gd name="connsiteX46" fmla="*/ 133729 w 200145"/>
                <a:gd name="connsiteY46" fmla="*/ 31351 h 272303"/>
                <a:gd name="connsiteX47" fmla="*/ 122179 w 200145"/>
                <a:gd name="connsiteY47" fmla="*/ 23480 h 272303"/>
                <a:gd name="connsiteX48" fmla="*/ 111350 w 200145"/>
                <a:gd name="connsiteY48" fmla="*/ 17576 h 272303"/>
                <a:gd name="connsiteX49" fmla="*/ 98356 w 200145"/>
                <a:gd name="connsiteY49" fmla="*/ 12985 h 272303"/>
                <a:gd name="connsiteX50" fmla="*/ 86084 w 200145"/>
                <a:gd name="connsiteY50" fmla="*/ 9049 h 272303"/>
                <a:gd name="connsiteX51" fmla="*/ 72368 w 200145"/>
                <a:gd name="connsiteY51" fmla="*/ 5770 h 272303"/>
                <a:gd name="connsiteX52" fmla="*/ 59374 w 200145"/>
                <a:gd name="connsiteY52" fmla="*/ 5770 h 272303"/>
                <a:gd name="connsiteX53" fmla="*/ 47823 w 200145"/>
                <a:gd name="connsiteY53" fmla="*/ 5770 h 272303"/>
                <a:gd name="connsiteX54" fmla="*/ 36995 w 200145"/>
                <a:gd name="connsiteY54" fmla="*/ 7738 h 272303"/>
                <a:gd name="connsiteX55" fmla="*/ 26167 w 200145"/>
                <a:gd name="connsiteY55" fmla="*/ 11017 h 272303"/>
                <a:gd name="connsiteX56" fmla="*/ 17504 w 200145"/>
                <a:gd name="connsiteY56" fmla="*/ 13641 h 272303"/>
                <a:gd name="connsiteX57" fmla="*/ 8841 w 200145"/>
                <a:gd name="connsiteY57" fmla="*/ 17576 h 272303"/>
                <a:gd name="connsiteX58" fmla="*/ 900 w 200145"/>
                <a:gd name="connsiteY58" fmla="*/ 22824 h 272303"/>
                <a:gd name="connsiteX59" fmla="*/ 0 w 200145"/>
                <a:gd name="connsiteY59" fmla="*/ 23315 h 272303"/>
                <a:gd name="connsiteX60" fmla="*/ 2346 w 200145"/>
                <a:gd name="connsiteY60" fmla="*/ 21656 h 272303"/>
                <a:gd name="connsiteX61" fmla="*/ 8843 w 200145"/>
                <a:gd name="connsiteY61" fmla="*/ 16406 h 272303"/>
                <a:gd name="connsiteX62" fmla="*/ 16784 w 200145"/>
                <a:gd name="connsiteY62" fmla="*/ 11812 h 272303"/>
                <a:gd name="connsiteX63" fmla="*/ 25446 w 200145"/>
                <a:gd name="connsiteY63" fmla="*/ 7875 h 272303"/>
                <a:gd name="connsiteX64" fmla="*/ 34831 w 200145"/>
                <a:gd name="connsiteY64" fmla="*/ 4594 h 272303"/>
                <a:gd name="connsiteX65" fmla="*/ 44938 w 200145"/>
                <a:gd name="connsiteY65" fmla="*/ 1969 h 272303"/>
                <a:gd name="connsiteX66" fmla="*/ 55044 w 200145"/>
                <a:gd name="connsiteY66" fmla="*/ 0 h 27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0145" h="272303">
                  <a:moveTo>
                    <a:pt x="55044" y="0"/>
                  </a:moveTo>
                  <a:lnTo>
                    <a:pt x="67316" y="0"/>
                  </a:lnTo>
                  <a:lnTo>
                    <a:pt x="81032" y="656"/>
                  </a:lnTo>
                  <a:lnTo>
                    <a:pt x="94026" y="2625"/>
                  </a:lnTo>
                  <a:lnTo>
                    <a:pt x="107021" y="6562"/>
                  </a:lnTo>
                  <a:lnTo>
                    <a:pt x="119293" y="11812"/>
                  </a:lnTo>
                  <a:lnTo>
                    <a:pt x="130843" y="17718"/>
                  </a:lnTo>
                  <a:lnTo>
                    <a:pt x="141672" y="25593"/>
                  </a:lnTo>
                  <a:lnTo>
                    <a:pt x="151778" y="34124"/>
                  </a:lnTo>
                  <a:lnTo>
                    <a:pt x="161163" y="43968"/>
                  </a:lnTo>
                  <a:lnTo>
                    <a:pt x="169826" y="55124"/>
                  </a:lnTo>
                  <a:lnTo>
                    <a:pt x="177045" y="65623"/>
                  </a:lnTo>
                  <a:lnTo>
                    <a:pt x="183542" y="78092"/>
                  </a:lnTo>
                  <a:lnTo>
                    <a:pt x="190039" y="91216"/>
                  </a:lnTo>
                  <a:lnTo>
                    <a:pt x="194370" y="105654"/>
                  </a:lnTo>
                  <a:lnTo>
                    <a:pt x="197980" y="119434"/>
                  </a:lnTo>
                  <a:lnTo>
                    <a:pt x="200145" y="135184"/>
                  </a:lnTo>
                  <a:lnTo>
                    <a:pt x="200145" y="150277"/>
                  </a:lnTo>
                  <a:lnTo>
                    <a:pt x="200145" y="165371"/>
                  </a:lnTo>
                  <a:lnTo>
                    <a:pt x="197980" y="180464"/>
                  </a:lnTo>
                  <a:lnTo>
                    <a:pt x="194370" y="194901"/>
                  </a:lnTo>
                  <a:lnTo>
                    <a:pt x="190039" y="208682"/>
                  </a:lnTo>
                  <a:lnTo>
                    <a:pt x="183542" y="221807"/>
                  </a:lnTo>
                  <a:lnTo>
                    <a:pt x="177045" y="234275"/>
                  </a:lnTo>
                  <a:lnTo>
                    <a:pt x="169826" y="246087"/>
                  </a:lnTo>
                  <a:lnTo>
                    <a:pt x="161163" y="256587"/>
                  </a:lnTo>
                  <a:lnTo>
                    <a:pt x="151778" y="266430"/>
                  </a:lnTo>
                  <a:lnTo>
                    <a:pt x="144242" y="272303"/>
                  </a:lnTo>
                  <a:lnTo>
                    <a:pt x="153220" y="262889"/>
                  </a:lnTo>
                  <a:lnTo>
                    <a:pt x="161883" y="252394"/>
                  </a:lnTo>
                  <a:lnTo>
                    <a:pt x="169102" y="240588"/>
                  </a:lnTo>
                  <a:lnTo>
                    <a:pt x="175599" y="227469"/>
                  </a:lnTo>
                  <a:lnTo>
                    <a:pt x="181374" y="215007"/>
                  </a:lnTo>
                  <a:lnTo>
                    <a:pt x="185706" y="201233"/>
                  </a:lnTo>
                  <a:lnTo>
                    <a:pt x="190037" y="186147"/>
                  </a:lnTo>
                  <a:lnTo>
                    <a:pt x="190759" y="171717"/>
                  </a:lnTo>
                  <a:lnTo>
                    <a:pt x="192203" y="155975"/>
                  </a:lnTo>
                  <a:lnTo>
                    <a:pt x="190759" y="140233"/>
                  </a:lnTo>
                  <a:lnTo>
                    <a:pt x="190037" y="125802"/>
                  </a:lnTo>
                  <a:lnTo>
                    <a:pt x="185706" y="110716"/>
                  </a:lnTo>
                  <a:lnTo>
                    <a:pt x="181374" y="96942"/>
                  </a:lnTo>
                  <a:lnTo>
                    <a:pt x="175599" y="84480"/>
                  </a:lnTo>
                  <a:lnTo>
                    <a:pt x="169102" y="72017"/>
                  </a:lnTo>
                  <a:lnTo>
                    <a:pt x="161883" y="60211"/>
                  </a:lnTo>
                  <a:lnTo>
                    <a:pt x="153220" y="50372"/>
                  </a:lnTo>
                  <a:lnTo>
                    <a:pt x="143836" y="40533"/>
                  </a:lnTo>
                  <a:lnTo>
                    <a:pt x="133729" y="31351"/>
                  </a:lnTo>
                  <a:lnTo>
                    <a:pt x="122179" y="23480"/>
                  </a:lnTo>
                  <a:lnTo>
                    <a:pt x="111350" y="17576"/>
                  </a:lnTo>
                  <a:lnTo>
                    <a:pt x="98356" y="12985"/>
                  </a:lnTo>
                  <a:lnTo>
                    <a:pt x="86084" y="9049"/>
                  </a:lnTo>
                  <a:lnTo>
                    <a:pt x="72368" y="5770"/>
                  </a:lnTo>
                  <a:lnTo>
                    <a:pt x="59374" y="5770"/>
                  </a:lnTo>
                  <a:lnTo>
                    <a:pt x="47823" y="5770"/>
                  </a:lnTo>
                  <a:lnTo>
                    <a:pt x="36995" y="7738"/>
                  </a:lnTo>
                  <a:lnTo>
                    <a:pt x="26167" y="11017"/>
                  </a:lnTo>
                  <a:lnTo>
                    <a:pt x="17504" y="13641"/>
                  </a:lnTo>
                  <a:lnTo>
                    <a:pt x="8841" y="17576"/>
                  </a:lnTo>
                  <a:lnTo>
                    <a:pt x="900" y="22824"/>
                  </a:lnTo>
                  <a:lnTo>
                    <a:pt x="0" y="23315"/>
                  </a:lnTo>
                  <a:lnTo>
                    <a:pt x="2346" y="21656"/>
                  </a:lnTo>
                  <a:lnTo>
                    <a:pt x="8843" y="16406"/>
                  </a:lnTo>
                  <a:lnTo>
                    <a:pt x="16784" y="11812"/>
                  </a:lnTo>
                  <a:lnTo>
                    <a:pt x="25446" y="7875"/>
                  </a:lnTo>
                  <a:lnTo>
                    <a:pt x="34831" y="4594"/>
                  </a:lnTo>
                  <a:lnTo>
                    <a:pt x="44938" y="1969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D16726FE-22E7-4D01-BE50-22D3D38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6" t="35065" r="63390" b="63975"/>
            <a:stretch>
              <a:fillRect/>
            </a:stretch>
          </p:blipFill>
          <p:spPr>
            <a:xfrm>
              <a:off x="4061121" y="2525760"/>
              <a:ext cx="47206" cy="51706"/>
            </a:xfrm>
            <a:custGeom>
              <a:avLst/>
              <a:gdLst>
                <a:gd name="connsiteX0" fmla="*/ 47206 w 47206"/>
                <a:gd name="connsiteY0" fmla="*/ 0 h 51706"/>
                <a:gd name="connsiteX1" fmla="*/ 43055 w 47206"/>
                <a:gd name="connsiteY1" fmla="*/ 2934 h 51706"/>
                <a:gd name="connsiteX2" fmla="*/ 33670 w 47206"/>
                <a:gd name="connsiteY2" fmla="*/ 12778 h 51706"/>
                <a:gd name="connsiteX3" fmla="*/ 27173 w 47206"/>
                <a:gd name="connsiteY3" fmla="*/ 20653 h 51706"/>
                <a:gd name="connsiteX4" fmla="*/ 21398 w 47206"/>
                <a:gd name="connsiteY4" fmla="*/ 29840 h 51706"/>
                <a:gd name="connsiteX5" fmla="*/ 17066 w 47206"/>
                <a:gd name="connsiteY5" fmla="*/ 35746 h 51706"/>
                <a:gd name="connsiteX6" fmla="*/ 12735 w 47206"/>
                <a:gd name="connsiteY6" fmla="*/ 41652 h 51706"/>
                <a:gd name="connsiteX7" fmla="*/ 7682 w 47206"/>
                <a:gd name="connsiteY7" fmla="*/ 46246 h 51706"/>
                <a:gd name="connsiteX8" fmla="*/ 3350 w 47206"/>
                <a:gd name="connsiteY8" fmla="*/ 50183 h 51706"/>
                <a:gd name="connsiteX9" fmla="*/ 0 w 47206"/>
                <a:gd name="connsiteY9" fmla="*/ 51706 h 51706"/>
                <a:gd name="connsiteX10" fmla="*/ 4071 w 47206"/>
                <a:gd name="connsiteY10" fmla="*/ 47391 h 51706"/>
                <a:gd name="connsiteX11" fmla="*/ 9124 w 47206"/>
                <a:gd name="connsiteY11" fmla="*/ 41487 h 51706"/>
                <a:gd name="connsiteX12" fmla="*/ 12733 w 47206"/>
                <a:gd name="connsiteY12" fmla="*/ 34928 h 51706"/>
                <a:gd name="connsiteX13" fmla="*/ 17787 w 47206"/>
                <a:gd name="connsiteY13" fmla="*/ 27057 h 51706"/>
                <a:gd name="connsiteX14" fmla="*/ 25727 w 47206"/>
                <a:gd name="connsiteY14" fmla="*/ 17874 h 51706"/>
                <a:gd name="connsiteX15" fmla="*/ 35112 w 47206"/>
                <a:gd name="connsiteY15" fmla="*/ 9347 h 51706"/>
                <a:gd name="connsiteX16" fmla="*/ 40887 w 47206"/>
                <a:gd name="connsiteY16" fmla="*/ 3444 h 51706"/>
                <a:gd name="connsiteX17" fmla="*/ 47206 w 47206"/>
                <a:gd name="connsiteY17" fmla="*/ 0 h 5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206" h="51706">
                  <a:moveTo>
                    <a:pt x="47206" y="0"/>
                  </a:moveTo>
                  <a:lnTo>
                    <a:pt x="43055" y="2934"/>
                  </a:lnTo>
                  <a:lnTo>
                    <a:pt x="33670" y="12778"/>
                  </a:lnTo>
                  <a:lnTo>
                    <a:pt x="27173" y="20653"/>
                  </a:lnTo>
                  <a:lnTo>
                    <a:pt x="21398" y="29840"/>
                  </a:lnTo>
                  <a:lnTo>
                    <a:pt x="17066" y="35746"/>
                  </a:lnTo>
                  <a:lnTo>
                    <a:pt x="12735" y="41652"/>
                  </a:lnTo>
                  <a:lnTo>
                    <a:pt x="7682" y="46246"/>
                  </a:lnTo>
                  <a:lnTo>
                    <a:pt x="3350" y="50183"/>
                  </a:lnTo>
                  <a:lnTo>
                    <a:pt x="0" y="51706"/>
                  </a:lnTo>
                  <a:lnTo>
                    <a:pt x="4071" y="47391"/>
                  </a:lnTo>
                  <a:lnTo>
                    <a:pt x="9124" y="41487"/>
                  </a:lnTo>
                  <a:lnTo>
                    <a:pt x="12733" y="34928"/>
                  </a:lnTo>
                  <a:lnTo>
                    <a:pt x="17787" y="27057"/>
                  </a:lnTo>
                  <a:lnTo>
                    <a:pt x="25727" y="17874"/>
                  </a:lnTo>
                  <a:lnTo>
                    <a:pt x="35112" y="9347"/>
                  </a:lnTo>
                  <a:lnTo>
                    <a:pt x="40887" y="3444"/>
                  </a:lnTo>
                  <a:lnTo>
                    <a:pt x="47206" y="0"/>
                  </a:lnTo>
                  <a:close/>
                </a:path>
              </a:pathLst>
            </a:cu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494E95D9-0956-40A6-A90F-CB917B71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7" t="35279" r="35868" b="60709"/>
            <a:stretch>
              <a:fillRect/>
            </a:stretch>
          </p:blipFill>
          <p:spPr>
            <a:xfrm>
              <a:off x="5163918" y="2537259"/>
              <a:ext cx="176142" cy="215984"/>
            </a:xfrm>
            <a:custGeom>
              <a:avLst/>
              <a:gdLst>
                <a:gd name="connsiteX0" fmla="*/ 119163 w 176142"/>
                <a:gd name="connsiteY0" fmla="*/ 0 h 215984"/>
                <a:gd name="connsiteX1" fmla="*/ 132885 w 176142"/>
                <a:gd name="connsiteY1" fmla="*/ 0 h 215984"/>
                <a:gd name="connsiteX2" fmla="*/ 144440 w 176142"/>
                <a:gd name="connsiteY2" fmla="*/ 0 h 215984"/>
                <a:gd name="connsiteX3" fmla="*/ 155273 w 176142"/>
                <a:gd name="connsiteY3" fmla="*/ 1968 h 215984"/>
                <a:gd name="connsiteX4" fmla="*/ 166106 w 176142"/>
                <a:gd name="connsiteY4" fmla="*/ 4593 h 215984"/>
                <a:gd name="connsiteX5" fmla="*/ 174772 w 176142"/>
                <a:gd name="connsiteY5" fmla="*/ 7874 h 215984"/>
                <a:gd name="connsiteX6" fmla="*/ 176142 w 176142"/>
                <a:gd name="connsiteY6" fmla="*/ 8497 h 215984"/>
                <a:gd name="connsiteX7" fmla="*/ 166037 w 176142"/>
                <a:gd name="connsiteY7" fmla="*/ 5216 h 215984"/>
                <a:gd name="connsiteX8" fmla="*/ 156653 w 176142"/>
                <a:gd name="connsiteY8" fmla="*/ 2591 h 215984"/>
                <a:gd name="connsiteX9" fmla="*/ 145824 w 176142"/>
                <a:gd name="connsiteY9" fmla="*/ 623 h 215984"/>
                <a:gd name="connsiteX10" fmla="*/ 134274 w 176142"/>
                <a:gd name="connsiteY10" fmla="*/ 623 h 215984"/>
                <a:gd name="connsiteX11" fmla="*/ 119836 w 176142"/>
                <a:gd name="connsiteY11" fmla="*/ 1279 h 215984"/>
                <a:gd name="connsiteX12" fmla="*/ 106842 w 176142"/>
                <a:gd name="connsiteY12" fmla="*/ 3248 h 215984"/>
                <a:gd name="connsiteX13" fmla="*/ 93848 w 176142"/>
                <a:gd name="connsiteY13" fmla="*/ 7185 h 215984"/>
                <a:gd name="connsiteX14" fmla="*/ 82297 w 176142"/>
                <a:gd name="connsiteY14" fmla="*/ 12435 h 215984"/>
                <a:gd name="connsiteX15" fmla="*/ 70025 w 176142"/>
                <a:gd name="connsiteY15" fmla="*/ 18341 h 215984"/>
                <a:gd name="connsiteX16" fmla="*/ 59197 w 176142"/>
                <a:gd name="connsiteY16" fmla="*/ 26216 h 215984"/>
                <a:gd name="connsiteX17" fmla="*/ 48368 w 176142"/>
                <a:gd name="connsiteY17" fmla="*/ 34747 h 215984"/>
                <a:gd name="connsiteX18" fmla="*/ 40428 w 176142"/>
                <a:gd name="connsiteY18" fmla="*/ 44590 h 215984"/>
                <a:gd name="connsiteX19" fmla="*/ 31765 w 176142"/>
                <a:gd name="connsiteY19" fmla="*/ 55090 h 215984"/>
                <a:gd name="connsiteX20" fmla="*/ 23824 w 176142"/>
                <a:gd name="connsiteY20" fmla="*/ 66246 h 215984"/>
                <a:gd name="connsiteX21" fmla="*/ 16605 w 176142"/>
                <a:gd name="connsiteY21" fmla="*/ 78714 h 215984"/>
                <a:gd name="connsiteX22" fmla="*/ 10830 w 176142"/>
                <a:gd name="connsiteY22" fmla="*/ 92495 h 215984"/>
                <a:gd name="connsiteX23" fmla="*/ 6498 w 176142"/>
                <a:gd name="connsiteY23" fmla="*/ 106276 h 215984"/>
                <a:gd name="connsiteX24" fmla="*/ 3611 w 176142"/>
                <a:gd name="connsiteY24" fmla="*/ 120057 h 215984"/>
                <a:gd name="connsiteX25" fmla="*/ 1445 w 176142"/>
                <a:gd name="connsiteY25" fmla="*/ 135806 h 215984"/>
                <a:gd name="connsiteX26" fmla="*/ 1 w 176142"/>
                <a:gd name="connsiteY26" fmla="*/ 150244 h 215984"/>
                <a:gd name="connsiteX27" fmla="*/ 1445 w 176142"/>
                <a:gd name="connsiteY27" fmla="*/ 165993 h 215984"/>
                <a:gd name="connsiteX28" fmla="*/ 3611 w 176142"/>
                <a:gd name="connsiteY28" fmla="*/ 181086 h 215984"/>
                <a:gd name="connsiteX29" fmla="*/ 6498 w 176142"/>
                <a:gd name="connsiteY29" fmla="*/ 195524 h 215984"/>
                <a:gd name="connsiteX30" fmla="*/ 10830 w 176142"/>
                <a:gd name="connsiteY30" fmla="*/ 209304 h 215984"/>
                <a:gd name="connsiteX31" fmla="*/ 13924 w 176142"/>
                <a:gd name="connsiteY31" fmla="*/ 215984 h 215984"/>
                <a:gd name="connsiteX32" fmla="*/ 10110 w 176142"/>
                <a:gd name="connsiteY32" fmla="*/ 208669 h 215984"/>
                <a:gd name="connsiteX33" fmla="*/ 5777 w 176142"/>
                <a:gd name="connsiteY33" fmla="*/ 194889 h 215984"/>
                <a:gd name="connsiteX34" fmla="*/ 2166 w 176142"/>
                <a:gd name="connsiteY34" fmla="*/ 180453 h 215984"/>
                <a:gd name="connsiteX35" fmla="*/ 0 w 176142"/>
                <a:gd name="connsiteY35" fmla="*/ 165360 h 215984"/>
                <a:gd name="connsiteX36" fmla="*/ 0 w 176142"/>
                <a:gd name="connsiteY36" fmla="*/ 149612 h 215984"/>
                <a:gd name="connsiteX37" fmla="*/ 0 w 176142"/>
                <a:gd name="connsiteY37" fmla="*/ 133863 h 215984"/>
                <a:gd name="connsiteX38" fmla="*/ 2166 w 176142"/>
                <a:gd name="connsiteY38" fmla="*/ 119427 h 215984"/>
                <a:gd name="connsiteX39" fmla="*/ 5777 w 176142"/>
                <a:gd name="connsiteY39" fmla="*/ 104990 h 215984"/>
                <a:gd name="connsiteX40" fmla="*/ 10110 w 176142"/>
                <a:gd name="connsiteY40" fmla="*/ 91210 h 215984"/>
                <a:gd name="connsiteX41" fmla="*/ 16610 w 176142"/>
                <a:gd name="connsiteY41" fmla="*/ 78087 h 215984"/>
                <a:gd name="connsiteX42" fmla="*/ 23110 w 176142"/>
                <a:gd name="connsiteY42" fmla="*/ 65619 h 215984"/>
                <a:gd name="connsiteX43" fmla="*/ 30332 w 176142"/>
                <a:gd name="connsiteY43" fmla="*/ 53807 h 215984"/>
                <a:gd name="connsiteX44" fmla="*/ 38999 w 176142"/>
                <a:gd name="connsiteY44" fmla="*/ 43965 h 215984"/>
                <a:gd name="connsiteX45" fmla="*/ 48387 w 176142"/>
                <a:gd name="connsiteY45" fmla="*/ 34122 h 215984"/>
                <a:gd name="connsiteX46" fmla="*/ 58498 w 176142"/>
                <a:gd name="connsiteY46" fmla="*/ 25591 h 215984"/>
                <a:gd name="connsiteX47" fmla="*/ 69331 w 176142"/>
                <a:gd name="connsiteY47" fmla="*/ 17717 h 215984"/>
                <a:gd name="connsiteX48" fmla="*/ 80886 w 176142"/>
                <a:gd name="connsiteY48" fmla="*/ 11811 h 215984"/>
                <a:gd name="connsiteX49" fmla="*/ 93164 w 176142"/>
                <a:gd name="connsiteY49" fmla="*/ 6562 h 215984"/>
                <a:gd name="connsiteX50" fmla="*/ 106163 w 176142"/>
                <a:gd name="connsiteY50" fmla="*/ 2624 h 215984"/>
                <a:gd name="connsiteX51" fmla="*/ 119163 w 176142"/>
                <a:gd name="connsiteY51" fmla="*/ 0 h 21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6142" h="215984">
                  <a:moveTo>
                    <a:pt x="119163" y="0"/>
                  </a:moveTo>
                  <a:lnTo>
                    <a:pt x="132885" y="0"/>
                  </a:lnTo>
                  <a:lnTo>
                    <a:pt x="144440" y="0"/>
                  </a:lnTo>
                  <a:lnTo>
                    <a:pt x="155273" y="1968"/>
                  </a:lnTo>
                  <a:lnTo>
                    <a:pt x="166106" y="4593"/>
                  </a:lnTo>
                  <a:lnTo>
                    <a:pt x="174772" y="7874"/>
                  </a:lnTo>
                  <a:lnTo>
                    <a:pt x="176142" y="8497"/>
                  </a:lnTo>
                  <a:lnTo>
                    <a:pt x="166037" y="5216"/>
                  </a:lnTo>
                  <a:lnTo>
                    <a:pt x="156653" y="2591"/>
                  </a:lnTo>
                  <a:lnTo>
                    <a:pt x="145824" y="623"/>
                  </a:lnTo>
                  <a:lnTo>
                    <a:pt x="134274" y="623"/>
                  </a:lnTo>
                  <a:lnTo>
                    <a:pt x="119836" y="1279"/>
                  </a:lnTo>
                  <a:lnTo>
                    <a:pt x="106842" y="3248"/>
                  </a:lnTo>
                  <a:lnTo>
                    <a:pt x="93848" y="7185"/>
                  </a:lnTo>
                  <a:lnTo>
                    <a:pt x="82297" y="12435"/>
                  </a:lnTo>
                  <a:lnTo>
                    <a:pt x="70025" y="18341"/>
                  </a:lnTo>
                  <a:lnTo>
                    <a:pt x="59197" y="26216"/>
                  </a:lnTo>
                  <a:lnTo>
                    <a:pt x="48368" y="34747"/>
                  </a:lnTo>
                  <a:lnTo>
                    <a:pt x="40428" y="44590"/>
                  </a:lnTo>
                  <a:lnTo>
                    <a:pt x="31765" y="55090"/>
                  </a:lnTo>
                  <a:lnTo>
                    <a:pt x="23824" y="66246"/>
                  </a:lnTo>
                  <a:lnTo>
                    <a:pt x="16605" y="78714"/>
                  </a:lnTo>
                  <a:lnTo>
                    <a:pt x="10830" y="92495"/>
                  </a:lnTo>
                  <a:lnTo>
                    <a:pt x="6498" y="106276"/>
                  </a:lnTo>
                  <a:lnTo>
                    <a:pt x="3611" y="120057"/>
                  </a:lnTo>
                  <a:lnTo>
                    <a:pt x="1445" y="135806"/>
                  </a:lnTo>
                  <a:lnTo>
                    <a:pt x="1" y="150244"/>
                  </a:lnTo>
                  <a:lnTo>
                    <a:pt x="1445" y="165993"/>
                  </a:lnTo>
                  <a:lnTo>
                    <a:pt x="3611" y="181086"/>
                  </a:lnTo>
                  <a:lnTo>
                    <a:pt x="6498" y="195524"/>
                  </a:lnTo>
                  <a:lnTo>
                    <a:pt x="10830" y="209304"/>
                  </a:lnTo>
                  <a:lnTo>
                    <a:pt x="13924" y="215984"/>
                  </a:lnTo>
                  <a:lnTo>
                    <a:pt x="10110" y="208669"/>
                  </a:lnTo>
                  <a:lnTo>
                    <a:pt x="5777" y="194889"/>
                  </a:lnTo>
                  <a:lnTo>
                    <a:pt x="2166" y="180453"/>
                  </a:lnTo>
                  <a:lnTo>
                    <a:pt x="0" y="165360"/>
                  </a:lnTo>
                  <a:lnTo>
                    <a:pt x="0" y="149612"/>
                  </a:lnTo>
                  <a:lnTo>
                    <a:pt x="0" y="133863"/>
                  </a:lnTo>
                  <a:lnTo>
                    <a:pt x="2166" y="119427"/>
                  </a:lnTo>
                  <a:lnTo>
                    <a:pt x="5777" y="104990"/>
                  </a:lnTo>
                  <a:lnTo>
                    <a:pt x="10110" y="91210"/>
                  </a:lnTo>
                  <a:lnTo>
                    <a:pt x="16610" y="78087"/>
                  </a:lnTo>
                  <a:lnTo>
                    <a:pt x="23110" y="65619"/>
                  </a:lnTo>
                  <a:lnTo>
                    <a:pt x="30332" y="53807"/>
                  </a:lnTo>
                  <a:lnTo>
                    <a:pt x="38999" y="43965"/>
                  </a:lnTo>
                  <a:lnTo>
                    <a:pt x="48387" y="34122"/>
                  </a:lnTo>
                  <a:lnTo>
                    <a:pt x="58498" y="25591"/>
                  </a:lnTo>
                  <a:lnTo>
                    <a:pt x="69331" y="17717"/>
                  </a:lnTo>
                  <a:lnTo>
                    <a:pt x="80886" y="11811"/>
                  </a:lnTo>
                  <a:lnTo>
                    <a:pt x="93164" y="6562"/>
                  </a:lnTo>
                  <a:lnTo>
                    <a:pt x="106163" y="2624"/>
                  </a:lnTo>
                  <a:lnTo>
                    <a:pt x="119163" y="0"/>
                  </a:lnTo>
                  <a:close/>
                </a:path>
              </a:pathLst>
            </a:cu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77E69187-1BD1-412F-994E-920D66ECF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2" t="35436" r="35852" b="64558"/>
            <a:stretch>
              <a:fillRect/>
            </a:stretch>
          </p:blipFill>
          <p:spPr>
            <a:xfrm>
              <a:off x="5340060" y="2545756"/>
              <a:ext cx="720" cy="326"/>
            </a:xfrm>
            <a:custGeom>
              <a:avLst/>
              <a:gdLst>
                <a:gd name="connsiteX0" fmla="*/ 0 w 720"/>
                <a:gd name="connsiteY0" fmla="*/ 0 h 326"/>
                <a:gd name="connsiteX1" fmla="*/ 2 w 720"/>
                <a:gd name="connsiteY1" fmla="*/ 0 h 326"/>
                <a:gd name="connsiteX2" fmla="*/ 720 w 720"/>
                <a:gd name="connsiteY2" fmla="*/ 326 h 326"/>
                <a:gd name="connsiteX3" fmla="*/ 0 w 720"/>
                <a:gd name="connsiteY3" fmla="*/ 0 h 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" h="326">
                  <a:moveTo>
                    <a:pt x="0" y="0"/>
                  </a:moveTo>
                  <a:lnTo>
                    <a:pt x="2" y="0"/>
                  </a:lnTo>
                  <a:lnTo>
                    <a:pt x="720" y="32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A81E0263-DB33-41E6-96E2-354A56612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5442" r="35704" b="64502"/>
            <a:stretch>
              <a:fillRect/>
            </a:stretch>
          </p:blipFill>
          <p:spPr>
            <a:xfrm>
              <a:off x="5340780" y="2546082"/>
              <a:ext cx="6595" cy="2998"/>
            </a:xfrm>
            <a:custGeom>
              <a:avLst/>
              <a:gdLst>
                <a:gd name="connsiteX0" fmla="*/ 0 w 6595"/>
                <a:gd name="connsiteY0" fmla="*/ 0 h 2998"/>
                <a:gd name="connsiteX1" fmla="*/ 6577 w 6595"/>
                <a:gd name="connsiteY1" fmla="*/ 2988 h 2998"/>
                <a:gd name="connsiteX2" fmla="*/ 6595 w 6595"/>
                <a:gd name="connsiteY2" fmla="*/ 2998 h 2998"/>
                <a:gd name="connsiteX3" fmla="*/ 0 w 6595"/>
                <a:gd name="connsiteY3" fmla="*/ 0 h 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5" h="2998">
                  <a:moveTo>
                    <a:pt x="0" y="0"/>
                  </a:moveTo>
                  <a:lnTo>
                    <a:pt x="6577" y="2988"/>
                  </a:lnTo>
                  <a:lnTo>
                    <a:pt x="6595" y="29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D65E52F5-15EF-4265-9166-AFE914BB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96" t="35498" r="35610" b="64456"/>
            <a:stretch>
              <a:fillRect/>
            </a:stretch>
          </p:blipFill>
          <p:spPr>
            <a:xfrm>
              <a:off x="5347375" y="2549080"/>
              <a:ext cx="4225" cy="2443"/>
            </a:xfrm>
            <a:custGeom>
              <a:avLst/>
              <a:gdLst>
                <a:gd name="connsiteX0" fmla="*/ 0 w 4225"/>
                <a:gd name="connsiteY0" fmla="*/ 0 h 2443"/>
                <a:gd name="connsiteX1" fmla="*/ 1350 w 4225"/>
                <a:gd name="connsiteY1" fmla="*/ 614 h 2443"/>
                <a:gd name="connsiteX2" fmla="*/ 4225 w 4225"/>
                <a:gd name="connsiteY2" fmla="*/ 2443 h 2443"/>
                <a:gd name="connsiteX3" fmla="*/ 0 w 4225"/>
                <a:gd name="connsiteY3" fmla="*/ 0 h 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5" h="2443">
                  <a:moveTo>
                    <a:pt x="0" y="0"/>
                  </a:moveTo>
                  <a:lnTo>
                    <a:pt x="1350" y="614"/>
                  </a:lnTo>
                  <a:lnTo>
                    <a:pt x="4225" y="24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C5B55302-5351-466A-A4C4-34B160EF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0" t="35544" r="34562" b="63530"/>
            <a:stretch>
              <a:fillRect/>
            </a:stretch>
          </p:blipFill>
          <p:spPr>
            <a:xfrm>
              <a:off x="5351600" y="2551523"/>
              <a:ext cx="46912" cy="49878"/>
            </a:xfrm>
            <a:custGeom>
              <a:avLst/>
              <a:gdLst>
                <a:gd name="connsiteX0" fmla="*/ 0 w 46912"/>
                <a:gd name="connsiteY0" fmla="*/ 0 h 49878"/>
                <a:gd name="connsiteX1" fmla="*/ 3701 w 46912"/>
                <a:gd name="connsiteY1" fmla="*/ 2140 h 49878"/>
                <a:gd name="connsiteX2" fmla="*/ 10201 w 46912"/>
                <a:gd name="connsiteY2" fmla="*/ 6078 h 49878"/>
                <a:gd name="connsiteX3" fmla="*/ 16701 w 46912"/>
                <a:gd name="connsiteY3" fmla="*/ 11327 h 49878"/>
                <a:gd name="connsiteX4" fmla="*/ 26089 w 46912"/>
                <a:gd name="connsiteY4" fmla="*/ 20514 h 49878"/>
                <a:gd name="connsiteX5" fmla="*/ 34033 w 46912"/>
                <a:gd name="connsiteY5" fmla="*/ 29701 h 49878"/>
                <a:gd name="connsiteX6" fmla="*/ 39089 w 46912"/>
                <a:gd name="connsiteY6" fmla="*/ 37575 h 49878"/>
                <a:gd name="connsiteX7" fmla="*/ 42700 w 46912"/>
                <a:gd name="connsiteY7" fmla="*/ 44137 h 49878"/>
                <a:gd name="connsiteX8" fmla="*/ 46912 w 46912"/>
                <a:gd name="connsiteY8" fmla="*/ 49878 h 49878"/>
                <a:gd name="connsiteX9" fmla="*/ 43326 w 46912"/>
                <a:gd name="connsiteY9" fmla="*/ 46076 h 49878"/>
                <a:gd name="connsiteX10" fmla="*/ 38995 w 46912"/>
                <a:gd name="connsiteY10" fmla="*/ 38857 h 49878"/>
                <a:gd name="connsiteX11" fmla="*/ 33941 w 46912"/>
                <a:gd name="connsiteY11" fmla="*/ 30326 h 49878"/>
                <a:gd name="connsiteX12" fmla="*/ 27444 w 46912"/>
                <a:gd name="connsiteY12" fmla="*/ 22451 h 49878"/>
                <a:gd name="connsiteX13" fmla="*/ 17338 w 46912"/>
                <a:gd name="connsiteY13" fmla="*/ 12608 h 49878"/>
                <a:gd name="connsiteX14" fmla="*/ 10841 w 46912"/>
                <a:gd name="connsiteY14" fmla="*/ 8014 h 49878"/>
                <a:gd name="connsiteX15" fmla="*/ 4344 w 46912"/>
                <a:gd name="connsiteY15" fmla="*/ 2764 h 49878"/>
                <a:gd name="connsiteX16" fmla="*/ 0 w 46912"/>
                <a:gd name="connsiteY16" fmla="*/ 0 h 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912" h="49878">
                  <a:moveTo>
                    <a:pt x="0" y="0"/>
                  </a:moveTo>
                  <a:lnTo>
                    <a:pt x="3701" y="2140"/>
                  </a:lnTo>
                  <a:lnTo>
                    <a:pt x="10201" y="6078"/>
                  </a:lnTo>
                  <a:lnTo>
                    <a:pt x="16701" y="11327"/>
                  </a:lnTo>
                  <a:lnTo>
                    <a:pt x="26089" y="20514"/>
                  </a:lnTo>
                  <a:lnTo>
                    <a:pt x="34033" y="29701"/>
                  </a:lnTo>
                  <a:lnTo>
                    <a:pt x="39089" y="37575"/>
                  </a:lnTo>
                  <a:lnTo>
                    <a:pt x="42700" y="44137"/>
                  </a:lnTo>
                  <a:lnTo>
                    <a:pt x="46912" y="49878"/>
                  </a:lnTo>
                  <a:lnTo>
                    <a:pt x="43326" y="46076"/>
                  </a:lnTo>
                  <a:lnTo>
                    <a:pt x="38995" y="38857"/>
                  </a:lnTo>
                  <a:lnTo>
                    <a:pt x="33941" y="30326"/>
                  </a:lnTo>
                  <a:lnTo>
                    <a:pt x="27444" y="22451"/>
                  </a:lnTo>
                  <a:lnTo>
                    <a:pt x="17338" y="12608"/>
                  </a:lnTo>
                  <a:lnTo>
                    <a:pt x="10841" y="8014"/>
                  </a:lnTo>
                  <a:lnTo>
                    <a:pt x="4344" y="276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46BB1746-9761-4A3E-AE09-FA4EC1CF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8" t="36470" r="34455" b="63425"/>
            <a:stretch>
              <a:fillRect/>
            </a:stretch>
          </p:blipFill>
          <p:spPr>
            <a:xfrm>
              <a:off x="5398512" y="2601401"/>
              <a:ext cx="4750" cy="5644"/>
            </a:xfrm>
            <a:custGeom>
              <a:avLst/>
              <a:gdLst>
                <a:gd name="connsiteX0" fmla="*/ 0 w 4750"/>
                <a:gd name="connsiteY0" fmla="*/ 0 h 5644"/>
                <a:gd name="connsiteX1" fmla="*/ 746 w 4750"/>
                <a:gd name="connsiteY1" fmla="*/ 791 h 5644"/>
                <a:gd name="connsiteX2" fmla="*/ 4750 w 4750"/>
                <a:gd name="connsiteY2" fmla="*/ 5644 h 5644"/>
                <a:gd name="connsiteX3" fmla="*/ 4454 w 4750"/>
                <a:gd name="connsiteY3" fmla="*/ 5414 h 5644"/>
                <a:gd name="connsiteX4" fmla="*/ 121 w 4750"/>
                <a:gd name="connsiteY4" fmla="*/ 165 h 5644"/>
                <a:gd name="connsiteX5" fmla="*/ 0 w 4750"/>
                <a:gd name="connsiteY5" fmla="*/ 0 h 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0" h="5644">
                  <a:moveTo>
                    <a:pt x="0" y="0"/>
                  </a:moveTo>
                  <a:lnTo>
                    <a:pt x="746" y="791"/>
                  </a:lnTo>
                  <a:lnTo>
                    <a:pt x="4750" y="5644"/>
                  </a:lnTo>
                  <a:lnTo>
                    <a:pt x="4454" y="5414"/>
                  </a:lnTo>
                  <a:lnTo>
                    <a:pt x="121" y="16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2FF3FB0-6F6C-474C-B973-BED868B6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5" t="36575" r="34415" b="63399"/>
            <a:stretch>
              <a:fillRect/>
            </a:stretch>
          </p:blipFill>
          <p:spPr>
            <a:xfrm>
              <a:off x="5403262" y="2607045"/>
              <a:ext cx="1793" cy="1397"/>
            </a:xfrm>
            <a:custGeom>
              <a:avLst/>
              <a:gdLst>
                <a:gd name="connsiteX0" fmla="*/ 0 w 1793"/>
                <a:gd name="connsiteY0" fmla="*/ 0 h 1397"/>
                <a:gd name="connsiteX1" fmla="*/ 1793 w 1793"/>
                <a:gd name="connsiteY1" fmla="*/ 1397 h 1397"/>
                <a:gd name="connsiteX2" fmla="*/ 327 w 1793"/>
                <a:gd name="connsiteY2" fmla="*/ 397 h 1397"/>
                <a:gd name="connsiteX3" fmla="*/ 0 w 1793"/>
                <a:gd name="connsiteY3" fmla="*/ 0 h 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1397">
                  <a:moveTo>
                    <a:pt x="0" y="0"/>
                  </a:moveTo>
                  <a:lnTo>
                    <a:pt x="1793" y="1397"/>
                  </a:lnTo>
                  <a:lnTo>
                    <a:pt x="327" y="39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3243F7EE-36D8-4C87-AD6E-2F2DF411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5" t="36601" r="34233" b="63301"/>
            <a:stretch>
              <a:fillRect/>
            </a:stretch>
          </p:blipFill>
          <p:spPr>
            <a:xfrm>
              <a:off x="5405055" y="2608442"/>
              <a:ext cx="8151" cy="5266"/>
            </a:xfrm>
            <a:custGeom>
              <a:avLst/>
              <a:gdLst>
                <a:gd name="connsiteX0" fmla="*/ 0 w 8151"/>
                <a:gd name="connsiteY0" fmla="*/ 0 h 5266"/>
                <a:gd name="connsiteX1" fmla="*/ 4309 w 8151"/>
                <a:gd name="connsiteY1" fmla="*/ 2938 h 5266"/>
                <a:gd name="connsiteX2" fmla="*/ 8151 w 8151"/>
                <a:gd name="connsiteY2" fmla="*/ 5266 h 5266"/>
                <a:gd name="connsiteX3" fmla="*/ 7300 w 8151"/>
                <a:gd name="connsiteY3" fmla="*/ 4935 h 5266"/>
                <a:gd name="connsiteX4" fmla="*/ 2967 w 8151"/>
                <a:gd name="connsiteY4" fmla="*/ 2310 h 5266"/>
                <a:gd name="connsiteX5" fmla="*/ 0 w 8151"/>
                <a:gd name="connsiteY5" fmla="*/ 0 h 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1" h="5266">
                  <a:moveTo>
                    <a:pt x="0" y="0"/>
                  </a:moveTo>
                  <a:lnTo>
                    <a:pt x="4309" y="2938"/>
                  </a:lnTo>
                  <a:lnTo>
                    <a:pt x="8151" y="5266"/>
                  </a:lnTo>
                  <a:lnTo>
                    <a:pt x="7300" y="4935"/>
                  </a:lnTo>
                  <a:lnTo>
                    <a:pt x="2967" y="231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85D8F1A7-CFE8-47C4-A5BC-43C2544D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5" t="38752" r="60167" b="59668"/>
            <a:stretch>
              <a:fillRect/>
            </a:stretch>
          </p:blipFill>
          <p:spPr>
            <a:xfrm>
              <a:off x="4033789" y="2724252"/>
              <a:ext cx="218780" cy="85028"/>
            </a:xfrm>
            <a:custGeom>
              <a:avLst/>
              <a:gdLst>
                <a:gd name="connsiteX0" fmla="*/ 11191 w 218780"/>
                <a:gd name="connsiteY0" fmla="*/ 0 h 85028"/>
                <a:gd name="connsiteX1" fmla="*/ 15522 w 218780"/>
                <a:gd name="connsiteY1" fmla="*/ 0 h 85028"/>
                <a:gd name="connsiteX2" fmla="*/ 20576 w 218780"/>
                <a:gd name="connsiteY2" fmla="*/ 0 h 85028"/>
                <a:gd name="connsiteX3" fmla="*/ 24907 w 218780"/>
                <a:gd name="connsiteY3" fmla="*/ 1968 h 85028"/>
                <a:gd name="connsiteX4" fmla="*/ 30682 w 218780"/>
                <a:gd name="connsiteY4" fmla="*/ 4593 h 85028"/>
                <a:gd name="connsiteX5" fmla="*/ 35014 w 218780"/>
                <a:gd name="connsiteY5" fmla="*/ 8531 h 85028"/>
                <a:gd name="connsiteX6" fmla="*/ 40067 w 218780"/>
                <a:gd name="connsiteY6" fmla="*/ 13780 h 85028"/>
                <a:gd name="connsiteX7" fmla="*/ 44398 w 218780"/>
                <a:gd name="connsiteY7" fmla="*/ 19687 h 85028"/>
                <a:gd name="connsiteX8" fmla="*/ 48730 w 218780"/>
                <a:gd name="connsiteY8" fmla="*/ 26249 h 85028"/>
                <a:gd name="connsiteX9" fmla="*/ 54505 w 218780"/>
                <a:gd name="connsiteY9" fmla="*/ 34124 h 85028"/>
                <a:gd name="connsiteX10" fmla="*/ 61002 w 218780"/>
                <a:gd name="connsiteY10" fmla="*/ 42655 h 85028"/>
                <a:gd name="connsiteX11" fmla="*/ 70387 w 218780"/>
                <a:gd name="connsiteY11" fmla="*/ 52498 h 85028"/>
                <a:gd name="connsiteX12" fmla="*/ 76884 w 218780"/>
                <a:gd name="connsiteY12" fmla="*/ 57748 h 85028"/>
                <a:gd name="connsiteX13" fmla="*/ 83381 w 218780"/>
                <a:gd name="connsiteY13" fmla="*/ 62342 h 85028"/>
                <a:gd name="connsiteX14" fmla="*/ 91322 w 218780"/>
                <a:gd name="connsiteY14" fmla="*/ 66279 h 85028"/>
                <a:gd name="connsiteX15" fmla="*/ 99984 w 218780"/>
                <a:gd name="connsiteY15" fmla="*/ 70216 h 85028"/>
                <a:gd name="connsiteX16" fmla="*/ 109369 w 218780"/>
                <a:gd name="connsiteY16" fmla="*/ 74154 h 85028"/>
                <a:gd name="connsiteX17" fmla="*/ 119476 w 218780"/>
                <a:gd name="connsiteY17" fmla="*/ 76122 h 85028"/>
                <a:gd name="connsiteX18" fmla="*/ 129582 w 218780"/>
                <a:gd name="connsiteY18" fmla="*/ 78091 h 85028"/>
                <a:gd name="connsiteX19" fmla="*/ 141854 w 218780"/>
                <a:gd name="connsiteY19" fmla="*/ 79404 h 85028"/>
                <a:gd name="connsiteX20" fmla="*/ 155570 w 218780"/>
                <a:gd name="connsiteY20" fmla="*/ 78091 h 85028"/>
                <a:gd name="connsiteX21" fmla="*/ 168564 w 218780"/>
                <a:gd name="connsiteY21" fmla="*/ 76122 h 85028"/>
                <a:gd name="connsiteX22" fmla="*/ 181559 w 218780"/>
                <a:gd name="connsiteY22" fmla="*/ 72185 h 85028"/>
                <a:gd name="connsiteX23" fmla="*/ 193831 w 218780"/>
                <a:gd name="connsiteY23" fmla="*/ 67591 h 85028"/>
                <a:gd name="connsiteX24" fmla="*/ 205381 w 218780"/>
                <a:gd name="connsiteY24" fmla="*/ 60373 h 85028"/>
                <a:gd name="connsiteX25" fmla="*/ 216210 w 218780"/>
                <a:gd name="connsiteY25" fmla="*/ 52498 h 85028"/>
                <a:gd name="connsiteX26" fmla="*/ 218780 w 218780"/>
                <a:gd name="connsiteY26" fmla="*/ 50496 h 85028"/>
                <a:gd name="connsiteX27" fmla="*/ 218374 w 218780"/>
                <a:gd name="connsiteY27" fmla="*/ 50921 h 85028"/>
                <a:gd name="connsiteX28" fmla="*/ 208267 w 218780"/>
                <a:gd name="connsiteY28" fmla="*/ 58792 h 85028"/>
                <a:gd name="connsiteX29" fmla="*/ 196717 w 218780"/>
                <a:gd name="connsiteY29" fmla="*/ 66663 h 85028"/>
                <a:gd name="connsiteX30" fmla="*/ 185888 w 218780"/>
                <a:gd name="connsiteY30" fmla="*/ 72566 h 85028"/>
                <a:gd name="connsiteX31" fmla="*/ 172894 w 218780"/>
                <a:gd name="connsiteY31" fmla="*/ 78469 h 85028"/>
                <a:gd name="connsiteX32" fmla="*/ 160622 w 218780"/>
                <a:gd name="connsiteY32" fmla="*/ 81093 h 85028"/>
                <a:gd name="connsiteX33" fmla="*/ 146906 w 218780"/>
                <a:gd name="connsiteY33" fmla="*/ 84372 h 85028"/>
                <a:gd name="connsiteX34" fmla="*/ 133912 w 218780"/>
                <a:gd name="connsiteY34" fmla="*/ 85028 h 85028"/>
                <a:gd name="connsiteX35" fmla="*/ 122361 w 218780"/>
                <a:gd name="connsiteY35" fmla="*/ 84372 h 85028"/>
                <a:gd name="connsiteX36" fmla="*/ 111533 w 218780"/>
                <a:gd name="connsiteY36" fmla="*/ 82405 h 85028"/>
                <a:gd name="connsiteX37" fmla="*/ 100705 w 218780"/>
                <a:gd name="connsiteY37" fmla="*/ 80437 h 85028"/>
                <a:gd name="connsiteX38" fmla="*/ 92042 w 218780"/>
                <a:gd name="connsiteY38" fmla="*/ 76501 h 85028"/>
                <a:gd name="connsiteX39" fmla="*/ 83379 w 218780"/>
                <a:gd name="connsiteY39" fmla="*/ 72566 h 85028"/>
                <a:gd name="connsiteX40" fmla="*/ 75438 w 218780"/>
                <a:gd name="connsiteY40" fmla="*/ 68630 h 85028"/>
                <a:gd name="connsiteX41" fmla="*/ 68219 w 218780"/>
                <a:gd name="connsiteY41" fmla="*/ 63383 h 85028"/>
                <a:gd name="connsiteX42" fmla="*/ 62444 w 218780"/>
                <a:gd name="connsiteY42" fmla="*/ 58792 h 85028"/>
                <a:gd name="connsiteX43" fmla="*/ 53059 w 218780"/>
                <a:gd name="connsiteY43" fmla="*/ 48953 h 85028"/>
                <a:gd name="connsiteX44" fmla="*/ 45119 w 218780"/>
                <a:gd name="connsiteY44" fmla="*/ 40426 h 85028"/>
                <a:gd name="connsiteX45" fmla="*/ 40065 w 218780"/>
                <a:gd name="connsiteY45" fmla="*/ 32555 h 85028"/>
                <a:gd name="connsiteX46" fmla="*/ 36456 w 218780"/>
                <a:gd name="connsiteY46" fmla="*/ 25340 h 85028"/>
                <a:gd name="connsiteX47" fmla="*/ 31403 w 218780"/>
                <a:gd name="connsiteY47" fmla="*/ 19437 h 85028"/>
                <a:gd name="connsiteX48" fmla="*/ 27071 w 218780"/>
                <a:gd name="connsiteY48" fmla="*/ 14845 h 85028"/>
                <a:gd name="connsiteX49" fmla="*/ 22740 w 218780"/>
                <a:gd name="connsiteY49" fmla="*/ 10910 h 85028"/>
                <a:gd name="connsiteX50" fmla="*/ 17687 w 218780"/>
                <a:gd name="connsiteY50" fmla="*/ 7630 h 85028"/>
                <a:gd name="connsiteX51" fmla="*/ 13355 w 218780"/>
                <a:gd name="connsiteY51" fmla="*/ 5662 h 85028"/>
                <a:gd name="connsiteX52" fmla="*/ 7580 w 218780"/>
                <a:gd name="connsiteY52" fmla="*/ 5007 h 85028"/>
                <a:gd name="connsiteX53" fmla="*/ 3249 w 218780"/>
                <a:gd name="connsiteY53" fmla="*/ 5007 h 85028"/>
                <a:gd name="connsiteX54" fmla="*/ 0 w 218780"/>
                <a:gd name="connsiteY54" fmla="*/ 5498 h 85028"/>
                <a:gd name="connsiteX55" fmla="*/ 2528 w 218780"/>
                <a:gd name="connsiteY55" fmla="*/ 2624 h 85028"/>
                <a:gd name="connsiteX56" fmla="*/ 6860 w 218780"/>
                <a:gd name="connsiteY56" fmla="*/ 656 h 85028"/>
                <a:gd name="connsiteX57" fmla="*/ 11191 w 218780"/>
                <a:gd name="connsiteY57" fmla="*/ 0 h 8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18780" h="85028">
                  <a:moveTo>
                    <a:pt x="11191" y="0"/>
                  </a:moveTo>
                  <a:lnTo>
                    <a:pt x="15522" y="0"/>
                  </a:lnTo>
                  <a:lnTo>
                    <a:pt x="20576" y="0"/>
                  </a:lnTo>
                  <a:lnTo>
                    <a:pt x="24907" y="1968"/>
                  </a:lnTo>
                  <a:lnTo>
                    <a:pt x="30682" y="4593"/>
                  </a:lnTo>
                  <a:lnTo>
                    <a:pt x="35014" y="8531"/>
                  </a:lnTo>
                  <a:lnTo>
                    <a:pt x="40067" y="13780"/>
                  </a:lnTo>
                  <a:lnTo>
                    <a:pt x="44398" y="19687"/>
                  </a:lnTo>
                  <a:lnTo>
                    <a:pt x="48730" y="26249"/>
                  </a:lnTo>
                  <a:lnTo>
                    <a:pt x="54505" y="34124"/>
                  </a:lnTo>
                  <a:lnTo>
                    <a:pt x="61002" y="42655"/>
                  </a:lnTo>
                  <a:lnTo>
                    <a:pt x="70387" y="52498"/>
                  </a:lnTo>
                  <a:lnTo>
                    <a:pt x="76884" y="57748"/>
                  </a:lnTo>
                  <a:lnTo>
                    <a:pt x="83381" y="62342"/>
                  </a:lnTo>
                  <a:lnTo>
                    <a:pt x="91322" y="66279"/>
                  </a:lnTo>
                  <a:lnTo>
                    <a:pt x="99984" y="70216"/>
                  </a:lnTo>
                  <a:lnTo>
                    <a:pt x="109369" y="74154"/>
                  </a:lnTo>
                  <a:lnTo>
                    <a:pt x="119476" y="76122"/>
                  </a:lnTo>
                  <a:lnTo>
                    <a:pt x="129582" y="78091"/>
                  </a:lnTo>
                  <a:lnTo>
                    <a:pt x="141854" y="79404"/>
                  </a:lnTo>
                  <a:lnTo>
                    <a:pt x="155570" y="78091"/>
                  </a:lnTo>
                  <a:lnTo>
                    <a:pt x="168564" y="76122"/>
                  </a:lnTo>
                  <a:lnTo>
                    <a:pt x="181559" y="72185"/>
                  </a:lnTo>
                  <a:lnTo>
                    <a:pt x="193831" y="67591"/>
                  </a:lnTo>
                  <a:lnTo>
                    <a:pt x="205381" y="60373"/>
                  </a:lnTo>
                  <a:lnTo>
                    <a:pt x="216210" y="52498"/>
                  </a:lnTo>
                  <a:lnTo>
                    <a:pt x="218780" y="50496"/>
                  </a:lnTo>
                  <a:lnTo>
                    <a:pt x="218374" y="50921"/>
                  </a:lnTo>
                  <a:lnTo>
                    <a:pt x="208267" y="58792"/>
                  </a:lnTo>
                  <a:lnTo>
                    <a:pt x="196717" y="66663"/>
                  </a:lnTo>
                  <a:lnTo>
                    <a:pt x="185888" y="72566"/>
                  </a:lnTo>
                  <a:lnTo>
                    <a:pt x="172894" y="78469"/>
                  </a:lnTo>
                  <a:lnTo>
                    <a:pt x="160622" y="81093"/>
                  </a:lnTo>
                  <a:lnTo>
                    <a:pt x="146906" y="84372"/>
                  </a:lnTo>
                  <a:lnTo>
                    <a:pt x="133912" y="85028"/>
                  </a:lnTo>
                  <a:lnTo>
                    <a:pt x="122361" y="84372"/>
                  </a:lnTo>
                  <a:lnTo>
                    <a:pt x="111533" y="82405"/>
                  </a:lnTo>
                  <a:lnTo>
                    <a:pt x="100705" y="80437"/>
                  </a:lnTo>
                  <a:lnTo>
                    <a:pt x="92042" y="76501"/>
                  </a:lnTo>
                  <a:lnTo>
                    <a:pt x="83379" y="72566"/>
                  </a:lnTo>
                  <a:lnTo>
                    <a:pt x="75438" y="68630"/>
                  </a:lnTo>
                  <a:lnTo>
                    <a:pt x="68219" y="63383"/>
                  </a:lnTo>
                  <a:lnTo>
                    <a:pt x="62444" y="58792"/>
                  </a:lnTo>
                  <a:lnTo>
                    <a:pt x="53059" y="48953"/>
                  </a:lnTo>
                  <a:lnTo>
                    <a:pt x="45119" y="40426"/>
                  </a:lnTo>
                  <a:lnTo>
                    <a:pt x="40065" y="32555"/>
                  </a:lnTo>
                  <a:lnTo>
                    <a:pt x="36456" y="25340"/>
                  </a:lnTo>
                  <a:lnTo>
                    <a:pt x="31403" y="19437"/>
                  </a:lnTo>
                  <a:lnTo>
                    <a:pt x="27071" y="14845"/>
                  </a:lnTo>
                  <a:lnTo>
                    <a:pt x="22740" y="10910"/>
                  </a:lnTo>
                  <a:lnTo>
                    <a:pt x="17687" y="7630"/>
                  </a:lnTo>
                  <a:lnTo>
                    <a:pt x="13355" y="5662"/>
                  </a:lnTo>
                  <a:lnTo>
                    <a:pt x="7580" y="5007"/>
                  </a:lnTo>
                  <a:lnTo>
                    <a:pt x="3249" y="5007"/>
                  </a:lnTo>
                  <a:lnTo>
                    <a:pt x="0" y="5498"/>
                  </a:lnTo>
                  <a:lnTo>
                    <a:pt x="2528" y="2624"/>
                  </a:lnTo>
                  <a:lnTo>
                    <a:pt x="6860" y="656"/>
                  </a:lnTo>
                  <a:lnTo>
                    <a:pt x="11191" y="0"/>
                  </a:lnTo>
                  <a:close/>
                </a:path>
              </a:pathLst>
            </a:custGeom>
          </p:spPr>
        </p:pic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1DC32AA9-8F37-4644-9DD1-CEF2EF207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38854" r="50627" b="39463"/>
            <a:stretch>
              <a:fillRect/>
            </a:stretch>
          </p:blipFill>
          <p:spPr>
            <a:xfrm>
              <a:off x="3398160" y="2729750"/>
              <a:ext cx="1281367" cy="1167211"/>
            </a:xfrm>
            <a:custGeom>
              <a:avLst/>
              <a:gdLst>
                <a:gd name="connsiteX0" fmla="*/ 635629 w 1281367"/>
                <a:gd name="connsiteY0" fmla="*/ 0 h 1167211"/>
                <a:gd name="connsiteX1" fmla="*/ 635270 w 1281367"/>
                <a:gd name="connsiteY1" fmla="*/ 408 h 1167211"/>
                <a:gd name="connsiteX2" fmla="*/ 631660 w 1281367"/>
                <a:gd name="connsiteY2" fmla="*/ 4345 h 1167211"/>
                <a:gd name="connsiteX3" fmla="*/ 628773 w 1281367"/>
                <a:gd name="connsiteY3" fmla="*/ 8282 h 1167211"/>
                <a:gd name="connsiteX4" fmla="*/ 627329 w 1281367"/>
                <a:gd name="connsiteY4" fmla="*/ 14189 h 1167211"/>
                <a:gd name="connsiteX5" fmla="*/ 625163 w 1281367"/>
                <a:gd name="connsiteY5" fmla="*/ 20751 h 1167211"/>
                <a:gd name="connsiteX6" fmla="*/ 625163 w 1281367"/>
                <a:gd name="connsiteY6" fmla="*/ 28626 h 1167211"/>
                <a:gd name="connsiteX7" fmla="*/ 625163 w 1281367"/>
                <a:gd name="connsiteY7" fmla="*/ 589704 h 1167211"/>
                <a:gd name="connsiteX8" fmla="*/ 953626 w 1281367"/>
                <a:gd name="connsiteY8" fmla="*/ 589704 h 1167211"/>
                <a:gd name="connsiteX9" fmla="*/ 953626 w 1281367"/>
                <a:gd name="connsiteY9" fmla="*/ 590360 h 1167211"/>
                <a:gd name="connsiteX10" fmla="*/ 1243828 w 1281367"/>
                <a:gd name="connsiteY10" fmla="*/ 590360 h 1167211"/>
                <a:gd name="connsiteX11" fmla="*/ 1252491 w 1281367"/>
                <a:gd name="connsiteY11" fmla="*/ 591673 h 1167211"/>
                <a:gd name="connsiteX12" fmla="*/ 1259710 w 1281367"/>
                <a:gd name="connsiteY12" fmla="*/ 592329 h 1167211"/>
                <a:gd name="connsiteX13" fmla="*/ 1267651 w 1281367"/>
                <a:gd name="connsiteY13" fmla="*/ 594298 h 1167211"/>
                <a:gd name="connsiteX14" fmla="*/ 1272704 w 1281367"/>
                <a:gd name="connsiteY14" fmla="*/ 597579 h 1167211"/>
                <a:gd name="connsiteX15" fmla="*/ 1277036 w 1281367"/>
                <a:gd name="connsiteY15" fmla="*/ 602172 h 1167211"/>
                <a:gd name="connsiteX16" fmla="*/ 1280645 w 1281367"/>
                <a:gd name="connsiteY16" fmla="*/ 608078 h 1167211"/>
                <a:gd name="connsiteX17" fmla="*/ 1281367 w 1281367"/>
                <a:gd name="connsiteY17" fmla="*/ 613984 h 1167211"/>
                <a:gd name="connsiteX18" fmla="*/ 1280645 w 1281367"/>
                <a:gd name="connsiteY18" fmla="*/ 619891 h 1167211"/>
                <a:gd name="connsiteX19" fmla="*/ 1276314 w 1281367"/>
                <a:gd name="connsiteY19" fmla="*/ 627109 h 1167211"/>
                <a:gd name="connsiteX20" fmla="*/ 1270538 w 1281367"/>
                <a:gd name="connsiteY20" fmla="*/ 633015 h 1167211"/>
                <a:gd name="connsiteX21" fmla="*/ 1261876 w 1281367"/>
                <a:gd name="connsiteY21" fmla="*/ 638921 h 1167211"/>
                <a:gd name="connsiteX22" fmla="*/ 1252491 w 1281367"/>
                <a:gd name="connsiteY22" fmla="*/ 644827 h 1167211"/>
                <a:gd name="connsiteX23" fmla="*/ 1246412 w 1281367"/>
                <a:gd name="connsiteY23" fmla="*/ 647590 h 1167211"/>
                <a:gd name="connsiteX24" fmla="*/ 1253212 w 1281367"/>
                <a:gd name="connsiteY24" fmla="*/ 643310 h 1167211"/>
                <a:gd name="connsiteX25" fmla="*/ 1261874 w 1281367"/>
                <a:gd name="connsiteY25" fmla="*/ 637404 h 1167211"/>
                <a:gd name="connsiteX26" fmla="*/ 1267649 w 1281367"/>
                <a:gd name="connsiteY26" fmla="*/ 631498 h 1167211"/>
                <a:gd name="connsiteX27" fmla="*/ 1271981 w 1281367"/>
                <a:gd name="connsiteY27" fmla="*/ 624280 h 1167211"/>
                <a:gd name="connsiteX28" fmla="*/ 1272703 w 1281367"/>
                <a:gd name="connsiteY28" fmla="*/ 618374 h 1167211"/>
                <a:gd name="connsiteX29" fmla="*/ 1271981 w 1281367"/>
                <a:gd name="connsiteY29" fmla="*/ 612468 h 1167211"/>
                <a:gd name="connsiteX30" fmla="*/ 1268372 w 1281367"/>
                <a:gd name="connsiteY30" fmla="*/ 606561 h 1167211"/>
                <a:gd name="connsiteX31" fmla="*/ 1264041 w 1281367"/>
                <a:gd name="connsiteY31" fmla="*/ 601968 h 1167211"/>
                <a:gd name="connsiteX32" fmla="*/ 1258987 w 1281367"/>
                <a:gd name="connsiteY32" fmla="*/ 598687 h 1167211"/>
                <a:gd name="connsiteX33" fmla="*/ 1251046 w 1281367"/>
                <a:gd name="connsiteY33" fmla="*/ 596717 h 1167211"/>
                <a:gd name="connsiteX34" fmla="*/ 1243828 w 1281367"/>
                <a:gd name="connsiteY34" fmla="*/ 596062 h 1167211"/>
                <a:gd name="connsiteX35" fmla="*/ 1235165 w 1281367"/>
                <a:gd name="connsiteY35" fmla="*/ 594749 h 1167211"/>
                <a:gd name="connsiteX36" fmla="*/ 1232281 w 1281367"/>
                <a:gd name="connsiteY36" fmla="*/ 594749 h 1167211"/>
                <a:gd name="connsiteX37" fmla="*/ 1230833 w 1281367"/>
                <a:gd name="connsiteY37" fmla="*/ 595877 h 1167211"/>
                <a:gd name="connsiteX38" fmla="*/ 1225058 w 1281367"/>
                <a:gd name="connsiteY38" fmla="*/ 598502 h 1167211"/>
                <a:gd name="connsiteX39" fmla="*/ 1218560 w 1281367"/>
                <a:gd name="connsiteY39" fmla="*/ 600471 h 1167211"/>
                <a:gd name="connsiteX40" fmla="*/ 1209898 w 1281367"/>
                <a:gd name="connsiteY40" fmla="*/ 602440 h 1167211"/>
                <a:gd name="connsiteX41" fmla="*/ 1201235 w 1281367"/>
                <a:gd name="connsiteY41" fmla="*/ 602440 h 1167211"/>
                <a:gd name="connsiteX42" fmla="*/ 1020039 w 1281367"/>
                <a:gd name="connsiteY42" fmla="*/ 602440 h 1167211"/>
                <a:gd name="connsiteX43" fmla="*/ 1020039 w 1281367"/>
                <a:gd name="connsiteY43" fmla="*/ 603752 h 1167211"/>
                <a:gd name="connsiteX44" fmla="*/ 625162 w 1281367"/>
                <a:gd name="connsiteY44" fmla="*/ 603752 h 1167211"/>
                <a:gd name="connsiteX45" fmla="*/ 625162 w 1281367"/>
                <a:gd name="connsiteY45" fmla="*/ 1130706 h 1167211"/>
                <a:gd name="connsiteX46" fmla="*/ 625162 w 1281367"/>
                <a:gd name="connsiteY46" fmla="*/ 1137268 h 1167211"/>
                <a:gd name="connsiteX47" fmla="*/ 627328 w 1281367"/>
                <a:gd name="connsiteY47" fmla="*/ 1144487 h 1167211"/>
                <a:gd name="connsiteX48" fmla="*/ 628772 w 1281367"/>
                <a:gd name="connsiteY48" fmla="*/ 1150393 h 1167211"/>
                <a:gd name="connsiteX49" fmla="*/ 631659 w 1281367"/>
                <a:gd name="connsiteY49" fmla="*/ 1154986 h 1167211"/>
                <a:gd name="connsiteX50" fmla="*/ 635268 w 1281367"/>
                <a:gd name="connsiteY50" fmla="*/ 1158924 h 1167211"/>
                <a:gd name="connsiteX51" fmla="*/ 638156 w 1281367"/>
                <a:gd name="connsiteY51" fmla="*/ 1161549 h 1167211"/>
                <a:gd name="connsiteX52" fmla="*/ 642488 w 1281367"/>
                <a:gd name="connsiteY52" fmla="*/ 1163517 h 1167211"/>
                <a:gd name="connsiteX53" fmla="*/ 646819 w 1281367"/>
                <a:gd name="connsiteY53" fmla="*/ 1164830 h 1167211"/>
                <a:gd name="connsiteX54" fmla="*/ 651150 w 1281367"/>
                <a:gd name="connsiteY54" fmla="*/ 1164830 h 1167211"/>
                <a:gd name="connsiteX55" fmla="*/ 654140 w 1281367"/>
                <a:gd name="connsiteY55" fmla="*/ 1164053 h 1167211"/>
                <a:gd name="connsiteX56" fmla="*/ 653316 w 1281367"/>
                <a:gd name="connsiteY56" fmla="*/ 1164588 h 1167211"/>
                <a:gd name="connsiteX57" fmla="*/ 648985 w 1281367"/>
                <a:gd name="connsiteY57" fmla="*/ 1166555 h 1167211"/>
                <a:gd name="connsiteX58" fmla="*/ 643209 w 1281367"/>
                <a:gd name="connsiteY58" fmla="*/ 1167211 h 1167211"/>
                <a:gd name="connsiteX59" fmla="*/ 638878 w 1281367"/>
                <a:gd name="connsiteY59" fmla="*/ 1167211 h 1167211"/>
                <a:gd name="connsiteX60" fmla="*/ 634547 w 1281367"/>
                <a:gd name="connsiteY60" fmla="*/ 1166555 h 1167211"/>
                <a:gd name="connsiteX61" fmla="*/ 630215 w 1281367"/>
                <a:gd name="connsiteY61" fmla="*/ 1164588 h 1167211"/>
                <a:gd name="connsiteX62" fmla="*/ 627328 w 1281367"/>
                <a:gd name="connsiteY62" fmla="*/ 1161308 h 1167211"/>
                <a:gd name="connsiteX63" fmla="*/ 623718 w 1281367"/>
                <a:gd name="connsiteY63" fmla="*/ 1157372 h 1167211"/>
                <a:gd name="connsiteX64" fmla="*/ 620831 w 1281367"/>
                <a:gd name="connsiteY64" fmla="*/ 1152781 h 1167211"/>
                <a:gd name="connsiteX65" fmla="*/ 618665 w 1281367"/>
                <a:gd name="connsiteY65" fmla="*/ 1146878 h 1167211"/>
                <a:gd name="connsiteX66" fmla="*/ 617221 w 1281367"/>
                <a:gd name="connsiteY66" fmla="*/ 1140319 h 1167211"/>
                <a:gd name="connsiteX67" fmla="*/ 617221 w 1281367"/>
                <a:gd name="connsiteY67" fmla="*/ 1132448 h 1167211"/>
                <a:gd name="connsiteX68" fmla="*/ 617221 w 1281367"/>
                <a:gd name="connsiteY68" fmla="*/ 606403 h 1167211"/>
                <a:gd name="connsiteX69" fmla="*/ 10106 w 1281367"/>
                <a:gd name="connsiteY69" fmla="*/ 606403 h 1167211"/>
                <a:gd name="connsiteX70" fmla="*/ 4331 w 1281367"/>
                <a:gd name="connsiteY70" fmla="*/ 611650 h 1167211"/>
                <a:gd name="connsiteX71" fmla="*/ 1443 w 1281367"/>
                <a:gd name="connsiteY71" fmla="*/ 616242 h 1167211"/>
                <a:gd name="connsiteX72" fmla="*/ 314 w 1281367"/>
                <a:gd name="connsiteY72" fmla="*/ 620861 h 1167211"/>
                <a:gd name="connsiteX73" fmla="*/ 0 w 1281367"/>
                <a:gd name="connsiteY73" fmla="*/ 620005 h 1167211"/>
                <a:gd name="connsiteX74" fmla="*/ 0 w 1281367"/>
                <a:gd name="connsiteY74" fmla="*/ 614758 h 1167211"/>
                <a:gd name="connsiteX75" fmla="*/ 1444 w 1281367"/>
                <a:gd name="connsiteY75" fmla="*/ 610822 h 1167211"/>
                <a:gd name="connsiteX76" fmla="*/ 3609 w 1281367"/>
                <a:gd name="connsiteY76" fmla="*/ 608198 h 1167211"/>
                <a:gd name="connsiteX77" fmla="*/ 6497 w 1281367"/>
                <a:gd name="connsiteY77" fmla="*/ 604263 h 1167211"/>
                <a:gd name="connsiteX78" fmla="*/ 10828 w 1281367"/>
                <a:gd name="connsiteY78" fmla="*/ 600983 h 1167211"/>
                <a:gd name="connsiteX79" fmla="*/ 16603 w 1281367"/>
                <a:gd name="connsiteY79" fmla="*/ 599016 h 1167211"/>
                <a:gd name="connsiteX80" fmla="*/ 23100 w 1281367"/>
                <a:gd name="connsiteY80" fmla="*/ 597048 h 1167211"/>
                <a:gd name="connsiteX81" fmla="*/ 30319 w 1281367"/>
                <a:gd name="connsiteY81" fmla="*/ 596392 h 1167211"/>
                <a:gd name="connsiteX82" fmla="*/ 37538 w 1281367"/>
                <a:gd name="connsiteY82" fmla="*/ 595080 h 1167211"/>
                <a:gd name="connsiteX83" fmla="*/ 617221 w 1281367"/>
                <a:gd name="connsiteY83" fmla="*/ 595080 h 1167211"/>
                <a:gd name="connsiteX84" fmla="*/ 617221 w 1281367"/>
                <a:gd name="connsiteY84" fmla="*/ 34928 h 1167211"/>
                <a:gd name="connsiteX85" fmla="*/ 617221 w 1281367"/>
                <a:gd name="connsiteY85" fmla="*/ 27057 h 1167211"/>
                <a:gd name="connsiteX86" fmla="*/ 618665 w 1281367"/>
                <a:gd name="connsiteY86" fmla="*/ 19842 h 1167211"/>
                <a:gd name="connsiteX87" fmla="*/ 620830 w 1281367"/>
                <a:gd name="connsiteY87" fmla="*/ 13939 h 1167211"/>
                <a:gd name="connsiteX88" fmla="*/ 623718 w 1281367"/>
                <a:gd name="connsiteY88" fmla="*/ 9347 h 1167211"/>
                <a:gd name="connsiteX89" fmla="*/ 627327 w 1281367"/>
                <a:gd name="connsiteY89" fmla="*/ 5412 h 1167211"/>
                <a:gd name="connsiteX90" fmla="*/ 630215 w 1281367"/>
                <a:gd name="connsiteY90" fmla="*/ 2132 h 1167211"/>
                <a:gd name="connsiteX91" fmla="*/ 634546 w 1281367"/>
                <a:gd name="connsiteY91" fmla="*/ 164 h 1167211"/>
                <a:gd name="connsiteX92" fmla="*/ 635629 w 1281367"/>
                <a:gd name="connsiteY92" fmla="*/ 0 h 116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81367" h="1167211">
                  <a:moveTo>
                    <a:pt x="635629" y="0"/>
                  </a:moveTo>
                  <a:lnTo>
                    <a:pt x="635270" y="408"/>
                  </a:lnTo>
                  <a:lnTo>
                    <a:pt x="631660" y="4345"/>
                  </a:lnTo>
                  <a:lnTo>
                    <a:pt x="628773" y="8282"/>
                  </a:lnTo>
                  <a:lnTo>
                    <a:pt x="627329" y="14189"/>
                  </a:lnTo>
                  <a:lnTo>
                    <a:pt x="625163" y="20751"/>
                  </a:lnTo>
                  <a:lnTo>
                    <a:pt x="625163" y="28626"/>
                  </a:lnTo>
                  <a:lnTo>
                    <a:pt x="625163" y="589704"/>
                  </a:lnTo>
                  <a:lnTo>
                    <a:pt x="953626" y="589704"/>
                  </a:lnTo>
                  <a:lnTo>
                    <a:pt x="953626" y="590360"/>
                  </a:lnTo>
                  <a:lnTo>
                    <a:pt x="1243828" y="590360"/>
                  </a:lnTo>
                  <a:lnTo>
                    <a:pt x="1252491" y="591673"/>
                  </a:lnTo>
                  <a:lnTo>
                    <a:pt x="1259710" y="592329"/>
                  </a:lnTo>
                  <a:lnTo>
                    <a:pt x="1267651" y="594298"/>
                  </a:lnTo>
                  <a:lnTo>
                    <a:pt x="1272704" y="597579"/>
                  </a:lnTo>
                  <a:lnTo>
                    <a:pt x="1277036" y="602172"/>
                  </a:lnTo>
                  <a:lnTo>
                    <a:pt x="1280645" y="608078"/>
                  </a:lnTo>
                  <a:lnTo>
                    <a:pt x="1281367" y="613984"/>
                  </a:lnTo>
                  <a:lnTo>
                    <a:pt x="1280645" y="619891"/>
                  </a:lnTo>
                  <a:lnTo>
                    <a:pt x="1276314" y="627109"/>
                  </a:lnTo>
                  <a:lnTo>
                    <a:pt x="1270538" y="633015"/>
                  </a:lnTo>
                  <a:lnTo>
                    <a:pt x="1261876" y="638921"/>
                  </a:lnTo>
                  <a:lnTo>
                    <a:pt x="1252491" y="644827"/>
                  </a:lnTo>
                  <a:lnTo>
                    <a:pt x="1246412" y="647590"/>
                  </a:lnTo>
                  <a:lnTo>
                    <a:pt x="1253212" y="643310"/>
                  </a:lnTo>
                  <a:lnTo>
                    <a:pt x="1261874" y="637404"/>
                  </a:lnTo>
                  <a:lnTo>
                    <a:pt x="1267649" y="631498"/>
                  </a:lnTo>
                  <a:lnTo>
                    <a:pt x="1271981" y="624280"/>
                  </a:lnTo>
                  <a:lnTo>
                    <a:pt x="1272703" y="618374"/>
                  </a:lnTo>
                  <a:lnTo>
                    <a:pt x="1271981" y="612468"/>
                  </a:lnTo>
                  <a:lnTo>
                    <a:pt x="1268372" y="606561"/>
                  </a:lnTo>
                  <a:lnTo>
                    <a:pt x="1264041" y="601968"/>
                  </a:lnTo>
                  <a:lnTo>
                    <a:pt x="1258987" y="598687"/>
                  </a:lnTo>
                  <a:lnTo>
                    <a:pt x="1251046" y="596717"/>
                  </a:lnTo>
                  <a:lnTo>
                    <a:pt x="1243828" y="596062"/>
                  </a:lnTo>
                  <a:lnTo>
                    <a:pt x="1235165" y="594749"/>
                  </a:lnTo>
                  <a:lnTo>
                    <a:pt x="1232281" y="594749"/>
                  </a:lnTo>
                  <a:lnTo>
                    <a:pt x="1230833" y="595877"/>
                  </a:lnTo>
                  <a:lnTo>
                    <a:pt x="1225058" y="598502"/>
                  </a:lnTo>
                  <a:lnTo>
                    <a:pt x="1218560" y="600471"/>
                  </a:lnTo>
                  <a:lnTo>
                    <a:pt x="1209898" y="602440"/>
                  </a:lnTo>
                  <a:lnTo>
                    <a:pt x="1201235" y="602440"/>
                  </a:lnTo>
                  <a:lnTo>
                    <a:pt x="1020039" y="602440"/>
                  </a:lnTo>
                  <a:lnTo>
                    <a:pt x="1020039" y="603752"/>
                  </a:lnTo>
                  <a:lnTo>
                    <a:pt x="625162" y="603752"/>
                  </a:lnTo>
                  <a:lnTo>
                    <a:pt x="625162" y="1130706"/>
                  </a:lnTo>
                  <a:lnTo>
                    <a:pt x="625162" y="1137268"/>
                  </a:lnTo>
                  <a:lnTo>
                    <a:pt x="627328" y="1144487"/>
                  </a:lnTo>
                  <a:lnTo>
                    <a:pt x="628772" y="1150393"/>
                  </a:lnTo>
                  <a:lnTo>
                    <a:pt x="631659" y="1154986"/>
                  </a:lnTo>
                  <a:lnTo>
                    <a:pt x="635268" y="1158924"/>
                  </a:lnTo>
                  <a:lnTo>
                    <a:pt x="638156" y="1161549"/>
                  </a:lnTo>
                  <a:lnTo>
                    <a:pt x="642488" y="1163517"/>
                  </a:lnTo>
                  <a:lnTo>
                    <a:pt x="646819" y="1164830"/>
                  </a:lnTo>
                  <a:lnTo>
                    <a:pt x="651150" y="1164830"/>
                  </a:lnTo>
                  <a:lnTo>
                    <a:pt x="654140" y="1164053"/>
                  </a:lnTo>
                  <a:lnTo>
                    <a:pt x="653316" y="1164588"/>
                  </a:lnTo>
                  <a:lnTo>
                    <a:pt x="648985" y="1166555"/>
                  </a:lnTo>
                  <a:lnTo>
                    <a:pt x="643209" y="1167211"/>
                  </a:lnTo>
                  <a:lnTo>
                    <a:pt x="638878" y="1167211"/>
                  </a:lnTo>
                  <a:lnTo>
                    <a:pt x="634547" y="1166555"/>
                  </a:lnTo>
                  <a:lnTo>
                    <a:pt x="630215" y="1164588"/>
                  </a:lnTo>
                  <a:lnTo>
                    <a:pt x="627328" y="1161308"/>
                  </a:lnTo>
                  <a:lnTo>
                    <a:pt x="623718" y="1157372"/>
                  </a:lnTo>
                  <a:lnTo>
                    <a:pt x="620831" y="1152781"/>
                  </a:lnTo>
                  <a:lnTo>
                    <a:pt x="618665" y="1146878"/>
                  </a:lnTo>
                  <a:lnTo>
                    <a:pt x="617221" y="1140319"/>
                  </a:lnTo>
                  <a:lnTo>
                    <a:pt x="617221" y="1132448"/>
                  </a:lnTo>
                  <a:lnTo>
                    <a:pt x="617221" y="606403"/>
                  </a:lnTo>
                  <a:lnTo>
                    <a:pt x="10106" y="606403"/>
                  </a:lnTo>
                  <a:lnTo>
                    <a:pt x="4331" y="611650"/>
                  </a:lnTo>
                  <a:lnTo>
                    <a:pt x="1443" y="616242"/>
                  </a:lnTo>
                  <a:lnTo>
                    <a:pt x="314" y="620861"/>
                  </a:lnTo>
                  <a:lnTo>
                    <a:pt x="0" y="620005"/>
                  </a:lnTo>
                  <a:lnTo>
                    <a:pt x="0" y="614758"/>
                  </a:lnTo>
                  <a:lnTo>
                    <a:pt x="1444" y="610822"/>
                  </a:lnTo>
                  <a:lnTo>
                    <a:pt x="3609" y="608198"/>
                  </a:lnTo>
                  <a:lnTo>
                    <a:pt x="6497" y="604263"/>
                  </a:lnTo>
                  <a:lnTo>
                    <a:pt x="10828" y="600983"/>
                  </a:lnTo>
                  <a:lnTo>
                    <a:pt x="16603" y="599016"/>
                  </a:lnTo>
                  <a:lnTo>
                    <a:pt x="23100" y="597048"/>
                  </a:lnTo>
                  <a:lnTo>
                    <a:pt x="30319" y="596392"/>
                  </a:lnTo>
                  <a:lnTo>
                    <a:pt x="37538" y="595080"/>
                  </a:lnTo>
                  <a:lnTo>
                    <a:pt x="617221" y="595080"/>
                  </a:lnTo>
                  <a:lnTo>
                    <a:pt x="617221" y="34928"/>
                  </a:lnTo>
                  <a:lnTo>
                    <a:pt x="617221" y="27057"/>
                  </a:lnTo>
                  <a:lnTo>
                    <a:pt x="618665" y="19842"/>
                  </a:lnTo>
                  <a:lnTo>
                    <a:pt x="620830" y="13939"/>
                  </a:lnTo>
                  <a:lnTo>
                    <a:pt x="623718" y="9347"/>
                  </a:lnTo>
                  <a:lnTo>
                    <a:pt x="627327" y="5412"/>
                  </a:lnTo>
                  <a:lnTo>
                    <a:pt x="630215" y="2132"/>
                  </a:lnTo>
                  <a:lnTo>
                    <a:pt x="634546" y="164"/>
                  </a:lnTo>
                  <a:lnTo>
                    <a:pt x="635629" y="0"/>
                  </a:lnTo>
                  <a:close/>
                </a:path>
              </a:pathLst>
            </a:custGeom>
          </p:spPr>
        </p:pic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F8213ED8-E23A-4FA5-9934-B6394E1C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8" t="39291" r="39360" b="60493"/>
            <a:stretch>
              <a:fillRect/>
            </a:stretch>
          </p:blipFill>
          <p:spPr>
            <a:xfrm>
              <a:off x="5177842" y="2753243"/>
              <a:ext cx="5899" cy="11639"/>
            </a:xfrm>
            <a:custGeom>
              <a:avLst/>
              <a:gdLst>
                <a:gd name="connsiteX0" fmla="*/ 0 w 5899"/>
                <a:gd name="connsiteY0" fmla="*/ 0 h 11639"/>
                <a:gd name="connsiteX1" fmla="*/ 2686 w 5899"/>
                <a:gd name="connsiteY1" fmla="*/ 5152 h 11639"/>
                <a:gd name="connsiteX2" fmla="*/ 5899 w 5899"/>
                <a:gd name="connsiteY2" fmla="*/ 11639 h 11639"/>
                <a:gd name="connsiteX3" fmla="*/ 2681 w 5899"/>
                <a:gd name="connsiteY3" fmla="*/ 5789 h 11639"/>
                <a:gd name="connsiteX4" fmla="*/ 0 w 5899"/>
                <a:gd name="connsiteY4" fmla="*/ 0 h 1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" h="11639">
                  <a:moveTo>
                    <a:pt x="0" y="0"/>
                  </a:moveTo>
                  <a:lnTo>
                    <a:pt x="2686" y="5152"/>
                  </a:lnTo>
                  <a:lnTo>
                    <a:pt x="5899" y="11639"/>
                  </a:lnTo>
                  <a:lnTo>
                    <a:pt x="2681" y="578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74887B35-2D39-42F8-9E40-36CD593D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5" t="39374" r="33635" b="59114"/>
            <a:stretch>
              <a:fillRect/>
            </a:stretch>
          </p:blipFill>
          <p:spPr>
            <a:xfrm>
              <a:off x="5207257" y="2757739"/>
              <a:ext cx="232717" cy="81353"/>
            </a:xfrm>
            <a:custGeom>
              <a:avLst/>
              <a:gdLst>
                <a:gd name="connsiteX0" fmla="*/ 215931 w 232717"/>
                <a:gd name="connsiteY0" fmla="*/ 0 h 81353"/>
                <a:gd name="connsiteX1" fmla="*/ 220264 w 232717"/>
                <a:gd name="connsiteY1" fmla="*/ 0 h 81353"/>
                <a:gd name="connsiteX2" fmla="*/ 224597 w 232717"/>
                <a:gd name="connsiteY2" fmla="*/ 656 h 81353"/>
                <a:gd name="connsiteX3" fmla="*/ 228930 w 232717"/>
                <a:gd name="connsiteY3" fmla="*/ 2625 h 81353"/>
                <a:gd name="connsiteX4" fmla="*/ 231819 w 232717"/>
                <a:gd name="connsiteY4" fmla="*/ 5906 h 81353"/>
                <a:gd name="connsiteX5" fmla="*/ 232717 w 232717"/>
                <a:gd name="connsiteY5" fmla="*/ 6885 h 81353"/>
                <a:gd name="connsiteX6" fmla="*/ 229539 w 232717"/>
                <a:gd name="connsiteY6" fmla="*/ 4574 h 81353"/>
                <a:gd name="connsiteX7" fmla="*/ 225208 w 232717"/>
                <a:gd name="connsiteY7" fmla="*/ 2605 h 81353"/>
                <a:gd name="connsiteX8" fmla="*/ 220876 w 232717"/>
                <a:gd name="connsiteY8" fmla="*/ 1293 h 81353"/>
                <a:gd name="connsiteX9" fmla="*/ 215823 w 232717"/>
                <a:gd name="connsiteY9" fmla="*/ 1293 h 81353"/>
                <a:gd name="connsiteX10" fmla="*/ 211492 w 232717"/>
                <a:gd name="connsiteY10" fmla="*/ 2605 h 81353"/>
                <a:gd name="connsiteX11" fmla="*/ 206438 w 232717"/>
                <a:gd name="connsiteY11" fmla="*/ 3262 h 81353"/>
                <a:gd name="connsiteX12" fmla="*/ 202107 w 232717"/>
                <a:gd name="connsiteY12" fmla="*/ 6543 h 81353"/>
                <a:gd name="connsiteX13" fmla="*/ 196332 w 232717"/>
                <a:gd name="connsiteY13" fmla="*/ 10480 h 81353"/>
                <a:gd name="connsiteX14" fmla="*/ 192001 w 232717"/>
                <a:gd name="connsiteY14" fmla="*/ 15074 h 81353"/>
                <a:gd name="connsiteX15" fmla="*/ 187669 w 232717"/>
                <a:gd name="connsiteY15" fmla="*/ 20980 h 81353"/>
                <a:gd name="connsiteX16" fmla="*/ 183338 w 232717"/>
                <a:gd name="connsiteY16" fmla="*/ 28198 h 81353"/>
                <a:gd name="connsiteX17" fmla="*/ 178284 w 232717"/>
                <a:gd name="connsiteY17" fmla="*/ 36073 h 81353"/>
                <a:gd name="connsiteX18" fmla="*/ 171787 w 232717"/>
                <a:gd name="connsiteY18" fmla="*/ 44604 h 81353"/>
                <a:gd name="connsiteX19" fmla="*/ 161681 w 232717"/>
                <a:gd name="connsiteY19" fmla="*/ 54448 h 81353"/>
                <a:gd name="connsiteX20" fmla="*/ 155184 w 232717"/>
                <a:gd name="connsiteY20" fmla="*/ 59698 h 81353"/>
                <a:gd name="connsiteX21" fmla="*/ 148687 w 232717"/>
                <a:gd name="connsiteY21" fmla="*/ 64291 h 81353"/>
                <a:gd name="connsiteX22" fmla="*/ 141468 w 232717"/>
                <a:gd name="connsiteY22" fmla="*/ 68229 h 81353"/>
                <a:gd name="connsiteX23" fmla="*/ 132805 w 232717"/>
                <a:gd name="connsiteY23" fmla="*/ 72166 h 81353"/>
                <a:gd name="connsiteX24" fmla="*/ 122698 w 232717"/>
                <a:gd name="connsiteY24" fmla="*/ 76103 h 81353"/>
                <a:gd name="connsiteX25" fmla="*/ 113314 w 232717"/>
                <a:gd name="connsiteY25" fmla="*/ 78072 h 81353"/>
                <a:gd name="connsiteX26" fmla="*/ 102485 w 232717"/>
                <a:gd name="connsiteY26" fmla="*/ 80041 h 81353"/>
                <a:gd name="connsiteX27" fmla="*/ 90935 w 232717"/>
                <a:gd name="connsiteY27" fmla="*/ 81353 h 81353"/>
                <a:gd name="connsiteX28" fmla="*/ 76497 w 232717"/>
                <a:gd name="connsiteY28" fmla="*/ 80041 h 81353"/>
                <a:gd name="connsiteX29" fmla="*/ 63503 w 232717"/>
                <a:gd name="connsiteY29" fmla="*/ 78072 h 81353"/>
                <a:gd name="connsiteX30" fmla="*/ 50509 w 232717"/>
                <a:gd name="connsiteY30" fmla="*/ 74135 h 81353"/>
                <a:gd name="connsiteX31" fmla="*/ 38958 w 232717"/>
                <a:gd name="connsiteY31" fmla="*/ 69541 h 81353"/>
                <a:gd name="connsiteX32" fmla="*/ 26686 w 232717"/>
                <a:gd name="connsiteY32" fmla="*/ 62322 h 81353"/>
                <a:gd name="connsiteX33" fmla="*/ 15858 w 232717"/>
                <a:gd name="connsiteY33" fmla="*/ 55760 h 81353"/>
                <a:gd name="connsiteX34" fmla="*/ 5029 w 232717"/>
                <a:gd name="connsiteY34" fmla="*/ 46573 h 81353"/>
                <a:gd name="connsiteX35" fmla="*/ 0 w 232717"/>
                <a:gd name="connsiteY35" fmla="*/ 40338 h 81353"/>
                <a:gd name="connsiteX36" fmla="*/ 5048 w 232717"/>
                <a:gd name="connsiteY36" fmla="*/ 45278 h 81353"/>
                <a:gd name="connsiteX37" fmla="*/ 15159 w 232717"/>
                <a:gd name="connsiteY37" fmla="*/ 53808 h 81353"/>
                <a:gd name="connsiteX38" fmla="*/ 25992 w 232717"/>
                <a:gd name="connsiteY38" fmla="*/ 61682 h 81353"/>
                <a:gd name="connsiteX39" fmla="*/ 37547 w 232717"/>
                <a:gd name="connsiteY39" fmla="*/ 67588 h 81353"/>
                <a:gd name="connsiteX40" fmla="*/ 49825 w 232717"/>
                <a:gd name="connsiteY40" fmla="*/ 73494 h 81353"/>
                <a:gd name="connsiteX41" fmla="*/ 62824 w 232717"/>
                <a:gd name="connsiteY41" fmla="*/ 76775 h 81353"/>
                <a:gd name="connsiteX42" fmla="*/ 75824 w 232717"/>
                <a:gd name="connsiteY42" fmla="*/ 79400 h 81353"/>
                <a:gd name="connsiteX43" fmla="*/ 89546 w 232717"/>
                <a:gd name="connsiteY43" fmla="*/ 80712 h 81353"/>
                <a:gd name="connsiteX44" fmla="*/ 101101 w 232717"/>
                <a:gd name="connsiteY44" fmla="*/ 79400 h 81353"/>
                <a:gd name="connsiteX45" fmla="*/ 111934 w 232717"/>
                <a:gd name="connsiteY45" fmla="*/ 77431 h 81353"/>
                <a:gd name="connsiteX46" fmla="*/ 122767 w 232717"/>
                <a:gd name="connsiteY46" fmla="*/ 75462 h 81353"/>
                <a:gd name="connsiteX47" fmla="*/ 131433 w 232717"/>
                <a:gd name="connsiteY47" fmla="*/ 71525 h 81353"/>
                <a:gd name="connsiteX48" fmla="*/ 140100 w 232717"/>
                <a:gd name="connsiteY48" fmla="*/ 67588 h 81353"/>
                <a:gd name="connsiteX49" fmla="*/ 148044 w 232717"/>
                <a:gd name="connsiteY49" fmla="*/ 63651 h 81353"/>
                <a:gd name="connsiteX50" fmla="*/ 154544 w 232717"/>
                <a:gd name="connsiteY50" fmla="*/ 59058 h 81353"/>
                <a:gd name="connsiteX51" fmla="*/ 161044 w 232717"/>
                <a:gd name="connsiteY51" fmla="*/ 53808 h 81353"/>
                <a:gd name="connsiteX52" fmla="*/ 170432 w 232717"/>
                <a:gd name="connsiteY52" fmla="*/ 43965 h 81353"/>
                <a:gd name="connsiteX53" fmla="*/ 178376 w 232717"/>
                <a:gd name="connsiteY53" fmla="*/ 35435 h 81353"/>
                <a:gd name="connsiteX54" fmla="*/ 183432 w 232717"/>
                <a:gd name="connsiteY54" fmla="*/ 27560 h 81353"/>
                <a:gd name="connsiteX55" fmla="*/ 187043 w 232717"/>
                <a:gd name="connsiteY55" fmla="*/ 20342 h 81353"/>
                <a:gd name="connsiteX56" fmla="*/ 191376 w 232717"/>
                <a:gd name="connsiteY56" fmla="*/ 14437 h 81353"/>
                <a:gd name="connsiteX57" fmla="*/ 196431 w 232717"/>
                <a:gd name="connsiteY57" fmla="*/ 9843 h 81353"/>
                <a:gd name="connsiteX58" fmla="*/ 200765 w 232717"/>
                <a:gd name="connsiteY58" fmla="*/ 5906 h 81353"/>
                <a:gd name="connsiteX59" fmla="*/ 205820 w 232717"/>
                <a:gd name="connsiteY59" fmla="*/ 2625 h 81353"/>
                <a:gd name="connsiteX60" fmla="*/ 210153 w 232717"/>
                <a:gd name="connsiteY60" fmla="*/ 656 h 81353"/>
                <a:gd name="connsiteX61" fmla="*/ 215931 w 232717"/>
                <a:gd name="connsiteY61" fmla="*/ 0 h 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2717" h="81353">
                  <a:moveTo>
                    <a:pt x="215931" y="0"/>
                  </a:moveTo>
                  <a:lnTo>
                    <a:pt x="220264" y="0"/>
                  </a:lnTo>
                  <a:lnTo>
                    <a:pt x="224597" y="656"/>
                  </a:lnTo>
                  <a:lnTo>
                    <a:pt x="228930" y="2625"/>
                  </a:lnTo>
                  <a:lnTo>
                    <a:pt x="231819" y="5906"/>
                  </a:lnTo>
                  <a:lnTo>
                    <a:pt x="232717" y="6885"/>
                  </a:lnTo>
                  <a:lnTo>
                    <a:pt x="229539" y="4574"/>
                  </a:lnTo>
                  <a:lnTo>
                    <a:pt x="225208" y="2605"/>
                  </a:lnTo>
                  <a:lnTo>
                    <a:pt x="220876" y="1293"/>
                  </a:lnTo>
                  <a:lnTo>
                    <a:pt x="215823" y="1293"/>
                  </a:lnTo>
                  <a:lnTo>
                    <a:pt x="211492" y="2605"/>
                  </a:lnTo>
                  <a:lnTo>
                    <a:pt x="206438" y="3262"/>
                  </a:lnTo>
                  <a:lnTo>
                    <a:pt x="202107" y="6543"/>
                  </a:lnTo>
                  <a:lnTo>
                    <a:pt x="196332" y="10480"/>
                  </a:lnTo>
                  <a:lnTo>
                    <a:pt x="192001" y="15074"/>
                  </a:lnTo>
                  <a:lnTo>
                    <a:pt x="187669" y="20980"/>
                  </a:lnTo>
                  <a:lnTo>
                    <a:pt x="183338" y="28198"/>
                  </a:lnTo>
                  <a:lnTo>
                    <a:pt x="178284" y="36073"/>
                  </a:lnTo>
                  <a:lnTo>
                    <a:pt x="171787" y="44604"/>
                  </a:lnTo>
                  <a:lnTo>
                    <a:pt x="161681" y="54448"/>
                  </a:lnTo>
                  <a:lnTo>
                    <a:pt x="155184" y="59698"/>
                  </a:lnTo>
                  <a:lnTo>
                    <a:pt x="148687" y="64291"/>
                  </a:lnTo>
                  <a:lnTo>
                    <a:pt x="141468" y="68229"/>
                  </a:lnTo>
                  <a:lnTo>
                    <a:pt x="132805" y="72166"/>
                  </a:lnTo>
                  <a:lnTo>
                    <a:pt x="122698" y="76103"/>
                  </a:lnTo>
                  <a:lnTo>
                    <a:pt x="113314" y="78072"/>
                  </a:lnTo>
                  <a:lnTo>
                    <a:pt x="102485" y="80041"/>
                  </a:lnTo>
                  <a:lnTo>
                    <a:pt x="90935" y="81353"/>
                  </a:lnTo>
                  <a:lnTo>
                    <a:pt x="76497" y="80041"/>
                  </a:lnTo>
                  <a:lnTo>
                    <a:pt x="63503" y="78072"/>
                  </a:lnTo>
                  <a:lnTo>
                    <a:pt x="50509" y="74135"/>
                  </a:lnTo>
                  <a:lnTo>
                    <a:pt x="38958" y="69541"/>
                  </a:lnTo>
                  <a:lnTo>
                    <a:pt x="26686" y="62322"/>
                  </a:lnTo>
                  <a:lnTo>
                    <a:pt x="15858" y="55760"/>
                  </a:lnTo>
                  <a:lnTo>
                    <a:pt x="5029" y="46573"/>
                  </a:lnTo>
                  <a:lnTo>
                    <a:pt x="0" y="40338"/>
                  </a:lnTo>
                  <a:lnTo>
                    <a:pt x="5048" y="45278"/>
                  </a:lnTo>
                  <a:lnTo>
                    <a:pt x="15159" y="53808"/>
                  </a:lnTo>
                  <a:lnTo>
                    <a:pt x="25992" y="61682"/>
                  </a:lnTo>
                  <a:lnTo>
                    <a:pt x="37547" y="67588"/>
                  </a:lnTo>
                  <a:lnTo>
                    <a:pt x="49825" y="73494"/>
                  </a:lnTo>
                  <a:lnTo>
                    <a:pt x="62824" y="76775"/>
                  </a:lnTo>
                  <a:lnTo>
                    <a:pt x="75824" y="79400"/>
                  </a:lnTo>
                  <a:lnTo>
                    <a:pt x="89546" y="80712"/>
                  </a:lnTo>
                  <a:lnTo>
                    <a:pt x="101101" y="79400"/>
                  </a:lnTo>
                  <a:lnTo>
                    <a:pt x="111934" y="77431"/>
                  </a:lnTo>
                  <a:lnTo>
                    <a:pt x="122767" y="75462"/>
                  </a:lnTo>
                  <a:lnTo>
                    <a:pt x="131433" y="71525"/>
                  </a:lnTo>
                  <a:lnTo>
                    <a:pt x="140100" y="67588"/>
                  </a:lnTo>
                  <a:lnTo>
                    <a:pt x="148044" y="63651"/>
                  </a:lnTo>
                  <a:lnTo>
                    <a:pt x="154544" y="59058"/>
                  </a:lnTo>
                  <a:lnTo>
                    <a:pt x="161044" y="53808"/>
                  </a:lnTo>
                  <a:lnTo>
                    <a:pt x="170432" y="43965"/>
                  </a:lnTo>
                  <a:lnTo>
                    <a:pt x="178376" y="35435"/>
                  </a:lnTo>
                  <a:lnTo>
                    <a:pt x="183432" y="27560"/>
                  </a:lnTo>
                  <a:lnTo>
                    <a:pt x="187043" y="20342"/>
                  </a:lnTo>
                  <a:lnTo>
                    <a:pt x="191376" y="14437"/>
                  </a:lnTo>
                  <a:lnTo>
                    <a:pt x="196431" y="9843"/>
                  </a:lnTo>
                  <a:lnTo>
                    <a:pt x="200765" y="5906"/>
                  </a:lnTo>
                  <a:lnTo>
                    <a:pt x="205820" y="2625"/>
                  </a:lnTo>
                  <a:lnTo>
                    <a:pt x="210153" y="656"/>
                  </a:lnTo>
                  <a:lnTo>
                    <a:pt x="215931" y="0"/>
                  </a:lnTo>
                  <a:close/>
                </a:path>
              </a:pathLst>
            </a:custGeom>
          </p:spPr>
        </p:pic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id="{375DF7C9-B827-4D2D-92C2-05FCC411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5" t="39502" r="33613" b="60477"/>
            <a:stretch>
              <a:fillRect/>
            </a:stretch>
          </p:blipFill>
          <p:spPr>
            <a:xfrm>
              <a:off x="5439974" y="2764624"/>
              <a:ext cx="1007" cy="1098"/>
            </a:xfrm>
            <a:custGeom>
              <a:avLst/>
              <a:gdLst>
                <a:gd name="connsiteX0" fmla="*/ 0 w 1007"/>
                <a:gd name="connsiteY0" fmla="*/ 0 h 1098"/>
                <a:gd name="connsiteX1" fmla="*/ 432 w 1007"/>
                <a:gd name="connsiteY1" fmla="*/ 314 h 1098"/>
                <a:gd name="connsiteX2" fmla="*/ 1007 w 1007"/>
                <a:gd name="connsiteY2" fmla="*/ 1098 h 1098"/>
                <a:gd name="connsiteX3" fmla="*/ 0 w 1007"/>
                <a:gd name="connsiteY3" fmla="*/ 0 h 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7" h="1098">
                  <a:moveTo>
                    <a:pt x="0" y="0"/>
                  </a:moveTo>
                  <a:lnTo>
                    <a:pt x="432" y="314"/>
                  </a:lnTo>
                  <a:lnTo>
                    <a:pt x="1007" y="109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FF4079F-7255-4421-9E27-8C755061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0" t="39507" r="38835" b="59876"/>
            <a:stretch>
              <a:fillRect/>
            </a:stretch>
          </p:blipFill>
          <p:spPr>
            <a:xfrm>
              <a:off x="5183741" y="2764882"/>
              <a:ext cx="23516" cy="33195"/>
            </a:xfrm>
            <a:custGeom>
              <a:avLst/>
              <a:gdLst>
                <a:gd name="connsiteX0" fmla="*/ 0 w 23516"/>
                <a:gd name="connsiteY0" fmla="*/ 0 h 33195"/>
                <a:gd name="connsiteX1" fmla="*/ 4001 w 23516"/>
                <a:gd name="connsiteY1" fmla="*/ 7274 h 33195"/>
                <a:gd name="connsiteX2" fmla="*/ 11942 w 23516"/>
                <a:gd name="connsiteY2" fmla="*/ 19087 h 33195"/>
                <a:gd name="connsiteX3" fmla="*/ 20605 w 23516"/>
                <a:gd name="connsiteY3" fmla="*/ 29586 h 33195"/>
                <a:gd name="connsiteX4" fmla="*/ 23516 w 23516"/>
                <a:gd name="connsiteY4" fmla="*/ 33195 h 33195"/>
                <a:gd name="connsiteX5" fmla="*/ 19176 w 23516"/>
                <a:gd name="connsiteY5" fmla="*/ 28948 h 33195"/>
                <a:gd name="connsiteX6" fmla="*/ 10509 w 23516"/>
                <a:gd name="connsiteY6" fmla="*/ 18449 h 33195"/>
                <a:gd name="connsiteX7" fmla="*/ 3287 w 23516"/>
                <a:gd name="connsiteY7" fmla="*/ 6637 h 33195"/>
                <a:gd name="connsiteX8" fmla="*/ 0 w 23516"/>
                <a:gd name="connsiteY8" fmla="*/ 0 h 3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16" h="33195">
                  <a:moveTo>
                    <a:pt x="0" y="0"/>
                  </a:moveTo>
                  <a:lnTo>
                    <a:pt x="4001" y="7274"/>
                  </a:lnTo>
                  <a:lnTo>
                    <a:pt x="11942" y="19087"/>
                  </a:lnTo>
                  <a:lnTo>
                    <a:pt x="20605" y="29586"/>
                  </a:lnTo>
                  <a:lnTo>
                    <a:pt x="23516" y="33195"/>
                  </a:lnTo>
                  <a:lnTo>
                    <a:pt x="19176" y="28948"/>
                  </a:lnTo>
                  <a:lnTo>
                    <a:pt x="10509" y="18449"/>
                  </a:lnTo>
                  <a:lnTo>
                    <a:pt x="3287" y="66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4E6D6E92-3DC6-4228-9178-52815D64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87" t="39523" r="33429" b="60078"/>
            <a:stretch>
              <a:fillRect/>
            </a:stretch>
          </p:blipFill>
          <p:spPr>
            <a:xfrm>
              <a:off x="5440981" y="2765722"/>
              <a:ext cx="8206" cy="21513"/>
            </a:xfrm>
            <a:custGeom>
              <a:avLst/>
              <a:gdLst>
                <a:gd name="connsiteX0" fmla="*/ 0 w 8206"/>
                <a:gd name="connsiteY0" fmla="*/ 0 h 21513"/>
                <a:gd name="connsiteX1" fmla="*/ 1706 w 8206"/>
                <a:gd name="connsiteY1" fmla="*/ 1860 h 21513"/>
                <a:gd name="connsiteX2" fmla="*/ 4595 w 8206"/>
                <a:gd name="connsiteY2" fmla="*/ 6454 h 21513"/>
                <a:gd name="connsiteX3" fmla="*/ 6762 w 8206"/>
                <a:gd name="connsiteY3" fmla="*/ 12359 h 21513"/>
                <a:gd name="connsiteX4" fmla="*/ 8206 w 8206"/>
                <a:gd name="connsiteY4" fmla="*/ 19577 h 21513"/>
                <a:gd name="connsiteX5" fmla="*/ 8206 w 8206"/>
                <a:gd name="connsiteY5" fmla="*/ 21513 h 21513"/>
                <a:gd name="connsiteX6" fmla="*/ 8087 w 8206"/>
                <a:gd name="connsiteY6" fmla="*/ 20215 h 21513"/>
                <a:gd name="connsiteX7" fmla="*/ 6644 w 8206"/>
                <a:gd name="connsiteY7" fmla="*/ 12997 h 21513"/>
                <a:gd name="connsiteX8" fmla="*/ 4478 w 8206"/>
                <a:gd name="connsiteY8" fmla="*/ 7091 h 21513"/>
                <a:gd name="connsiteX9" fmla="*/ 2312 w 8206"/>
                <a:gd name="connsiteY9" fmla="*/ 3153 h 21513"/>
                <a:gd name="connsiteX10" fmla="*/ 0 w 8206"/>
                <a:gd name="connsiteY10" fmla="*/ 0 h 2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06" h="21513">
                  <a:moveTo>
                    <a:pt x="0" y="0"/>
                  </a:moveTo>
                  <a:lnTo>
                    <a:pt x="1706" y="1860"/>
                  </a:lnTo>
                  <a:lnTo>
                    <a:pt x="4595" y="6454"/>
                  </a:lnTo>
                  <a:lnTo>
                    <a:pt x="6762" y="12359"/>
                  </a:lnTo>
                  <a:lnTo>
                    <a:pt x="8206" y="19577"/>
                  </a:lnTo>
                  <a:lnTo>
                    <a:pt x="8206" y="21513"/>
                  </a:lnTo>
                  <a:lnTo>
                    <a:pt x="8087" y="20215"/>
                  </a:lnTo>
                  <a:lnTo>
                    <a:pt x="6644" y="12997"/>
                  </a:lnTo>
                  <a:lnTo>
                    <a:pt x="4478" y="7091"/>
                  </a:lnTo>
                  <a:lnTo>
                    <a:pt x="2312" y="31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25033B27-6B4E-411C-95FA-A78AAB65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71" t="39922" r="33416" b="50203"/>
            <a:stretch>
              <a:fillRect/>
            </a:stretch>
          </p:blipFill>
          <p:spPr>
            <a:xfrm>
              <a:off x="5449187" y="2787235"/>
              <a:ext cx="603" cy="531549"/>
            </a:xfrm>
            <a:custGeom>
              <a:avLst/>
              <a:gdLst>
                <a:gd name="connsiteX0" fmla="*/ 0 w 603"/>
                <a:gd name="connsiteY0" fmla="*/ 0 h 531549"/>
                <a:gd name="connsiteX1" fmla="*/ 603 w 603"/>
                <a:gd name="connsiteY1" fmla="*/ 6577 h 531549"/>
                <a:gd name="connsiteX2" fmla="*/ 603 w 603"/>
                <a:gd name="connsiteY2" fmla="*/ 531549 h 531549"/>
                <a:gd name="connsiteX3" fmla="*/ 0 w 603"/>
                <a:gd name="connsiteY3" fmla="*/ 531549 h 531549"/>
                <a:gd name="connsiteX4" fmla="*/ 0 w 603"/>
                <a:gd name="connsiteY4" fmla="*/ 5939 h 531549"/>
                <a:gd name="connsiteX5" fmla="*/ 0 w 603"/>
                <a:gd name="connsiteY5" fmla="*/ 0 h 53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3" h="531549">
                  <a:moveTo>
                    <a:pt x="0" y="0"/>
                  </a:moveTo>
                  <a:lnTo>
                    <a:pt x="603" y="6577"/>
                  </a:lnTo>
                  <a:lnTo>
                    <a:pt x="603" y="531549"/>
                  </a:lnTo>
                  <a:lnTo>
                    <a:pt x="0" y="531549"/>
                  </a:lnTo>
                  <a:lnTo>
                    <a:pt x="0" y="593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2249D54F-719C-423F-802F-72945894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7" t="45116" r="14259" b="52254"/>
            <a:stretch>
              <a:fillRect/>
            </a:stretch>
          </p:blipFill>
          <p:spPr>
            <a:xfrm>
              <a:off x="5977116" y="3066806"/>
              <a:ext cx="330046" cy="141571"/>
            </a:xfrm>
            <a:custGeom>
              <a:avLst/>
              <a:gdLst>
                <a:gd name="connsiteX0" fmla="*/ 148051 w 330046"/>
                <a:gd name="connsiteY0" fmla="*/ 0 h 141571"/>
                <a:gd name="connsiteX1" fmla="*/ 165384 w 330046"/>
                <a:gd name="connsiteY1" fmla="*/ 0 h 141571"/>
                <a:gd name="connsiteX2" fmla="*/ 181994 w 330046"/>
                <a:gd name="connsiteY2" fmla="*/ 0 h 141571"/>
                <a:gd name="connsiteX3" fmla="*/ 198605 w 330046"/>
                <a:gd name="connsiteY3" fmla="*/ 1968 h 141571"/>
                <a:gd name="connsiteX4" fmla="*/ 214493 w 330046"/>
                <a:gd name="connsiteY4" fmla="*/ 4593 h 141571"/>
                <a:gd name="connsiteX5" fmla="*/ 229660 w 330046"/>
                <a:gd name="connsiteY5" fmla="*/ 8530 h 141571"/>
                <a:gd name="connsiteX6" fmla="*/ 244104 w 330046"/>
                <a:gd name="connsiteY6" fmla="*/ 14436 h 141571"/>
                <a:gd name="connsiteX7" fmla="*/ 257825 w 330046"/>
                <a:gd name="connsiteY7" fmla="*/ 20342 h 141571"/>
                <a:gd name="connsiteX8" fmla="*/ 270825 w 330046"/>
                <a:gd name="connsiteY8" fmla="*/ 27560 h 141571"/>
                <a:gd name="connsiteX9" fmla="*/ 281658 w 330046"/>
                <a:gd name="connsiteY9" fmla="*/ 35434 h 141571"/>
                <a:gd name="connsiteX10" fmla="*/ 292491 w 330046"/>
                <a:gd name="connsiteY10" fmla="*/ 43965 h 141571"/>
                <a:gd name="connsiteX11" fmla="*/ 301880 w 330046"/>
                <a:gd name="connsiteY11" fmla="*/ 53151 h 141571"/>
                <a:gd name="connsiteX12" fmla="*/ 310546 w 330046"/>
                <a:gd name="connsiteY12" fmla="*/ 62994 h 141571"/>
                <a:gd name="connsiteX13" fmla="*/ 317046 w 330046"/>
                <a:gd name="connsiteY13" fmla="*/ 73493 h 141571"/>
                <a:gd name="connsiteX14" fmla="*/ 323546 w 330046"/>
                <a:gd name="connsiteY14" fmla="*/ 83992 h 141571"/>
                <a:gd name="connsiteX15" fmla="*/ 327157 w 330046"/>
                <a:gd name="connsiteY15" fmla="*/ 95804 h 141571"/>
                <a:gd name="connsiteX16" fmla="*/ 330046 w 330046"/>
                <a:gd name="connsiteY16" fmla="*/ 107615 h 141571"/>
                <a:gd name="connsiteX17" fmla="*/ 330046 w 330046"/>
                <a:gd name="connsiteY17" fmla="*/ 120739 h 141571"/>
                <a:gd name="connsiteX18" fmla="*/ 330046 w 330046"/>
                <a:gd name="connsiteY18" fmla="*/ 131238 h 141571"/>
                <a:gd name="connsiteX19" fmla="*/ 327879 w 330046"/>
                <a:gd name="connsiteY19" fmla="*/ 141081 h 141571"/>
                <a:gd name="connsiteX20" fmla="*/ 327725 w 330046"/>
                <a:gd name="connsiteY20" fmla="*/ 141571 h 141571"/>
                <a:gd name="connsiteX21" fmla="*/ 327789 w 330046"/>
                <a:gd name="connsiteY21" fmla="*/ 141280 h 141571"/>
                <a:gd name="connsiteX22" fmla="*/ 329233 w 330046"/>
                <a:gd name="connsiteY22" fmla="*/ 130125 h 141571"/>
                <a:gd name="connsiteX23" fmla="*/ 327789 w 330046"/>
                <a:gd name="connsiteY23" fmla="*/ 117657 h 141571"/>
                <a:gd name="connsiteX24" fmla="*/ 325622 w 330046"/>
                <a:gd name="connsiteY24" fmla="*/ 105846 h 141571"/>
                <a:gd name="connsiteX25" fmla="*/ 321289 w 330046"/>
                <a:gd name="connsiteY25" fmla="*/ 94034 h 141571"/>
                <a:gd name="connsiteX26" fmla="*/ 316233 w 330046"/>
                <a:gd name="connsiteY26" fmla="*/ 82879 h 141571"/>
                <a:gd name="connsiteX27" fmla="*/ 308289 w 330046"/>
                <a:gd name="connsiteY27" fmla="*/ 72380 h 141571"/>
                <a:gd name="connsiteX28" fmla="*/ 301067 w 330046"/>
                <a:gd name="connsiteY28" fmla="*/ 62537 h 141571"/>
                <a:gd name="connsiteX29" fmla="*/ 290956 w 330046"/>
                <a:gd name="connsiteY29" fmla="*/ 52694 h 141571"/>
                <a:gd name="connsiteX30" fmla="*/ 280123 w 330046"/>
                <a:gd name="connsiteY30" fmla="*/ 44820 h 141571"/>
                <a:gd name="connsiteX31" fmla="*/ 268568 w 330046"/>
                <a:gd name="connsiteY31" fmla="*/ 36946 h 141571"/>
                <a:gd name="connsiteX32" fmla="*/ 255568 w 330046"/>
                <a:gd name="connsiteY32" fmla="*/ 30384 h 141571"/>
                <a:gd name="connsiteX33" fmla="*/ 241847 w 330046"/>
                <a:gd name="connsiteY33" fmla="*/ 23166 h 141571"/>
                <a:gd name="connsiteX34" fmla="*/ 227403 w 330046"/>
                <a:gd name="connsiteY34" fmla="*/ 18572 h 141571"/>
                <a:gd name="connsiteX35" fmla="*/ 212236 w 330046"/>
                <a:gd name="connsiteY35" fmla="*/ 14635 h 141571"/>
                <a:gd name="connsiteX36" fmla="*/ 196348 w 330046"/>
                <a:gd name="connsiteY36" fmla="*/ 11354 h 141571"/>
                <a:gd name="connsiteX37" fmla="*/ 179737 w 330046"/>
                <a:gd name="connsiteY37" fmla="*/ 9386 h 141571"/>
                <a:gd name="connsiteX38" fmla="*/ 163127 w 330046"/>
                <a:gd name="connsiteY38" fmla="*/ 9386 h 141571"/>
                <a:gd name="connsiteX39" fmla="*/ 146516 w 330046"/>
                <a:gd name="connsiteY39" fmla="*/ 9386 h 141571"/>
                <a:gd name="connsiteX40" fmla="*/ 129183 w 330046"/>
                <a:gd name="connsiteY40" fmla="*/ 11354 h 141571"/>
                <a:gd name="connsiteX41" fmla="*/ 114017 w 330046"/>
                <a:gd name="connsiteY41" fmla="*/ 14635 h 141571"/>
                <a:gd name="connsiteX42" fmla="*/ 98851 w 330046"/>
                <a:gd name="connsiteY42" fmla="*/ 18572 h 141571"/>
                <a:gd name="connsiteX43" fmla="*/ 83685 w 330046"/>
                <a:gd name="connsiteY43" fmla="*/ 23166 h 141571"/>
                <a:gd name="connsiteX44" fmla="*/ 69963 w 330046"/>
                <a:gd name="connsiteY44" fmla="*/ 30384 h 141571"/>
                <a:gd name="connsiteX45" fmla="*/ 58408 w 330046"/>
                <a:gd name="connsiteY45" fmla="*/ 36946 h 141571"/>
                <a:gd name="connsiteX46" fmla="*/ 46130 w 330046"/>
                <a:gd name="connsiteY46" fmla="*/ 44820 h 141571"/>
                <a:gd name="connsiteX47" fmla="*/ 35297 w 330046"/>
                <a:gd name="connsiteY47" fmla="*/ 52694 h 141571"/>
                <a:gd name="connsiteX48" fmla="*/ 25909 w 330046"/>
                <a:gd name="connsiteY48" fmla="*/ 62537 h 141571"/>
                <a:gd name="connsiteX49" fmla="*/ 17242 w 330046"/>
                <a:gd name="connsiteY49" fmla="*/ 72380 h 141571"/>
                <a:gd name="connsiteX50" fmla="*/ 10742 w 330046"/>
                <a:gd name="connsiteY50" fmla="*/ 82879 h 141571"/>
                <a:gd name="connsiteX51" fmla="*/ 4965 w 330046"/>
                <a:gd name="connsiteY51" fmla="*/ 94034 h 141571"/>
                <a:gd name="connsiteX52" fmla="*/ 632 w 330046"/>
                <a:gd name="connsiteY52" fmla="*/ 105846 h 141571"/>
                <a:gd name="connsiteX53" fmla="*/ 0 w 330046"/>
                <a:gd name="connsiteY53" fmla="*/ 109291 h 141571"/>
                <a:gd name="connsiteX54" fmla="*/ 0 w 330046"/>
                <a:gd name="connsiteY54" fmla="*/ 107615 h 141571"/>
                <a:gd name="connsiteX55" fmla="*/ 2889 w 330046"/>
                <a:gd name="connsiteY55" fmla="*/ 95804 h 141571"/>
                <a:gd name="connsiteX56" fmla="*/ 6500 w 330046"/>
                <a:gd name="connsiteY56" fmla="*/ 83992 h 141571"/>
                <a:gd name="connsiteX57" fmla="*/ 12999 w 330046"/>
                <a:gd name="connsiteY57" fmla="*/ 73493 h 141571"/>
                <a:gd name="connsiteX58" fmla="*/ 19499 w 330046"/>
                <a:gd name="connsiteY58" fmla="*/ 62994 h 141571"/>
                <a:gd name="connsiteX59" fmla="*/ 28166 w 330046"/>
                <a:gd name="connsiteY59" fmla="*/ 53151 h 141571"/>
                <a:gd name="connsiteX60" fmla="*/ 37554 w 330046"/>
                <a:gd name="connsiteY60" fmla="*/ 43965 h 141571"/>
                <a:gd name="connsiteX61" fmla="*/ 47665 w 330046"/>
                <a:gd name="connsiteY61" fmla="*/ 35434 h 141571"/>
                <a:gd name="connsiteX62" fmla="*/ 59220 w 330046"/>
                <a:gd name="connsiteY62" fmla="*/ 27560 h 141571"/>
                <a:gd name="connsiteX63" fmla="*/ 72220 w 330046"/>
                <a:gd name="connsiteY63" fmla="*/ 20342 h 141571"/>
                <a:gd name="connsiteX64" fmla="*/ 85942 w 330046"/>
                <a:gd name="connsiteY64" fmla="*/ 14436 h 141571"/>
                <a:gd name="connsiteX65" fmla="*/ 100386 w 330046"/>
                <a:gd name="connsiteY65" fmla="*/ 8530 h 141571"/>
                <a:gd name="connsiteX66" fmla="*/ 115552 w 330046"/>
                <a:gd name="connsiteY66" fmla="*/ 4593 h 141571"/>
                <a:gd name="connsiteX67" fmla="*/ 131440 w 330046"/>
                <a:gd name="connsiteY67" fmla="*/ 1968 h 141571"/>
                <a:gd name="connsiteX68" fmla="*/ 148051 w 330046"/>
                <a:gd name="connsiteY68" fmla="*/ 0 h 14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0046" h="141571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7157" y="95804"/>
                  </a:lnTo>
                  <a:lnTo>
                    <a:pt x="330046" y="107615"/>
                  </a:lnTo>
                  <a:lnTo>
                    <a:pt x="330046" y="120739"/>
                  </a:lnTo>
                  <a:lnTo>
                    <a:pt x="330046" y="131238"/>
                  </a:lnTo>
                  <a:lnTo>
                    <a:pt x="327879" y="141081"/>
                  </a:lnTo>
                  <a:lnTo>
                    <a:pt x="327725" y="141571"/>
                  </a:lnTo>
                  <a:lnTo>
                    <a:pt x="327789" y="141280"/>
                  </a:lnTo>
                  <a:lnTo>
                    <a:pt x="329233" y="130125"/>
                  </a:lnTo>
                  <a:lnTo>
                    <a:pt x="327789" y="117657"/>
                  </a:lnTo>
                  <a:lnTo>
                    <a:pt x="325622" y="105846"/>
                  </a:lnTo>
                  <a:lnTo>
                    <a:pt x="321289" y="94034"/>
                  </a:lnTo>
                  <a:lnTo>
                    <a:pt x="316233" y="82879"/>
                  </a:lnTo>
                  <a:lnTo>
                    <a:pt x="308289" y="72380"/>
                  </a:lnTo>
                  <a:lnTo>
                    <a:pt x="301067" y="62537"/>
                  </a:lnTo>
                  <a:lnTo>
                    <a:pt x="290956" y="52694"/>
                  </a:lnTo>
                  <a:lnTo>
                    <a:pt x="280123" y="44820"/>
                  </a:lnTo>
                  <a:lnTo>
                    <a:pt x="268568" y="36946"/>
                  </a:lnTo>
                  <a:lnTo>
                    <a:pt x="255568" y="30384"/>
                  </a:lnTo>
                  <a:lnTo>
                    <a:pt x="241847" y="23166"/>
                  </a:lnTo>
                  <a:lnTo>
                    <a:pt x="227403" y="18572"/>
                  </a:lnTo>
                  <a:lnTo>
                    <a:pt x="212236" y="14635"/>
                  </a:lnTo>
                  <a:lnTo>
                    <a:pt x="196348" y="11354"/>
                  </a:lnTo>
                  <a:lnTo>
                    <a:pt x="179737" y="9386"/>
                  </a:lnTo>
                  <a:lnTo>
                    <a:pt x="163127" y="9386"/>
                  </a:lnTo>
                  <a:lnTo>
                    <a:pt x="146516" y="9386"/>
                  </a:lnTo>
                  <a:lnTo>
                    <a:pt x="129183" y="11354"/>
                  </a:lnTo>
                  <a:lnTo>
                    <a:pt x="114017" y="14635"/>
                  </a:lnTo>
                  <a:lnTo>
                    <a:pt x="98851" y="18572"/>
                  </a:lnTo>
                  <a:lnTo>
                    <a:pt x="83685" y="23166"/>
                  </a:lnTo>
                  <a:lnTo>
                    <a:pt x="69963" y="30384"/>
                  </a:lnTo>
                  <a:lnTo>
                    <a:pt x="58408" y="36946"/>
                  </a:lnTo>
                  <a:lnTo>
                    <a:pt x="46130" y="44820"/>
                  </a:lnTo>
                  <a:lnTo>
                    <a:pt x="35297" y="52694"/>
                  </a:lnTo>
                  <a:lnTo>
                    <a:pt x="25909" y="62537"/>
                  </a:lnTo>
                  <a:lnTo>
                    <a:pt x="17242" y="72380"/>
                  </a:lnTo>
                  <a:lnTo>
                    <a:pt x="10742" y="82879"/>
                  </a:lnTo>
                  <a:lnTo>
                    <a:pt x="4965" y="94034"/>
                  </a:lnTo>
                  <a:lnTo>
                    <a:pt x="632" y="105846"/>
                  </a:lnTo>
                  <a:lnTo>
                    <a:pt x="0" y="109291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7A1C2B1-6719-4487-8F5A-A3B7669B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47146" r="19681" b="50354"/>
            <a:stretch>
              <a:fillRect/>
            </a:stretch>
          </p:blipFill>
          <p:spPr>
            <a:xfrm>
              <a:off x="5974859" y="3176097"/>
              <a:ext cx="89643" cy="134597"/>
            </a:xfrm>
            <a:custGeom>
              <a:avLst/>
              <a:gdLst>
                <a:gd name="connsiteX0" fmla="*/ 2257 w 89643"/>
                <a:gd name="connsiteY0" fmla="*/ 0 h 134597"/>
                <a:gd name="connsiteX1" fmla="*/ 2257 w 89643"/>
                <a:gd name="connsiteY1" fmla="*/ 11448 h 134597"/>
                <a:gd name="connsiteX2" fmla="*/ 2257 w 89643"/>
                <a:gd name="connsiteY2" fmla="*/ 21947 h 134597"/>
                <a:gd name="connsiteX3" fmla="*/ 4423 w 89643"/>
                <a:gd name="connsiteY3" fmla="*/ 31790 h 134597"/>
                <a:gd name="connsiteX4" fmla="*/ 6590 w 89643"/>
                <a:gd name="connsiteY4" fmla="*/ 40977 h 134597"/>
                <a:gd name="connsiteX5" fmla="*/ 10923 w 89643"/>
                <a:gd name="connsiteY5" fmla="*/ 49507 h 134597"/>
                <a:gd name="connsiteX6" fmla="*/ 15256 w 89643"/>
                <a:gd name="connsiteY6" fmla="*/ 57382 h 134597"/>
                <a:gd name="connsiteX7" fmla="*/ 20312 w 89643"/>
                <a:gd name="connsiteY7" fmla="*/ 63944 h 134597"/>
                <a:gd name="connsiteX8" fmla="*/ 24645 w 89643"/>
                <a:gd name="connsiteY8" fmla="*/ 69849 h 134597"/>
                <a:gd name="connsiteX9" fmla="*/ 30423 w 89643"/>
                <a:gd name="connsiteY9" fmla="*/ 75755 h 134597"/>
                <a:gd name="connsiteX10" fmla="*/ 41256 w 89643"/>
                <a:gd name="connsiteY10" fmla="*/ 84942 h 134597"/>
                <a:gd name="connsiteX11" fmla="*/ 50644 w 89643"/>
                <a:gd name="connsiteY11" fmla="*/ 90847 h 134597"/>
                <a:gd name="connsiteX12" fmla="*/ 59311 w 89643"/>
                <a:gd name="connsiteY12" fmla="*/ 95441 h 134597"/>
                <a:gd name="connsiteX13" fmla="*/ 70144 w 89643"/>
                <a:gd name="connsiteY13" fmla="*/ 101347 h 134597"/>
                <a:gd name="connsiteX14" fmla="*/ 78810 w 89643"/>
                <a:gd name="connsiteY14" fmla="*/ 107252 h 134597"/>
                <a:gd name="connsiteX15" fmla="*/ 83865 w 89643"/>
                <a:gd name="connsiteY15" fmla="*/ 114470 h 134597"/>
                <a:gd name="connsiteX16" fmla="*/ 87476 w 89643"/>
                <a:gd name="connsiteY16" fmla="*/ 120376 h 134597"/>
                <a:gd name="connsiteX17" fmla="*/ 89643 w 89643"/>
                <a:gd name="connsiteY17" fmla="*/ 126938 h 134597"/>
                <a:gd name="connsiteX18" fmla="*/ 88199 w 89643"/>
                <a:gd name="connsiteY18" fmla="*/ 132844 h 134597"/>
                <a:gd name="connsiteX19" fmla="*/ 87234 w 89643"/>
                <a:gd name="connsiteY19" fmla="*/ 134597 h 134597"/>
                <a:gd name="connsiteX20" fmla="*/ 85942 w 89643"/>
                <a:gd name="connsiteY20" fmla="*/ 131074 h 134597"/>
                <a:gd name="connsiteX21" fmla="*/ 83775 w 89643"/>
                <a:gd name="connsiteY21" fmla="*/ 125825 h 134597"/>
                <a:gd name="connsiteX22" fmla="*/ 80886 w 89643"/>
                <a:gd name="connsiteY22" fmla="*/ 121888 h 134597"/>
                <a:gd name="connsiteX23" fmla="*/ 76553 w 89643"/>
                <a:gd name="connsiteY23" fmla="*/ 117294 h 134597"/>
                <a:gd name="connsiteX24" fmla="*/ 70775 w 89643"/>
                <a:gd name="connsiteY24" fmla="*/ 113357 h 134597"/>
                <a:gd name="connsiteX25" fmla="*/ 64998 w 89643"/>
                <a:gd name="connsiteY25" fmla="*/ 109420 h 134597"/>
                <a:gd name="connsiteX26" fmla="*/ 58498 w 89643"/>
                <a:gd name="connsiteY26" fmla="*/ 105483 h 134597"/>
                <a:gd name="connsiteX27" fmla="*/ 48387 w 89643"/>
                <a:gd name="connsiteY27" fmla="*/ 100233 h 134597"/>
                <a:gd name="connsiteX28" fmla="*/ 39721 w 89643"/>
                <a:gd name="connsiteY28" fmla="*/ 94328 h 134597"/>
                <a:gd name="connsiteX29" fmla="*/ 28888 w 89643"/>
                <a:gd name="connsiteY29" fmla="*/ 85797 h 134597"/>
                <a:gd name="connsiteX30" fmla="*/ 23832 w 89643"/>
                <a:gd name="connsiteY30" fmla="*/ 79891 h 134597"/>
                <a:gd name="connsiteX31" fmla="*/ 18055 w 89643"/>
                <a:gd name="connsiteY31" fmla="*/ 73986 h 134597"/>
                <a:gd name="connsiteX32" fmla="*/ 12999 w 89643"/>
                <a:gd name="connsiteY32" fmla="*/ 66767 h 134597"/>
                <a:gd name="connsiteX33" fmla="*/ 8666 w 89643"/>
                <a:gd name="connsiteY33" fmla="*/ 58893 h 134597"/>
                <a:gd name="connsiteX34" fmla="*/ 5055 w 89643"/>
                <a:gd name="connsiteY34" fmla="*/ 50363 h 134597"/>
                <a:gd name="connsiteX35" fmla="*/ 2166 w 89643"/>
                <a:gd name="connsiteY35" fmla="*/ 41832 h 134597"/>
                <a:gd name="connsiteX36" fmla="*/ 0 w 89643"/>
                <a:gd name="connsiteY36" fmla="*/ 31989 h 134597"/>
                <a:gd name="connsiteX37" fmla="*/ 0 w 89643"/>
                <a:gd name="connsiteY37" fmla="*/ 20834 h 134597"/>
                <a:gd name="connsiteX38" fmla="*/ 722 w 89643"/>
                <a:gd name="connsiteY38" fmla="*/ 8366 h 134597"/>
                <a:gd name="connsiteX39" fmla="*/ 2257 w 89643"/>
                <a:gd name="connsiteY39" fmla="*/ 0 h 1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9643" h="134597">
                  <a:moveTo>
                    <a:pt x="2257" y="0"/>
                  </a:moveTo>
                  <a:lnTo>
                    <a:pt x="2257" y="11448"/>
                  </a:lnTo>
                  <a:lnTo>
                    <a:pt x="2257" y="21947"/>
                  </a:lnTo>
                  <a:lnTo>
                    <a:pt x="4423" y="31790"/>
                  </a:lnTo>
                  <a:lnTo>
                    <a:pt x="6590" y="40977"/>
                  </a:lnTo>
                  <a:lnTo>
                    <a:pt x="10923" y="49507"/>
                  </a:lnTo>
                  <a:lnTo>
                    <a:pt x="15256" y="57382"/>
                  </a:lnTo>
                  <a:lnTo>
                    <a:pt x="20312" y="63944"/>
                  </a:lnTo>
                  <a:lnTo>
                    <a:pt x="24645" y="69849"/>
                  </a:lnTo>
                  <a:lnTo>
                    <a:pt x="30423" y="75755"/>
                  </a:lnTo>
                  <a:lnTo>
                    <a:pt x="41256" y="84942"/>
                  </a:lnTo>
                  <a:lnTo>
                    <a:pt x="50644" y="90847"/>
                  </a:lnTo>
                  <a:lnTo>
                    <a:pt x="59311" y="95441"/>
                  </a:lnTo>
                  <a:lnTo>
                    <a:pt x="70144" y="101347"/>
                  </a:lnTo>
                  <a:lnTo>
                    <a:pt x="78810" y="107252"/>
                  </a:lnTo>
                  <a:lnTo>
                    <a:pt x="83865" y="114470"/>
                  </a:lnTo>
                  <a:lnTo>
                    <a:pt x="87476" y="120376"/>
                  </a:lnTo>
                  <a:lnTo>
                    <a:pt x="89643" y="126938"/>
                  </a:lnTo>
                  <a:lnTo>
                    <a:pt x="88199" y="132844"/>
                  </a:lnTo>
                  <a:lnTo>
                    <a:pt x="87234" y="134597"/>
                  </a:lnTo>
                  <a:lnTo>
                    <a:pt x="85942" y="131074"/>
                  </a:lnTo>
                  <a:lnTo>
                    <a:pt x="83775" y="125825"/>
                  </a:lnTo>
                  <a:lnTo>
                    <a:pt x="80886" y="121888"/>
                  </a:lnTo>
                  <a:lnTo>
                    <a:pt x="76553" y="117294"/>
                  </a:lnTo>
                  <a:lnTo>
                    <a:pt x="70775" y="113357"/>
                  </a:lnTo>
                  <a:lnTo>
                    <a:pt x="64998" y="109420"/>
                  </a:lnTo>
                  <a:lnTo>
                    <a:pt x="58498" y="105483"/>
                  </a:lnTo>
                  <a:lnTo>
                    <a:pt x="48387" y="100233"/>
                  </a:lnTo>
                  <a:lnTo>
                    <a:pt x="39721" y="94328"/>
                  </a:lnTo>
                  <a:lnTo>
                    <a:pt x="28888" y="85797"/>
                  </a:lnTo>
                  <a:lnTo>
                    <a:pt x="23832" y="79891"/>
                  </a:lnTo>
                  <a:lnTo>
                    <a:pt x="18055" y="73986"/>
                  </a:lnTo>
                  <a:lnTo>
                    <a:pt x="12999" y="66767"/>
                  </a:lnTo>
                  <a:lnTo>
                    <a:pt x="8666" y="58893"/>
                  </a:lnTo>
                  <a:lnTo>
                    <a:pt x="5055" y="50363"/>
                  </a:lnTo>
                  <a:lnTo>
                    <a:pt x="2166" y="41832"/>
                  </a:lnTo>
                  <a:lnTo>
                    <a:pt x="0" y="31989"/>
                  </a:lnTo>
                  <a:lnTo>
                    <a:pt x="0" y="20834"/>
                  </a:lnTo>
                  <a:lnTo>
                    <a:pt x="722" y="8366"/>
                  </a:lnTo>
                  <a:lnTo>
                    <a:pt x="2257" y="0"/>
                  </a:lnTo>
                  <a:close/>
                </a:path>
              </a:pathLst>
            </a:cu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ADD81F7E-CD32-4A80-963F-B641E927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9" t="47746" r="14310" b="50471"/>
            <a:stretch>
              <a:fillRect/>
            </a:stretch>
          </p:blipFill>
          <p:spPr>
            <a:xfrm>
              <a:off x="6219775" y="3208377"/>
              <a:ext cx="85066" cy="96019"/>
            </a:xfrm>
            <a:custGeom>
              <a:avLst/>
              <a:gdLst>
                <a:gd name="connsiteX0" fmla="*/ 85066 w 85066"/>
                <a:gd name="connsiteY0" fmla="*/ 0 h 96019"/>
                <a:gd name="connsiteX1" fmla="*/ 82963 w 85066"/>
                <a:gd name="connsiteY1" fmla="*/ 9552 h 96019"/>
                <a:gd name="connsiteX2" fmla="*/ 80796 w 85066"/>
                <a:gd name="connsiteY2" fmla="*/ 18083 h 96019"/>
                <a:gd name="connsiteX3" fmla="*/ 76463 w 85066"/>
                <a:gd name="connsiteY3" fmla="*/ 26613 h 96019"/>
                <a:gd name="connsiteX4" fmla="*/ 72130 w 85066"/>
                <a:gd name="connsiteY4" fmla="*/ 34487 h 96019"/>
                <a:gd name="connsiteX5" fmla="*/ 67797 w 85066"/>
                <a:gd name="connsiteY5" fmla="*/ 41706 h 96019"/>
                <a:gd name="connsiteX6" fmla="*/ 62741 w 85066"/>
                <a:gd name="connsiteY6" fmla="*/ 47611 h 96019"/>
                <a:gd name="connsiteX7" fmla="*/ 56964 w 85066"/>
                <a:gd name="connsiteY7" fmla="*/ 53517 h 96019"/>
                <a:gd name="connsiteX8" fmla="*/ 46131 w 85066"/>
                <a:gd name="connsiteY8" fmla="*/ 62048 h 96019"/>
                <a:gd name="connsiteX9" fmla="*/ 36742 w 85066"/>
                <a:gd name="connsiteY9" fmla="*/ 67953 h 96019"/>
                <a:gd name="connsiteX10" fmla="*/ 28076 w 85066"/>
                <a:gd name="connsiteY10" fmla="*/ 73203 h 96019"/>
                <a:gd name="connsiteX11" fmla="*/ 20854 w 85066"/>
                <a:gd name="connsiteY11" fmla="*/ 77140 h 96019"/>
                <a:gd name="connsiteX12" fmla="*/ 14354 w 85066"/>
                <a:gd name="connsiteY12" fmla="*/ 81077 h 96019"/>
                <a:gd name="connsiteX13" fmla="*/ 8576 w 85066"/>
                <a:gd name="connsiteY13" fmla="*/ 85014 h 96019"/>
                <a:gd name="connsiteX14" fmla="*/ 4243 w 85066"/>
                <a:gd name="connsiteY14" fmla="*/ 89608 h 96019"/>
                <a:gd name="connsiteX15" fmla="*/ 1354 w 85066"/>
                <a:gd name="connsiteY15" fmla="*/ 93545 h 96019"/>
                <a:gd name="connsiteX16" fmla="*/ 333 w 85066"/>
                <a:gd name="connsiteY16" fmla="*/ 96019 h 96019"/>
                <a:gd name="connsiteX17" fmla="*/ 0 w 85066"/>
                <a:gd name="connsiteY17" fmla="*/ 94658 h 96019"/>
                <a:gd name="connsiteX18" fmla="*/ 1445 w 85066"/>
                <a:gd name="connsiteY18" fmla="*/ 88096 h 96019"/>
                <a:gd name="connsiteX19" fmla="*/ 5778 w 85066"/>
                <a:gd name="connsiteY19" fmla="*/ 82190 h 96019"/>
                <a:gd name="connsiteX20" fmla="*/ 10833 w 85066"/>
                <a:gd name="connsiteY20" fmla="*/ 74972 h 96019"/>
                <a:gd name="connsiteX21" fmla="*/ 19500 w 85066"/>
                <a:gd name="connsiteY21" fmla="*/ 69067 h 96019"/>
                <a:gd name="connsiteX22" fmla="*/ 30333 w 85066"/>
                <a:gd name="connsiteY22" fmla="*/ 63161 h 96019"/>
                <a:gd name="connsiteX23" fmla="*/ 38999 w 85066"/>
                <a:gd name="connsiteY23" fmla="*/ 58567 h 96019"/>
                <a:gd name="connsiteX24" fmla="*/ 48388 w 85066"/>
                <a:gd name="connsiteY24" fmla="*/ 52662 h 96019"/>
                <a:gd name="connsiteX25" fmla="*/ 59221 w 85066"/>
                <a:gd name="connsiteY25" fmla="*/ 43475 h 96019"/>
                <a:gd name="connsiteX26" fmla="*/ 64998 w 85066"/>
                <a:gd name="connsiteY26" fmla="*/ 37569 h 96019"/>
                <a:gd name="connsiteX27" fmla="*/ 69332 w 85066"/>
                <a:gd name="connsiteY27" fmla="*/ 31664 h 96019"/>
                <a:gd name="connsiteX28" fmla="*/ 74387 w 85066"/>
                <a:gd name="connsiteY28" fmla="*/ 25102 h 96019"/>
                <a:gd name="connsiteX29" fmla="*/ 78720 w 85066"/>
                <a:gd name="connsiteY29" fmla="*/ 17227 h 96019"/>
                <a:gd name="connsiteX30" fmla="*/ 82331 w 85066"/>
                <a:gd name="connsiteY30" fmla="*/ 8697 h 96019"/>
                <a:gd name="connsiteX31" fmla="*/ 85066 w 85066"/>
                <a:gd name="connsiteY31" fmla="*/ 0 h 9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066" h="96019">
                  <a:moveTo>
                    <a:pt x="85066" y="0"/>
                  </a:moveTo>
                  <a:lnTo>
                    <a:pt x="82963" y="9552"/>
                  </a:lnTo>
                  <a:lnTo>
                    <a:pt x="80796" y="18083"/>
                  </a:lnTo>
                  <a:lnTo>
                    <a:pt x="76463" y="26613"/>
                  </a:lnTo>
                  <a:lnTo>
                    <a:pt x="72130" y="34487"/>
                  </a:lnTo>
                  <a:lnTo>
                    <a:pt x="67797" y="41706"/>
                  </a:lnTo>
                  <a:lnTo>
                    <a:pt x="62741" y="47611"/>
                  </a:lnTo>
                  <a:lnTo>
                    <a:pt x="56964" y="53517"/>
                  </a:lnTo>
                  <a:lnTo>
                    <a:pt x="46131" y="62048"/>
                  </a:lnTo>
                  <a:lnTo>
                    <a:pt x="36742" y="67953"/>
                  </a:lnTo>
                  <a:lnTo>
                    <a:pt x="28076" y="73203"/>
                  </a:lnTo>
                  <a:lnTo>
                    <a:pt x="20854" y="77140"/>
                  </a:lnTo>
                  <a:lnTo>
                    <a:pt x="14354" y="81077"/>
                  </a:lnTo>
                  <a:lnTo>
                    <a:pt x="8576" y="85014"/>
                  </a:lnTo>
                  <a:lnTo>
                    <a:pt x="4243" y="89608"/>
                  </a:lnTo>
                  <a:lnTo>
                    <a:pt x="1354" y="93545"/>
                  </a:lnTo>
                  <a:lnTo>
                    <a:pt x="333" y="96019"/>
                  </a:lnTo>
                  <a:lnTo>
                    <a:pt x="0" y="94658"/>
                  </a:lnTo>
                  <a:lnTo>
                    <a:pt x="1445" y="88096"/>
                  </a:lnTo>
                  <a:lnTo>
                    <a:pt x="5778" y="82190"/>
                  </a:lnTo>
                  <a:lnTo>
                    <a:pt x="10833" y="74972"/>
                  </a:lnTo>
                  <a:lnTo>
                    <a:pt x="19500" y="69067"/>
                  </a:lnTo>
                  <a:lnTo>
                    <a:pt x="30333" y="63161"/>
                  </a:lnTo>
                  <a:lnTo>
                    <a:pt x="38999" y="58567"/>
                  </a:lnTo>
                  <a:lnTo>
                    <a:pt x="48388" y="52662"/>
                  </a:lnTo>
                  <a:lnTo>
                    <a:pt x="59221" y="43475"/>
                  </a:lnTo>
                  <a:lnTo>
                    <a:pt x="64998" y="37569"/>
                  </a:lnTo>
                  <a:lnTo>
                    <a:pt x="69332" y="31664"/>
                  </a:lnTo>
                  <a:lnTo>
                    <a:pt x="74387" y="25102"/>
                  </a:lnTo>
                  <a:lnTo>
                    <a:pt x="78720" y="17227"/>
                  </a:lnTo>
                  <a:lnTo>
                    <a:pt x="82331" y="8697"/>
                  </a:lnTo>
                  <a:lnTo>
                    <a:pt x="85066" y="0"/>
                  </a:lnTo>
                  <a:close/>
                </a:path>
              </a:pathLst>
            </a:cu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0AA4B9DA-07F6-4354-9D91-DC8CD174E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5" t="49646" r="19731" b="49895"/>
            <a:stretch>
              <a:fillRect/>
            </a:stretch>
          </p:blipFill>
          <p:spPr>
            <a:xfrm>
              <a:off x="4838935" y="3310694"/>
              <a:ext cx="1223310" cy="24694"/>
            </a:xfrm>
            <a:custGeom>
              <a:avLst/>
              <a:gdLst>
                <a:gd name="connsiteX0" fmla="*/ 1223158 w 1223310"/>
                <a:gd name="connsiteY0" fmla="*/ 0 h 24694"/>
                <a:gd name="connsiteX1" fmla="*/ 1223310 w 1223310"/>
                <a:gd name="connsiteY1" fmla="*/ 414 h 24694"/>
                <a:gd name="connsiteX2" fmla="*/ 1223310 w 1223310"/>
                <a:gd name="connsiteY2" fmla="*/ 5008 h 24694"/>
                <a:gd name="connsiteX3" fmla="*/ 1221866 w 1223310"/>
                <a:gd name="connsiteY3" fmla="*/ 8945 h 24694"/>
                <a:gd name="connsiteX4" fmla="*/ 1219699 w 1223310"/>
                <a:gd name="connsiteY4" fmla="*/ 12882 h 24694"/>
                <a:gd name="connsiteX5" fmla="*/ 1216810 w 1223310"/>
                <a:gd name="connsiteY5" fmla="*/ 16163 h 24694"/>
                <a:gd name="connsiteX6" fmla="*/ 1212477 w 1223310"/>
                <a:gd name="connsiteY6" fmla="*/ 18788 h 24694"/>
                <a:gd name="connsiteX7" fmla="*/ 1206699 w 1223310"/>
                <a:gd name="connsiteY7" fmla="*/ 20756 h 24694"/>
                <a:gd name="connsiteX8" fmla="*/ 1200922 w 1223310"/>
                <a:gd name="connsiteY8" fmla="*/ 22725 h 24694"/>
                <a:gd name="connsiteX9" fmla="*/ 1192978 w 1223310"/>
                <a:gd name="connsiteY9" fmla="*/ 23381 h 24694"/>
                <a:gd name="connsiteX10" fmla="*/ 1185756 w 1223310"/>
                <a:gd name="connsiteY10" fmla="*/ 24694 h 24694"/>
                <a:gd name="connsiteX11" fmla="*/ 610854 w 1223310"/>
                <a:gd name="connsiteY11" fmla="*/ 24694 h 24694"/>
                <a:gd name="connsiteX12" fmla="*/ 610854 w 1223310"/>
                <a:gd name="connsiteY12" fmla="*/ 22808 h 24694"/>
                <a:gd name="connsiteX13" fmla="*/ 283113 w 1223310"/>
                <a:gd name="connsiteY13" fmla="*/ 22808 h 24694"/>
                <a:gd name="connsiteX14" fmla="*/ 283113 w 1223310"/>
                <a:gd name="connsiteY14" fmla="*/ 21496 h 24694"/>
                <a:gd name="connsiteX15" fmla="*/ 0 w 1223310"/>
                <a:gd name="connsiteY15" fmla="*/ 21496 h 24694"/>
                <a:gd name="connsiteX16" fmla="*/ 131 w 1223310"/>
                <a:gd name="connsiteY16" fmla="*/ 21228 h 24694"/>
                <a:gd name="connsiteX17" fmla="*/ 5906 w 1223310"/>
                <a:gd name="connsiteY17" fmla="*/ 16635 h 24694"/>
                <a:gd name="connsiteX18" fmla="*/ 10959 w 1223310"/>
                <a:gd name="connsiteY18" fmla="*/ 13354 h 24694"/>
                <a:gd name="connsiteX19" fmla="*/ 17456 w 1223310"/>
                <a:gd name="connsiteY19" fmla="*/ 11385 h 24694"/>
                <a:gd name="connsiteX20" fmla="*/ 26119 w 1223310"/>
                <a:gd name="connsiteY20" fmla="*/ 10729 h 24694"/>
                <a:gd name="connsiteX21" fmla="*/ 34782 w 1223310"/>
                <a:gd name="connsiteY21" fmla="*/ 9416 h 24694"/>
                <a:gd name="connsiteX22" fmla="*/ 215978 w 1223310"/>
                <a:gd name="connsiteY22" fmla="*/ 9416 h 24694"/>
                <a:gd name="connsiteX23" fmla="*/ 215978 w 1223310"/>
                <a:gd name="connsiteY23" fmla="*/ 8760 h 24694"/>
                <a:gd name="connsiteX24" fmla="*/ 610855 w 1223310"/>
                <a:gd name="connsiteY24" fmla="*/ 8760 h 24694"/>
                <a:gd name="connsiteX25" fmla="*/ 610855 w 1223310"/>
                <a:gd name="connsiteY25" fmla="*/ 8090 h 24694"/>
                <a:gd name="connsiteX26" fmla="*/ 1215456 w 1223310"/>
                <a:gd name="connsiteY26" fmla="*/ 8090 h 24694"/>
                <a:gd name="connsiteX27" fmla="*/ 1221234 w 1223310"/>
                <a:gd name="connsiteY27" fmla="*/ 3496 h 24694"/>
                <a:gd name="connsiteX28" fmla="*/ 1223158 w 1223310"/>
                <a:gd name="connsiteY28" fmla="*/ 0 h 2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310" h="24694">
                  <a:moveTo>
                    <a:pt x="1223158" y="0"/>
                  </a:moveTo>
                  <a:lnTo>
                    <a:pt x="1223310" y="414"/>
                  </a:lnTo>
                  <a:lnTo>
                    <a:pt x="1223310" y="5008"/>
                  </a:lnTo>
                  <a:lnTo>
                    <a:pt x="1221866" y="8945"/>
                  </a:lnTo>
                  <a:lnTo>
                    <a:pt x="1219699" y="12882"/>
                  </a:lnTo>
                  <a:lnTo>
                    <a:pt x="1216810" y="16163"/>
                  </a:lnTo>
                  <a:lnTo>
                    <a:pt x="1212477" y="18788"/>
                  </a:lnTo>
                  <a:lnTo>
                    <a:pt x="1206699" y="20756"/>
                  </a:lnTo>
                  <a:lnTo>
                    <a:pt x="1200922" y="22725"/>
                  </a:lnTo>
                  <a:lnTo>
                    <a:pt x="1192978" y="23381"/>
                  </a:lnTo>
                  <a:lnTo>
                    <a:pt x="1185756" y="24694"/>
                  </a:lnTo>
                  <a:lnTo>
                    <a:pt x="610854" y="24694"/>
                  </a:lnTo>
                  <a:lnTo>
                    <a:pt x="610854" y="22808"/>
                  </a:lnTo>
                  <a:lnTo>
                    <a:pt x="283113" y="22808"/>
                  </a:lnTo>
                  <a:lnTo>
                    <a:pt x="283113" y="21496"/>
                  </a:lnTo>
                  <a:lnTo>
                    <a:pt x="0" y="21496"/>
                  </a:lnTo>
                  <a:lnTo>
                    <a:pt x="131" y="21228"/>
                  </a:lnTo>
                  <a:lnTo>
                    <a:pt x="5906" y="16635"/>
                  </a:lnTo>
                  <a:lnTo>
                    <a:pt x="10959" y="13354"/>
                  </a:lnTo>
                  <a:lnTo>
                    <a:pt x="17456" y="11385"/>
                  </a:lnTo>
                  <a:lnTo>
                    <a:pt x="26119" y="10729"/>
                  </a:lnTo>
                  <a:lnTo>
                    <a:pt x="34782" y="9416"/>
                  </a:lnTo>
                  <a:lnTo>
                    <a:pt x="215978" y="9416"/>
                  </a:lnTo>
                  <a:lnTo>
                    <a:pt x="215978" y="8760"/>
                  </a:lnTo>
                  <a:lnTo>
                    <a:pt x="610855" y="8760"/>
                  </a:lnTo>
                  <a:lnTo>
                    <a:pt x="610855" y="8090"/>
                  </a:lnTo>
                  <a:lnTo>
                    <a:pt x="1215456" y="8090"/>
                  </a:lnTo>
                  <a:lnTo>
                    <a:pt x="1221234" y="3496"/>
                  </a:lnTo>
                  <a:lnTo>
                    <a:pt x="1223158" y="0"/>
                  </a:lnTo>
                  <a:close/>
                </a:path>
              </a:pathLst>
            </a:custGeom>
          </p:spPr>
        </p:pic>
        <p:pic>
          <p:nvPicPr>
            <p:cNvPr id="59" name="صورة 58">
              <a:extLst>
                <a:ext uri="{FF2B5EF4-FFF2-40B4-BE49-F238E27FC236}">
                  <a16:creationId xmlns:a16="http://schemas.microsoft.com/office/drawing/2014/main" id="{96EB5873-A4ED-4D34-9E4F-296BFFB3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0" t="50046" r="45175" b="45690"/>
            <a:stretch>
              <a:fillRect/>
            </a:stretch>
          </p:blipFill>
          <p:spPr>
            <a:xfrm>
              <a:off x="4827514" y="3332190"/>
              <a:ext cx="96014" cy="229560"/>
            </a:xfrm>
            <a:custGeom>
              <a:avLst/>
              <a:gdLst>
                <a:gd name="connsiteX0" fmla="*/ 8070 w 96014"/>
                <a:gd name="connsiteY0" fmla="*/ 0 h 229560"/>
                <a:gd name="connsiteX1" fmla="*/ 11421 w 96014"/>
                <a:gd name="connsiteY1" fmla="*/ 0 h 229560"/>
                <a:gd name="connsiteX2" fmla="*/ 8664 w 96014"/>
                <a:gd name="connsiteY2" fmla="*/ 5638 h 229560"/>
                <a:gd name="connsiteX3" fmla="*/ 8664 w 96014"/>
                <a:gd name="connsiteY3" fmla="*/ 11544 h 229560"/>
                <a:gd name="connsiteX4" fmla="*/ 9386 w 96014"/>
                <a:gd name="connsiteY4" fmla="*/ 17451 h 229560"/>
                <a:gd name="connsiteX5" fmla="*/ 12996 w 96014"/>
                <a:gd name="connsiteY5" fmla="*/ 24669 h 229560"/>
                <a:gd name="connsiteX6" fmla="*/ 19493 w 96014"/>
                <a:gd name="connsiteY6" fmla="*/ 30575 h 229560"/>
                <a:gd name="connsiteX7" fmla="*/ 26712 w 96014"/>
                <a:gd name="connsiteY7" fmla="*/ 36481 h 229560"/>
                <a:gd name="connsiteX8" fmla="*/ 37540 w 96014"/>
                <a:gd name="connsiteY8" fmla="*/ 42387 h 229560"/>
                <a:gd name="connsiteX9" fmla="*/ 46203 w 96014"/>
                <a:gd name="connsiteY9" fmla="*/ 46981 h 229560"/>
                <a:gd name="connsiteX10" fmla="*/ 56310 w 96014"/>
                <a:gd name="connsiteY10" fmla="*/ 52887 h 229560"/>
                <a:gd name="connsiteX11" fmla="*/ 66416 w 96014"/>
                <a:gd name="connsiteY11" fmla="*/ 62074 h 229560"/>
                <a:gd name="connsiteX12" fmla="*/ 72191 w 96014"/>
                <a:gd name="connsiteY12" fmla="*/ 67980 h 229560"/>
                <a:gd name="connsiteX13" fmla="*/ 77245 w 96014"/>
                <a:gd name="connsiteY13" fmla="*/ 73887 h 229560"/>
                <a:gd name="connsiteX14" fmla="*/ 81576 w 96014"/>
                <a:gd name="connsiteY14" fmla="*/ 81105 h 229560"/>
                <a:gd name="connsiteX15" fmla="*/ 85907 w 96014"/>
                <a:gd name="connsiteY15" fmla="*/ 88324 h 229560"/>
                <a:gd name="connsiteX16" fmla="*/ 90239 w 96014"/>
                <a:gd name="connsiteY16" fmla="*/ 96855 h 229560"/>
                <a:gd name="connsiteX17" fmla="*/ 92404 w 96014"/>
                <a:gd name="connsiteY17" fmla="*/ 106042 h 229560"/>
                <a:gd name="connsiteX18" fmla="*/ 94570 w 96014"/>
                <a:gd name="connsiteY18" fmla="*/ 115885 h 229560"/>
                <a:gd name="connsiteX19" fmla="*/ 96014 w 96014"/>
                <a:gd name="connsiteY19" fmla="*/ 126385 h 229560"/>
                <a:gd name="connsiteX20" fmla="*/ 94570 w 96014"/>
                <a:gd name="connsiteY20" fmla="*/ 139510 h 229560"/>
                <a:gd name="connsiteX21" fmla="*/ 92404 w 96014"/>
                <a:gd name="connsiteY21" fmla="*/ 151322 h 229560"/>
                <a:gd name="connsiteX22" fmla="*/ 88073 w 96014"/>
                <a:gd name="connsiteY22" fmla="*/ 163134 h 229560"/>
                <a:gd name="connsiteX23" fmla="*/ 83020 w 96014"/>
                <a:gd name="connsiteY23" fmla="*/ 173634 h 229560"/>
                <a:gd name="connsiteX24" fmla="*/ 75079 w 96014"/>
                <a:gd name="connsiteY24" fmla="*/ 184133 h 229560"/>
                <a:gd name="connsiteX25" fmla="*/ 67860 w 96014"/>
                <a:gd name="connsiteY25" fmla="*/ 193977 h 229560"/>
                <a:gd name="connsiteX26" fmla="*/ 58475 w 96014"/>
                <a:gd name="connsiteY26" fmla="*/ 203820 h 229560"/>
                <a:gd name="connsiteX27" fmla="*/ 47647 w 96014"/>
                <a:gd name="connsiteY27" fmla="*/ 213008 h 229560"/>
                <a:gd name="connsiteX28" fmla="*/ 35375 w 96014"/>
                <a:gd name="connsiteY28" fmla="*/ 219570 h 229560"/>
                <a:gd name="connsiteX29" fmla="*/ 22380 w 96014"/>
                <a:gd name="connsiteY29" fmla="*/ 227445 h 229560"/>
                <a:gd name="connsiteX30" fmla="*/ 17468 w 96014"/>
                <a:gd name="connsiteY30" fmla="*/ 229560 h 229560"/>
                <a:gd name="connsiteX31" fmla="*/ 26711 w 96014"/>
                <a:gd name="connsiteY31" fmla="*/ 223959 h 229560"/>
                <a:gd name="connsiteX32" fmla="*/ 38983 w 96014"/>
                <a:gd name="connsiteY32" fmla="*/ 217396 h 229560"/>
                <a:gd name="connsiteX33" fmla="*/ 49811 w 96014"/>
                <a:gd name="connsiteY33" fmla="*/ 208210 h 229560"/>
                <a:gd name="connsiteX34" fmla="*/ 59196 w 96014"/>
                <a:gd name="connsiteY34" fmla="*/ 198366 h 229560"/>
                <a:gd name="connsiteX35" fmla="*/ 66415 w 96014"/>
                <a:gd name="connsiteY35" fmla="*/ 188523 h 229560"/>
                <a:gd name="connsiteX36" fmla="*/ 74356 w 96014"/>
                <a:gd name="connsiteY36" fmla="*/ 178022 h 229560"/>
                <a:gd name="connsiteX37" fmla="*/ 79409 w 96014"/>
                <a:gd name="connsiteY37" fmla="*/ 167523 h 229560"/>
                <a:gd name="connsiteX38" fmla="*/ 83740 w 96014"/>
                <a:gd name="connsiteY38" fmla="*/ 155711 h 229560"/>
                <a:gd name="connsiteX39" fmla="*/ 85907 w 96014"/>
                <a:gd name="connsiteY39" fmla="*/ 143898 h 229560"/>
                <a:gd name="connsiteX40" fmla="*/ 87350 w 96014"/>
                <a:gd name="connsiteY40" fmla="*/ 130774 h 229560"/>
                <a:gd name="connsiteX41" fmla="*/ 85907 w 96014"/>
                <a:gd name="connsiteY41" fmla="*/ 120275 h 229560"/>
                <a:gd name="connsiteX42" fmla="*/ 83740 w 96014"/>
                <a:gd name="connsiteY42" fmla="*/ 110431 h 229560"/>
                <a:gd name="connsiteX43" fmla="*/ 81575 w 96014"/>
                <a:gd name="connsiteY43" fmla="*/ 101244 h 229560"/>
                <a:gd name="connsiteX44" fmla="*/ 77244 w 96014"/>
                <a:gd name="connsiteY44" fmla="*/ 92713 h 229560"/>
                <a:gd name="connsiteX45" fmla="*/ 72912 w 96014"/>
                <a:gd name="connsiteY45" fmla="*/ 85494 h 229560"/>
                <a:gd name="connsiteX46" fmla="*/ 68581 w 96014"/>
                <a:gd name="connsiteY46" fmla="*/ 78276 h 229560"/>
                <a:gd name="connsiteX47" fmla="*/ 63527 w 96014"/>
                <a:gd name="connsiteY47" fmla="*/ 72370 h 229560"/>
                <a:gd name="connsiteX48" fmla="*/ 57752 w 96014"/>
                <a:gd name="connsiteY48" fmla="*/ 66463 h 229560"/>
                <a:gd name="connsiteX49" fmla="*/ 47646 w 96014"/>
                <a:gd name="connsiteY49" fmla="*/ 57276 h 229560"/>
                <a:gd name="connsiteX50" fmla="*/ 37539 w 96014"/>
                <a:gd name="connsiteY50" fmla="*/ 51370 h 229560"/>
                <a:gd name="connsiteX51" fmla="*/ 28876 w 96014"/>
                <a:gd name="connsiteY51" fmla="*/ 46777 h 229560"/>
                <a:gd name="connsiteX52" fmla="*/ 18048 w 96014"/>
                <a:gd name="connsiteY52" fmla="*/ 40870 h 229560"/>
                <a:gd name="connsiteX53" fmla="*/ 10829 w 96014"/>
                <a:gd name="connsiteY53" fmla="*/ 34964 h 229560"/>
                <a:gd name="connsiteX54" fmla="*/ 4332 w 96014"/>
                <a:gd name="connsiteY54" fmla="*/ 29058 h 229560"/>
                <a:gd name="connsiteX55" fmla="*/ 722 w 96014"/>
                <a:gd name="connsiteY55" fmla="*/ 21840 h 229560"/>
                <a:gd name="connsiteX56" fmla="*/ 0 w 96014"/>
                <a:gd name="connsiteY56" fmla="*/ 15934 h 229560"/>
                <a:gd name="connsiteX57" fmla="*/ 0 w 96014"/>
                <a:gd name="connsiteY57" fmla="*/ 10028 h 229560"/>
                <a:gd name="connsiteX58" fmla="*/ 2888 w 96014"/>
                <a:gd name="connsiteY58" fmla="*/ 4121 h 229560"/>
                <a:gd name="connsiteX59" fmla="*/ 8070 w 96014"/>
                <a:gd name="connsiteY59" fmla="*/ 0 h 2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6014" h="229560">
                  <a:moveTo>
                    <a:pt x="8070" y="0"/>
                  </a:moveTo>
                  <a:lnTo>
                    <a:pt x="11421" y="0"/>
                  </a:lnTo>
                  <a:lnTo>
                    <a:pt x="8664" y="5638"/>
                  </a:lnTo>
                  <a:lnTo>
                    <a:pt x="8664" y="11544"/>
                  </a:lnTo>
                  <a:lnTo>
                    <a:pt x="9386" y="17451"/>
                  </a:lnTo>
                  <a:lnTo>
                    <a:pt x="12996" y="24669"/>
                  </a:lnTo>
                  <a:lnTo>
                    <a:pt x="19493" y="30575"/>
                  </a:lnTo>
                  <a:lnTo>
                    <a:pt x="26712" y="36481"/>
                  </a:lnTo>
                  <a:lnTo>
                    <a:pt x="37540" y="42387"/>
                  </a:lnTo>
                  <a:lnTo>
                    <a:pt x="46203" y="46981"/>
                  </a:lnTo>
                  <a:lnTo>
                    <a:pt x="56310" y="52887"/>
                  </a:lnTo>
                  <a:lnTo>
                    <a:pt x="66416" y="62074"/>
                  </a:lnTo>
                  <a:lnTo>
                    <a:pt x="72191" y="67980"/>
                  </a:lnTo>
                  <a:lnTo>
                    <a:pt x="77245" y="73887"/>
                  </a:lnTo>
                  <a:lnTo>
                    <a:pt x="81576" y="81105"/>
                  </a:lnTo>
                  <a:lnTo>
                    <a:pt x="85907" y="88324"/>
                  </a:lnTo>
                  <a:lnTo>
                    <a:pt x="90239" y="96855"/>
                  </a:lnTo>
                  <a:lnTo>
                    <a:pt x="92404" y="106042"/>
                  </a:lnTo>
                  <a:lnTo>
                    <a:pt x="94570" y="115885"/>
                  </a:lnTo>
                  <a:lnTo>
                    <a:pt x="96014" y="126385"/>
                  </a:lnTo>
                  <a:lnTo>
                    <a:pt x="94570" y="139510"/>
                  </a:lnTo>
                  <a:lnTo>
                    <a:pt x="92404" y="151322"/>
                  </a:lnTo>
                  <a:lnTo>
                    <a:pt x="88073" y="163134"/>
                  </a:lnTo>
                  <a:lnTo>
                    <a:pt x="83020" y="173634"/>
                  </a:lnTo>
                  <a:lnTo>
                    <a:pt x="75079" y="184133"/>
                  </a:lnTo>
                  <a:lnTo>
                    <a:pt x="67860" y="193977"/>
                  </a:lnTo>
                  <a:lnTo>
                    <a:pt x="58475" y="203820"/>
                  </a:lnTo>
                  <a:lnTo>
                    <a:pt x="47647" y="213008"/>
                  </a:lnTo>
                  <a:lnTo>
                    <a:pt x="35375" y="219570"/>
                  </a:lnTo>
                  <a:lnTo>
                    <a:pt x="22380" y="227445"/>
                  </a:lnTo>
                  <a:lnTo>
                    <a:pt x="17468" y="229560"/>
                  </a:lnTo>
                  <a:lnTo>
                    <a:pt x="26711" y="223959"/>
                  </a:lnTo>
                  <a:lnTo>
                    <a:pt x="38983" y="217396"/>
                  </a:lnTo>
                  <a:lnTo>
                    <a:pt x="49811" y="208210"/>
                  </a:lnTo>
                  <a:lnTo>
                    <a:pt x="59196" y="198366"/>
                  </a:lnTo>
                  <a:lnTo>
                    <a:pt x="66415" y="188523"/>
                  </a:lnTo>
                  <a:lnTo>
                    <a:pt x="74356" y="178022"/>
                  </a:lnTo>
                  <a:lnTo>
                    <a:pt x="79409" y="167523"/>
                  </a:lnTo>
                  <a:lnTo>
                    <a:pt x="83740" y="155711"/>
                  </a:lnTo>
                  <a:lnTo>
                    <a:pt x="85907" y="143898"/>
                  </a:lnTo>
                  <a:lnTo>
                    <a:pt x="87350" y="130774"/>
                  </a:lnTo>
                  <a:lnTo>
                    <a:pt x="85907" y="120275"/>
                  </a:lnTo>
                  <a:lnTo>
                    <a:pt x="83740" y="110431"/>
                  </a:lnTo>
                  <a:lnTo>
                    <a:pt x="81575" y="101244"/>
                  </a:lnTo>
                  <a:lnTo>
                    <a:pt x="77244" y="92713"/>
                  </a:lnTo>
                  <a:lnTo>
                    <a:pt x="72912" y="85494"/>
                  </a:lnTo>
                  <a:lnTo>
                    <a:pt x="68581" y="78276"/>
                  </a:lnTo>
                  <a:lnTo>
                    <a:pt x="63527" y="72370"/>
                  </a:lnTo>
                  <a:lnTo>
                    <a:pt x="57752" y="66463"/>
                  </a:lnTo>
                  <a:lnTo>
                    <a:pt x="47646" y="57276"/>
                  </a:lnTo>
                  <a:lnTo>
                    <a:pt x="37539" y="51370"/>
                  </a:lnTo>
                  <a:lnTo>
                    <a:pt x="28876" y="46777"/>
                  </a:lnTo>
                  <a:lnTo>
                    <a:pt x="18048" y="40870"/>
                  </a:lnTo>
                  <a:lnTo>
                    <a:pt x="10829" y="34964"/>
                  </a:lnTo>
                  <a:lnTo>
                    <a:pt x="4332" y="29058"/>
                  </a:lnTo>
                  <a:lnTo>
                    <a:pt x="722" y="21840"/>
                  </a:lnTo>
                  <a:lnTo>
                    <a:pt x="0" y="15934"/>
                  </a:lnTo>
                  <a:lnTo>
                    <a:pt x="0" y="10028"/>
                  </a:lnTo>
                  <a:lnTo>
                    <a:pt x="2888" y="4121"/>
                  </a:lnTo>
                  <a:lnTo>
                    <a:pt x="8070" y="0"/>
                  </a:lnTo>
                  <a:close/>
                </a:path>
              </a:pathLst>
            </a:custGeom>
          </p:spPr>
        </p:pic>
        <p:pic>
          <p:nvPicPr>
            <p:cNvPr id="60" name="صورة 59">
              <a:extLst>
                <a:ext uri="{FF2B5EF4-FFF2-40B4-BE49-F238E27FC236}">
                  <a16:creationId xmlns:a16="http://schemas.microsoft.com/office/drawing/2014/main" id="{D78EEE68-3155-4E2D-BDEB-A111DA26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9" t="50105" r="33416" b="38955"/>
            <a:stretch>
              <a:fillRect/>
            </a:stretch>
          </p:blipFill>
          <p:spPr>
            <a:xfrm>
              <a:off x="5440157" y="3335388"/>
              <a:ext cx="9632" cy="588902"/>
            </a:xfrm>
            <a:custGeom>
              <a:avLst/>
              <a:gdLst>
                <a:gd name="connsiteX0" fmla="*/ 4606 w 9632"/>
                <a:gd name="connsiteY0" fmla="*/ 0 h 588902"/>
                <a:gd name="connsiteX1" fmla="*/ 9632 w 9632"/>
                <a:gd name="connsiteY1" fmla="*/ 0 h 588902"/>
                <a:gd name="connsiteX2" fmla="*/ 9632 w 9632"/>
                <a:gd name="connsiteY2" fmla="*/ 559848 h 588902"/>
                <a:gd name="connsiteX3" fmla="*/ 8910 w 9632"/>
                <a:gd name="connsiteY3" fmla="*/ 567067 h 588902"/>
                <a:gd name="connsiteX4" fmla="*/ 7467 w 9632"/>
                <a:gd name="connsiteY4" fmla="*/ 573630 h 588902"/>
                <a:gd name="connsiteX5" fmla="*/ 5300 w 9632"/>
                <a:gd name="connsiteY5" fmla="*/ 579536 h 588902"/>
                <a:gd name="connsiteX6" fmla="*/ 3135 w 9632"/>
                <a:gd name="connsiteY6" fmla="*/ 584785 h 588902"/>
                <a:gd name="connsiteX7" fmla="*/ 247 w 9632"/>
                <a:gd name="connsiteY7" fmla="*/ 588722 h 588902"/>
                <a:gd name="connsiteX8" fmla="*/ 0 w 9632"/>
                <a:gd name="connsiteY8" fmla="*/ 588902 h 588902"/>
                <a:gd name="connsiteX9" fmla="*/ 273 w 9632"/>
                <a:gd name="connsiteY9" fmla="*/ 588604 h 588902"/>
                <a:gd name="connsiteX10" fmla="*/ 2440 w 9632"/>
                <a:gd name="connsiteY10" fmla="*/ 584667 h 588902"/>
                <a:gd name="connsiteX11" fmla="*/ 4606 w 9632"/>
                <a:gd name="connsiteY11" fmla="*/ 578761 h 588902"/>
                <a:gd name="connsiteX12" fmla="*/ 5329 w 9632"/>
                <a:gd name="connsiteY12" fmla="*/ 571543 h 588902"/>
                <a:gd name="connsiteX13" fmla="*/ 6773 w 9632"/>
                <a:gd name="connsiteY13" fmla="*/ 564981 h 588902"/>
                <a:gd name="connsiteX14" fmla="*/ 4606 w 9632"/>
                <a:gd name="connsiteY14" fmla="*/ 0 h 58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2" h="588902">
                  <a:moveTo>
                    <a:pt x="4606" y="0"/>
                  </a:moveTo>
                  <a:lnTo>
                    <a:pt x="9632" y="0"/>
                  </a:lnTo>
                  <a:lnTo>
                    <a:pt x="9632" y="559848"/>
                  </a:lnTo>
                  <a:lnTo>
                    <a:pt x="8910" y="567067"/>
                  </a:lnTo>
                  <a:lnTo>
                    <a:pt x="7467" y="573630"/>
                  </a:lnTo>
                  <a:lnTo>
                    <a:pt x="5300" y="579536"/>
                  </a:lnTo>
                  <a:lnTo>
                    <a:pt x="3135" y="584785"/>
                  </a:lnTo>
                  <a:lnTo>
                    <a:pt x="247" y="588722"/>
                  </a:lnTo>
                  <a:lnTo>
                    <a:pt x="0" y="588902"/>
                  </a:lnTo>
                  <a:lnTo>
                    <a:pt x="273" y="588604"/>
                  </a:lnTo>
                  <a:lnTo>
                    <a:pt x="2440" y="584667"/>
                  </a:lnTo>
                  <a:lnTo>
                    <a:pt x="4606" y="578761"/>
                  </a:lnTo>
                  <a:lnTo>
                    <a:pt x="5329" y="571543"/>
                  </a:lnTo>
                  <a:lnTo>
                    <a:pt x="6773" y="564981"/>
                  </a:lnTo>
                  <a:lnTo>
                    <a:pt x="4606" y="0"/>
                  </a:lnTo>
                  <a:close/>
                </a:path>
              </a:pathLst>
            </a:custGeom>
          </p:spPr>
        </p:pic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F15C11D1-4974-4E63-A331-A36C3FF7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50302" r="82726" b="47276"/>
            <a:stretch>
              <a:fillRect/>
            </a:stretch>
          </p:blipFill>
          <p:spPr>
            <a:xfrm>
              <a:off x="3154159" y="3345992"/>
              <a:ext cx="88793" cy="130355"/>
            </a:xfrm>
            <a:custGeom>
              <a:avLst/>
              <a:gdLst>
                <a:gd name="connsiteX0" fmla="*/ 87349 w 88793"/>
                <a:gd name="connsiteY0" fmla="*/ 0 h 130355"/>
                <a:gd name="connsiteX1" fmla="*/ 88793 w 88793"/>
                <a:gd name="connsiteY1" fmla="*/ 5903 h 130355"/>
                <a:gd name="connsiteX2" fmla="*/ 87349 w 88793"/>
                <a:gd name="connsiteY2" fmla="*/ 13118 h 130355"/>
                <a:gd name="connsiteX3" fmla="*/ 83018 w 88793"/>
                <a:gd name="connsiteY3" fmla="*/ 19677 h 130355"/>
                <a:gd name="connsiteX4" fmla="*/ 77965 w 88793"/>
                <a:gd name="connsiteY4" fmla="*/ 25581 h 130355"/>
                <a:gd name="connsiteX5" fmla="*/ 69302 w 88793"/>
                <a:gd name="connsiteY5" fmla="*/ 31484 h 130355"/>
                <a:gd name="connsiteX6" fmla="*/ 58473 w 88793"/>
                <a:gd name="connsiteY6" fmla="*/ 37387 h 130355"/>
                <a:gd name="connsiteX7" fmla="*/ 49811 w 88793"/>
                <a:gd name="connsiteY7" fmla="*/ 42634 h 130355"/>
                <a:gd name="connsiteX8" fmla="*/ 40426 w 88793"/>
                <a:gd name="connsiteY8" fmla="*/ 48538 h 130355"/>
                <a:gd name="connsiteX9" fmla="*/ 29597 w 88793"/>
                <a:gd name="connsiteY9" fmla="*/ 57065 h 130355"/>
                <a:gd name="connsiteX10" fmla="*/ 23822 w 88793"/>
                <a:gd name="connsiteY10" fmla="*/ 62968 h 130355"/>
                <a:gd name="connsiteX11" fmla="*/ 19491 w 88793"/>
                <a:gd name="connsiteY11" fmla="*/ 68871 h 130355"/>
                <a:gd name="connsiteX12" fmla="*/ 14438 w 88793"/>
                <a:gd name="connsiteY12" fmla="*/ 75430 h 130355"/>
                <a:gd name="connsiteX13" fmla="*/ 10106 w 88793"/>
                <a:gd name="connsiteY13" fmla="*/ 83301 h 130355"/>
                <a:gd name="connsiteX14" fmla="*/ 6497 w 88793"/>
                <a:gd name="connsiteY14" fmla="*/ 92484 h 130355"/>
                <a:gd name="connsiteX15" fmla="*/ 3609 w 88793"/>
                <a:gd name="connsiteY15" fmla="*/ 101011 h 130355"/>
                <a:gd name="connsiteX16" fmla="*/ 1444 w 88793"/>
                <a:gd name="connsiteY16" fmla="*/ 110850 h 130355"/>
                <a:gd name="connsiteX17" fmla="*/ 1444 w 88793"/>
                <a:gd name="connsiteY17" fmla="*/ 122000 h 130355"/>
                <a:gd name="connsiteX18" fmla="*/ 1444 w 88793"/>
                <a:gd name="connsiteY18" fmla="*/ 130355 h 130355"/>
                <a:gd name="connsiteX19" fmla="*/ 0 w 88793"/>
                <a:gd name="connsiteY19" fmla="*/ 117236 h 130355"/>
                <a:gd name="connsiteX20" fmla="*/ 1444 w 88793"/>
                <a:gd name="connsiteY20" fmla="*/ 106742 h 130355"/>
                <a:gd name="connsiteX21" fmla="*/ 3609 w 88793"/>
                <a:gd name="connsiteY21" fmla="*/ 96903 h 130355"/>
                <a:gd name="connsiteX22" fmla="*/ 5775 w 88793"/>
                <a:gd name="connsiteY22" fmla="*/ 87720 h 130355"/>
                <a:gd name="connsiteX23" fmla="*/ 10106 w 88793"/>
                <a:gd name="connsiteY23" fmla="*/ 79193 h 130355"/>
                <a:gd name="connsiteX24" fmla="*/ 14438 w 88793"/>
                <a:gd name="connsiteY24" fmla="*/ 71978 h 130355"/>
                <a:gd name="connsiteX25" fmla="*/ 18769 w 88793"/>
                <a:gd name="connsiteY25" fmla="*/ 64763 h 130355"/>
                <a:gd name="connsiteX26" fmla="*/ 23822 w 88793"/>
                <a:gd name="connsiteY26" fmla="*/ 58860 h 130355"/>
                <a:gd name="connsiteX27" fmla="*/ 29598 w 88793"/>
                <a:gd name="connsiteY27" fmla="*/ 52957 h 130355"/>
                <a:gd name="connsiteX28" fmla="*/ 40426 w 88793"/>
                <a:gd name="connsiteY28" fmla="*/ 43774 h 130355"/>
                <a:gd name="connsiteX29" fmla="*/ 49811 w 88793"/>
                <a:gd name="connsiteY29" fmla="*/ 37871 h 130355"/>
                <a:gd name="connsiteX30" fmla="*/ 58473 w 88793"/>
                <a:gd name="connsiteY30" fmla="*/ 33279 h 130355"/>
                <a:gd name="connsiteX31" fmla="*/ 65692 w 88793"/>
                <a:gd name="connsiteY31" fmla="*/ 29344 h 130355"/>
                <a:gd name="connsiteX32" fmla="*/ 72190 w 88793"/>
                <a:gd name="connsiteY32" fmla="*/ 25408 h 130355"/>
                <a:gd name="connsiteX33" fmla="*/ 77965 w 88793"/>
                <a:gd name="connsiteY33" fmla="*/ 21473 h 130355"/>
                <a:gd name="connsiteX34" fmla="*/ 82296 w 88793"/>
                <a:gd name="connsiteY34" fmla="*/ 16225 h 130355"/>
                <a:gd name="connsiteX35" fmla="*/ 85184 w 88793"/>
                <a:gd name="connsiteY35" fmla="*/ 12290 h 130355"/>
                <a:gd name="connsiteX36" fmla="*/ 87349 w 88793"/>
                <a:gd name="connsiteY36" fmla="*/ 7698 h 130355"/>
                <a:gd name="connsiteX37" fmla="*/ 87349 w 88793"/>
                <a:gd name="connsiteY37" fmla="*/ 3763 h 130355"/>
                <a:gd name="connsiteX38" fmla="*/ 87349 w 88793"/>
                <a:gd name="connsiteY38" fmla="*/ 0 h 13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8793" h="130355">
                  <a:moveTo>
                    <a:pt x="87349" y="0"/>
                  </a:moveTo>
                  <a:lnTo>
                    <a:pt x="88793" y="5903"/>
                  </a:lnTo>
                  <a:lnTo>
                    <a:pt x="87349" y="13118"/>
                  </a:lnTo>
                  <a:lnTo>
                    <a:pt x="83018" y="19677"/>
                  </a:lnTo>
                  <a:lnTo>
                    <a:pt x="77965" y="25581"/>
                  </a:lnTo>
                  <a:lnTo>
                    <a:pt x="69302" y="31484"/>
                  </a:lnTo>
                  <a:lnTo>
                    <a:pt x="58473" y="37387"/>
                  </a:lnTo>
                  <a:lnTo>
                    <a:pt x="49811" y="42634"/>
                  </a:lnTo>
                  <a:lnTo>
                    <a:pt x="40426" y="48538"/>
                  </a:lnTo>
                  <a:lnTo>
                    <a:pt x="29597" y="57065"/>
                  </a:lnTo>
                  <a:lnTo>
                    <a:pt x="23822" y="62968"/>
                  </a:lnTo>
                  <a:lnTo>
                    <a:pt x="19491" y="68871"/>
                  </a:lnTo>
                  <a:lnTo>
                    <a:pt x="14438" y="75430"/>
                  </a:lnTo>
                  <a:lnTo>
                    <a:pt x="10106" y="83301"/>
                  </a:lnTo>
                  <a:lnTo>
                    <a:pt x="6497" y="92484"/>
                  </a:lnTo>
                  <a:lnTo>
                    <a:pt x="3609" y="101011"/>
                  </a:lnTo>
                  <a:lnTo>
                    <a:pt x="1444" y="110850"/>
                  </a:lnTo>
                  <a:lnTo>
                    <a:pt x="1444" y="122000"/>
                  </a:lnTo>
                  <a:lnTo>
                    <a:pt x="1444" y="130355"/>
                  </a:lnTo>
                  <a:lnTo>
                    <a:pt x="0" y="117236"/>
                  </a:lnTo>
                  <a:lnTo>
                    <a:pt x="1444" y="106742"/>
                  </a:lnTo>
                  <a:lnTo>
                    <a:pt x="3609" y="96903"/>
                  </a:lnTo>
                  <a:lnTo>
                    <a:pt x="5775" y="87720"/>
                  </a:lnTo>
                  <a:lnTo>
                    <a:pt x="10106" y="79193"/>
                  </a:lnTo>
                  <a:lnTo>
                    <a:pt x="14438" y="71978"/>
                  </a:lnTo>
                  <a:lnTo>
                    <a:pt x="18769" y="64763"/>
                  </a:lnTo>
                  <a:lnTo>
                    <a:pt x="23822" y="58860"/>
                  </a:lnTo>
                  <a:lnTo>
                    <a:pt x="29598" y="52957"/>
                  </a:lnTo>
                  <a:lnTo>
                    <a:pt x="40426" y="43774"/>
                  </a:lnTo>
                  <a:lnTo>
                    <a:pt x="49811" y="37871"/>
                  </a:lnTo>
                  <a:lnTo>
                    <a:pt x="58473" y="33279"/>
                  </a:lnTo>
                  <a:lnTo>
                    <a:pt x="65692" y="29344"/>
                  </a:lnTo>
                  <a:lnTo>
                    <a:pt x="72190" y="25408"/>
                  </a:lnTo>
                  <a:lnTo>
                    <a:pt x="77965" y="21473"/>
                  </a:lnTo>
                  <a:lnTo>
                    <a:pt x="82296" y="16225"/>
                  </a:lnTo>
                  <a:lnTo>
                    <a:pt x="85184" y="12290"/>
                  </a:lnTo>
                  <a:lnTo>
                    <a:pt x="87349" y="7698"/>
                  </a:lnTo>
                  <a:lnTo>
                    <a:pt x="87349" y="3763"/>
                  </a:lnTo>
                  <a:lnTo>
                    <a:pt x="87349" y="0"/>
                  </a:lnTo>
                  <a:close/>
                </a:path>
              </a:pathLst>
            </a:custGeom>
          </p:spPr>
        </p:pic>
        <p:pic>
          <p:nvPicPr>
            <p:cNvPr id="62" name="صورة 61">
              <a:extLst>
                <a:ext uri="{FF2B5EF4-FFF2-40B4-BE49-F238E27FC236}">
                  <a16:creationId xmlns:a16="http://schemas.microsoft.com/office/drawing/2014/main" id="{D1967A78-ABB7-4A77-824A-E9C85495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50388" r="77306" b="47639"/>
            <a:stretch>
              <a:fillRect/>
            </a:stretch>
          </p:blipFill>
          <p:spPr>
            <a:xfrm>
              <a:off x="3398160" y="3350611"/>
              <a:ext cx="87349" cy="106231"/>
            </a:xfrm>
            <a:custGeom>
              <a:avLst/>
              <a:gdLst>
                <a:gd name="connsiteX0" fmla="*/ 314 w 87349"/>
                <a:gd name="connsiteY0" fmla="*/ 0 h 106231"/>
                <a:gd name="connsiteX1" fmla="*/ 1444 w 87349"/>
                <a:gd name="connsiteY1" fmla="*/ 3079 h 106231"/>
                <a:gd name="connsiteX2" fmla="*/ 3609 w 87349"/>
                <a:gd name="connsiteY2" fmla="*/ 7671 h 106231"/>
                <a:gd name="connsiteX3" fmla="*/ 6497 w 87349"/>
                <a:gd name="connsiteY3" fmla="*/ 11606 h 106231"/>
                <a:gd name="connsiteX4" fmla="*/ 10828 w 87349"/>
                <a:gd name="connsiteY4" fmla="*/ 16854 h 106231"/>
                <a:gd name="connsiteX5" fmla="*/ 16603 w 87349"/>
                <a:gd name="connsiteY5" fmla="*/ 20789 h 106231"/>
                <a:gd name="connsiteX6" fmla="*/ 23100 w 87349"/>
                <a:gd name="connsiteY6" fmla="*/ 24725 h 106231"/>
                <a:gd name="connsiteX7" fmla="*/ 28876 w 87349"/>
                <a:gd name="connsiteY7" fmla="*/ 28660 h 106231"/>
                <a:gd name="connsiteX8" fmla="*/ 38982 w 87349"/>
                <a:gd name="connsiteY8" fmla="*/ 33252 h 106231"/>
                <a:gd name="connsiteX9" fmla="*/ 47645 w 87349"/>
                <a:gd name="connsiteY9" fmla="*/ 39155 h 106231"/>
                <a:gd name="connsiteX10" fmla="*/ 58473 w 87349"/>
                <a:gd name="connsiteY10" fmla="*/ 48338 h 106231"/>
                <a:gd name="connsiteX11" fmla="*/ 63527 w 87349"/>
                <a:gd name="connsiteY11" fmla="*/ 54241 h 106231"/>
                <a:gd name="connsiteX12" fmla="*/ 69302 w 87349"/>
                <a:gd name="connsiteY12" fmla="*/ 60144 h 106231"/>
                <a:gd name="connsiteX13" fmla="*/ 74355 w 87349"/>
                <a:gd name="connsiteY13" fmla="*/ 67359 h 106231"/>
                <a:gd name="connsiteX14" fmla="*/ 78686 w 87349"/>
                <a:gd name="connsiteY14" fmla="*/ 74574 h 106231"/>
                <a:gd name="connsiteX15" fmla="*/ 82296 w 87349"/>
                <a:gd name="connsiteY15" fmla="*/ 83101 h 106231"/>
                <a:gd name="connsiteX16" fmla="*/ 85183 w 87349"/>
                <a:gd name="connsiteY16" fmla="*/ 92284 h 106231"/>
                <a:gd name="connsiteX17" fmla="*/ 87349 w 87349"/>
                <a:gd name="connsiteY17" fmla="*/ 102123 h 106231"/>
                <a:gd name="connsiteX18" fmla="*/ 87349 w 87349"/>
                <a:gd name="connsiteY18" fmla="*/ 106231 h 106231"/>
                <a:gd name="connsiteX19" fmla="*/ 85183 w 87349"/>
                <a:gd name="connsiteY19" fmla="*/ 96392 h 106231"/>
                <a:gd name="connsiteX20" fmla="*/ 83018 w 87349"/>
                <a:gd name="connsiteY20" fmla="*/ 87865 h 106231"/>
                <a:gd name="connsiteX21" fmla="*/ 78686 w 87349"/>
                <a:gd name="connsiteY21" fmla="*/ 78682 h 106231"/>
                <a:gd name="connsiteX22" fmla="*/ 74355 w 87349"/>
                <a:gd name="connsiteY22" fmla="*/ 70811 h 106231"/>
                <a:gd name="connsiteX23" fmla="*/ 70024 w 87349"/>
                <a:gd name="connsiteY23" fmla="*/ 64252 h 106231"/>
                <a:gd name="connsiteX24" fmla="*/ 64970 w 87349"/>
                <a:gd name="connsiteY24" fmla="*/ 58349 h 106231"/>
                <a:gd name="connsiteX25" fmla="*/ 59195 w 87349"/>
                <a:gd name="connsiteY25" fmla="*/ 52446 h 106231"/>
                <a:gd name="connsiteX26" fmla="*/ 48367 w 87349"/>
                <a:gd name="connsiteY26" fmla="*/ 43919 h 106231"/>
                <a:gd name="connsiteX27" fmla="*/ 38982 w 87349"/>
                <a:gd name="connsiteY27" fmla="*/ 38015 h 106231"/>
                <a:gd name="connsiteX28" fmla="*/ 30319 w 87349"/>
                <a:gd name="connsiteY28" fmla="*/ 32768 h 106231"/>
                <a:gd name="connsiteX29" fmla="*/ 19491 w 87349"/>
                <a:gd name="connsiteY29" fmla="*/ 26865 h 106231"/>
                <a:gd name="connsiteX30" fmla="*/ 10828 w 87349"/>
                <a:gd name="connsiteY30" fmla="*/ 20962 h 106231"/>
                <a:gd name="connsiteX31" fmla="*/ 5775 w 87349"/>
                <a:gd name="connsiteY31" fmla="*/ 15058 h 106231"/>
                <a:gd name="connsiteX32" fmla="*/ 2165 w 87349"/>
                <a:gd name="connsiteY32" fmla="*/ 8499 h 106231"/>
                <a:gd name="connsiteX33" fmla="*/ 0 w 87349"/>
                <a:gd name="connsiteY33" fmla="*/ 1284 h 106231"/>
                <a:gd name="connsiteX34" fmla="*/ 314 w 87349"/>
                <a:gd name="connsiteY34" fmla="*/ 0 h 10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9" h="106231">
                  <a:moveTo>
                    <a:pt x="314" y="0"/>
                  </a:moveTo>
                  <a:lnTo>
                    <a:pt x="1444" y="3079"/>
                  </a:lnTo>
                  <a:lnTo>
                    <a:pt x="3609" y="7671"/>
                  </a:lnTo>
                  <a:lnTo>
                    <a:pt x="6497" y="11606"/>
                  </a:lnTo>
                  <a:lnTo>
                    <a:pt x="10828" y="16854"/>
                  </a:lnTo>
                  <a:lnTo>
                    <a:pt x="16603" y="20789"/>
                  </a:lnTo>
                  <a:lnTo>
                    <a:pt x="23100" y="24725"/>
                  </a:lnTo>
                  <a:lnTo>
                    <a:pt x="28876" y="28660"/>
                  </a:lnTo>
                  <a:lnTo>
                    <a:pt x="38982" y="33252"/>
                  </a:lnTo>
                  <a:lnTo>
                    <a:pt x="47645" y="39155"/>
                  </a:lnTo>
                  <a:lnTo>
                    <a:pt x="58473" y="48338"/>
                  </a:lnTo>
                  <a:lnTo>
                    <a:pt x="63527" y="54241"/>
                  </a:lnTo>
                  <a:lnTo>
                    <a:pt x="69302" y="60144"/>
                  </a:lnTo>
                  <a:lnTo>
                    <a:pt x="74355" y="67359"/>
                  </a:lnTo>
                  <a:lnTo>
                    <a:pt x="78686" y="74574"/>
                  </a:lnTo>
                  <a:lnTo>
                    <a:pt x="82296" y="83101"/>
                  </a:lnTo>
                  <a:lnTo>
                    <a:pt x="85183" y="92284"/>
                  </a:lnTo>
                  <a:lnTo>
                    <a:pt x="87349" y="102123"/>
                  </a:lnTo>
                  <a:lnTo>
                    <a:pt x="87349" y="106231"/>
                  </a:lnTo>
                  <a:lnTo>
                    <a:pt x="85183" y="96392"/>
                  </a:lnTo>
                  <a:lnTo>
                    <a:pt x="83018" y="87865"/>
                  </a:lnTo>
                  <a:lnTo>
                    <a:pt x="78686" y="78682"/>
                  </a:lnTo>
                  <a:lnTo>
                    <a:pt x="74355" y="70811"/>
                  </a:lnTo>
                  <a:lnTo>
                    <a:pt x="70024" y="64252"/>
                  </a:lnTo>
                  <a:lnTo>
                    <a:pt x="64970" y="58349"/>
                  </a:lnTo>
                  <a:lnTo>
                    <a:pt x="59195" y="52446"/>
                  </a:lnTo>
                  <a:lnTo>
                    <a:pt x="48367" y="43919"/>
                  </a:lnTo>
                  <a:lnTo>
                    <a:pt x="38982" y="38015"/>
                  </a:lnTo>
                  <a:lnTo>
                    <a:pt x="30319" y="32768"/>
                  </a:lnTo>
                  <a:lnTo>
                    <a:pt x="19491" y="26865"/>
                  </a:lnTo>
                  <a:lnTo>
                    <a:pt x="10828" y="20962"/>
                  </a:lnTo>
                  <a:lnTo>
                    <a:pt x="5775" y="15058"/>
                  </a:lnTo>
                  <a:lnTo>
                    <a:pt x="2165" y="8499"/>
                  </a:lnTo>
                  <a:lnTo>
                    <a:pt x="0" y="1284"/>
                  </a:lnTo>
                  <a:lnTo>
                    <a:pt x="314" y="0"/>
                  </a:lnTo>
                  <a:close/>
                </a:path>
              </a:pathLst>
            </a:custGeom>
          </p:spPr>
        </p:pic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CC9B2135-D019-43E2-9E60-9231BF4D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8" t="50884" r="51408" b="49056"/>
            <a:stretch>
              <a:fillRect/>
            </a:stretch>
          </p:blipFill>
          <p:spPr>
            <a:xfrm>
              <a:off x="4638558" y="3377340"/>
              <a:ext cx="6014" cy="3186"/>
            </a:xfrm>
            <a:custGeom>
              <a:avLst/>
              <a:gdLst>
                <a:gd name="connsiteX0" fmla="*/ 6014 w 6014"/>
                <a:gd name="connsiteY0" fmla="*/ 0 h 3186"/>
                <a:gd name="connsiteX1" fmla="*/ 3430 w 6014"/>
                <a:gd name="connsiteY1" fmla="*/ 1627 h 3186"/>
                <a:gd name="connsiteX2" fmla="*/ 0 w 6014"/>
                <a:gd name="connsiteY2" fmla="*/ 3186 h 3186"/>
                <a:gd name="connsiteX3" fmla="*/ 1987 w 6014"/>
                <a:gd name="connsiteY3" fmla="*/ 1831 h 3186"/>
                <a:gd name="connsiteX4" fmla="*/ 6014 w 6014"/>
                <a:gd name="connsiteY4" fmla="*/ 0 h 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" h="3186">
                  <a:moveTo>
                    <a:pt x="6014" y="0"/>
                  </a:moveTo>
                  <a:lnTo>
                    <a:pt x="3430" y="1627"/>
                  </a:lnTo>
                  <a:lnTo>
                    <a:pt x="0" y="3186"/>
                  </a:lnTo>
                  <a:lnTo>
                    <a:pt x="1987" y="1831"/>
                  </a:lnTo>
                  <a:lnTo>
                    <a:pt x="6014" y="0"/>
                  </a:lnTo>
                  <a:close/>
                </a:path>
              </a:pathLst>
            </a:custGeom>
          </p:spPr>
        </p:pic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12C7E9B2-C843-4DFD-BB09-B7E870BE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8" t="50944" r="46930" b="45258"/>
            <a:stretch>
              <a:fillRect/>
            </a:stretch>
          </p:blipFill>
          <p:spPr>
            <a:xfrm>
              <a:off x="4583514" y="3380526"/>
              <a:ext cx="261468" cy="204497"/>
            </a:xfrm>
            <a:custGeom>
              <a:avLst/>
              <a:gdLst>
                <a:gd name="connsiteX0" fmla="*/ 55044 w 261468"/>
                <a:gd name="connsiteY0" fmla="*/ 0 h 204497"/>
                <a:gd name="connsiteX1" fmla="*/ 48368 w 261468"/>
                <a:gd name="connsiteY1" fmla="*/ 4551 h 204497"/>
                <a:gd name="connsiteX2" fmla="*/ 37539 w 261468"/>
                <a:gd name="connsiteY2" fmla="*/ 13738 h 204497"/>
                <a:gd name="connsiteX3" fmla="*/ 32486 w 261468"/>
                <a:gd name="connsiteY3" fmla="*/ 19644 h 204497"/>
                <a:gd name="connsiteX4" fmla="*/ 26711 w 261468"/>
                <a:gd name="connsiteY4" fmla="*/ 25551 h 204497"/>
                <a:gd name="connsiteX5" fmla="*/ 21658 w 261468"/>
                <a:gd name="connsiteY5" fmla="*/ 32769 h 204497"/>
                <a:gd name="connsiteX6" fmla="*/ 17326 w 261468"/>
                <a:gd name="connsiteY6" fmla="*/ 39988 h 204497"/>
                <a:gd name="connsiteX7" fmla="*/ 13717 w 261468"/>
                <a:gd name="connsiteY7" fmla="*/ 48519 h 204497"/>
                <a:gd name="connsiteX8" fmla="*/ 10829 w 261468"/>
                <a:gd name="connsiteY8" fmla="*/ 57706 h 204497"/>
                <a:gd name="connsiteX9" fmla="*/ 8663 w 261468"/>
                <a:gd name="connsiteY9" fmla="*/ 67549 h 204497"/>
                <a:gd name="connsiteX10" fmla="*/ 8663 w 261468"/>
                <a:gd name="connsiteY10" fmla="*/ 78049 h 204497"/>
                <a:gd name="connsiteX11" fmla="*/ 9385 w 261468"/>
                <a:gd name="connsiteY11" fmla="*/ 91174 h 204497"/>
                <a:gd name="connsiteX12" fmla="*/ 11551 w 261468"/>
                <a:gd name="connsiteY12" fmla="*/ 102986 h 204497"/>
                <a:gd name="connsiteX13" fmla="*/ 15882 w 261468"/>
                <a:gd name="connsiteY13" fmla="*/ 114798 h 204497"/>
                <a:gd name="connsiteX14" fmla="*/ 21658 w 261468"/>
                <a:gd name="connsiteY14" fmla="*/ 125298 h 204497"/>
                <a:gd name="connsiteX15" fmla="*/ 28155 w 261468"/>
                <a:gd name="connsiteY15" fmla="*/ 135797 h 204497"/>
                <a:gd name="connsiteX16" fmla="*/ 36817 w 261468"/>
                <a:gd name="connsiteY16" fmla="*/ 145641 h 204497"/>
                <a:gd name="connsiteX17" fmla="*/ 46202 w 261468"/>
                <a:gd name="connsiteY17" fmla="*/ 155484 h 204497"/>
                <a:gd name="connsiteX18" fmla="*/ 57031 w 261468"/>
                <a:gd name="connsiteY18" fmla="*/ 164672 h 204497"/>
                <a:gd name="connsiteX19" fmla="*/ 69303 w 261468"/>
                <a:gd name="connsiteY19" fmla="*/ 171234 h 204497"/>
                <a:gd name="connsiteX20" fmla="*/ 80853 w 261468"/>
                <a:gd name="connsiteY20" fmla="*/ 179109 h 204497"/>
                <a:gd name="connsiteX21" fmla="*/ 95291 w 261468"/>
                <a:gd name="connsiteY21" fmla="*/ 185015 h 204497"/>
                <a:gd name="connsiteX22" fmla="*/ 109729 w 261468"/>
                <a:gd name="connsiteY22" fmla="*/ 190265 h 204497"/>
                <a:gd name="connsiteX23" fmla="*/ 124889 w 261468"/>
                <a:gd name="connsiteY23" fmla="*/ 194202 h 204497"/>
                <a:gd name="connsiteX24" fmla="*/ 140049 w 261468"/>
                <a:gd name="connsiteY24" fmla="*/ 196827 h 204497"/>
                <a:gd name="connsiteX25" fmla="*/ 157374 w 261468"/>
                <a:gd name="connsiteY25" fmla="*/ 198796 h 204497"/>
                <a:gd name="connsiteX26" fmla="*/ 173978 w 261468"/>
                <a:gd name="connsiteY26" fmla="*/ 200108 h 204497"/>
                <a:gd name="connsiteX27" fmla="*/ 191303 w 261468"/>
                <a:gd name="connsiteY27" fmla="*/ 198796 h 204497"/>
                <a:gd name="connsiteX28" fmla="*/ 207185 w 261468"/>
                <a:gd name="connsiteY28" fmla="*/ 196827 h 204497"/>
                <a:gd name="connsiteX29" fmla="*/ 223067 w 261468"/>
                <a:gd name="connsiteY29" fmla="*/ 194202 h 204497"/>
                <a:gd name="connsiteX30" fmla="*/ 238226 w 261468"/>
                <a:gd name="connsiteY30" fmla="*/ 190265 h 204497"/>
                <a:gd name="connsiteX31" fmla="*/ 252664 w 261468"/>
                <a:gd name="connsiteY31" fmla="*/ 185015 h 204497"/>
                <a:gd name="connsiteX32" fmla="*/ 261468 w 261468"/>
                <a:gd name="connsiteY32" fmla="*/ 181224 h 204497"/>
                <a:gd name="connsiteX33" fmla="*/ 257717 w 261468"/>
                <a:gd name="connsiteY33" fmla="*/ 183497 h 204497"/>
                <a:gd name="connsiteX34" fmla="*/ 244000 w 261468"/>
                <a:gd name="connsiteY34" fmla="*/ 189403 h 204497"/>
                <a:gd name="connsiteX35" fmla="*/ 229562 w 261468"/>
                <a:gd name="connsiteY35" fmla="*/ 194653 h 204497"/>
                <a:gd name="connsiteX36" fmla="*/ 214403 w 261468"/>
                <a:gd name="connsiteY36" fmla="*/ 198591 h 204497"/>
                <a:gd name="connsiteX37" fmla="*/ 198521 w 261468"/>
                <a:gd name="connsiteY37" fmla="*/ 201216 h 204497"/>
                <a:gd name="connsiteX38" fmla="*/ 182640 w 261468"/>
                <a:gd name="connsiteY38" fmla="*/ 203184 h 204497"/>
                <a:gd name="connsiteX39" fmla="*/ 165314 w 261468"/>
                <a:gd name="connsiteY39" fmla="*/ 204497 h 204497"/>
                <a:gd name="connsiteX40" fmla="*/ 148710 w 261468"/>
                <a:gd name="connsiteY40" fmla="*/ 203184 h 204497"/>
                <a:gd name="connsiteX41" fmla="*/ 131384 w 261468"/>
                <a:gd name="connsiteY41" fmla="*/ 201216 h 204497"/>
                <a:gd name="connsiteX42" fmla="*/ 116225 w 261468"/>
                <a:gd name="connsiteY42" fmla="*/ 198591 h 204497"/>
                <a:gd name="connsiteX43" fmla="*/ 101065 w 261468"/>
                <a:gd name="connsiteY43" fmla="*/ 194653 h 204497"/>
                <a:gd name="connsiteX44" fmla="*/ 86627 w 261468"/>
                <a:gd name="connsiteY44" fmla="*/ 189403 h 204497"/>
                <a:gd name="connsiteX45" fmla="*/ 72189 w 261468"/>
                <a:gd name="connsiteY45" fmla="*/ 183497 h 204497"/>
                <a:gd name="connsiteX46" fmla="*/ 60639 w 261468"/>
                <a:gd name="connsiteY46" fmla="*/ 175623 h 204497"/>
                <a:gd name="connsiteX47" fmla="*/ 48367 w 261468"/>
                <a:gd name="connsiteY47" fmla="*/ 169060 h 204497"/>
                <a:gd name="connsiteX48" fmla="*/ 37538 w 261468"/>
                <a:gd name="connsiteY48" fmla="*/ 159874 h 204497"/>
                <a:gd name="connsiteX49" fmla="*/ 28153 w 261468"/>
                <a:gd name="connsiteY49" fmla="*/ 150030 h 204497"/>
                <a:gd name="connsiteX50" fmla="*/ 19491 w 261468"/>
                <a:gd name="connsiteY50" fmla="*/ 140187 h 204497"/>
                <a:gd name="connsiteX51" fmla="*/ 12993 w 261468"/>
                <a:gd name="connsiteY51" fmla="*/ 129686 h 204497"/>
                <a:gd name="connsiteX52" fmla="*/ 7218 w 261468"/>
                <a:gd name="connsiteY52" fmla="*/ 119187 h 204497"/>
                <a:gd name="connsiteX53" fmla="*/ 2887 w 261468"/>
                <a:gd name="connsiteY53" fmla="*/ 107375 h 204497"/>
                <a:gd name="connsiteX54" fmla="*/ 722 w 261468"/>
                <a:gd name="connsiteY54" fmla="*/ 95562 h 204497"/>
                <a:gd name="connsiteX55" fmla="*/ 0 w 261468"/>
                <a:gd name="connsiteY55" fmla="*/ 82438 h 204497"/>
                <a:gd name="connsiteX56" fmla="*/ 0 w 261468"/>
                <a:gd name="connsiteY56" fmla="*/ 71939 h 204497"/>
                <a:gd name="connsiteX57" fmla="*/ 2165 w 261468"/>
                <a:gd name="connsiteY57" fmla="*/ 62095 h 204497"/>
                <a:gd name="connsiteX58" fmla="*/ 5053 w 261468"/>
                <a:gd name="connsiteY58" fmla="*/ 52908 h 204497"/>
                <a:gd name="connsiteX59" fmla="*/ 8662 w 261468"/>
                <a:gd name="connsiteY59" fmla="*/ 44377 h 204497"/>
                <a:gd name="connsiteX60" fmla="*/ 12993 w 261468"/>
                <a:gd name="connsiteY60" fmla="*/ 37158 h 204497"/>
                <a:gd name="connsiteX61" fmla="*/ 18047 w 261468"/>
                <a:gd name="connsiteY61" fmla="*/ 29940 h 204497"/>
                <a:gd name="connsiteX62" fmla="*/ 23823 w 261468"/>
                <a:gd name="connsiteY62" fmla="*/ 24034 h 204497"/>
                <a:gd name="connsiteX63" fmla="*/ 28876 w 261468"/>
                <a:gd name="connsiteY63" fmla="*/ 18127 h 204497"/>
                <a:gd name="connsiteX64" fmla="*/ 39704 w 261468"/>
                <a:gd name="connsiteY64" fmla="*/ 8940 h 204497"/>
                <a:gd name="connsiteX65" fmla="*/ 48367 w 261468"/>
                <a:gd name="connsiteY65" fmla="*/ 3034 h 204497"/>
                <a:gd name="connsiteX66" fmla="*/ 55044 w 261468"/>
                <a:gd name="connsiteY66" fmla="*/ 0 h 20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1468" h="204497">
                  <a:moveTo>
                    <a:pt x="55044" y="0"/>
                  </a:moveTo>
                  <a:lnTo>
                    <a:pt x="48368" y="4551"/>
                  </a:lnTo>
                  <a:lnTo>
                    <a:pt x="37539" y="13738"/>
                  </a:lnTo>
                  <a:lnTo>
                    <a:pt x="32486" y="19644"/>
                  </a:lnTo>
                  <a:lnTo>
                    <a:pt x="26711" y="25551"/>
                  </a:lnTo>
                  <a:lnTo>
                    <a:pt x="21658" y="32769"/>
                  </a:lnTo>
                  <a:lnTo>
                    <a:pt x="17326" y="39988"/>
                  </a:lnTo>
                  <a:lnTo>
                    <a:pt x="13717" y="48519"/>
                  </a:lnTo>
                  <a:lnTo>
                    <a:pt x="10829" y="57706"/>
                  </a:lnTo>
                  <a:lnTo>
                    <a:pt x="8663" y="67549"/>
                  </a:lnTo>
                  <a:lnTo>
                    <a:pt x="8663" y="78049"/>
                  </a:lnTo>
                  <a:lnTo>
                    <a:pt x="9385" y="91174"/>
                  </a:lnTo>
                  <a:lnTo>
                    <a:pt x="11551" y="102986"/>
                  </a:lnTo>
                  <a:lnTo>
                    <a:pt x="15882" y="114798"/>
                  </a:lnTo>
                  <a:lnTo>
                    <a:pt x="21658" y="125298"/>
                  </a:lnTo>
                  <a:lnTo>
                    <a:pt x="28155" y="135797"/>
                  </a:lnTo>
                  <a:lnTo>
                    <a:pt x="36817" y="145641"/>
                  </a:lnTo>
                  <a:lnTo>
                    <a:pt x="46202" y="155484"/>
                  </a:lnTo>
                  <a:lnTo>
                    <a:pt x="57031" y="164672"/>
                  </a:lnTo>
                  <a:lnTo>
                    <a:pt x="69303" y="171234"/>
                  </a:lnTo>
                  <a:lnTo>
                    <a:pt x="80853" y="179109"/>
                  </a:lnTo>
                  <a:lnTo>
                    <a:pt x="95291" y="185015"/>
                  </a:lnTo>
                  <a:lnTo>
                    <a:pt x="109729" y="190265"/>
                  </a:lnTo>
                  <a:lnTo>
                    <a:pt x="124889" y="194202"/>
                  </a:lnTo>
                  <a:lnTo>
                    <a:pt x="140049" y="196827"/>
                  </a:lnTo>
                  <a:lnTo>
                    <a:pt x="157374" y="198796"/>
                  </a:lnTo>
                  <a:lnTo>
                    <a:pt x="173978" y="200108"/>
                  </a:lnTo>
                  <a:lnTo>
                    <a:pt x="191303" y="198796"/>
                  </a:lnTo>
                  <a:lnTo>
                    <a:pt x="207185" y="196827"/>
                  </a:lnTo>
                  <a:lnTo>
                    <a:pt x="223067" y="194202"/>
                  </a:lnTo>
                  <a:lnTo>
                    <a:pt x="238226" y="190265"/>
                  </a:lnTo>
                  <a:lnTo>
                    <a:pt x="252664" y="185015"/>
                  </a:lnTo>
                  <a:lnTo>
                    <a:pt x="261468" y="181224"/>
                  </a:lnTo>
                  <a:lnTo>
                    <a:pt x="257717" y="183497"/>
                  </a:lnTo>
                  <a:lnTo>
                    <a:pt x="244000" y="189403"/>
                  </a:lnTo>
                  <a:lnTo>
                    <a:pt x="229562" y="194653"/>
                  </a:lnTo>
                  <a:lnTo>
                    <a:pt x="214403" y="198591"/>
                  </a:lnTo>
                  <a:lnTo>
                    <a:pt x="198521" y="201216"/>
                  </a:lnTo>
                  <a:lnTo>
                    <a:pt x="182640" y="203184"/>
                  </a:lnTo>
                  <a:lnTo>
                    <a:pt x="165314" y="204497"/>
                  </a:lnTo>
                  <a:lnTo>
                    <a:pt x="148710" y="203184"/>
                  </a:lnTo>
                  <a:lnTo>
                    <a:pt x="131384" y="201216"/>
                  </a:lnTo>
                  <a:lnTo>
                    <a:pt x="116225" y="198591"/>
                  </a:lnTo>
                  <a:lnTo>
                    <a:pt x="101065" y="194653"/>
                  </a:lnTo>
                  <a:lnTo>
                    <a:pt x="86627" y="189403"/>
                  </a:lnTo>
                  <a:lnTo>
                    <a:pt x="72189" y="183497"/>
                  </a:lnTo>
                  <a:lnTo>
                    <a:pt x="60639" y="175623"/>
                  </a:lnTo>
                  <a:lnTo>
                    <a:pt x="48367" y="169060"/>
                  </a:lnTo>
                  <a:lnTo>
                    <a:pt x="37538" y="159874"/>
                  </a:lnTo>
                  <a:lnTo>
                    <a:pt x="28153" y="150030"/>
                  </a:lnTo>
                  <a:lnTo>
                    <a:pt x="19491" y="140187"/>
                  </a:lnTo>
                  <a:lnTo>
                    <a:pt x="12993" y="129686"/>
                  </a:lnTo>
                  <a:lnTo>
                    <a:pt x="7218" y="119187"/>
                  </a:lnTo>
                  <a:lnTo>
                    <a:pt x="2887" y="107375"/>
                  </a:lnTo>
                  <a:lnTo>
                    <a:pt x="722" y="95562"/>
                  </a:lnTo>
                  <a:lnTo>
                    <a:pt x="0" y="82438"/>
                  </a:lnTo>
                  <a:lnTo>
                    <a:pt x="0" y="71939"/>
                  </a:lnTo>
                  <a:lnTo>
                    <a:pt x="2165" y="62095"/>
                  </a:lnTo>
                  <a:lnTo>
                    <a:pt x="5053" y="52908"/>
                  </a:lnTo>
                  <a:lnTo>
                    <a:pt x="8662" y="44377"/>
                  </a:lnTo>
                  <a:lnTo>
                    <a:pt x="12993" y="37158"/>
                  </a:lnTo>
                  <a:lnTo>
                    <a:pt x="18047" y="29940"/>
                  </a:lnTo>
                  <a:lnTo>
                    <a:pt x="23823" y="24034"/>
                  </a:lnTo>
                  <a:lnTo>
                    <a:pt x="28876" y="18127"/>
                  </a:lnTo>
                  <a:lnTo>
                    <a:pt x="39704" y="8940"/>
                  </a:lnTo>
                  <a:lnTo>
                    <a:pt x="48367" y="3034"/>
                  </a:lnTo>
                  <a:lnTo>
                    <a:pt x="55044" y="0"/>
                  </a:lnTo>
                  <a:close/>
                </a:path>
              </a:pathLst>
            </a:custGeom>
          </p:spPr>
        </p:pic>
        <p:pic>
          <p:nvPicPr>
            <p:cNvPr id="65" name="صورة 64">
              <a:extLst>
                <a:ext uri="{FF2B5EF4-FFF2-40B4-BE49-F238E27FC236}">
                  <a16:creationId xmlns:a16="http://schemas.microsoft.com/office/drawing/2014/main" id="{74E359E5-FB09-43B7-A284-AB994DDB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 t="52361" r="77274" b="45177"/>
            <a:stretch>
              <a:fillRect/>
            </a:stretch>
          </p:blipFill>
          <p:spPr>
            <a:xfrm>
              <a:off x="3155603" y="3456842"/>
              <a:ext cx="331350" cy="132495"/>
            </a:xfrm>
            <a:custGeom>
              <a:avLst/>
              <a:gdLst>
                <a:gd name="connsiteX0" fmla="*/ 329906 w 331350"/>
                <a:gd name="connsiteY0" fmla="*/ 0 h 132495"/>
                <a:gd name="connsiteX1" fmla="*/ 331350 w 331350"/>
                <a:gd name="connsiteY1" fmla="*/ 11150 h 132495"/>
                <a:gd name="connsiteX2" fmla="*/ 329906 w 331350"/>
                <a:gd name="connsiteY2" fmla="*/ 23613 h 132495"/>
                <a:gd name="connsiteX3" fmla="*/ 327019 w 331350"/>
                <a:gd name="connsiteY3" fmla="*/ 35419 h 132495"/>
                <a:gd name="connsiteX4" fmla="*/ 323409 w 331350"/>
                <a:gd name="connsiteY4" fmla="*/ 47226 h 132495"/>
                <a:gd name="connsiteX5" fmla="*/ 316912 w 331350"/>
                <a:gd name="connsiteY5" fmla="*/ 57720 h 132495"/>
                <a:gd name="connsiteX6" fmla="*/ 310415 w 331350"/>
                <a:gd name="connsiteY6" fmla="*/ 68871 h 132495"/>
                <a:gd name="connsiteX7" fmla="*/ 301752 w 331350"/>
                <a:gd name="connsiteY7" fmla="*/ 78710 h 132495"/>
                <a:gd name="connsiteX8" fmla="*/ 292368 w 331350"/>
                <a:gd name="connsiteY8" fmla="*/ 88548 h 132495"/>
                <a:gd name="connsiteX9" fmla="*/ 282261 w 331350"/>
                <a:gd name="connsiteY9" fmla="*/ 96419 h 132495"/>
                <a:gd name="connsiteX10" fmla="*/ 270711 w 331350"/>
                <a:gd name="connsiteY10" fmla="*/ 104290 h 132495"/>
                <a:gd name="connsiteX11" fmla="*/ 257717 w 331350"/>
                <a:gd name="connsiteY11" fmla="*/ 110849 h 132495"/>
                <a:gd name="connsiteX12" fmla="*/ 244000 w 331350"/>
                <a:gd name="connsiteY12" fmla="*/ 118064 h 132495"/>
                <a:gd name="connsiteX13" fmla="*/ 229563 w 331350"/>
                <a:gd name="connsiteY13" fmla="*/ 122656 h 132495"/>
                <a:gd name="connsiteX14" fmla="*/ 214403 w 331350"/>
                <a:gd name="connsiteY14" fmla="*/ 126591 h 132495"/>
                <a:gd name="connsiteX15" fmla="*/ 198521 w 331350"/>
                <a:gd name="connsiteY15" fmla="*/ 129871 h 132495"/>
                <a:gd name="connsiteX16" fmla="*/ 181917 w 331350"/>
                <a:gd name="connsiteY16" fmla="*/ 131839 h 132495"/>
                <a:gd name="connsiteX17" fmla="*/ 164592 w 331350"/>
                <a:gd name="connsiteY17" fmla="*/ 132495 h 132495"/>
                <a:gd name="connsiteX18" fmla="*/ 147988 w 331350"/>
                <a:gd name="connsiteY18" fmla="*/ 131839 h 132495"/>
                <a:gd name="connsiteX19" fmla="*/ 131385 w 331350"/>
                <a:gd name="connsiteY19" fmla="*/ 129871 h 132495"/>
                <a:gd name="connsiteX20" fmla="*/ 115503 w 331350"/>
                <a:gd name="connsiteY20" fmla="*/ 126591 h 132495"/>
                <a:gd name="connsiteX21" fmla="*/ 100343 w 331350"/>
                <a:gd name="connsiteY21" fmla="*/ 122656 h 132495"/>
                <a:gd name="connsiteX22" fmla="*/ 85905 w 331350"/>
                <a:gd name="connsiteY22" fmla="*/ 118064 h 132495"/>
                <a:gd name="connsiteX23" fmla="*/ 72189 w 331350"/>
                <a:gd name="connsiteY23" fmla="*/ 110849 h 132495"/>
                <a:gd name="connsiteX24" fmla="*/ 59195 w 331350"/>
                <a:gd name="connsiteY24" fmla="*/ 104290 h 132495"/>
                <a:gd name="connsiteX25" fmla="*/ 48367 w 331350"/>
                <a:gd name="connsiteY25" fmla="*/ 96419 h 132495"/>
                <a:gd name="connsiteX26" fmla="*/ 37538 w 331350"/>
                <a:gd name="connsiteY26" fmla="*/ 88548 h 132495"/>
                <a:gd name="connsiteX27" fmla="*/ 28153 w 331350"/>
                <a:gd name="connsiteY27" fmla="*/ 78710 h 132495"/>
                <a:gd name="connsiteX28" fmla="*/ 19491 w 331350"/>
                <a:gd name="connsiteY28" fmla="*/ 68871 h 132495"/>
                <a:gd name="connsiteX29" fmla="*/ 12994 w 331350"/>
                <a:gd name="connsiteY29" fmla="*/ 57720 h 132495"/>
                <a:gd name="connsiteX30" fmla="*/ 6497 w 331350"/>
                <a:gd name="connsiteY30" fmla="*/ 47226 h 132495"/>
                <a:gd name="connsiteX31" fmla="*/ 2887 w 331350"/>
                <a:gd name="connsiteY31" fmla="*/ 35419 h 132495"/>
                <a:gd name="connsiteX32" fmla="*/ 0 w 331350"/>
                <a:gd name="connsiteY32" fmla="*/ 23613 h 132495"/>
                <a:gd name="connsiteX33" fmla="*/ 0 w 331350"/>
                <a:gd name="connsiteY33" fmla="*/ 19505 h 132495"/>
                <a:gd name="connsiteX34" fmla="*/ 2165 w 331350"/>
                <a:gd name="connsiteY34" fmla="*/ 31311 h 132495"/>
                <a:gd name="connsiteX35" fmla="*/ 6497 w 331350"/>
                <a:gd name="connsiteY35" fmla="*/ 43118 h 132495"/>
                <a:gd name="connsiteX36" fmla="*/ 11550 w 331350"/>
                <a:gd name="connsiteY36" fmla="*/ 53612 h 132495"/>
                <a:gd name="connsiteX37" fmla="*/ 19491 w 331350"/>
                <a:gd name="connsiteY37" fmla="*/ 64107 h 132495"/>
                <a:gd name="connsiteX38" fmla="*/ 28154 w 331350"/>
                <a:gd name="connsiteY38" fmla="*/ 73946 h 132495"/>
                <a:gd name="connsiteX39" fmla="*/ 36816 w 331350"/>
                <a:gd name="connsiteY39" fmla="*/ 83784 h 132495"/>
                <a:gd name="connsiteX40" fmla="*/ 47645 w 331350"/>
                <a:gd name="connsiteY40" fmla="*/ 92967 h 132495"/>
                <a:gd name="connsiteX41" fmla="*/ 59195 w 331350"/>
                <a:gd name="connsiteY41" fmla="*/ 99526 h 132495"/>
                <a:gd name="connsiteX42" fmla="*/ 72189 w 331350"/>
                <a:gd name="connsiteY42" fmla="*/ 107397 h 132495"/>
                <a:gd name="connsiteX43" fmla="*/ 85905 w 331350"/>
                <a:gd name="connsiteY43" fmla="*/ 113301 h 132495"/>
                <a:gd name="connsiteX44" fmla="*/ 100343 w 331350"/>
                <a:gd name="connsiteY44" fmla="*/ 118548 h 132495"/>
                <a:gd name="connsiteX45" fmla="*/ 115503 w 331350"/>
                <a:gd name="connsiteY45" fmla="*/ 122483 h 132495"/>
                <a:gd name="connsiteX46" fmla="*/ 131385 w 331350"/>
                <a:gd name="connsiteY46" fmla="*/ 125107 h 132495"/>
                <a:gd name="connsiteX47" fmla="*/ 147988 w 331350"/>
                <a:gd name="connsiteY47" fmla="*/ 127075 h 132495"/>
                <a:gd name="connsiteX48" fmla="*/ 164592 w 331350"/>
                <a:gd name="connsiteY48" fmla="*/ 128387 h 132495"/>
                <a:gd name="connsiteX49" fmla="*/ 181196 w 331350"/>
                <a:gd name="connsiteY49" fmla="*/ 127075 h 132495"/>
                <a:gd name="connsiteX50" fmla="*/ 198521 w 331350"/>
                <a:gd name="connsiteY50" fmla="*/ 125107 h 132495"/>
                <a:gd name="connsiteX51" fmla="*/ 213681 w 331350"/>
                <a:gd name="connsiteY51" fmla="*/ 122483 h 132495"/>
                <a:gd name="connsiteX52" fmla="*/ 228841 w 331350"/>
                <a:gd name="connsiteY52" fmla="*/ 118548 h 132495"/>
                <a:gd name="connsiteX53" fmla="*/ 244001 w 331350"/>
                <a:gd name="connsiteY53" fmla="*/ 113301 h 132495"/>
                <a:gd name="connsiteX54" fmla="*/ 257717 w 331350"/>
                <a:gd name="connsiteY54" fmla="*/ 107397 h 132495"/>
                <a:gd name="connsiteX55" fmla="*/ 269267 w 331350"/>
                <a:gd name="connsiteY55" fmla="*/ 99526 h 132495"/>
                <a:gd name="connsiteX56" fmla="*/ 281539 w 331350"/>
                <a:gd name="connsiteY56" fmla="*/ 92967 h 132495"/>
                <a:gd name="connsiteX57" fmla="*/ 292368 w 331350"/>
                <a:gd name="connsiteY57" fmla="*/ 83784 h 132495"/>
                <a:gd name="connsiteX58" fmla="*/ 301752 w 331350"/>
                <a:gd name="connsiteY58" fmla="*/ 73946 h 132495"/>
                <a:gd name="connsiteX59" fmla="*/ 310415 w 331350"/>
                <a:gd name="connsiteY59" fmla="*/ 64107 h 132495"/>
                <a:gd name="connsiteX60" fmla="*/ 316912 w 331350"/>
                <a:gd name="connsiteY60" fmla="*/ 53612 h 132495"/>
                <a:gd name="connsiteX61" fmla="*/ 322687 w 331350"/>
                <a:gd name="connsiteY61" fmla="*/ 43118 h 132495"/>
                <a:gd name="connsiteX62" fmla="*/ 327019 w 331350"/>
                <a:gd name="connsiteY62" fmla="*/ 31311 h 132495"/>
                <a:gd name="connsiteX63" fmla="*/ 329184 w 331350"/>
                <a:gd name="connsiteY63" fmla="*/ 19505 h 132495"/>
                <a:gd name="connsiteX64" fmla="*/ 329906 w 331350"/>
                <a:gd name="connsiteY64" fmla="*/ 6386 h 132495"/>
                <a:gd name="connsiteX65" fmla="*/ 329906 w 331350"/>
                <a:gd name="connsiteY65" fmla="*/ 0 h 1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1350" h="132495">
                  <a:moveTo>
                    <a:pt x="329906" y="0"/>
                  </a:moveTo>
                  <a:lnTo>
                    <a:pt x="331350" y="11150"/>
                  </a:lnTo>
                  <a:lnTo>
                    <a:pt x="329906" y="23613"/>
                  </a:lnTo>
                  <a:lnTo>
                    <a:pt x="327019" y="35419"/>
                  </a:lnTo>
                  <a:lnTo>
                    <a:pt x="323409" y="47226"/>
                  </a:lnTo>
                  <a:lnTo>
                    <a:pt x="316912" y="57720"/>
                  </a:lnTo>
                  <a:lnTo>
                    <a:pt x="310415" y="68871"/>
                  </a:lnTo>
                  <a:lnTo>
                    <a:pt x="301752" y="78710"/>
                  </a:lnTo>
                  <a:lnTo>
                    <a:pt x="292368" y="88548"/>
                  </a:lnTo>
                  <a:lnTo>
                    <a:pt x="282261" y="96419"/>
                  </a:lnTo>
                  <a:lnTo>
                    <a:pt x="270711" y="104290"/>
                  </a:lnTo>
                  <a:lnTo>
                    <a:pt x="257717" y="110849"/>
                  </a:lnTo>
                  <a:lnTo>
                    <a:pt x="244000" y="118064"/>
                  </a:lnTo>
                  <a:lnTo>
                    <a:pt x="229563" y="122656"/>
                  </a:lnTo>
                  <a:lnTo>
                    <a:pt x="214403" y="126591"/>
                  </a:lnTo>
                  <a:lnTo>
                    <a:pt x="198521" y="129871"/>
                  </a:lnTo>
                  <a:lnTo>
                    <a:pt x="181917" y="131839"/>
                  </a:lnTo>
                  <a:lnTo>
                    <a:pt x="164592" y="132495"/>
                  </a:lnTo>
                  <a:lnTo>
                    <a:pt x="147988" y="131839"/>
                  </a:lnTo>
                  <a:lnTo>
                    <a:pt x="131385" y="129871"/>
                  </a:lnTo>
                  <a:lnTo>
                    <a:pt x="115503" y="126591"/>
                  </a:lnTo>
                  <a:lnTo>
                    <a:pt x="100343" y="122656"/>
                  </a:lnTo>
                  <a:lnTo>
                    <a:pt x="85905" y="118064"/>
                  </a:lnTo>
                  <a:lnTo>
                    <a:pt x="72189" y="110849"/>
                  </a:lnTo>
                  <a:lnTo>
                    <a:pt x="59195" y="104290"/>
                  </a:lnTo>
                  <a:lnTo>
                    <a:pt x="48367" y="96419"/>
                  </a:lnTo>
                  <a:lnTo>
                    <a:pt x="37538" y="88548"/>
                  </a:lnTo>
                  <a:lnTo>
                    <a:pt x="28153" y="78710"/>
                  </a:lnTo>
                  <a:lnTo>
                    <a:pt x="19491" y="68871"/>
                  </a:lnTo>
                  <a:lnTo>
                    <a:pt x="12994" y="57720"/>
                  </a:lnTo>
                  <a:lnTo>
                    <a:pt x="6497" y="47226"/>
                  </a:lnTo>
                  <a:lnTo>
                    <a:pt x="2887" y="35419"/>
                  </a:lnTo>
                  <a:lnTo>
                    <a:pt x="0" y="23613"/>
                  </a:lnTo>
                  <a:lnTo>
                    <a:pt x="0" y="19505"/>
                  </a:lnTo>
                  <a:lnTo>
                    <a:pt x="2165" y="31311"/>
                  </a:lnTo>
                  <a:lnTo>
                    <a:pt x="6497" y="43118"/>
                  </a:lnTo>
                  <a:lnTo>
                    <a:pt x="11550" y="53612"/>
                  </a:lnTo>
                  <a:lnTo>
                    <a:pt x="19491" y="64107"/>
                  </a:lnTo>
                  <a:lnTo>
                    <a:pt x="28154" y="73946"/>
                  </a:lnTo>
                  <a:lnTo>
                    <a:pt x="36816" y="83784"/>
                  </a:lnTo>
                  <a:lnTo>
                    <a:pt x="47645" y="92967"/>
                  </a:lnTo>
                  <a:lnTo>
                    <a:pt x="59195" y="99526"/>
                  </a:lnTo>
                  <a:lnTo>
                    <a:pt x="72189" y="107397"/>
                  </a:lnTo>
                  <a:lnTo>
                    <a:pt x="85905" y="113301"/>
                  </a:lnTo>
                  <a:lnTo>
                    <a:pt x="100343" y="118548"/>
                  </a:lnTo>
                  <a:lnTo>
                    <a:pt x="115503" y="122483"/>
                  </a:lnTo>
                  <a:lnTo>
                    <a:pt x="131385" y="125107"/>
                  </a:lnTo>
                  <a:lnTo>
                    <a:pt x="147988" y="127075"/>
                  </a:lnTo>
                  <a:lnTo>
                    <a:pt x="164592" y="128387"/>
                  </a:lnTo>
                  <a:lnTo>
                    <a:pt x="181196" y="127075"/>
                  </a:lnTo>
                  <a:lnTo>
                    <a:pt x="198521" y="125107"/>
                  </a:lnTo>
                  <a:lnTo>
                    <a:pt x="213681" y="122483"/>
                  </a:lnTo>
                  <a:lnTo>
                    <a:pt x="228841" y="118548"/>
                  </a:lnTo>
                  <a:lnTo>
                    <a:pt x="244001" y="113301"/>
                  </a:lnTo>
                  <a:lnTo>
                    <a:pt x="257717" y="107397"/>
                  </a:lnTo>
                  <a:lnTo>
                    <a:pt x="269267" y="99526"/>
                  </a:lnTo>
                  <a:lnTo>
                    <a:pt x="281539" y="92967"/>
                  </a:lnTo>
                  <a:lnTo>
                    <a:pt x="292368" y="83784"/>
                  </a:lnTo>
                  <a:lnTo>
                    <a:pt x="301752" y="73946"/>
                  </a:lnTo>
                  <a:lnTo>
                    <a:pt x="310415" y="64107"/>
                  </a:lnTo>
                  <a:lnTo>
                    <a:pt x="316912" y="53612"/>
                  </a:lnTo>
                  <a:lnTo>
                    <a:pt x="322687" y="43118"/>
                  </a:lnTo>
                  <a:lnTo>
                    <a:pt x="327019" y="31311"/>
                  </a:lnTo>
                  <a:lnTo>
                    <a:pt x="329184" y="19505"/>
                  </a:lnTo>
                  <a:lnTo>
                    <a:pt x="329906" y="6386"/>
                  </a:lnTo>
                  <a:lnTo>
                    <a:pt x="329906" y="0"/>
                  </a:lnTo>
                  <a:close/>
                </a:path>
              </a:pathLst>
            </a:custGeom>
          </p:spPr>
        </p:pic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C8ABA7E7-139F-4820-BE27-02397F51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7" t="59018" r="58918" b="35483"/>
            <a:stretch>
              <a:fillRect/>
            </a:stretch>
          </p:blipFill>
          <p:spPr>
            <a:xfrm>
              <a:off x="4133705" y="3815176"/>
              <a:ext cx="174766" cy="295997"/>
            </a:xfrm>
            <a:custGeom>
              <a:avLst/>
              <a:gdLst>
                <a:gd name="connsiteX0" fmla="*/ 29665 w 174766"/>
                <a:gd name="connsiteY0" fmla="*/ 0 h 295997"/>
                <a:gd name="connsiteX1" fmla="*/ 41937 w 174766"/>
                <a:gd name="connsiteY1" fmla="*/ 0 h 295997"/>
                <a:gd name="connsiteX2" fmla="*/ 55653 w 174766"/>
                <a:gd name="connsiteY2" fmla="*/ 657 h 295997"/>
                <a:gd name="connsiteX3" fmla="*/ 68647 w 174766"/>
                <a:gd name="connsiteY3" fmla="*/ 2625 h 295997"/>
                <a:gd name="connsiteX4" fmla="*/ 81641 w 174766"/>
                <a:gd name="connsiteY4" fmla="*/ 6563 h 295997"/>
                <a:gd name="connsiteX5" fmla="*/ 93914 w 174766"/>
                <a:gd name="connsiteY5" fmla="*/ 11813 h 295997"/>
                <a:gd name="connsiteX6" fmla="*/ 105464 w 174766"/>
                <a:gd name="connsiteY6" fmla="*/ 17719 h 295997"/>
                <a:gd name="connsiteX7" fmla="*/ 116292 w 174766"/>
                <a:gd name="connsiteY7" fmla="*/ 25593 h 295997"/>
                <a:gd name="connsiteX8" fmla="*/ 126399 w 174766"/>
                <a:gd name="connsiteY8" fmla="*/ 34124 h 295997"/>
                <a:gd name="connsiteX9" fmla="*/ 135784 w 174766"/>
                <a:gd name="connsiteY9" fmla="*/ 43967 h 295997"/>
                <a:gd name="connsiteX10" fmla="*/ 144447 w 174766"/>
                <a:gd name="connsiteY10" fmla="*/ 55123 h 295997"/>
                <a:gd name="connsiteX11" fmla="*/ 151665 w 174766"/>
                <a:gd name="connsiteY11" fmla="*/ 65624 h 295997"/>
                <a:gd name="connsiteX12" fmla="*/ 158163 w 174766"/>
                <a:gd name="connsiteY12" fmla="*/ 78091 h 295997"/>
                <a:gd name="connsiteX13" fmla="*/ 164660 w 174766"/>
                <a:gd name="connsiteY13" fmla="*/ 91217 h 295997"/>
                <a:gd name="connsiteX14" fmla="*/ 168991 w 174766"/>
                <a:gd name="connsiteY14" fmla="*/ 105653 h 295997"/>
                <a:gd name="connsiteX15" fmla="*/ 172601 w 174766"/>
                <a:gd name="connsiteY15" fmla="*/ 119435 h 295997"/>
                <a:gd name="connsiteX16" fmla="*/ 174766 w 174766"/>
                <a:gd name="connsiteY16" fmla="*/ 135184 h 295997"/>
                <a:gd name="connsiteX17" fmla="*/ 174766 w 174766"/>
                <a:gd name="connsiteY17" fmla="*/ 150277 h 295997"/>
                <a:gd name="connsiteX18" fmla="*/ 174766 w 174766"/>
                <a:gd name="connsiteY18" fmla="*/ 165370 h 295997"/>
                <a:gd name="connsiteX19" fmla="*/ 172601 w 174766"/>
                <a:gd name="connsiteY19" fmla="*/ 180464 h 295997"/>
                <a:gd name="connsiteX20" fmla="*/ 168991 w 174766"/>
                <a:gd name="connsiteY20" fmla="*/ 194901 h 295997"/>
                <a:gd name="connsiteX21" fmla="*/ 164660 w 174766"/>
                <a:gd name="connsiteY21" fmla="*/ 208682 h 295997"/>
                <a:gd name="connsiteX22" fmla="*/ 158163 w 174766"/>
                <a:gd name="connsiteY22" fmla="*/ 221806 h 295997"/>
                <a:gd name="connsiteX23" fmla="*/ 151665 w 174766"/>
                <a:gd name="connsiteY23" fmla="*/ 234275 h 295997"/>
                <a:gd name="connsiteX24" fmla="*/ 144447 w 174766"/>
                <a:gd name="connsiteY24" fmla="*/ 246087 h 295997"/>
                <a:gd name="connsiteX25" fmla="*/ 135784 w 174766"/>
                <a:gd name="connsiteY25" fmla="*/ 256587 h 295997"/>
                <a:gd name="connsiteX26" fmla="*/ 126399 w 174766"/>
                <a:gd name="connsiteY26" fmla="*/ 266430 h 295997"/>
                <a:gd name="connsiteX27" fmla="*/ 116292 w 174766"/>
                <a:gd name="connsiteY27" fmla="*/ 274305 h 295997"/>
                <a:gd name="connsiteX28" fmla="*/ 105464 w 174766"/>
                <a:gd name="connsiteY28" fmla="*/ 282180 h 295997"/>
                <a:gd name="connsiteX29" fmla="*/ 93914 w 174766"/>
                <a:gd name="connsiteY29" fmla="*/ 289398 h 295997"/>
                <a:gd name="connsiteX30" fmla="*/ 81641 w 174766"/>
                <a:gd name="connsiteY30" fmla="*/ 293992 h 295997"/>
                <a:gd name="connsiteX31" fmla="*/ 75024 w 174766"/>
                <a:gd name="connsiteY31" fmla="*/ 295997 h 295997"/>
                <a:gd name="connsiteX32" fmla="*/ 85973 w 174766"/>
                <a:gd name="connsiteY32" fmla="*/ 291022 h 295997"/>
                <a:gd name="connsiteX33" fmla="*/ 96801 w 174766"/>
                <a:gd name="connsiteY33" fmla="*/ 285119 h 295997"/>
                <a:gd name="connsiteX34" fmla="*/ 108352 w 174766"/>
                <a:gd name="connsiteY34" fmla="*/ 277248 h 295997"/>
                <a:gd name="connsiteX35" fmla="*/ 118458 w 174766"/>
                <a:gd name="connsiteY35" fmla="*/ 269377 h 295997"/>
                <a:gd name="connsiteX36" fmla="*/ 127843 w 174766"/>
                <a:gd name="connsiteY36" fmla="*/ 259538 h 295997"/>
                <a:gd name="connsiteX37" fmla="*/ 136506 w 174766"/>
                <a:gd name="connsiteY37" fmla="*/ 249044 h 295997"/>
                <a:gd name="connsiteX38" fmla="*/ 143725 w 174766"/>
                <a:gd name="connsiteY38" fmla="*/ 237237 h 295997"/>
                <a:gd name="connsiteX39" fmla="*/ 150222 w 174766"/>
                <a:gd name="connsiteY39" fmla="*/ 224119 h 295997"/>
                <a:gd name="connsiteX40" fmla="*/ 155997 w 174766"/>
                <a:gd name="connsiteY40" fmla="*/ 211657 h 295997"/>
                <a:gd name="connsiteX41" fmla="*/ 160328 w 174766"/>
                <a:gd name="connsiteY41" fmla="*/ 197882 h 295997"/>
                <a:gd name="connsiteX42" fmla="*/ 164660 w 174766"/>
                <a:gd name="connsiteY42" fmla="*/ 182796 h 295997"/>
                <a:gd name="connsiteX43" fmla="*/ 165381 w 174766"/>
                <a:gd name="connsiteY43" fmla="*/ 168366 h 295997"/>
                <a:gd name="connsiteX44" fmla="*/ 166825 w 174766"/>
                <a:gd name="connsiteY44" fmla="*/ 152624 h 295997"/>
                <a:gd name="connsiteX45" fmla="*/ 165381 w 174766"/>
                <a:gd name="connsiteY45" fmla="*/ 136882 h 295997"/>
                <a:gd name="connsiteX46" fmla="*/ 164660 w 174766"/>
                <a:gd name="connsiteY46" fmla="*/ 122452 h 295997"/>
                <a:gd name="connsiteX47" fmla="*/ 160328 w 174766"/>
                <a:gd name="connsiteY47" fmla="*/ 107366 h 295997"/>
                <a:gd name="connsiteX48" fmla="*/ 155997 w 174766"/>
                <a:gd name="connsiteY48" fmla="*/ 93592 h 295997"/>
                <a:gd name="connsiteX49" fmla="*/ 150222 w 174766"/>
                <a:gd name="connsiteY49" fmla="*/ 81129 h 295997"/>
                <a:gd name="connsiteX50" fmla="*/ 143725 w 174766"/>
                <a:gd name="connsiteY50" fmla="*/ 68667 h 295997"/>
                <a:gd name="connsiteX51" fmla="*/ 136506 w 174766"/>
                <a:gd name="connsiteY51" fmla="*/ 56860 h 295997"/>
                <a:gd name="connsiteX52" fmla="*/ 127843 w 174766"/>
                <a:gd name="connsiteY52" fmla="*/ 47022 h 295997"/>
                <a:gd name="connsiteX53" fmla="*/ 118458 w 174766"/>
                <a:gd name="connsiteY53" fmla="*/ 37183 h 295997"/>
                <a:gd name="connsiteX54" fmla="*/ 108352 w 174766"/>
                <a:gd name="connsiteY54" fmla="*/ 28000 h 295997"/>
                <a:gd name="connsiteX55" fmla="*/ 96801 w 174766"/>
                <a:gd name="connsiteY55" fmla="*/ 20129 h 295997"/>
                <a:gd name="connsiteX56" fmla="*/ 85973 w 174766"/>
                <a:gd name="connsiteY56" fmla="*/ 14226 h 295997"/>
                <a:gd name="connsiteX57" fmla="*/ 72979 w 174766"/>
                <a:gd name="connsiteY57" fmla="*/ 9634 h 295997"/>
                <a:gd name="connsiteX58" fmla="*/ 60706 w 174766"/>
                <a:gd name="connsiteY58" fmla="*/ 5699 h 295997"/>
                <a:gd name="connsiteX59" fmla="*/ 46990 w 174766"/>
                <a:gd name="connsiteY59" fmla="*/ 2419 h 295997"/>
                <a:gd name="connsiteX60" fmla="*/ 33996 w 174766"/>
                <a:gd name="connsiteY60" fmla="*/ 2419 h 295997"/>
                <a:gd name="connsiteX61" fmla="*/ 22446 w 174766"/>
                <a:gd name="connsiteY61" fmla="*/ 2419 h 295997"/>
                <a:gd name="connsiteX62" fmla="*/ 11617 w 174766"/>
                <a:gd name="connsiteY62" fmla="*/ 4387 h 295997"/>
                <a:gd name="connsiteX63" fmla="*/ 789 w 174766"/>
                <a:gd name="connsiteY63" fmla="*/ 7667 h 295997"/>
                <a:gd name="connsiteX64" fmla="*/ 0 w 174766"/>
                <a:gd name="connsiteY64" fmla="*/ 7906 h 295997"/>
                <a:gd name="connsiteX65" fmla="*/ 68 w 174766"/>
                <a:gd name="connsiteY65" fmla="*/ 7875 h 295997"/>
                <a:gd name="connsiteX66" fmla="*/ 9452 w 174766"/>
                <a:gd name="connsiteY66" fmla="*/ 4594 h 295997"/>
                <a:gd name="connsiteX67" fmla="*/ 19559 w 174766"/>
                <a:gd name="connsiteY67" fmla="*/ 1969 h 295997"/>
                <a:gd name="connsiteX68" fmla="*/ 29665 w 174766"/>
                <a:gd name="connsiteY68" fmla="*/ 0 h 29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4766" h="295997">
                  <a:moveTo>
                    <a:pt x="29665" y="0"/>
                  </a:moveTo>
                  <a:lnTo>
                    <a:pt x="41937" y="0"/>
                  </a:lnTo>
                  <a:lnTo>
                    <a:pt x="55653" y="657"/>
                  </a:lnTo>
                  <a:lnTo>
                    <a:pt x="68647" y="2625"/>
                  </a:lnTo>
                  <a:lnTo>
                    <a:pt x="81641" y="6563"/>
                  </a:lnTo>
                  <a:lnTo>
                    <a:pt x="93914" y="11813"/>
                  </a:lnTo>
                  <a:lnTo>
                    <a:pt x="105464" y="17719"/>
                  </a:lnTo>
                  <a:lnTo>
                    <a:pt x="116292" y="25593"/>
                  </a:lnTo>
                  <a:lnTo>
                    <a:pt x="126399" y="34124"/>
                  </a:lnTo>
                  <a:lnTo>
                    <a:pt x="135784" y="43967"/>
                  </a:lnTo>
                  <a:lnTo>
                    <a:pt x="144447" y="55123"/>
                  </a:lnTo>
                  <a:lnTo>
                    <a:pt x="151665" y="65624"/>
                  </a:lnTo>
                  <a:lnTo>
                    <a:pt x="158163" y="78091"/>
                  </a:lnTo>
                  <a:lnTo>
                    <a:pt x="164660" y="91217"/>
                  </a:lnTo>
                  <a:lnTo>
                    <a:pt x="168991" y="105653"/>
                  </a:lnTo>
                  <a:lnTo>
                    <a:pt x="172601" y="119435"/>
                  </a:lnTo>
                  <a:lnTo>
                    <a:pt x="174766" y="135184"/>
                  </a:lnTo>
                  <a:lnTo>
                    <a:pt x="174766" y="150277"/>
                  </a:lnTo>
                  <a:lnTo>
                    <a:pt x="174766" y="165370"/>
                  </a:lnTo>
                  <a:lnTo>
                    <a:pt x="172601" y="180464"/>
                  </a:lnTo>
                  <a:lnTo>
                    <a:pt x="168991" y="194901"/>
                  </a:lnTo>
                  <a:lnTo>
                    <a:pt x="164660" y="208682"/>
                  </a:lnTo>
                  <a:lnTo>
                    <a:pt x="158163" y="221806"/>
                  </a:lnTo>
                  <a:lnTo>
                    <a:pt x="151665" y="234275"/>
                  </a:lnTo>
                  <a:lnTo>
                    <a:pt x="144447" y="246087"/>
                  </a:lnTo>
                  <a:lnTo>
                    <a:pt x="135784" y="256587"/>
                  </a:lnTo>
                  <a:lnTo>
                    <a:pt x="126399" y="266430"/>
                  </a:lnTo>
                  <a:lnTo>
                    <a:pt x="116292" y="274305"/>
                  </a:lnTo>
                  <a:lnTo>
                    <a:pt x="105464" y="282180"/>
                  </a:lnTo>
                  <a:lnTo>
                    <a:pt x="93914" y="289398"/>
                  </a:lnTo>
                  <a:lnTo>
                    <a:pt x="81641" y="293992"/>
                  </a:lnTo>
                  <a:lnTo>
                    <a:pt x="75024" y="295997"/>
                  </a:lnTo>
                  <a:lnTo>
                    <a:pt x="85973" y="291022"/>
                  </a:lnTo>
                  <a:lnTo>
                    <a:pt x="96801" y="285119"/>
                  </a:lnTo>
                  <a:lnTo>
                    <a:pt x="108352" y="277248"/>
                  </a:lnTo>
                  <a:lnTo>
                    <a:pt x="118458" y="269377"/>
                  </a:lnTo>
                  <a:lnTo>
                    <a:pt x="127843" y="259538"/>
                  </a:lnTo>
                  <a:lnTo>
                    <a:pt x="136506" y="249044"/>
                  </a:lnTo>
                  <a:lnTo>
                    <a:pt x="143725" y="237237"/>
                  </a:lnTo>
                  <a:lnTo>
                    <a:pt x="150222" y="224119"/>
                  </a:lnTo>
                  <a:lnTo>
                    <a:pt x="155997" y="211657"/>
                  </a:lnTo>
                  <a:lnTo>
                    <a:pt x="160328" y="197882"/>
                  </a:lnTo>
                  <a:lnTo>
                    <a:pt x="164660" y="182796"/>
                  </a:lnTo>
                  <a:lnTo>
                    <a:pt x="165381" y="168366"/>
                  </a:lnTo>
                  <a:lnTo>
                    <a:pt x="166825" y="152624"/>
                  </a:lnTo>
                  <a:lnTo>
                    <a:pt x="165381" y="136882"/>
                  </a:lnTo>
                  <a:lnTo>
                    <a:pt x="164660" y="122452"/>
                  </a:lnTo>
                  <a:lnTo>
                    <a:pt x="160328" y="107366"/>
                  </a:lnTo>
                  <a:lnTo>
                    <a:pt x="155997" y="93592"/>
                  </a:lnTo>
                  <a:lnTo>
                    <a:pt x="150222" y="81129"/>
                  </a:lnTo>
                  <a:lnTo>
                    <a:pt x="143725" y="68667"/>
                  </a:lnTo>
                  <a:lnTo>
                    <a:pt x="136506" y="56860"/>
                  </a:lnTo>
                  <a:lnTo>
                    <a:pt x="127843" y="47022"/>
                  </a:lnTo>
                  <a:lnTo>
                    <a:pt x="118458" y="37183"/>
                  </a:lnTo>
                  <a:lnTo>
                    <a:pt x="108352" y="28000"/>
                  </a:lnTo>
                  <a:lnTo>
                    <a:pt x="96801" y="20129"/>
                  </a:lnTo>
                  <a:lnTo>
                    <a:pt x="85973" y="14226"/>
                  </a:lnTo>
                  <a:lnTo>
                    <a:pt x="72979" y="9634"/>
                  </a:lnTo>
                  <a:lnTo>
                    <a:pt x="60706" y="5699"/>
                  </a:lnTo>
                  <a:lnTo>
                    <a:pt x="46990" y="2419"/>
                  </a:lnTo>
                  <a:lnTo>
                    <a:pt x="33996" y="2419"/>
                  </a:lnTo>
                  <a:lnTo>
                    <a:pt x="22446" y="2419"/>
                  </a:lnTo>
                  <a:lnTo>
                    <a:pt x="11617" y="4387"/>
                  </a:lnTo>
                  <a:lnTo>
                    <a:pt x="789" y="7667"/>
                  </a:lnTo>
                  <a:lnTo>
                    <a:pt x="0" y="7906"/>
                  </a:lnTo>
                  <a:lnTo>
                    <a:pt x="68" y="7875"/>
                  </a:lnTo>
                  <a:lnTo>
                    <a:pt x="9452" y="4594"/>
                  </a:lnTo>
                  <a:lnTo>
                    <a:pt x="19559" y="1969"/>
                  </a:lnTo>
                  <a:lnTo>
                    <a:pt x="29665" y="0"/>
                  </a:lnTo>
                  <a:close/>
                </a:path>
              </a:pathLst>
            </a:custGeom>
          </p:spPr>
        </p:pic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94527E1E-545F-4FA4-89BD-BF4A92A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t="59165" r="62823" b="39521"/>
            <a:stretch>
              <a:fillRect/>
            </a:stretch>
          </p:blipFill>
          <p:spPr>
            <a:xfrm>
              <a:off x="4052300" y="3823082"/>
              <a:ext cx="81405" cy="70721"/>
            </a:xfrm>
            <a:custGeom>
              <a:avLst/>
              <a:gdLst>
                <a:gd name="connsiteX0" fmla="*/ 81405 w 81405"/>
                <a:gd name="connsiteY0" fmla="*/ 0 h 70721"/>
                <a:gd name="connsiteX1" fmla="*/ 72810 w 81405"/>
                <a:gd name="connsiteY1" fmla="*/ 3907 h 70721"/>
                <a:gd name="connsiteX2" fmla="*/ 64868 w 81405"/>
                <a:gd name="connsiteY2" fmla="*/ 8500 h 70721"/>
                <a:gd name="connsiteX3" fmla="*/ 58372 w 81405"/>
                <a:gd name="connsiteY3" fmla="*/ 13750 h 70721"/>
                <a:gd name="connsiteX4" fmla="*/ 51875 w 81405"/>
                <a:gd name="connsiteY4" fmla="*/ 18344 h 70721"/>
                <a:gd name="connsiteX5" fmla="*/ 42490 w 81405"/>
                <a:gd name="connsiteY5" fmla="*/ 28187 h 70721"/>
                <a:gd name="connsiteX6" fmla="*/ 35992 w 81405"/>
                <a:gd name="connsiteY6" fmla="*/ 36061 h 70721"/>
                <a:gd name="connsiteX7" fmla="*/ 30217 w 81405"/>
                <a:gd name="connsiteY7" fmla="*/ 45249 h 70721"/>
                <a:gd name="connsiteX8" fmla="*/ 25886 w 81405"/>
                <a:gd name="connsiteY8" fmla="*/ 51155 h 70721"/>
                <a:gd name="connsiteX9" fmla="*/ 21554 w 81405"/>
                <a:gd name="connsiteY9" fmla="*/ 57061 h 70721"/>
                <a:gd name="connsiteX10" fmla="*/ 16501 w 81405"/>
                <a:gd name="connsiteY10" fmla="*/ 61654 h 70721"/>
                <a:gd name="connsiteX11" fmla="*/ 12171 w 81405"/>
                <a:gd name="connsiteY11" fmla="*/ 65592 h 70721"/>
                <a:gd name="connsiteX12" fmla="*/ 6395 w 81405"/>
                <a:gd name="connsiteY12" fmla="*/ 68217 h 70721"/>
                <a:gd name="connsiteX13" fmla="*/ 2063 w 81405"/>
                <a:gd name="connsiteY13" fmla="*/ 70185 h 70721"/>
                <a:gd name="connsiteX14" fmla="*/ 0 w 81405"/>
                <a:gd name="connsiteY14" fmla="*/ 70721 h 70721"/>
                <a:gd name="connsiteX15" fmla="*/ 4229 w 81405"/>
                <a:gd name="connsiteY15" fmla="*/ 67976 h 70721"/>
                <a:gd name="connsiteX16" fmla="*/ 8561 w 81405"/>
                <a:gd name="connsiteY16" fmla="*/ 64040 h 70721"/>
                <a:gd name="connsiteX17" fmla="*/ 12892 w 81405"/>
                <a:gd name="connsiteY17" fmla="*/ 59449 h 70721"/>
                <a:gd name="connsiteX18" fmla="*/ 17945 w 81405"/>
                <a:gd name="connsiteY18" fmla="*/ 53546 h 70721"/>
                <a:gd name="connsiteX19" fmla="*/ 21555 w 81405"/>
                <a:gd name="connsiteY19" fmla="*/ 46987 h 70721"/>
                <a:gd name="connsiteX20" fmla="*/ 26608 w 81405"/>
                <a:gd name="connsiteY20" fmla="*/ 39116 h 70721"/>
                <a:gd name="connsiteX21" fmla="*/ 34549 w 81405"/>
                <a:gd name="connsiteY21" fmla="*/ 29933 h 70721"/>
                <a:gd name="connsiteX22" fmla="*/ 43933 w 81405"/>
                <a:gd name="connsiteY22" fmla="*/ 21406 h 70721"/>
                <a:gd name="connsiteX23" fmla="*/ 49709 w 81405"/>
                <a:gd name="connsiteY23" fmla="*/ 15503 h 70721"/>
                <a:gd name="connsiteX24" fmla="*/ 56928 w 81405"/>
                <a:gd name="connsiteY24" fmla="*/ 11567 h 70721"/>
                <a:gd name="connsiteX25" fmla="*/ 64868 w 81405"/>
                <a:gd name="connsiteY25" fmla="*/ 6320 h 70721"/>
                <a:gd name="connsiteX26" fmla="*/ 73531 w 81405"/>
                <a:gd name="connsiteY26" fmla="*/ 2384 h 70721"/>
                <a:gd name="connsiteX27" fmla="*/ 81405 w 81405"/>
                <a:gd name="connsiteY27" fmla="*/ 0 h 7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405" h="70721">
                  <a:moveTo>
                    <a:pt x="81405" y="0"/>
                  </a:moveTo>
                  <a:lnTo>
                    <a:pt x="72810" y="3907"/>
                  </a:lnTo>
                  <a:lnTo>
                    <a:pt x="64868" y="8500"/>
                  </a:lnTo>
                  <a:lnTo>
                    <a:pt x="58372" y="13750"/>
                  </a:lnTo>
                  <a:lnTo>
                    <a:pt x="51875" y="18344"/>
                  </a:lnTo>
                  <a:lnTo>
                    <a:pt x="42490" y="28187"/>
                  </a:lnTo>
                  <a:lnTo>
                    <a:pt x="35992" y="36061"/>
                  </a:lnTo>
                  <a:lnTo>
                    <a:pt x="30217" y="45249"/>
                  </a:lnTo>
                  <a:lnTo>
                    <a:pt x="25886" y="51155"/>
                  </a:lnTo>
                  <a:lnTo>
                    <a:pt x="21554" y="57061"/>
                  </a:lnTo>
                  <a:lnTo>
                    <a:pt x="16501" y="61654"/>
                  </a:lnTo>
                  <a:lnTo>
                    <a:pt x="12171" y="65592"/>
                  </a:lnTo>
                  <a:lnTo>
                    <a:pt x="6395" y="68217"/>
                  </a:lnTo>
                  <a:lnTo>
                    <a:pt x="2063" y="70185"/>
                  </a:lnTo>
                  <a:lnTo>
                    <a:pt x="0" y="70721"/>
                  </a:lnTo>
                  <a:lnTo>
                    <a:pt x="4229" y="67976"/>
                  </a:lnTo>
                  <a:lnTo>
                    <a:pt x="8561" y="64040"/>
                  </a:lnTo>
                  <a:lnTo>
                    <a:pt x="12892" y="59449"/>
                  </a:lnTo>
                  <a:lnTo>
                    <a:pt x="17945" y="53546"/>
                  </a:lnTo>
                  <a:lnTo>
                    <a:pt x="21555" y="46987"/>
                  </a:lnTo>
                  <a:lnTo>
                    <a:pt x="26608" y="39116"/>
                  </a:lnTo>
                  <a:lnTo>
                    <a:pt x="34549" y="29933"/>
                  </a:lnTo>
                  <a:lnTo>
                    <a:pt x="43933" y="21406"/>
                  </a:lnTo>
                  <a:lnTo>
                    <a:pt x="49709" y="15503"/>
                  </a:lnTo>
                  <a:lnTo>
                    <a:pt x="56928" y="11567"/>
                  </a:lnTo>
                  <a:lnTo>
                    <a:pt x="64868" y="6320"/>
                  </a:lnTo>
                  <a:lnTo>
                    <a:pt x="73531" y="2384"/>
                  </a:lnTo>
                  <a:lnTo>
                    <a:pt x="81405" y="0"/>
                  </a:lnTo>
                  <a:close/>
                </a:path>
              </a:pathLst>
            </a:custGeom>
          </p:spPr>
        </p:pic>
        <p:pic>
          <p:nvPicPr>
            <p:cNvPr id="68" name="صورة 67">
              <a:extLst>
                <a:ext uri="{FF2B5EF4-FFF2-40B4-BE49-F238E27FC236}">
                  <a16:creationId xmlns:a16="http://schemas.microsoft.com/office/drawing/2014/main" id="{909CE6EA-387E-461C-A1BE-FEA8937F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59676" r="33631" b="38778"/>
            <a:stretch>
              <a:fillRect/>
            </a:stretch>
          </p:blipFill>
          <p:spPr>
            <a:xfrm>
              <a:off x="5204568" y="3850612"/>
              <a:ext cx="235589" cy="83223"/>
            </a:xfrm>
            <a:custGeom>
              <a:avLst/>
              <a:gdLst>
                <a:gd name="connsiteX0" fmla="*/ 93623 w 235589"/>
                <a:gd name="connsiteY0" fmla="*/ 0 h 83223"/>
                <a:gd name="connsiteX1" fmla="*/ 105173 w 235589"/>
                <a:gd name="connsiteY1" fmla="*/ 0 h 83223"/>
                <a:gd name="connsiteX2" fmla="*/ 116002 w 235589"/>
                <a:gd name="connsiteY2" fmla="*/ 1970 h 83223"/>
                <a:gd name="connsiteX3" fmla="*/ 125386 w 235589"/>
                <a:gd name="connsiteY3" fmla="*/ 4595 h 83223"/>
                <a:gd name="connsiteX4" fmla="*/ 135493 w 235589"/>
                <a:gd name="connsiteY4" fmla="*/ 7876 h 83223"/>
                <a:gd name="connsiteX5" fmla="*/ 144156 w 235589"/>
                <a:gd name="connsiteY5" fmla="*/ 11813 h 83223"/>
                <a:gd name="connsiteX6" fmla="*/ 151374 w 235589"/>
                <a:gd name="connsiteY6" fmla="*/ 16406 h 83223"/>
                <a:gd name="connsiteX7" fmla="*/ 157872 w 235589"/>
                <a:gd name="connsiteY7" fmla="*/ 21657 h 83223"/>
                <a:gd name="connsiteX8" fmla="*/ 164369 w 235589"/>
                <a:gd name="connsiteY8" fmla="*/ 26250 h 83223"/>
                <a:gd name="connsiteX9" fmla="*/ 174475 w 235589"/>
                <a:gd name="connsiteY9" fmla="*/ 36094 h 83223"/>
                <a:gd name="connsiteX10" fmla="*/ 180972 w 235589"/>
                <a:gd name="connsiteY10" fmla="*/ 43968 h 83223"/>
                <a:gd name="connsiteX11" fmla="*/ 186025 w 235589"/>
                <a:gd name="connsiteY11" fmla="*/ 52499 h 83223"/>
                <a:gd name="connsiteX12" fmla="*/ 190357 w 235589"/>
                <a:gd name="connsiteY12" fmla="*/ 59718 h 83223"/>
                <a:gd name="connsiteX13" fmla="*/ 194688 w 235589"/>
                <a:gd name="connsiteY13" fmla="*/ 64312 h 83223"/>
                <a:gd name="connsiteX14" fmla="*/ 199020 w 235589"/>
                <a:gd name="connsiteY14" fmla="*/ 69561 h 83223"/>
                <a:gd name="connsiteX15" fmla="*/ 204795 w 235589"/>
                <a:gd name="connsiteY15" fmla="*/ 73498 h 83223"/>
                <a:gd name="connsiteX16" fmla="*/ 209126 w 235589"/>
                <a:gd name="connsiteY16" fmla="*/ 76123 h 83223"/>
                <a:gd name="connsiteX17" fmla="*/ 214180 w 235589"/>
                <a:gd name="connsiteY17" fmla="*/ 78092 h 83223"/>
                <a:gd name="connsiteX18" fmla="*/ 218511 w 235589"/>
                <a:gd name="connsiteY18" fmla="*/ 79404 h 83223"/>
                <a:gd name="connsiteX19" fmla="*/ 223564 w 235589"/>
                <a:gd name="connsiteY19" fmla="*/ 79404 h 83223"/>
                <a:gd name="connsiteX20" fmla="*/ 227896 w 235589"/>
                <a:gd name="connsiteY20" fmla="*/ 78092 h 83223"/>
                <a:gd name="connsiteX21" fmla="*/ 232227 w 235589"/>
                <a:gd name="connsiteY21" fmla="*/ 76123 h 83223"/>
                <a:gd name="connsiteX22" fmla="*/ 235589 w 235589"/>
                <a:gd name="connsiteY22" fmla="*/ 73678 h 83223"/>
                <a:gd name="connsiteX23" fmla="*/ 232251 w 235589"/>
                <a:gd name="connsiteY23" fmla="*/ 77317 h 83223"/>
                <a:gd name="connsiteX24" fmla="*/ 227918 w 235589"/>
                <a:gd name="connsiteY24" fmla="*/ 79942 h 83223"/>
                <a:gd name="connsiteX25" fmla="*/ 225029 w 235589"/>
                <a:gd name="connsiteY25" fmla="*/ 81911 h 83223"/>
                <a:gd name="connsiteX26" fmla="*/ 220696 w 235589"/>
                <a:gd name="connsiteY26" fmla="*/ 83223 h 83223"/>
                <a:gd name="connsiteX27" fmla="*/ 214918 w 235589"/>
                <a:gd name="connsiteY27" fmla="*/ 83223 h 83223"/>
                <a:gd name="connsiteX28" fmla="*/ 210585 w 235589"/>
                <a:gd name="connsiteY28" fmla="*/ 81911 h 83223"/>
                <a:gd name="connsiteX29" fmla="*/ 205530 w 235589"/>
                <a:gd name="connsiteY29" fmla="*/ 79942 h 83223"/>
                <a:gd name="connsiteX30" fmla="*/ 201197 w 235589"/>
                <a:gd name="connsiteY30" fmla="*/ 77317 h 83223"/>
                <a:gd name="connsiteX31" fmla="*/ 196141 w 235589"/>
                <a:gd name="connsiteY31" fmla="*/ 73380 h 83223"/>
                <a:gd name="connsiteX32" fmla="*/ 191808 w 235589"/>
                <a:gd name="connsiteY32" fmla="*/ 68131 h 83223"/>
                <a:gd name="connsiteX33" fmla="*/ 187475 w 235589"/>
                <a:gd name="connsiteY33" fmla="*/ 62225 h 83223"/>
                <a:gd name="connsiteX34" fmla="*/ 183864 w 235589"/>
                <a:gd name="connsiteY34" fmla="*/ 55663 h 83223"/>
                <a:gd name="connsiteX35" fmla="*/ 178808 w 235589"/>
                <a:gd name="connsiteY35" fmla="*/ 47789 h 83223"/>
                <a:gd name="connsiteX36" fmla="*/ 170864 w 235589"/>
                <a:gd name="connsiteY36" fmla="*/ 38602 h 83223"/>
                <a:gd name="connsiteX37" fmla="*/ 161476 w 235589"/>
                <a:gd name="connsiteY37" fmla="*/ 29415 h 83223"/>
                <a:gd name="connsiteX38" fmla="*/ 154976 w 235589"/>
                <a:gd name="connsiteY38" fmla="*/ 24166 h 83223"/>
                <a:gd name="connsiteX39" fmla="*/ 148476 w 235589"/>
                <a:gd name="connsiteY39" fmla="*/ 20228 h 83223"/>
                <a:gd name="connsiteX40" fmla="*/ 140532 w 235589"/>
                <a:gd name="connsiteY40" fmla="*/ 15635 h 83223"/>
                <a:gd name="connsiteX41" fmla="*/ 131865 w 235589"/>
                <a:gd name="connsiteY41" fmla="*/ 11698 h 83223"/>
                <a:gd name="connsiteX42" fmla="*/ 123199 w 235589"/>
                <a:gd name="connsiteY42" fmla="*/ 8417 h 83223"/>
                <a:gd name="connsiteX43" fmla="*/ 112366 w 235589"/>
                <a:gd name="connsiteY43" fmla="*/ 5792 h 83223"/>
                <a:gd name="connsiteX44" fmla="*/ 101533 w 235589"/>
                <a:gd name="connsiteY44" fmla="*/ 3824 h 83223"/>
                <a:gd name="connsiteX45" fmla="*/ 89978 w 235589"/>
                <a:gd name="connsiteY45" fmla="*/ 3824 h 83223"/>
                <a:gd name="connsiteX46" fmla="*/ 76256 w 235589"/>
                <a:gd name="connsiteY46" fmla="*/ 3824 h 83223"/>
                <a:gd name="connsiteX47" fmla="*/ 63256 w 235589"/>
                <a:gd name="connsiteY47" fmla="*/ 6448 h 83223"/>
                <a:gd name="connsiteX48" fmla="*/ 50257 w 235589"/>
                <a:gd name="connsiteY48" fmla="*/ 10386 h 83223"/>
                <a:gd name="connsiteX49" fmla="*/ 37979 w 235589"/>
                <a:gd name="connsiteY49" fmla="*/ 15635 h 83223"/>
                <a:gd name="connsiteX50" fmla="*/ 26424 w 235589"/>
                <a:gd name="connsiteY50" fmla="*/ 21541 h 83223"/>
                <a:gd name="connsiteX51" fmla="*/ 15591 w 235589"/>
                <a:gd name="connsiteY51" fmla="*/ 29415 h 83223"/>
                <a:gd name="connsiteX52" fmla="*/ 5480 w 235589"/>
                <a:gd name="connsiteY52" fmla="*/ 37946 h 83223"/>
                <a:gd name="connsiteX53" fmla="*/ 0 w 235589"/>
                <a:gd name="connsiteY53" fmla="*/ 43692 h 83223"/>
                <a:gd name="connsiteX54" fmla="*/ 7717 w 235589"/>
                <a:gd name="connsiteY54" fmla="*/ 34124 h 83223"/>
                <a:gd name="connsiteX55" fmla="*/ 18545 w 235589"/>
                <a:gd name="connsiteY55" fmla="*/ 25593 h 83223"/>
                <a:gd name="connsiteX56" fmla="*/ 29374 w 235589"/>
                <a:gd name="connsiteY56" fmla="*/ 17719 h 83223"/>
                <a:gd name="connsiteX57" fmla="*/ 41646 w 235589"/>
                <a:gd name="connsiteY57" fmla="*/ 11813 h 83223"/>
                <a:gd name="connsiteX58" fmla="*/ 53196 w 235589"/>
                <a:gd name="connsiteY58" fmla="*/ 6563 h 83223"/>
                <a:gd name="connsiteX59" fmla="*/ 66191 w 235589"/>
                <a:gd name="connsiteY59" fmla="*/ 2625 h 83223"/>
                <a:gd name="connsiteX60" fmla="*/ 79185 w 235589"/>
                <a:gd name="connsiteY60" fmla="*/ 657 h 83223"/>
                <a:gd name="connsiteX61" fmla="*/ 93623 w 235589"/>
                <a:gd name="connsiteY61" fmla="*/ 0 h 8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5589" h="83223">
                  <a:moveTo>
                    <a:pt x="93623" y="0"/>
                  </a:moveTo>
                  <a:lnTo>
                    <a:pt x="105173" y="0"/>
                  </a:lnTo>
                  <a:lnTo>
                    <a:pt x="116002" y="1970"/>
                  </a:lnTo>
                  <a:lnTo>
                    <a:pt x="125386" y="4595"/>
                  </a:lnTo>
                  <a:lnTo>
                    <a:pt x="135493" y="7876"/>
                  </a:lnTo>
                  <a:lnTo>
                    <a:pt x="144156" y="11813"/>
                  </a:lnTo>
                  <a:lnTo>
                    <a:pt x="151374" y="16406"/>
                  </a:lnTo>
                  <a:lnTo>
                    <a:pt x="157872" y="21657"/>
                  </a:lnTo>
                  <a:lnTo>
                    <a:pt x="164369" y="26250"/>
                  </a:lnTo>
                  <a:lnTo>
                    <a:pt x="174475" y="36094"/>
                  </a:lnTo>
                  <a:lnTo>
                    <a:pt x="180972" y="43968"/>
                  </a:lnTo>
                  <a:lnTo>
                    <a:pt x="186025" y="52499"/>
                  </a:lnTo>
                  <a:lnTo>
                    <a:pt x="190357" y="59718"/>
                  </a:lnTo>
                  <a:lnTo>
                    <a:pt x="194688" y="64312"/>
                  </a:lnTo>
                  <a:lnTo>
                    <a:pt x="199020" y="69561"/>
                  </a:lnTo>
                  <a:lnTo>
                    <a:pt x="204795" y="73498"/>
                  </a:lnTo>
                  <a:lnTo>
                    <a:pt x="209126" y="76123"/>
                  </a:lnTo>
                  <a:lnTo>
                    <a:pt x="214180" y="78092"/>
                  </a:lnTo>
                  <a:lnTo>
                    <a:pt x="218511" y="79404"/>
                  </a:lnTo>
                  <a:lnTo>
                    <a:pt x="223564" y="79404"/>
                  </a:lnTo>
                  <a:lnTo>
                    <a:pt x="227896" y="78092"/>
                  </a:lnTo>
                  <a:lnTo>
                    <a:pt x="232227" y="76123"/>
                  </a:lnTo>
                  <a:lnTo>
                    <a:pt x="235589" y="73678"/>
                  </a:lnTo>
                  <a:lnTo>
                    <a:pt x="232251" y="77317"/>
                  </a:lnTo>
                  <a:lnTo>
                    <a:pt x="227918" y="79942"/>
                  </a:lnTo>
                  <a:lnTo>
                    <a:pt x="225029" y="81911"/>
                  </a:lnTo>
                  <a:lnTo>
                    <a:pt x="220696" y="83223"/>
                  </a:lnTo>
                  <a:lnTo>
                    <a:pt x="214918" y="83223"/>
                  </a:lnTo>
                  <a:lnTo>
                    <a:pt x="210585" y="81911"/>
                  </a:lnTo>
                  <a:lnTo>
                    <a:pt x="205530" y="79942"/>
                  </a:lnTo>
                  <a:lnTo>
                    <a:pt x="201197" y="77317"/>
                  </a:lnTo>
                  <a:lnTo>
                    <a:pt x="196141" y="73380"/>
                  </a:lnTo>
                  <a:lnTo>
                    <a:pt x="191808" y="68131"/>
                  </a:lnTo>
                  <a:lnTo>
                    <a:pt x="187475" y="62225"/>
                  </a:lnTo>
                  <a:lnTo>
                    <a:pt x="183864" y="55663"/>
                  </a:lnTo>
                  <a:lnTo>
                    <a:pt x="178808" y="47789"/>
                  </a:lnTo>
                  <a:lnTo>
                    <a:pt x="170864" y="38602"/>
                  </a:lnTo>
                  <a:lnTo>
                    <a:pt x="161476" y="29415"/>
                  </a:lnTo>
                  <a:lnTo>
                    <a:pt x="154976" y="24166"/>
                  </a:lnTo>
                  <a:lnTo>
                    <a:pt x="148476" y="20228"/>
                  </a:lnTo>
                  <a:lnTo>
                    <a:pt x="140532" y="15635"/>
                  </a:lnTo>
                  <a:lnTo>
                    <a:pt x="131865" y="11698"/>
                  </a:lnTo>
                  <a:lnTo>
                    <a:pt x="123199" y="8417"/>
                  </a:lnTo>
                  <a:lnTo>
                    <a:pt x="112366" y="5792"/>
                  </a:lnTo>
                  <a:lnTo>
                    <a:pt x="101533" y="3824"/>
                  </a:lnTo>
                  <a:lnTo>
                    <a:pt x="89978" y="3824"/>
                  </a:lnTo>
                  <a:lnTo>
                    <a:pt x="76256" y="3824"/>
                  </a:lnTo>
                  <a:lnTo>
                    <a:pt x="63256" y="6448"/>
                  </a:lnTo>
                  <a:lnTo>
                    <a:pt x="50257" y="10386"/>
                  </a:lnTo>
                  <a:lnTo>
                    <a:pt x="37979" y="15635"/>
                  </a:lnTo>
                  <a:lnTo>
                    <a:pt x="26424" y="21541"/>
                  </a:lnTo>
                  <a:lnTo>
                    <a:pt x="15591" y="29415"/>
                  </a:lnTo>
                  <a:lnTo>
                    <a:pt x="5480" y="37946"/>
                  </a:lnTo>
                  <a:lnTo>
                    <a:pt x="0" y="43692"/>
                  </a:lnTo>
                  <a:lnTo>
                    <a:pt x="7717" y="34124"/>
                  </a:lnTo>
                  <a:lnTo>
                    <a:pt x="18545" y="25593"/>
                  </a:lnTo>
                  <a:lnTo>
                    <a:pt x="29374" y="17719"/>
                  </a:lnTo>
                  <a:lnTo>
                    <a:pt x="41646" y="11813"/>
                  </a:lnTo>
                  <a:lnTo>
                    <a:pt x="53196" y="6563"/>
                  </a:lnTo>
                  <a:lnTo>
                    <a:pt x="66191" y="2625"/>
                  </a:lnTo>
                  <a:lnTo>
                    <a:pt x="79185" y="657"/>
                  </a:lnTo>
                  <a:lnTo>
                    <a:pt x="93623" y="0"/>
                  </a:lnTo>
                  <a:close/>
                </a:path>
              </a:pathLst>
            </a:custGeom>
          </p:spPr>
        </p:pic>
        <p:pic>
          <p:nvPicPr>
            <p:cNvPr id="69" name="صورة 68">
              <a:extLst>
                <a:ext uri="{FF2B5EF4-FFF2-40B4-BE49-F238E27FC236}">
                  <a16:creationId xmlns:a16="http://schemas.microsoft.com/office/drawing/2014/main" id="{2F5BA33F-64B8-41DD-872C-5B37827C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46" t="60488" r="35012" b="34658"/>
            <a:stretch>
              <a:fillRect/>
            </a:stretch>
          </p:blipFill>
          <p:spPr>
            <a:xfrm>
              <a:off x="5161661" y="3894304"/>
              <a:ext cx="216677" cy="261324"/>
            </a:xfrm>
            <a:custGeom>
              <a:avLst/>
              <a:gdLst>
                <a:gd name="connsiteX0" fmla="*/ 42907 w 216677"/>
                <a:gd name="connsiteY0" fmla="*/ 0 h 261324"/>
                <a:gd name="connsiteX1" fmla="*/ 42684 w 216677"/>
                <a:gd name="connsiteY1" fmla="*/ 276 h 261324"/>
                <a:gd name="connsiteX2" fmla="*/ 34021 w 216677"/>
                <a:gd name="connsiteY2" fmla="*/ 10776 h 261324"/>
                <a:gd name="connsiteX3" fmla="*/ 26080 w 216677"/>
                <a:gd name="connsiteY3" fmla="*/ 21932 h 261324"/>
                <a:gd name="connsiteX4" fmla="*/ 18861 w 216677"/>
                <a:gd name="connsiteY4" fmla="*/ 34400 h 261324"/>
                <a:gd name="connsiteX5" fmla="*/ 13086 w 216677"/>
                <a:gd name="connsiteY5" fmla="*/ 48181 h 261324"/>
                <a:gd name="connsiteX6" fmla="*/ 8755 w 216677"/>
                <a:gd name="connsiteY6" fmla="*/ 61962 h 261324"/>
                <a:gd name="connsiteX7" fmla="*/ 5867 w 216677"/>
                <a:gd name="connsiteY7" fmla="*/ 75743 h 261324"/>
                <a:gd name="connsiteX8" fmla="*/ 3701 w 216677"/>
                <a:gd name="connsiteY8" fmla="*/ 91492 h 261324"/>
                <a:gd name="connsiteX9" fmla="*/ 2257 w 216677"/>
                <a:gd name="connsiteY9" fmla="*/ 105929 h 261324"/>
                <a:gd name="connsiteX10" fmla="*/ 3701 w 216677"/>
                <a:gd name="connsiteY10" fmla="*/ 121679 h 261324"/>
                <a:gd name="connsiteX11" fmla="*/ 5867 w 216677"/>
                <a:gd name="connsiteY11" fmla="*/ 136772 h 261324"/>
                <a:gd name="connsiteX12" fmla="*/ 8755 w 216677"/>
                <a:gd name="connsiteY12" fmla="*/ 151209 h 261324"/>
                <a:gd name="connsiteX13" fmla="*/ 13086 w 216677"/>
                <a:gd name="connsiteY13" fmla="*/ 164990 h 261324"/>
                <a:gd name="connsiteX14" fmla="*/ 18861 w 216677"/>
                <a:gd name="connsiteY14" fmla="*/ 177459 h 261324"/>
                <a:gd name="connsiteX15" fmla="*/ 26080 w 216677"/>
                <a:gd name="connsiteY15" fmla="*/ 190583 h 261324"/>
                <a:gd name="connsiteX16" fmla="*/ 34021 w 216677"/>
                <a:gd name="connsiteY16" fmla="*/ 202395 h 261324"/>
                <a:gd name="connsiteX17" fmla="*/ 42684 w 216677"/>
                <a:gd name="connsiteY17" fmla="*/ 212895 h 261324"/>
                <a:gd name="connsiteX18" fmla="*/ 50624 w 216677"/>
                <a:gd name="connsiteY18" fmla="*/ 222739 h 261324"/>
                <a:gd name="connsiteX19" fmla="*/ 61452 w 216677"/>
                <a:gd name="connsiteY19" fmla="*/ 231926 h 261324"/>
                <a:gd name="connsiteX20" fmla="*/ 72281 w 216677"/>
                <a:gd name="connsiteY20" fmla="*/ 238488 h 261324"/>
                <a:gd name="connsiteX21" fmla="*/ 84553 w 216677"/>
                <a:gd name="connsiteY21" fmla="*/ 245707 h 261324"/>
                <a:gd name="connsiteX22" fmla="*/ 96103 w 216677"/>
                <a:gd name="connsiteY22" fmla="*/ 250300 h 261324"/>
                <a:gd name="connsiteX23" fmla="*/ 109098 w 216677"/>
                <a:gd name="connsiteY23" fmla="*/ 254238 h 261324"/>
                <a:gd name="connsiteX24" fmla="*/ 122092 w 216677"/>
                <a:gd name="connsiteY24" fmla="*/ 256206 h 261324"/>
                <a:gd name="connsiteX25" fmla="*/ 136530 w 216677"/>
                <a:gd name="connsiteY25" fmla="*/ 257519 h 261324"/>
                <a:gd name="connsiteX26" fmla="*/ 148080 w 216677"/>
                <a:gd name="connsiteY26" fmla="*/ 256206 h 261324"/>
                <a:gd name="connsiteX27" fmla="*/ 158909 w 216677"/>
                <a:gd name="connsiteY27" fmla="*/ 254238 h 261324"/>
                <a:gd name="connsiteX28" fmla="*/ 168293 w 216677"/>
                <a:gd name="connsiteY28" fmla="*/ 252269 h 261324"/>
                <a:gd name="connsiteX29" fmla="*/ 178400 w 216677"/>
                <a:gd name="connsiteY29" fmla="*/ 248332 h 261324"/>
                <a:gd name="connsiteX30" fmla="*/ 187063 w 216677"/>
                <a:gd name="connsiteY30" fmla="*/ 244394 h 261324"/>
                <a:gd name="connsiteX31" fmla="*/ 194281 w 216677"/>
                <a:gd name="connsiteY31" fmla="*/ 240457 h 261324"/>
                <a:gd name="connsiteX32" fmla="*/ 200779 w 216677"/>
                <a:gd name="connsiteY32" fmla="*/ 235863 h 261324"/>
                <a:gd name="connsiteX33" fmla="*/ 207276 w 216677"/>
                <a:gd name="connsiteY33" fmla="*/ 230613 h 261324"/>
                <a:gd name="connsiteX34" fmla="*/ 216677 w 216677"/>
                <a:gd name="connsiteY34" fmla="*/ 221457 h 261324"/>
                <a:gd name="connsiteX35" fmla="*/ 213771 w 216677"/>
                <a:gd name="connsiteY35" fmla="*/ 224577 h 261324"/>
                <a:gd name="connsiteX36" fmla="*/ 204383 w 216677"/>
                <a:gd name="connsiteY36" fmla="*/ 234420 h 261324"/>
                <a:gd name="connsiteX37" fmla="*/ 197883 w 216677"/>
                <a:gd name="connsiteY37" fmla="*/ 239670 h 261324"/>
                <a:gd name="connsiteX38" fmla="*/ 191383 w 216677"/>
                <a:gd name="connsiteY38" fmla="*/ 244263 h 261324"/>
                <a:gd name="connsiteX39" fmla="*/ 183439 w 216677"/>
                <a:gd name="connsiteY39" fmla="*/ 248200 h 261324"/>
                <a:gd name="connsiteX40" fmla="*/ 174772 w 216677"/>
                <a:gd name="connsiteY40" fmla="*/ 252137 h 261324"/>
                <a:gd name="connsiteX41" fmla="*/ 166106 w 216677"/>
                <a:gd name="connsiteY41" fmla="*/ 256074 h 261324"/>
                <a:gd name="connsiteX42" fmla="*/ 155273 w 216677"/>
                <a:gd name="connsiteY42" fmla="*/ 258043 h 261324"/>
                <a:gd name="connsiteX43" fmla="*/ 144440 w 216677"/>
                <a:gd name="connsiteY43" fmla="*/ 260012 h 261324"/>
                <a:gd name="connsiteX44" fmla="*/ 132885 w 216677"/>
                <a:gd name="connsiteY44" fmla="*/ 261324 h 261324"/>
                <a:gd name="connsiteX45" fmla="*/ 119163 w 216677"/>
                <a:gd name="connsiteY45" fmla="*/ 260012 h 261324"/>
                <a:gd name="connsiteX46" fmla="*/ 106163 w 216677"/>
                <a:gd name="connsiteY46" fmla="*/ 257387 h 261324"/>
                <a:gd name="connsiteX47" fmla="*/ 93164 w 216677"/>
                <a:gd name="connsiteY47" fmla="*/ 254106 h 261324"/>
                <a:gd name="connsiteX48" fmla="*/ 80886 w 216677"/>
                <a:gd name="connsiteY48" fmla="*/ 248200 h 261324"/>
                <a:gd name="connsiteX49" fmla="*/ 69331 w 216677"/>
                <a:gd name="connsiteY49" fmla="*/ 242294 h 261324"/>
                <a:gd name="connsiteX50" fmla="*/ 58498 w 216677"/>
                <a:gd name="connsiteY50" fmla="*/ 234420 h 261324"/>
                <a:gd name="connsiteX51" fmla="*/ 48387 w 216677"/>
                <a:gd name="connsiteY51" fmla="*/ 225890 h 261324"/>
                <a:gd name="connsiteX52" fmla="*/ 38999 w 216677"/>
                <a:gd name="connsiteY52" fmla="*/ 216703 h 261324"/>
                <a:gd name="connsiteX53" fmla="*/ 30332 w 216677"/>
                <a:gd name="connsiteY53" fmla="*/ 206204 h 261324"/>
                <a:gd name="connsiteX54" fmla="*/ 23110 w 216677"/>
                <a:gd name="connsiteY54" fmla="*/ 194392 h 261324"/>
                <a:gd name="connsiteX55" fmla="*/ 16610 w 216677"/>
                <a:gd name="connsiteY55" fmla="*/ 181268 h 261324"/>
                <a:gd name="connsiteX56" fmla="*/ 10110 w 216677"/>
                <a:gd name="connsiteY56" fmla="*/ 168801 h 261324"/>
                <a:gd name="connsiteX57" fmla="*/ 5777 w 216677"/>
                <a:gd name="connsiteY57" fmla="*/ 155021 h 261324"/>
                <a:gd name="connsiteX58" fmla="*/ 2166 w 216677"/>
                <a:gd name="connsiteY58" fmla="*/ 140585 h 261324"/>
                <a:gd name="connsiteX59" fmla="*/ 0 w 216677"/>
                <a:gd name="connsiteY59" fmla="*/ 125492 h 261324"/>
                <a:gd name="connsiteX60" fmla="*/ 0 w 216677"/>
                <a:gd name="connsiteY60" fmla="*/ 109744 h 261324"/>
                <a:gd name="connsiteX61" fmla="*/ 0 w 216677"/>
                <a:gd name="connsiteY61" fmla="*/ 93995 h 261324"/>
                <a:gd name="connsiteX62" fmla="*/ 2166 w 216677"/>
                <a:gd name="connsiteY62" fmla="*/ 79559 h 261324"/>
                <a:gd name="connsiteX63" fmla="*/ 5777 w 216677"/>
                <a:gd name="connsiteY63" fmla="*/ 65122 h 261324"/>
                <a:gd name="connsiteX64" fmla="*/ 10110 w 216677"/>
                <a:gd name="connsiteY64" fmla="*/ 51342 h 261324"/>
                <a:gd name="connsiteX65" fmla="*/ 16610 w 216677"/>
                <a:gd name="connsiteY65" fmla="*/ 38219 h 261324"/>
                <a:gd name="connsiteX66" fmla="*/ 23110 w 216677"/>
                <a:gd name="connsiteY66" fmla="*/ 25751 h 261324"/>
                <a:gd name="connsiteX67" fmla="*/ 30332 w 216677"/>
                <a:gd name="connsiteY67" fmla="*/ 13939 h 261324"/>
                <a:gd name="connsiteX68" fmla="*/ 38999 w 216677"/>
                <a:gd name="connsiteY68" fmla="*/ 4097 h 261324"/>
                <a:gd name="connsiteX69" fmla="*/ 42907 w 216677"/>
                <a:gd name="connsiteY69" fmla="*/ 0 h 26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16677" h="261324">
                  <a:moveTo>
                    <a:pt x="42907" y="0"/>
                  </a:moveTo>
                  <a:lnTo>
                    <a:pt x="42684" y="276"/>
                  </a:lnTo>
                  <a:lnTo>
                    <a:pt x="34021" y="10776"/>
                  </a:lnTo>
                  <a:lnTo>
                    <a:pt x="26080" y="21932"/>
                  </a:lnTo>
                  <a:lnTo>
                    <a:pt x="18861" y="34400"/>
                  </a:lnTo>
                  <a:lnTo>
                    <a:pt x="13086" y="48181"/>
                  </a:lnTo>
                  <a:lnTo>
                    <a:pt x="8755" y="61962"/>
                  </a:lnTo>
                  <a:lnTo>
                    <a:pt x="5867" y="75743"/>
                  </a:lnTo>
                  <a:lnTo>
                    <a:pt x="3701" y="91492"/>
                  </a:lnTo>
                  <a:lnTo>
                    <a:pt x="2257" y="105929"/>
                  </a:lnTo>
                  <a:lnTo>
                    <a:pt x="3701" y="121679"/>
                  </a:lnTo>
                  <a:lnTo>
                    <a:pt x="5867" y="136772"/>
                  </a:lnTo>
                  <a:lnTo>
                    <a:pt x="8755" y="151209"/>
                  </a:lnTo>
                  <a:lnTo>
                    <a:pt x="13086" y="164990"/>
                  </a:lnTo>
                  <a:lnTo>
                    <a:pt x="18861" y="177459"/>
                  </a:lnTo>
                  <a:lnTo>
                    <a:pt x="26080" y="190583"/>
                  </a:lnTo>
                  <a:lnTo>
                    <a:pt x="34021" y="202395"/>
                  </a:lnTo>
                  <a:lnTo>
                    <a:pt x="42684" y="212895"/>
                  </a:lnTo>
                  <a:lnTo>
                    <a:pt x="50624" y="222739"/>
                  </a:lnTo>
                  <a:lnTo>
                    <a:pt x="61452" y="231926"/>
                  </a:lnTo>
                  <a:lnTo>
                    <a:pt x="72281" y="238488"/>
                  </a:lnTo>
                  <a:lnTo>
                    <a:pt x="84553" y="245707"/>
                  </a:lnTo>
                  <a:lnTo>
                    <a:pt x="96103" y="250300"/>
                  </a:lnTo>
                  <a:lnTo>
                    <a:pt x="109098" y="254238"/>
                  </a:lnTo>
                  <a:lnTo>
                    <a:pt x="122092" y="256206"/>
                  </a:lnTo>
                  <a:lnTo>
                    <a:pt x="136530" y="257519"/>
                  </a:lnTo>
                  <a:lnTo>
                    <a:pt x="148080" y="256206"/>
                  </a:lnTo>
                  <a:lnTo>
                    <a:pt x="158909" y="254238"/>
                  </a:lnTo>
                  <a:lnTo>
                    <a:pt x="168293" y="252269"/>
                  </a:lnTo>
                  <a:lnTo>
                    <a:pt x="178400" y="248332"/>
                  </a:lnTo>
                  <a:lnTo>
                    <a:pt x="187063" y="244394"/>
                  </a:lnTo>
                  <a:lnTo>
                    <a:pt x="194281" y="240457"/>
                  </a:lnTo>
                  <a:lnTo>
                    <a:pt x="200779" y="235863"/>
                  </a:lnTo>
                  <a:lnTo>
                    <a:pt x="207276" y="230613"/>
                  </a:lnTo>
                  <a:lnTo>
                    <a:pt x="216677" y="221457"/>
                  </a:lnTo>
                  <a:lnTo>
                    <a:pt x="213771" y="224577"/>
                  </a:lnTo>
                  <a:lnTo>
                    <a:pt x="204383" y="234420"/>
                  </a:lnTo>
                  <a:lnTo>
                    <a:pt x="197883" y="239670"/>
                  </a:lnTo>
                  <a:lnTo>
                    <a:pt x="191383" y="244263"/>
                  </a:lnTo>
                  <a:lnTo>
                    <a:pt x="183439" y="248200"/>
                  </a:lnTo>
                  <a:lnTo>
                    <a:pt x="174772" y="252137"/>
                  </a:lnTo>
                  <a:lnTo>
                    <a:pt x="166106" y="256074"/>
                  </a:lnTo>
                  <a:lnTo>
                    <a:pt x="155273" y="258043"/>
                  </a:lnTo>
                  <a:lnTo>
                    <a:pt x="144440" y="260012"/>
                  </a:lnTo>
                  <a:lnTo>
                    <a:pt x="132885" y="261324"/>
                  </a:lnTo>
                  <a:lnTo>
                    <a:pt x="119163" y="260012"/>
                  </a:lnTo>
                  <a:lnTo>
                    <a:pt x="106163" y="257387"/>
                  </a:lnTo>
                  <a:lnTo>
                    <a:pt x="93164" y="254106"/>
                  </a:lnTo>
                  <a:lnTo>
                    <a:pt x="80886" y="248200"/>
                  </a:lnTo>
                  <a:lnTo>
                    <a:pt x="69331" y="242294"/>
                  </a:lnTo>
                  <a:lnTo>
                    <a:pt x="58498" y="234420"/>
                  </a:lnTo>
                  <a:lnTo>
                    <a:pt x="48387" y="225890"/>
                  </a:lnTo>
                  <a:lnTo>
                    <a:pt x="38999" y="216703"/>
                  </a:lnTo>
                  <a:lnTo>
                    <a:pt x="30332" y="206204"/>
                  </a:lnTo>
                  <a:lnTo>
                    <a:pt x="23110" y="194392"/>
                  </a:lnTo>
                  <a:lnTo>
                    <a:pt x="16610" y="181268"/>
                  </a:lnTo>
                  <a:lnTo>
                    <a:pt x="10110" y="168801"/>
                  </a:lnTo>
                  <a:lnTo>
                    <a:pt x="5777" y="155021"/>
                  </a:lnTo>
                  <a:lnTo>
                    <a:pt x="2166" y="140585"/>
                  </a:lnTo>
                  <a:lnTo>
                    <a:pt x="0" y="125492"/>
                  </a:lnTo>
                  <a:lnTo>
                    <a:pt x="0" y="109744"/>
                  </a:lnTo>
                  <a:lnTo>
                    <a:pt x="0" y="93995"/>
                  </a:lnTo>
                  <a:lnTo>
                    <a:pt x="2166" y="79559"/>
                  </a:lnTo>
                  <a:lnTo>
                    <a:pt x="5777" y="65122"/>
                  </a:lnTo>
                  <a:lnTo>
                    <a:pt x="10110" y="51342"/>
                  </a:lnTo>
                  <a:lnTo>
                    <a:pt x="16610" y="38219"/>
                  </a:lnTo>
                  <a:lnTo>
                    <a:pt x="23110" y="25751"/>
                  </a:lnTo>
                  <a:lnTo>
                    <a:pt x="30332" y="13939"/>
                  </a:lnTo>
                  <a:lnTo>
                    <a:pt x="38999" y="4097"/>
                  </a:lnTo>
                  <a:lnTo>
                    <a:pt x="42907" y="0"/>
                  </a:lnTo>
                  <a:close/>
                </a:path>
              </a:pathLst>
            </a:custGeom>
          </p:spPr>
        </p:pic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DD32FC9F-7FE6-4554-98C3-92DC7268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9" t="63138" r="61316" b="35344"/>
            <a:stretch>
              <a:fillRect/>
            </a:stretch>
          </p:blipFill>
          <p:spPr>
            <a:xfrm>
              <a:off x="4038446" y="4036982"/>
              <a:ext cx="162666" cy="81679"/>
            </a:xfrm>
            <a:custGeom>
              <a:avLst/>
              <a:gdLst>
                <a:gd name="connsiteX0" fmla="*/ 6533 w 162666"/>
                <a:gd name="connsiteY0" fmla="*/ 0 h 81679"/>
                <a:gd name="connsiteX1" fmla="*/ 10864 w 162666"/>
                <a:gd name="connsiteY1" fmla="*/ 0 h 81679"/>
                <a:gd name="connsiteX2" fmla="*/ 15917 w 162666"/>
                <a:gd name="connsiteY2" fmla="*/ 0 h 81679"/>
                <a:gd name="connsiteX3" fmla="*/ 20249 w 162666"/>
                <a:gd name="connsiteY3" fmla="*/ 1969 h 81679"/>
                <a:gd name="connsiteX4" fmla="*/ 26025 w 162666"/>
                <a:gd name="connsiteY4" fmla="*/ 4594 h 81679"/>
                <a:gd name="connsiteX5" fmla="*/ 30355 w 162666"/>
                <a:gd name="connsiteY5" fmla="*/ 8531 h 81679"/>
                <a:gd name="connsiteX6" fmla="*/ 35408 w 162666"/>
                <a:gd name="connsiteY6" fmla="*/ 13781 h 81679"/>
                <a:gd name="connsiteX7" fmla="*/ 39740 w 162666"/>
                <a:gd name="connsiteY7" fmla="*/ 19687 h 81679"/>
                <a:gd name="connsiteX8" fmla="*/ 44071 w 162666"/>
                <a:gd name="connsiteY8" fmla="*/ 26250 h 81679"/>
                <a:gd name="connsiteX9" fmla="*/ 49846 w 162666"/>
                <a:gd name="connsiteY9" fmla="*/ 34124 h 81679"/>
                <a:gd name="connsiteX10" fmla="*/ 56344 w 162666"/>
                <a:gd name="connsiteY10" fmla="*/ 42655 h 81679"/>
                <a:gd name="connsiteX11" fmla="*/ 65729 w 162666"/>
                <a:gd name="connsiteY11" fmla="*/ 52499 h 81679"/>
                <a:gd name="connsiteX12" fmla="*/ 72226 w 162666"/>
                <a:gd name="connsiteY12" fmla="*/ 57749 h 81679"/>
                <a:gd name="connsiteX13" fmla="*/ 78722 w 162666"/>
                <a:gd name="connsiteY13" fmla="*/ 62342 h 81679"/>
                <a:gd name="connsiteX14" fmla="*/ 86664 w 162666"/>
                <a:gd name="connsiteY14" fmla="*/ 66280 h 81679"/>
                <a:gd name="connsiteX15" fmla="*/ 95327 w 162666"/>
                <a:gd name="connsiteY15" fmla="*/ 70217 h 81679"/>
                <a:gd name="connsiteX16" fmla="*/ 104711 w 162666"/>
                <a:gd name="connsiteY16" fmla="*/ 74154 h 81679"/>
                <a:gd name="connsiteX17" fmla="*/ 114818 w 162666"/>
                <a:gd name="connsiteY17" fmla="*/ 76123 h 81679"/>
                <a:gd name="connsiteX18" fmla="*/ 124924 w 162666"/>
                <a:gd name="connsiteY18" fmla="*/ 78092 h 81679"/>
                <a:gd name="connsiteX19" fmla="*/ 137196 w 162666"/>
                <a:gd name="connsiteY19" fmla="*/ 79404 h 81679"/>
                <a:gd name="connsiteX20" fmla="*/ 150912 w 162666"/>
                <a:gd name="connsiteY20" fmla="*/ 78092 h 81679"/>
                <a:gd name="connsiteX21" fmla="*/ 162666 w 162666"/>
                <a:gd name="connsiteY21" fmla="*/ 76311 h 81679"/>
                <a:gd name="connsiteX22" fmla="*/ 155965 w 162666"/>
                <a:gd name="connsiteY22" fmla="*/ 77743 h 81679"/>
                <a:gd name="connsiteX23" fmla="*/ 142249 w 162666"/>
                <a:gd name="connsiteY23" fmla="*/ 81023 h 81679"/>
                <a:gd name="connsiteX24" fmla="*/ 129255 w 162666"/>
                <a:gd name="connsiteY24" fmla="*/ 81679 h 81679"/>
                <a:gd name="connsiteX25" fmla="*/ 117705 w 162666"/>
                <a:gd name="connsiteY25" fmla="*/ 81023 h 81679"/>
                <a:gd name="connsiteX26" fmla="*/ 106876 w 162666"/>
                <a:gd name="connsiteY26" fmla="*/ 79055 h 81679"/>
                <a:gd name="connsiteX27" fmla="*/ 96048 w 162666"/>
                <a:gd name="connsiteY27" fmla="*/ 77087 h 81679"/>
                <a:gd name="connsiteX28" fmla="*/ 87385 w 162666"/>
                <a:gd name="connsiteY28" fmla="*/ 73152 h 81679"/>
                <a:gd name="connsiteX29" fmla="*/ 78722 w 162666"/>
                <a:gd name="connsiteY29" fmla="*/ 69216 h 81679"/>
                <a:gd name="connsiteX30" fmla="*/ 70782 w 162666"/>
                <a:gd name="connsiteY30" fmla="*/ 65281 h 81679"/>
                <a:gd name="connsiteX31" fmla="*/ 63563 w 162666"/>
                <a:gd name="connsiteY31" fmla="*/ 60034 h 81679"/>
                <a:gd name="connsiteX32" fmla="*/ 57787 w 162666"/>
                <a:gd name="connsiteY32" fmla="*/ 55442 h 81679"/>
                <a:gd name="connsiteX33" fmla="*/ 48403 w 162666"/>
                <a:gd name="connsiteY33" fmla="*/ 45603 h 81679"/>
                <a:gd name="connsiteX34" fmla="*/ 40462 w 162666"/>
                <a:gd name="connsiteY34" fmla="*/ 37076 h 81679"/>
                <a:gd name="connsiteX35" fmla="*/ 35409 w 162666"/>
                <a:gd name="connsiteY35" fmla="*/ 29205 h 81679"/>
                <a:gd name="connsiteX36" fmla="*/ 31799 w 162666"/>
                <a:gd name="connsiteY36" fmla="*/ 21990 h 81679"/>
                <a:gd name="connsiteX37" fmla="*/ 26746 w 162666"/>
                <a:gd name="connsiteY37" fmla="*/ 16087 h 81679"/>
                <a:gd name="connsiteX38" fmla="*/ 22415 w 162666"/>
                <a:gd name="connsiteY38" fmla="*/ 11496 h 81679"/>
                <a:gd name="connsiteX39" fmla="*/ 18083 w 162666"/>
                <a:gd name="connsiteY39" fmla="*/ 7560 h 81679"/>
                <a:gd name="connsiteX40" fmla="*/ 13030 w 162666"/>
                <a:gd name="connsiteY40" fmla="*/ 4281 h 81679"/>
                <a:gd name="connsiteX41" fmla="*/ 8699 w 162666"/>
                <a:gd name="connsiteY41" fmla="*/ 2313 h 81679"/>
                <a:gd name="connsiteX42" fmla="*/ 2923 w 162666"/>
                <a:gd name="connsiteY42" fmla="*/ 1657 h 81679"/>
                <a:gd name="connsiteX43" fmla="*/ 0 w 162666"/>
                <a:gd name="connsiteY43" fmla="*/ 1657 h 81679"/>
                <a:gd name="connsiteX44" fmla="*/ 2202 w 162666"/>
                <a:gd name="connsiteY44" fmla="*/ 656 h 81679"/>
                <a:gd name="connsiteX45" fmla="*/ 6533 w 162666"/>
                <a:gd name="connsiteY45" fmla="*/ 0 h 8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666" h="81679">
                  <a:moveTo>
                    <a:pt x="6533" y="0"/>
                  </a:moveTo>
                  <a:lnTo>
                    <a:pt x="10864" y="0"/>
                  </a:lnTo>
                  <a:lnTo>
                    <a:pt x="15917" y="0"/>
                  </a:lnTo>
                  <a:lnTo>
                    <a:pt x="20249" y="1969"/>
                  </a:lnTo>
                  <a:lnTo>
                    <a:pt x="26025" y="4594"/>
                  </a:lnTo>
                  <a:lnTo>
                    <a:pt x="30355" y="8531"/>
                  </a:lnTo>
                  <a:lnTo>
                    <a:pt x="35408" y="13781"/>
                  </a:lnTo>
                  <a:lnTo>
                    <a:pt x="39740" y="19687"/>
                  </a:lnTo>
                  <a:lnTo>
                    <a:pt x="44071" y="26250"/>
                  </a:lnTo>
                  <a:lnTo>
                    <a:pt x="49846" y="34124"/>
                  </a:lnTo>
                  <a:lnTo>
                    <a:pt x="56344" y="42655"/>
                  </a:lnTo>
                  <a:lnTo>
                    <a:pt x="65729" y="52499"/>
                  </a:lnTo>
                  <a:lnTo>
                    <a:pt x="72226" y="57749"/>
                  </a:lnTo>
                  <a:lnTo>
                    <a:pt x="78722" y="62342"/>
                  </a:lnTo>
                  <a:lnTo>
                    <a:pt x="86664" y="66280"/>
                  </a:lnTo>
                  <a:lnTo>
                    <a:pt x="95327" y="70217"/>
                  </a:lnTo>
                  <a:lnTo>
                    <a:pt x="104711" y="74154"/>
                  </a:lnTo>
                  <a:lnTo>
                    <a:pt x="114818" y="76123"/>
                  </a:lnTo>
                  <a:lnTo>
                    <a:pt x="124924" y="78092"/>
                  </a:lnTo>
                  <a:lnTo>
                    <a:pt x="137196" y="79404"/>
                  </a:lnTo>
                  <a:lnTo>
                    <a:pt x="150912" y="78092"/>
                  </a:lnTo>
                  <a:lnTo>
                    <a:pt x="162666" y="76311"/>
                  </a:lnTo>
                  <a:lnTo>
                    <a:pt x="155965" y="77743"/>
                  </a:lnTo>
                  <a:lnTo>
                    <a:pt x="142249" y="81023"/>
                  </a:lnTo>
                  <a:lnTo>
                    <a:pt x="129255" y="81679"/>
                  </a:lnTo>
                  <a:lnTo>
                    <a:pt x="117705" y="81023"/>
                  </a:lnTo>
                  <a:lnTo>
                    <a:pt x="106876" y="79055"/>
                  </a:lnTo>
                  <a:lnTo>
                    <a:pt x="96048" y="77087"/>
                  </a:lnTo>
                  <a:lnTo>
                    <a:pt x="87385" y="73152"/>
                  </a:lnTo>
                  <a:lnTo>
                    <a:pt x="78722" y="69216"/>
                  </a:lnTo>
                  <a:lnTo>
                    <a:pt x="70782" y="65281"/>
                  </a:lnTo>
                  <a:lnTo>
                    <a:pt x="63563" y="60034"/>
                  </a:lnTo>
                  <a:lnTo>
                    <a:pt x="57787" y="55442"/>
                  </a:lnTo>
                  <a:lnTo>
                    <a:pt x="48403" y="45603"/>
                  </a:lnTo>
                  <a:lnTo>
                    <a:pt x="40462" y="37076"/>
                  </a:lnTo>
                  <a:lnTo>
                    <a:pt x="35409" y="29205"/>
                  </a:lnTo>
                  <a:lnTo>
                    <a:pt x="31799" y="21990"/>
                  </a:lnTo>
                  <a:lnTo>
                    <a:pt x="26746" y="16087"/>
                  </a:lnTo>
                  <a:lnTo>
                    <a:pt x="22415" y="11496"/>
                  </a:lnTo>
                  <a:lnTo>
                    <a:pt x="18083" y="7560"/>
                  </a:lnTo>
                  <a:lnTo>
                    <a:pt x="13030" y="4281"/>
                  </a:lnTo>
                  <a:lnTo>
                    <a:pt x="8699" y="2313"/>
                  </a:lnTo>
                  <a:lnTo>
                    <a:pt x="2923" y="1657"/>
                  </a:lnTo>
                  <a:lnTo>
                    <a:pt x="0" y="1657"/>
                  </a:lnTo>
                  <a:lnTo>
                    <a:pt x="2202" y="656"/>
                  </a:lnTo>
                  <a:lnTo>
                    <a:pt x="6533" y="0"/>
                  </a:lnTo>
                  <a:close/>
                </a:path>
              </a:pathLst>
            </a:custGeom>
          </p:spPr>
        </p:pic>
        <p:pic>
          <p:nvPicPr>
            <p:cNvPr id="71" name="صورة 70">
              <a:extLst>
                <a:ext uri="{FF2B5EF4-FFF2-40B4-BE49-F238E27FC236}">
                  <a16:creationId xmlns:a16="http://schemas.microsoft.com/office/drawing/2014/main" id="{D57CDE25-E500-4FEC-A3A2-3566AFD8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t="63169" r="50627" b="15563"/>
            <a:stretch>
              <a:fillRect/>
            </a:stretch>
          </p:blipFill>
          <p:spPr>
            <a:xfrm>
              <a:off x="3398160" y="4038639"/>
              <a:ext cx="1281366" cy="1144868"/>
            </a:xfrm>
            <a:custGeom>
              <a:avLst/>
              <a:gdLst>
                <a:gd name="connsiteX0" fmla="*/ 638878 w 1281366"/>
                <a:gd name="connsiteY0" fmla="*/ 0 h 1144868"/>
                <a:gd name="connsiteX1" fmla="*/ 640286 w 1281366"/>
                <a:gd name="connsiteY1" fmla="*/ 0 h 1144868"/>
                <a:gd name="connsiteX2" fmla="*/ 638156 w 1281366"/>
                <a:gd name="connsiteY2" fmla="*/ 968 h 1144868"/>
                <a:gd name="connsiteX3" fmla="*/ 635268 w 1281366"/>
                <a:gd name="connsiteY3" fmla="*/ 4249 h 1144868"/>
                <a:gd name="connsiteX4" fmla="*/ 631659 w 1281366"/>
                <a:gd name="connsiteY4" fmla="*/ 8187 h 1144868"/>
                <a:gd name="connsiteX5" fmla="*/ 628772 w 1281366"/>
                <a:gd name="connsiteY5" fmla="*/ 12124 h 1144868"/>
                <a:gd name="connsiteX6" fmla="*/ 627328 w 1281366"/>
                <a:gd name="connsiteY6" fmla="*/ 18030 h 1144868"/>
                <a:gd name="connsiteX7" fmla="*/ 625162 w 1281366"/>
                <a:gd name="connsiteY7" fmla="*/ 24593 h 1144868"/>
                <a:gd name="connsiteX8" fmla="*/ 625162 w 1281366"/>
                <a:gd name="connsiteY8" fmla="*/ 32467 h 1144868"/>
                <a:gd name="connsiteX9" fmla="*/ 625162 w 1281366"/>
                <a:gd name="connsiteY9" fmla="*/ 593546 h 1144868"/>
                <a:gd name="connsiteX10" fmla="*/ 953625 w 1281366"/>
                <a:gd name="connsiteY10" fmla="*/ 593546 h 1144868"/>
                <a:gd name="connsiteX11" fmla="*/ 953625 w 1281366"/>
                <a:gd name="connsiteY11" fmla="*/ 594201 h 1144868"/>
                <a:gd name="connsiteX12" fmla="*/ 1243828 w 1281366"/>
                <a:gd name="connsiteY12" fmla="*/ 594201 h 1144868"/>
                <a:gd name="connsiteX13" fmla="*/ 1252490 w 1281366"/>
                <a:gd name="connsiteY13" fmla="*/ 595514 h 1144868"/>
                <a:gd name="connsiteX14" fmla="*/ 1259709 w 1281366"/>
                <a:gd name="connsiteY14" fmla="*/ 596170 h 1144868"/>
                <a:gd name="connsiteX15" fmla="*/ 1267649 w 1281366"/>
                <a:gd name="connsiteY15" fmla="*/ 598139 h 1144868"/>
                <a:gd name="connsiteX16" fmla="*/ 1272703 w 1281366"/>
                <a:gd name="connsiteY16" fmla="*/ 601420 h 1144868"/>
                <a:gd name="connsiteX17" fmla="*/ 1277034 w 1281366"/>
                <a:gd name="connsiteY17" fmla="*/ 606013 h 1144868"/>
                <a:gd name="connsiteX18" fmla="*/ 1280644 w 1281366"/>
                <a:gd name="connsiteY18" fmla="*/ 611920 h 1144868"/>
                <a:gd name="connsiteX19" fmla="*/ 1281366 w 1281366"/>
                <a:gd name="connsiteY19" fmla="*/ 617826 h 1144868"/>
                <a:gd name="connsiteX20" fmla="*/ 1280644 w 1281366"/>
                <a:gd name="connsiteY20" fmla="*/ 623732 h 1144868"/>
                <a:gd name="connsiteX21" fmla="*/ 1276312 w 1281366"/>
                <a:gd name="connsiteY21" fmla="*/ 630950 h 1144868"/>
                <a:gd name="connsiteX22" fmla="*/ 1274188 w 1281366"/>
                <a:gd name="connsiteY22" fmla="*/ 633123 h 1144868"/>
                <a:gd name="connsiteX23" fmla="*/ 1274592 w 1281366"/>
                <a:gd name="connsiteY23" fmla="*/ 632509 h 1144868"/>
                <a:gd name="connsiteX24" fmla="*/ 1275314 w 1281366"/>
                <a:gd name="connsiteY24" fmla="*/ 626598 h 1144868"/>
                <a:gd name="connsiteX25" fmla="*/ 1274592 w 1281366"/>
                <a:gd name="connsiteY25" fmla="*/ 620687 h 1144868"/>
                <a:gd name="connsiteX26" fmla="*/ 1270984 w 1281366"/>
                <a:gd name="connsiteY26" fmla="*/ 614776 h 1144868"/>
                <a:gd name="connsiteX27" fmla="*/ 1266654 w 1281366"/>
                <a:gd name="connsiteY27" fmla="*/ 610835 h 1144868"/>
                <a:gd name="connsiteX28" fmla="*/ 619387 w 1281366"/>
                <a:gd name="connsiteY28" fmla="*/ 610835 h 1144868"/>
                <a:gd name="connsiteX29" fmla="*/ 619387 w 1281366"/>
                <a:gd name="connsiteY29" fmla="*/ 1144868 h 1144868"/>
                <a:gd name="connsiteX30" fmla="*/ 619266 w 1281366"/>
                <a:gd name="connsiteY30" fmla="*/ 1143767 h 1144868"/>
                <a:gd name="connsiteX31" fmla="*/ 619266 w 1281366"/>
                <a:gd name="connsiteY31" fmla="*/ 1136539 h 1144868"/>
                <a:gd name="connsiteX32" fmla="*/ 619266 w 1281366"/>
                <a:gd name="connsiteY32" fmla="*/ 971598 h 1144868"/>
                <a:gd name="connsiteX33" fmla="*/ 617821 w 1281366"/>
                <a:gd name="connsiteY33" fmla="*/ 971598 h 1144868"/>
                <a:gd name="connsiteX34" fmla="*/ 617821 w 1281366"/>
                <a:gd name="connsiteY34" fmla="*/ 612147 h 1144868"/>
                <a:gd name="connsiteX35" fmla="*/ 37895 w 1281366"/>
                <a:gd name="connsiteY35" fmla="*/ 612147 h 1144868"/>
                <a:gd name="connsiteX36" fmla="*/ 30673 w 1281366"/>
                <a:gd name="connsiteY36" fmla="*/ 612147 h 1144868"/>
                <a:gd name="connsiteX37" fmla="*/ 23451 w 1281366"/>
                <a:gd name="connsiteY37" fmla="*/ 612804 h 1144868"/>
                <a:gd name="connsiteX38" fmla="*/ 16951 w 1281366"/>
                <a:gd name="connsiteY38" fmla="*/ 614775 h 1144868"/>
                <a:gd name="connsiteX39" fmla="*/ 11173 w 1281366"/>
                <a:gd name="connsiteY39" fmla="*/ 618061 h 1144868"/>
                <a:gd name="connsiteX40" fmla="*/ 6840 w 1281366"/>
                <a:gd name="connsiteY40" fmla="*/ 620689 h 1144868"/>
                <a:gd name="connsiteX41" fmla="*/ 3951 w 1281366"/>
                <a:gd name="connsiteY41" fmla="*/ 623975 h 1144868"/>
                <a:gd name="connsiteX42" fmla="*/ 2486 w 1281366"/>
                <a:gd name="connsiteY42" fmla="*/ 626643 h 1144868"/>
                <a:gd name="connsiteX43" fmla="*/ 1443 w 1281366"/>
                <a:gd name="connsiteY43" fmla="*/ 624432 h 1144868"/>
                <a:gd name="connsiteX44" fmla="*/ 0 w 1281366"/>
                <a:gd name="connsiteY44" fmla="*/ 620496 h 1144868"/>
                <a:gd name="connsiteX45" fmla="*/ 0 w 1281366"/>
                <a:gd name="connsiteY45" fmla="*/ 615249 h 1144868"/>
                <a:gd name="connsiteX46" fmla="*/ 1443 w 1281366"/>
                <a:gd name="connsiteY46" fmla="*/ 611314 h 1144868"/>
                <a:gd name="connsiteX47" fmla="*/ 3609 w 1281366"/>
                <a:gd name="connsiteY47" fmla="*/ 608690 h 1144868"/>
                <a:gd name="connsiteX48" fmla="*/ 6497 w 1281366"/>
                <a:gd name="connsiteY48" fmla="*/ 604754 h 1144868"/>
                <a:gd name="connsiteX49" fmla="*/ 10828 w 1281366"/>
                <a:gd name="connsiteY49" fmla="*/ 601475 h 1144868"/>
                <a:gd name="connsiteX50" fmla="*/ 16603 w 1281366"/>
                <a:gd name="connsiteY50" fmla="*/ 599507 h 1144868"/>
                <a:gd name="connsiteX51" fmla="*/ 23100 w 1281366"/>
                <a:gd name="connsiteY51" fmla="*/ 597539 h 1144868"/>
                <a:gd name="connsiteX52" fmla="*/ 30319 w 1281366"/>
                <a:gd name="connsiteY52" fmla="*/ 596883 h 1144868"/>
                <a:gd name="connsiteX53" fmla="*/ 37538 w 1281366"/>
                <a:gd name="connsiteY53" fmla="*/ 595572 h 1144868"/>
                <a:gd name="connsiteX54" fmla="*/ 617221 w 1281366"/>
                <a:gd name="connsiteY54" fmla="*/ 595572 h 1144868"/>
                <a:gd name="connsiteX55" fmla="*/ 617221 w 1281366"/>
                <a:gd name="connsiteY55" fmla="*/ 35419 h 1144868"/>
                <a:gd name="connsiteX56" fmla="*/ 617221 w 1281366"/>
                <a:gd name="connsiteY56" fmla="*/ 27548 h 1144868"/>
                <a:gd name="connsiteX57" fmla="*/ 618665 w 1281366"/>
                <a:gd name="connsiteY57" fmla="*/ 20333 h 1144868"/>
                <a:gd name="connsiteX58" fmla="*/ 620831 w 1281366"/>
                <a:gd name="connsiteY58" fmla="*/ 14430 h 1144868"/>
                <a:gd name="connsiteX59" fmla="*/ 623718 w 1281366"/>
                <a:gd name="connsiteY59" fmla="*/ 9839 h 1144868"/>
                <a:gd name="connsiteX60" fmla="*/ 627328 w 1281366"/>
                <a:gd name="connsiteY60" fmla="*/ 5903 h 1144868"/>
                <a:gd name="connsiteX61" fmla="*/ 630215 w 1281366"/>
                <a:gd name="connsiteY61" fmla="*/ 2624 h 1144868"/>
                <a:gd name="connsiteX62" fmla="*/ 634547 w 1281366"/>
                <a:gd name="connsiteY62" fmla="*/ 656 h 1144868"/>
                <a:gd name="connsiteX63" fmla="*/ 638878 w 1281366"/>
                <a:gd name="connsiteY63" fmla="*/ 0 h 114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81366" h="1144868">
                  <a:moveTo>
                    <a:pt x="638878" y="0"/>
                  </a:moveTo>
                  <a:lnTo>
                    <a:pt x="640286" y="0"/>
                  </a:lnTo>
                  <a:lnTo>
                    <a:pt x="638156" y="968"/>
                  </a:lnTo>
                  <a:lnTo>
                    <a:pt x="635268" y="4249"/>
                  </a:lnTo>
                  <a:lnTo>
                    <a:pt x="631659" y="8187"/>
                  </a:lnTo>
                  <a:lnTo>
                    <a:pt x="628772" y="12124"/>
                  </a:lnTo>
                  <a:lnTo>
                    <a:pt x="627328" y="18030"/>
                  </a:lnTo>
                  <a:lnTo>
                    <a:pt x="625162" y="24593"/>
                  </a:lnTo>
                  <a:lnTo>
                    <a:pt x="625162" y="32467"/>
                  </a:lnTo>
                  <a:lnTo>
                    <a:pt x="625162" y="593546"/>
                  </a:lnTo>
                  <a:lnTo>
                    <a:pt x="953625" y="593546"/>
                  </a:lnTo>
                  <a:lnTo>
                    <a:pt x="953625" y="594201"/>
                  </a:lnTo>
                  <a:lnTo>
                    <a:pt x="1243828" y="594201"/>
                  </a:lnTo>
                  <a:lnTo>
                    <a:pt x="1252490" y="595514"/>
                  </a:lnTo>
                  <a:lnTo>
                    <a:pt x="1259709" y="596170"/>
                  </a:lnTo>
                  <a:lnTo>
                    <a:pt x="1267649" y="598139"/>
                  </a:lnTo>
                  <a:lnTo>
                    <a:pt x="1272703" y="601420"/>
                  </a:lnTo>
                  <a:lnTo>
                    <a:pt x="1277034" y="606013"/>
                  </a:lnTo>
                  <a:lnTo>
                    <a:pt x="1280644" y="611920"/>
                  </a:lnTo>
                  <a:lnTo>
                    <a:pt x="1281366" y="617826"/>
                  </a:lnTo>
                  <a:lnTo>
                    <a:pt x="1280644" y="623732"/>
                  </a:lnTo>
                  <a:lnTo>
                    <a:pt x="1276312" y="630950"/>
                  </a:lnTo>
                  <a:lnTo>
                    <a:pt x="1274188" y="633123"/>
                  </a:lnTo>
                  <a:lnTo>
                    <a:pt x="1274592" y="632509"/>
                  </a:lnTo>
                  <a:lnTo>
                    <a:pt x="1275314" y="626598"/>
                  </a:lnTo>
                  <a:lnTo>
                    <a:pt x="1274592" y="620687"/>
                  </a:lnTo>
                  <a:lnTo>
                    <a:pt x="1270984" y="614776"/>
                  </a:lnTo>
                  <a:lnTo>
                    <a:pt x="1266654" y="610835"/>
                  </a:lnTo>
                  <a:lnTo>
                    <a:pt x="619387" y="610835"/>
                  </a:lnTo>
                  <a:lnTo>
                    <a:pt x="619387" y="1144868"/>
                  </a:lnTo>
                  <a:lnTo>
                    <a:pt x="619266" y="1143767"/>
                  </a:lnTo>
                  <a:lnTo>
                    <a:pt x="619266" y="1136539"/>
                  </a:lnTo>
                  <a:lnTo>
                    <a:pt x="619266" y="971598"/>
                  </a:lnTo>
                  <a:lnTo>
                    <a:pt x="617821" y="971598"/>
                  </a:lnTo>
                  <a:lnTo>
                    <a:pt x="617821" y="612147"/>
                  </a:lnTo>
                  <a:lnTo>
                    <a:pt x="37895" y="612147"/>
                  </a:lnTo>
                  <a:lnTo>
                    <a:pt x="30673" y="612147"/>
                  </a:lnTo>
                  <a:lnTo>
                    <a:pt x="23451" y="612804"/>
                  </a:lnTo>
                  <a:lnTo>
                    <a:pt x="16951" y="614775"/>
                  </a:lnTo>
                  <a:lnTo>
                    <a:pt x="11173" y="618061"/>
                  </a:lnTo>
                  <a:lnTo>
                    <a:pt x="6840" y="620689"/>
                  </a:lnTo>
                  <a:lnTo>
                    <a:pt x="3951" y="623975"/>
                  </a:lnTo>
                  <a:lnTo>
                    <a:pt x="2486" y="626643"/>
                  </a:lnTo>
                  <a:lnTo>
                    <a:pt x="1443" y="624432"/>
                  </a:lnTo>
                  <a:lnTo>
                    <a:pt x="0" y="620496"/>
                  </a:lnTo>
                  <a:lnTo>
                    <a:pt x="0" y="615249"/>
                  </a:lnTo>
                  <a:lnTo>
                    <a:pt x="1443" y="611314"/>
                  </a:lnTo>
                  <a:lnTo>
                    <a:pt x="3609" y="608690"/>
                  </a:lnTo>
                  <a:lnTo>
                    <a:pt x="6497" y="604754"/>
                  </a:lnTo>
                  <a:lnTo>
                    <a:pt x="10828" y="601475"/>
                  </a:lnTo>
                  <a:lnTo>
                    <a:pt x="16603" y="599507"/>
                  </a:lnTo>
                  <a:lnTo>
                    <a:pt x="23100" y="597539"/>
                  </a:lnTo>
                  <a:lnTo>
                    <a:pt x="30319" y="596883"/>
                  </a:lnTo>
                  <a:lnTo>
                    <a:pt x="37538" y="595572"/>
                  </a:lnTo>
                  <a:lnTo>
                    <a:pt x="617221" y="595572"/>
                  </a:lnTo>
                  <a:lnTo>
                    <a:pt x="617221" y="35419"/>
                  </a:lnTo>
                  <a:lnTo>
                    <a:pt x="617221" y="27548"/>
                  </a:lnTo>
                  <a:lnTo>
                    <a:pt x="618665" y="20333"/>
                  </a:lnTo>
                  <a:lnTo>
                    <a:pt x="620831" y="14430"/>
                  </a:lnTo>
                  <a:lnTo>
                    <a:pt x="623718" y="9839"/>
                  </a:lnTo>
                  <a:lnTo>
                    <a:pt x="627328" y="5903"/>
                  </a:lnTo>
                  <a:lnTo>
                    <a:pt x="630215" y="2624"/>
                  </a:lnTo>
                  <a:lnTo>
                    <a:pt x="634547" y="656"/>
                  </a:lnTo>
                  <a:lnTo>
                    <a:pt x="638878" y="0"/>
                  </a:lnTo>
                  <a:close/>
                </a:path>
              </a:pathLst>
            </a:custGeom>
          </p:spPr>
        </p:pic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AAF68C88-2930-43B6-BBE6-49DC8C56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6" t="63784" r="33416" b="25805"/>
            <a:stretch>
              <a:fillRect/>
            </a:stretch>
          </p:blipFill>
          <p:spPr>
            <a:xfrm>
              <a:off x="5396634" y="4071763"/>
              <a:ext cx="53155" cy="560422"/>
            </a:xfrm>
            <a:custGeom>
              <a:avLst/>
              <a:gdLst>
                <a:gd name="connsiteX0" fmla="*/ 26445 w 53155"/>
                <a:gd name="connsiteY0" fmla="*/ 0 h 560422"/>
                <a:gd name="connsiteX1" fmla="*/ 31498 w 53155"/>
                <a:gd name="connsiteY1" fmla="*/ 0 h 560422"/>
                <a:gd name="connsiteX2" fmla="*/ 35830 w 53155"/>
                <a:gd name="connsiteY2" fmla="*/ 1312 h 560422"/>
                <a:gd name="connsiteX3" fmla="*/ 40161 w 53155"/>
                <a:gd name="connsiteY3" fmla="*/ 3281 h 560422"/>
                <a:gd name="connsiteX4" fmla="*/ 43770 w 53155"/>
                <a:gd name="connsiteY4" fmla="*/ 5906 h 560422"/>
                <a:gd name="connsiteX5" fmla="*/ 46658 w 53155"/>
                <a:gd name="connsiteY5" fmla="*/ 9843 h 560422"/>
                <a:gd name="connsiteX6" fmla="*/ 48823 w 53155"/>
                <a:gd name="connsiteY6" fmla="*/ 13780 h 560422"/>
                <a:gd name="connsiteX7" fmla="*/ 50990 w 53155"/>
                <a:gd name="connsiteY7" fmla="*/ 19686 h 560422"/>
                <a:gd name="connsiteX8" fmla="*/ 52433 w 53155"/>
                <a:gd name="connsiteY8" fmla="*/ 26905 h 560422"/>
                <a:gd name="connsiteX9" fmla="*/ 53155 w 53155"/>
                <a:gd name="connsiteY9" fmla="*/ 34780 h 560422"/>
                <a:gd name="connsiteX10" fmla="*/ 53155 w 53155"/>
                <a:gd name="connsiteY10" fmla="*/ 560422 h 560422"/>
                <a:gd name="connsiteX11" fmla="*/ 50296 w 53155"/>
                <a:gd name="connsiteY11" fmla="*/ 560422 h 560422"/>
                <a:gd name="connsiteX12" fmla="*/ 50296 w 53155"/>
                <a:gd name="connsiteY12" fmla="*/ 38588 h 560422"/>
                <a:gd name="connsiteX13" fmla="*/ 50296 w 53155"/>
                <a:gd name="connsiteY13" fmla="*/ 30713 h 560422"/>
                <a:gd name="connsiteX14" fmla="*/ 48852 w 53155"/>
                <a:gd name="connsiteY14" fmla="*/ 23495 h 560422"/>
                <a:gd name="connsiteX15" fmla="*/ 46685 w 53155"/>
                <a:gd name="connsiteY15" fmla="*/ 17590 h 560422"/>
                <a:gd name="connsiteX16" fmla="*/ 43796 w 53155"/>
                <a:gd name="connsiteY16" fmla="*/ 12996 h 560422"/>
                <a:gd name="connsiteX17" fmla="*/ 40185 w 53155"/>
                <a:gd name="connsiteY17" fmla="*/ 9059 h 560422"/>
                <a:gd name="connsiteX18" fmla="*/ 37296 w 53155"/>
                <a:gd name="connsiteY18" fmla="*/ 5778 h 560422"/>
                <a:gd name="connsiteX19" fmla="*/ 32963 w 53155"/>
                <a:gd name="connsiteY19" fmla="*/ 3809 h 560422"/>
                <a:gd name="connsiteX20" fmla="*/ 28630 w 53155"/>
                <a:gd name="connsiteY20" fmla="*/ 3153 h 560422"/>
                <a:gd name="connsiteX21" fmla="*/ 24297 w 53155"/>
                <a:gd name="connsiteY21" fmla="*/ 3153 h 560422"/>
                <a:gd name="connsiteX22" fmla="*/ 18519 w 53155"/>
                <a:gd name="connsiteY22" fmla="*/ 3809 h 560422"/>
                <a:gd name="connsiteX23" fmla="*/ 14186 w 53155"/>
                <a:gd name="connsiteY23" fmla="*/ 5778 h 560422"/>
                <a:gd name="connsiteX24" fmla="*/ 9131 w 53155"/>
                <a:gd name="connsiteY24" fmla="*/ 9059 h 560422"/>
                <a:gd name="connsiteX25" fmla="*/ 4797 w 53155"/>
                <a:gd name="connsiteY25" fmla="*/ 12996 h 560422"/>
                <a:gd name="connsiteX26" fmla="*/ 0 w 53155"/>
                <a:gd name="connsiteY26" fmla="*/ 17356 h 560422"/>
                <a:gd name="connsiteX27" fmla="*/ 2622 w 53155"/>
                <a:gd name="connsiteY27" fmla="*/ 13780 h 560422"/>
                <a:gd name="connsiteX28" fmla="*/ 6954 w 53155"/>
                <a:gd name="connsiteY28" fmla="*/ 9187 h 560422"/>
                <a:gd name="connsiteX29" fmla="*/ 12729 w 53155"/>
                <a:gd name="connsiteY29" fmla="*/ 5249 h 560422"/>
                <a:gd name="connsiteX30" fmla="*/ 17060 w 53155"/>
                <a:gd name="connsiteY30" fmla="*/ 1968 h 560422"/>
                <a:gd name="connsiteX31" fmla="*/ 22114 w 53155"/>
                <a:gd name="connsiteY31" fmla="*/ 1312 h 560422"/>
                <a:gd name="connsiteX32" fmla="*/ 26445 w 53155"/>
                <a:gd name="connsiteY32" fmla="*/ 0 h 56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3155" h="560422">
                  <a:moveTo>
                    <a:pt x="26445" y="0"/>
                  </a:moveTo>
                  <a:lnTo>
                    <a:pt x="31498" y="0"/>
                  </a:lnTo>
                  <a:lnTo>
                    <a:pt x="35830" y="1312"/>
                  </a:lnTo>
                  <a:lnTo>
                    <a:pt x="40161" y="3281"/>
                  </a:lnTo>
                  <a:lnTo>
                    <a:pt x="43770" y="5906"/>
                  </a:lnTo>
                  <a:lnTo>
                    <a:pt x="46658" y="9843"/>
                  </a:lnTo>
                  <a:lnTo>
                    <a:pt x="48823" y="13780"/>
                  </a:lnTo>
                  <a:lnTo>
                    <a:pt x="50990" y="19686"/>
                  </a:lnTo>
                  <a:lnTo>
                    <a:pt x="52433" y="26905"/>
                  </a:lnTo>
                  <a:lnTo>
                    <a:pt x="53155" y="34780"/>
                  </a:lnTo>
                  <a:lnTo>
                    <a:pt x="53155" y="560422"/>
                  </a:lnTo>
                  <a:lnTo>
                    <a:pt x="50296" y="560422"/>
                  </a:lnTo>
                  <a:lnTo>
                    <a:pt x="50296" y="38588"/>
                  </a:lnTo>
                  <a:lnTo>
                    <a:pt x="50296" y="30713"/>
                  </a:lnTo>
                  <a:lnTo>
                    <a:pt x="48852" y="23495"/>
                  </a:lnTo>
                  <a:lnTo>
                    <a:pt x="46685" y="17590"/>
                  </a:lnTo>
                  <a:lnTo>
                    <a:pt x="43796" y="12996"/>
                  </a:lnTo>
                  <a:lnTo>
                    <a:pt x="40185" y="9059"/>
                  </a:lnTo>
                  <a:lnTo>
                    <a:pt x="37296" y="5778"/>
                  </a:lnTo>
                  <a:lnTo>
                    <a:pt x="32963" y="3809"/>
                  </a:lnTo>
                  <a:lnTo>
                    <a:pt x="28630" y="3153"/>
                  </a:lnTo>
                  <a:lnTo>
                    <a:pt x="24297" y="3153"/>
                  </a:lnTo>
                  <a:lnTo>
                    <a:pt x="18519" y="3809"/>
                  </a:lnTo>
                  <a:lnTo>
                    <a:pt x="14186" y="5778"/>
                  </a:lnTo>
                  <a:lnTo>
                    <a:pt x="9131" y="9059"/>
                  </a:lnTo>
                  <a:lnTo>
                    <a:pt x="4797" y="12996"/>
                  </a:lnTo>
                  <a:lnTo>
                    <a:pt x="0" y="17356"/>
                  </a:lnTo>
                  <a:lnTo>
                    <a:pt x="2622" y="13780"/>
                  </a:lnTo>
                  <a:lnTo>
                    <a:pt x="6954" y="9187"/>
                  </a:lnTo>
                  <a:lnTo>
                    <a:pt x="12729" y="5249"/>
                  </a:lnTo>
                  <a:lnTo>
                    <a:pt x="17060" y="1968"/>
                  </a:lnTo>
                  <a:lnTo>
                    <a:pt x="22114" y="1312"/>
                  </a:lnTo>
                  <a:lnTo>
                    <a:pt x="26445" y="0"/>
                  </a:lnTo>
                  <a:close/>
                </a:path>
              </a:pathLst>
            </a:custGeom>
          </p:spPr>
        </p:pic>
        <p:pic>
          <p:nvPicPr>
            <p:cNvPr id="73" name="صورة 72">
              <a:extLst>
                <a:ext uri="{FF2B5EF4-FFF2-40B4-BE49-F238E27FC236}">
                  <a16:creationId xmlns:a16="http://schemas.microsoft.com/office/drawing/2014/main" id="{AAA11CA9-BF67-4746-8857-CE42F3C9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6" t="64107" r="34604" b="35682"/>
            <a:stretch>
              <a:fillRect/>
            </a:stretch>
          </p:blipFill>
          <p:spPr>
            <a:xfrm>
              <a:off x="5389432" y="4089119"/>
              <a:ext cx="7202" cy="11360"/>
            </a:xfrm>
            <a:custGeom>
              <a:avLst/>
              <a:gdLst>
                <a:gd name="connsiteX0" fmla="*/ 7202 w 7202"/>
                <a:gd name="connsiteY0" fmla="*/ 0 h 11360"/>
                <a:gd name="connsiteX1" fmla="*/ 5493 w 7202"/>
                <a:gd name="connsiteY1" fmla="*/ 2330 h 11360"/>
                <a:gd name="connsiteX2" fmla="*/ 1161 w 7202"/>
                <a:gd name="connsiteY2" fmla="*/ 9549 h 11360"/>
                <a:gd name="connsiteX3" fmla="*/ 0 w 7202"/>
                <a:gd name="connsiteY3" fmla="*/ 11360 h 11360"/>
                <a:gd name="connsiteX4" fmla="*/ 2611 w 7202"/>
                <a:gd name="connsiteY4" fmla="*/ 6139 h 11360"/>
                <a:gd name="connsiteX5" fmla="*/ 6944 w 7202"/>
                <a:gd name="connsiteY5" fmla="*/ 234 h 11360"/>
                <a:gd name="connsiteX6" fmla="*/ 7202 w 7202"/>
                <a:gd name="connsiteY6" fmla="*/ 0 h 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" h="11360">
                  <a:moveTo>
                    <a:pt x="7202" y="0"/>
                  </a:moveTo>
                  <a:lnTo>
                    <a:pt x="5493" y="2330"/>
                  </a:lnTo>
                  <a:lnTo>
                    <a:pt x="1161" y="9549"/>
                  </a:lnTo>
                  <a:lnTo>
                    <a:pt x="0" y="11360"/>
                  </a:lnTo>
                  <a:lnTo>
                    <a:pt x="2611" y="6139"/>
                  </a:lnTo>
                  <a:lnTo>
                    <a:pt x="6944" y="234"/>
                  </a:lnTo>
                  <a:lnTo>
                    <a:pt x="7202" y="0"/>
                  </a:lnTo>
                  <a:close/>
                </a:path>
              </a:pathLst>
            </a:custGeom>
          </p:spPr>
        </p:pic>
        <p:pic>
          <p:nvPicPr>
            <p:cNvPr id="74" name="صورة 73">
              <a:extLst>
                <a:ext uri="{FF2B5EF4-FFF2-40B4-BE49-F238E27FC236}">
                  <a16:creationId xmlns:a16="http://schemas.microsoft.com/office/drawing/2014/main" id="{DDCA6EC1-FE6C-4620-8FFA-1966746CE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10" t="64318" r="34764" b="35418"/>
            <a:stretch>
              <a:fillRect/>
            </a:stretch>
          </p:blipFill>
          <p:spPr>
            <a:xfrm>
              <a:off x="5379337" y="4100479"/>
              <a:ext cx="10095" cy="14209"/>
            </a:xfrm>
            <a:custGeom>
              <a:avLst/>
              <a:gdLst>
                <a:gd name="connsiteX0" fmla="*/ 10095 w 10095"/>
                <a:gd name="connsiteY0" fmla="*/ 0 h 14209"/>
                <a:gd name="connsiteX1" fmla="*/ 9095 w 10095"/>
                <a:gd name="connsiteY1" fmla="*/ 1997 h 14209"/>
                <a:gd name="connsiteX2" fmla="*/ 4039 w 10095"/>
                <a:gd name="connsiteY2" fmla="*/ 9872 h 14209"/>
                <a:gd name="connsiteX3" fmla="*/ 0 w 10095"/>
                <a:gd name="connsiteY3" fmla="*/ 14209 h 14209"/>
                <a:gd name="connsiteX4" fmla="*/ 6203 w 10095"/>
                <a:gd name="connsiteY4" fmla="*/ 6064 h 14209"/>
                <a:gd name="connsiteX5" fmla="*/ 10095 w 10095"/>
                <a:gd name="connsiteY5" fmla="*/ 0 h 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5" h="14209">
                  <a:moveTo>
                    <a:pt x="10095" y="0"/>
                  </a:moveTo>
                  <a:lnTo>
                    <a:pt x="9095" y="1997"/>
                  </a:lnTo>
                  <a:lnTo>
                    <a:pt x="4039" y="9872"/>
                  </a:lnTo>
                  <a:lnTo>
                    <a:pt x="0" y="14209"/>
                  </a:lnTo>
                  <a:lnTo>
                    <a:pt x="6203" y="6064"/>
                  </a:lnTo>
                  <a:lnTo>
                    <a:pt x="10095" y="0"/>
                  </a:lnTo>
                  <a:close/>
                </a:path>
              </a:pathLst>
            </a:custGeom>
          </p:spPr>
        </p:pic>
        <p:pic>
          <p:nvPicPr>
            <p:cNvPr id="75" name="صورة 74">
              <a:extLst>
                <a:ext uri="{FF2B5EF4-FFF2-40B4-BE49-F238E27FC236}">
                  <a16:creationId xmlns:a16="http://schemas.microsoft.com/office/drawing/2014/main" id="{C1DD1CB3-C48F-4546-812D-044C6EE0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1" t="64517" r="61146" b="35452"/>
            <a:stretch>
              <a:fillRect/>
            </a:stretch>
          </p:blipFill>
          <p:spPr>
            <a:xfrm>
              <a:off x="4203217" y="4111173"/>
              <a:ext cx="5512" cy="1670"/>
            </a:xfrm>
            <a:custGeom>
              <a:avLst/>
              <a:gdLst>
                <a:gd name="connsiteX0" fmla="*/ 5512 w 5512"/>
                <a:gd name="connsiteY0" fmla="*/ 0 h 1670"/>
                <a:gd name="connsiteX1" fmla="*/ 3467 w 5512"/>
                <a:gd name="connsiteY1" fmla="*/ 929 h 1670"/>
                <a:gd name="connsiteX2" fmla="*/ 0 w 5512"/>
                <a:gd name="connsiteY2" fmla="*/ 1670 h 1670"/>
                <a:gd name="connsiteX3" fmla="*/ 5512 w 5512"/>
                <a:gd name="connsiteY3" fmla="*/ 0 h 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2" h="1670">
                  <a:moveTo>
                    <a:pt x="5512" y="0"/>
                  </a:moveTo>
                  <a:lnTo>
                    <a:pt x="3467" y="929"/>
                  </a:lnTo>
                  <a:lnTo>
                    <a:pt x="0" y="1670"/>
                  </a:lnTo>
                  <a:lnTo>
                    <a:pt x="5512" y="0"/>
                  </a:lnTo>
                  <a:close/>
                </a:path>
              </a:pathLst>
            </a:custGeom>
          </p:spPr>
        </p:pic>
        <p:pic>
          <p:nvPicPr>
            <p:cNvPr id="76" name="صورة 75">
              <a:extLst>
                <a:ext uri="{FF2B5EF4-FFF2-40B4-BE49-F238E27FC236}">
                  <a16:creationId xmlns:a16="http://schemas.microsoft.com/office/drawing/2014/main" id="{CE041BA9-DBB3-4F8E-B318-D33A193D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84" t="64548" r="61269" b="35444"/>
            <a:stretch>
              <a:fillRect/>
            </a:stretch>
          </p:blipFill>
          <p:spPr>
            <a:xfrm>
              <a:off x="4201112" y="4112843"/>
              <a:ext cx="2105" cy="450"/>
            </a:xfrm>
            <a:custGeom>
              <a:avLst/>
              <a:gdLst>
                <a:gd name="connsiteX0" fmla="*/ 2105 w 2105"/>
                <a:gd name="connsiteY0" fmla="*/ 0 h 450"/>
                <a:gd name="connsiteX1" fmla="*/ 1240 w 2105"/>
                <a:gd name="connsiteY1" fmla="*/ 262 h 450"/>
                <a:gd name="connsiteX2" fmla="*/ 0 w 2105"/>
                <a:gd name="connsiteY2" fmla="*/ 450 h 450"/>
                <a:gd name="connsiteX3" fmla="*/ 2105 w 2105"/>
                <a:gd name="connsiteY3" fmla="*/ 0 h 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" h="450">
                  <a:moveTo>
                    <a:pt x="2105" y="0"/>
                  </a:moveTo>
                  <a:lnTo>
                    <a:pt x="1240" y="262"/>
                  </a:lnTo>
                  <a:lnTo>
                    <a:pt x="0" y="450"/>
                  </a:lnTo>
                  <a:lnTo>
                    <a:pt x="2105" y="0"/>
                  </a:lnTo>
                  <a:close/>
                </a:path>
              </a:pathLst>
            </a:custGeom>
          </p:spPr>
        </p:pic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7EAAA1AA-A22C-4381-9393-1058487F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8" t="64582" r="34990" b="35398"/>
            <a:stretch>
              <a:fillRect/>
            </a:stretch>
          </p:blipFill>
          <p:spPr>
            <a:xfrm>
              <a:off x="5378338" y="4114688"/>
              <a:ext cx="999" cy="1073"/>
            </a:xfrm>
            <a:custGeom>
              <a:avLst/>
              <a:gdLst>
                <a:gd name="connsiteX0" fmla="*/ 999 w 999"/>
                <a:gd name="connsiteY0" fmla="*/ 0 h 1073"/>
                <a:gd name="connsiteX1" fmla="*/ 705 w 999"/>
                <a:gd name="connsiteY1" fmla="*/ 386 h 1073"/>
                <a:gd name="connsiteX2" fmla="*/ 0 w 999"/>
                <a:gd name="connsiteY2" fmla="*/ 1073 h 1073"/>
                <a:gd name="connsiteX3" fmla="*/ 999 w 999"/>
                <a:gd name="connsiteY3" fmla="*/ 0 h 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073">
                  <a:moveTo>
                    <a:pt x="999" y="0"/>
                  </a:moveTo>
                  <a:lnTo>
                    <a:pt x="705" y="386"/>
                  </a:lnTo>
                  <a:lnTo>
                    <a:pt x="0" y="1073"/>
                  </a:lnTo>
                  <a:lnTo>
                    <a:pt x="999" y="0"/>
                  </a:lnTo>
                  <a:close/>
                </a:path>
              </a:pathLst>
            </a:custGeom>
          </p:spPr>
        </p:pic>
        <p:pic>
          <p:nvPicPr>
            <p:cNvPr id="78" name="صورة 77">
              <a:extLst>
                <a:ext uri="{FF2B5EF4-FFF2-40B4-BE49-F238E27FC236}">
                  <a16:creationId xmlns:a16="http://schemas.microsoft.com/office/drawing/2014/main" id="{EAE77A58-8E43-4866-90F4-87AD22F5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6" t="69584" r="14430" b="27566"/>
            <a:stretch>
              <a:fillRect/>
            </a:stretch>
          </p:blipFill>
          <p:spPr>
            <a:xfrm>
              <a:off x="5974859" y="4383983"/>
              <a:ext cx="324636" cy="153387"/>
            </a:xfrm>
            <a:custGeom>
              <a:avLst/>
              <a:gdLst>
                <a:gd name="connsiteX0" fmla="*/ 148051 w 324636"/>
                <a:gd name="connsiteY0" fmla="*/ 0 h 153387"/>
                <a:gd name="connsiteX1" fmla="*/ 165384 w 324636"/>
                <a:gd name="connsiteY1" fmla="*/ 0 h 153387"/>
                <a:gd name="connsiteX2" fmla="*/ 181994 w 324636"/>
                <a:gd name="connsiteY2" fmla="*/ 0 h 153387"/>
                <a:gd name="connsiteX3" fmla="*/ 198605 w 324636"/>
                <a:gd name="connsiteY3" fmla="*/ 1968 h 153387"/>
                <a:gd name="connsiteX4" fmla="*/ 214493 w 324636"/>
                <a:gd name="connsiteY4" fmla="*/ 4593 h 153387"/>
                <a:gd name="connsiteX5" fmla="*/ 229660 w 324636"/>
                <a:gd name="connsiteY5" fmla="*/ 8530 h 153387"/>
                <a:gd name="connsiteX6" fmla="*/ 244104 w 324636"/>
                <a:gd name="connsiteY6" fmla="*/ 14436 h 153387"/>
                <a:gd name="connsiteX7" fmla="*/ 257825 w 324636"/>
                <a:gd name="connsiteY7" fmla="*/ 20342 h 153387"/>
                <a:gd name="connsiteX8" fmla="*/ 270825 w 324636"/>
                <a:gd name="connsiteY8" fmla="*/ 27560 h 153387"/>
                <a:gd name="connsiteX9" fmla="*/ 281658 w 324636"/>
                <a:gd name="connsiteY9" fmla="*/ 35434 h 153387"/>
                <a:gd name="connsiteX10" fmla="*/ 292491 w 324636"/>
                <a:gd name="connsiteY10" fmla="*/ 43965 h 153387"/>
                <a:gd name="connsiteX11" fmla="*/ 301880 w 324636"/>
                <a:gd name="connsiteY11" fmla="*/ 53151 h 153387"/>
                <a:gd name="connsiteX12" fmla="*/ 310546 w 324636"/>
                <a:gd name="connsiteY12" fmla="*/ 62994 h 153387"/>
                <a:gd name="connsiteX13" fmla="*/ 317046 w 324636"/>
                <a:gd name="connsiteY13" fmla="*/ 73493 h 153387"/>
                <a:gd name="connsiteX14" fmla="*/ 323546 w 324636"/>
                <a:gd name="connsiteY14" fmla="*/ 83992 h 153387"/>
                <a:gd name="connsiteX15" fmla="*/ 324636 w 324636"/>
                <a:gd name="connsiteY15" fmla="*/ 87558 h 153387"/>
                <a:gd name="connsiteX16" fmla="*/ 319255 w 324636"/>
                <a:gd name="connsiteY16" fmla="*/ 77771 h 153387"/>
                <a:gd name="connsiteX17" fmla="*/ 312754 w 324636"/>
                <a:gd name="connsiteY17" fmla="*/ 68577 h 153387"/>
                <a:gd name="connsiteX18" fmla="*/ 304087 w 324636"/>
                <a:gd name="connsiteY18" fmla="*/ 58726 h 153387"/>
                <a:gd name="connsiteX19" fmla="*/ 294698 w 324636"/>
                <a:gd name="connsiteY19" fmla="*/ 48874 h 153387"/>
                <a:gd name="connsiteX20" fmla="*/ 283864 w 324636"/>
                <a:gd name="connsiteY20" fmla="*/ 39680 h 153387"/>
                <a:gd name="connsiteX21" fmla="*/ 273030 w 324636"/>
                <a:gd name="connsiteY21" fmla="*/ 31799 h 153387"/>
                <a:gd name="connsiteX22" fmla="*/ 260029 w 324636"/>
                <a:gd name="connsiteY22" fmla="*/ 25232 h 153387"/>
                <a:gd name="connsiteX23" fmla="*/ 246306 w 324636"/>
                <a:gd name="connsiteY23" fmla="*/ 19321 h 153387"/>
                <a:gd name="connsiteX24" fmla="*/ 231861 w 324636"/>
                <a:gd name="connsiteY24" fmla="*/ 14067 h 153387"/>
                <a:gd name="connsiteX25" fmla="*/ 216694 w 324636"/>
                <a:gd name="connsiteY25" fmla="*/ 10126 h 153387"/>
                <a:gd name="connsiteX26" fmla="*/ 200804 w 324636"/>
                <a:gd name="connsiteY26" fmla="*/ 7499 h 153387"/>
                <a:gd name="connsiteX27" fmla="*/ 184192 w 324636"/>
                <a:gd name="connsiteY27" fmla="*/ 5529 h 153387"/>
                <a:gd name="connsiteX28" fmla="*/ 167580 w 324636"/>
                <a:gd name="connsiteY28" fmla="*/ 4216 h 153387"/>
                <a:gd name="connsiteX29" fmla="*/ 150245 w 324636"/>
                <a:gd name="connsiteY29" fmla="*/ 5529 h 153387"/>
                <a:gd name="connsiteX30" fmla="*/ 133633 w 324636"/>
                <a:gd name="connsiteY30" fmla="*/ 7499 h 153387"/>
                <a:gd name="connsiteX31" fmla="*/ 117744 w 324636"/>
                <a:gd name="connsiteY31" fmla="*/ 10126 h 153387"/>
                <a:gd name="connsiteX32" fmla="*/ 102576 w 324636"/>
                <a:gd name="connsiteY32" fmla="*/ 14067 h 153387"/>
                <a:gd name="connsiteX33" fmla="*/ 88131 w 324636"/>
                <a:gd name="connsiteY33" fmla="*/ 19321 h 153387"/>
                <a:gd name="connsiteX34" fmla="*/ 74408 w 324636"/>
                <a:gd name="connsiteY34" fmla="*/ 25232 h 153387"/>
                <a:gd name="connsiteX35" fmla="*/ 61407 w 324636"/>
                <a:gd name="connsiteY35" fmla="*/ 31799 h 153387"/>
                <a:gd name="connsiteX36" fmla="*/ 49851 w 324636"/>
                <a:gd name="connsiteY36" fmla="*/ 39680 h 153387"/>
                <a:gd name="connsiteX37" fmla="*/ 39739 w 324636"/>
                <a:gd name="connsiteY37" fmla="*/ 48874 h 153387"/>
                <a:gd name="connsiteX38" fmla="*/ 30350 w 324636"/>
                <a:gd name="connsiteY38" fmla="*/ 58726 h 153387"/>
                <a:gd name="connsiteX39" fmla="*/ 21683 w 324636"/>
                <a:gd name="connsiteY39" fmla="*/ 68577 h 153387"/>
                <a:gd name="connsiteX40" fmla="*/ 15183 w 324636"/>
                <a:gd name="connsiteY40" fmla="*/ 77771 h 153387"/>
                <a:gd name="connsiteX41" fmla="*/ 8682 w 324636"/>
                <a:gd name="connsiteY41" fmla="*/ 89593 h 153387"/>
                <a:gd name="connsiteX42" fmla="*/ 5071 w 324636"/>
                <a:gd name="connsiteY42" fmla="*/ 101414 h 153387"/>
                <a:gd name="connsiteX43" fmla="*/ 2182 w 324636"/>
                <a:gd name="connsiteY43" fmla="*/ 113235 h 153387"/>
                <a:gd name="connsiteX44" fmla="*/ 2182 w 324636"/>
                <a:gd name="connsiteY44" fmla="*/ 125057 h 153387"/>
                <a:gd name="connsiteX45" fmla="*/ 2182 w 324636"/>
                <a:gd name="connsiteY45" fmla="*/ 136221 h 153387"/>
                <a:gd name="connsiteX46" fmla="*/ 4349 w 324636"/>
                <a:gd name="connsiteY46" fmla="*/ 146729 h 153387"/>
                <a:gd name="connsiteX47" fmla="*/ 5918 w 324636"/>
                <a:gd name="connsiteY47" fmla="*/ 153387 h 153387"/>
                <a:gd name="connsiteX48" fmla="*/ 4333 w 324636"/>
                <a:gd name="connsiteY48" fmla="*/ 150268 h 153387"/>
                <a:gd name="connsiteX49" fmla="*/ 2166 w 324636"/>
                <a:gd name="connsiteY49" fmla="*/ 141081 h 153387"/>
                <a:gd name="connsiteX50" fmla="*/ 0 w 324636"/>
                <a:gd name="connsiteY50" fmla="*/ 131238 h 153387"/>
                <a:gd name="connsiteX51" fmla="*/ 0 w 324636"/>
                <a:gd name="connsiteY51" fmla="*/ 120739 h 153387"/>
                <a:gd name="connsiteX52" fmla="*/ 0 w 324636"/>
                <a:gd name="connsiteY52" fmla="*/ 107615 h 153387"/>
                <a:gd name="connsiteX53" fmla="*/ 2889 w 324636"/>
                <a:gd name="connsiteY53" fmla="*/ 95804 h 153387"/>
                <a:gd name="connsiteX54" fmla="*/ 6500 w 324636"/>
                <a:gd name="connsiteY54" fmla="*/ 83992 h 153387"/>
                <a:gd name="connsiteX55" fmla="*/ 12999 w 324636"/>
                <a:gd name="connsiteY55" fmla="*/ 73493 h 153387"/>
                <a:gd name="connsiteX56" fmla="*/ 19499 w 324636"/>
                <a:gd name="connsiteY56" fmla="*/ 62994 h 153387"/>
                <a:gd name="connsiteX57" fmla="*/ 28166 w 324636"/>
                <a:gd name="connsiteY57" fmla="*/ 53151 h 153387"/>
                <a:gd name="connsiteX58" fmla="*/ 37554 w 324636"/>
                <a:gd name="connsiteY58" fmla="*/ 43965 h 153387"/>
                <a:gd name="connsiteX59" fmla="*/ 47665 w 324636"/>
                <a:gd name="connsiteY59" fmla="*/ 35434 h 153387"/>
                <a:gd name="connsiteX60" fmla="*/ 59220 w 324636"/>
                <a:gd name="connsiteY60" fmla="*/ 27560 h 153387"/>
                <a:gd name="connsiteX61" fmla="*/ 72220 w 324636"/>
                <a:gd name="connsiteY61" fmla="*/ 20342 h 153387"/>
                <a:gd name="connsiteX62" fmla="*/ 85942 w 324636"/>
                <a:gd name="connsiteY62" fmla="*/ 14436 h 153387"/>
                <a:gd name="connsiteX63" fmla="*/ 100386 w 324636"/>
                <a:gd name="connsiteY63" fmla="*/ 8530 h 153387"/>
                <a:gd name="connsiteX64" fmla="*/ 115552 w 324636"/>
                <a:gd name="connsiteY64" fmla="*/ 4593 h 153387"/>
                <a:gd name="connsiteX65" fmla="*/ 131440 w 324636"/>
                <a:gd name="connsiteY65" fmla="*/ 1968 h 153387"/>
                <a:gd name="connsiteX66" fmla="*/ 148051 w 324636"/>
                <a:gd name="connsiteY66" fmla="*/ 0 h 15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4636" h="153387">
                  <a:moveTo>
                    <a:pt x="148051" y="0"/>
                  </a:moveTo>
                  <a:lnTo>
                    <a:pt x="165384" y="0"/>
                  </a:lnTo>
                  <a:lnTo>
                    <a:pt x="181994" y="0"/>
                  </a:lnTo>
                  <a:lnTo>
                    <a:pt x="198605" y="1968"/>
                  </a:lnTo>
                  <a:lnTo>
                    <a:pt x="214493" y="4593"/>
                  </a:lnTo>
                  <a:lnTo>
                    <a:pt x="229660" y="8530"/>
                  </a:lnTo>
                  <a:lnTo>
                    <a:pt x="244104" y="14436"/>
                  </a:lnTo>
                  <a:lnTo>
                    <a:pt x="257825" y="20342"/>
                  </a:lnTo>
                  <a:lnTo>
                    <a:pt x="270825" y="27560"/>
                  </a:lnTo>
                  <a:lnTo>
                    <a:pt x="281658" y="35434"/>
                  </a:lnTo>
                  <a:lnTo>
                    <a:pt x="292491" y="43965"/>
                  </a:lnTo>
                  <a:lnTo>
                    <a:pt x="301880" y="53151"/>
                  </a:lnTo>
                  <a:lnTo>
                    <a:pt x="310546" y="62994"/>
                  </a:lnTo>
                  <a:lnTo>
                    <a:pt x="317046" y="73493"/>
                  </a:lnTo>
                  <a:lnTo>
                    <a:pt x="323546" y="83992"/>
                  </a:lnTo>
                  <a:lnTo>
                    <a:pt x="324636" y="87558"/>
                  </a:lnTo>
                  <a:lnTo>
                    <a:pt x="319255" y="77771"/>
                  </a:lnTo>
                  <a:lnTo>
                    <a:pt x="312754" y="68577"/>
                  </a:lnTo>
                  <a:lnTo>
                    <a:pt x="304087" y="58726"/>
                  </a:lnTo>
                  <a:lnTo>
                    <a:pt x="294698" y="48874"/>
                  </a:lnTo>
                  <a:lnTo>
                    <a:pt x="283864" y="39680"/>
                  </a:lnTo>
                  <a:lnTo>
                    <a:pt x="273030" y="31799"/>
                  </a:lnTo>
                  <a:lnTo>
                    <a:pt x="260029" y="25232"/>
                  </a:lnTo>
                  <a:lnTo>
                    <a:pt x="246306" y="19321"/>
                  </a:lnTo>
                  <a:lnTo>
                    <a:pt x="231861" y="14067"/>
                  </a:lnTo>
                  <a:lnTo>
                    <a:pt x="216694" y="10126"/>
                  </a:lnTo>
                  <a:lnTo>
                    <a:pt x="200804" y="7499"/>
                  </a:lnTo>
                  <a:lnTo>
                    <a:pt x="184192" y="5529"/>
                  </a:lnTo>
                  <a:lnTo>
                    <a:pt x="167580" y="4216"/>
                  </a:lnTo>
                  <a:lnTo>
                    <a:pt x="150245" y="5529"/>
                  </a:lnTo>
                  <a:lnTo>
                    <a:pt x="133633" y="7499"/>
                  </a:lnTo>
                  <a:lnTo>
                    <a:pt x="117744" y="10126"/>
                  </a:lnTo>
                  <a:lnTo>
                    <a:pt x="102576" y="14067"/>
                  </a:lnTo>
                  <a:lnTo>
                    <a:pt x="88131" y="19321"/>
                  </a:lnTo>
                  <a:lnTo>
                    <a:pt x="74408" y="25232"/>
                  </a:lnTo>
                  <a:lnTo>
                    <a:pt x="61407" y="31799"/>
                  </a:lnTo>
                  <a:lnTo>
                    <a:pt x="49851" y="39680"/>
                  </a:lnTo>
                  <a:lnTo>
                    <a:pt x="39739" y="48874"/>
                  </a:lnTo>
                  <a:lnTo>
                    <a:pt x="30350" y="58726"/>
                  </a:lnTo>
                  <a:lnTo>
                    <a:pt x="21683" y="68577"/>
                  </a:lnTo>
                  <a:lnTo>
                    <a:pt x="15183" y="77771"/>
                  </a:lnTo>
                  <a:lnTo>
                    <a:pt x="8682" y="89593"/>
                  </a:lnTo>
                  <a:lnTo>
                    <a:pt x="5071" y="101414"/>
                  </a:lnTo>
                  <a:lnTo>
                    <a:pt x="2182" y="113235"/>
                  </a:lnTo>
                  <a:lnTo>
                    <a:pt x="2182" y="125057"/>
                  </a:lnTo>
                  <a:lnTo>
                    <a:pt x="2182" y="136221"/>
                  </a:lnTo>
                  <a:lnTo>
                    <a:pt x="4349" y="146729"/>
                  </a:lnTo>
                  <a:lnTo>
                    <a:pt x="5918" y="153387"/>
                  </a:lnTo>
                  <a:lnTo>
                    <a:pt x="4333" y="150268"/>
                  </a:lnTo>
                  <a:lnTo>
                    <a:pt x="2166" y="141081"/>
                  </a:lnTo>
                  <a:lnTo>
                    <a:pt x="0" y="131238"/>
                  </a:lnTo>
                  <a:lnTo>
                    <a:pt x="0" y="120739"/>
                  </a:lnTo>
                  <a:lnTo>
                    <a:pt x="0" y="107615"/>
                  </a:lnTo>
                  <a:lnTo>
                    <a:pt x="2889" y="95804"/>
                  </a:lnTo>
                  <a:lnTo>
                    <a:pt x="6500" y="83992"/>
                  </a:lnTo>
                  <a:lnTo>
                    <a:pt x="12999" y="73493"/>
                  </a:lnTo>
                  <a:lnTo>
                    <a:pt x="19499" y="62994"/>
                  </a:lnTo>
                  <a:lnTo>
                    <a:pt x="28166" y="53151"/>
                  </a:lnTo>
                  <a:lnTo>
                    <a:pt x="37554" y="43965"/>
                  </a:lnTo>
                  <a:lnTo>
                    <a:pt x="47665" y="35434"/>
                  </a:lnTo>
                  <a:lnTo>
                    <a:pt x="59220" y="27560"/>
                  </a:lnTo>
                  <a:lnTo>
                    <a:pt x="72220" y="20342"/>
                  </a:lnTo>
                  <a:lnTo>
                    <a:pt x="85942" y="14436"/>
                  </a:lnTo>
                  <a:lnTo>
                    <a:pt x="100386" y="8530"/>
                  </a:lnTo>
                  <a:lnTo>
                    <a:pt x="115552" y="4593"/>
                  </a:lnTo>
                  <a:lnTo>
                    <a:pt x="131440" y="1968"/>
                  </a:lnTo>
                  <a:lnTo>
                    <a:pt x="148051" y="0"/>
                  </a:lnTo>
                  <a:close/>
                </a:path>
              </a:pathLst>
            </a:custGeom>
          </p:spPr>
        </p:pic>
        <p:pic>
          <p:nvPicPr>
            <p:cNvPr id="79" name="صورة 78">
              <a:extLst>
                <a:ext uri="{FF2B5EF4-FFF2-40B4-BE49-F238E27FC236}">
                  <a16:creationId xmlns:a16="http://schemas.microsoft.com/office/drawing/2014/main" id="{188FCBA1-828C-495A-ABBA-E5413155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38" t="71211" r="14260" b="25892"/>
            <a:stretch>
              <a:fillRect/>
            </a:stretch>
          </p:blipFill>
          <p:spPr>
            <a:xfrm>
              <a:off x="6217518" y="4471541"/>
              <a:ext cx="89596" cy="155955"/>
            </a:xfrm>
            <a:custGeom>
              <a:avLst/>
              <a:gdLst>
                <a:gd name="connsiteX0" fmla="*/ 81977 w 89596"/>
                <a:gd name="connsiteY0" fmla="*/ 0 h 155955"/>
                <a:gd name="connsiteX1" fmla="*/ 83096 w 89596"/>
                <a:gd name="connsiteY1" fmla="*/ 2035 h 155955"/>
                <a:gd name="connsiteX2" fmla="*/ 86707 w 89596"/>
                <a:gd name="connsiteY2" fmla="*/ 13856 h 155955"/>
                <a:gd name="connsiteX3" fmla="*/ 89596 w 89596"/>
                <a:gd name="connsiteY3" fmla="*/ 25677 h 155955"/>
                <a:gd name="connsiteX4" fmla="*/ 89596 w 89596"/>
                <a:gd name="connsiteY4" fmla="*/ 37499 h 155955"/>
                <a:gd name="connsiteX5" fmla="*/ 89596 w 89596"/>
                <a:gd name="connsiteY5" fmla="*/ 48663 h 155955"/>
                <a:gd name="connsiteX6" fmla="*/ 87430 w 89596"/>
                <a:gd name="connsiteY6" fmla="*/ 59171 h 155955"/>
                <a:gd name="connsiteX7" fmla="*/ 84541 w 89596"/>
                <a:gd name="connsiteY7" fmla="*/ 68366 h 155955"/>
                <a:gd name="connsiteX8" fmla="*/ 80929 w 89596"/>
                <a:gd name="connsiteY8" fmla="*/ 76247 h 155955"/>
                <a:gd name="connsiteX9" fmla="*/ 76596 w 89596"/>
                <a:gd name="connsiteY9" fmla="*/ 83471 h 155955"/>
                <a:gd name="connsiteX10" fmla="*/ 71540 w 89596"/>
                <a:gd name="connsiteY10" fmla="*/ 90695 h 155955"/>
                <a:gd name="connsiteX11" fmla="*/ 67206 w 89596"/>
                <a:gd name="connsiteY11" fmla="*/ 97263 h 155955"/>
                <a:gd name="connsiteX12" fmla="*/ 61428 w 89596"/>
                <a:gd name="connsiteY12" fmla="*/ 102516 h 155955"/>
                <a:gd name="connsiteX13" fmla="*/ 50594 w 89596"/>
                <a:gd name="connsiteY13" fmla="*/ 112368 h 155955"/>
                <a:gd name="connsiteX14" fmla="*/ 41205 w 89596"/>
                <a:gd name="connsiteY14" fmla="*/ 118278 h 155955"/>
                <a:gd name="connsiteX15" fmla="*/ 32538 w 89596"/>
                <a:gd name="connsiteY15" fmla="*/ 122876 h 155955"/>
                <a:gd name="connsiteX16" fmla="*/ 25315 w 89596"/>
                <a:gd name="connsiteY16" fmla="*/ 126816 h 155955"/>
                <a:gd name="connsiteX17" fmla="*/ 18815 w 89596"/>
                <a:gd name="connsiteY17" fmla="*/ 130756 h 155955"/>
                <a:gd name="connsiteX18" fmla="*/ 13037 w 89596"/>
                <a:gd name="connsiteY18" fmla="*/ 134697 h 155955"/>
                <a:gd name="connsiteX19" fmla="*/ 8703 w 89596"/>
                <a:gd name="connsiteY19" fmla="*/ 139951 h 155955"/>
                <a:gd name="connsiteX20" fmla="*/ 5814 w 89596"/>
                <a:gd name="connsiteY20" fmla="*/ 143891 h 155955"/>
                <a:gd name="connsiteX21" fmla="*/ 3647 w 89596"/>
                <a:gd name="connsiteY21" fmla="*/ 148489 h 155955"/>
                <a:gd name="connsiteX22" fmla="*/ 2203 w 89596"/>
                <a:gd name="connsiteY22" fmla="*/ 152429 h 155955"/>
                <a:gd name="connsiteX23" fmla="*/ 2203 w 89596"/>
                <a:gd name="connsiteY23" fmla="*/ 155955 h 155955"/>
                <a:gd name="connsiteX24" fmla="*/ 1445 w 89596"/>
                <a:gd name="connsiteY24" fmla="*/ 154577 h 155955"/>
                <a:gd name="connsiteX25" fmla="*/ 0 w 89596"/>
                <a:gd name="connsiteY25" fmla="*/ 148671 h 155955"/>
                <a:gd name="connsiteX26" fmla="*/ 1445 w 89596"/>
                <a:gd name="connsiteY26" fmla="*/ 142109 h 155955"/>
                <a:gd name="connsiteX27" fmla="*/ 5778 w 89596"/>
                <a:gd name="connsiteY27" fmla="*/ 136203 h 155955"/>
                <a:gd name="connsiteX28" fmla="*/ 10833 w 89596"/>
                <a:gd name="connsiteY28" fmla="*/ 128985 h 155955"/>
                <a:gd name="connsiteX29" fmla="*/ 19500 w 89596"/>
                <a:gd name="connsiteY29" fmla="*/ 123080 h 155955"/>
                <a:gd name="connsiteX30" fmla="*/ 30333 w 89596"/>
                <a:gd name="connsiteY30" fmla="*/ 117174 h 155955"/>
                <a:gd name="connsiteX31" fmla="*/ 38999 w 89596"/>
                <a:gd name="connsiteY31" fmla="*/ 112580 h 155955"/>
                <a:gd name="connsiteX32" fmla="*/ 48388 w 89596"/>
                <a:gd name="connsiteY32" fmla="*/ 106675 h 155955"/>
                <a:gd name="connsiteX33" fmla="*/ 59221 w 89596"/>
                <a:gd name="connsiteY33" fmla="*/ 97488 h 155955"/>
                <a:gd name="connsiteX34" fmla="*/ 64998 w 89596"/>
                <a:gd name="connsiteY34" fmla="*/ 91582 h 155955"/>
                <a:gd name="connsiteX35" fmla="*/ 69332 w 89596"/>
                <a:gd name="connsiteY35" fmla="*/ 85677 h 155955"/>
                <a:gd name="connsiteX36" fmla="*/ 74387 w 89596"/>
                <a:gd name="connsiteY36" fmla="*/ 79115 h 155955"/>
                <a:gd name="connsiteX37" fmla="*/ 78720 w 89596"/>
                <a:gd name="connsiteY37" fmla="*/ 71240 h 155955"/>
                <a:gd name="connsiteX38" fmla="*/ 82331 w 89596"/>
                <a:gd name="connsiteY38" fmla="*/ 62710 h 155955"/>
                <a:gd name="connsiteX39" fmla="*/ 85220 w 89596"/>
                <a:gd name="connsiteY39" fmla="*/ 53523 h 155955"/>
                <a:gd name="connsiteX40" fmla="*/ 87387 w 89596"/>
                <a:gd name="connsiteY40" fmla="*/ 43680 h 155955"/>
                <a:gd name="connsiteX41" fmla="*/ 87387 w 89596"/>
                <a:gd name="connsiteY41" fmla="*/ 33181 h 155955"/>
                <a:gd name="connsiteX42" fmla="*/ 87387 w 89596"/>
                <a:gd name="connsiteY42" fmla="*/ 20057 h 155955"/>
                <a:gd name="connsiteX43" fmla="*/ 84498 w 89596"/>
                <a:gd name="connsiteY43" fmla="*/ 8246 h 155955"/>
                <a:gd name="connsiteX44" fmla="*/ 81977 w 89596"/>
                <a:gd name="connsiteY44" fmla="*/ 0 h 15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596" h="155955">
                  <a:moveTo>
                    <a:pt x="81977" y="0"/>
                  </a:moveTo>
                  <a:lnTo>
                    <a:pt x="83096" y="2035"/>
                  </a:lnTo>
                  <a:lnTo>
                    <a:pt x="86707" y="13856"/>
                  </a:lnTo>
                  <a:lnTo>
                    <a:pt x="89596" y="25677"/>
                  </a:lnTo>
                  <a:lnTo>
                    <a:pt x="89596" y="37499"/>
                  </a:lnTo>
                  <a:lnTo>
                    <a:pt x="89596" y="48663"/>
                  </a:lnTo>
                  <a:lnTo>
                    <a:pt x="87430" y="59171"/>
                  </a:lnTo>
                  <a:lnTo>
                    <a:pt x="84541" y="68366"/>
                  </a:lnTo>
                  <a:lnTo>
                    <a:pt x="80929" y="76247"/>
                  </a:lnTo>
                  <a:lnTo>
                    <a:pt x="76596" y="83471"/>
                  </a:lnTo>
                  <a:lnTo>
                    <a:pt x="71540" y="90695"/>
                  </a:lnTo>
                  <a:lnTo>
                    <a:pt x="67206" y="97263"/>
                  </a:lnTo>
                  <a:lnTo>
                    <a:pt x="61428" y="102516"/>
                  </a:lnTo>
                  <a:lnTo>
                    <a:pt x="50594" y="112368"/>
                  </a:lnTo>
                  <a:lnTo>
                    <a:pt x="41205" y="118278"/>
                  </a:lnTo>
                  <a:lnTo>
                    <a:pt x="32538" y="122876"/>
                  </a:lnTo>
                  <a:lnTo>
                    <a:pt x="25315" y="126816"/>
                  </a:lnTo>
                  <a:lnTo>
                    <a:pt x="18815" y="130756"/>
                  </a:lnTo>
                  <a:lnTo>
                    <a:pt x="13037" y="134697"/>
                  </a:lnTo>
                  <a:lnTo>
                    <a:pt x="8703" y="139951"/>
                  </a:lnTo>
                  <a:lnTo>
                    <a:pt x="5814" y="143891"/>
                  </a:lnTo>
                  <a:lnTo>
                    <a:pt x="3647" y="148489"/>
                  </a:lnTo>
                  <a:lnTo>
                    <a:pt x="2203" y="152429"/>
                  </a:lnTo>
                  <a:lnTo>
                    <a:pt x="2203" y="155955"/>
                  </a:lnTo>
                  <a:lnTo>
                    <a:pt x="1445" y="154577"/>
                  </a:lnTo>
                  <a:lnTo>
                    <a:pt x="0" y="148671"/>
                  </a:lnTo>
                  <a:lnTo>
                    <a:pt x="1445" y="142109"/>
                  </a:lnTo>
                  <a:lnTo>
                    <a:pt x="5778" y="136203"/>
                  </a:lnTo>
                  <a:lnTo>
                    <a:pt x="10833" y="128985"/>
                  </a:lnTo>
                  <a:lnTo>
                    <a:pt x="19500" y="123080"/>
                  </a:lnTo>
                  <a:lnTo>
                    <a:pt x="30333" y="117174"/>
                  </a:lnTo>
                  <a:lnTo>
                    <a:pt x="38999" y="112580"/>
                  </a:lnTo>
                  <a:lnTo>
                    <a:pt x="48388" y="106675"/>
                  </a:lnTo>
                  <a:lnTo>
                    <a:pt x="59221" y="97488"/>
                  </a:lnTo>
                  <a:lnTo>
                    <a:pt x="64998" y="91582"/>
                  </a:lnTo>
                  <a:lnTo>
                    <a:pt x="69332" y="85677"/>
                  </a:lnTo>
                  <a:lnTo>
                    <a:pt x="74387" y="79115"/>
                  </a:lnTo>
                  <a:lnTo>
                    <a:pt x="78720" y="71240"/>
                  </a:lnTo>
                  <a:lnTo>
                    <a:pt x="82331" y="62710"/>
                  </a:lnTo>
                  <a:lnTo>
                    <a:pt x="85220" y="53523"/>
                  </a:lnTo>
                  <a:lnTo>
                    <a:pt x="87387" y="43680"/>
                  </a:lnTo>
                  <a:lnTo>
                    <a:pt x="87387" y="33181"/>
                  </a:lnTo>
                  <a:lnTo>
                    <a:pt x="87387" y="20057"/>
                  </a:lnTo>
                  <a:lnTo>
                    <a:pt x="84498" y="8246"/>
                  </a:lnTo>
                  <a:lnTo>
                    <a:pt x="81977" y="0"/>
                  </a:lnTo>
                  <a:close/>
                </a:path>
              </a:pathLst>
            </a:custGeom>
          </p:spPr>
        </p:pic>
        <p:pic>
          <p:nvPicPr>
            <p:cNvPr id="80" name="صورة 79">
              <a:extLst>
                <a:ext uri="{FF2B5EF4-FFF2-40B4-BE49-F238E27FC236}">
                  <a16:creationId xmlns:a16="http://schemas.microsoft.com/office/drawing/2014/main" id="{331D7FE0-0CAE-4144-B424-229DCD33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49" t="72434" r="19769" b="26123"/>
            <a:stretch>
              <a:fillRect/>
            </a:stretch>
          </p:blipFill>
          <p:spPr>
            <a:xfrm>
              <a:off x="5980777" y="4537370"/>
              <a:ext cx="79761" cy="77674"/>
            </a:xfrm>
            <a:custGeom>
              <a:avLst/>
              <a:gdLst>
                <a:gd name="connsiteX0" fmla="*/ 0 w 79761"/>
                <a:gd name="connsiteY0" fmla="*/ 0 h 77674"/>
                <a:gd name="connsiteX1" fmla="*/ 2748 w 79761"/>
                <a:gd name="connsiteY1" fmla="*/ 5411 h 77674"/>
                <a:gd name="connsiteX2" fmla="*/ 7081 w 79761"/>
                <a:gd name="connsiteY2" fmla="*/ 13286 h 77674"/>
                <a:gd name="connsiteX3" fmla="*/ 12137 w 79761"/>
                <a:gd name="connsiteY3" fmla="*/ 19848 h 77674"/>
                <a:gd name="connsiteX4" fmla="*/ 16470 w 79761"/>
                <a:gd name="connsiteY4" fmla="*/ 25753 h 77674"/>
                <a:gd name="connsiteX5" fmla="*/ 22248 w 79761"/>
                <a:gd name="connsiteY5" fmla="*/ 31659 h 77674"/>
                <a:gd name="connsiteX6" fmla="*/ 33081 w 79761"/>
                <a:gd name="connsiteY6" fmla="*/ 40846 h 77674"/>
                <a:gd name="connsiteX7" fmla="*/ 42469 w 79761"/>
                <a:gd name="connsiteY7" fmla="*/ 46751 h 77674"/>
                <a:gd name="connsiteX8" fmla="*/ 51136 w 79761"/>
                <a:gd name="connsiteY8" fmla="*/ 51345 h 77674"/>
                <a:gd name="connsiteX9" fmla="*/ 61969 w 79761"/>
                <a:gd name="connsiteY9" fmla="*/ 57251 h 77674"/>
                <a:gd name="connsiteX10" fmla="*/ 70635 w 79761"/>
                <a:gd name="connsiteY10" fmla="*/ 63156 h 77674"/>
                <a:gd name="connsiteX11" fmla="*/ 75690 w 79761"/>
                <a:gd name="connsiteY11" fmla="*/ 70374 h 77674"/>
                <a:gd name="connsiteX12" fmla="*/ 79301 w 79761"/>
                <a:gd name="connsiteY12" fmla="*/ 76280 h 77674"/>
                <a:gd name="connsiteX13" fmla="*/ 79761 w 79761"/>
                <a:gd name="connsiteY13" fmla="*/ 77674 h 77674"/>
                <a:gd name="connsiteX14" fmla="*/ 77157 w 79761"/>
                <a:gd name="connsiteY14" fmla="*/ 74122 h 77674"/>
                <a:gd name="connsiteX15" fmla="*/ 72824 w 79761"/>
                <a:gd name="connsiteY15" fmla="*/ 68868 h 77674"/>
                <a:gd name="connsiteX16" fmla="*/ 67045 w 79761"/>
                <a:gd name="connsiteY16" fmla="*/ 64927 h 77674"/>
                <a:gd name="connsiteX17" fmla="*/ 61267 w 79761"/>
                <a:gd name="connsiteY17" fmla="*/ 60987 h 77674"/>
                <a:gd name="connsiteX18" fmla="*/ 53322 w 79761"/>
                <a:gd name="connsiteY18" fmla="*/ 57047 h 77674"/>
                <a:gd name="connsiteX19" fmla="*/ 44655 w 79761"/>
                <a:gd name="connsiteY19" fmla="*/ 52449 h 77674"/>
                <a:gd name="connsiteX20" fmla="*/ 35266 w 79761"/>
                <a:gd name="connsiteY20" fmla="*/ 46539 h 77674"/>
                <a:gd name="connsiteX21" fmla="*/ 24432 w 79761"/>
                <a:gd name="connsiteY21" fmla="*/ 36687 h 77674"/>
                <a:gd name="connsiteX22" fmla="*/ 18654 w 79761"/>
                <a:gd name="connsiteY22" fmla="*/ 31434 h 77674"/>
                <a:gd name="connsiteX23" fmla="*/ 14320 w 79761"/>
                <a:gd name="connsiteY23" fmla="*/ 24866 h 77674"/>
                <a:gd name="connsiteX24" fmla="*/ 9265 w 79761"/>
                <a:gd name="connsiteY24" fmla="*/ 17642 h 77674"/>
                <a:gd name="connsiteX25" fmla="*/ 4931 w 79761"/>
                <a:gd name="connsiteY25" fmla="*/ 10418 h 77674"/>
                <a:gd name="connsiteX26" fmla="*/ 597 w 79761"/>
                <a:gd name="connsiteY26" fmla="*/ 2537 h 77674"/>
                <a:gd name="connsiteX27" fmla="*/ 0 w 79761"/>
                <a:gd name="connsiteY27" fmla="*/ 0 h 7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761" h="77674">
                  <a:moveTo>
                    <a:pt x="0" y="0"/>
                  </a:moveTo>
                  <a:lnTo>
                    <a:pt x="2748" y="5411"/>
                  </a:lnTo>
                  <a:lnTo>
                    <a:pt x="7081" y="13286"/>
                  </a:lnTo>
                  <a:lnTo>
                    <a:pt x="12137" y="19848"/>
                  </a:lnTo>
                  <a:lnTo>
                    <a:pt x="16470" y="25753"/>
                  </a:lnTo>
                  <a:lnTo>
                    <a:pt x="22248" y="31659"/>
                  </a:lnTo>
                  <a:lnTo>
                    <a:pt x="33081" y="40846"/>
                  </a:lnTo>
                  <a:lnTo>
                    <a:pt x="42469" y="46751"/>
                  </a:lnTo>
                  <a:lnTo>
                    <a:pt x="51136" y="51345"/>
                  </a:lnTo>
                  <a:lnTo>
                    <a:pt x="61969" y="57251"/>
                  </a:lnTo>
                  <a:lnTo>
                    <a:pt x="70635" y="63156"/>
                  </a:lnTo>
                  <a:lnTo>
                    <a:pt x="75690" y="70374"/>
                  </a:lnTo>
                  <a:lnTo>
                    <a:pt x="79301" y="76280"/>
                  </a:lnTo>
                  <a:lnTo>
                    <a:pt x="79761" y="77674"/>
                  </a:lnTo>
                  <a:lnTo>
                    <a:pt x="77157" y="74122"/>
                  </a:lnTo>
                  <a:lnTo>
                    <a:pt x="72824" y="68868"/>
                  </a:lnTo>
                  <a:lnTo>
                    <a:pt x="67045" y="64927"/>
                  </a:lnTo>
                  <a:lnTo>
                    <a:pt x="61267" y="60987"/>
                  </a:lnTo>
                  <a:lnTo>
                    <a:pt x="53322" y="57047"/>
                  </a:lnTo>
                  <a:lnTo>
                    <a:pt x="44655" y="52449"/>
                  </a:lnTo>
                  <a:lnTo>
                    <a:pt x="35266" y="46539"/>
                  </a:lnTo>
                  <a:lnTo>
                    <a:pt x="24432" y="36687"/>
                  </a:lnTo>
                  <a:lnTo>
                    <a:pt x="18654" y="31434"/>
                  </a:lnTo>
                  <a:lnTo>
                    <a:pt x="14320" y="24866"/>
                  </a:lnTo>
                  <a:lnTo>
                    <a:pt x="9265" y="17642"/>
                  </a:lnTo>
                  <a:lnTo>
                    <a:pt x="4931" y="10418"/>
                  </a:lnTo>
                  <a:lnTo>
                    <a:pt x="597" y="2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1" name="صورة 80">
              <a:extLst>
                <a:ext uri="{FF2B5EF4-FFF2-40B4-BE49-F238E27FC236}">
                  <a16:creationId xmlns:a16="http://schemas.microsoft.com/office/drawing/2014/main" id="{4486EBD5-5777-4A17-82D9-4C75E27A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74" t="73877" r="19682" b="15076"/>
            <a:stretch>
              <a:fillRect/>
            </a:stretch>
          </p:blipFill>
          <p:spPr>
            <a:xfrm>
              <a:off x="4836177" y="4615044"/>
              <a:ext cx="1228257" cy="594680"/>
            </a:xfrm>
            <a:custGeom>
              <a:avLst/>
              <a:gdLst>
                <a:gd name="connsiteX0" fmla="*/ 1224361 w 1228257"/>
                <a:gd name="connsiteY0" fmla="*/ 0 h 594680"/>
                <a:gd name="connsiteX1" fmla="*/ 1224646 w 1228257"/>
                <a:gd name="connsiteY1" fmla="*/ 388 h 594680"/>
                <a:gd name="connsiteX2" fmla="*/ 1226813 w 1228257"/>
                <a:gd name="connsiteY2" fmla="*/ 4986 h 594680"/>
                <a:gd name="connsiteX3" fmla="*/ 1228257 w 1228257"/>
                <a:gd name="connsiteY3" fmla="*/ 8926 h 594680"/>
                <a:gd name="connsiteX4" fmla="*/ 1228257 w 1228257"/>
                <a:gd name="connsiteY4" fmla="*/ 12867 h 594680"/>
                <a:gd name="connsiteX5" fmla="*/ 1226813 w 1228257"/>
                <a:gd name="connsiteY5" fmla="*/ 16807 h 594680"/>
                <a:gd name="connsiteX6" fmla="*/ 1224646 w 1228257"/>
                <a:gd name="connsiteY6" fmla="*/ 20747 h 594680"/>
                <a:gd name="connsiteX7" fmla="*/ 1221757 w 1228257"/>
                <a:gd name="connsiteY7" fmla="*/ 24688 h 594680"/>
                <a:gd name="connsiteX8" fmla="*/ 1217424 w 1228257"/>
                <a:gd name="connsiteY8" fmla="*/ 27972 h 594680"/>
                <a:gd name="connsiteX9" fmla="*/ 1211645 w 1228257"/>
                <a:gd name="connsiteY9" fmla="*/ 29285 h 594680"/>
                <a:gd name="connsiteX10" fmla="*/ 1205867 w 1228257"/>
                <a:gd name="connsiteY10" fmla="*/ 31255 h 594680"/>
                <a:gd name="connsiteX11" fmla="*/ 1197922 w 1228257"/>
                <a:gd name="connsiteY11" fmla="*/ 32569 h 594680"/>
                <a:gd name="connsiteX12" fmla="*/ 1189255 w 1228257"/>
                <a:gd name="connsiteY12" fmla="*/ 32569 h 594680"/>
                <a:gd name="connsiteX13" fmla="*/ 1007968 w 1228257"/>
                <a:gd name="connsiteY13" fmla="*/ 32569 h 594680"/>
                <a:gd name="connsiteX14" fmla="*/ 1007968 w 1228257"/>
                <a:gd name="connsiteY14" fmla="*/ 34539 h 594680"/>
                <a:gd name="connsiteX15" fmla="*/ 613613 w 1228257"/>
                <a:gd name="connsiteY15" fmla="*/ 34539 h 594680"/>
                <a:gd name="connsiteX16" fmla="*/ 613613 w 1228257"/>
                <a:gd name="connsiteY16" fmla="*/ 560592 h 594680"/>
                <a:gd name="connsiteX17" fmla="*/ 613613 w 1228257"/>
                <a:gd name="connsiteY17" fmla="*/ 568472 h 594680"/>
                <a:gd name="connsiteX18" fmla="*/ 615057 w 1228257"/>
                <a:gd name="connsiteY18" fmla="*/ 574383 h 594680"/>
                <a:gd name="connsiteX19" fmla="*/ 617224 w 1228257"/>
                <a:gd name="connsiteY19" fmla="*/ 580294 h 594680"/>
                <a:gd name="connsiteX20" fmla="*/ 619391 w 1228257"/>
                <a:gd name="connsiteY20" fmla="*/ 585548 h 594680"/>
                <a:gd name="connsiteX21" fmla="*/ 622280 w 1228257"/>
                <a:gd name="connsiteY21" fmla="*/ 588832 h 594680"/>
                <a:gd name="connsiteX22" fmla="*/ 626613 w 1228257"/>
                <a:gd name="connsiteY22" fmla="*/ 592115 h 594680"/>
                <a:gd name="connsiteX23" fmla="*/ 630947 w 1228257"/>
                <a:gd name="connsiteY23" fmla="*/ 594086 h 594680"/>
                <a:gd name="connsiteX24" fmla="*/ 634763 w 1228257"/>
                <a:gd name="connsiteY24" fmla="*/ 594664 h 594680"/>
                <a:gd name="connsiteX25" fmla="*/ 634655 w 1228257"/>
                <a:gd name="connsiteY25" fmla="*/ 594680 h 594680"/>
                <a:gd name="connsiteX26" fmla="*/ 630326 w 1228257"/>
                <a:gd name="connsiteY26" fmla="*/ 594680 h 594680"/>
                <a:gd name="connsiteX27" fmla="*/ 626718 w 1228257"/>
                <a:gd name="connsiteY27" fmla="*/ 594680 h 594680"/>
                <a:gd name="connsiteX28" fmla="*/ 622388 w 1228257"/>
                <a:gd name="connsiteY28" fmla="*/ 592710 h 594680"/>
                <a:gd name="connsiteX29" fmla="*/ 619502 w 1228257"/>
                <a:gd name="connsiteY29" fmla="*/ 590739 h 594680"/>
                <a:gd name="connsiteX30" fmla="*/ 615894 w 1228257"/>
                <a:gd name="connsiteY30" fmla="*/ 588112 h 594680"/>
                <a:gd name="connsiteX31" fmla="*/ 613729 w 1228257"/>
                <a:gd name="connsiteY31" fmla="*/ 585485 h 594680"/>
                <a:gd name="connsiteX32" fmla="*/ 611565 w 1228257"/>
                <a:gd name="connsiteY32" fmla="*/ 580230 h 594680"/>
                <a:gd name="connsiteX33" fmla="*/ 609400 w 1228257"/>
                <a:gd name="connsiteY33" fmla="*/ 575633 h 594680"/>
                <a:gd name="connsiteX34" fmla="*/ 609400 w 1228257"/>
                <a:gd name="connsiteY34" fmla="*/ 34430 h 594680"/>
                <a:gd name="connsiteX35" fmla="*/ 2541 w 1228257"/>
                <a:gd name="connsiteY35" fmla="*/ 34430 h 594680"/>
                <a:gd name="connsiteX36" fmla="*/ 0 w 1228257"/>
                <a:gd name="connsiteY36" fmla="*/ 36165 h 594680"/>
                <a:gd name="connsiteX37" fmla="*/ 0 w 1228257"/>
                <a:gd name="connsiteY37" fmla="*/ 35515 h 594680"/>
                <a:gd name="connsiteX38" fmla="*/ 2888 w 1228257"/>
                <a:gd name="connsiteY38" fmla="*/ 29608 h 594680"/>
                <a:gd name="connsiteX39" fmla="*/ 8663 w 1228257"/>
                <a:gd name="connsiteY39" fmla="*/ 25015 h 594680"/>
                <a:gd name="connsiteX40" fmla="*/ 13717 w 1228257"/>
                <a:gd name="connsiteY40" fmla="*/ 21734 h 594680"/>
                <a:gd name="connsiteX41" fmla="*/ 20213 w 1228257"/>
                <a:gd name="connsiteY41" fmla="*/ 19765 h 594680"/>
                <a:gd name="connsiteX42" fmla="*/ 28876 w 1228257"/>
                <a:gd name="connsiteY42" fmla="*/ 19109 h 594680"/>
                <a:gd name="connsiteX43" fmla="*/ 37539 w 1228257"/>
                <a:gd name="connsiteY43" fmla="*/ 17796 h 594680"/>
                <a:gd name="connsiteX44" fmla="*/ 218735 w 1228257"/>
                <a:gd name="connsiteY44" fmla="*/ 17796 h 594680"/>
                <a:gd name="connsiteX45" fmla="*/ 218735 w 1228257"/>
                <a:gd name="connsiteY45" fmla="*/ 17141 h 594680"/>
                <a:gd name="connsiteX46" fmla="*/ 610753 w 1228257"/>
                <a:gd name="connsiteY46" fmla="*/ 17141 h 594680"/>
                <a:gd name="connsiteX47" fmla="*/ 610753 w 1228257"/>
                <a:gd name="connsiteY47" fmla="*/ 20917 h 594680"/>
                <a:gd name="connsiteX48" fmla="*/ 1215957 w 1228257"/>
                <a:gd name="connsiteY48" fmla="*/ 20917 h 594680"/>
                <a:gd name="connsiteX49" fmla="*/ 1221735 w 1228257"/>
                <a:gd name="connsiteY49" fmla="*/ 16323 h 594680"/>
                <a:gd name="connsiteX50" fmla="*/ 1224624 w 1228257"/>
                <a:gd name="connsiteY50" fmla="*/ 11074 h 594680"/>
                <a:gd name="connsiteX51" fmla="*/ 1226068 w 1228257"/>
                <a:gd name="connsiteY51" fmla="*/ 5168 h 594680"/>
                <a:gd name="connsiteX52" fmla="*/ 1224361 w 1228257"/>
                <a:gd name="connsiteY52" fmla="*/ 0 h 5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28257" h="594680">
                  <a:moveTo>
                    <a:pt x="1224361" y="0"/>
                  </a:moveTo>
                  <a:lnTo>
                    <a:pt x="1224646" y="388"/>
                  </a:lnTo>
                  <a:lnTo>
                    <a:pt x="1226813" y="4986"/>
                  </a:lnTo>
                  <a:lnTo>
                    <a:pt x="1228257" y="8926"/>
                  </a:lnTo>
                  <a:lnTo>
                    <a:pt x="1228257" y="12867"/>
                  </a:lnTo>
                  <a:lnTo>
                    <a:pt x="1226813" y="16807"/>
                  </a:lnTo>
                  <a:lnTo>
                    <a:pt x="1224646" y="20747"/>
                  </a:lnTo>
                  <a:lnTo>
                    <a:pt x="1221757" y="24688"/>
                  </a:lnTo>
                  <a:lnTo>
                    <a:pt x="1217424" y="27972"/>
                  </a:lnTo>
                  <a:lnTo>
                    <a:pt x="1211645" y="29285"/>
                  </a:lnTo>
                  <a:lnTo>
                    <a:pt x="1205867" y="31255"/>
                  </a:lnTo>
                  <a:lnTo>
                    <a:pt x="1197922" y="32569"/>
                  </a:lnTo>
                  <a:lnTo>
                    <a:pt x="1189255" y="32569"/>
                  </a:lnTo>
                  <a:lnTo>
                    <a:pt x="1007968" y="32569"/>
                  </a:lnTo>
                  <a:lnTo>
                    <a:pt x="1007968" y="34539"/>
                  </a:lnTo>
                  <a:lnTo>
                    <a:pt x="613613" y="34539"/>
                  </a:lnTo>
                  <a:lnTo>
                    <a:pt x="613613" y="560592"/>
                  </a:lnTo>
                  <a:lnTo>
                    <a:pt x="613613" y="568472"/>
                  </a:lnTo>
                  <a:lnTo>
                    <a:pt x="615057" y="574383"/>
                  </a:lnTo>
                  <a:lnTo>
                    <a:pt x="617224" y="580294"/>
                  </a:lnTo>
                  <a:lnTo>
                    <a:pt x="619391" y="585548"/>
                  </a:lnTo>
                  <a:lnTo>
                    <a:pt x="622280" y="588832"/>
                  </a:lnTo>
                  <a:lnTo>
                    <a:pt x="626613" y="592115"/>
                  </a:lnTo>
                  <a:lnTo>
                    <a:pt x="630947" y="594086"/>
                  </a:lnTo>
                  <a:lnTo>
                    <a:pt x="634763" y="594664"/>
                  </a:lnTo>
                  <a:lnTo>
                    <a:pt x="634655" y="594680"/>
                  </a:lnTo>
                  <a:lnTo>
                    <a:pt x="630326" y="594680"/>
                  </a:lnTo>
                  <a:lnTo>
                    <a:pt x="626718" y="594680"/>
                  </a:lnTo>
                  <a:lnTo>
                    <a:pt x="622388" y="592710"/>
                  </a:lnTo>
                  <a:lnTo>
                    <a:pt x="619502" y="590739"/>
                  </a:lnTo>
                  <a:lnTo>
                    <a:pt x="615894" y="588112"/>
                  </a:lnTo>
                  <a:lnTo>
                    <a:pt x="613729" y="585485"/>
                  </a:lnTo>
                  <a:lnTo>
                    <a:pt x="611565" y="580230"/>
                  </a:lnTo>
                  <a:lnTo>
                    <a:pt x="609400" y="575633"/>
                  </a:lnTo>
                  <a:lnTo>
                    <a:pt x="609400" y="34430"/>
                  </a:lnTo>
                  <a:lnTo>
                    <a:pt x="2541" y="34430"/>
                  </a:lnTo>
                  <a:lnTo>
                    <a:pt x="0" y="36165"/>
                  </a:lnTo>
                  <a:lnTo>
                    <a:pt x="0" y="35515"/>
                  </a:lnTo>
                  <a:lnTo>
                    <a:pt x="2888" y="29608"/>
                  </a:lnTo>
                  <a:lnTo>
                    <a:pt x="8663" y="25015"/>
                  </a:lnTo>
                  <a:lnTo>
                    <a:pt x="13717" y="21734"/>
                  </a:lnTo>
                  <a:lnTo>
                    <a:pt x="20213" y="19765"/>
                  </a:lnTo>
                  <a:lnTo>
                    <a:pt x="28876" y="19109"/>
                  </a:lnTo>
                  <a:lnTo>
                    <a:pt x="37539" y="17796"/>
                  </a:lnTo>
                  <a:lnTo>
                    <a:pt x="218735" y="17796"/>
                  </a:lnTo>
                  <a:lnTo>
                    <a:pt x="218735" y="17141"/>
                  </a:lnTo>
                  <a:lnTo>
                    <a:pt x="610753" y="17141"/>
                  </a:lnTo>
                  <a:lnTo>
                    <a:pt x="610753" y="20917"/>
                  </a:lnTo>
                  <a:lnTo>
                    <a:pt x="1215957" y="20917"/>
                  </a:lnTo>
                  <a:lnTo>
                    <a:pt x="1221735" y="16323"/>
                  </a:lnTo>
                  <a:lnTo>
                    <a:pt x="1224624" y="11074"/>
                  </a:lnTo>
                  <a:lnTo>
                    <a:pt x="1226068" y="5168"/>
                  </a:lnTo>
                  <a:lnTo>
                    <a:pt x="1224361" y="0"/>
                  </a:lnTo>
                  <a:close/>
                </a:path>
              </a:pathLst>
            </a:custGeom>
          </p:spPr>
        </p:pic>
        <p:pic>
          <p:nvPicPr>
            <p:cNvPr id="82" name="صورة 81">
              <a:extLst>
                <a:ext uri="{FF2B5EF4-FFF2-40B4-BE49-F238E27FC236}">
                  <a16:creationId xmlns:a16="http://schemas.microsoft.com/office/drawing/2014/main" id="{4CFB2D49-100E-4BF5-9B7C-7AD51781D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7" t="74549" r="45175" b="22226"/>
            <a:stretch>
              <a:fillRect/>
            </a:stretch>
          </p:blipFill>
          <p:spPr>
            <a:xfrm>
              <a:off x="4830059" y="4651209"/>
              <a:ext cx="93468" cy="173609"/>
            </a:xfrm>
            <a:custGeom>
              <a:avLst/>
              <a:gdLst>
                <a:gd name="connsiteX0" fmla="*/ 6118 w 93468"/>
                <a:gd name="connsiteY0" fmla="*/ 0 h 173609"/>
                <a:gd name="connsiteX1" fmla="*/ 6118 w 93468"/>
                <a:gd name="connsiteY1" fmla="*/ 5256 h 173609"/>
                <a:gd name="connsiteX2" fmla="*/ 6840 w 93468"/>
                <a:gd name="connsiteY2" fmla="*/ 11162 h 173609"/>
                <a:gd name="connsiteX3" fmla="*/ 10450 w 93468"/>
                <a:gd name="connsiteY3" fmla="*/ 18380 h 173609"/>
                <a:gd name="connsiteX4" fmla="*/ 16947 w 93468"/>
                <a:gd name="connsiteY4" fmla="*/ 24286 h 173609"/>
                <a:gd name="connsiteX5" fmla="*/ 24166 w 93468"/>
                <a:gd name="connsiteY5" fmla="*/ 30192 h 173609"/>
                <a:gd name="connsiteX6" fmla="*/ 34994 w 93468"/>
                <a:gd name="connsiteY6" fmla="*/ 36099 h 173609"/>
                <a:gd name="connsiteX7" fmla="*/ 43657 w 93468"/>
                <a:gd name="connsiteY7" fmla="*/ 40692 h 173609"/>
                <a:gd name="connsiteX8" fmla="*/ 53764 w 93468"/>
                <a:gd name="connsiteY8" fmla="*/ 46598 h 173609"/>
                <a:gd name="connsiteX9" fmla="*/ 63870 w 93468"/>
                <a:gd name="connsiteY9" fmla="*/ 55785 h 173609"/>
                <a:gd name="connsiteX10" fmla="*/ 69645 w 93468"/>
                <a:gd name="connsiteY10" fmla="*/ 61692 h 173609"/>
                <a:gd name="connsiteX11" fmla="*/ 74699 w 93468"/>
                <a:gd name="connsiteY11" fmla="*/ 67598 h 173609"/>
                <a:gd name="connsiteX12" fmla="*/ 79030 w 93468"/>
                <a:gd name="connsiteY12" fmla="*/ 74816 h 173609"/>
                <a:gd name="connsiteX13" fmla="*/ 83362 w 93468"/>
                <a:gd name="connsiteY13" fmla="*/ 82035 h 173609"/>
                <a:gd name="connsiteX14" fmla="*/ 87692 w 93468"/>
                <a:gd name="connsiteY14" fmla="*/ 90566 h 173609"/>
                <a:gd name="connsiteX15" fmla="*/ 89858 w 93468"/>
                <a:gd name="connsiteY15" fmla="*/ 99753 h 173609"/>
                <a:gd name="connsiteX16" fmla="*/ 92024 w 93468"/>
                <a:gd name="connsiteY16" fmla="*/ 109597 h 173609"/>
                <a:gd name="connsiteX17" fmla="*/ 93468 w 93468"/>
                <a:gd name="connsiteY17" fmla="*/ 120096 h 173609"/>
                <a:gd name="connsiteX18" fmla="*/ 92024 w 93468"/>
                <a:gd name="connsiteY18" fmla="*/ 133221 h 173609"/>
                <a:gd name="connsiteX19" fmla="*/ 89858 w 93468"/>
                <a:gd name="connsiteY19" fmla="*/ 145033 h 173609"/>
                <a:gd name="connsiteX20" fmla="*/ 85527 w 93468"/>
                <a:gd name="connsiteY20" fmla="*/ 156845 h 173609"/>
                <a:gd name="connsiteX21" fmla="*/ 80474 w 93468"/>
                <a:gd name="connsiteY21" fmla="*/ 167345 h 173609"/>
                <a:gd name="connsiteX22" fmla="*/ 75736 w 93468"/>
                <a:gd name="connsiteY22" fmla="*/ 173609 h 173609"/>
                <a:gd name="connsiteX23" fmla="*/ 79375 w 93468"/>
                <a:gd name="connsiteY23" fmla="*/ 165092 h 173609"/>
                <a:gd name="connsiteX24" fmla="*/ 83705 w 93468"/>
                <a:gd name="connsiteY24" fmla="*/ 154583 h 173609"/>
                <a:gd name="connsiteX25" fmla="*/ 85869 w 93468"/>
                <a:gd name="connsiteY25" fmla="*/ 141447 h 173609"/>
                <a:gd name="connsiteX26" fmla="*/ 87313 w 93468"/>
                <a:gd name="connsiteY26" fmla="*/ 129625 h 173609"/>
                <a:gd name="connsiteX27" fmla="*/ 85869 w 93468"/>
                <a:gd name="connsiteY27" fmla="*/ 119116 h 173609"/>
                <a:gd name="connsiteX28" fmla="*/ 83705 w 93468"/>
                <a:gd name="connsiteY28" fmla="*/ 109264 h 173609"/>
                <a:gd name="connsiteX29" fmla="*/ 81540 w 93468"/>
                <a:gd name="connsiteY29" fmla="*/ 99412 h 173609"/>
                <a:gd name="connsiteX30" fmla="*/ 77210 w 93468"/>
                <a:gd name="connsiteY30" fmla="*/ 91530 h 173609"/>
                <a:gd name="connsiteX31" fmla="*/ 72881 w 93468"/>
                <a:gd name="connsiteY31" fmla="*/ 83649 h 173609"/>
                <a:gd name="connsiteX32" fmla="*/ 68551 w 93468"/>
                <a:gd name="connsiteY32" fmla="*/ 77081 h 173609"/>
                <a:gd name="connsiteX33" fmla="*/ 63500 w 93468"/>
                <a:gd name="connsiteY33" fmla="*/ 69856 h 173609"/>
                <a:gd name="connsiteX34" fmla="*/ 57727 w 93468"/>
                <a:gd name="connsiteY34" fmla="*/ 65258 h 173609"/>
                <a:gd name="connsiteX35" fmla="*/ 47625 w 93468"/>
                <a:gd name="connsiteY35" fmla="*/ 56063 h 173609"/>
                <a:gd name="connsiteX36" fmla="*/ 37523 w 93468"/>
                <a:gd name="connsiteY36" fmla="*/ 49495 h 173609"/>
                <a:gd name="connsiteX37" fmla="*/ 28864 w 93468"/>
                <a:gd name="connsiteY37" fmla="*/ 44241 h 173609"/>
                <a:gd name="connsiteX38" fmla="*/ 18040 w 93468"/>
                <a:gd name="connsiteY38" fmla="*/ 39643 h 173609"/>
                <a:gd name="connsiteX39" fmla="*/ 10824 w 93468"/>
                <a:gd name="connsiteY39" fmla="*/ 33732 h 173609"/>
                <a:gd name="connsiteX40" fmla="*/ 4330 w 93468"/>
                <a:gd name="connsiteY40" fmla="*/ 26507 h 173609"/>
                <a:gd name="connsiteX41" fmla="*/ 722 w 93468"/>
                <a:gd name="connsiteY41" fmla="*/ 19939 h 173609"/>
                <a:gd name="connsiteX42" fmla="*/ 0 w 93468"/>
                <a:gd name="connsiteY42" fmla="*/ 14028 h 173609"/>
                <a:gd name="connsiteX43" fmla="*/ 0 w 93468"/>
                <a:gd name="connsiteY43" fmla="*/ 8117 h 173609"/>
                <a:gd name="connsiteX44" fmla="*/ 2886 w 93468"/>
                <a:gd name="connsiteY44" fmla="*/ 2206 h 173609"/>
                <a:gd name="connsiteX45" fmla="*/ 6118 w 93468"/>
                <a:gd name="connsiteY45" fmla="*/ 0 h 17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468" h="173609">
                  <a:moveTo>
                    <a:pt x="6118" y="0"/>
                  </a:moveTo>
                  <a:lnTo>
                    <a:pt x="6118" y="5256"/>
                  </a:lnTo>
                  <a:lnTo>
                    <a:pt x="6840" y="11162"/>
                  </a:lnTo>
                  <a:lnTo>
                    <a:pt x="10450" y="18380"/>
                  </a:lnTo>
                  <a:lnTo>
                    <a:pt x="16947" y="24286"/>
                  </a:lnTo>
                  <a:lnTo>
                    <a:pt x="24166" y="30192"/>
                  </a:lnTo>
                  <a:lnTo>
                    <a:pt x="34994" y="36099"/>
                  </a:lnTo>
                  <a:lnTo>
                    <a:pt x="43657" y="40692"/>
                  </a:lnTo>
                  <a:lnTo>
                    <a:pt x="53764" y="46598"/>
                  </a:lnTo>
                  <a:lnTo>
                    <a:pt x="63870" y="55785"/>
                  </a:lnTo>
                  <a:lnTo>
                    <a:pt x="69645" y="61692"/>
                  </a:lnTo>
                  <a:lnTo>
                    <a:pt x="74699" y="67598"/>
                  </a:lnTo>
                  <a:lnTo>
                    <a:pt x="79030" y="74816"/>
                  </a:lnTo>
                  <a:lnTo>
                    <a:pt x="83362" y="82035"/>
                  </a:lnTo>
                  <a:lnTo>
                    <a:pt x="87692" y="90566"/>
                  </a:lnTo>
                  <a:lnTo>
                    <a:pt x="89858" y="99753"/>
                  </a:lnTo>
                  <a:lnTo>
                    <a:pt x="92024" y="109597"/>
                  </a:lnTo>
                  <a:lnTo>
                    <a:pt x="93468" y="120096"/>
                  </a:lnTo>
                  <a:lnTo>
                    <a:pt x="92024" y="133221"/>
                  </a:lnTo>
                  <a:lnTo>
                    <a:pt x="89858" y="145033"/>
                  </a:lnTo>
                  <a:lnTo>
                    <a:pt x="85527" y="156845"/>
                  </a:lnTo>
                  <a:lnTo>
                    <a:pt x="80474" y="167345"/>
                  </a:lnTo>
                  <a:lnTo>
                    <a:pt x="75736" y="173609"/>
                  </a:lnTo>
                  <a:lnTo>
                    <a:pt x="79375" y="165092"/>
                  </a:lnTo>
                  <a:lnTo>
                    <a:pt x="83705" y="154583"/>
                  </a:lnTo>
                  <a:lnTo>
                    <a:pt x="85869" y="141447"/>
                  </a:lnTo>
                  <a:lnTo>
                    <a:pt x="87313" y="129625"/>
                  </a:lnTo>
                  <a:lnTo>
                    <a:pt x="85869" y="119116"/>
                  </a:lnTo>
                  <a:lnTo>
                    <a:pt x="83705" y="109264"/>
                  </a:lnTo>
                  <a:lnTo>
                    <a:pt x="81540" y="99412"/>
                  </a:lnTo>
                  <a:lnTo>
                    <a:pt x="77210" y="91530"/>
                  </a:lnTo>
                  <a:lnTo>
                    <a:pt x="72881" y="83649"/>
                  </a:lnTo>
                  <a:lnTo>
                    <a:pt x="68551" y="77081"/>
                  </a:lnTo>
                  <a:lnTo>
                    <a:pt x="63500" y="69856"/>
                  </a:lnTo>
                  <a:lnTo>
                    <a:pt x="57727" y="65258"/>
                  </a:lnTo>
                  <a:lnTo>
                    <a:pt x="47625" y="56063"/>
                  </a:lnTo>
                  <a:lnTo>
                    <a:pt x="37523" y="49495"/>
                  </a:lnTo>
                  <a:lnTo>
                    <a:pt x="28864" y="44241"/>
                  </a:lnTo>
                  <a:lnTo>
                    <a:pt x="18040" y="39643"/>
                  </a:lnTo>
                  <a:lnTo>
                    <a:pt x="10824" y="33732"/>
                  </a:lnTo>
                  <a:lnTo>
                    <a:pt x="4330" y="26507"/>
                  </a:lnTo>
                  <a:lnTo>
                    <a:pt x="722" y="19939"/>
                  </a:lnTo>
                  <a:lnTo>
                    <a:pt x="0" y="14028"/>
                  </a:lnTo>
                  <a:lnTo>
                    <a:pt x="0" y="8117"/>
                  </a:lnTo>
                  <a:lnTo>
                    <a:pt x="2886" y="2206"/>
                  </a:lnTo>
                  <a:lnTo>
                    <a:pt x="6118" y="0"/>
                  </a:lnTo>
                  <a:close/>
                </a:path>
              </a:pathLst>
            </a:custGeom>
          </p:spPr>
        </p:pic>
        <p:pic>
          <p:nvPicPr>
            <p:cNvPr id="83" name="صورة 82">
              <a:extLst>
                <a:ext uri="{FF2B5EF4-FFF2-40B4-BE49-F238E27FC236}">
                  <a16:creationId xmlns:a16="http://schemas.microsoft.com/office/drawing/2014/main" id="{564CB20C-67AC-46BB-9E2D-D7342DA5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74810" r="77306" b="23138"/>
            <a:stretch>
              <a:fillRect/>
            </a:stretch>
          </p:blipFill>
          <p:spPr>
            <a:xfrm>
              <a:off x="3398500" y="4665282"/>
              <a:ext cx="87009" cy="110479"/>
            </a:xfrm>
            <a:custGeom>
              <a:avLst/>
              <a:gdLst>
                <a:gd name="connsiteX0" fmla="*/ 2146 w 87009"/>
                <a:gd name="connsiteY0" fmla="*/ 0 h 110479"/>
                <a:gd name="connsiteX1" fmla="*/ 3269 w 87009"/>
                <a:gd name="connsiteY1" fmla="*/ 2380 h 110479"/>
                <a:gd name="connsiteX2" fmla="*/ 6157 w 87009"/>
                <a:gd name="connsiteY2" fmla="*/ 6316 h 110479"/>
                <a:gd name="connsiteX3" fmla="*/ 10488 w 87009"/>
                <a:gd name="connsiteY3" fmla="*/ 11563 h 110479"/>
                <a:gd name="connsiteX4" fmla="*/ 16263 w 87009"/>
                <a:gd name="connsiteY4" fmla="*/ 15499 h 110479"/>
                <a:gd name="connsiteX5" fmla="*/ 22760 w 87009"/>
                <a:gd name="connsiteY5" fmla="*/ 19434 h 110479"/>
                <a:gd name="connsiteX6" fmla="*/ 28536 w 87009"/>
                <a:gd name="connsiteY6" fmla="*/ 23370 h 110479"/>
                <a:gd name="connsiteX7" fmla="*/ 38642 w 87009"/>
                <a:gd name="connsiteY7" fmla="*/ 27961 h 110479"/>
                <a:gd name="connsiteX8" fmla="*/ 47305 w 87009"/>
                <a:gd name="connsiteY8" fmla="*/ 33864 h 110479"/>
                <a:gd name="connsiteX9" fmla="*/ 58133 w 87009"/>
                <a:gd name="connsiteY9" fmla="*/ 43047 h 110479"/>
                <a:gd name="connsiteX10" fmla="*/ 63187 w 87009"/>
                <a:gd name="connsiteY10" fmla="*/ 48950 h 110479"/>
                <a:gd name="connsiteX11" fmla="*/ 68962 w 87009"/>
                <a:gd name="connsiteY11" fmla="*/ 54854 h 110479"/>
                <a:gd name="connsiteX12" fmla="*/ 74015 w 87009"/>
                <a:gd name="connsiteY12" fmla="*/ 62069 h 110479"/>
                <a:gd name="connsiteX13" fmla="*/ 78346 w 87009"/>
                <a:gd name="connsiteY13" fmla="*/ 69284 h 110479"/>
                <a:gd name="connsiteX14" fmla="*/ 81956 w 87009"/>
                <a:gd name="connsiteY14" fmla="*/ 77811 h 110479"/>
                <a:gd name="connsiteX15" fmla="*/ 84843 w 87009"/>
                <a:gd name="connsiteY15" fmla="*/ 86993 h 110479"/>
                <a:gd name="connsiteX16" fmla="*/ 87009 w 87009"/>
                <a:gd name="connsiteY16" fmla="*/ 96832 h 110479"/>
                <a:gd name="connsiteX17" fmla="*/ 87009 w 87009"/>
                <a:gd name="connsiteY17" fmla="*/ 107327 h 110479"/>
                <a:gd name="connsiteX18" fmla="*/ 86836 w 87009"/>
                <a:gd name="connsiteY18" fmla="*/ 110479 h 110479"/>
                <a:gd name="connsiteX19" fmla="*/ 85220 w 87009"/>
                <a:gd name="connsiteY19" fmla="*/ 103130 h 110479"/>
                <a:gd name="connsiteX20" fmla="*/ 82331 w 87009"/>
                <a:gd name="connsiteY20" fmla="*/ 93273 h 110479"/>
                <a:gd name="connsiteX21" fmla="*/ 78720 w 87009"/>
                <a:gd name="connsiteY21" fmla="*/ 85388 h 110479"/>
                <a:gd name="connsiteX22" fmla="*/ 74387 w 87009"/>
                <a:gd name="connsiteY22" fmla="*/ 77502 h 110479"/>
                <a:gd name="connsiteX23" fmla="*/ 69332 w 87009"/>
                <a:gd name="connsiteY23" fmla="*/ 70931 h 110479"/>
                <a:gd name="connsiteX24" fmla="*/ 63554 w 87009"/>
                <a:gd name="connsiteY24" fmla="*/ 65017 h 110479"/>
                <a:gd name="connsiteX25" fmla="*/ 58499 w 87009"/>
                <a:gd name="connsiteY25" fmla="*/ 59103 h 110479"/>
                <a:gd name="connsiteX26" fmla="*/ 47666 w 87009"/>
                <a:gd name="connsiteY26" fmla="*/ 50560 h 110479"/>
                <a:gd name="connsiteX27" fmla="*/ 38999 w 87009"/>
                <a:gd name="connsiteY27" fmla="*/ 43331 h 110479"/>
                <a:gd name="connsiteX28" fmla="*/ 28888 w 87009"/>
                <a:gd name="connsiteY28" fmla="*/ 38731 h 110479"/>
                <a:gd name="connsiteX29" fmla="*/ 23111 w 87009"/>
                <a:gd name="connsiteY29" fmla="*/ 35446 h 110479"/>
                <a:gd name="connsiteX30" fmla="*/ 16611 w 87009"/>
                <a:gd name="connsiteY30" fmla="*/ 31503 h 110479"/>
                <a:gd name="connsiteX31" fmla="*/ 10833 w 87009"/>
                <a:gd name="connsiteY31" fmla="*/ 26903 h 110479"/>
                <a:gd name="connsiteX32" fmla="*/ 6500 w 87009"/>
                <a:gd name="connsiteY32" fmla="*/ 22960 h 110479"/>
                <a:gd name="connsiteX33" fmla="*/ 3611 w 87009"/>
                <a:gd name="connsiteY33" fmla="*/ 17703 h 110479"/>
                <a:gd name="connsiteX34" fmla="*/ 1445 w 87009"/>
                <a:gd name="connsiteY34" fmla="*/ 13760 h 110479"/>
                <a:gd name="connsiteX35" fmla="*/ 0 w 87009"/>
                <a:gd name="connsiteY35" fmla="*/ 9161 h 110479"/>
                <a:gd name="connsiteX36" fmla="*/ 0 w 87009"/>
                <a:gd name="connsiteY36" fmla="*/ 5218 h 110479"/>
                <a:gd name="connsiteX37" fmla="*/ 1445 w 87009"/>
                <a:gd name="connsiteY37" fmla="*/ 1275 h 110479"/>
                <a:gd name="connsiteX38" fmla="*/ 2146 w 87009"/>
                <a:gd name="connsiteY38" fmla="*/ 0 h 11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009" h="110479">
                  <a:moveTo>
                    <a:pt x="2146" y="0"/>
                  </a:moveTo>
                  <a:lnTo>
                    <a:pt x="3269" y="2380"/>
                  </a:lnTo>
                  <a:lnTo>
                    <a:pt x="6157" y="6316"/>
                  </a:lnTo>
                  <a:lnTo>
                    <a:pt x="10488" y="11563"/>
                  </a:lnTo>
                  <a:lnTo>
                    <a:pt x="16263" y="15499"/>
                  </a:lnTo>
                  <a:lnTo>
                    <a:pt x="22760" y="19434"/>
                  </a:lnTo>
                  <a:lnTo>
                    <a:pt x="28536" y="23370"/>
                  </a:lnTo>
                  <a:lnTo>
                    <a:pt x="38642" y="27961"/>
                  </a:lnTo>
                  <a:lnTo>
                    <a:pt x="47305" y="33864"/>
                  </a:lnTo>
                  <a:lnTo>
                    <a:pt x="58133" y="43047"/>
                  </a:lnTo>
                  <a:lnTo>
                    <a:pt x="63187" y="48950"/>
                  </a:lnTo>
                  <a:lnTo>
                    <a:pt x="68962" y="54854"/>
                  </a:lnTo>
                  <a:lnTo>
                    <a:pt x="74015" y="62069"/>
                  </a:lnTo>
                  <a:lnTo>
                    <a:pt x="78346" y="69284"/>
                  </a:lnTo>
                  <a:lnTo>
                    <a:pt x="81956" y="77811"/>
                  </a:lnTo>
                  <a:lnTo>
                    <a:pt x="84843" y="86993"/>
                  </a:lnTo>
                  <a:lnTo>
                    <a:pt x="87009" y="96832"/>
                  </a:lnTo>
                  <a:lnTo>
                    <a:pt x="87009" y="107327"/>
                  </a:lnTo>
                  <a:lnTo>
                    <a:pt x="86836" y="110479"/>
                  </a:lnTo>
                  <a:lnTo>
                    <a:pt x="85220" y="103130"/>
                  </a:lnTo>
                  <a:lnTo>
                    <a:pt x="82331" y="93273"/>
                  </a:lnTo>
                  <a:lnTo>
                    <a:pt x="78720" y="85388"/>
                  </a:lnTo>
                  <a:lnTo>
                    <a:pt x="74387" y="77502"/>
                  </a:lnTo>
                  <a:lnTo>
                    <a:pt x="69332" y="70931"/>
                  </a:lnTo>
                  <a:lnTo>
                    <a:pt x="63554" y="65017"/>
                  </a:lnTo>
                  <a:lnTo>
                    <a:pt x="58499" y="59103"/>
                  </a:lnTo>
                  <a:lnTo>
                    <a:pt x="47666" y="50560"/>
                  </a:lnTo>
                  <a:lnTo>
                    <a:pt x="38999" y="43331"/>
                  </a:lnTo>
                  <a:lnTo>
                    <a:pt x="28888" y="38731"/>
                  </a:lnTo>
                  <a:lnTo>
                    <a:pt x="23111" y="35446"/>
                  </a:lnTo>
                  <a:lnTo>
                    <a:pt x="16611" y="31503"/>
                  </a:lnTo>
                  <a:lnTo>
                    <a:pt x="10833" y="26903"/>
                  </a:lnTo>
                  <a:lnTo>
                    <a:pt x="6500" y="22960"/>
                  </a:lnTo>
                  <a:lnTo>
                    <a:pt x="3611" y="17703"/>
                  </a:lnTo>
                  <a:lnTo>
                    <a:pt x="1445" y="13760"/>
                  </a:lnTo>
                  <a:lnTo>
                    <a:pt x="0" y="9161"/>
                  </a:lnTo>
                  <a:lnTo>
                    <a:pt x="0" y="5218"/>
                  </a:lnTo>
                  <a:lnTo>
                    <a:pt x="1445" y="1275"/>
                  </a:lnTo>
                  <a:lnTo>
                    <a:pt x="2146" y="0"/>
                  </a:lnTo>
                  <a:close/>
                </a:path>
              </a:pathLst>
            </a:custGeom>
          </p:spPr>
        </p:pic>
        <p:pic>
          <p:nvPicPr>
            <p:cNvPr id="84" name="صورة 83">
              <a:extLst>
                <a:ext uri="{FF2B5EF4-FFF2-40B4-BE49-F238E27FC236}">
                  <a16:creationId xmlns:a16="http://schemas.microsoft.com/office/drawing/2014/main" id="{85689454-1FFC-4A4C-9A28-DAA160CF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0" t="74812" r="82752" b="23009"/>
            <a:stretch>
              <a:fillRect/>
            </a:stretch>
          </p:blipFill>
          <p:spPr>
            <a:xfrm>
              <a:off x="3154159" y="4665385"/>
              <a:ext cx="87624" cy="117309"/>
            </a:xfrm>
            <a:custGeom>
              <a:avLst/>
              <a:gdLst>
                <a:gd name="connsiteX0" fmla="*/ 86258 w 87624"/>
                <a:gd name="connsiteY0" fmla="*/ 0 h 117309"/>
                <a:gd name="connsiteX1" fmla="*/ 86902 w 87624"/>
                <a:gd name="connsiteY1" fmla="*/ 1172 h 117309"/>
                <a:gd name="connsiteX2" fmla="*/ 87624 w 87624"/>
                <a:gd name="connsiteY2" fmla="*/ 5115 h 117309"/>
                <a:gd name="connsiteX3" fmla="*/ 87624 w 87624"/>
                <a:gd name="connsiteY3" fmla="*/ 9058 h 117309"/>
                <a:gd name="connsiteX4" fmla="*/ 87624 w 87624"/>
                <a:gd name="connsiteY4" fmla="*/ 13657 h 117309"/>
                <a:gd name="connsiteX5" fmla="*/ 85457 w 87624"/>
                <a:gd name="connsiteY5" fmla="*/ 17600 h 117309"/>
                <a:gd name="connsiteX6" fmla="*/ 82569 w 87624"/>
                <a:gd name="connsiteY6" fmla="*/ 22857 h 117309"/>
                <a:gd name="connsiteX7" fmla="*/ 78235 w 87624"/>
                <a:gd name="connsiteY7" fmla="*/ 26800 h 117309"/>
                <a:gd name="connsiteX8" fmla="*/ 72458 w 87624"/>
                <a:gd name="connsiteY8" fmla="*/ 31400 h 117309"/>
                <a:gd name="connsiteX9" fmla="*/ 65958 w 87624"/>
                <a:gd name="connsiteY9" fmla="*/ 35343 h 117309"/>
                <a:gd name="connsiteX10" fmla="*/ 58736 w 87624"/>
                <a:gd name="connsiteY10" fmla="*/ 38628 h 117309"/>
                <a:gd name="connsiteX11" fmla="*/ 50070 w 87624"/>
                <a:gd name="connsiteY11" fmla="*/ 43228 h 117309"/>
                <a:gd name="connsiteX12" fmla="*/ 40681 w 87624"/>
                <a:gd name="connsiteY12" fmla="*/ 50457 h 117309"/>
                <a:gd name="connsiteX13" fmla="*/ 29848 w 87624"/>
                <a:gd name="connsiteY13" fmla="*/ 59000 h 117309"/>
                <a:gd name="connsiteX14" fmla="*/ 24070 w 87624"/>
                <a:gd name="connsiteY14" fmla="*/ 64914 h 117309"/>
                <a:gd name="connsiteX15" fmla="*/ 19015 w 87624"/>
                <a:gd name="connsiteY15" fmla="*/ 70828 h 117309"/>
                <a:gd name="connsiteX16" fmla="*/ 14682 w 87624"/>
                <a:gd name="connsiteY16" fmla="*/ 77399 h 117309"/>
                <a:gd name="connsiteX17" fmla="*/ 10349 w 87624"/>
                <a:gd name="connsiteY17" fmla="*/ 85285 h 117309"/>
                <a:gd name="connsiteX18" fmla="*/ 6015 w 87624"/>
                <a:gd name="connsiteY18" fmla="*/ 93170 h 117309"/>
                <a:gd name="connsiteX19" fmla="*/ 3849 w 87624"/>
                <a:gd name="connsiteY19" fmla="*/ 103027 h 117309"/>
                <a:gd name="connsiteX20" fmla="*/ 1682 w 87624"/>
                <a:gd name="connsiteY20" fmla="*/ 112884 h 117309"/>
                <a:gd name="connsiteX21" fmla="*/ 1110 w 87624"/>
                <a:gd name="connsiteY21" fmla="*/ 117309 h 117309"/>
                <a:gd name="connsiteX22" fmla="*/ 0 w 87624"/>
                <a:gd name="connsiteY22" fmla="*/ 107224 h 117309"/>
                <a:gd name="connsiteX23" fmla="*/ 1444 w 87624"/>
                <a:gd name="connsiteY23" fmla="*/ 96729 h 117309"/>
                <a:gd name="connsiteX24" fmla="*/ 3609 w 87624"/>
                <a:gd name="connsiteY24" fmla="*/ 86890 h 117309"/>
                <a:gd name="connsiteX25" fmla="*/ 5775 w 87624"/>
                <a:gd name="connsiteY25" fmla="*/ 77708 h 117309"/>
                <a:gd name="connsiteX26" fmla="*/ 10106 w 87624"/>
                <a:gd name="connsiteY26" fmla="*/ 69181 h 117309"/>
                <a:gd name="connsiteX27" fmla="*/ 14438 w 87624"/>
                <a:gd name="connsiteY27" fmla="*/ 61966 h 117309"/>
                <a:gd name="connsiteX28" fmla="*/ 18769 w 87624"/>
                <a:gd name="connsiteY28" fmla="*/ 54751 h 117309"/>
                <a:gd name="connsiteX29" fmla="*/ 23822 w 87624"/>
                <a:gd name="connsiteY29" fmla="*/ 48847 h 117309"/>
                <a:gd name="connsiteX30" fmla="*/ 29597 w 87624"/>
                <a:gd name="connsiteY30" fmla="*/ 42944 h 117309"/>
                <a:gd name="connsiteX31" fmla="*/ 40426 w 87624"/>
                <a:gd name="connsiteY31" fmla="*/ 33761 h 117309"/>
                <a:gd name="connsiteX32" fmla="*/ 49811 w 87624"/>
                <a:gd name="connsiteY32" fmla="*/ 27858 h 117309"/>
                <a:gd name="connsiteX33" fmla="*/ 58473 w 87624"/>
                <a:gd name="connsiteY33" fmla="*/ 23267 h 117309"/>
                <a:gd name="connsiteX34" fmla="*/ 65692 w 87624"/>
                <a:gd name="connsiteY34" fmla="*/ 19331 h 117309"/>
                <a:gd name="connsiteX35" fmla="*/ 72189 w 87624"/>
                <a:gd name="connsiteY35" fmla="*/ 15396 h 117309"/>
                <a:gd name="connsiteX36" fmla="*/ 77965 w 87624"/>
                <a:gd name="connsiteY36" fmla="*/ 11460 h 117309"/>
                <a:gd name="connsiteX37" fmla="*/ 82296 w 87624"/>
                <a:gd name="connsiteY37" fmla="*/ 6213 h 117309"/>
                <a:gd name="connsiteX38" fmla="*/ 85184 w 87624"/>
                <a:gd name="connsiteY38" fmla="*/ 2277 h 117309"/>
                <a:gd name="connsiteX39" fmla="*/ 86258 w 87624"/>
                <a:gd name="connsiteY39" fmla="*/ 0 h 11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7624" h="117309">
                  <a:moveTo>
                    <a:pt x="86258" y="0"/>
                  </a:moveTo>
                  <a:lnTo>
                    <a:pt x="86902" y="1172"/>
                  </a:lnTo>
                  <a:lnTo>
                    <a:pt x="87624" y="5115"/>
                  </a:lnTo>
                  <a:lnTo>
                    <a:pt x="87624" y="9058"/>
                  </a:lnTo>
                  <a:lnTo>
                    <a:pt x="87624" y="13657"/>
                  </a:lnTo>
                  <a:lnTo>
                    <a:pt x="85457" y="17600"/>
                  </a:lnTo>
                  <a:lnTo>
                    <a:pt x="82569" y="22857"/>
                  </a:lnTo>
                  <a:lnTo>
                    <a:pt x="78235" y="26800"/>
                  </a:lnTo>
                  <a:lnTo>
                    <a:pt x="72458" y="31400"/>
                  </a:lnTo>
                  <a:lnTo>
                    <a:pt x="65958" y="35343"/>
                  </a:lnTo>
                  <a:lnTo>
                    <a:pt x="58736" y="38628"/>
                  </a:lnTo>
                  <a:lnTo>
                    <a:pt x="50070" y="43228"/>
                  </a:lnTo>
                  <a:lnTo>
                    <a:pt x="40681" y="50457"/>
                  </a:lnTo>
                  <a:lnTo>
                    <a:pt x="29848" y="59000"/>
                  </a:lnTo>
                  <a:lnTo>
                    <a:pt x="24070" y="64914"/>
                  </a:lnTo>
                  <a:lnTo>
                    <a:pt x="19015" y="70828"/>
                  </a:lnTo>
                  <a:lnTo>
                    <a:pt x="14682" y="77399"/>
                  </a:lnTo>
                  <a:lnTo>
                    <a:pt x="10349" y="85285"/>
                  </a:lnTo>
                  <a:lnTo>
                    <a:pt x="6015" y="93170"/>
                  </a:lnTo>
                  <a:lnTo>
                    <a:pt x="3849" y="103027"/>
                  </a:lnTo>
                  <a:lnTo>
                    <a:pt x="1682" y="112884"/>
                  </a:lnTo>
                  <a:lnTo>
                    <a:pt x="1110" y="117309"/>
                  </a:lnTo>
                  <a:lnTo>
                    <a:pt x="0" y="107224"/>
                  </a:lnTo>
                  <a:lnTo>
                    <a:pt x="1444" y="96729"/>
                  </a:lnTo>
                  <a:lnTo>
                    <a:pt x="3609" y="86890"/>
                  </a:lnTo>
                  <a:lnTo>
                    <a:pt x="5775" y="77708"/>
                  </a:lnTo>
                  <a:lnTo>
                    <a:pt x="10106" y="69181"/>
                  </a:lnTo>
                  <a:lnTo>
                    <a:pt x="14438" y="61966"/>
                  </a:lnTo>
                  <a:lnTo>
                    <a:pt x="18769" y="54751"/>
                  </a:lnTo>
                  <a:lnTo>
                    <a:pt x="23822" y="48847"/>
                  </a:lnTo>
                  <a:lnTo>
                    <a:pt x="29597" y="42944"/>
                  </a:lnTo>
                  <a:lnTo>
                    <a:pt x="40426" y="33761"/>
                  </a:lnTo>
                  <a:lnTo>
                    <a:pt x="49811" y="27858"/>
                  </a:lnTo>
                  <a:lnTo>
                    <a:pt x="58473" y="23267"/>
                  </a:lnTo>
                  <a:lnTo>
                    <a:pt x="65692" y="19331"/>
                  </a:lnTo>
                  <a:lnTo>
                    <a:pt x="72189" y="15396"/>
                  </a:lnTo>
                  <a:lnTo>
                    <a:pt x="77965" y="11460"/>
                  </a:lnTo>
                  <a:lnTo>
                    <a:pt x="82296" y="6213"/>
                  </a:lnTo>
                  <a:lnTo>
                    <a:pt x="85184" y="2277"/>
                  </a:lnTo>
                  <a:lnTo>
                    <a:pt x="86258" y="0"/>
                  </a:lnTo>
                  <a:close/>
                </a:path>
              </a:pathLst>
            </a:custGeom>
          </p:spPr>
        </p:pic>
        <p:pic>
          <p:nvPicPr>
            <p:cNvPr id="85" name="صورة 84">
              <a:extLst>
                <a:ext uri="{FF2B5EF4-FFF2-40B4-BE49-F238E27FC236}">
                  <a16:creationId xmlns:a16="http://schemas.microsoft.com/office/drawing/2014/main" id="{08B0EAB8-E2F4-4F73-BAF5-68D808B1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51" t="74930" r="50787" b="23977"/>
            <a:stretch>
              <a:fillRect/>
            </a:stretch>
          </p:blipFill>
          <p:spPr>
            <a:xfrm>
              <a:off x="4602428" y="4671762"/>
              <a:ext cx="69920" cy="58834"/>
            </a:xfrm>
            <a:custGeom>
              <a:avLst/>
              <a:gdLst>
                <a:gd name="connsiteX0" fmla="*/ 69920 w 69920"/>
                <a:gd name="connsiteY0" fmla="*/ 0 h 58834"/>
                <a:gd name="connsiteX1" fmla="*/ 65994 w 69920"/>
                <a:gd name="connsiteY1" fmla="*/ 5954 h 58834"/>
                <a:gd name="connsiteX2" fmla="*/ 60222 w 69920"/>
                <a:gd name="connsiteY2" fmla="*/ 13179 h 58834"/>
                <a:gd name="connsiteX3" fmla="*/ 51563 w 69920"/>
                <a:gd name="connsiteY3" fmla="*/ 19090 h 58834"/>
                <a:gd name="connsiteX4" fmla="*/ 42182 w 69920"/>
                <a:gd name="connsiteY4" fmla="*/ 23688 h 58834"/>
                <a:gd name="connsiteX5" fmla="*/ 32080 w 69920"/>
                <a:gd name="connsiteY5" fmla="*/ 28942 h 58834"/>
                <a:gd name="connsiteX6" fmla="*/ 23421 w 69920"/>
                <a:gd name="connsiteY6" fmla="*/ 35510 h 58834"/>
                <a:gd name="connsiteX7" fmla="*/ 12597 w 69920"/>
                <a:gd name="connsiteY7" fmla="*/ 44705 h 58834"/>
                <a:gd name="connsiteX8" fmla="*/ 7546 w 69920"/>
                <a:gd name="connsiteY8" fmla="*/ 49303 h 58834"/>
                <a:gd name="connsiteX9" fmla="*/ 1773 w 69920"/>
                <a:gd name="connsiteY9" fmla="*/ 56528 h 58834"/>
                <a:gd name="connsiteX10" fmla="*/ 0 w 69920"/>
                <a:gd name="connsiteY10" fmla="*/ 58834 h 58834"/>
                <a:gd name="connsiteX11" fmla="*/ 2742 w 69920"/>
                <a:gd name="connsiteY11" fmla="*/ 54263 h 58834"/>
                <a:gd name="connsiteX12" fmla="*/ 7796 w 69920"/>
                <a:gd name="connsiteY12" fmla="*/ 47045 h 58834"/>
                <a:gd name="connsiteX13" fmla="*/ 13571 w 69920"/>
                <a:gd name="connsiteY13" fmla="*/ 41139 h 58834"/>
                <a:gd name="connsiteX14" fmla="*/ 18624 w 69920"/>
                <a:gd name="connsiteY14" fmla="*/ 35232 h 58834"/>
                <a:gd name="connsiteX15" fmla="*/ 29453 w 69920"/>
                <a:gd name="connsiteY15" fmla="*/ 26045 h 58834"/>
                <a:gd name="connsiteX16" fmla="*/ 38115 w 69920"/>
                <a:gd name="connsiteY16" fmla="*/ 20139 h 58834"/>
                <a:gd name="connsiteX17" fmla="*/ 48222 w 69920"/>
                <a:gd name="connsiteY17" fmla="*/ 15546 h 58834"/>
                <a:gd name="connsiteX18" fmla="*/ 57606 w 69920"/>
                <a:gd name="connsiteY18" fmla="*/ 9639 h 58834"/>
                <a:gd name="connsiteX19" fmla="*/ 66269 w 69920"/>
                <a:gd name="connsiteY19" fmla="*/ 3733 h 58834"/>
                <a:gd name="connsiteX20" fmla="*/ 69920 w 69920"/>
                <a:gd name="connsiteY20" fmla="*/ 0 h 5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920" h="58834">
                  <a:moveTo>
                    <a:pt x="69920" y="0"/>
                  </a:moveTo>
                  <a:lnTo>
                    <a:pt x="65994" y="5954"/>
                  </a:lnTo>
                  <a:lnTo>
                    <a:pt x="60222" y="13179"/>
                  </a:lnTo>
                  <a:lnTo>
                    <a:pt x="51563" y="19090"/>
                  </a:lnTo>
                  <a:lnTo>
                    <a:pt x="42182" y="23688"/>
                  </a:lnTo>
                  <a:lnTo>
                    <a:pt x="32080" y="28942"/>
                  </a:lnTo>
                  <a:lnTo>
                    <a:pt x="23421" y="35510"/>
                  </a:lnTo>
                  <a:lnTo>
                    <a:pt x="12597" y="44705"/>
                  </a:lnTo>
                  <a:lnTo>
                    <a:pt x="7546" y="49303"/>
                  </a:lnTo>
                  <a:lnTo>
                    <a:pt x="1773" y="56528"/>
                  </a:lnTo>
                  <a:lnTo>
                    <a:pt x="0" y="58834"/>
                  </a:lnTo>
                  <a:lnTo>
                    <a:pt x="2742" y="54263"/>
                  </a:lnTo>
                  <a:lnTo>
                    <a:pt x="7796" y="47045"/>
                  </a:lnTo>
                  <a:lnTo>
                    <a:pt x="13571" y="41139"/>
                  </a:lnTo>
                  <a:lnTo>
                    <a:pt x="18624" y="35232"/>
                  </a:lnTo>
                  <a:lnTo>
                    <a:pt x="29453" y="26045"/>
                  </a:lnTo>
                  <a:lnTo>
                    <a:pt x="38115" y="20139"/>
                  </a:lnTo>
                  <a:lnTo>
                    <a:pt x="48222" y="15546"/>
                  </a:lnTo>
                  <a:lnTo>
                    <a:pt x="57606" y="9639"/>
                  </a:lnTo>
                  <a:lnTo>
                    <a:pt x="66269" y="3733"/>
                  </a:lnTo>
                  <a:lnTo>
                    <a:pt x="69920" y="0"/>
                  </a:lnTo>
                  <a:close/>
                </a:path>
              </a:pathLst>
            </a:custGeom>
          </p:spPr>
        </p:pic>
        <p:pic>
          <p:nvPicPr>
            <p:cNvPr id="86" name="صورة 85">
              <a:extLst>
                <a:ext uri="{FF2B5EF4-FFF2-40B4-BE49-F238E27FC236}">
                  <a16:creationId xmlns:a16="http://schemas.microsoft.com/office/drawing/2014/main" id="{266B7B5E-38A8-4EED-9AF5-2946D49D6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7" t="76023" r="45571" b="20798"/>
            <a:stretch>
              <a:fillRect/>
            </a:stretch>
          </p:blipFill>
          <p:spPr>
            <a:xfrm>
              <a:off x="4586161" y="4730596"/>
              <a:ext cx="319634" cy="171089"/>
            </a:xfrm>
            <a:custGeom>
              <a:avLst/>
              <a:gdLst>
                <a:gd name="connsiteX0" fmla="*/ 16267 w 319634"/>
                <a:gd name="connsiteY0" fmla="*/ 0 h 171089"/>
                <a:gd name="connsiteX1" fmla="*/ 14678 w 319634"/>
                <a:gd name="connsiteY1" fmla="*/ 2648 h 171089"/>
                <a:gd name="connsiteX2" fmla="*/ 11069 w 319634"/>
                <a:gd name="connsiteY2" fmla="*/ 11179 h 171089"/>
                <a:gd name="connsiteX3" fmla="*/ 8181 w 319634"/>
                <a:gd name="connsiteY3" fmla="*/ 20366 h 171089"/>
                <a:gd name="connsiteX4" fmla="*/ 6015 w 319634"/>
                <a:gd name="connsiteY4" fmla="*/ 30210 h 171089"/>
                <a:gd name="connsiteX5" fmla="*/ 6015 w 319634"/>
                <a:gd name="connsiteY5" fmla="*/ 40709 h 171089"/>
                <a:gd name="connsiteX6" fmla="*/ 6738 w 319634"/>
                <a:gd name="connsiteY6" fmla="*/ 53834 h 171089"/>
                <a:gd name="connsiteX7" fmla="*/ 8903 w 319634"/>
                <a:gd name="connsiteY7" fmla="*/ 65646 h 171089"/>
                <a:gd name="connsiteX8" fmla="*/ 13234 w 319634"/>
                <a:gd name="connsiteY8" fmla="*/ 77458 h 171089"/>
                <a:gd name="connsiteX9" fmla="*/ 19009 w 319634"/>
                <a:gd name="connsiteY9" fmla="*/ 87958 h 171089"/>
                <a:gd name="connsiteX10" fmla="*/ 25506 w 319634"/>
                <a:gd name="connsiteY10" fmla="*/ 98458 h 171089"/>
                <a:gd name="connsiteX11" fmla="*/ 34169 w 319634"/>
                <a:gd name="connsiteY11" fmla="*/ 108301 h 171089"/>
                <a:gd name="connsiteX12" fmla="*/ 43554 w 319634"/>
                <a:gd name="connsiteY12" fmla="*/ 118145 h 171089"/>
                <a:gd name="connsiteX13" fmla="*/ 54382 w 319634"/>
                <a:gd name="connsiteY13" fmla="*/ 127332 h 171089"/>
                <a:gd name="connsiteX14" fmla="*/ 66655 w 319634"/>
                <a:gd name="connsiteY14" fmla="*/ 133894 h 171089"/>
                <a:gd name="connsiteX15" fmla="*/ 78205 w 319634"/>
                <a:gd name="connsiteY15" fmla="*/ 141769 h 171089"/>
                <a:gd name="connsiteX16" fmla="*/ 92643 w 319634"/>
                <a:gd name="connsiteY16" fmla="*/ 147675 h 171089"/>
                <a:gd name="connsiteX17" fmla="*/ 107081 w 319634"/>
                <a:gd name="connsiteY17" fmla="*/ 152925 h 171089"/>
                <a:gd name="connsiteX18" fmla="*/ 122241 w 319634"/>
                <a:gd name="connsiteY18" fmla="*/ 156862 h 171089"/>
                <a:gd name="connsiteX19" fmla="*/ 137400 w 319634"/>
                <a:gd name="connsiteY19" fmla="*/ 159487 h 171089"/>
                <a:gd name="connsiteX20" fmla="*/ 154726 w 319634"/>
                <a:gd name="connsiteY20" fmla="*/ 161456 h 171089"/>
                <a:gd name="connsiteX21" fmla="*/ 171330 w 319634"/>
                <a:gd name="connsiteY21" fmla="*/ 162768 h 171089"/>
                <a:gd name="connsiteX22" fmla="*/ 188655 w 319634"/>
                <a:gd name="connsiteY22" fmla="*/ 161456 h 171089"/>
                <a:gd name="connsiteX23" fmla="*/ 204537 w 319634"/>
                <a:gd name="connsiteY23" fmla="*/ 159487 h 171089"/>
                <a:gd name="connsiteX24" fmla="*/ 220419 w 319634"/>
                <a:gd name="connsiteY24" fmla="*/ 156862 h 171089"/>
                <a:gd name="connsiteX25" fmla="*/ 235578 w 319634"/>
                <a:gd name="connsiteY25" fmla="*/ 152925 h 171089"/>
                <a:gd name="connsiteX26" fmla="*/ 250016 w 319634"/>
                <a:gd name="connsiteY26" fmla="*/ 147675 h 171089"/>
                <a:gd name="connsiteX27" fmla="*/ 263733 w 319634"/>
                <a:gd name="connsiteY27" fmla="*/ 141769 h 171089"/>
                <a:gd name="connsiteX28" fmla="*/ 276726 w 319634"/>
                <a:gd name="connsiteY28" fmla="*/ 133894 h 171089"/>
                <a:gd name="connsiteX29" fmla="*/ 288999 w 319634"/>
                <a:gd name="connsiteY29" fmla="*/ 127332 h 171089"/>
                <a:gd name="connsiteX30" fmla="*/ 299827 w 319634"/>
                <a:gd name="connsiteY30" fmla="*/ 118145 h 171089"/>
                <a:gd name="connsiteX31" fmla="*/ 309212 w 319634"/>
                <a:gd name="connsiteY31" fmla="*/ 108301 h 171089"/>
                <a:gd name="connsiteX32" fmla="*/ 316430 w 319634"/>
                <a:gd name="connsiteY32" fmla="*/ 98458 h 171089"/>
                <a:gd name="connsiteX33" fmla="*/ 319634 w 319634"/>
                <a:gd name="connsiteY33" fmla="*/ 94222 h 171089"/>
                <a:gd name="connsiteX34" fmla="*/ 318222 w 319634"/>
                <a:gd name="connsiteY34" fmla="*/ 97527 h 171089"/>
                <a:gd name="connsiteX35" fmla="*/ 310284 w 319634"/>
                <a:gd name="connsiteY35" fmla="*/ 107379 h 171089"/>
                <a:gd name="connsiteX36" fmla="*/ 303069 w 319634"/>
                <a:gd name="connsiteY36" fmla="*/ 117888 h 171089"/>
                <a:gd name="connsiteX37" fmla="*/ 293688 w 319634"/>
                <a:gd name="connsiteY37" fmla="*/ 127083 h 171089"/>
                <a:gd name="connsiteX38" fmla="*/ 282864 w 319634"/>
                <a:gd name="connsiteY38" fmla="*/ 135622 h 171089"/>
                <a:gd name="connsiteX39" fmla="*/ 270597 w 319634"/>
                <a:gd name="connsiteY39" fmla="*/ 143503 h 171089"/>
                <a:gd name="connsiteX40" fmla="*/ 257608 w 319634"/>
                <a:gd name="connsiteY40" fmla="*/ 150728 h 171089"/>
                <a:gd name="connsiteX41" fmla="*/ 243898 w 319634"/>
                <a:gd name="connsiteY41" fmla="*/ 156639 h 171089"/>
                <a:gd name="connsiteX42" fmla="*/ 229466 w 319634"/>
                <a:gd name="connsiteY42" fmla="*/ 161237 h 171089"/>
                <a:gd name="connsiteX43" fmla="*/ 214313 w 319634"/>
                <a:gd name="connsiteY43" fmla="*/ 165178 h 171089"/>
                <a:gd name="connsiteX44" fmla="*/ 198438 w 319634"/>
                <a:gd name="connsiteY44" fmla="*/ 168462 h 171089"/>
                <a:gd name="connsiteX45" fmla="*/ 182563 w 319634"/>
                <a:gd name="connsiteY45" fmla="*/ 170432 h 171089"/>
                <a:gd name="connsiteX46" fmla="*/ 165245 w 319634"/>
                <a:gd name="connsiteY46" fmla="*/ 171089 h 171089"/>
                <a:gd name="connsiteX47" fmla="*/ 148648 w 319634"/>
                <a:gd name="connsiteY47" fmla="*/ 170432 h 171089"/>
                <a:gd name="connsiteX48" fmla="*/ 131330 w 319634"/>
                <a:gd name="connsiteY48" fmla="*/ 168462 h 171089"/>
                <a:gd name="connsiteX49" fmla="*/ 116176 w 319634"/>
                <a:gd name="connsiteY49" fmla="*/ 165178 h 171089"/>
                <a:gd name="connsiteX50" fmla="*/ 101023 w 319634"/>
                <a:gd name="connsiteY50" fmla="*/ 161237 h 171089"/>
                <a:gd name="connsiteX51" fmla="*/ 86591 w 319634"/>
                <a:gd name="connsiteY51" fmla="*/ 156639 h 171089"/>
                <a:gd name="connsiteX52" fmla="*/ 72159 w 319634"/>
                <a:gd name="connsiteY52" fmla="*/ 150728 h 171089"/>
                <a:gd name="connsiteX53" fmla="*/ 60614 w 319634"/>
                <a:gd name="connsiteY53" fmla="*/ 143503 h 171089"/>
                <a:gd name="connsiteX54" fmla="*/ 48347 w 319634"/>
                <a:gd name="connsiteY54" fmla="*/ 135622 h 171089"/>
                <a:gd name="connsiteX55" fmla="*/ 37523 w 319634"/>
                <a:gd name="connsiteY55" fmla="*/ 127083 h 171089"/>
                <a:gd name="connsiteX56" fmla="*/ 28142 w 319634"/>
                <a:gd name="connsiteY56" fmla="*/ 117888 h 171089"/>
                <a:gd name="connsiteX57" fmla="*/ 19483 w 319634"/>
                <a:gd name="connsiteY57" fmla="*/ 107379 h 171089"/>
                <a:gd name="connsiteX58" fmla="*/ 12989 w 319634"/>
                <a:gd name="connsiteY58" fmla="*/ 97527 h 171089"/>
                <a:gd name="connsiteX59" fmla="*/ 7216 w 319634"/>
                <a:gd name="connsiteY59" fmla="*/ 85705 h 171089"/>
                <a:gd name="connsiteX60" fmla="*/ 2886 w 319634"/>
                <a:gd name="connsiteY60" fmla="*/ 75196 h 171089"/>
                <a:gd name="connsiteX61" fmla="*/ 722 w 319634"/>
                <a:gd name="connsiteY61" fmla="*/ 62060 h 171089"/>
                <a:gd name="connsiteX62" fmla="*/ 0 w 319634"/>
                <a:gd name="connsiteY62" fmla="*/ 50238 h 171089"/>
                <a:gd name="connsiteX63" fmla="*/ 0 w 319634"/>
                <a:gd name="connsiteY63" fmla="*/ 39729 h 171089"/>
                <a:gd name="connsiteX64" fmla="*/ 2165 w 319634"/>
                <a:gd name="connsiteY64" fmla="*/ 29877 h 171089"/>
                <a:gd name="connsiteX65" fmla="*/ 5051 w 319634"/>
                <a:gd name="connsiteY65" fmla="*/ 20025 h 171089"/>
                <a:gd name="connsiteX66" fmla="*/ 8659 w 319634"/>
                <a:gd name="connsiteY66" fmla="*/ 12143 h 171089"/>
                <a:gd name="connsiteX67" fmla="*/ 12989 w 319634"/>
                <a:gd name="connsiteY67" fmla="*/ 4262 h 171089"/>
                <a:gd name="connsiteX68" fmla="*/ 16267 w 319634"/>
                <a:gd name="connsiteY68" fmla="*/ 0 h 17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19634" h="171089">
                  <a:moveTo>
                    <a:pt x="16267" y="0"/>
                  </a:moveTo>
                  <a:lnTo>
                    <a:pt x="14678" y="2648"/>
                  </a:lnTo>
                  <a:lnTo>
                    <a:pt x="11069" y="11179"/>
                  </a:lnTo>
                  <a:lnTo>
                    <a:pt x="8181" y="20366"/>
                  </a:lnTo>
                  <a:lnTo>
                    <a:pt x="6015" y="30210"/>
                  </a:lnTo>
                  <a:lnTo>
                    <a:pt x="6015" y="40709"/>
                  </a:lnTo>
                  <a:lnTo>
                    <a:pt x="6738" y="53834"/>
                  </a:lnTo>
                  <a:lnTo>
                    <a:pt x="8903" y="65646"/>
                  </a:lnTo>
                  <a:lnTo>
                    <a:pt x="13234" y="77458"/>
                  </a:lnTo>
                  <a:lnTo>
                    <a:pt x="19009" y="87958"/>
                  </a:lnTo>
                  <a:lnTo>
                    <a:pt x="25506" y="98458"/>
                  </a:lnTo>
                  <a:lnTo>
                    <a:pt x="34169" y="108301"/>
                  </a:lnTo>
                  <a:lnTo>
                    <a:pt x="43554" y="118145"/>
                  </a:lnTo>
                  <a:lnTo>
                    <a:pt x="54382" y="127332"/>
                  </a:lnTo>
                  <a:lnTo>
                    <a:pt x="66655" y="133894"/>
                  </a:lnTo>
                  <a:lnTo>
                    <a:pt x="78205" y="141769"/>
                  </a:lnTo>
                  <a:lnTo>
                    <a:pt x="92643" y="147675"/>
                  </a:lnTo>
                  <a:lnTo>
                    <a:pt x="107081" y="152925"/>
                  </a:lnTo>
                  <a:lnTo>
                    <a:pt x="122241" y="156862"/>
                  </a:lnTo>
                  <a:lnTo>
                    <a:pt x="137400" y="159487"/>
                  </a:lnTo>
                  <a:lnTo>
                    <a:pt x="154726" y="161456"/>
                  </a:lnTo>
                  <a:lnTo>
                    <a:pt x="171330" y="162768"/>
                  </a:lnTo>
                  <a:lnTo>
                    <a:pt x="188655" y="161456"/>
                  </a:lnTo>
                  <a:lnTo>
                    <a:pt x="204537" y="159487"/>
                  </a:lnTo>
                  <a:lnTo>
                    <a:pt x="220419" y="156862"/>
                  </a:lnTo>
                  <a:lnTo>
                    <a:pt x="235578" y="152925"/>
                  </a:lnTo>
                  <a:lnTo>
                    <a:pt x="250016" y="147675"/>
                  </a:lnTo>
                  <a:lnTo>
                    <a:pt x="263733" y="141769"/>
                  </a:lnTo>
                  <a:lnTo>
                    <a:pt x="276726" y="133894"/>
                  </a:lnTo>
                  <a:lnTo>
                    <a:pt x="288999" y="127332"/>
                  </a:lnTo>
                  <a:lnTo>
                    <a:pt x="299827" y="118145"/>
                  </a:lnTo>
                  <a:lnTo>
                    <a:pt x="309212" y="108301"/>
                  </a:lnTo>
                  <a:lnTo>
                    <a:pt x="316430" y="98458"/>
                  </a:lnTo>
                  <a:lnTo>
                    <a:pt x="319634" y="94222"/>
                  </a:lnTo>
                  <a:lnTo>
                    <a:pt x="318222" y="97527"/>
                  </a:lnTo>
                  <a:lnTo>
                    <a:pt x="310284" y="107379"/>
                  </a:lnTo>
                  <a:lnTo>
                    <a:pt x="303069" y="117888"/>
                  </a:lnTo>
                  <a:lnTo>
                    <a:pt x="293688" y="127083"/>
                  </a:lnTo>
                  <a:lnTo>
                    <a:pt x="282864" y="135622"/>
                  </a:lnTo>
                  <a:lnTo>
                    <a:pt x="270597" y="143503"/>
                  </a:lnTo>
                  <a:lnTo>
                    <a:pt x="257608" y="150728"/>
                  </a:lnTo>
                  <a:lnTo>
                    <a:pt x="243898" y="156639"/>
                  </a:lnTo>
                  <a:lnTo>
                    <a:pt x="229466" y="161237"/>
                  </a:lnTo>
                  <a:lnTo>
                    <a:pt x="214313" y="165178"/>
                  </a:lnTo>
                  <a:lnTo>
                    <a:pt x="198438" y="168462"/>
                  </a:lnTo>
                  <a:lnTo>
                    <a:pt x="182563" y="170432"/>
                  </a:lnTo>
                  <a:lnTo>
                    <a:pt x="165245" y="171089"/>
                  </a:lnTo>
                  <a:lnTo>
                    <a:pt x="148648" y="170432"/>
                  </a:lnTo>
                  <a:lnTo>
                    <a:pt x="131330" y="168462"/>
                  </a:lnTo>
                  <a:lnTo>
                    <a:pt x="116176" y="165178"/>
                  </a:lnTo>
                  <a:lnTo>
                    <a:pt x="101023" y="161237"/>
                  </a:lnTo>
                  <a:lnTo>
                    <a:pt x="86591" y="156639"/>
                  </a:lnTo>
                  <a:lnTo>
                    <a:pt x="72159" y="150728"/>
                  </a:lnTo>
                  <a:lnTo>
                    <a:pt x="60614" y="143503"/>
                  </a:lnTo>
                  <a:lnTo>
                    <a:pt x="48347" y="135622"/>
                  </a:lnTo>
                  <a:lnTo>
                    <a:pt x="37523" y="127083"/>
                  </a:lnTo>
                  <a:lnTo>
                    <a:pt x="28142" y="117888"/>
                  </a:lnTo>
                  <a:lnTo>
                    <a:pt x="19483" y="107379"/>
                  </a:lnTo>
                  <a:lnTo>
                    <a:pt x="12989" y="97527"/>
                  </a:lnTo>
                  <a:lnTo>
                    <a:pt x="7216" y="85705"/>
                  </a:lnTo>
                  <a:lnTo>
                    <a:pt x="2886" y="75196"/>
                  </a:lnTo>
                  <a:lnTo>
                    <a:pt x="722" y="62060"/>
                  </a:lnTo>
                  <a:lnTo>
                    <a:pt x="0" y="50238"/>
                  </a:lnTo>
                  <a:lnTo>
                    <a:pt x="0" y="39729"/>
                  </a:lnTo>
                  <a:lnTo>
                    <a:pt x="2165" y="29877"/>
                  </a:lnTo>
                  <a:lnTo>
                    <a:pt x="5051" y="20025"/>
                  </a:lnTo>
                  <a:lnTo>
                    <a:pt x="8659" y="12143"/>
                  </a:lnTo>
                  <a:lnTo>
                    <a:pt x="12989" y="4262"/>
                  </a:lnTo>
                  <a:lnTo>
                    <a:pt x="16267" y="0"/>
                  </a:lnTo>
                  <a:close/>
                </a:path>
              </a:pathLst>
            </a:custGeom>
          </p:spPr>
        </p:pic>
        <p:pic>
          <p:nvPicPr>
            <p:cNvPr id="87" name="صورة 86">
              <a:extLst>
                <a:ext uri="{FF2B5EF4-FFF2-40B4-BE49-F238E27FC236}">
                  <a16:creationId xmlns:a16="http://schemas.microsoft.com/office/drawing/2014/main" id="{CC03CF1F-E142-40C1-98D0-A7F548A3E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6" t="76862" r="77298" b="20637"/>
            <a:stretch>
              <a:fillRect/>
            </a:stretch>
          </p:blipFill>
          <p:spPr>
            <a:xfrm>
              <a:off x="3154397" y="4775761"/>
              <a:ext cx="331490" cy="134592"/>
            </a:xfrm>
            <a:custGeom>
              <a:avLst/>
              <a:gdLst>
                <a:gd name="connsiteX0" fmla="*/ 330939 w 331490"/>
                <a:gd name="connsiteY0" fmla="*/ 0 h 134592"/>
                <a:gd name="connsiteX1" fmla="*/ 331490 w 331490"/>
                <a:gd name="connsiteY1" fmla="*/ 2508 h 134592"/>
                <a:gd name="connsiteX2" fmla="*/ 331490 w 331490"/>
                <a:gd name="connsiteY2" fmla="*/ 13680 h 134592"/>
                <a:gd name="connsiteX3" fmla="*/ 330767 w 331490"/>
                <a:gd name="connsiteY3" fmla="*/ 25508 h 134592"/>
                <a:gd name="connsiteX4" fmla="*/ 328601 w 331490"/>
                <a:gd name="connsiteY4" fmla="*/ 37994 h 134592"/>
                <a:gd name="connsiteX5" fmla="*/ 324268 w 331490"/>
                <a:gd name="connsiteY5" fmla="*/ 49165 h 134592"/>
                <a:gd name="connsiteX6" fmla="*/ 318490 w 331490"/>
                <a:gd name="connsiteY6" fmla="*/ 60336 h 134592"/>
                <a:gd name="connsiteX7" fmla="*/ 311990 w 331490"/>
                <a:gd name="connsiteY7" fmla="*/ 71507 h 134592"/>
                <a:gd name="connsiteX8" fmla="*/ 303324 w 331490"/>
                <a:gd name="connsiteY8" fmla="*/ 81364 h 134592"/>
                <a:gd name="connsiteX9" fmla="*/ 293935 w 331490"/>
                <a:gd name="connsiteY9" fmla="*/ 89907 h 134592"/>
                <a:gd name="connsiteX10" fmla="*/ 283102 w 331490"/>
                <a:gd name="connsiteY10" fmla="*/ 99107 h 134592"/>
                <a:gd name="connsiteX11" fmla="*/ 270825 w 331490"/>
                <a:gd name="connsiteY11" fmla="*/ 106993 h 134592"/>
                <a:gd name="connsiteX12" fmla="*/ 259270 w 331490"/>
                <a:gd name="connsiteY12" fmla="*/ 113564 h 134592"/>
                <a:gd name="connsiteX13" fmla="*/ 245548 w 331490"/>
                <a:gd name="connsiteY13" fmla="*/ 119478 h 134592"/>
                <a:gd name="connsiteX14" fmla="*/ 230382 w 331490"/>
                <a:gd name="connsiteY14" fmla="*/ 124735 h 134592"/>
                <a:gd name="connsiteX15" fmla="*/ 215215 w 331490"/>
                <a:gd name="connsiteY15" fmla="*/ 129335 h 134592"/>
                <a:gd name="connsiteX16" fmla="*/ 200049 w 331490"/>
                <a:gd name="connsiteY16" fmla="*/ 132621 h 134592"/>
                <a:gd name="connsiteX17" fmla="*/ 182716 w 331490"/>
                <a:gd name="connsiteY17" fmla="*/ 133278 h 134592"/>
                <a:gd name="connsiteX18" fmla="*/ 166106 w 331490"/>
                <a:gd name="connsiteY18" fmla="*/ 134592 h 134592"/>
                <a:gd name="connsiteX19" fmla="*/ 149495 w 331490"/>
                <a:gd name="connsiteY19" fmla="*/ 133278 h 134592"/>
                <a:gd name="connsiteX20" fmla="*/ 132885 w 331490"/>
                <a:gd name="connsiteY20" fmla="*/ 132621 h 134592"/>
                <a:gd name="connsiteX21" fmla="*/ 116996 w 331490"/>
                <a:gd name="connsiteY21" fmla="*/ 129335 h 134592"/>
                <a:gd name="connsiteX22" fmla="*/ 101830 w 331490"/>
                <a:gd name="connsiteY22" fmla="*/ 124735 h 134592"/>
                <a:gd name="connsiteX23" fmla="*/ 87386 w 331490"/>
                <a:gd name="connsiteY23" fmla="*/ 119478 h 134592"/>
                <a:gd name="connsiteX24" fmla="*/ 73664 w 331490"/>
                <a:gd name="connsiteY24" fmla="*/ 113564 h 134592"/>
                <a:gd name="connsiteX25" fmla="*/ 60665 w 331490"/>
                <a:gd name="connsiteY25" fmla="*/ 106993 h 134592"/>
                <a:gd name="connsiteX26" fmla="*/ 49109 w 331490"/>
                <a:gd name="connsiteY26" fmla="*/ 99107 h 134592"/>
                <a:gd name="connsiteX27" fmla="*/ 38276 w 331490"/>
                <a:gd name="connsiteY27" fmla="*/ 89907 h 134592"/>
                <a:gd name="connsiteX28" fmla="*/ 29610 w 331490"/>
                <a:gd name="connsiteY28" fmla="*/ 81364 h 134592"/>
                <a:gd name="connsiteX29" fmla="*/ 20944 w 331490"/>
                <a:gd name="connsiteY29" fmla="*/ 71507 h 134592"/>
                <a:gd name="connsiteX30" fmla="*/ 12999 w 331490"/>
                <a:gd name="connsiteY30" fmla="*/ 60336 h 134592"/>
                <a:gd name="connsiteX31" fmla="*/ 7944 w 331490"/>
                <a:gd name="connsiteY31" fmla="*/ 49165 h 134592"/>
                <a:gd name="connsiteX32" fmla="*/ 3611 w 331490"/>
                <a:gd name="connsiteY32" fmla="*/ 37994 h 134592"/>
                <a:gd name="connsiteX33" fmla="*/ 1444 w 331490"/>
                <a:gd name="connsiteY33" fmla="*/ 25508 h 134592"/>
                <a:gd name="connsiteX34" fmla="*/ 0 w 331490"/>
                <a:gd name="connsiteY34" fmla="*/ 13680 h 134592"/>
                <a:gd name="connsiteX35" fmla="*/ 872 w 331490"/>
                <a:gd name="connsiteY35" fmla="*/ 6933 h 134592"/>
                <a:gd name="connsiteX36" fmla="*/ 1206 w 331490"/>
                <a:gd name="connsiteY36" fmla="*/ 9966 h 134592"/>
                <a:gd name="connsiteX37" fmla="*/ 3371 w 331490"/>
                <a:gd name="connsiteY37" fmla="*/ 21773 h 134592"/>
                <a:gd name="connsiteX38" fmla="*/ 7703 w 331490"/>
                <a:gd name="connsiteY38" fmla="*/ 33579 h 134592"/>
                <a:gd name="connsiteX39" fmla="*/ 12756 w 331490"/>
                <a:gd name="connsiteY39" fmla="*/ 44074 h 134592"/>
                <a:gd name="connsiteX40" fmla="*/ 20697 w 331490"/>
                <a:gd name="connsiteY40" fmla="*/ 54568 h 134592"/>
                <a:gd name="connsiteX41" fmla="*/ 29359 w 331490"/>
                <a:gd name="connsiteY41" fmla="*/ 64407 h 134592"/>
                <a:gd name="connsiteX42" fmla="*/ 38022 w 331490"/>
                <a:gd name="connsiteY42" fmla="*/ 74246 h 134592"/>
                <a:gd name="connsiteX43" fmla="*/ 48851 w 331490"/>
                <a:gd name="connsiteY43" fmla="*/ 83429 h 134592"/>
                <a:gd name="connsiteX44" fmla="*/ 60401 w 331490"/>
                <a:gd name="connsiteY44" fmla="*/ 89988 h 134592"/>
                <a:gd name="connsiteX45" fmla="*/ 73395 w 331490"/>
                <a:gd name="connsiteY45" fmla="*/ 97859 h 134592"/>
                <a:gd name="connsiteX46" fmla="*/ 87111 w 331490"/>
                <a:gd name="connsiteY46" fmla="*/ 103762 h 134592"/>
                <a:gd name="connsiteX47" fmla="*/ 101549 w 331490"/>
                <a:gd name="connsiteY47" fmla="*/ 109009 h 134592"/>
                <a:gd name="connsiteX48" fmla="*/ 116709 w 331490"/>
                <a:gd name="connsiteY48" fmla="*/ 112945 h 134592"/>
                <a:gd name="connsiteX49" fmla="*/ 132591 w 331490"/>
                <a:gd name="connsiteY49" fmla="*/ 115569 h 134592"/>
                <a:gd name="connsiteX50" fmla="*/ 149194 w 331490"/>
                <a:gd name="connsiteY50" fmla="*/ 117536 h 134592"/>
                <a:gd name="connsiteX51" fmla="*/ 165798 w 331490"/>
                <a:gd name="connsiteY51" fmla="*/ 118848 h 134592"/>
                <a:gd name="connsiteX52" fmla="*/ 182401 w 331490"/>
                <a:gd name="connsiteY52" fmla="*/ 117536 h 134592"/>
                <a:gd name="connsiteX53" fmla="*/ 199727 w 331490"/>
                <a:gd name="connsiteY53" fmla="*/ 115569 h 134592"/>
                <a:gd name="connsiteX54" fmla="*/ 214887 w 331490"/>
                <a:gd name="connsiteY54" fmla="*/ 112945 h 134592"/>
                <a:gd name="connsiteX55" fmla="*/ 230047 w 331490"/>
                <a:gd name="connsiteY55" fmla="*/ 109009 h 134592"/>
                <a:gd name="connsiteX56" fmla="*/ 245206 w 331490"/>
                <a:gd name="connsiteY56" fmla="*/ 103762 h 134592"/>
                <a:gd name="connsiteX57" fmla="*/ 258923 w 331490"/>
                <a:gd name="connsiteY57" fmla="*/ 97859 h 134592"/>
                <a:gd name="connsiteX58" fmla="*/ 270473 w 331490"/>
                <a:gd name="connsiteY58" fmla="*/ 89988 h 134592"/>
                <a:gd name="connsiteX59" fmla="*/ 282745 w 331490"/>
                <a:gd name="connsiteY59" fmla="*/ 83429 h 134592"/>
                <a:gd name="connsiteX60" fmla="*/ 293574 w 331490"/>
                <a:gd name="connsiteY60" fmla="*/ 74246 h 134592"/>
                <a:gd name="connsiteX61" fmla="*/ 302958 w 331490"/>
                <a:gd name="connsiteY61" fmla="*/ 64407 h 134592"/>
                <a:gd name="connsiteX62" fmla="*/ 311621 w 331490"/>
                <a:gd name="connsiteY62" fmla="*/ 54568 h 134592"/>
                <a:gd name="connsiteX63" fmla="*/ 318118 w 331490"/>
                <a:gd name="connsiteY63" fmla="*/ 44074 h 134592"/>
                <a:gd name="connsiteX64" fmla="*/ 323893 w 331490"/>
                <a:gd name="connsiteY64" fmla="*/ 33579 h 134592"/>
                <a:gd name="connsiteX65" fmla="*/ 328225 w 331490"/>
                <a:gd name="connsiteY65" fmla="*/ 21773 h 134592"/>
                <a:gd name="connsiteX66" fmla="*/ 330390 w 331490"/>
                <a:gd name="connsiteY66" fmla="*/ 9966 h 134592"/>
                <a:gd name="connsiteX67" fmla="*/ 330939 w 331490"/>
                <a:gd name="connsiteY67" fmla="*/ 0 h 13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1490" h="134592">
                  <a:moveTo>
                    <a:pt x="330939" y="0"/>
                  </a:moveTo>
                  <a:lnTo>
                    <a:pt x="331490" y="2508"/>
                  </a:lnTo>
                  <a:lnTo>
                    <a:pt x="331490" y="13680"/>
                  </a:lnTo>
                  <a:lnTo>
                    <a:pt x="330767" y="25508"/>
                  </a:lnTo>
                  <a:lnTo>
                    <a:pt x="328601" y="37994"/>
                  </a:lnTo>
                  <a:lnTo>
                    <a:pt x="324268" y="49165"/>
                  </a:lnTo>
                  <a:lnTo>
                    <a:pt x="318490" y="60336"/>
                  </a:lnTo>
                  <a:lnTo>
                    <a:pt x="311990" y="71507"/>
                  </a:lnTo>
                  <a:lnTo>
                    <a:pt x="303324" y="81364"/>
                  </a:lnTo>
                  <a:lnTo>
                    <a:pt x="293935" y="89907"/>
                  </a:lnTo>
                  <a:lnTo>
                    <a:pt x="283102" y="99107"/>
                  </a:lnTo>
                  <a:lnTo>
                    <a:pt x="270825" y="106993"/>
                  </a:lnTo>
                  <a:lnTo>
                    <a:pt x="259270" y="113564"/>
                  </a:lnTo>
                  <a:lnTo>
                    <a:pt x="245548" y="119478"/>
                  </a:lnTo>
                  <a:lnTo>
                    <a:pt x="230382" y="124735"/>
                  </a:lnTo>
                  <a:lnTo>
                    <a:pt x="215215" y="129335"/>
                  </a:lnTo>
                  <a:lnTo>
                    <a:pt x="200049" y="132621"/>
                  </a:lnTo>
                  <a:lnTo>
                    <a:pt x="182716" y="133278"/>
                  </a:lnTo>
                  <a:lnTo>
                    <a:pt x="166106" y="134592"/>
                  </a:lnTo>
                  <a:lnTo>
                    <a:pt x="149495" y="133278"/>
                  </a:lnTo>
                  <a:lnTo>
                    <a:pt x="132885" y="132621"/>
                  </a:lnTo>
                  <a:lnTo>
                    <a:pt x="116996" y="129335"/>
                  </a:lnTo>
                  <a:lnTo>
                    <a:pt x="101830" y="124735"/>
                  </a:lnTo>
                  <a:lnTo>
                    <a:pt x="87386" y="119478"/>
                  </a:lnTo>
                  <a:lnTo>
                    <a:pt x="73664" y="113564"/>
                  </a:lnTo>
                  <a:lnTo>
                    <a:pt x="60665" y="106993"/>
                  </a:lnTo>
                  <a:lnTo>
                    <a:pt x="49109" y="99107"/>
                  </a:lnTo>
                  <a:lnTo>
                    <a:pt x="38276" y="89907"/>
                  </a:lnTo>
                  <a:lnTo>
                    <a:pt x="29610" y="81364"/>
                  </a:lnTo>
                  <a:lnTo>
                    <a:pt x="20944" y="71507"/>
                  </a:lnTo>
                  <a:lnTo>
                    <a:pt x="12999" y="60336"/>
                  </a:lnTo>
                  <a:lnTo>
                    <a:pt x="7944" y="49165"/>
                  </a:lnTo>
                  <a:lnTo>
                    <a:pt x="3611" y="37994"/>
                  </a:lnTo>
                  <a:lnTo>
                    <a:pt x="1444" y="25508"/>
                  </a:lnTo>
                  <a:lnTo>
                    <a:pt x="0" y="13680"/>
                  </a:lnTo>
                  <a:lnTo>
                    <a:pt x="872" y="6933"/>
                  </a:lnTo>
                  <a:lnTo>
                    <a:pt x="1206" y="9966"/>
                  </a:lnTo>
                  <a:lnTo>
                    <a:pt x="3371" y="21773"/>
                  </a:lnTo>
                  <a:lnTo>
                    <a:pt x="7703" y="33579"/>
                  </a:lnTo>
                  <a:lnTo>
                    <a:pt x="12756" y="44074"/>
                  </a:lnTo>
                  <a:lnTo>
                    <a:pt x="20697" y="54568"/>
                  </a:lnTo>
                  <a:lnTo>
                    <a:pt x="29359" y="64407"/>
                  </a:lnTo>
                  <a:lnTo>
                    <a:pt x="38022" y="74246"/>
                  </a:lnTo>
                  <a:lnTo>
                    <a:pt x="48851" y="83429"/>
                  </a:lnTo>
                  <a:lnTo>
                    <a:pt x="60401" y="89988"/>
                  </a:lnTo>
                  <a:lnTo>
                    <a:pt x="73395" y="97859"/>
                  </a:lnTo>
                  <a:lnTo>
                    <a:pt x="87111" y="103762"/>
                  </a:lnTo>
                  <a:lnTo>
                    <a:pt x="101549" y="109009"/>
                  </a:lnTo>
                  <a:lnTo>
                    <a:pt x="116709" y="112945"/>
                  </a:lnTo>
                  <a:lnTo>
                    <a:pt x="132591" y="115569"/>
                  </a:lnTo>
                  <a:lnTo>
                    <a:pt x="149194" y="117536"/>
                  </a:lnTo>
                  <a:lnTo>
                    <a:pt x="165798" y="118848"/>
                  </a:lnTo>
                  <a:lnTo>
                    <a:pt x="182401" y="117536"/>
                  </a:lnTo>
                  <a:lnTo>
                    <a:pt x="199727" y="115569"/>
                  </a:lnTo>
                  <a:lnTo>
                    <a:pt x="214887" y="112945"/>
                  </a:lnTo>
                  <a:lnTo>
                    <a:pt x="230047" y="109009"/>
                  </a:lnTo>
                  <a:lnTo>
                    <a:pt x="245206" y="103762"/>
                  </a:lnTo>
                  <a:lnTo>
                    <a:pt x="258923" y="97859"/>
                  </a:lnTo>
                  <a:lnTo>
                    <a:pt x="270473" y="89988"/>
                  </a:lnTo>
                  <a:lnTo>
                    <a:pt x="282745" y="83429"/>
                  </a:lnTo>
                  <a:lnTo>
                    <a:pt x="293574" y="74246"/>
                  </a:lnTo>
                  <a:lnTo>
                    <a:pt x="302958" y="64407"/>
                  </a:lnTo>
                  <a:lnTo>
                    <a:pt x="311621" y="54568"/>
                  </a:lnTo>
                  <a:lnTo>
                    <a:pt x="318118" y="44074"/>
                  </a:lnTo>
                  <a:lnTo>
                    <a:pt x="323893" y="33579"/>
                  </a:lnTo>
                  <a:lnTo>
                    <a:pt x="328225" y="21773"/>
                  </a:lnTo>
                  <a:lnTo>
                    <a:pt x="330390" y="9966"/>
                  </a:lnTo>
                  <a:lnTo>
                    <a:pt x="330939" y="0"/>
                  </a:lnTo>
                  <a:close/>
                </a:path>
              </a:pathLst>
            </a:custGeom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id="{0CAF021E-FE9E-4840-A891-1FA56C65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59" t="83440" r="59063" b="10957"/>
            <a:stretch>
              <a:fillRect/>
            </a:stretch>
          </p:blipFill>
          <p:spPr>
            <a:xfrm>
              <a:off x="4155248" y="5129835"/>
              <a:ext cx="146725" cy="301624"/>
            </a:xfrm>
            <a:custGeom>
              <a:avLst/>
              <a:gdLst>
                <a:gd name="connsiteX0" fmla="*/ 2285 w 146725"/>
                <a:gd name="connsiteY0" fmla="*/ 0 h 301624"/>
                <a:gd name="connsiteX1" fmla="*/ 13840 w 146725"/>
                <a:gd name="connsiteY1" fmla="*/ 0 h 301624"/>
                <a:gd name="connsiteX2" fmla="*/ 26839 w 146725"/>
                <a:gd name="connsiteY2" fmla="*/ 1315 h 301624"/>
                <a:gd name="connsiteX3" fmla="*/ 41284 w 146725"/>
                <a:gd name="connsiteY3" fmla="*/ 3286 h 301624"/>
                <a:gd name="connsiteX4" fmla="*/ 52839 w 146725"/>
                <a:gd name="connsiteY4" fmla="*/ 7229 h 301624"/>
                <a:gd name="connsiteX5" fmla="*/ 65838 w 146725"/>
                <a:gd name="connsiteY5" fmla="*/ 11829 h 301624"/>
                <a:gd name="connsiteX6" fmla="*/ 78116 w 146725"/>
                <a:gd name="connsiteY6" fmla="*/ 17743 h 301624"/>
                <a:gd name="connsiteX7" fmla="*/ 88949 w 146725"/>
                <a:gd name="connsiteY7" fmla="*/ 25629 h 301624"/>
                <a:gd name="connsiteX8" fmla="*/ 98337 w 146725"/>
                <a:gd name="connsiteY8" fmla="*/ 34828 h 301624"/>
                <a:gd name="connsiteX9" fmla="*/ 108448 w 146725"/>
                <a:gd name="connsiteY9" fmla="*/ 44685 h 301624"/>
                <a:gd name="connsiteX10" fmla="*/ 116392 w 146725"/>
                <a:gd name="connsiteY10" fmla="*/ 55200 h 301624"/>
                <a:gd name="connsiteX11" fmla="*/ 124337 w 146725"/>
                <a:gd name="connsiteY11" fmla="*/ 66371 h 301624"/>
                <a:gd name="connsiteX12" fmla="*/ 130836 w 146725"/>
                <a:gd name="connsiteY12" fmla="*/ 78856 h 301624"/>
                <a:gd name="connsiteX13" fmla="*/ 135892 w 146725"/>
                <a:gd name="connsiteY13" fmla="*/ 92656 h 301624"/>
                <a:gd name="connsiteX14" fmla="*/ 141669 w 146725"/>
                <a:gd name="connsiteY14" fmla="*/ 106456 h 301624"/>
                <a:gd name="connsiteX15" fmla="*/ 144558 w 146725"/>
                <a:gd name="connsiteY15" fmla="*/ 120256 h 301624"/>
                <a:gd name="connsiteX16" fmla="*/ 146003 w 146725"/>
                <a:gd name="connsiteY16" fmla="*/ 136027 h 301624"/>
                <a:gd name="connsiteX17" fmla="*/ 146725 w 146725"/>
                <a:gd name="connsiteY17" fmla="*/ 150484 h 301624"/>
                <a:gd name="connsiteX18" fmla="*/ 146003 w 146725"/>
                <a:gd name="connsiteY18" fmla="*/ 166255 h 301624"/>
                <a:gd name="connsiteX19" fmla="*/ 144558 w 146725"/>
                <a:gd name="connsiteY19" fmla="*/ 180712 h 301624"/>
                <a:gd name="connsiteX20" fmla="*/ 141669 w 146725"/>
                <a:gd name="connsiteY20" fmla="*/ 195826 h 301624"/>
                <a:gd name="connsiteX21" fmla="*/ 135892 w 146725"/>
                <a:gd name="connsiteY21" fmla="*/ 209626 h 301624"/>
                <a:gd name="connsiteX22" fmla="*/ 130836 w 146725"/>
                <a:gd name="connsiteY22" fmla="*/ 222111 h 301624"/>
                <a:gd name="connsiteX23" fmla="*/ 124337 w 146725"/>
                <a:gd name="connsiteY23" fmla="*/ 235254 h 301624"/>
                <a:gd name="connsiteX24" fmla="*/ 116392 w 146725"/>
                <a:gd name="connsiteY24" fmla="*/ 247082 h 301624"/>
                <a:gd name="connsiteX25" fmla="*/ 108448 w 146725"/>
                <a:gd name="connsiteY25" fmla="*/ 257596 h 301624"/>
                <a:gd name="connsiteX26" fmla="*/ 98337 w 146725"/>
                <a:gd name="connsiteY26" fmla="*/ 267453 h 301624"/>
                <a:gd name="connsiteX27" fmla="*/ 88949 w 146725"/>
                <a:gd name="connsiteY27" fmla="*/ 275996 h 301624"/>
                <a:gd name="connsiteX28" fmla="*/ 78116 w 146725"/>
                <a:gd name="connsiteY28" fmla="*/ 283225 h 301624"/>
                <a:gd name="connsiteX29" fmla="*/ 65838 w 146725"/>
                <a:gd name="connsiteY29" fmla="*/ 289796 h 301624"/>
                <a:gd name="connsiteX30" fmla="*/ 52839 w 146725"/>
                <a:gd name="connsiteY30" fmla="*/ 295053 h 301624"/>
                <a:gd name="connsiteX31" fmla="*/ 41284 w 146725"/>
                <a:gd name="connsiteY31" fmla="*/ 298996 h 301624"/>
                <a:gd name="connsiteX32" fmla="*/ 26839 w 146725"/>
                <a:gd name="connsiteY32" fmla="*/ 300967 h 301624"/>
                <a:gd name="connsiteX33" fmla="*/ 13840 w 146725"/>
                <a:gd name="connsiteY33" fmla="*/ 301624 h 301624"/>
                <a:gd name="connsiteX34" fmla="*/ 11278 w 146725"/>
                <a:gd name="connsiteY34" fmla="*/ 301479 h 301624"/>
                <a:gd name="connsiteX35" fmla="*/ 16719 w 146725"/>
                <a:gd name="connsiteY35" fmla="*/ 301231 h 301624"/>
                <a:gd name="connsiteX36" fmla="*/ 29708 w 146725"/>
                <a:gd name="connsiteY36" fmla="*/ 299260 h 301624"/>
                <a:gd name="connsiteX37" fmla="*/ 42697 w 146725"/>
                <a:gd name="connsiteY37" fmla="*/ 295319 h 301624"/>
                <a:gd name="connsiteX38" fmla="*/ 54242 w 146725"/>
                <a:gd name="connsiteY38" fmla="*/ 290065 h 301624"/>
                <a:gd name="connsiteX39" fmla="*/ 66509 w 146725"/>
                <a:gd name="connsiteY39" fmla="*/ 283497 h 301624"/>
                <a:gd name="connsiteX40" fmla="*/ 77333 w 146725"/>
                <a:gd name="connsiteY40" fmla="*/ 276272 h 301624"/>
                <a:gd name="connsiteX41" fmla="*/ 86714 w 146725"/>
                <a:gd name="connsiteY41" fmla="*/ 267734 h 301624"/>
                <a:gd name="connsiteX42" fmla="*/ 96816 w 146725"/>
                <a:gd name="connsiteY42" fmla="*/ 257882 h 301624"/>
                <a:gd name="connsiteX43" fmla="*/ 104754 w 146725"/>
                <a:gd name="connsiteY43" fmla="*/ 247373 h 301624"/>
                <a:gd name="connsiteX44" fmla="*/ 112691 w 146725"/>
                <a:gd name="connsiteY44" fmla="*/ 235551 h 301624"/>
                <a:gd name="connsiteX45" fmla="*/ 119185 w 146725"/>
                <a:gd name="connsiteY45" fmla="*/ 222415 h 301624"/>
                <a:gd name="connsiteX46" fmla="*/ 125680 w 146725"/>
                <a:gd name="connsiteY46" fmla="*/ 209935 h 301624"/>
                <a:gd name="connsiteX47" fmla="*/ 130009 w 146725"/>
                <a:gd name="connsiteY47" fmla="*/ 196143 h 301624"/>
                <a:gd name="connsiteX48" fmla="*/ 132896 w 146725"/>
                <a:gd name="connsiteY48" fmla="*/ 181036 h 301624"/>
                <a:gd name="connsiteX49" fmla="*/ 135060 w 146725"/>
                <a:gd name="connsiteY49" fmla="*/ 166587 h 301624"/>
                <a:gd name="connsiteX50" fmla="*/ 135060 w 146725"/>
                <a:gd name="connsiteY50" fmla="*/ 150823 h 301624"/>
                <a:gd name="connsiteX51" fmla="*/ 135060 w 146725"/>
                <a:gd name="connsiteY51" fmla="*/ 136374 h 301624"/>
                <a:gd name="connsiteX52" fmla="*/ 132896 w 146725"/>
                <a:gd name="connsiteY52" fmla="*/ 120611 h 301624"/>
                <a:gd name="connsiteX53" fmla="*/ 130009 w 146725"/>
                <a:gd name="connsiteY53" fmla="*/ 106818 h 301624"/>
                <a:gd name="connsiteX54" fmla="*/ 125680 w 146725"/>
                <a:gd name="connsiteY54" fmla="*/ 93025 h 301624"/>
                <a:gd name="connsiteX55" fmla="*/ 119185 w 146725"/>
                <a:gd name="connsiteY55" fmla="*/ 79232 h 301624"/>
                <a:gd name="connsiteX56" fmla="*/ 112691 w 146725"/>
                <a:gd name="connsiteY56" fmla="*/ 66753 h 301624"/>
                <a:gd name="connsiteX57" fmla="*/ 104754 w 146725"/>
                <a:gd name="connsiteY57" fmla="*/ 55587 h 301624"/>
                <a:gd name="connsiteX58" fmla="*/ 96816 w 146725"/>
                <a:gd name="connsiteY58" fmla="*/ 45079 h 301624"/>
                <a:gd name="connsiteX59" fmla="*/ 86714 w 146725"/>
                <a:gd name="connsiteY59" fmla="*/ 35227 h 301624"/>
                <a:gd name="connsiteX60" fmla="*/ 77333 w 146725"/>
                <a:gd name="connsiteY60" fmla="*/ 26031 h 301624"/>
                <a:gd name="connsiteX61" fmla="*/ 66509 w 146725"/>
                <a:gd name="connsiteY61" fmla="*/ 18150 h 301624"/>
                <a:gd name="connsiteX62" fmla="*/ 54242 w 146725"/>
                <a:gd name="connsiteY62" fmla="*/ 12239 h 301624"/>
                <a:gd name="connsiteX63" fmla="*/ 42697 w 146725"/>
                <a:gd name="connsiteY63" fmla="*/ 7641 h 301624"/>
                <a:gd name="connsiteX64" fmla="*/ 29708 w 146725"/>
                <a:gd name="connsiteY64" fmla="*/ 3700 h 301624"/>
                <a:gd name="connsiteX65" fmla="*/ 16719 w 146725"/>
                <a:gd name="connsiteY65" fmla="*/ 1730 h 301624"/>
                <a:gd name="connsiteX66" fmla="*/ 2287 w 146725"/>
                <a:gd name="connsiteY66" fmla="*/ 416 h 301624"/>
                <a:gd name="connsiteX67" fmla="*/ 0 w 146725"/>
                <a:gd name="connsiteY67" fmla="*/ 416 h 301624"/>
                <a:gd name="connsiteX68" fmla="*/ 2285 w 146725"/>
                <a:gd name="connsiteY68" fmla="*/ 0 h 3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6725" h="301624">
                  <a:moveTo>
                    <a:pt x="2285" y="0"/>
                  </a:moveTo>
                  <a:lnTo>
                    <a:pt x="13840" y="0"/>
                  </a:lnTo>
                  <a:lnTo>
                    <a:pt x="26839" y="1315"/>
                  </a:lnTo>
                  <a:lnTo>
                    <a:pt x="41284" y="3286"/>
                  </a:lnTo>
                  <a:lnTo>
                    <a:pt x="52839" y="7229"/>
                  </a:lnTo>
                  <a:lnTo>
                    <a:pt x="65838" y="11829"/>
                  </a:lnTo>
                  <a:lnTo>
                    <a:pt x="78116" y="17743"/>
                  </a:lnTo>
                  <a:lnTo>
                    <a:pt x="88949" y="25629"/>
                  </a:lnTo>
                  <a:lnTo>
                    <a:pt x="98337" y="34828"/>
                  </a:lnTo>
                  <a:lnTo>
                    <a:pt x="108448" y="44685"/>
                  </a:lnTo>
                  <a:lnTo>
                    <a:pt x="116392" y="55200"/>
                  </a:lnTo>
                  <a:lnTo>
                    <a:pt x="124337" y="66371"/>
                  </a:lnTo>
                  <a:lnTo>
                    <a:pt x="130836" y="78856"/>
                  </a:lnTo>
                  <a:lnTo>
                    <a:pt x="135892" y="92656"/>
                  </a:lnTo>
                  <a:lnTo>
                    <a:pt x="141669" y="106456"/>
                  </a:lnTo>
                  <a:lnTo>
                    <a:pt x="144558" y="120256"/>
                  </a:lnTo>
                  <a:lnTo>
                    <a:pt x="146003" y="136027"/>
                  </a:lnTo>
                  <a:lnTo>
                    <a:pt x="146725" y="150484"/>
                  </a:lnTo>
                  <a:lnTo>
                    <a:pt x="146003" y="166255"/>
                  </a:lnTo>
                  <a:lnTo>
                    <a:pt x="144558" y="180712"/>
                  </a:lnTo>
                  <a:lnTo>
                    <a:pt x="141669" y="195826"/>
                  </a:lnTo>
                  <a:lnTo>
                    <a:pt x="135892" y="209626"/>
                  </a:lnTo>
                  <a:lnTo>
                    <a:pt x="130836" y="222111"/>
                  </a:lnTo>
                  <a:lnTo>
                    <a:pt x="124337" y="235254"/>
                  </a:lnTo>
                  <a:lnTo>
                    <a:pt x="116392" y="247082"/>
                  </a:lnTo>
                  <a:lnTo>
                    <a:pt x="108448" y="257596"/>
                  </a:lnTo>
                  <a:lnTo>
                    <a:pt x="98337" y="267453"/>
                  </a:lnTo>
                  <a:lnTo>
                    <a:pt x="88949" y="275996"/>
                  </a:lnTo>
                  <a:lnTo>
                    <a:pt x="78116" y="283225"/>
                  </a:lnTo>
                  <a:lnTo>
                    <a:pt x="65838" y="289796"/>
                  </a:lnTo>
                  <a:lnTo>
                    <a:pt x="52839" y="295053"/>
                  </a:lnTo>
                  <a:lnTo>
                    <a:pt x="41284" y="298996"/>
                  </a:lnTo>
                  <a:lnTo>
                    <a:pt x="26839" y="300967"/>
                  </a:lnTo>
                  <a:lnTo>
                    <a:pt x="13840" y="301624"/>
                  </a:lnTo>
                  <a:lnTo>
                    <a:pt x="11278" y="301479"/>
                  </a:lnTo>
                  <a:lnTo>
                    <a:pt x="16719" y="301231"/>
                  </a:lnTo>
                  <a:lnTo>
                    <a:pt x="29708" y="299260"/>
                  </a:lnTo>
                  <a:lnTo>
                    <a:pt x="42697" y="295319"/>
                  </a:lnTo>
                  <a:lnTo>
                    <a:pt x="54242" y="290065"/>
                  </a:lnTo>
                  <a:lnTo>
                    <a:pt x="66509" y="283497"/>
                  </a:lnTo>
                  <a:lnTo>
                    <a:pt x="77333" y="276272"/>
                  </a:lnTo>
                  <a:lnTo>
                    <a:pt x="86714" y="267734"/>
                  </a:lnTo>
                  <a:lnTo>
                    <a:pt x="96816" y="257882"/>
                  </a:lnTo>
                  <a:lnTo>
                    <a:pt x="104754" y="247373"/>
                  </a:lnTo>
                  <a:lnTo>
                    <a:pt x="112691" y="235551"/>
                  </a:lnTo>
                  <a:lnTo>
                    <a:pt x="119185" y="222415"/>
                  </a:lnTo>
                  <a:lnTo>
                    <a:pt x="125680" y="209935"/>
                  </a:lnTo>
                  <a:lnTo>
                    <a:pt x="130009" y="196143"/>
                  </a:lnTo>
                  <a:lnTo>
                    <a:pt x="132896" y="181036"/>
                  </a:lnTo>
                  <a:lnTo>
                    <a:pt x="135060" y="166587"/>
                  </a:lnTo>
                  <a:lnTo>
                    <a:pt x="135060" y="150823"/>
                  </a:lnTo>
                  <a:lnTo>
                    <a:pt x="135060" y="136374"/>
                  </a:lnTo>
                  <a:lnTo>
                    <a:pt x="132896" y="120611"/>
                  </a:lnTo>
                  <a:lnTo>
                    <a:pt x="130009" y="106818"/>
                  </a:lnTo>
                  <a:lnTo>
                    <a:pt x="125680" y="93025"/>
                  </a:lnTo>
                  <a:lnTo>
                    <a:pt x="119185" y="79232"/>
                  </a:lnTo>
                  <a:lnTo>
                    <a:pt x="112691" y="66753"/>
                  </a:lnTo>
                  <a:lnTo>
                    <a:pt x="104754" y="55587"/>
                  </a:lnTo>
                  <a:lnTo>
                    <a:pt x="96816" y="45079"/>
                  </a:lnTo>
                  <a:lnTo>
                    <a:pt x="86714" y="35227"/>
                  </a:lnTo>
                  <a:lnTo>
                    <a:pt x="77333" y="26031"/>
                  </a:lnTo>
                  <a:lnTo>
                    <a:pt x="66509" y="18150"/>
                  </a:lnTo>
                  <a:lnTo>
                    <a:pt x="54242" y="12239"/>
                  </a:lnTo>
                  <a:lnTo>
                    <a:pt x="42697" y="7641"/>
                  </a:lnTo>
                  <a:lnTo>
                    <a:pt x="29708" y="3700"/>
                  </a:lnTo>
                  <a:lnTo>
                    <a:pt x="16719" y="1730"/>
                  </a:lnTo>
                  <a:lnTo>
                    <a:pt x="2287" y="416"/>
                  </a:lnTo>
                  <a:lnTo>
                    <a:pt x="0" y="416"/>
                  </a:lnTo>
                  <a:lnTo>
                    <a:pt x="2285" y="0"/>
                  </a:lnTo>
                  <a:close/>
                </a:path>
              </a:pathLst>
            </a:custGeom>
          </p:spPr>
        </p:pic>
        <p:pic>
          <p:nvPicPr>
            <p:cNvPr id="89" name="صورة 88">
              <a:extLst>
                <a:ext uri="{FF2B5EF4-FFF2-40B4-BE49-F238E27FC236}">
                  <a16:creationId xmlns:a16="http://schemas.microsoft.com/office/drawing/2014/main" id="{F1159E17-E93D-4C2A-B5E3-13A5FC2C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9" t="83448" r="62341" b="15083"/>
            <a:stretch>
              <a:fillRect/>
            </a:stretch>
          </p:blipFill>
          <p:spPr>
            <a:xfrm>
              <a:off x="4037100" y="5130251"/>
              <a:ext cx="118148" cy="79097"/>
            </a:xfrm>
            <a:custGeom>
              <a:avLst/>
              <a:gdLst>
                <a:gd name="connsiteX0" fmla="*/ 108890 w 118148"/>
                <a:gd name="connsiteY0" fmla="*/ 0 h 79097"/>
                <a:gd name="connsiteX1" fmla="*/ 118148 w 118148"/>
                <a:gd name="connsiteY1" fmla="*/ 0 h 79097"/>
                <a:gd name="connsiteX2" fmla="*/ 109600 w 118148"/>
                <a:gd name="connsiteY2" fmla="*/ 1556 h 79097"/>
                <a:gd name="connsiteX3" fmla="*/ 98767 w 118148"/>
                <a:gd name="connsiteY3" fmla="*/ 4841 h 79097"/>
                <a:gd name="connsiteX4" fmla="*/ 90100 w 118148"/>
                <a:gd name="connsiteY4" fmla="*/ 7470 h 79097"/>
                <a:gd name="connsiteX5" fmla="*/ 81434 w 118148"/>
                <a:gd name="connsiteY5" fmla="*/ 11413 h 79097"/>
                <a:gd name="connsiteX6" fmla="*/ 74212 w 118148"/>
                <a:gd name="connsiteY6" fmla="*/ 16670 h 79097"/>
                <a:gd name="connsiteX7" fmla="*/ 67712 w 118148"/>
                <a:gd name="connsiteY7" fmla="*/ 21270 h 79097"/>
                <a:gd name="connsiteX8" fmla="*/ 61212 w 118148"/>
                <a:gd name="connsiteY8" fmla="*/ 26527 h 79097"/>
                <a:gd name="connsiteX9" fmla="*/ 51101 w 118148"/>
                <a:gd name="connsiteY9" fmla="*/ 36384 h 79097"/>
                <a:gd name="connsiteX10" fmla="*/ 43879 w 118148"/>
                <a:gd name="connsiteY10" fmla="*/ 44269 h 79097"/>
                <a:gd name="connsiteX11" fmla="*/ 38102 w 118148"/>
                <a:gd name="connsiteY11" fmla="*/ 52812 h 79097"/>
                <a:gd name="connsiteX12" fmla="*/ 35213 w 118148"/>
                <a:gd name="connsiteY12" fmla="*/ 58726 h 79097"/>
                <a:gd name="connsiteX13" fmla="*/ 30880 w 118148"/>
                <a:gd name="connsiteY13" fmla="*/ 64641 h 79097"/>
                <a:gd name="connsiteX14" fmla="*/ 25102 w 118148"/>
                <a:gd name="connsiteY14" fmla="*/ 69898 h 79097"/>
                <a:gd name="connsiteX15" fmla="*/ 20769 w 118148"/>
                <a:gd name="connsiteY15" fmla="*/ 73183 h 79097"/>
                <a:gd name="connsiteX16" fmla="*/ 15714 w 118148"/>
                <a:gd name="connsiteY16" fmla="*/ 76469 h 79097"/>
                <a:gd name="connsiteX17" fmla="*/ 11380 w 118148"/>
                <a:gd name="connsiteY17" fmla="*/ 78440 h 79097"/>
                <a:gd name="connsiteX18" fmla="*/ 6325 w 118148"/>
                <a:gd name="connsiteY18" fmla="*/ 79097 h 79097"/>
                <a:gd name="connsiteX19" fmla="*/ 1992 w 118148"/>
                <a:gd name="connsiteY19" fmla="*/ 79097 h 79097"/>
                <a:gd name="connsiteX20" fmla="*/ 0 w 118148"/>
                <a:gd name="connsiteY20" fmla="*/ 78795 h 79097"/>
                <a:gd name="connsiteX21" fmla="*/ 4259 w 118148"/>
                <a:gd name="connsiteY21" fmla="*/ 77503 h 79097"/>
                <a:gd name="connsiteX22" fmla="*/ 10754 w 118148"/>
                <a:gd name="connsiteY22" fmla="*/ 73562 h 79097"/>
                <a:gd name="connsiteX23" fmla="*/ 15805 w 118148"/>
                <a:gd name="connsiteY23" fmla="*/ 68307 h 79097"/>
                <a:gd name="connsiteX24" fmla="*/ 22299 w 118148"/>
                <a:gd name="connsiteY24" fmla="*/ 61083 h 79097"/>
                <a:gd name="connsiteX25" fmla="*/ 28072 w 118148"/>
                <a:gd name="connsiteY25" fmla="*/ 53201 h 79097"/>
                <a:gd name="connsiteX26" fmla="*/ 33123 w 118148"/>
                <a:gd name="connsiteY26" fmla="*/ 44663 h 79097"/>
                <a:gd name="connsiteX27" fmla="*/ 39617 w 118148"/>
                <a:gd name="connsiteY27" fmla="*/ 36781 h 79097"/>
                <a:gd name="connsiteX28" fmla="*/ 49719 w 118148"/>
                <a:gd name="connsiteY28" fmla="*/ 26929 h 79097"/>
                <a:gd name="connsiteX29" fmla="*/ 56214 w 118148"/>
                <a:gd name="connsiteY29" fmla="*/ 21675 h 79097"/>
                <a:gd name="connsiteX30" fmla="*/ 62708 w 118148"/>
                <a:gd name="connsiteY30" fmla="*/ 17077 h 79097"/>
                <a:gd name="connsiteX31" fmla="*/ 69924 w 118148"/>
                <a:gd name="connsiteY31" fmla="*/ 11823 h 79097"/>
                <a:gd name="connsiteX32" fmla="*/ 78583 w 118148"/>
                <a:gd name="connsiteY32" fmla="*/ 7882 h 79097"/>
                <a:gd name="connsiteX33" fmla="*/ 88685 w 118148"/>
                <a:gd name="connsiteY33" fmla="*/ 5255 h 79097"/>
                <a:gd name="connsiteX34" fmla="*/ 98066 w 118148"/>
                <a:gd name="connsiteY34" fmla="*/ 1971 h 79097"/>
                <a:gd name="connsiteX35" fmla="*/ 108890 w 118148"/>
                <a:gd name="connsiteY35" fmla="*/ 0 h 7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148" h="79097">
                  <a:moveTo>
                    <a:pt x="108890" y="0"/>
                  </a:moveTo>
                  <a:lnTo>
                    <a:pt x="118148" y="0"/>
                  </a:lnTo>
                  <a:lnTo>
                    <a:pt x="109600" y="1556"/>
                  </a:lnTo>
                  <a:lnTo>
                    <a:pt x="98767" y="4841"/>
                  </a:lnTo>
                  <a:lnTo>
                    <a:pt x="90100" y="7470"/>
                  </a:lnTo>
                  <a:lnTo>
                    <a:pt x="81434" y="11413"/>
                  </a:lnTo>
                  <a:lnTo>
                    <a:pt x="74212" y="16670"/>
                  </a:lnTo>
                  <a:lnTo>
                    <a:pt x="67712" y="21270"/>
                  </a:lnTo>
                  <a:lnTo>
                    <a:pt x="61212" y="26527"/>
                  </a:lnTo>
                  <a:lnTo>
                    <a:pt x="51101" y="36384"/>
                  </a:lnTo>
                  <a:lnTo>
                    <a:pt x="43879" y="44269"/>
                  </a:lnTo>
                  <a:lnTo>
                    <a:pt x="38102" y="52812"/>
                  </a:lnTo>
                  <a:lnTo>
                    <a:pt x="35213" y="58726"/>
                  </a:lnTo>
                  <a:lnTo>
                    <a:pt x="30880" y="64641"/>
                  </a:lnTo>
                  <a:lnTo>
                    <a:pt x="25102" y="69898"/>
                  </a:lnTo>
                  <a:lnTo>
                    <a:pt x="20769" y="73183"/>
                  </a:lnTo>
                  <a:lnTo>
                    <a:pt x="15714" y="76469"/>
                  </a:lnTo>
                  <a:lnTo>
                    <a:pt x="11380" y="78440"/>
                  </a:lnTo>
                  <a:lnTo>
                    <a:pt x="6325" y="79097"/>
                  </a:lnTo>
                  <a:lnTo>
                    <a:pt x="1992" y="79097"/>
                  </a:lnTo>
                  <a:lnTo>
                    <a:pt x="0" y="78795"/>
                  </a:lnTo>
                  <a:lnTo>
                    <a:pt x="4259" y="77503"/>
                  </a:lnTo>
                  <a:lnTo>
                    <a:pt x="10754" y="73562"/>
                  </a:lnTo>
                  <a:lnTo>
                    <a:pt x="15805" y="68307"/>
                  </a:lnTo>
                  <a:lnTo>
                    <a:pt x="22299" y="61083"/>
                  </a:lnTo>
                  <a:lnTo>
                    <a:pt x="28072" y="53201"/>
                  </a:lnTo>
                  <a:lnTo>
                    <a:pt x="33123" y="44663"/>
                  </a:lnTo>
                  <a:lnTo>
                    <a:pt x="39617" y="36781"/>
                  </a:lnTo>
                  <a:lnTo>
                    <a:pt x="49719" y="26929"/>
                  </a:lnTo>
                  <a:lnTo>
                    <a:pt x="56214" y="21675"/>
                  </a:lnTo>
                  <a:lnTo>
                    <a:pt x="62708" y="17077"/>
                  </a:lnTo>
                  <a:lnTo>
                    <a:pt x="69924" y="11823"/>
                  </a:lnTo>
                  <a:lnTo>
                    <a:pt x="78583" y="7882"/>
                  </a:lnTo>
                  <a:lnTo>
                    <a:pt x="88685" y="5255"/>
                  </a:lnTo>
                  <a:lnTo>
                    <a:pt x="98066" y="1971"/>
                  </a:lnTo>
                  <a:lnTo>
                    <a:pt x="108890" y="0"/>
                  </a:lnTo>
                  <a:close/>
                </a:path>
              </a:pathLst>
            </a:custGeom>
          </p:spPr>
        </p:pic>
        <p:pic>
          <p:nvPicPr>
            <p:cNvPr id="90" name="صورة 89">
              <a:extLst>
                <a:ext uri="{FF2B5EF4-FFF2-40B4-BE49-F238E27FC236}">
                  <a16:creationId xmlns:a16="http://schemas.microsoft.com/office/drawing/2014/main" id="{80799DE2-E7B3-445D-B728-92CFBA23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57" t="83448" r="30068" b="15075"/>
            <a:stretch>
              <a:fillRect/>
            </a:stretch>
          </p:blipFill>
          <p:spPr>
            <a:xfrm>
              <a:off x="5470940" y="5130251"/>
              <a:ext cx="128685" cy="79535"/>
            </a:xfrm>
            <a:custGeom>
              <a:avLst/>
              <a:gdLst>
                <a:gd name="connsiteX0" fmla="*/ 124728 w 128685"/>
                <a:gd name="connsiteY0" fmla="*/ 0 h 79535"/>
                <a:gd name="connsiteX1" fmla="*/ 128685 w 128685"/>
                <a:gd name="connsiteY1" fmla="*/ 361 h 79535"/>
                <a:gd name="connsiteX2" fmla="*/ 119691 w 128685"/>
                <a:gd name="connsiteY2" fmla="*/ 1383 h 79535"/>
                <a:gd name="connsiteX3" fmla="*/ 107412 w 128685"/>
                <a:gd name="connsiteY3" fmla="*/ 2039 h 79535"/>
                <a:gd name="connsiteX4" fmla="*/ 98023 w 128685"/>
                <a:gd name="connsiteY4" fmla="*/ 5323 h 79535"/>
                <a:gd name="connsiteX5" fmla="*/ 89356 w 128685"/>
                <a:gd name="connsiteY5" fmla="*/ 7950 h 79535"/>
                <a:gd name="connsiteX6" fmla="*/ 80689 w 128685"/>
                <a:gd name="connsiteY6" fmla="*/ 13204 h 79535"/>
                <a:gd name="connsiteX7" fmla="*/ 72744 w 128685"/>
                <a:gd name="connsiteY7" fmla="*/ 17145 h 79535"/>
                <a:gd name="connsiteX8" fmla="*/ 65521 w 128685"/>
                <a:gd name="connsiteY8" fmla="*/ 21742 h 79535"/>
                <a:gd name="connsiteX9" fmla="*/ 59743 w 128685"/>
                <a:gd name="connsiteY9" fmla="*/ 26996 h 79535"/>
                <a:gd name="connsiteX10" fmla="*/ 48909 w 128685"/>
                <a:gd name="connsiteY10" fmla="*/ 36847 h 79535"/>
                <a:gd name="connsiteX11" fmla="*/ 43131 w 128685"/>
                <a:gd name="connsiteY11" fmla="*/ 44728 h 79535"/>
                <a:gd name="connsiteX12" fmla="*/ 37353 w 128685"/>
                <a:gd name="connsiteY12" fmla="*/ 53265 h 79535"/>
                <a:gd name="connsiteX13" fmla="*/ 33019 w 128685"/>
                <a:gd name="connsiteY13" fmla="*/ 60490 h 79535"/>
                <a:gd name="connsiteX14" fmla="*/ 28686 w 128685"/>
                <a:gd name="connsiteY14" fmla="*/ 66400 h 79535"/>
                <a:gd name="connsiteX15" fmla="*/ 24352 w 128685"/>
                <a:gd name="connsiteY15" fmla="*/ 70998 h 79535"/>
                <a:gd name="connsiteX16" fmla="*/ 19296 w 128685"/>
                <a:gd name="connsiteY16" fmla="*/ 73625 h 79535"/>
                <a:gd name="connsiteX17" fmla="*/ 14963 w 128685"/>
                <a:gd name="connsiteY17" fmla="*/ 76908 h 79535"/>
                <a:gd name="connsiteX18" fmla="*/ 9185 w 128685"/>
                <a:gd name="connsiteY18" fmla="*/ 78879 h 79535"/>
                <a:gd name="connsiteX19" fmla="*/ 4851 w 128685"/>
                <a:gd name="connsiteY19" fmla="*/ 79535 h 79535"/>
                <a:gd name="connsiteX20" fmla="*/ 518 w 128685"/>
                <a:gd name="connsiteY20" fmla="*/ 79535 h 79535"/>
                <a:gd name="connsiteX21" fmla="*/ 0 w 128685"/>
                <a:gd name="connsiteY21" fmla="*/ 79457 h 79535"/>
                <a:gd name="connsiteX22" fmla="*/ 4222 w 128685"/>
                <a:gd name="connsiteY22" fmla="*/ 78816 h 79535"/>
                <a:gd name="connsiteX23" fmla="*/ 8552 w 128685"/>
                <a:gd name="connsiteY23" fmla="*/ 77503 h 79535"/>
                <a:gd name="connsiteX24" fmla="*/ 12881 w 128685"/>
                <a:gd name="connsiteY24" fmla="*/ 75532 h 79535"/>
                <a:gd name="connsiteX25" fmla="*/ 17211 w 128685"/>
                <a:gd name="connsiteY25" fmla="*/ 72905 h 79535"/>
                <a:gd name="connsiteX26" fmla="*/ 20097 w 128685"/>
                <a:gd name="connsiteY26" fmla="*/ 68964 h 79535"/>
                <a:gd name="connsiteX27" fmla="*/ 24427 w 128685"/>
                <a:gd name="connsiteY27" fmla="*/ 64367 h 79535"/>
                <a:gd name="connsiteX28" fmla="*/ 28756 w 128685"/>
                <a:gd name="connsiteY28" fmla="*/ 59112 h 79535"/>
                <a:gd name="connsiteX29" fmla="*/ 32364 w 128685"/>
                <a:gd name="connsiteY29" fmla="*/ 53201 h 79535"/>
                <a:gd name="connsiteX30" fmla="*/ 37415 w 128685"/>
                <a:gd name="connsiteY30" fmla="*/ 44663 h 79535"/>
                <a:gd name="connsiteX31" fmla="*/ 43910 w 128685"/>
                <a:gd name="connsiteY31" fmla="*/ 36781 h 79535"/>
                <a:gd name="connsiteX32" fmla="*/ 53290 w 128685"/>
                <a:gd name="connsiteY32" fmla="*/ 26929 h 79535"/>
                <a:gd name="connsiteX33" fmla="*/ 59785 w 128685"/>
                <a:gd name="connsiteY33" fmla="*/ 21675 h 79535"/>
                <a:gd name="connsiteX34" fmla="*/ 66279 w 128685"/>
                <a:gd name="connsiteY34" fmla="*/ 17077 h 79535"/>
                <a:gd name="connsiteX35" fmla="*/ 74216 w 128685"/>
                <a:gd name="connsiteY35" fmla="*/ 13136 h 79535"/>
                <a:gd name="connsiteX36" fmla="*/ 82876 w 128685"/>
                <a:gd name="connsiteY36" fmla="*/ 7882 h 79535"/>
                <a:gd name="connsiteX37" fmla="*/ 92256 w 128685"/>
                <a:gd name="connsiteY37" fmla="*/ 5255 h 79535"/>
                <a:gd name="connsiteX38" fmla="*/ 102359 w 128685"/>
                <a:gd name="connsiteY38" fmla="*/ 1971 h 79535"/>
                <a:gd name="connsiteX39" fmla="*/ 113182 w 128685"/>
                <a:gd name="connsiteY39" fmla="*/ 1314 h 79535"/>
                <a:gd name="connsiteX40" fmla="*/ 124728 w 128685"/>
                <a:gd name="connsiteY40" fmla="*/ 0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8685" h="79535">
                  <a:moveTo>
                    <a:pt x="124728" y="0"/>
                  </a:moveTo>
                  <a:lnTo>
                    <a:pt x="128685" y="361"/>
                  </a:lnTo>
                  <a:lnTo>
                    <a:pt x="119691" y="1383"/>
                  </a:lnTo>
                  <a:lnTo>
                    <a:pt x="107412" y="2039"/>
                  </a:lnTo>
                  <a:lnTo>
                    <a:pt x="98023" y="5323"/>
                  </a:lnTo>
                  <a:lnTo>
                    <a:pt x="89356" y="7950"/>
                  </a:lnTo>
                  <a:lnTo>
                    <a:pt x="80689" y="13204"/>
                  </a:lnTo>
                  <a:lnTo>
                    <a:pt x="72744" y="17145"/>
                  </a:lnTo>
                  <a:lnTo>
                    <a:pt x="65521" y="21742"/>
                  </a:lnTo>
                  <a:lnTo>
                    <a:pt x="59743" y="26996"/>
                  </a:lnTo>
                  <a:lnTo>
                    <a:pt x="48909" y="36847"/>
                  </a:lnTo>
                  <a:lnTo>
                    <a:pt x="43131" y="44728"/>
                  </a:lnTo>
                  <a:lnTo>
                    <a:pt x="37353" y="53265"/>
                  </a:lnTo>
                  <a:lnTo>
                    <a:pt x="33019" y="60490"/>
                  </a:lnTo>
                  <a:lnTo>
                    <a:pt x="28686" y="66400"/>
                  </a:lnTo>
                  <a:lnTo>
                    <a:pt x="24352" y="70998"/>
                  </a:lnTo>
                  <a:lnTo>
                    <a:pt x="19296" y="73625"/>
                  </a:lnTo>
                  <a:lnTo>
                    <a:pt x="14963" y="76908"/>
                  </a:lnTo>
                  <a:lnTo>
                    <a:pt x="9185" y="78879"/>
                  </a:lnTo>
                  <a:lnTo>
                    <a:pt x="4851" y="79535"/>
                  </a:lnTo>
                  <a:lnTo>
                    <a:pt x="518" y="79535"/>
                  </a:lnTo>
                  <a:lnTo>
                    <a:pt x="0" y="79457"/>
                  </a:lnTo>
                  <a:lnTo>
                    <a:pt x="4222" y="78816"/>
                  </a:lnTo>
                  <a:lnTo>
                    <a:pt x="8552" y="77503"/>
                  </a:lnTo>
                  <a:lnTo>
                    <a:pt x="12881" y="75532"/>
                  </a:lnTo>
                  <a:lnTo>
                    <a:pt x="17211" y="72905"/>
                  </a:lnTo>
                  <a:lnTo>
                    <a:pt x="20097" y="68964"/>
                  </a:lnTo>
                  <a:lnTo>
                    <a:pt x="24427" y="64367"/>
                  </a:lnTo>
                  <a:lnTo>
                    <a:pt x="28756" y="59112"/>
                  </a:lnTo>
                  <a:lnTo>
                    <a:pt x="32364" y="53201"/>
                  </a:lnTo>
                  <a:lnTo>
                    <a:pt x="37415" y="44663"/>
                  </a:lnTo>
                  <a:lnTo>
                    <a:pt x="43910" y="36781"/>
                  </a:lnTo>
                  <a:lnTo>
                    <a:pt x="53290" y="26929"/>
                  </a:lnTo>
                  <a:lnTo>
                    <a:pt x="59785" y="21675"/>
                  </a:lnTo>
                  <a:lnTo>
                    <a:pt x="66279" y="17077"/>
                  </a:lnTo>
                  <a:lnTo>
                    <a:pt x="74216" y="13136"/>
                  </a:lnTo>
                  <a:lnTo>
                    <a:pt x="82876" y="7882"/>
                  </a:lnTo>
                  <a:lnTo>
                    <a:pt x="92256" y="5255"/>
                  </a:lnTo>
                  <a:lnTo>
                    <a:pt x="102359" y="1971"/>
                  </a:lnTo>
                  <a:lnTo>
                    <a:pt x="113182" y="1314"/>
                  </a:lnTo>
                  <a:lnTo>
                    <a:pt x="124728" y="0"/>
                  </a:lnTo>
                  <a:close/>
                </a:path>
              </a:pathLst>
            </a:custGeom>
          </p:spPr>
        </p:pic>
        <p:pic>
          <p:nvPicPr>
            <p:cNvPr id="91" name="صورة 90">
              <a:extLst>
                <a:ext uri="{FF2B5EF4-FFF2-40B4-BE49-F238E27FC236}">
                  <a16:creationId xmlns:a16="http://schemas.microsoft.com/office/drawing/2014/main" id="{B4F6A76C-4B6B-4C0B-8A6C-365D7EAA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5" t="83449" r="27041" b="10951"/>
            <a:stretch>
              <a:fillRect/>
            </a:stretch>
          </p:blipFill>
          <p:spPr>
            <a:xfrm>
              <a:off x="5598861" y="5130320"/>
              <a:ext cx="136222" cy="301446"/>
            </a:xfrm>
            <a:custGeom>
              <a:avLst/>
              <a:gdLst>
                <a:gd name="connsiteX0" fmla="*/ 3326 w 136222"/>
                <a:gd name="connsiteY0" fmla="*/ 0 h 301446"/>
                <a:gd name="connsiteX1" fmla="*/ 16327 w 136222"/>
                <a:gd name="connsiteY1" fmla="*/ 1314 h 301446"/>
                <a:gd name="connsiteX2" fmla="*/ 29327 w 136222"/>
                <a:gd name="connsiteY2" fmla="*/ 3284 h 301446"/>
                <a:gd name="connsiteX3" fmla="*/ 42328 w 136222"/>
                <a:gd name="connsiteY3" fmla="*/ 7224 h 301446"/>
                <a:gd name="connsiteX4" fmla="*/ 55329 w 136222"/>
                <a:gd name="connsiteY4" fmla="*/ 11822 h 301446"/>
                <a:gd name="connsiteX5" fmla="*/ 66163 w 136222"/>
                <a:gd name="connsiteY5" fmla="*/ 19046 h 301446"/>
                <a:gd name="connsiteX6" fmla="*/ 76997 w 136222"/>
                <a:gd name="connsiteY6" fmla="*/ 25613 h 301446"/>
                <a:gd name="connsiteX7" fmla="*/ 87831 w 136222"/>
                <a:gd name="connsiteY7" fmla="*/ 34808 h 301446"/>
                <a:gd name="connsiteX8" fmla="*/ 97220 w 136222"/>
                <a:gd name="connsiteY8" fmla="*/ 44659 h 301446"/>
                <a:gd name="connsiteX9" fmla="*/ 105887 w 136222"/>
                <a:gd name="connsiteY9" fmla="*/ 55167 h 301446"/>
                <a:gd name="connsiteX10" fmla="*/ 113832 w 136222"/>
                <a:gd name="connsiteY10" fmla="*/ 66988 h 301446"/>
                <a:gd name="connsiteX11" fmla="*/ 120332 w 136222"/>
                <a:gd name="connsiteY11" fmla="*/ 78810 h 301446"/>
                <a:gd name="connsiteX12" fmla="*/ 125388 w 136222"/>
                <a:gd name="connsiteY12" fmla="*/ 92601 h 301446"/>
                <a:gd name="connsiteX13" fmla="*/ 129722 w 136222"/>
                <a:gd name="connsiteY13" fmla="*/ 106393 h 301446"/>
                <a:gd name="connsiteX14" fmla="*/ 132611 w 136222"/>
                <a:gd name="connsiteY14" fmla="*/ 120841 h 301446"/>
                <a:gd name="connsiteX15" fmla="*/ 134778 w 136222"/>
                <a:gd name="connsiteY15" fmla="*/ 135946 h 301446"/>
                <a:gd name="connsiteX16" fmla="*/ 136222 w 136222"/>
                <a:gd name="connsiteY16" fmla="*/ 151708 h 301446"/>
                <a:gd name="connsiteX17" fmla="*/ 134778 w 136222"/>
                <a:gd name="connsiteY17" fmla="*/ 166157 h 301446"/>
                <a:gd name="connsiteX18" fmla="*/ 132611 w 136222"/>
                <a:gd name="connsiteY18" fmla="*/ 180605 h 301446"/>
                <a:gd name="connsiteX19" fmla="*/ 129722 w 136222"/>
                <a:gd name="connsiteY19" fmla="*/ 195710 h 301446"/>
                <a:gd name="connsiteX20" fmla="*/ 125388 w 136222"/>
                <a:gd name="connsiteY20" fmla="*/ 209502 h 301446"/>
                <a:gd name="connsiteX21" fmla="*/ 120332 w 136222"/>
                <a:gd name="connsiteY21" fmla="*/ 223293 h 301446"/>
                <a:gd name="connsiteX22" fmla="*/ 113832 w 136222"/>
                <a:gd name="connsiteY22" fmla="*/ 235115 h 301446"/>
                <a:gd name="connsiteX23" fmla="*/ 105887 w 136222"/>
                <a:gd name="connsiteY23" fmla="*/ 246936 h 301446"/>
                <a:gd name="connsiteX24" fmla="*/ 97220 w 136222"/>
                <a:gd name="connsiteY24" fmla="*/ 257444 h 301446"/>
                <a:gd name="connsiteX25" fmla="*/ 87831 w 136222"/>
                <a:gd name="connsiteY25" fmla="*/ 267295 h 301446"/>
                <a:gd name="connsiteX26" fmla="*/ 76997 w 136222"/>
                <a:gd name="connsiteY26" fmla="*/ 275833 h 301446"/>
                <a:gd name="connsiteX27" fmla="*/ 66163 w 136222"/>
                <a:gd name="connsiteY27" fmla="*/ 283057 h 301446"/>
                <a:gd name="connsiteX28" fmla="*/ 55329 w 136222"/>
                <a:gd name="connsiteY28" fmla="*/ 289625 h 301446"/>
                <a:gd name="connsiteX29" fmla="*/ 42328 w 136222"/>
                <a:gd name="connsiteY29" fmla="*/ 294878 h 301446"/>
                <a:gd name="connsiteX30" fmla="*/ 29327 w 136222"/>
                <a:gd name="connsiteY30" fmla="*/ 298819 h 301446"/>
                <a:gd name="connsiteX31" fmla="*/ 16327 w 136222"/>
                <a:gd name="connsiteY31" fmla="*/ 300789 h 301446"/>
                <a:gd name="connsiteX32" fmla="*/ 3326 w 136222"/>
                <a:gd name="connsiteY32" fmla="*/ 301446 h 301446"/>
                <a:gd name="connsiteX33" fmla="*/ 0 w 136222"/>
                <a:gd name="connsiteY33" fmla="*/ 301257 h 301446"/>
                <a:gd name="connsiteX34" fmla="*/ 11239 w 136222"/>
                <a:gd name="connsiteY34" fmla="*/ 300746 h 301446"/>
                <a:gd name="connsiteX35" fmla="*/ 23506 w 136222"/>
                <a:gd name="connsiteY35" fmla="*/ 298775 h 301446"/>
                <a:gd name="connsiteX36" fmla="*/ 36494 w 136222"/>
                <a:gd name="connsiteY36" fmla="*/ 294834 h 301446"/>
                <a:gd name="connsiteX37" fmla="*/ 48761 w 136222"/>
                <a:gd name="connsiteY37" fmla="*/ 289580 h 301446"/>
                <a:gd name="connsiteX38" fmla="*/ 60307 w 136222"/>
                <a:gd name="connsiteY38" fmla="*/ 283012 h 301446"/>
                <a:gd name="connsiteX39" fmla="*/ 71131 w 136222"/>
                <a:gd name="connsiteY39" fmla="*/ 275787 h 301446"/>
                <a:gd name="connsiteX40" fmla="*/ 81955 w 136222"/>
                <a:gd name="connsiteY40" fmla="*/ 267249 h 301446"/>
                <a:gd name="connsiteX41" fmla="*/ 90614 w 136222"/>
                <a:gd name="connsiteY41" fmla="*/ 257397 h 301446"/>
                <a:gd name="connsiteX42" fmla="*/ 99273 w 136222"/>
                <a:gd name="connsiteY42" fmla="*/ 246888 h 301446"/>
                <a:gd name="connsiteX43" fmla="*/ 107210 w 136222"/>
                <a:gd name="connsiteY43" fmla="*/ 235066 h 301446"/>
                <a:gd name="connsiteX44" fmla="*/ 114426 w 136222"/>
                <a:gd name="connsiteY44" fmla="*/ 223243 h 301446"/>
                <a:gd name="connsiteX45" fmla="*/ 120199 w 136222"/>
                <a:gd name="connsiteY45" fmla="*/ 209450 h 301446"/>
                <a:gd name="connsiteX46" fmla="*/ 124529 w 136222"/>
                <a:gd name="connsiteY46" fmla="*/ 195658 h 301446"/>
                <a:gd name="connsiteX47" fmla="*/ 127415 w 136222"/>
                <a:gd name="connsiteY47" fmla="*/ 180551 h 301446"/>
                <a:gd name="connsiteX48" fmla="*/ 129580 w 136222"/>
                <a:gd name="connsiteY48" fmla="*/ 166102 h 301446"/>
                <a:gd name="connsiteX49" fmla="*/ 129580 w 136222"/>
                <a:gd name="connsiteY49" fmla="*/ 151652 h 301446"/>
                <a:gd name="connsiteX50" fmla="*/ 129580 w 136222"/>
                <a:gd name="connsiteY50" fmla="*/ 135889 h 301446"/>
                <a:gd name="connsiteX51" fmla="*/ 127415 w 136222"/>
                <a:gd name="connsiteY51" fmla="*/ 120782 h 301446"/>
                <a:gd name="connsiteX52" fmla="*/ 124529 w 136222"/>
                <a:gd name="connsiteY52" fmla="*/ 106333 h 301446"/>
                <a:gd name="connsiteX53" fmla="*/ 120199 w 136222"/>
                <a:gd name="connsiteY53" fmla="*/ 92540 h 301446"/>
                <a:gd name="connsiteX54" fmla="*/ 114426 w 136222"/>
                <a:gd name="connsiteY54" fmla="*/ 78747 h 301446"/>
                <a:gd name="connsiteX55" fmla="*/ 107210 w 136222"/>
                <a:gd name="connsiteY55" fmla="*/ 66925 h 301446"/>
                <a:gd name="connsiteX56" fmla="*/ 99273 w 136222"/>
                <a:gd name="connsiteY56" fmla="*/ 55102 h 301446"/>
                <a:gd name="connsiteX57" fmla="*/ 90614 w 136222"/>
                <a:gd name="connsiteY57" fmla="*/ 44594 h 301446"/>
                <a:gd name="connsiteX58" fmla="*/ 81955 w 136222"/>
                <a:gd name="connsiteY58" fmla="*/ 34742 h 301446"/>
                <a:gd name="connsiteX59" fmla="*/ 71131 w 136222"/>
                <a:gd name="connsiteY59" fmla="*/ 25546 h 301446"/>
                <a:gd name="connsiteX60" fmla="*/ 60307 w 136222"/>
                <a:gd name="connsiteY60" fmla="*/ 18978 h 301446"/>
                <a:gd name="connsiteX61" fmla="*/ 48761 w 136222"/>
                <a:gd name="connsiteY61" fmla="*/ 11754 h 301446"/>
                <a:gd name="connsiteX62" fmla="*/ 36494 w 136222"/>
                <a:gd name="connsiteY62" fmla="*/ 7156 h 301446"/>
                <a:gd name="connsiteX63" fmla="*/ 23506 w 136222"/>
                <a:gd name="connsiteY63" fmla="*/ 3215 h 301446"/>
                <a:gd name="connsiteX64" fmla="*/ 11239 w 136222"/>
                <a:gd name="connsiteY64" fmla="*/ 1245 h 301446"/>
                <a:gd name="connsiteX65" fmla="*/ 764 w 136222"/>
                <a:gd name="connsiteY65" fmla="*/ 292 h 301446"/>
                <a:gd name="connsiteX66" fmla="*/ 3326 w 136222"/>
                <a:gd name="connsiteY66" fmla="*/ 0 h 30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6222" h="301446">
                  <a:moveTo>
                    <a:pt x="3326" y="0"/>
                  </a:moveTo>
                  <a:lnTo>
                    <a:pt x="16327" y="1314"/>
                  </a:lnTo>
                  <a:lnTo>
                    <a:pt x="29327" y="3284"/>
                  </a:lnTo>
                  <a:lnTo>
                    <a:pt x="42328" y="7224"/>
                  </a:lnTo>
                  <a:lnTo>
                    <a:pt x="55329" y="11822"/>
                  </a:lnTo>
                  <a:lnTo>
                    <a:pt x="66163" y="19046"/>
                  </a:lnTo>
                  <a:lnTo>
                    <a:pt x="76997" y="25613"/>
                  </a:lnTo>
                  <a:lnTo>
                    <a:pt x="87831" y="34808"/>
                  </a:lnTo>
                  <a:lnTo>
                    <a:pt x="97220" y="44659"/>
                  </a:lnTo>
                  <a:lnTo>
                    <a:pt x="105887" y="55167"/>
                  </a:lnTo>
                  <a:lnTo>
                    <a:pt x="113832" y="66988"/>
                  </a:lnTo>
                  <a:lnTo>
                    <a:pt x="120332" y="78810"/>
                  </a:lnTo>
                  <a:lnTo>
                    <a:pt x="125388" y="92601"/>
                  </a:lnTo>
                  <a:lnTo>
                    <a:pt x="129722" y="106393"/>
                  </a:lnTo>
                  <a:lnTo>
                    <a:pt x="132611" y="120841"/>
                  </a:lnTo>
                  <a:lnTo>
                    <a:pt x="134778" y="135946"/>
                  </a:lnTo>
                  <a:lnTo>
                    <a:pt x="136222" y="151708"/>
                  </a:lnTo>
                  <a:lnTo>
                    <a:pt x="134778" y="166157"/>
                  </a:lnTo>
                  <a:lnTo>
                    <a:pt x="132611" y="180605"/>
                  </a:lnTo>
                  <a:lnTo>
                    <a:pt x="129722" y="195710"/>
                  </a:lnTo>
                  <a:lnTo>
                    <a:pt x="125388" y="209502"/>
                  </a:lnTo>
                  <a:lnTo>
                    <a:pt x="120332" y="223293"/>
                  </a:lnTo>
                  <a:lnTo>
                    <a:pt x="113832" y="235115"/>
                  </a:lnTo>
                  <a:lnTo>
                    <a:pt x="105887" y="246936"/>
                  </a:lnTo>
                  <a:lnTo>
                    <a:pt x="97220" y="257444"/>
                  </a:lnTo>
                  <a:lnTo>
                    <a:pt x="87831" y="267295"/>
                  </a:lnTo>
                  <a:lnTo>
                    <a:pt x="76997" y="275833"/>
                  </a:lnTo>
                  <a:lnTo>
                    <a:pt x="66163" y="283057"/>
                  </a:lnTo>
                  <a:lnTo>
                    <a:pt x="55329" y="289625"/>
                  </a:lnTo>
                  <a:lnTo>
                    <a:pt x="42328" y="294878"/>
                  </a:lnTo>
                  <a:lnTo>
                    <a:pt x="29327" y="298819"/>
                  </a:lnTo>
                  <a:lnTo>
                    <a:pt x="16327" y="300789"/>
                  </a:lnTo>
                  <a:lnTo>
                    <a:pt x="3326" y="301446"/>
                  </a:lnTo>
                  <a:lnTo>
                    <a:pt x="0" y="301257"/>
                  </a:lnTo>
                  <a:lnTo>
                    <a:pt x="11239" y="300746"/>
                  </a:lnTo>
                  <a:lnTo>
                    <a:pt x="23506" y="298775"/>
                  </a:lnTo>
                  <a:lnTo>
                    <a:pt x="36494" y="294834"/>
                  </a:lnTo>
                  <a:lnTo>
                    <a:pt x="48761" y="289580"/>
                  </a:lnTo>
                  <a:lnTo>
                    <a:pt x="60307" y="283012"/>
                  </a:lnTo>
                  <a:lnTo>
                    <a:pt x="71131" y="275787"/>
                  </a:lnTo>
                  <a:lnTo>
                    <a:pt x="81955" y="267249"/>
                  </a:lnTo>
                  <a:lnTo>
                    <a:pt x="90614" y="257397"/>
                  </a:lnTo>
                  <a:lnTo>
                    <a:pt x="99273" y="246888"/>
                  </a:lnTo>
                  <a:lnTo>
                    <a:pt x="107210" y="235066"/>
                  </a:lnTo>
                  <a:lnTo>
                    <a:pt x="114426" y="223243"/>
                  </a:lnTo>
                  <a:lnTo>
                    <a:pt x="120199" y="209450"/>
                  </a:lnTo>
                  <a:lnTo>
                    <a:pt x="124529" y="195658"/>
                  </a:lnTo>
                  <a:lnTo>
                    <a:pt x="127415" y="180551"/>
                  </a:lnTo>
                  <a:lnTo>
                    <a:pt x="129580" y="166102"/>
                  </a:lnTo>
                  <a:lnTo>
                    <a:pt x="129580" y="151652"/>
                  </a:lnTo>
                  <a:lnTo>
                    <a:pt x="129580" y="135889"/>
                  </a:lnTo>
                  <a:lnTo>
                    <a:pt x="127415" y="120782"/>
                  </a:lnTo>
                  <a:lnTo>
                    <a:pt x="124529" y="106333"/>
                  </a:lnTo>
                  <a:lnTo>
                    <a:pt x="120199" y="92540"/>
                  </a:lnTo>
                  <a:lnTo>
                    <a:pt x="114426" y="78747"/>
                  </a:lnTo>
                  <a:lnTo>
                    <a:pt x="107210" y="66925"/>
                  </a:lnTo>
                  <a:lnTo>
                    <a:pt x="99273" y="55102"/>
                  </a:lnTo>
                  <a:lnTo>
                    <a:pt x="90614" y="44594"/>
                  </a:lnTo>
                  <a:lnTo>
                    <a:pt x="81955" y="34742"/>
                  </a:lnTo>
                  <a:lnTo>
                    <a:pt x="71131" y="25546"/>
                  </a:lnTo>
                  <a:lnTo>
                    <a:pt x="60307" y="18978"/>
                  </a:lnTo>
                  <a:lnTo>
                    <a:pt x="48761" y="11754"/>
                  </a:lnTo>
                  <a:lnTo>
                    <a:pt x="36494" y="7156"/>
                  </a:lnTo>
                  <a:lnTo>
                    <a:pt x="23506" y="3215"/>
                  </a:lnTo>
                  <a:lnTo>
                    <a:pt x="11239" y="1245"/>
                  </a:lnTo>
                  <a:lnTo>
                    <a:pt x="764" y="292"/>
                  </a:lnTo>
                  <a:lnTo>
                    <a:pt x="3326" y="0"/>
                  </a:lnTo>
                  <a:close/>
                </a:path>
              </a:pathLst>
            </a:custGeom>
          </p:spPr>
        </p:pic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A3B0F2C9-C622-4947-BE31-C319B85F4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4437" r="64981" b="15076"/>
            <a:stretch>
              <a:fillRect/>
            </a:stretch>
          </p:blipFill>
          <p:spPr>
            <a:xfrm>
              <a:off x="4017547" y="5183507"/>
              <a:ext cx="19553" cy="26217"/>
            </a:xfrm>
            <a:custGeom>
              <a:avLst/>
              <a:gdLst>
                <a:gd name="connsiteX0" fmla="*/ 0 w 19553"/>
                <a:gd name="connsiteY0" fmla="*/ 0 h 26217"/>
                <a:gd name="connsiteX1" fmla="*/ 601 w 19553"/>
                <a:gd name="connsiteY1" fmla="*/ 5470 h 26217"/>
                <a:gd name="connsiteX2" fmla="*/ 2768 w 19553"/>
                <a:gd name="connsiteY2" fmla="*/ 11385 h 26217"/>
                <a:gd name="connsiteX3" fmla="*/ 6379 w 19553"/>
                <a:gd name="connsiteY3" fmla="*/ 16642 h 26217"/>
                <a:gd name="connsiteX4" fmla="*/ 9267 w 19553"/>
                <a:gd name="connsiteY4" fmla="*/ 19927 h 26217"/>
                <a:gd name="connsiteX5" fmla="*/ 12878 w 19553"/>
                <a:gd name="connsiteY5" fmla="*/ 23213 h 26217"/>
                <a:gd name="connsiteX6" fmla="*/ 17212 w 19553"/>
                <a:gd name="connsiteY6" fmla="*/ 25184 h 26217"/>
                <a:gd name="connsiteX7" fmla="*/ 19553 w 19553"/>
                <a:gd name="connsiteY7" fmla="*/ 25539 h 26217"/>
                <a:gd name="connsiteX8" fmla="*/ 17318 w 19553"/>
                <a:gd name="connsiteY8" fmla="*/ 26217 h 26217"/>
                <a:gd name="connsiteX9" fmla="*/ 10824 w 19553"/>
                <a:gd name="connsiteY9" fmla="*/ 26217 h 26217"/>
                <a:gd name="connsiteX10" fmla="*/ 5772 w 19553"/>
                <a:gd name="connsiteY10" fmla="*/ 25560 h 26217"/>
                <a:gd name="connsiteX11" fmla="*/ 0 w 19553"/>
                <a:gd name="connsiteY11" fmla="*/ 22276 h 26217"/>
                <a:gd name="connsiteX12" fmla="*/ 0 w 19553"/>
                <a:gd name="connsiteY12" fmla="*/ 0 h 2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3" h="26217">
                  <a:moveTo>
                    <a:pt x="0" y="0"/>
                  </a:moveTo>
                  <a:lnTo>
                    <a:pt x="601" y="5470"/>
                  </a:lnTo>
                  <a:lnTo>
                    <a:pt x="2768" y="11385"/>
                  </a:lnTo>
                  <a:lnTo>
                    <a:pt x="6379" y="16642"/>
                  </a:lnTo>
                  <a:lnTo>
                    <a:pt x="9267" y="19927"/>
                  </a:lnTo>
                  <a:lnTo>
                    <a:pt x="12878" y="23213"/>
                  </a:lnTo>
                  <a:lnTo>
                    <a:pt x="17212" y="25184"/>
                  </a:lnTo>
                  <a:lnTo>
                    <a:pt x="19553" y="25539"/>
                  </a:lnTo>
                  <a:lnTo>
                    <a:pt x="17318" y="26217"/>
                  </a:lnTo>
                  <a:lnTo>
                    <a:pt x="10824" y="26217"/>
                  </a:lnTo>
                  <a:lnTo>
                    <a:pt x="5772" y="25560"/>
                  </a:lnTo>
                  <a:lnTo>
                    <a:pt x="0" y="2227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id="{BCBDD17B-6F1E-4448-87DC-21FD5AFF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5" t="87566" r="62089" b="10952"/>
            <a:stretch>
              <a:fillRect/>
            </a:stretch>
          </p:blipFill>
          <p:spPr>
            <a:xfrm>
              <a:off x="4036477" y="5351946"/>
              <a:ext cx="130049" cy="79776"/>
            </a:xfrm>
            <a:custGeom>
              <a:avLst/>
              <a:gdLst>
                <a:gd name="connsiteX0" fmla="*/ 2615 w 130049"/>
                <a:gd name="connsiteY0" fmla="*/ 0 h 79776"/>
                <a:gd name="connsiteX1" fmla="*/ 6948 w 130049"/>
                <a:gd name="connsiteY1" fmla="*/ 0 h 79776"/>
                <a:gd name="connsiteX2" fmla="*/ 12003 w 130049"/>
                <a:gd name="connsiteY2" fmla="*/ 0 h 79776"/>
                <a:gd name="connsiteX3" fmla="*/ 16337 w 130049"/>
                <a:gd name="connsiteY3" fmla="*/ 1972 h 79776"/>
                <a:gd name="connsiteX4" fmla="*/ 21392 w 130049"/>
                <a:gd name="connsiteY4" fmla="*/ 5257 h 79776"/>
                <a:gd name="connsiteX5" fmla="*/ 25725 w 130049"/>
                <a:gd name="connsiteY5" fmla="*/ 9200 h 79776"/>
                <a:gd name="connsiteX6" fmla="*/ 31503 w 130049"/>
                <a:gd name="connsiteY6" fmla="*/ 13800 h 79776"/>
                <a:gd name="connsiteX7" fmla="*/ 35836 w 130049"/>
                <a:gd name="connsiteY7" fmla="*/ 19714 h 79776"/>
                <a:gd name="connsiteX8" fmla="*/ 38725 w 130049"/>
                <a:gd name="connsiteY8" fmla="*/ 26943 h 79776"/>
                <a:gd name="connsiteX9" fmla="*/ 44502 w 130049"/>
                <a:gd name="connsiteY9" fmla="*/ 34828 h 79776"/>
                <a:gd name="connsiteX10" fmla="*/ 51724 w 130049"/>
                <a:gd name="connsiteY10" fmla="*/ 43371 h 79776"/>
                <a:gd name="connsiteX11" fmla="*/ 61835 w 130049"/>
                <a:gd name="connsiteY11" fmla="*/ 53228 h 79776"/>
                <a:gd name="connsiteX12" fmla="*/ 68335 w 130049"/>
                <a:gd name="connsiteY12" fmla="*/ 57828 h 79776"/>
                <a:gd name="connsiteX13" fmla="*/ 74835 w 130049"/>
                <a:gd name="connsiteY13" fmla="*/ 63085 h 79776"/>
                <a:gd name="connsiteX14" fmla="*/ 82057 w 130049"/>
                <a:gd name="connsiteY14" fmla="*/ 67028 h 79776"/>
                <a:gd name="connsiteX15" fmla="*/ 90723 w 130049"/>
                <a:gd name="connsiteY15" fmla="*/ 70971 h 79776"/>
                <a:gd name="connsiteX16" fmla="*/ 99390 w 130049"/>
                <a:gd name="connsiteY16" fmla="*/ 74913 h 79776"/>
                <a:gd name="connsiteX17" fmla="*/ 110223 w 130049"/>
                <a:gd name="connsiteY17" fmla="*/ 76885 h 79776"/>
                <a:gd name="connsiteX18" fmla="*/ 121056 w 130049"/>
                <a:gd name="connsiteY18" fmla="*/ 78856 h 79776"/>
                <a:gd name="connsiteX19" fmla="*/ 130049 w 130049"/>
                <a:gd name="connsiteY19" fmla="*/ 79368 h 79776"/>
                <a:gd name="connsiteX20" fmla="*/ 121058 w 130049"/>
                <a:gd name="connsiteY20" fmla="*/ 79776 h 79776"/>
                <a:gd name="connsiteX21" fmla="*/ 109513 w 130049"/>
                <a:gd name="connsiteY21" fmla="*/ 79120 h 79776"/>
                <a:gd name="connsiteX22" fmla="*/ 98689 w 130049"/>
                <a:gd name="connsiteY22" fmla="*/ 77149 h 79776"/>
                <a:gd name="connsiteX23" fmla="*/ 89308 w 130049"/>
                <a:gd name="connsiteY23" fmla="*/ 75179 h 79776"/>
                <a:gd name="connsiteX24" fmla="*/ 79206 w 130049"/>
                <a:gd name="connsiteY24" fmla="*/ 71238 h 79776"/>
                <a:gd name="connsiteX25" fmla="*/ 70547 w 130049"/>
                <a:gd name="connsiteY25" fmla="*/ 67297 h 79776"/>
                <a:gd name="connsiteX26" fmla="*/ 63331 w 130049"/>
                <a:gd name="connsiteY26" fmla="*/ 63356 h 79776"/>
                <a:gd name="connsiteX27" fmla="*/ 56837 w 130049"/>
                <a:gd name="connsiteY27" fmla="*/ 58102 h 79776"/>
                <a:gd name="connsiteX28" fmla="*/ 50342 w 130049"/>
                <a:gd name="connsiteY28" fmla="*/ 53504 h 79776"/>
                <a:gd name="connsiteX29" fmla="*/ 40240 w 130049"/>
                <a:gd name="connsiteY29" fmla="*/ 43652 h 79776"/>
                <a:gd name="connsiteX30" fmla="*/ 33746 w 130049"/>
                <a:gd name="connsiteY30" fmla="*/ 35114 h 79776"/>
                <a:gd name="connsiteX31" fmla="*/ 28695 w 130049"/>
                <a:gd name="connsiteY31" fmla="*/ 27232 h 79776"/>
                <a:gd name="connsiteX32" fmla="*/ 22922 w 130049"/>
                <a:gd name="connsiteY32" fmla="*/ 18037 h 79776"/>
                <a:gd name="connsiteX33" fmla="*/ 16428 w 130049"/>
                <a:gd name="connsiteY33" fmla="*/ 11469 h 79776"/>
                <a:gd name="connsiteX34" fmla="*/ 11377 w 130049"/>
                <a:gd name="connsiteY34" fmla="*/ 6215 h 79776"/>
                <a:gd name="connsiteX35" fmla="*/ 4882 w 130049"/>
                <a:gd name="connsiteY35" fmla="*/ 2274 h 79776"/>
                <a:gd name="connsiteX36" fmla="*/ 0 w 130049"/>
                <a:gd name="connsiteY36" fmla="*/ 793 h 79776"/>
                <a:gd name="connsiteX37" fmla="*/ 2615 w 130049"/>
                <a:gd name="connsiteY37" fmla="*/ 0 h 7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0049" h="79776">
                  <a:moveTo>
                    <a:pt x="2615" y="0"/>
                  </a:moveTo>
                  <a:lnTo>
                    <a:pt x="6948" y="0"/>
                  </a:lnTo>
                  <a:lnTo>
                    <a:pt x="12003" y="0"/>
                  </a:lnTo>
                  <a:lnTo>
                    <a:pt x="16337" y="1972"/>
                  </a:lnTo>
                  <a:lnTo>
                    <a:pt x="21392" y="5257"/>
                  </a:lnTo>
                  <a:lnTo>
                    <a:pt x="25725" y="9200"/>
                  </a:lnTo>
                  <a:lnTo>
                    <a:pt x="31503" y="13800"/>
                  </a:lnTo>
                  <a:lnTo>
                    <a:pt x="35836" y="19714"/>
                  </a:lnTo>
                  <a:lnTo>
                    <a:pt x="38725" y="26943"/>
                  </a:lnTo>
                  <a:lnTo>
                    <a:pt x="44502" y="34828"/>
                  </a:lnTo>
                  <a:lnTo>
                    <a:pt x="51724" y="43371"/>
                  </a:lnTo>
                  <a:lnTo>
                    <a:pt x="61835" y="53228"/>
                  </a:lnTo>
                  <a:lnTo>
                    <a:pt x="68335" y="57828"/>
                  </a:lnTo>
                  <a:lnTo>
                    <a:pt x="74835" y="63085"/>
                  </a:lnTo>
                  <a:lnTo>
                    <a:pt x="82057" y="67028"/>
                  </a:lnTo>
                  <a:lnTo>
                    <a:pt x="90723" y="70971"/>
                  </a:lnTo>
                  <a:lnTo>
                    <a:pt x="99390" y="74913"/>
                  </a:lnTo>
                  <a:lnTo>
                    <a:pt x="110223" y="76885"/>
                  </a:lnTo>
                  <a:lnTo>
                    <a:pt x="121056" y="78856"/>
                  </a:lnTo>
                  <a:lnTo>
                    <a:pt x="130049" y="79368"/>
                  </a:lnTo>
                  <a:lnTo>
                    <a:pt x="121058" y="79776"/>
                  </a:lnTo>
                  <a:lnTo>
                    <a:pt x="109513" y="79120"/>
                  </a:lnTo>
                  <a:lnTo>
                    <a:pt x="98689" y="77149"/>
                  </a:lnTo>
                  <a:lnTo>
                    <a:pt x="89308" y="75179"/>
                  </a:lnTo>
                  <a:lnTo>
                    <a:pt x="79206" y="71238"/>
                  </a:lnTo>
                  <a:lnTo>
                    <a:pt x="70547" y="67297"/>
                  </a:lnTo>
                  <a:lnTo>
                    <a:pt x="63331" y="63356"/>
                  </a:lnTo>
                  <a:lnTo>
                    <a:pt x="56837" y="58102"/>
                  </a:lnTo>
                  <a:lnTo>
                    <a:pt x="50342" y="53504"/>
                  </a:lnTo>
                  <a:lnTo>
                    <a:pt x="40240" y="43652"/>
                  </a:lnTo>
                  <a:lnTo>
                    <a:pt x="33746" y="35114"/>
                  </a:lnTo>
                  <a:lnTo>
                    <a:pt x="28695" y="27232"/>
                  </a:lnTo>
                  <a:lnTo>
                    <a:pt x="22922" y="18037"/>
                  </a:lnTo>
                  <a:lnTo>
                    <a:pt x="16428" y="11469"/>
                  </a:lnTo>
                  <a:lnTo>
                    <a:pt x="11377" y="6215"/>
                  </a:lnTo>
                  <a:lnTo>
                    <a:pt x="4882" y="2274"/>
                  </a:lnTo>
                  <a:lnTo>
                    <a:pt x="0" y="793"/>
                  </a:lnTo>
                  <a:lnTo>
                    <a:pt x="2615" y="0"/>
                  </a:lnTo>
                  <a:close/>
                </a:path>
              </a:pathLst>
            </a:custGeom>
          </p:spPr>
        </p:pic>
        <p:pic>
          <p:nvPicPr>
            <p:cNvPr id="94" name="صورة 93">
              <a:extLst>
                <a:ext uri="{FF2B5EF4-FFF2-40B4-BE49-F238E27FC236}">
                  <a16:creationId xmlns:a16="http://schemas.microsoft.com/office/drawing/2014/main" id="{5EB70867-FFD3-457F-B4BF-101224496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87572" r="64995" b="11956"/>
            <a:stretch>
              <a:fillRect/>
            </a:stretch>
          </p:blipFill>
          <p:spPr>
            <a:xfrm>
              <a:off x="4017547" y="5352250"/>
              <a:ext cx="18930" cy="25428"/>
            </a:xfrm>
            <a:custGeom>
              <a:avLst/>
              <a:gdLst>
                <a:gd name="connsiteX0" fmla="*/ 10824 w 18930"/>
                <a:gd name="connsiteY0" fmla="*/ 0 h 25428"/>
                <a:gd name="connsiteX1" fmla="*/ 17318 w 18930"/>
                <a:gd name="connsiteY1" fmla="*/ 0 h 25428"/>
                <a:gd name="connsiteX2" fmla="*/ 18930 w 18930"/>
                <a:gd name="connsiteY2" fmla="*/ 489 h 25428"/>
                <a:gd name="connsiteX3" fmla="*/ 17212 w 18930"/>
                <a:gd name="connsiteY3" fmla="*/ 1010 h 25428"/>
                <a:gd name="connsiteX4" fmla="*/ 12878 w 18930"/>
                <a:gd name="connsiteY4" fmla="*/ 2982 h 25428"/>
                <a:gd name="connsiteX5" fmla="*/ 9267 w 18930"/>
                <a:gd name="connsiteY5" fmla="*/ 5610 h 25428"/>
                <a:gd name="connsiteX6" fmla="*/ 6379 w 18930"/>
                <a:gd name="connsiteY6" fmla="*/ 9553 h 25428"/>
                <a:gd name="connsiteX7" fmla="*/ 2768 w 18930"/>
                <a:gd name="connsiteY7" fmla="*/ 13496 h 25428"/>
                <a:gd name="connsiteX8" fmla="*/ 601 w 18930"/>
                <a:gd name="connsiteY8" fmla="*/ 19410 h 25428"/>
                <a:gd name="connsiteX9" fmla="*/ 0 w 18930"/>
                <a:gd name="connsiteY9" fmla="*/ 25428 h 25428"/>
                <a:gd name="connsiteX10" fmla="*/ 0 w 18930"/>
                <a:gd name="connsiteY10" fmla="*/ 3940 h 25428"/>
                <a:gd name="connsiteX11" fmla="*/ 5772 w 18930"/>
                <a:gd name="connsiteY11" fmla="*/ 1313 h 25428"/>
                <a:gd name="connsiteX12" fmla="*/ 10824 w 18930"/>
                <a:gd name="connsiteY12" fmla="*/ 0 h 2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30" h="25428">
                  <a:moveTo>
                    <a:pt x="10824" y="0"/>
                  </a:moveTo>
                  <a:lnTo>
                    <a:pt x="17318" y="0"/>
                  </a:lnTo>
                  <a:lnTo>
                    <a:pt x="18930" y="489"/>
                  </a:lnTo>
                  <a:lnTo>
                    <a:pt x="17212" y="1010"/>
                  </a:lnTo>
                  <a:lnTo>
                    <a:pt x="12878" y="2982"/>
                  </a:lnTo>
                  <a:lnTo>
                    <a:pt x="9267" y="5610"/>
                  </a:lnTo>
                  <a:lnTo>
                    <a:pt x="6379" y="9553"/>
                  </a:lnTo>
                  <a:lnTo>
                    <a:pt x="2768" y="13496"/>
                  </a:lnTo>
                  <a:lnTo>
                    <a:pt x="601" y="19410"/>
                  </a:lnTo>
                  <a:lnTo>
                    <a:pt x="0" y="25428"/>
                  </a:lnTo>
                  <a:lnTo>
                    <a:pt x="0" y="3940"/>
                  </a:lnTo>
                  <a:lnTo>
                    <a:pt x="5772" y="1313"/>
                  </a:lnTo>
                  <a:lnTo>
                    <a:pt x="10824" y="0"/>
                  </a:lnTo>
                  <a:close/>
                </a:path>
              </a:pathLst>
            </a:custGeom>
          </p:spPr>
        </p:pic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D3F9B63E-09A1-4AF8-BEB9-9BA944C5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3" t="87572" r="30085" b="10952"/>
            <a:stretch>
              <a:fillRect/>
            </a:stretch>
          </p:blipFill>
          <p:spPr>
            <a:xfrm>
              <a:off x="5471228" y="5352300"/>
              <a:ext cx="127633" cy="79422"/>
            </a:xfrm>
            <a:custGeom>
              <a:avLst/>
              <a:gdLst>
                <a:gd name="connsiteX0" fmla="*/ 230 w 127633"/>
                <a:gd name="connsiteY0" fmla="*/ 0 h 79422"/>
                <a:gd name="connsiteX1" fmla="*/ 4563 w 127633"/>
                <a:gd name="connsiteY1" fmla="*/ 0 h 79422"/>
                <a:gd name="connsiteX2" fmla="*/ 8897 w 127633"/>
                <a:gd name="connsiteY2" fmla="*/ 1313 h 79422"/>
                <a:gd name="connsiteX3" fmla="*/ 14675 w 127633"/>
                <a:gd name="connsiteY3" fmla="*/ 3284 h 79422"/>
                <a:gd name="connsiteX4" fmla="*/ 19008 w 127633"/>
                <a:gd name="connsiteY4" fmla="*/ 5911 h 79422"/>
                <a:gd name="connsiteX5" fmla="*/ 24064 w 127633"/>
                <a:gd name="connsiteY5" fmla="*/ 9851 h 79422"/>
                <a:gd name="connsiteX6" fmla="*/ 28398 w 127633"/>
                <a:gd name="connsiteY6" fmla="*/ 13791 h 79422"/>
                <a:gd name="connsiteX7" fmla="*/ 32731 w 127633"/>
                <a:gd name="connsiteY7" fmla="*/ 19702 h 79422"/>
                <a:gd name="connsiteX8" fmla="*/ 37065 w 127633"/>
                <a:gd name="connsiteY8" fmla="*/ 26926 h 79422"/>
                <a:gd name="connsiteX9" fmla="*/ 42843 w 127633"/>
                <a:gd name="connsiteY9" fmla="*/ 35464 h 79422"/>
                <a:gd name="connsiteX10" fmla="*/ 48621 w 127633"/>
                <a:gd name="connsiteY10" fmla="*/ 43345 h 79422"/>
                <a:gd name="connsiteX11" fmla="*/ 59455 w 127633"/>
                <a:gd name="connsiteY11" fmla="*/ 53196 h 79422"/>
                <a:gd name="connsiteX12" fmla="*/ 65233 w 127633"/>
                <a:gd name="connsiteY12" fmla="*/ 57793 h 79422"/>
                <a:gd name="connsiteX13" fmla="*/ 72456 w 127633"/>
                <a:gd name="connsiteY13" fmla="*/ 63047 h 79422"/>
                <a:gd name="connsiteX14" fmla="*/ 80401 w 127633"/>
                <a:gd name="connsiteY14" fmla="*/ 67645 h 79422"/>
                <a:gd name="connsiteX15" fmla="*/ 89068 w 127633"/>
                <a:gd name="connsiteY15" fmla="*/ 71585 h 79422"/>
                <a:gd name="connsiteX16" fmla="*/ 97735 w 127633"/>
                <a:gd name="connsiteY16" fmla="*/ 74869 h 79422"/>
                <a:gd name="connsiteX17" fmla="*/ 107124 w 127633"/>
                <a:gd name="connsiteY17" fmla="*/ 77496 h 79422"/>
                <a:gd name="connsiteX18" fmla="*/ 119403 w 127633"/>
                <a:gd name="connsiteY18" fmla="*/ 78809 h 79422"/>
                <a:gd name="connsiteX19" fmla="*/ 127633 w 127633"/>
                <a:gd name="connsiteY19" fmla="*/ 79277 h 79422"/>
                <a:gd name="connsiteX20" fmla="*/ 124440 w 127633"/>
                <a:gd name="connsiteY20" fmla="*/ 79422 h 79422"/>
                <a:gd name="connsiteX21" fmla="*/ 112894 w 127633"/>
                <a:gd name="connsiteY21" fmla="*/ 78766 h 79422"/>
                <a:gd name="connsiteX22" fmla="*/ 102071 w 127633"/>
                <a:gd name="connsiteY22" fmla="*/ 77452 h 79422"/>
                <a:gd name="connsiteX23" fmla="*/ 91968 w 127633"/>
                <a:gd name="connsiteY23" fmla="*/ 74825 h 79422"/>
                <a:gd name="connsiteX24" fmla="*/ 82588 w 127633"/>
                <a:gd name="connsiteY24" fmla="*/ 71541 h 79422"/>
                <a:gd name="connsiteX25" fmla="*/ 73928 w 127633"/>
                <a:gd name="connsiteY25" fmla="*/ 67600 h 79422"/>
                <a:gd name="connsiteX26" fmla="*/ 65991 w 127633"/>
                <a:gd name="connsiteY26" fmla="*/ 63002 h 79422"/>
                <a:gd name="connsiteX27" fmla="*/ 59497 w 127633"/>
                <a:gd name="connsiteY27" fmla="*/ 57748 h 79422"/>
                <a:gd name="connsiteX28" fmla="*/ 53002 w 127633"/>
                <a:gd name="connsiteY28" fmla="*/ 53150 h 79422"/>
                <a:gd name="connsiteX29" fmla="*/ 43622 w 127633"/>
                <a:gd name="connsiteY29" fmla="*/ 43298 h 79422"/>
                <a:gd name="connsiteX30" fmla="*/ 37127 w 127633"/>
                <a:gd name="connsiteY30" fmla="*/ 35417 h 79422"/>
                <a:gd name="connsiteX31" fmla="*/ 32076 w 127633"/>
                <a:gd name="connsiteY31" fmla="*/ 26878 h 79422"/>
                <a:gd name="connsiteX32" fmla="*/ 28468 w 127633"/>
                <a:gd name="connsiteY32" fmla="*/ 20967 h 79422"/>
                <a:gd name="connsiteX33" fmla="*/ 24139 w 127633"/>
                <a:gd name="connsiteY33" fmla="*/ 15713 h 79422"/>
                <a:gd name="connsiteX34" fmla="*/ 19809 w 127633"/>
                <a:gd name="connsiteY34" fmla="*/ 11115 h 79422"/>
                <a:gd name="connsiteX35" fmla="*/ 16923 w 127633"/>
                <a:gd name="connsiteY35" fmla="*/ 7831 h 79422"/>
                <a:gd name="connsiteX36" fmla="*/ 12593 w 127633"/>
                <a:gd name="connsiteY36" fmla="*/ 5204 h 79422"/>
                <a:gd name="connsiteX37" fmla="*/ 8264 w 127633"/>
                <a:gd name="connsiteY37" fmla="*/ 1920 h 79422"/>
                <a:gd name="connsiteX38" fmla="*/ 3934 w 127633"/>
                <a:gd name="connsiteY38" fmla="*/ 1263 h 79422"/>
                <a:gd name="connsiteX39" fmla="*/ 0 w 127633"/>
                <a:gd name="connsiteY39" fmla="*/ 70 h 79422"/>
                <a:gd name="connsiteX40" fmla="*/ 230 w 127633"/>
                <a:gd name="connsiteY40" fmla="*/ 0 h 7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7633" h="79422">
                  <a:moveTo>
                    <a:pt x="230" y="0"/>
                  </a:moveTo>
                  <a:lnTo>
                    <a:pt x="4563" y="0"/>
                  </a:lnTo>
                  <a:lnTo>
                    <a:pt x="8897" y="1313"/>
                  </a:lnTo>
                  <a:lnTo>
                    <a:pt x="14675" y="3284"/>
                  </a:lnTo>
                  <a:lnTo>
                    <a:pt x="19008" y="5911"/>
                  </a:lnTo>
                  <a:lnTo>
                    <a:pt x="24064" y="9851"/>
                  </a:lnTo>
                  <a:lnTo>
                    <a:pt x="28398" y="13791"/>
                  </a:lnTo>
                  <a:lnTo>
                    <a:pt x="32731" y="19702"/>
                  </a:lnTo>
                  <a:lnTo>
                    <a:pt x="37065" y="26926"/>
                  </a:lnTo>
                  <a:lnTo>
                    <a:pt x="42843" y="35464"/>
                  </a:lnTo>
                  <a:lnTo>
                    <a:pt x="48621" y="43345"/>
                  </a:lnTo>
                  <a:lnTo>
                    <a:pt x="59455" y="53196"/>
                  </a:lnTo>
                  <a:lnTo>
                    <a:pt x="65233" y="57793"/>
                  </a:lnTo>
                  <a:lnTo>
                    <a:pt x="72456" y="63047"/>
                  </a:lnTo>
                  <a:lnTo>
                    <a:pt x="80401" y="67645"/>
                  </a:lnTo>
                  <a:lnTo>
                    <a:pt x="89068" y="71585"/>
                  </a:lnTo>
                  <a:lnTo>
                    <a:pt x="97735" y="74869"/>
                  </a:lnTo>
                  <a:lnTo>
                    <a:pt x="107124" y="77496"/>
                  </a:lnTo>
                  <a:lnTo>
                    <a:pt x="119403" y="78809"/>
                  </a:lnTo>
                  <a:lnTo>
                    <a:pt x="127633" y="79277"/>
                  </a:lnTo>
                  <a:lnTo>
                    <a:pt x="124440" y="79422"/>
                  </a:lnTo>
                  <a:lnTo>
                    <a:pt x="112894" y="78766"/>
                  </a:lnTo>
                  <a:lnTo>
                    <a:pt x="102071" y="77452"/>
                  </a:lnTo>
                  <a:lnTo>
                    <a:pt x="91968" y="74825"/>
                  </a:lnTo>
                  <a:lnTo>
                    <a:pt x="82588" y="71541"/>
                  </a:lnTo>
                  <a:lnTo>
                    <a:pt x="73928" y="67600"/>
                  </a:lnTo>
                  <a:lnTo>
                    <a:pt x="65991" y="63002"/>
                  </a:lnTo>
                  <a:lnTo>
                    <a:pt x="59497" y="57748"/>
                  </a:lnTo>
                  <a:lnTo>
                    <a:pt x="53002" y="53150"/>
                  </a:lnTo>
                  <a:lnTo>
                    <a:pt x="43622" y="43298"/>
                  </a:lnTo>
                  <a:lnTo>
                    <a:pt x="37127" y="35417"/>
                  </a:lnTo>
                  <a:lnTo>
                    <a:pt x="32076" y="26878"/>
                  </a:lnTo>
                  <a:lnTo>
                    <a:pt x="28468" y="20967"/>
                  </a:lnTo>
                  <a:lnTo>
                    <a:pt x="24139" y="15713"/>
                  </a:lnTo>
                  <a:lnTo>
                    <a:pt x="19809" y="11115"/>
                  </a:lnTo>
                  <a:lnTo>
                    <a:pt x="16923" y="7831"/>
                  </a:lnTo>
                  <a:lnTo>
                    <a:pt x="12593" y="5204"/>
                  </a:lnTo>
                  <a:lnTo>
                    <a:pt x="8264" y="1920"/>
                  </a:lnTo>
                  <a:lnTo>
                    <a:pt x="3934" y="1263"/>
                  </a:lnTo>
                  <a:lnTo>
                    <a:pt x="0" y="70"/>
                  </a:lnTo>
                  <a:lnTo>
                    <a:pt x="230" y="0"/>
                  </a:lnTo>
                  <a:close/>
                </a:path>
              </a:pathLst>
            </a:custGeom>
          </p:spPr>
        </p:pic>
      </p:grpSp>
      <p:pic>
        <p:nvPicPr>
          <p:cNvPr id="99" name="عنصر نائب للصورة 13">
            <a:extLst>
              <a:ext uri="{FF2B5EF4-FFF2-40B4-BE49-F238E27FC236}">
                <a16:creationId xmlns:a16="http://schemas.microsoft.com/office/drawing/2014/main" id="{0B3B54DC-9B27-411E-8A43-0B22B2A3A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126" y="3322797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104" name="صورة 103">
            <a:extLst>
              <a:ext uri="{FF2B5EF4-FFF2-40B4-BE49-F238E27FC236}">
                <a16:creationId xmlns:a16="http://schemas.microsoft.com/office/drawing/2014/main" id="{7562CD86-C676-4E4D-B86A-4B6E52560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843" y="1259884"/>
            <a:ext cx="3717639" cy="4402467"/>
          </a:xfrm>
          <a:prstGeom prst="rect">
            <a:avLst/>
          </a:prstGeom>
        </p:spPr>
      </p:pic>
      <p:pic>
        <p:nvPicPr>
          <p:cNvPr id="100" name="عنصر نائب للصورة 18">
            <a:extLst>
              <a:ext uri="{FF2B5EF4-FFF2-40B4-BE49-F238E27FC236}">
                <a16:creationId xmlns:a16="http://schemas.microsoft.com/office/drawing/2014/main" id="{4E915BE8-588C-40E0-B7A3-494C4E78F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712" y="2965937"/>
            <a:ext cx="2405261" cy="21240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101" name="عنصر نائب للصورة 16">
            <a:extLst>
              <a:ext uri="{FF2B5EF4-FFF2-40B4-BE49-F238E27FC236}">
                <a16:creationId xmlns:a16="http://schemas.microsoft.com/office/drawing/2014/main" id="{A9AAB0A3-0C4D-4EF8-A989-D3FBE9172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5013" y="4192351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105" name="the photo shows">
            <a:extLst>
              <a:ext uri="{FF2B5EF4-FFF2-40B4-BE49-F238E27FC236}">
                <a16:creationId xmlns:a16="http://schemas.microsoft.com/office/drawing/2014/main" id="{463F5534-2202-4345-8B62-98968A9ABB59}"/>
              </a:ext>
            </a:extLst>
          </p:cNvPr>
          <p:cNvSpPr/>
          <p:nvPr/>
        </p:nvSpPr>
        <p:spPr>
          <a:xfrm>
            <a:off x="6314806" y="780028"/>
            <a:ext cx="2691944" cy="476726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hospital clown!!</a:t>
            </a:r>
          </a:p>
        </p:txBody>
      </p:sp>
      <p:sp>
        <p:nvSpPr>
          <p:cNvPr id="106" name="the photo shows">
            <a:extLst>
              <a:ext uri="{FF2B5EF4-FFF2-40B4-BE49-F238E27FC236}">
                <a16:creationId xmlns:a16="http://schemas.microsoft.com/office/drawing/2014/main" id="{ABFE29BE-0FC6-4122-8163-C4EE94CFCDF5}"/>
              </a:ext>
            </a:extLst>
          </p:cNvPr>
          <p:cNvSpPr/>
          <p:nvPr/>
        </p:nvSpPr>
        <p:spPr>
          <a:xfrm>
            <a:off x="2232358" y="1204634"/>
            <a:ext cx="1904083" cy="476726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what?!!</a:t>
            </a:r>
          </a:p>
        </p:txBody>
      </p:sp>
      <p:sp>
        <p:nvSpPr>
          <p:cNvPr id="102" name="the photo shows">
            <a:extLst>
              <a:ext uri="{FF2B5EF4-FFF2-40B4-BE49-F238E27FC236}">
                <a16:creationId xmlns:a16="http://schemas.microsoft.com/office/drawing/2014/main" id="{FEB3853F-CA95-4D99-9E0E-C625BF49B490}"/>
              </a:ext>
            </a:extLst>
          </p:cNvPr>
          <p:cNvSpPr/>
          <p:nvPr/>
        </p:nvSpPr>
        <p:spPr>
          <a:xfrm>
            <a:off x="1427815" y="1037069"/>
            <a:ext cx="3913518" cy="851297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... any interesting or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unusual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jobs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 know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03" name="the photo shows">
            <a:extLst>
              <a:ext uri="{FF2B5EF4-FFF2-40B4-BE49-F238E27FC236}">
                <a16:creationId xmlns:a16="http://schemas.microsoft.com/office/drawing/2014/main" id="{FBA224D3-58FD-4C8F-889A-9700025A0072}"/>
              </a:ext>
            </a:extLst>
          </p:cNvPr>
          <p:cNvSpPr/>
          <p:nvPr/>
        </p:nvSpPr>
        <p:spPr>
          <a:xfrm>
            <a:off x="1904869" y="1018391"/>
            <a:ext cx="2947170" cy="1225868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which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you want to have?    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WHY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146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2" grpId="0" animBg="1"/>
      <p:bldP spid="1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صورة 108">
            <a:extLst>
              <a:ext uri="{FF2B5EF4-FFF2-40B4-BE49-F238E27FC236}">
                <a16:creationId xmlns:a16="http://schemas.microsoft.com/office/drawing/2014/main" id="{035C56B9-1741-4E2B-BC51-1A5E2F778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9553" y="841440"/>
            <a:ext cx="4484772" cy="6016560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F3FE3B3F-30B4-4E1A-8BEB-9DB035D7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1" y="4006874"/>
            <a:ext cx="10414020" cy="2614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12AC233-5472-4FEE-9258-9CB125A22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94" y="2157059"/>
            <a:ext cx="3663106" cy="5016972"/>
          </a:xfrm>
          <a:prstGeom prst="rect">
            <a:avLst/>
          </a:prstGeom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id="{797C681C-8609-4CDC-BE55-4D604E41C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44" y="3364113"/>
            <a:ext cx="4947772" cy="34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4361"/>
      </p:ext>
    </p:extLst>
  </p:cSld>
  <p:clrMapOvr>
    <a:masterClrMapping/>
  </p:clrMapOvr>
  <p:transition spd="slow" advTm="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صورة 108">
            <a:extLst>
              <a:ext uri="{FF2B5EF4-FFF2-40B4-BE49-F238E27FC236}">
                <a16:creationId xmlns:a16="http://schemas.microsoft.com/office/drawing/2014/main" id="{035C56B9-1741-4E2B-BC51-1A5E2F7787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9553" y="841440"/>
            <a:ext cx="4484772" cy="6016560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F3FE3B3F-30B4-4E1A-8BEB-9DB035D7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51" y="3732404"/>
            <a:ext cx="12600964" cy="31629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12AC233-5472-4FEE-9258-9CB125A22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17" y="550985"/>
            <a:ext cx="5037534" cy="6899380"/>
          </a:xfrm>
          <a:prstGeom prst="rect">
            <a:avLst/>
          </a:prstGeom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id="{797C681C-8609-4CDC-BE55-4D604E41C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411" y="1196976"/>
            <a:ext cx="8016706" cy="5661024"/>
          </a:xfrm>
          <a:prstGeom prst="rect">
            <a:avLst/>
          </a:prstGeom>
        </p:spPr>
      </p:pic>
      <p:sp>
        <p:nvSpPr>
          <p:cNvPr id="102" name="the photo shows">
            <a:extLst>
              <a:ext uri="{FF2B5EF4-FFF2-40B4-BE49-F238E27FC236}">
                <a16:creationId xmlns:a16="http://schemas.microsoft.com/office/drawing/2014/main" id="{FEB3853F-CA95-4D99-9E0E-C625BF49B490}"/>
              </a:ext>
            </a:extLst>
          </p:cNvPr>
          <p:cNvSpPr/>
          <p:nvPr/>
        </p:nvSpPr>
        <p:spPr>
          <a:xfrm>
            <a:off x="4424386" y="1528925"/>
            <a:ext cx="4484771" cy="578882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Skills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needed for these job ..?</a:t>
            </a:r>
          </a:p>
        </p:txBody>
      </p:sp>
      <p:sp>
        <p:nvSpPr>
          <p:cNvPr id="103" name="the photo shows">
            <a:extLst>
              <a:ext uri="{FF2B5EF4-FFF2-40B4-BE49-F238E27FC236}">
                <a16:creationId xmlns:a16="http://schemas.microsoft.com/office/drawing/2014/main" id="{FBA224D3-58FD-4C8F-889A-9700025A0072}"/>
              </a:ext>
            </a:extLst>
          </p:cNvPr>
          <p:cNvSpPr/>
          <p:nvPr/>
        </p:nvSpPr>
        <p:spPr>
          <a:xfrm>
            <a:off x="4566821" y="1341639"/>
            <a:ext cx="4199900" cy="953453"/>
          </a:xfrm>
          <a:prstGeom prst="roundRect">
            <a:avLst/>
          </a:prstGeom>
          <a:solidFill>
            <a:srgbClr val="F15C4D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type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 person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would be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suitable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each job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256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833</Words>
  <Application>Microsoft Office PowerPoint</Application>
  <PresentationFormat>شاشة عريضة</PresentationFormat>
  <Paragraphs>182</Paragraphs>
  <Slides>26</Slides>
  <Notes>11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45" baseType="lpstr">
      <vt:lpstr>Abadi</vt:lpstr>
      <vt:lpstr>Aharoni</vt:lpstr>
      <vt:lpstr>Arial</vt:lpstr>
      <vt:lpstr>Arial Black</vt:lpstr>
      <vt:lpstr>Calibri</vt:lpstr>
      <vt:lpstr>Comic Sans MS</vt:lpstr>
      <vt:lpstr>CVGAC S+ Proxima Nova</vt:lpstr>
      <vt:lpstr>Dog Rough</vt:lpstr>
      <vt:lpstr>Helvetica Neue</vt:lpstr>
      <vt:lpstr>Montserrat</vt:lpstr>
      <vt:lpstr>MV Boli</vt:lpstr>
      <vt:lpstr>Open Sans</vt:lpstr>
      <vt:lpstr>Proxima Nova</vt:lpstr>
      <vt:lpstr>Proxima Nova Light</vt:lpstr>
      <vt:lpstr>ProximaNova-Bold</vt:lpstr>
      <vt:lpstr>Roboto</vt:lpstr>
      <vt:lpstr>Symbol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عيسى بن الحسيني</cp:lastModifiedBy>
  <cp:revision>98</cp:revision>
  <dcterms:created xsi:type="dcterms:W3CDTF">2021-09-16T15:13:43Z</dcterms:created>
  <dcterms:modified xsi:type="dcterms:W3CDTF">2021-09-18T06:08:28Z</dcterms:modified>
</cp:coreProperties>
</file>