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2"/>
  </p:notesMasterIdLst>
  <p:sldIdLst>
    <p:sldId id="256" r:id="rId2"/>
    <p:sldId id="259" r:id="rId3"/>
    <p:sldId id="257" r:id="rId4"/>
    <p:sldId id="261" r:id="rId5"/>
    <p:sldId id="270" r:id="rId6"/>
    <p:sldId id="266" r:id="rId7"/>
    <p:sldId id="275" r:id="rId8"/>
    <p:sldId id="276" r:id="rId9"/>
    <p:sldId id="289" r:id="rId10"/>
    <p:sldId id="288" r:id="rId11"/>
    <p:sldId id="279" r:id="rId12"/>
    <p:sldId id="281" r:id="rId13"/>
    <p:sldId id="286" r:id="rId14"/>
    <p:sldId id="269" r:id="rId15"/>
    <p:sldId id="267" r:id="rId16"/>
    <p:sldId id="292" r:id="rId17"/>
    <p:sldId id="271" r:id="rId18"/>
    <p:sldId id="258" r:id="rId19"/>
    <p:sldId id="273" r:id="rId20"/>
    <p:sldId id="290" r:id="rId21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3"/>
      <p:bold r:id="rId24"/>
      <p:italic r:id="rId25"/>
      <p:boldItalic r:id="rId26"/>
    </p:embeddedFont>
    <p:embeddedFont>
      <p:font typeface="Archivo" panose="020B0604020202020204" charset="0"/>
      <p:regular r:id="rId27"/>
      <p:bold r:id="rId28"/>
      <p:italic r:id="rId29"/>
      <p:boldItalic r:id="rId30"/>
    </p:embeddedFont>
    <p:embeddedFont>
      <p:font typeface="Chonburi" panose="00000500000000000000" pitchFamily="2" charset="-34"/>
      <p:regular r:id="rId31"/>
    </p:embeddedFont>
    <p:embeddedFont>
      <p:font typeface="Congenial" panose="02000503040000020004" pitchFamily="2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Handlee" panose="02000000000000000000" pitchFamily="2" charset="0"/>
      <p:regular r:id="rId37"/>
    </p:embeddedFont>
    <p:embeddedFont>
      <p:font typeface="Palanquin Dark" panose="020B0604020202020204" charset="0"/>
      <p:regular r:id="rId38"/>
      <p:bold r:id="rId39"/>
    </p:embeddedFont>
    <p:embeddedFont>
      <p:font typeface="Selawik Semibold" panose="020B0702040204020203" pitchFamily="34" charset="0"/>
      <p:bold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A4FBD6-9270-42B4-B891-736A70DBB386}">
  <a:tblStyle styleId="{15A4FBD6-9270-42B4-B891-736A70DBB3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794a74c9d_0_2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794a74c9d_0_2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3f8f1d519e_0_1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13f8f1d519e_0_1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3f8f1d519e_0_1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13f8f1d519e_0_1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3f8f1d519e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13f8f1d519e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3f8f1d519e_0_24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3f8f1d519e_0_24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13f8f1d519e_0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13f8f1d519e_0_8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3f8f1d519e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13f8f1d519e_0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13f8f1d519e_0_17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13f8f1d519e_0_17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3f8f1d519e_0_8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3f8f1d519e_0_8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3f8f1d519e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3f8f1d519e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3f8f1d519e_0_1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13f8f1d519e_0_15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c6ac5e8787_1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c6ac5e8787_1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g13f8f1d519e_0_16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4" name="Google Shape;1164;g13f8f1d519e_0_16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85cf8b5f36_0_6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85cf8b5f36_0_6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877b642f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877b642fd3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3f8f1d519e_0_8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3f8f1d519e_0_8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3f8f1d519e_0_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3f8f1d519e_0_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3f8f1d519e_0_15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13f8f1d519e_0_15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13f8f1d519e_0_236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13f8f1d519e_0_236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13f8f1d519e_0_1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7" name="Google Shape;1137;g13f8f1d519e_0_1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2375" y="1160325"/>
            <a:ext cx="7699200" cy="23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2400" y="3539375"/>
            <a:ext cx="7699200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705600" y="125"/>
            <a:ext cx="7054500" cy="524575"/>
            <a:chOff x="1705600" y="125"/>
            <a:chExt cx="7054500" cy="524575"/>
          </a:xfrm>
        </p:grpSpPr>
        <p:cxnSp>
          <p:nvCxnSpPr>
            <p:cNvPr id="12" name="Google Shape;12;p2"/>
            <p:cNvCxnSpPr/>
            <p:nvPr/>
          </p:nvCxnSpPr>
          <p:spPr>
            <a:xfrm>
              <a:off x="1705600" y="382325"/>
              <a:ext cx="705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" name="Google Shape;14;p2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>
            <a:off x="383950" y="4618925"/>
            <a:ext cx="7170300" cy="524575"/>
            <a:chOff x="1589750" y="125"/>
            <a:chExt cx="7170300" cy="524575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589750" y="382325"/>
              <a:ext cx="717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" name="Google Shape;18;p2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854428" flipH="1">
            <a:off x="694867" y="-733478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900000">
            <a:off x="7928507" y="2980697"/>
            <a:ext cx="1459188" cy="199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100000">
            <a:off x="-74616" y="-636749"/>
            <a:ext cx="1394335" cy="201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853361">
            <a:off x="7221775" y="3936401"/>
            <a:ext cx="2066225" cy="154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226990">
            <a:off x="-954713" y="318786"/>
            <a:ext cx="2256877" cy="239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259793">
            <a:off x="8171705" y="3711507"/>
            <a:ext cx="972792" cy="142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7_1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 txBox="1">
            <a:spLocks noGrp="1"/>
          </p:cNvSpPr>
          <p:nvPr>
            <p:ph type="title" hasCustomPrompt="1"/>
          </p:nvPr>
        </p:nvSpPr>
        <p:spPr>
          <a:xfrm>
            <a:off x="2155781" y="1274833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subTitle" idx="1"/>
          </p:nvPr>
        </p:nvSpPr>
        <p:spPr>
          <a:xfrm>
            <a:off x="1310231" y="1989324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2"/>
          </p:nvPr>
        </p:nvSpPr>
        <p:spPr>
          <a:xfrm>
            <a:off x="1310231" y="2254250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3" hasCustomPrompt="1"/>
          </p:nvPr>
        </p:nvSpPr>
        <p:spPr>
          <a:xfrm>
            <a:off x="6015319" y="1274833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4"/>
          </p:nvPr>
        </p:nvSpPr>
        <p:spPr>
          <a:xfrm>
            <a:off x="5169769" y="1989324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5"/>
          </p:nvPr>
        </p:nvSpPr>
        <p:spPr>
          <a:xfrm>
            <a:off x="5169769" y="2254250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6" hasCustomPrompt="1"/>
          </p:nvPr>
        </p:nvSpPr>
        <p:spPr>
          <a:xfrm>
            <a:off x="2155781" y="3017968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7"/>
          </p:nvPr>
        </p:nvSpPr>
        <p:spPr>
          <a:xfrm>
            <a:off x="1310231" y="3732460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8"/>
          </p:nvPr>
        </p:nvSpPr>
        <p:spPr>
          <a:xfrm>
            <a:off x="1310231" y="3997385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title" idx="9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015319" y="3017968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2" name="Google Shape;152;p13"/>
          <p:cNvSpPr txBox="1">
            <a:spLocks noGrp="1"/>
          </p:cNvSpPr>
          <p:nvPr>
            <p:ph type="subTitle" idx="14"/>
          </p:nvPr>
        </p:nvSpPr>
        <p:spPr>
          <a:xfrm>
            <a:off x="5169769" y="3732460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subTitle" idx="15"/>
          </p:nvPr>
        </p:nvSpPr>
        <p:spPr>
          <a:xfrm>
            <a:off x="5169769" y="3997385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54" name="Google Shape;154;p13"/>
          <p:cNvGrpSpPr/>
          <p:nvPr/>
        </p:nvGrpSpPr>
        <p:grpSpPr>
          <a:xfrm rot="10800000">
            <a:off x="374100" y="4618925"/>
            <a:ext cx="8395800" cy="524575"/>
            <a:chOff x="374100" y="125"/>
            <a:chExt cx="8395800" cy="524575"/>
          </a:xfrm>
        </p:grpSpPr>
        <p:cxnSp>
          <p:nvCxnSpPr>
            <p:cNvPr id="155" name="Google Shape;155;p13"/>
            <p:cNvCxnSpPr/>
            <p:nvPr/>
          </p:nvCxnSpPr>
          <p:spPr>
            <a:xfrm>
              <a:off x="374100" y="382325"/>
              <a:ext cx="839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13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7" name="Google Shape;157;p13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8" name="Google Shape;15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8397332" y="44814"/>
            <a:ext cx="1394335" cy="201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099998">
            <a:off x="7985817" y="-823827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67147">
            <a:off x="-139367" y="3428790"/>
            <a:ext cx="972792" cy="142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77749">
            <a:off x="-466982" y="2793285"/>
            <a:ext cx="1443787" cy="269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369098" flipH="1">
            <a:off x="-236082" y="2428785"/>
            <a:ext cx="1443787" cy="2697779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4"/>
          <p:cNvSpPr txBox="1">
            <a:spLocks noGrp="1"/>
          </p:cNvSpPr>
          <p:nvPr>
            <p:ph type="title"/>
          </p:nvPr>
        </p:nvSpPr>
        <p:spPr>
          <a:xfrm>
            <a:off x="4494043" y="3382191"/>
            <a:ext cx="3621000" cy="40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subTitle" idx="1"/>
          </p:nvPr>
        </p:nvSpPr>
        <p:spPr>
          <a:xfrm>
            <a:off x="4494043" y="1248262"/>
            <a:ext cx="3621000" cy="193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grpSp>
        <p:nvGrpSpPr>
          <p:cNvPr id="166" name="Google Shape;166;p14"/>
          <p:cNvGrpSpPr/>
          <p:nvPr/>
        </p:nvGrpSpPr>
        <p:grpSpPr>
          <a:xfrm>
            <a:off x="374700" y="125"/>
            <a:ext cx="7547700" cy="524575"/>
            <a:chOff x="374700" y="125"/>
            <a:chExt cx="7547700" cy="524575"/>
          </a:xfrm>
        </p:grpSpPr>
        <p:cxnSp>
          <p:nvCxnSpPr>
            <p:cNvPr id="167" name="Google Shape;167;p14"/>
            <p:cNvCxnSpPr/>
            <p:nvPr/>
          </p:nvCxnSpPr>
          <p:spPr>
            <a:xfrm>
              <a:off x="374700" y="382325"/>
              <a:ext cx="7547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4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9" name="Google Shape;169;p14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4"/>
          <p:cNvGrpSpPr/>
          <p:nvPr/>
        </p:nvGrpSpPr>
        <p:grpSpPr>
          <a:xfrm rot="10800000">
            <a:off x="1172700" y="4618925"/>
            <a:ext cx="7597200" cy="524575"/>
            <a:chOff x="374100" y="125"/>
            <a:chExt cx="7597200" cy="524575"/>
          </a:xfrm>
        </p:grpSpPr>
        <p:cxnSp>
          <p:nvCxnSpPr>
            <p:cNvPr id="171" name="Google Shape;171;p14"/>
            <p:cNvCxnSpPr/>
            <p:nvPr/>
          </p:nvCxnSpPr>
          <p:spPr>
            <a:xfrm>
              <a:off x="374100" y="382325"/>
              <a:ext cx="7597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14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3" name="Google Shape;173;p14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4" name="Google Shape;1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22157">
            <a:off x="-55286" y="3508288"/>
            <a:ext cx="1971525" cy="20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>
            <a:off x="7691614" y="-328489"/>
            <a:ext cx="972792" cy="142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535135">
            <a:off x="7834918" y="-22017"/>
            <a:ext cx="2438465" cy="169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2_1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"/>
          <p:cNvSpPr txBox="1">
            <a:spLocks noGrp="1"/>
          </p:cNvSpPr>
          <p:nvPr>
            <p:ph type="title"/>
          </p:nvPr>
        </p:nvSpPr>
        <p:spPr>
          <a:xfrm>
            <a:off x="1836000" y="2379803"/>
            <a:ext cx="54720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title" idx="2" hasCustomPrompt="1"/>
          </p:nvPr>
        </p:nvSpPr>
        <p:spPr>
          <a:xfrm>
            <a:off x="3770035" y="1279980"/>
            <a:ext cx="1604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80" name="Google Shape;180;p15"/>
          <p:cNvSpPr txBox="1">
            <a:spLocks noGrp="1"/>
          </p:cNvSpPr>
          <p:nvPr>
            <p:ph type="subTitle" idx="1"/>
          </p:nvPr>
        </p:nvSpPr>
        <p:spPr>
          <a:xfrm>
            <a:off x="1836000" y="3332920"/>
            <a:ext cx="54720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grpSp>
        <p:nvGrpSpPr>
          <p:cNvPr id="181" name="Google Shape;181;p15"/>
          <p:cNvGrpSpPr/>
          <p:nvPr/>
        </p:nvGrpSpPr>
        <p:grpSpPr>
          <a:xfrm>
            <a:off x="384500" y="125"/>
            <a:ext cx="7606800" cy="524575"/>
            <a:chOff x="384500" y="125"/>
            <a:chExt cx="7606800" cy="524575"/>
          </a:xfrm>
        </p:grpSpPr>
        <p:cxnSp>
          <p:nvCxnSpPr>
            <p:cNvPr id="182" name="Google Shape;182;p15"/>
            <p:cNvCxnSpPr/>
            <p:nvPr/>
          </p:nvCxnSpPr>
          <p:spPr>
            <a:xfrm>
              <a:off x="384500" y="382325"/>
              <a:ext cx="7606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5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4" name="Google Shape;184;p15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5"/>
          <p:cNvGrpSpPr/>
          <p:nvPr/>
        </p:nvGrpSpPr>
        <p:grpSpPr>
          <a:xfrm rot="10800000">
            <a:off x="1547100" y="4618925"/>
            <a:ext cx="7222800" cy="524575"/>
            <a:chOff x="374100" y="125"/>
            <a:chExt cx="7222800" cy="524575"/>
          </a:xfrm>
        </p:grpSpPr>
        <p:cxnSp>
          <p:nvCxnSpPr>
            <p:cNvPr id="186" name="Google Shape;186;p15"/>
            <p:cNvCxnSpPr/>
            <p:nvPr/>
          </p:nvCxnSpPr>
          <p:spPr>
            <a:xfrm>
              <a:off x="374100" y="382325"/>
              <a:ext cx="7222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5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88" name="Google Shape;188;p15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9" name="Google Shape;18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899143" flipH="1">
            <a:off x="-432243" y="2162449"/>
            <a:ext cx="1555299" cy="28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05264">
            <a:off x="8307821" y="392179"/>
            <a:ext cx="1394335" cy="201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0413">
            <a:off x="-285735" y="3044510"/>
            <a:ext cx="1443787" cy="269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4735">
            <a:off x="8206625" y="-466315"/>
            <a:ext cx="1443787" cy="269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2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9"/>
          <p:cNvSpPr txBox="1">
            <a:spLocks noGrp="1"/>
          </p:cNvSpPr>
          <p:nvPr>
            <p:ph type="subTitle" idx="1"/>
          </p:nvPr>
        </p:nvSpPr>
        <p:spPr>
          <a:xfrm>
            <a:off x="827167" y="3593960"/>
            <a:ext cx="20811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2"/>
          </p:nvPr>
        </p:nvSpPr>
        <p:spPr>
          <a:xfrm>
            <a:off x="827167" y="3858885"/>
            <a:ext cx="208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subTitle" idx="3"/>
          </p:nvPr>
        </p:nvSpPr>
        <p:spPr>
          <a:xfrm>
            <a:off x="3531450" y="3593960"/>
            <a:ext cx="20811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4"/>
          </p:nvPr>
        </p:nvSpPr>
        <p:spPr>
          <a:xfrm>
            <a:off x="3531450" y="3858885"/>
            <a:ext cx="208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subTitle" idx="5"/>
          </p:nvPr>
        </p:nvSpPr>
        <p:spPr>
          <a:xfrm>
            <a:off x="6235733" y="3593960"/>
            <a:ext cx="20811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2"/>
                </a:solidFill>
                <a:latin typeface="Chonburi"/>
                <a:ea typeface="Chonburi"/>
                <a:cs typeface="Chonburi"/>
                <a:sym typeface="Chonburi"/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6"/>
          </p:nvPr>
        </p:nvSpPr>
        <p:spPr>
          <a:xfrm>
            <a:off x="6235733" y="3858885"/>
            <a:ext cx="208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43" name="Google Shape;243;p19"/>
          <p:cNvGrpSpPr/>
          <p:nvPr/>
        </p:nvGrpSpPr>
        <p:grpSpPr>
          <a:xfrm rot="10800000">
            <a:off x="995400" y="4618925"/>
            <a:ext cx="7774500" cy="524575"/>
            <a:chOff x="374100" y="125"/>
            <a:chExt cx="7774500" cy="524575"/>
          </a:xfrm>
        </p:grpSpPr>
        <p:cxnSp>
          <p:nvCxnSpPr>
            <p:cNvPr id="244" name="Google Shape;244;p19"/>
            <p:cNvCxnSpPr/>
            <p:nvPr/>
          </p:nvCxnSpPr>
          <p:spPr>
            <a:xfrm>
              <a:off x="374100" y="382325"/>
              <a:ext cx="777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5" name="Google Shape;245;p19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46" name="Google Shape;246;p19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7" name="Google Shape;24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640430">
            <a:off x="8242367" y="-524090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67147">
            <a:off x="-139367" y="3428790"/>
            <a:ext cx="972792" cy="142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457015">
            <a:off x="-272232" y="3274635"/>
            <a:ext cx="1443787" cy="269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5_3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2"/>
          <p:cNvSpPr txBox="1">
            <a:spLocks noGrp="1"/>
          </p:cNvSpPr>
          <p:nvPr>
            <p:ph type="title" hasCustomPrompt="1"/>
          </p:nvPr>
        </p:nvSpPr>
        <p:spPr>
          <a:xfrm>
            <a:off x="1297695" y="2867300"/>
            <a:ext cx="26868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5" name="Google Shape;295;p22"/>
          <p:cNvSpPr txBox="1">
            <a:spLocks noGrp="1"/>
          </p:cNvSpPr>
          <p:nvPr>
            <p:ph type="subTitle" idx="1"/>
          </p:nvPr>
        </p:nvSpPr>
        <p:spPr>
          <a:xfrm>
            <a:off x="1297695" y="3682705"/>
            <a:ext cx="26868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2"/>
          <p:cNvSpPr txBox="1">
            <a:spLocks noGrp="1"/>
          </p:cNvSpPr>
          <p:nvPr>
            <p:ph type="title" idx="2" hasCustomPrompt="1"/>
          </p:nvPr>
        </p:nvSpPr>
        <p:spPr>
          <a:xfrm>
            <a:off x="3228556" y="940150"/>
            <a:ext cx="26868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000"/>
              <a:buNone/>
              <a:defRPr sz="5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7" name="Google Shape;297;p22"/>
          <p:cNvSpPr txBox="1">
            <a:spLocks noGrp="1"/>
          </p:cNvSpPr>
          <p:nvPr>
            <p:ph type="subTitle" idx="3"/>
          </p:nvPr>
        </p:nvSpPr>
        <p:spPr>
          <a:xfrm>
            <a:off x="3228556" y="1755552"/>
            <a:ext cx="26868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22"/>
          <p:cNvSpPr txBox="1">
            <a:spLocks noGrp="1"/>
          </p:cNvSpPr>
          <p:nvPr>
            <p:ph type="title" idx="4" hasCustomPrompt="1"/>
          </p:nvPr>
        </p:nvSpPr>
        <p:spPr>
          <a:xfrm>
            <a:off x="5159505" y="2867300"/>
            <a:ext cx="2686800" cy="74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9" name="Google Shape;299;p22"/>
          <p:cNvSpPr txBox="1">
            <a:spLocks noGrp="1"/>
          </p:cNvSpPr>
          <p:nvPr>
            <p:ph type="subTitle" idx="5"/>
          </p:nvPr>
        </p:nvSpPr>
        <p:spPr>
          <a:xfrm>
            <a:off x="5159505" y="3682705"/>
            <a:ext cx="26868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00" name="Google Shape;300;p22"/>
          <p:cNvGrpSpPr/>
          <p:nvPr/>
        </p:nvGrpSpPr>
        <p:grpSpPr>
          <a:xfrm>
            <a:off x="1364700" y="125"/>
            <a:ext cx="6414600" cy="524575"/>
            <a:chOff x="1364700" y="125"/>
            <a:chExt cx="6414600" cy="524575"/>
          </a:xfrm>
        </p:grpSpPr>
        <p:cxnSp>
          <p:nvCxnSpPr>
            <p:cNvPr id="301" name="Google Shape;301;p22"/>
            <p:cNvCxnSpPr/>
            <p:nvPr/>
          </p:nvCxnSpPr>
          <p:spPr>
            <a:xfrm>
              <a:off x="1364700" y="382325"/>
              <a:ext cx="6414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22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3" name="Google Shape;303;p22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22"/>
          <p:cNvGrpSpPr/>
          <p:nvPr/>
        </p:nvGrpSpPr>
        <p:grpSpPr>
          <a:xfrm rot="10800000">
            <a:off x="374100" y="4618925"/>
            <a:ext cx="8395800" cy="524575"/>
            <a:chOff x="374100" y="125"/>
            <a:chExt cx="8395800" cy="524575"/>
          </a:xfrm>
        </p:grpSpPr>
        <p:cxnSp>
          <p:nvCxnSpPr>
            <p:cNvPr id="305" name="Google Shape;305;p22"/>
            <p:cNvCxnSpPr/>
            <p:nvPr/>
          </p:nvCxnSpPr>
          <p:spPr>
            <a:xfrm>
              <a:off x="374100" y="382325"/>
              <a:ext cx="839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22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22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8" name="Google Shape;30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191240" flipH="1">
            <a:off x="7549717" y="-629078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56492">
            <a:off x="8257088" y="632624"/>
            <a:ext cx="1555300" cy="28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535135" flipH="1">
            <a:off x="-999029" y="1877708"/>
            <a:ext cx="2438465" cy="169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93725" flipH="1">
            <a:off x="32774" y="1509961"/>
            <a:ext cx="972792" cy="142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7_1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"/>
          <p:cNvSpPr txBox="1">
            <a:spLocks noGrp="1"/>
          </p:cNvSpPr>
          <p:nvPr>
            <p:ph type="subTitle" idx="1"/>
          </p:nvPr>
        </p:nvSpPr>
        <p:spPr>
          <a:xfrm>
            <a:off x="1322094" y="2665864"/>
            <a:ext cx="3241800" cy="10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26"/>
          <p:cNvSpPr txBox="1">
            <a:spLocks noGrp="1"/>
          </p:cNvSpPr>
          <p:nvPr>
            <p:ph type="title"/>
          </p:nvPr>
        </p:nvSpPr>
        <p:spPr>
          <a:xfrm>
            <a:off x="1322094" y="1386795"/>
            <a:ext cx="3241800" cy="11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356" name="Google Shape;356;p26"/>
          <p:cNvGrpSpPr/>
          <p:nvPr/>
        </p:nvGrpSpPr>
        <p:grpSpPr>
          <a:xfrm>
            <a:off x="1458575" y="125"/>
            <a:ext cx="7301400" cy="524575"/>
            <a:chOff x="1458575" y="125"/>
            <a:chExt cx="7301400" cy="524575"/>
          </a:xfrm>
        </p:grpSpPr>
        <p:cxnSp>
          <p:nvCxnSpPr>
            <p:cNvPr id="357" name="Google Shape;357;p26"/>
            <p:cNvCxnSpPr/>
            <p:nvPr/>
          </p:nvCxnSpPr>
          <p:spPr>
            <a:xfrm>
              <a:off x="1458575" y="382325"/>
              <a:ext cx="7301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26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59" name="Google Shape;359;p26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26"/>
          <p:cNvGrpSpPr/>
          <p:nvPr/>
        </p:nvGrpSpPr>
        <p:grpSpPr>
          <a:xfrm rot="10800000">
            <a:off x="374000" y="4618925"/>
            <a:ext cx="7578000" cy="524575"/>
            <a:chOff x="1192000" y="125"/>
            <a:chExt cx="7578000" cy="524575"/>
          </a:xfrm>
        </p:grpSpPr>
        <p:cxnSp>
          <p:nvCxnSpPr>
            <p:cNvPr id="361" name="Google Shape;361;p26"/>
            <p:cNvCxnSpPr/>
            <p:nvPr/>
          </p:nvCxnSpPr>
          <p:spPr>
            <a:xfrm>
              <a:off x="1192000" y="382325"/>
              <a:ext cx="757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26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3" name="Google Shape;363;p26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64" name="Google Shape;364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633484">
            <a:off x="7683920" y="3016085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22157" flipH="1">
            <a:off x="343961" y="-1102062"/>
            <a:ext cx="1971525" cy="20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535135" flipH="1">
            <a:off x="-796559" y="493983"/>
            <a:ext cx="2438465" cy="169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0_1_1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8"/>
          <p:cNvSpPr txBox="1">
            <a:spLocks noGrp="1"/>
          </p:cNvSpPr>
          <p:nvPr>
            <p:ph type="title"/>
          </p:nvPr>
        </p:nvSpPr>
        <p:spPr>
          <a:xfrm>
            <a:off x="848059" y="1208907"/>
            <a:ext cx="3552300" cy="16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9" name="Google Shape;379;p28"/>
          <p:cNvSpPr txBox="1">
            <a:spLocks noGrp="1"/>
          </p:cNvSpPr>
          <p:nvPr>
            <p:ph type="subTitle" idx="1"/>
          </p:nvPr>
        </p:nvSpPr>
        <p:spPr>
          <a:xfrm>
            <a:off x="848059" y="3015074"/>
            <a:ext cx="35523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380" name="Google Shape;380;p28"/>
          <p:cNvGrpSpPr/>
          <p:nvPr/>
        </p:nvGrpSpPr>
        <p:grpSpPr>
          <a:xfrm>
            <a:off x="1675350" y="125"/>
            <a:ext cx="7084800" cy="524575"/>
            <a:chOff x="1675350" y="125"/>
            <a:chExt cx="7084800" cy="524575"/>
          </a:xfrm>
        </p:grpSpPr>
        <p:cxnSp>
          <p:nvCxnSpPr>
            <p:cNvPr id="381" name="Google Shape;381;p28"/>
            <p:cNvCxnSpPr/>
            <p:nvPr/>
          </p:nvCxnSpPr>
          <p:spPr>
            <a:xfrm>
              <a:off x="1675350" y="382325"/>
              <a:ext cx="7084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28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3" name="Google Shape;383;p28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384;p28"/>
          <p:cNvGrpSpPr/>
          <p:nvPr/>
        </p:nvGrpSpPr>
        <p:grpSpPr>
          <a:xfrm rot="10800000">
            <a:off x="374125" y="4618925"/>
            <a:ext cx="7233000" cy="524575"/>
            <a:chOff x="1536875" y="125"/>
            <a:chExt cx="7233000" cy="524575"/>
          </a:xfrm>
        </p:grpSpPr>
        <p:cxnSp>
          <p:nvCxnSpPr>
            <p:cNvPr id="385" name="Google Shape;385;p28"/>
            <p:cNvCxnSpPr/>
            <p:nvPr/>
          </p:nvCxnSpPr>
          <p:spPr>
            <a:xfrm>
              <a:off x="1536875" y="382325"/>
              <a:ext cx="7233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28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87" name="Google Shape;387;p28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8" name="Google Shape;388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522157" flipH="1">
            <a:off x="7410707" y="3444363"/>
            <a:ext cx="1971525" cy="20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99976" flipH="1">
            <a:off x="584515" y="-450977"/>
            <a:ext cx="972792" cy="142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58709" flipH="1">
            <a:off x="-681263" y="198709"/>
            <a:ext cx="2438465" cy="169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93" name="Google Shape;393;p29"/>
          <p:cNvGrpSpPr/>
          <p:nvPr/>
        </p:nvGrpSpPr>
        <p:grpSpPr>
          <a:xfrm rot="10800000">
            <a:off x="374100" y="4618925"/>
            <a:ext cx="8395800" cy="524575"/>
            <a:chOff x="374100" y="125"/>
            <a:chExt cx="8395800" cy="524575"/>
          </a:xfrm>
        </p:grpSpPr>
        <p:cxnSp>
          <p:nvCxnSpPr>
            <p:cNvPr id="394" name="Google Shape;394;p29"/>
            <p:cNvCxnSpPr/>
            <p:nvPr/>
          </p:nvCxnSpPr>
          <p:spPr>
            <a:xfrm>
              <a:off x="374100" y="382325"/>
              <a:ext cx="839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29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6" name="Google Shape;396;p29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97" name="Google Shape;39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805264">
            <a:off x="8033271" y="-438971"/>
            <a:ext cx="1394335" cy="2016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0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400" name="Google Shape;400;p30"/>
          <p:cNvGrpSpPr/>
          <p:nvPr/>
        </p:nvGrpSpPr>
        <p:grpSpPr>
          <a:xfrm rot="10800000">
            <a:off x="1058100" y="4618925"/>
            <a:ext cx="7711800" cy="524575"/>
            <a:chOff x="374100" y="125"/>
            <a:chExt cx="7711800" cy="524575"/>
          </a:xfrm>
        </p:grpSpPr>
        <p:cxnSp>
          <p:nvCxnSpPr>
            <p:cNvPr id="401" name="Google Shape;401;p30"/>
            <p:cNvCxnSpPr/>
            <p:nvPr/>
          </p:nvCxnSpPr>
          <p:spPr>
            <a:xfrm>
              <a:off x="374100" y="382325"/>
              <a:ext cx="7711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30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03" name="Google Shape;403;p30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4" name="Google Shape;404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697695">
            <a:off x="444539" y="4167823"/>
            <a:ext cx="972792" cy="142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535135">
            <a:off x="-1272007" y="3791408"/>
            <a:ext cx="2438465" cy="169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754900" flipH="1">
            <a:off x="7979067" y="1222922"/>
            <a:ext cx="1443787" cy="2697779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31"/>
          <p:cNvSpPr txBox="1">
            <a:spLocks noGrp="1"/>
          </p:cNvSpPr>
          <p:nvPr>
            <p:ph type="title"/>
          </p:nvPr>
        </p:nvSpPr>
        <p:spPr>
          <a:xfrm>
            <a:off x="2451300" y="1296605"/>
            <a:ext cx="4241400" cy="9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31"/>
          <p:cNvSpPr txBox="1">
            <a:spLocks noGrp="1"/>
          </p:cNvSpPr>
          <p:nvPr>
            <p:ph type="subTitle" idx="1"/>
          </p:nvPr>
        </p:nvSpPr>
        <p:spPr>
          <a:xfrm>
            <a:off x="2451300" y="2213007"/>
            <a:ext cx="42414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0" name="Google Shape;410;p31"/>
          <p:cNvGrpSpPr/>
          <p:nvPr/>
        </p:nvGrpSpPr>
        <p:grpSpPr>
          <a:xfrm>
            <a:off x="1498000" y="125"/>
            <a:ext cx="7262100" cy="524575"/>
            <a:chOff x="1498000" y="125"/>
            <a:chExt cx="7262100" cy="524575"/>
          </a:xfrm>
        </p:grpSpPr>
        <p:cxnSp>
          <p:nvCxnSpPr>
            <p:cNvPr id="411" name="Google Shape;411;p31"/>
            <p:cNvCxnSpPr/>
            <p:nvPr/>
          </p:nvCxnSpPr>
          <p:spPr>
            <a:xfrm>
              <a:off x="1498000" y="382325"/>
              <a:ext cx="7262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31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3" name="Google Shape;413;p31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31"/>
          <p:cNvGrpSpPr/>
          <p:nvPr/>
        </p:nvGrpSpPr>
        <p:grpSpPr>
          <a:xfrm rot="10800000">
            <a:off x="374225" y="4618925"/>
            <a:ext cx="7656600" cy="524575"/>
            <a:chOff x="1113175" y="125"/>
            <a:chExt cx="7656600" cy="524575"/>
          </a:xfrm>
        </p:grpSpPr>
        <p:cxnSp>
          <p:nvCxnSpPr>
            <p:cNvPr id="415" name="Google Shape;415;p31"/>
            <p:cNvCxnSpPr/>
            <p:nvPr/>
          </p:nvCxnSpPr>
          <p:spPr>
            <a:xfrm>
              <a:off x="1113175" y="382325"/>
              <a:ext cx="7656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31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17" name="Google Shape;417;p31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Google Shape;418;p31"/>
          <p:cNvSpPr txBox="1"/>
          <p:nvPr/>
        </p:nvSpPr>
        <p:spPr>
          <a:xfrm>
            <a:off x="1896750" y="3570675"/>
            <a:ext cx="53505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CRÉDITOS: Esta plantilla para presentaciones es una creación de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e incluye iconos de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rPr>
              <a:t>, e infografías e imágenes de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Archivo"/>
                <a:ea typeface="Archivo"/>
                <a:cs typeface="Archivo"/>
                <a:sym typeface="Archiv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dk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pic>
        <p:nvPicPr>
          <p:cNvPr id="419" name="Google Shape;419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691507" flipH="1">
            <a:off x="53542" y="-537278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243208" flipH="1">
            <a:off x="8080452" y="2247256"/>
            <a:ext cx="1971525" cy="20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769770">
            <a:off x="7380616" y="3538215"/>
            <a:ext cx="2438465" cy="169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6138399">
            <a:off x="646256" y="334719"/>
            <a:ext cx="972792" cy="1426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243208" flipH="1">
            <a:off x="-494436" y="547656"/>
            <a:ext cx="1971525" cy="2049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836000" y="2379803"/>
            <a:ext cx="54720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3770035" y="1279980"/>
            <a:ext cx="1604100" cy="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1836000" y="3332920"/>
            <a:ext cx="5472000" cy="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grpSp>
        <p:nvGrpSpPr>
          <p:cNvPr id="29" name="Google Shape;29;p3"/>
          <p:cNvGrpSpPr/>
          <p:nvPr/>
        </p:nvGrpSpPr>
        <p:grpSpPr>
          <a:xfrm>
            <a:off x="1026950" y="125"/>
            <a:ext cx="7733100" cy="524575"/>
            <a:chOff x="1026950" y="125"/>
            <a:chExt cx="7733100" cy="524575"/>
          </a:xfrm>
        </p:grpSpPr>
        <p:cxnSp>
          <p:nvCxnSpPr>
            <p:cNvPr id="30" name="Google Shape;30;p3"/>
            <p:cNvCxnSpPr/>
            <p:nvPr/>
          </p:nvCxnSpPr>
          <p:spPr>
            <a:xfrm>
              <a:off x="1026950" y="382325"/>
              <a:ext cx="7733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2" name="Google Shape;32;p3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3"/>
          <p:cNvGrpSpPr/>
          <p:nvPr/>
        </p:nvGrpSpPr>
        <p:grpSpPr>
          <a:xfrm rot="10800000">
            <a:off x="384000" y="4618925"/>
            <a:ext cx="6721500" cy="524575"/>
            <a:chOff x="2038500" y="125"/>
            <a:chExt cx="6721500" cy="524575"/>
          </a:xfrm>
        </p:grpSpPr>
        <p:cxnSp>
          <p:nvCxnSpPr>
            <p:cNvPr id="34" name="Google Shape;34;p3"/>
            <p:cNvCxnSpPr/>
            <p:nvPr/>
          </p:nvCxnSpPr>
          <p:spPr>
            <a:xfrm>
              <a:off x="2038500" y="382325"/>
              <a:ext cx="6721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6" name="Google Shape;36;p3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Google Shape;3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013644">
            <a:off x="7801504" y="3191083"/>
            <a:ext cx="1699144" cy="230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636797">
            <a:off x="7266715" y="3306153"/>
            <a:ext cx="1355423" cy="239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65682" flipH="1">
            <a:off x="-240136" y="1049851"/>
            <a:ext cx="1245174" cy="2380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240737">
            <a:off x="6104" y="-54325"/>
            <a:ext cx="1083953" cy="204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5" name="Google Shape;425;p32"/>
          <p:cNvGrpSpPr/>
          <p:nvPr/>
        </p:nvGrpSpPr>
        <p:grpSpPr>
          <a:xfrm rot="10800000">
            <a:off x="374100" y="4618925"/>
            <a:ext cx="8395800" cy="524575"/>
            <a:chOff x="374100" y="125"/>
            <a:chExt cx="8395800" cy="524575"/>
          </a:xfrm>
        </p:grpSpPr>
        <p:cxnSp>
          <p:nvCxnSpPr>
            <p:cNvPr id="426" name="Google Shape;426;p32"/>
            <p:cNvCxnSpPr/>
            <p:nvPr/>
          </p:nvCxnSpPr>
          <p:spPr>
            <a:xfrm>
              <a:off x="374100" y="382325"/>
              <a:ext cx="839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32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28" name="Google Shape;428;p32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32"/>
          <p:cNvGrpSpPr/>
          <p:nvPr/>
        </p:nvGrpSpPr>
        <p:grpSpPr>
          <a:xfrm>
            <a:off x="1427050" y="125"/>
            <a:ext cx="5996400" cy="524575"/>
            <a:chOff x="1427050" y="125"/>
            <a:chExt cx="5996400" cy="524575"/>
          </a:xfrm>
        </p:grpSpPr>
        <p:cxnSp>
          <p:nvCxnSpPr>
            <p:cNvPr id="430" name="Google Shape;430;p32"/>
            <p:cNvCxnSpPr/>
            <p:nvPr/>
          </p:nvCxnSpPr>
          <p:spPr>
            <a:xfrm>
              <a:off x="1427050" y="382325"/>
              <a:ext cx="5996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32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2" name="Google Shape;432;p32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33" name="Google Shape;43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866292" flipH="1">
            <a:off x="-432308" y="-536915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22157">
            <a:off x="7166164" y="-686037"/>
            <a:ext cx="1971525" cy="20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535135">
            <a:off x="7770818" y="160508"/>
            <a:ext cx="2438465" cy="1692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33"/>
          <p:cNvGrpSpPr/>
          <p:nvPr/>
        </p:nvGrpSpPr>
        <p:grpSpPr>
          <a:xfrm rot="10800000">
            <a:off x="374100" y="4618925"/>
            <a:ext cx="8395800" cy="524575"/>
            <a:chOff x="374100" y="125"/>
            <a:chExt cx="8395800" cy="524575"/>
          </a:xfrm>
        </p:grpSpPr>
        <p:cxnSp>
          <p:nvCxnSpPr>
            <p:cNvPr id="438" name="Google Shape;438;p33"/>
            <p:cNvCxnSpPr/>
            <p:nvPr/>
          </p:nvCxnSpPr>
          <p:spPr>
            <a:xfrm>
              <a:off x="374100" y="382325"/>
              <a:ext cx="839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33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0" name="Google Shape;440;p33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1" name="Google Shape;441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87773" flipH="1">
            <a:off x="8242315" y="-618169"/>
            <a:ext cx="1443788" cy="26977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2" name="Google Shape;442;p33"/>
          <p:cNvGrpSpPr/>
          <p:nvPr/>
        </p:nvGrpSpPr>
        <p:grpSpPr>
          <a:xfrm>
            <a:off x="374100" y="125"/>
            <a:ext cx="7683600" cy="524575"/>
            <a:chOff x="374100" y="125"/>
            <a:chExt cx="7683600" cy="524575"/>
          </a:xfrm>
        </p:grpSpPr>
        <p:cxnSp>
          <p:nvCxnSpPr>
            <p:cNvPr id="443" name="Google Shape;443;p33"/>
            <p:cNvCxnSpPr/>
            <p:nvPr/>
          </p:nvCxnSpPr>
          <p:spPr>
            <a:xfrm>
              <a:off x="374100" y="382325"/>
              <a:ext cx="76836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33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45" name="Google Shape;445;p33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46" name="Google Shape;44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231201" flipH="1">
            <a:off x="7851604" y="-757553"/>
            <a:ext cx="1394335" cy="2016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4748375" y="1651125"/>
            <a:ext cx="3675600" cy="29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body" idx="2"/>
          </p:nvPr>
        </p:nvSpPr>
        <p:spPr>
          <a:xfrm>
            <a:off x="720000" y="1098950"/>
            <a:ext cx="3675600" cy="347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2" name="Google Shape;5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18375">
            <a:off x="-349066" y="3056001"/>
            <a:ext cx="1394335" cy="2016922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54" name="Google Shape;54;p5"/>
          <p:cNvGrpSpPr/>
          <p:nvPr/>
        </p:nvGrpSpPr>
        <p:grpSpPr>
          <a:xfrm rot="10800000">
            <a:off x="995400" y="4618925"/>
            <a:ext cx="7774500" cy="524575"/>
            <a:chOff x="374100" y="125"/>
            <a:chExt cx="7774500" cy="524575"/>
          </a:xfrm>
        </p:grpSpPr>
        <p:cxnSp>
          <p:nvCxnSpPr>
            <p:cNvPr id="55" name="Google Shape;55;p5"/>
            <p:cNvCxnSpPr/>
            <p:nvPr/>
          </p:nvCxnSpPr>
          <p:spPr>
            <a:xfrm>
              <a:off x="374100" y="382325"/>
              <a:ext cx="77745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5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" name="Google Shape;57;p5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8" name="Google Shape;5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93123" y="-495052"/>
            <a:ext cx="1555300" cy="28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920413">
            <a:off x="-194806" y="2980360"/>
            <a:ext cx="1443787" cy="269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2" name="Google Shape;62;p6"/>
          <p:cNvGrpSpPr/>
          <p:nvPr/>
        </p:nvGrpSpPr>
        <p:grpSpPr>
          <a:xfrm rot="10800000">
            <a:off x="374100" y="4618925"/>
            <a:ext cx="8395800" cy="524575"/>
            <a:chOff x="374100" y="125"/>
            <a:chExt cx="8395800" cy="524575"/>
          </a:xfrm>
        </p:grpSpPr>
        <p:cxnSp>
          <p:nvCxnSpPr>
            <p:cNvPr id="63" name="Google Shape;63;p6"/>
            <p:cNvCxnSpPr/>
            <p:nvPr/>
          </p:nvCxnSpPr>
          <p:spPr>
            <a:xfrm>
              <a:off x="374100" y="382325"/>
              <a:ext cx="8395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6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5" name="Google Shape;65;p6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6" name="Google Shape;6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7774969" y="811833"/>
            <a:ext cx="2438465" cy="169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099553">
            <a:off x="8469055" y="588907"/>
            <a:ext cx="972792" cy="142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7"/>
          <p:cNvSpPr txBox="1">
            <a:spLocks noGrp="1"/>
          </p:cNvSpPr>
          <p:nvPr>
            <p:ph type="subTitle" idx="1"/>
          </p:nvPr>
        </p:nvSpPr>
        <p:spPr>
          <a:xfrm>
            <a:off x="1025620" y="2665864"/>
            <a:ext cx="3241800" cy="10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7"/>
          <p:cNvSpPr txBox="1">
            <a:spLocks noGrp="1"/>
          </p:cNvSpPr>
          <p:nvPr>
            <p:ph type="title"/>
          </p:nvPr>
        </p:nvSpPr>
        <p:spPr>
          <a:xfrm>
            <a:off x="1025620" y="1386795"/>
            <a:ext cx="3241800" cy="11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71" name="Google Shape;71;p7"/>
          <p:cNvGrpSpPr/>
          <p:nvPr/>
        </p:nvGrpSpPr>
        <p:grpSpPr>
          <a:xfrm>
            <a:off x="1882275" y="125"/>
            <a:ext cx="6877800" cy="524575"/>
            <a:chOff x="1882275" y="125"/>
            <a:chExt cx="6877800" cy="524575"/>
          </a:xfrm>
        </p:grpSpPr>
        <p:cxnSp>
          <p:nvCxnSpPr>
            <p:cNvPr id="72" name="Google Shape;72;p7"/>
            <p:cNvCxnSpPr/>
            <p:nvPr/>
          </p:nvCxnSpPr>
          <p:spPr>
            <a:xfrm>
              <a:off x="1882275" y="382325"/>
              <a:ext cx="68778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7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4" name="Google Shape;74;p7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7"/>
          <p:cNvGrpSpPr/>
          <p:nvPr/>
        </p:nvGrpSpPr>
        <p:grpSpPr>
          <a:xfrm rot="10800000">
            <a:off x="374125" y="4618925"/>
            <a:ext cx="7489200" cy="524575"/>
            <a:chOff x="1280675" y="125"/>
            <a:chExt cx="7489200" cy="524575"/>
          </a:xfrm>
        </p:grpSpPr>
        <p:cxnSp>
          <p:nvCxnSpPr>
            <p:cNvPr id="76" name="Google Shape;76;p7"/>
            <p:cNvCxnSpPr/>
            <p:nvPr/>
          </p:nvCxnSpPr>
          <p:spPr>
            <a:xfrm>
              <a:off x="1280675" y="382325"/>
              <a:ext cx="7489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7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8" name="Google Shape;78;p7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9" name="Google Shape;7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8375" flipH="1">
            <a:off x="7740580" y="3056001"/>
            <a:ext cx="1394335" cy="201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64930">
            <a:off x="-436725" y="-700278"/>
            <a:ext cx="1555300" cy="28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0413" flipH="1">
            <a:off x="7536868" y="2980360"/>
            <a:ext cx="1443787" cy="269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952382">
            <a:off x="-127750" y="-346683"/>
            <a:ext cx="1971525" cy="1473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8"/>
          <p:cNvSpPr txBox="1">
            <a:spLocks noGrp="1"/>
          </p:cNvSpPr>
          <p:nvPr>
            <p:ph type="title"/>
          </p:nvPr>
        </p:nvSpPr>
        <p:spPr>
          <a:xfrm>
            <a:off x="722400" y="1460850"/>
            <a:ext cx="7699200" cy="22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5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1961100" y="125"/>
            <a:ext cx="6798900" cy="524575"/>
            <a:chOff x="1961100" y="125"/>
            <a:chExt cx="6798900" cy="524575"/>
          </a:xfrm>
        </p:grpSpPr>
        <p:cxnSp>
          <p:nvCxnSpPr>
            <p:cNvPr id="86" name="Google Shape;86;p8"/>
            <p:cNvCxnSpPr/>
            <p:nvPr/>
          </p:nvCxnSpPr>
          <p:spPr>
            <a:xfrm>
              <a:off x="1961100" y="382325"/>
              <a:ext cx="6798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8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8" name="Google Shape;88;p8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9" name="Google Shape;89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653619">
            <a:off x="880030" y="-250993"/>
            <a:ext cx="972792" cy="14267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" name="Google Shape;90;p8"/>
          <p:cNvGrpSpPr/>
          <p:nvPr/>
        </p:nvGrpSpPr>
        <p:grpSpPr>
          <a:xfrm rot="10800000">
            <a:off x="374100" y="4618925"/>
            <a:ext cx="7430100" cy="524575"/>
            <a:chOff x="1339800" y="125"/>
            <a:chExt cx="7430100" cy="524575"/>
          </a:xfrm>
        </p:grpSpPr>
        <p:cxnSp>
          <p:nvCxnSpPr>
            <p:cNvPr id="91" name="Google Shape;91;p8"/>
            <p:cNvCxnSpPr/>
            <p:nvPr/>
          </p:nvCxnSpPr>
          <p:spPr>
            <a:xfrm>
              <a:off x="1339800" y="382325"/>
              <a:ext cx="7430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8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3" name="Google Shape;93;p8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" name="Google Shape;9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363097" flipH="1">
            <a:off x="7880553" y="3006053"/>
            <a:ext cx="1555300" cy="28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508722">
            <a:off x="225668" y="-918965"/>
            <a:ext cx="1443787" cy="269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073308" flipH="1">
            <a:off x="7945732" y="3429643"/>
            <a:ext cx="1971525" cy="147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4207764" y="2278250"/>
            <a:ext cx="4213800" cy="143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4207764" y="1437350"/>
            <a:ext cx="4213800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241800" y="125"/>
            <a:ext cx="7518300" cy="524575"/>
            <a:chOff x="1241800" y="125"/>
            <a:chExt cx="7518300" cy="524575"/>
          </a:xfrm>
        </p:grpSpPr>
        <p:cxnSp>
          <p:nvCxnSpPr>
            <p:cNvPr id="101" name="Google Shape;101;p9"/>
            <p:cNvCxnSpPr/>
            <p:nvPr/>
          </p:nvCxnSpPr>
          <p:spPr>
            <a:xfrm>
              <a:off x="1241800" y="382325"/>
              <a:ext cx="7518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9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3" name="Google Shape;103;p9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104;p9"/>
          <p:cNvGrpSpPr/>
          <p:nvPr/>
        </p:nvGrpSpPr>
        <p:grpSpPr>
          <a:xfrm rot="10800000">
            <a:off x="373975" y="4618925"/>
            <a:ext cx="7518900" cy="524575"/>
            <a:chOff x="1251125" y="125"/>
            <a:chExt cx="7518900" cy="524575"/>
          </a:xfrm>
        </p:grpSpPr>
        <p:cxnSp>
          <p:nvCxnSpPr>
            <p:cNvPr id="105" name="Google Shape;105;p9"/>
            <p:cNvCxnSpPr/>
            <p:nvPr/>
          </p:nvCxnSpPr>
          <p:spPr>
            <a:xfrm>
              <a:off x="1251125" y="382325"/>
              <a:ext cx="7518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9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7" name="Google Shape;107;p9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8" name="Google Shape;10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8899143">
            <a:off x="8115963" y="2137099"/>
            <a:ext cx="1555299" cy="280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700000" flipH="1">
            <a:off x="-675121" y="428302"/>
            <a:ext cx="1394335" cy="2016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20413" flipH="1">
            <a:off x="8262468" y="2967560"/>
            <a:ext cx="1443787" cy="2697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099998" flipH="1">
            <a:off x="-492633" y="-393065"/>
            <a:ext cx="1443787" cy="26977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399038" flipH="1">
            <a:off x="8338174" y="222200"/>
            <a:ext cx="1272576" cy="229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827275" y="1598401"/>
            <a:ext cx="7489200" cy="12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5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 flipH="1">
            <a:off x="827525" y="2972347"/>
            <a:ext cx="7489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grpSp>
        <p:nvGrpSpPr>
          <p:cNvPr id="128" name="Google Shape;128;p11"/>
          <p:cNvGrpSpPr/>
          <p:nvPr/>
        </p:nvGrpSpPr>
        <p:grpSpPr>
          <a:xfrm>
            <a:off x="384550" y="125"/>
            <a:ext cx="7616700" cy="524575"/>
            <a:chOff x="384550" y="125"/>
            <a:chExt cx="7616700" cy="524575"/>
          </a:xfrm>
        </p:grpSpPr>
        <p:cxnSp>
          <p:nvCxnSpPr>
            <p:cNvPr id="129" name="Google Shape;129;p11"/>
            <p:cNvCxnSpPr/>
            <p:nvPr/>
          </p:nvCxnSpPr>
          <p:spPr>
            <a:xfrm>
              <a:off x="384550" y="382325"/>
              <a:ext cx="761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11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1" name="Google Shape;131;p11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" name="Google Shape;132;p11"/>
          <p:cNvGrpSpPr/>
          <p:nvPr/>
        </p:nvGrpSpPr>
        <p:grpSpPr>
          <a:xfrm rot="10800000">
            <a:off x="1833000" y="4618925"/>
            <a:ext cx="6936900" cy="524575"/>
            <a:chOff x="374100" y="125"/>
            <a:chExt cx="6936900" cy="524575"/>
          </a:xfrm>
        </p:grpSpPr>
        <p:cxnSp>
          <p:nvCxnSpPr>
            <p:cNvPr id="133" name="Google Shape;133;p11"/>
            <p:cNvCxnSpPr/>
            <p:nvPr/>
          </p:nvCxnSpPr>
          <p:spPr>
            <a:xfrm>
              <a:off x="374100" y="382325"/>
              <a:ext cx="6936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11"/>
            <p:cNvCxnSpPr/>
            <p:nvPr/>
          </p:nvCxnSpPr>
          <p:spPr>
            <a:xfrm rot="10800000">
              <a:off x="4572000" y="125"/>
              <a:ext cx="0" cy="3822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5" name="Google Shape;135;p11"/>
            <p:cNvSpPr/>
            <p:nvPr/>
          </p:nvSpPr>
          <p:spPr>
            <a:xfrm>
              <a:off x="4434900" y="250500"/>
              <a:ext cx="274200" cy="274200"/>
            </a:xfrm>
            <a:prstGeom prst="star8">
              <a:avLst>
                <a:gd name="adj" fmla="val 21836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6" name="Google Shape;13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22157">
            <a:off x="-29611" y="3367413"/>
            <a:ext cx="1971525" cy="2049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300424">
            <a:off x="7197793" y="-76016"/>
            <a:ext cx="2438465" cy="169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999976">
            <a:off x="7710789" y="-225589"/>
            <a:ext cx="972792" cy="14267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honburi"/>
              <a:buNone/>
              <a:defRPr sz="3200">
                <a:solidFill>
                  <a:schemeClr val="dk1"/>
                </a:solidFill>
                <a:latin typeface="Chonburi"/>
                <a:ea typeface="Chonburi"/>
                <a:cs typeface="Chonburi"/>
                <a:sym typeface="Chonbur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●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○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Char char="■"/>
              <a:defRPr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8" r:id="rId14"/>
    <p:sldLayoutId id="2147483672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7"/>
          <p:cNvSpPr txBox="1">
            <a:spLocks noGrp="1"/>
          </p:cNvSpPr>
          <p:nvPr>
            <p:ph type="ctrTitle"/>
          </p:nvPr>
        </p:nvSpPr>
        <p:spPr>
          <a:xfrm>
            <a:off x="1626499" y="1140977"/>
            <a:ext cx="5745345" cy="2474760"/>
          </a:xfrm>
          <a:prstGeom prst="rect">
            <a:avLst/>
          </a:prstGeom>
          <a:solidFill>
            <a:srgbClr val="FFFFFF"/>
          </a:solidFill>
          <a:ln w="76200"/>
          <a:effectLst>
            <a:glow rad="228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Unit 2</a:t>
            </a:r>
            <a:br>
              <a:rPr lang="en" dirty="0"/>
            </a:br>
            <a:br>
              <a:rPr lang="en" sz="1600" dirty="0"/>
            </a:br>
            <a:r>
              <a:rPr lang="en" sz="6000" dirty="0">
                <a:solidFill>
                  <a:schemeClr val="dk2"/>
                </a:solidFill>
              </a:rPr>
              <a:t>Careers</a:t>
            </a:r>
            <a:br>
              <a:rPr lang="en" sz="6000" dirty="0">
                <a:solidFill>
                  <a:schemeClr val="dk2"/>
                </a:solidFill>
              </a:rPr>
            </a:br>
            <a:r>
              <a:rPr lang="en" dirty="0">
                <a:solidFill>
                  <a:schemeClr val="dk2"/>
                </a:solidFill>
              </a:rPr>
              <a:t> 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58" name="Google Shape;458;p37"/>
          <p:cNvSpPr txBox="1">
            <a:spLocks noGrp="1"/>
          </p:cNvSpPr>
          <p:nvPr>
            <p:ph type="subTitle" idx="1"/>
          </p:nvPr>
        </p:nvSpPr>
        <p:spPr>
          <a:xfrm>
            <a:off x="614995" y="4356671"/>
            <a:ext cx="3995256" cy="4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Done by: </a:t>
            </a:r>
            <a:r>
              <a:rPr lang="en" b="1" dirty="0">
                <a:latin typeface="Amasis MT Pro" panose="02040504050005020304" pitchFamily="18" charset="0"/>
              </a:rPr>
              <a:t>Entisar Al-Obaidallah</a:t>
            </a:r>
            <a:endParaRPr b="1" dirty="0">
              <a:latin typeface="Amasis MT Pro" panose="02040504050005020304" pitchFamily="18" charset="0"/>
            </a:endParaRPr>
          </a:p>
        </p:txBody>
      </p:sp>
      <p:sp>
        <p:nvSpPr>
          <p:cNvPr id="2" name="Google Shape;482;p40">
            <a:extLst>
              <a:ext uri="{FF2B5EF4-FFF2-40B4-BE49-F238E27FC236}">
                <a16:creationId xmlns:a16="http://schemas.microsoft.com/office/drawing/2014/main" id="{05BF8399-9A5D-DB31-626D-CECD58E53225}"/>
              </a:ext>
            </a:extLst>
          </p:cNvPr>
          <p:cNvSpPr txBox="1">
            <a:spLocks/>
          </p:cNvSpPr>
          <p:nvPr/>
        </p:nvSpPr>
        <p:spPr>
          <a:xfrm>
            <a:off x="7167823" y="419468"/>
            <a:ext cx="183052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/>
            <a:r>
              <a:rPr lang="en-US" b="1" dirty="0"/>
              <a:t>Mega Goal 1.1</a:t>
            </a:r>
          </a:p>
        </p:txBody>
      </p:sp>
      <p:sp>
        <p:nvSpPr>
          <p:cNvPr id="3" name="Google Shape;482;p40">
            <a:extLst>
              <a:ext uri="{FF2B5EF4-FFF2-40B4-BE49-F238E27FC236}">
                <a16:creationId xmlns:a16="http://schemas.microsoft.com/office/drawing/2014/main" id="{9E2413FA-A126-C8BA-3281-D3BDDCF1D342}"/>
              </a:ext>
            </a:extLst>
          </p:cNvPr>
          <p:cNvSpPr txBox="1">
            <a:spLocks/>
          </p:cNvSpPr>
          <p:nvPr/>
        </p:nvSpPr>
        <p:spPr>
          <a:xfrm>
            <a:off x="3219952" y="3042605"/>
            <a:ext cx="2664000" cy="33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6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chivo"/>
              <a:buNone/>
              <a:defRPr sz="18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/>
            <a:r>
              <a:rPr lang="en-US" sz="2000" b="1" dirty="0"/>
              <a:t>Reading</a:t>
            </a:r>
          </a:p>
        </p:txBody>
      </p:sp>
      <p:pic>
        <p:nvPicPr>
          <p:cNvPr id="5" name="Google Shape;1195;p72">
            <a:extLst>
              <a:ext uri="{FF2B5EF4-FFF2-40B4-BE49-F238E27FC236}">
                <a16:creationId xmlns:a16="http://schemas.microsoft.com/office/drawing/2014/main" id="{5E36AA9E-B254-5E55-66E2-6D12ADB1E89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12613">
            <a:off x="646675" y="1946067"/>
            <a:ext cx="2556496" cy="1480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194;p72">
            <a:extLst>
              <a:ext uri="{FF2B5EF4-FFF2-40B4-BE49-F238E27FC236}">
                <a16:creationId xmlns:a16="http://schemas.microsoft.com/office/drawing/2014/main" id="{A7B544A0-3368-5DB5-586D-C905F78B070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1242053">
            <a:off x="-19576" y="3978603"/>
            <a:ext cx="1075811" cy="1330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94;p72">
            <a:extLst>
              <a:ext uri="{FF2B5EF4-FFF2-40B4-BE49-F238E27FC236}">
                <a16:creationId xmlns:a16="http://schemas.microsoft.com/office/drawing/2014/main" id="{B54CFCB8-79F1-913C-B044-6568277D874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1399030">
            <a:off x="6371781" y="967017"/>
            <a:ext cx="1075811" cy="133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22C6B4F-2F47-1F2E-E4DC-4E5275472D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rcRect t="32711"/>
          <a:stretch/>
        </p:blipFill>
        <p:spPr>
          <a:xfrm>
            <a:off x="299405" y="315589"/>
            <a:ext cx="7687435" cy="45558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Google Shape;1317;p53">
            <a:extLst>
              <a:ext uri="{FF2B5EF4-FFF2-40B4-BE49-F238E27FC236}">
                <a16:creationId xmlns:a16="http://schemas.microsoft.com/office/drawing/2014/main" id="{61F83AC9-F99B-CC9F-6DA0-63AB1E08A3FC}"/>
              </a:ext>
            </a:extLst>
          </p:cNvPr>
          <p:cNvSpPr txBox="1">
            <a:spLocks/>
          </p:cNvSpPr>
          <p:nvPr/>
        </p:nvSpPr>
        <p:spPr>
          <a:xfrm>
            <a:off x="2522243" y="2022103"/>
            <a:ext cx="3067800" cy="486299"/>
          </a:xfrm>
          <a:prstGeom prst="rect">
            <a:avLst/>
          </a:prstGeom>
          <a:ln>
            <a:solidFill>
              <a:srgbClr val="0066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2000" dirty="0">
                <a:solidFill>
                  <a:srgbClr val="008000"/>
                </a:solidFill>
                <a:latin typeface="Selawik Semibold" panose="020B0702040204020203" pitchFamily="34" charset="0"/>
              </a:rPr>
              <a:t>Read along as U Listen</a:t>
            </a:r>
          </a:p>
          <a:p>
            <a:endParaRPr lang="en-US" dirty="0"/>
          </a:p>
        </p:txBody>
      </p:sp>
      <p:pic>
        <p:nvPicPr>
          <p:cNvPr id="1026" name="Picture 2" descr="P1 Top Bluetooth Headphone from Powerlocus">
            <a:extLst>
              <a:ext uri="{FF2B5EF4-FFF2-40B4-BE49-F238E27FC236}">
                <a16:creationId xmlns:a16="http://schemas.microsoft.com/office/drawing/2014/main" id="{99B023ED-B0F6-A877-2454-D8E69E0FB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93" y="768745"/>
            <a:ext cx="4175603" cy="35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33BF66B-641D-4033-1CCF-C165099DBA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393" y="234670"/>
            <a:ext cx="3668386" cy="456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A812F329-76C9-0548-6F15-8C39EEC275FD}"/>
              </a:ext>
            </a:extLst>
          </p:cNvPr>
          <p:cNvSpPr/>
          <p:nvPr/>
        </p:nvSpPr>
        <p:spPr>
          <a:xfrm>
            <a:off x="1262358" y="523631"/>
            <a:ext cx="3584771" cy="610820"/>
          </a:xfrm>
          <a:prstGeom prst="wedgeRoundRectCallout">
            <a:avLst>
              <a:gd name="adj1" fmla="val 56191"/>
              <a:gd name="adj2" fmla="val 24895"/>
              <a:gd name="adj3" fmla="val 1666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What do TV interns research 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5C66995E-87EB-B242-C76F-599015B4357C}"/>
              </a:ext>
            </a:extLst>
          </p:cNvPr>
          <p:cNvSpPr/>
          <p:nvPr/>
        </p:nvSpPr>
        <p:spPr>
          <a:xfrm>
            <a:off x="2071561" y="1210106"/>
            <a:ext cx="2758034" cy="610820"/>
          </a:xfrm>
          <a:prstGeom prst="wedgeRoundRectCallout">
            <a:avLst>
              <a:gd name="adj1" fmla="val 56191"/>
              <a:gd name="adj2" fmla="val 24895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Hot topics .</a:t>
            </a: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B90AEC4B-C9D5-79B2-E4BE-C15991D49635}"/>
              </a:ext>
            </a:extLst>
          </p:cNvPr>
          <p:cNvSpPr/>
          <p:nvPr/>
        </p:nvSpPr>
        <p:spPr>
          <a:xfrm>
            <a:off x="1221897" y="1986940"/>
            <a:ext cx="3640067" cy="610820"/>
          </a:xfrm>
          <a:prstGeom prst="wedgeRoundRectCallout">
            <a:avLst>
              <a:gd name="adj1" fmla="val 56191"/>
              <a:gd name="adj2" fmla="val 24895"/>
              <a:gd name="adj3" fmla="val 1666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Is it a paid position 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4643AFF6-B270-2904-341E-84258BACEB5C}"/>
              </a:ext>
            </a:extLst>
          </p:cNvPr>
          <p:cNvSpPr/>
          <p:nvPr/>
        </p:nvSpPr>
        <p:spPr>
          <a:xfrm>
            <a:off x="2152481" y="2673416"/>
            <a:ext cx="2708134" cy="610820"/>
          </a:xfrm>
          <a:prstGeom prst="wedgeRoundRectCallout">
            <a:avLst>
              <a:gd name="adj1" fmla="val 56191"/>
              <a:gd name="adj2" fmla="val 24895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Yes, it is .</a:t>
            </a: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4750D1F3-3B34-AF18-9023-99F6E4109B21}"/>
              </a:ext>
            </a:extLst>
          </p:cNvPr>
          <p:cNvSpPr/>
          <p:nvPr/>
        </p:nvSpPr>
        <p:spPr>
          <a:xfrm>
            <a:off x="1246173" y="3434066"/>
            <a:ext cx="3671087" cy="610820"/>
          </a:xfrm>
          <a:prstGeom prst="wedgeRoundRectCallout">
            <a:avLst>
              <a:gd name="adj1" fmla="val 56191"/>
              <a:gd name="adj2" fmla="val 24895"/>
              <a:gd name="adj3" fmla="val 16667"/>
            </a:avLst>
          </a:prstGeom>
          <a:solidFill>
            <a:schemeClr val="tx2">
              <a:lumMod val="75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Is it year-round ?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7D9750AB-4A20-8831-4518-14F1FF91C729}"/>
              </a:ext>
            </a:extLst>
          </p:cNvPr>
          <p:cNvSpPr/>
          <p:nvPr/>
        </p:nvSpPr>
        <p:spPr>
          <a:xfrm>
            <a:off x="2079653" y="4209555"/>
            <a:ext cx="2739152" cy="610820"/>
          </a:xfrm>
          <a:prstGeom prst="wedgeRoundRectCallout">
            <a:avLst>
              <a:gd name="adj1" fmla="val 56191"/>
              <a:gd name="adj2" fmla="val 24895"/>
              <a:gd name="adj3" fmla="val 16667"/>
            </a:avLst>
          </a:prstGeom>
          <a:solidFill>
            <a:schemeClr val="accent1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No, it’s only for the summer </a:t>
            </a:r>
          </a:p>
        </p:txBody>
      </p:sp>
      <p:pic>
        <p:nvPicPr>
          <p:cNvPr id="9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212CAEEC-35C3-68F6-A74D-9E460BC6F6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00" end="19565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864" y="206128"/>
            <a:ext cx="659179" cy="65972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ext&#10;&#10;Description automatically generated">
            <a:extLst>
              <a:ext uri="{FF2B5EF4-FFF2-40B4-BE49-F238E27FC236}">
                <a16:creationId xmlns:a16="http://schemas.microsoft.com/office/drawing/2014/main" id="{1832AF8B-A4FC-5D6C-E802-5FF4B5DF9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9" y="218485"/>
            <a:ext cx="3212820" cy="4261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02DF9CF4-F4CA-BAE5-11B2-C9026A3D83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800" end="15022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2465" y="99280"/>
            <a:ext cx="609600" cy="609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4998699A-F9E6-0D0B-DA6A-66D225A9D6B8}"/>
              </a:ext>
            </a:extLst>
          </p:cNvPr>
          <p:cNvSpPr/>
          <p:nvPr/>
        </p:nvSpPr>
        <p:spPr>
          <a:xfrm>
            <a:off x="4248013" y="855404"/>
            <a:ext cx="3811653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Where is the archeological internship 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745E8282-5291-680D-B05E-5B909A503440}"/>
              </a:ext>
            </a:extLst>
          </p:cNvPr>
          <p:cNvSpPr/>
          <p:nvPr/>
        </p:nvSpPr>
        <p:spPr>
          <a:xfrm>
            <a:off x="4265548" y="1512209"/>
            <a:ext cx="2887811" cy="567444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Pompeii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557ACCE7-65F0-8A08-7A03-FC0837EFD725}"/>
              </a:ext>
            </a:extLst>
          </p:cNvPr>
          <p:cNvSpPr/>
          <p:nvPr/>
        </p:nvSpPr>
        <p:spPr>
          <a:xfrm>
            <a:off x="4238572" y="2245885"/>
            <a:ext cx="3811653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Is it a paid position 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99EC87D0-208B-5E96-0A9E-03E91B353CF1}"/>
              </a:ext>
            </a:extLst>
          </p:cNvPr>
          <p:cNvSpPr/>
          <p:nvPr/>
        </p:nvSpPr>
        <p:spPr>
          <a:xfrm>
            <a:off x="4288475" y="2943150"/>
            <a:ext cx="2881068" cy="552609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No, it isn’t.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3679FB03-3ADF-8DB6-6740-23DB78DE7871}"/>
              </a:ext>
            </a:extLst>
          </p:cNvPr>
          <p:cNvSpPr/>
          <p:nvPr/>
        </p:nvSpPr>
        <p:spPr>
          <a:xfrm>
            <a:off x="4198112" y="3710544"/>
            <a:ext cx="3811653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bg2">
              <a:lumMod val="75000"/>
            </a:schemeClr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How long is the internship??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26E02B4C-A5F2-D8D2-4264-17FCB68C72B9}"/>
              </a:ext>
            </a:extLst>
          </p:cNvPr>
          <p:cNvSpPr/>
          <p:nvPr/>
        </p:nvSpPr>
        <p:spPr>
          <a:xfrm>
            <a:off x="4230482" y="4403208"/>
            <a:ext cx="2947153" cy="589579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2">
              <a:lumMod val="50000"/>
            </a:schemeClr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3 months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8480D3-42D2-3DAC-B6A1-1F210184FA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3" t="-1274" r="-1843"/>
          <a:stretch/>
        </p:blipFill>
        <p:spPr>
          <a:xfrm>
            <a:off x="331773" y="250853"/>
            <a:ext cx="3625232" cy="450143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4BA82A50-1580-EEC6-F20C-FFBC10AB8E48}"/>
              </a:ext>
            </a:extLst>
          </p:cNvPr>
          <p:cNvSpPr/>
          <p:nvPr/>
        </p:nvSpPr>
        <p:spPr>
          <a:xfrm>
            <a:off x="4362652" y="290311"/>
            <a:ext cx="3656556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Who should apply for the internship in Saudi Arabia?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4B71E6B-25C7-17AC-D0EE-00A56429738E}"/>
              </a:ext>
            </a:extLst>
          </p:cNvPr>
          <p:cNvSpPr/>
          <p:nvPr/>
        </p:nvSpPr>
        <p:spPr>
          <a:xfrm>
            <a:off x="4353210" y="984877"/>
            <a:ext cx="3656556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civil engineering graduate students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A4E3D622-57EC-148A-7CBB-DEE11027F813}"/>
              </a:ext>
            </a:extLst>
          </p:cNvPr>
          <p:cNvSpPr/>
          <p:nvPr/>
        </p:nvSpPr>
        <p:spPr>
          <a:xfrm>
            <a:off x="4369395" y="1802173"/>
            <a:ext cx="3656556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What will they do?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278A7878-CC2B-34CD-ED49-64B3BC9C4D80}"/>
              </a:ext>
            </a:extLst>
          </p:cNvPr>
          <p:cNvSpPr/>
          <p:nvPr/>
        </p:nvSpPr>
        <p:spPr>
          <a:xfrm>
            <a:off x="4351862" y="2488647"/>
            <a:ext cx="3656556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construct roads, research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centers, new pipelines)</a:t>
            </a: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D63F6C3A-6FEE-0AB4-752E-BFD53DE7F2B4}"/>
              </a:ext>
            </a:extLst>
          </p:cNvPr>
          <p:cNvSpPr/>
          <p:nvPr/>
        </p:nvSpPr>
        <p:spPr>
          <a:xfrm>
            <a:off x="4384230" y="3273576"/>
            <a:ext cx="3656556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Is it a paid position ?</a:t>
            </a: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AE5B84C9-2152-6296-F147-57BCEC5A911D}"/>
              </a:ext>
            </a:extLst>
          </p:cNvPr>
          <p:cNvSpPr/>
          <p:nvPr/>
        </p:nvSpPr>
        <p:spPr>
          <a:xfrm>
            <a:off x="4407158" y="3992417"/>
            <a:ext cx="3656556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No, it isn’t</a:t>
            </a:r>
          </a:p>
        </p:txBody>
      </p:sp>
      <p:pic>
        <p:nvPicPr>
          <p:cNvPr id="3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956730C9-FA0A-675A-0B41-B4254177F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228" end="10218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865" y="116820"/>
            <a:ext cx="609600" cy="60960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50"/>
          <p:cNvSpPr txBox="1">
            <a:spLocks noGrp="1"/>
          </p:cNvSpPr>
          <p:nvPr>
            <p:ph type="title"/>
          </p:nvPr>
        </p:nvSpPr>
        <p:spPr>
          <a:xfrm>
            <a:off x="815691" y="1950181"/>
            <a:ext cx="3552300" cy="898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Open</a:t>
            </a:r>
            <a:endParaRPr sz="4800" dirty="0"/>
          </a:p>
        </p:txBody>
      </p:sp>
      <p:sp>
        <p:nvSpPr>
          <p:cNvPr id="630" name="Google Shape;630;p50"/>
          <p:cNvSpPr txBox="1">
            <a:spLocks noGrp="1"/>
          </p:cNvSpPr>
          <p:nvPr>
            <p:ph type="subTitle" idx="1"/>
          </p:nvPr>
        </p:nvSpPr>
        <p:spPr>
          <a:xfrm>
            <a:off x="848059" y="3015074"/>
            <a:ext cx="3552300" cy="8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tudent’s book p. </a:t>
            </a:r>
            <a:r>
              <a:rPr lang="en" sz="1800" b="1" dirty="0">
                <a:solidFill>
                  <a:schemeClr val="tx2">
                    <a:lumMod val="50000"/>
                  </a:schemeClr>
                </a:solidFill>
              </a:rPr>
              <a:t>( 27)</a:t>
            </a:r>
            <a:endParaRPr sz="1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31" name="Google Shape;631;p50"/>
          <p:cNvPicPr preferRelativeResize="0"/>
          <p:nvPr/>
        </p:nvPicPr>
        <p:blipFill rotWithShape="1">
          <a:blip r:embed="rId3">
            <a:alphaModFix/>
          </a:blip>
          <a:srcRect t="14332" b="14325"/>
          <a:stretch/>
        </p:blipFill>
        <p:spPr>
          <a:xfrm>
            <a:off x="5224541" y="1036800"/>
            <a:ext cx="3071400" cy="30699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632" name="Google Shape;632;p50"/>
          <p:cNvCxnSpPr/>
          <p:nvPr/>
        </p:nvCxnSpPr>
        <p:spPr>
          <a:xfrm>
            <a:off x="1665259" y="2944475"/>
            <a:ext cx="191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41937C31-8D27-F578-2176-E1350C3859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611" t="16834" r="44159" b="12685"/>
          <a:stretch/>
        </p:blipFill>
        <p:spPr>
          <a:xfrm>
            <a:off x="4571999" y="493614"/>
            <a:ext cx="3503851" cy="4329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lumMod val="50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FD1DAD28-FAAB-9A54-80A8-E9AFD08D98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270" end="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9193" y="2087745"/>
            <a:ext cx="785941" cy="72564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3" name="Google Shape;409;p37">
            <a:extLst>
              <a:ext uri="{FF2B5EF4-FFF2-40B4-BE49-F238E27FC236}">
                <a16:creationId xmlns:a16="http://schemas.microsoft.com/office/drawing/2014/main" id="{485CDEC3-2294-46C2-9EF1-E83277A51873}"/>
              </a:ext>
            </a:extLst>
          </p:cNvPr>
          <p:cNvSpPr/>
          <p:nvPr/>
        </p:nvSpPr>
        <p:spPr>
          <a:xfrm>
            <a:off x="1060058" y="2929315"/>
            <a:ext cx="2937408" cy="631179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Listen and follow along</a:t>
            </a:r>
          </a:p>
        </p:txBody>
      </p:sp>
      <p:sp>
        <p:nvSpPr>
          <p:cNvPr id="14" name="فقاعة التفكير: على شكل سحابة 13">
            <a:extLst>
              <a:ext uri="{FF2B5EF4-FFF2-40B4-BE49-F238E27FC236}">
                <a16:creationId xmlns:a16="http://schemas.microsoft.com/office/drawing/2014/main" id="{70034B0A-EC8B-2FE8-4BB1-D6DA438336CF}"/>
              </a:ext>
            </a:extLst>
          </p:cNvPr>
          <p:cNvSpPr/>
          <p:nvPr/>
        </p:nvSpPr>
        <p:spPr>
          <a:xfrm>
            <a:off x="105194" y="105197"/>
            <a:ext cx="3649510" cy="1820708"/>
          </a:xfrm>
          <a:prstGeom prst="cloudCallout">
            <a:avLst>
              <a:gd name="adj1" fmla="val 72644"/>
              <a:gd name="adj2" fmla="val -2859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50" b="1" dirty="0"/>
          </a:p>
          <a:p>
            <a:pPr algn="ctr"/>
            <a:r>
              <a:rPr lang="en-US" b="1" dirty="0"/>
              <a:t>a short written description of your education, qualifications, experience as that prepared by an applicant for a job</a:t>
            </a:r>
            <a:r>
              <a:rPr lang="en-US" sz="1200" b="1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192;p72">
            <a:extLst>
              <a:ext uri="{FF2B5EF4-FFF2-40B4-BE49-F238E27FC236}">
                <a16:creationId xmlns:a16="http://schemas.microsoft.com/office/drawing/2014/main" id="{067111E4-3577-2EF4-2667-2CC8817A48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200000">
            <a:off x="-456314" y="-209865"/>
            <a:ext cx="1920264" cy="16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0AB8A50-591B-8438-EC1F-4C16163034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07" t="13683" r="6852" b="14623"/>
          <a:stretch/>
        </p:blipFill>
        <p:spPr>
          <a:xfrm>
            <a:off x="4069997" y="404602"/>
            <a:ext cx="3995089" cy="4126938"/>
          </a:xfrm>
          <a:prstGeom prst="rect">
            <a:avLst/>
          </a:prstGeom>
          <a:ln w="190500" cap="sq">
            <a:solidFill>
              <a:schemeClr val="tx1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Picture 4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D9C99524-2CAA-63E8-FE70-7343DBD98F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/>
          <a:stretch/>
        </p:blipFill>
        <p:spPr>
          <a:xfrm>
            <a:off x="825388" y="647364"/>
            <a:ext cx="2686556" cy="3155894"/>
          </a:xfrm>
          <a:prstGeom prst="rect">
            <a:avLst/>
          </a:prstGeom>
          <a:ln w="127000" cap="rnd">
            <a:solidFill>
              <a:schemeClr val="tx2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A75F186-E903-1580-43C3-BA418460508E}"/>
              </a:ext>
            </a:extLst>
          </p:cNvPr>
          <p:cNvSpPr txBox="1"/>
          <p:nvPr/>
        </p:nvSpPr>
        <p:spPr>
          <a:xfrm>
            <a:off x="4482988" y="1026029"/>
            <a:ext cx="76065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94E32FC-55BA-15AB-BA47-C7ABBE235EA2}"/>
              </a:ext>
            </a:extLst>
          </p:cNvPr>
          <p:cNvSpPr txBox="1"/>
          <p:nvPr/>
        </p:nvSpPr>
        <p:spPr>
          <a:xfrm>
            <a:off x="4677197" y="1471090"/>
            <a:ext cx="46933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D8849B7B-63E1-2175-3A00-7538129B68EA}"/>
              </a:ext>
            </a:extLst>
          </p:cNvPr>
          <p:cNvSpPr txBox="1"/>
          <p:nvPr/>
        </p:nvSpPr>
        <p:spPr>
          <a:xfrm>
            <a:off x="4473547" y="2367958"/>
            <a:ext cx="76065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6D579C5-0BBD-E9AC-2B7F-6FD02D4DA683}"/>
              </a:ext>
            </a:extLst>
          </p:cNvPr>
          <p:cNvSpPr txBox="1"/>
          <p:nvPr/>
        </p:nvSpPr>
        <p:spPr>
          <a:xfrm>
            <a:off x="4667756" y="1914803"/>
            <a:ext cx="46933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16B4667-BAD6-B009-227C-8A971B3CA8E8}"/>
              </a:ext>
            </a:extLst>
          </p:cNvPr>
          <p:cNvSpPr txBox="1"/>
          <p:nvPr/>
        </p:nvSpPr>
        <p:spPr>
          <a:xfrm>
            <a:off x="4489731" y="3055781"/>
            <a:ext cx="76065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8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T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AB994814-1257-2070-5AF9-CA89E02BFB4B}"/>
              </a:ext>
            </a:extLst>
          </p:cNvPr>
          <p:cNvSpPr txBox="1"/>
          <p:nvPr/>
        </p:nvSpPr>
        <p:spPr>
          <a:xfrm>
            <a:off x="4658315" y="3556138"/>
            <a:ext cx="46933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F</a:t>
            </a:r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صورة 13">
            <a:extLst>
              <a:ext uri="{FF2B5EF4-FFF2-40B4-BE49-F238E27FC236}">
                <a16:creationId xmlns:a16="http://schemas.microsoft.com/office/drawing/2014/main" id="{306CDA52-A6AD-954F-79D7-B6C477219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80" y="621481"/>
            <a:ext cx="5281479" cy="2243100"/>
          </a:xfrm>
          <a:prstGeom prst="roundRect">
            <a:avLst>
              <a:gd name="adj" fmla="val 16667"/>
            </a:avLst>
          </a:prstGeom>
          <a:ln w="76200">
            <a:solidFill>
              <a:schemeClr val="tx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EF19BF2-D4AF-7F18-27B9-AF9DB618DDB2}"/>
              </a:ext>
            </a:extLst>
          </p:cNvPr>
          <p:cNvSpPr txBox="1"/>
          <p:nvPr/>
        </p:nvSpPr>
        <p:spPr>
          <a:xfrm>
            <a:off x="987227" y="3075403"/>
            <a:ext cx="7719802" cy="13388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latin typeface="Congenial" panose="02000503040000020004" pitchFamily="2" charset="0"/>
                <a:cs typeface="Arial" panose="020B0604020202020204" pitchFamily="34" charset="0"/>
              </a:rPr>
              <a:t>1- It includes :his education, Experience , Awards and Skills</a:t>
            </a:r>
          </a:p>
          <a:p>
            <a:r>
              <a:rPr lang="en-US" dirty="0">
                <a:latin typeface="Congenial" panose="02000503040000020004" pitchFamily="2" charset="0"/>
                <a:cs typeface="Arial" panose="020B0604020202020204" pitchFamily="34" charset="0"/>
              </a:rPr>
              <a:t>    He is going to work in a radio station as interviewer because he qualified for this job</a:t>
            </a:r>
          </a:p>
          <a:p>
            <a:endParaRPr lang="en-US" sz="500" dirty="0">
              <a:latin typeface="Congenial" panose="0200050304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latin typeface="Congenial" panose="02000503040000020004" pitchFamily="2" charset="0"/>
                <a:cs typeface="Arial" panose="020B0604020202020204" pitchFamily="34" charset="0"/>
              </a:rPr>
              <a:t>2- The Answer will vary.</a:t>
            </a:r>
          </a:p>
          <a:p>
            <a:endParaRPr lang="en-US" sz="600" dirty="0">
              <a:latin typeface="Congenial" panose="02000503040000020004" pitchFamily="2" charset="0"/>
              <a:cs typeface="Arial" panose="020B0604020202020204" pitchFamily="34" charset="0"/>
            </a:endParaRPr>
          </a:p>
          <a:p>
            <a:r>
              <a:rPr lang="en-US" dirty="0">
                <a:latin typeface="Congenial" panose="02000503040000020004" pitchFamily="2" charset="0"/>
                <a:cs typeface="Arial" panose="020B0604020202020204" pitchFamily="34" charset="0"/>
              </a:rPr>
              <a:t>3- In my opinion, ( experience ) is the most important thing that makes a person qualified for </a:t>
            </a:r>
          </a:p>
          <a:p>
            <a:r>
              <a:rPr lang="en-US" dirty="0">
                <a:latin typeface="Congenial" panose="02000503040000020004" pitchFamily="2" charset="0"/>
                <a:cs typeface="Arial" panose="020B0604020202020204" pitchFamily="34" charset="0"/>
              </a:rPr>
              <a:t>    a job.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9"/>
          <p:cNvSpPr txBox="1">
            <a:spLocks noGrp="1"/>
          </p:cNvSpPr>
          <p:nvPr>
            <p:ph type="subTitle" idx="1"/>
          </p:nvPr>
        </p:nvSpPr>
        <p:spPr>
          <a:xfrm>
            <a:off x="4596181" y="2253974"/>
            <a:ext cx="4213800" cy="950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Workbook   P.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( 93 )</a:t>
            </a:r>
            <a:r>
              <a:rPr lang="en-US" sz="2000" dirty="0"/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exercise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(  F  )</a:t>
            </a:r>
          </a:p>
        </p:txBody>
      </p:sp>
      <p:sp>
        <p:nvSpPr>
          <p:cNvPr id="473" name="Google Shape;473;p39"/>
          <p:cNvSpPr txBox="1">
            <a:spLocks noGrp="1"/>
          </p:cNvSpPr>
          <p:nvPr>
            <p:ph type="title"/>
          </p:nvPr>
        </p:nvSpPr>
        <p:spPr>
          <a:xfrm>
            <a:off x="4102566" y="1485903"/>
            <a:ext cx="4709659" cy="68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Homework</a:t>
            </a:r>
            <a:endParaRPr sz="5400" dirty="0"/>
          </a:p>
        </p:txBody>
      </p:sp>
      <p:cxnSp>
        <p:nvCxnSpPr>
          <p:cNvPr id="475" name="Google Shape;475;p39"/>
          <p:cNvCxnSpPr/>
          <p:nvPr/>
        </p:nvCxnSpPr>
        <p:spPr>
          <a:xfrm>
            <a:off x="5081514" y="2187656"/>
            <a:ext cx="2466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CCA1F2FF-7653-9E3A-4690-9CCE358C6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097" t="12271" r="34248" b="16460"/>
          <a:stretch/>
        </p:blipFill>
        <p:spPr>
          <a:xfrm>
            <a:off x="728282" y="1060056"/>
            <a:ext cx="3277275" cy="3066883"/>
          </a:xfrm>
          <a:prstGeom prst="ellipse">
            <a:avLst/>
          </a:prstGeom>
          <a:ln w="63500" cap="rnd">
            <a:solidFill>
              <a:schemeClr val="tx2">
                <a:lumMod val="5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54"/>
          <p:cNvGrpSpPr/>
          <p:nvPr/>
        </p:nvGrpSpPr>
        <p:grpSpPr>
          <a:xfrm>
            <a:off x="2257678" y="1416106"/>
            <a:ext cx="4159306" cy="3332875"/>
            <a:chOff x="4983291" y="1381752"/>
            <a:chExt cx="2922300" cy="2380002"/>
          </a:xfrm>
        </p:grpSpPr>
        <p:sp>
          <p:nvSpPr>
            <p:cNvPr id="691" name="Google Shape;691;p54"/>
            <p:cNvSpPr/>
            <p:nvPr/>
          </p:nvSpPr>
          <p:spPr>
            <a:xfrm>
              <a:off x="5930391" y="3355103"/>
              <a:ext cx="1028100" cy="364800"/>
            </a:xfrm>
            <a:prstGeom prst="trapezoid">
              <a:avLst>
                <a:gd name="adj" fmla="val 18467"/>
              </a:avLst>
            </a:prstGeom>
            <a:solidFill>
              <a:schemeClr val="lt1"/>
            </a:solidFill>
            <a:ln w="762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4"/>
            <p:cNvSpPr/>
            <p:nvPr/>
          </p:nvSpPr>
          <p:spPr>
            <a:xfrm>
              <a:off x="4983532" y="1381752"/>
              <a:ext cx="2921400" cy="2021100"/>
            </a:xfrm>
            <a:prstGeom prst="roundRect">
              <a:avLst>
                <a:gd name="adj" fmla="val 1979"/>
              </a:avLst>
            </a:prstGeom>
            <a:solidFill>
              <a:schemeClr val="lt1"/>
            </a:solidFill>
            <a:ln w="762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4"/>
            <p:cNvSpPr/>
            <p:nvPr/>
          </p:nvSpPr>
          <p:spPr>
            <a:xfrm rot="10800000">
              <a:off x="4983291" y="3127927"/>
              <a:ext cx="2922300" cy="274800"/>
            </a:xfrm>
            <a:prstGeom prst="round2SameRect">
              <a:avLst>
                <a:gd name="adj1" fmla="val 14462"/>
                <a:gd name="adj2" fmla="val 0"/>
              </a:avLst>
            </a:prstGeom>
            <a:solidFill>
              <a:schemeClr val="dk2"/>
            </a:solidFill>
            <a:ln w="762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4" name="Google Shape;694;p54"/>
            <p:cNvSpPr/>
            <p:nvPr/>
          </p:nvSpPr>
          <p:spPr>
            <a:xfrm>
              <a:off x="6377091" y="3197975"/>
              <a:ext cx="134700" cy="134700"/>
            </a:xfrm>
            <a:prstGeom prst="ellipse">
              <a:avLst/>
            </a:prstGeom>
            <a:solidFill>
              <a:schemeClr val="lt1"/>
            </a:solidFill>
            <a:ln w="762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4"/>
            <p:cNvSpPr/>
            <p:nvPr/>
          </p:nvSpPr>
          <p:spPr>
            <a:xfrm>
              <a:off x="5876241" y="3694853"/>
              <a:ext cx="1136400" cy="669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76200" cap="flat" cmpd="sng">
              <a:solidFill>
                <a:schemeClr val="tx2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7" name="Google Shape;697;p54"/>
          <p:cNvSpPr txBox="1">
            <a:spLocks noGrp="1"/>
          </p:cNvSpPr>
          <p:nvPr>
            <p:ph type="title"/>
          </p:nvPr>
        </p:nvSpPr>
        <p:spPr>
          <a:xfrm>
            <a:off x="1689168" y="0"/>
            <a:ext cx="5512744" cy="11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From the Holy Quran</a:t>
            </a:r>
            <a:endParaRPr dirty="0"/>
          </a:p>
        </p:txBody>
      </p:sp>
      <p:cxnSp>
        <p:nvCxnSpPr>
          <p:cNvPr id="698" name="Google Shape;698;p54"/>
          <p:cNvCxnSpPr/>
          <p:nvPr/>
        </p:nvCxnSpPr>
        <p:spPr>
          <a:xfrm>
            <a:off x="3461250" y="1186903"/>
            <a:ext cx="1866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صورة 3">
            <a:extLst>
              <a:ext uri="{FF2B5EF4-FFF2-40B4-BE49-F238E27FC236}">
                <a16:creationId xmlns:a16="http://schemas.microsoft.com/office/drawing/2014/main" id="{3DD81146-1FCB-0371-A60E-AF7939FBD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74" b="21989"/>
          <a:stretch/>
        </p:blipFill>
        <p:spPr>
          <a:xfrm>
            <a:off x="2370966" y="1529395"/>
            <a:ext cx="3957006" cy="2249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40"/>
          <p:cNvSpPr txBox="1">
            <a:spLocks noGrp="1"/>
          </p:cNvSpPr>
          <p:nvPr>
            <p:ph type="title" idx="9"/>
          </p:nvPr>
        </p:nvSpPr>
        <p:spPr>
          <a:xfrm>
            <a:off x="1245982" y="233851"/>
            <a:ext cx="5664616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Lesson Objectives:</a:t>
            </a:r>
            <a:endParaRPr sz="4000" b="1" dirty="0"/>
          </a:p>
        </p:txBody>
      </p:sp>
      <p:sp>
        <p:nvSpPr>
          <p:cNvPr id="481" name="Google Shape;481;p40"/>
          <p:cNvSpPr txBox="1">
            <a:spLocks noGrp="1"/>
          </p:cNvSpPr>
          <p:nvPr>
            <p:ph type="title"/>
          </p:nvPr>
        </p:nvSpPr>
        <p:spPr>
          <a:xfrm>
            <a:off x="2155781" y="1274833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82" name="Google Shape;482;p40"/>
          <p:cNvSpPr txBox="1">
            <a:spLocks noGrp="1"/>
          </p:cNvSpPr>
          <p:nvPr>
            <p:ph type="subTitle" idx="1"/>
          </p:nvPr>
        </p:nvSpPr>
        <p:spPr>
          <a:xfrm>
            <a:off x="1310231" y="1989324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Analyze</a:t>
            </a:r>
            <a:endParaRPr dirty="0"/>
          </a:p>
        </p:txBody>
      </p:sp>
      <p:sp>
        <p:nvSpPr>
          <p:cNvPr id="483" name="Google Shape;483;p40"/>
          <p:cNvSpPr txBox="1">
            <a:spLocks noGrp="1"/>
          </p:cNvSpPr>
          <p:nvPr>
            <p:ph type="subTitle" idx="2"/>
          </p:nvPr>
        </p:nvSpPr>
        <p:spPr>
          <a:xfrm>
            <a:off x="1310231" y="2254250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information on a job profile </a:t>
            </a:r>
          </a:p>
        </p:txBody>
      </p:sp>
      <p:sp>
        <p:nvSpPr>
          <p:cNvPr id="484" name="Google Shape;484;p40"/>
          <p:cNvSpPr txBox="1">
            <a:spLocks noGrp="1"/>
          </p:cNvSpPr>
          <p:nvPr>
            <p:ph type="title" idx="3"/>
          </p:nvPr>
        </p:nvSpPr>
        <p:spPr>
          <a:xfrm>
            <a:off x="6015319" y="1274833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85" name="Google Shape;485;p40"/>
          <p:cNvSpPr txBox="1">
            <a:spLocks noGrp="1"/>
          </p:cNvSpPr>
          <p:nvPr>
            <p:ph type="subTitle" idx="4"/>
          </p:nvPr>
        </p:nvSpPr>
        <p:spPr>
          <a:xfrm>
            <a:off x="5169769" y="1989324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Discuss</a:t>
            </a:r>
            <a:endParaRPr dirty="0"/>
          </a:p>
        </p:txBody>
      </p:sp>
      <p:sp>
        <p:nvSpPr>
          <p:cNvPr id="486" name="Google Shape;486;p40"/>
          <p:cNvSpPr txBox="1">
            <a:spLocks noGrp="1"/>
          </p:cNvSpPr>
          <p:nvPr>
            <p:ph type="subTitle" idx="5"/>
          </p:nvPr>
        </p:nvSpPr>
        <p:spPr>
          <a:xfrm>
            <a:off x="5169769" y="2254250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other ways to find a job</a:t>
            </a:r>
          </a:p>
        </p:txBody>
      </p:sp>
      <p:sp>
        <p:nvSpPr>
          <p:cNvPr id="487" name="Google Shape;487;p40"/>
          <p:cNvSpPr txBox="1">
            <a:spLocks noGrp="1"/>
          </p:cNvSpPr>
          <p:nvPr>
            <p:ph type="title" idx="6"/>
          </p:nvPr>
        </p:nvSpPr>
        <p:spPr>
          <a:xfrm>
            <a:off x="2155781" y="3017968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88" name="Google Shape;488;p40"/>
          <p:cNvSpPr txBox="1">
            <a:spLocks noGrp="1"/>
          </p:cNvSpPr>
          <p:nvPr>
            <p:ph type="subTitle" idx="7"/>
          </p:nvPr>
        </p:nvSpPr>
        <p:spPr>
          <a:xfrm>
            <a:off x="1310231" y="3732460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</a:t>
            </a:r>
            <a:endParaRPr dirty="0"/>
          </a:p>
        </p:txBody>
      </p:sp>
      <p:sp>
        <p:nvSpPr>
          <p:cNvPr id="489" name="Google Shape;489;p40"/>
          <p:cNvSpPr txBox="1">
            <a:spLocks noGrp="1"/>
          </p:cNvSpPr>
          <p:nvPr>
            <p:ph type="subTitle" idx="8"/>
          </p:nvPr>
        </p:nvSpPr>
        <p:spPr>
          <a:xfrm>
            <a:off x="1310231" y="3997385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</a:t>
            </a:r>
            <a:r>
              <a:rPr lang="en" dirty="0"/>
              <a:t>or specific information</a:t>
            </a:r>
            <a:endParaRPr dirty="0"/>
          </a:p>
        </p:txBody>
      </p:sp>
      <p:sp>
        <p:nvSpPr>
          <p:cNvPr id="490" name="Google Shape;490;p40"/>
          <p:cNvSpPr txBox="1">
            <a:spLocks noGrp="1"/>
          </p:cNvSpPr>
          <p:nvPr>
            <p:ph type="title" idx="13"/>
          </p:nvPr>
        </p:nvSpPr>
        <p:spPr>
          <a:xfrm>
            <a:off x="6015319" y="3017968"/>
            <a:ext cx="972900" cy="52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91" name="Google Shape;491;p40"/>
          <p:cNvSpPr txBox="1">
            <a:spLocks noGrp="1"/>
          </p:cNvSpPr>
          <p:nvPr>
            <p:ph type="subTitle" idx="14"/>
          </p:nvPr>
        </p:nvSpPr>
        <p:spPr>
          <a:xfrm>
            <a:off x="5169769" y="3732460"/>
            <a:ext cx="2664000" cy="37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492" name="Google Shape;492;p40"/>
          <p:cNvSpPr txBox="1">
            <a:spLocks noGrp="1"/>
          </p:cNvSpPr>
          <p:nvPr>
            <p:ph type="subTitle" idx="15"/>
          </p:nvPr>
        </p:nvSpPr>
        <p:spPr>
          <a:xfrm>
            <a:off x="5169769" y="3997385"/>
            <a:ext cx="26640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</a:t>
            </a:r>
            <a:r>
              <a:rPr lang="en" dirty="0"/>
              <a:t>uestions about the article correctly</a:t>
            </a:r>
            <a:endParaRPr dirty="0"/>
          </a:p>
        </p:txBody>
      </p:sp>
      <p:cxnSp>
        <p:nvCxnSpPr>
          <p:cNvPr id="493" name="Google Shape;493;p40"/>
          <p:cNvCxnSpPr/>
          <p:nvPr/>
        </p:nvCxnSpPr>
        <p:spPr>
          <a:xfrm>
            <a:off x="1990631" y="1849575"/>
            <a:ext cx="130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40"/>
          <p:cNvCxnSpPr/>
          <p:nvPr/>
        </p:nvCxnSpPr>
        <p:spPr>
          <a:xfrm>
            <a:off x="5850169" y="1849575"/>
            <a:ext cx="130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40"/>
          <p:cNvCxnSpPr/>
          <p:nvPr/>
        </p:nvCxnSpPr>
        <p:spPr>
          <a:xfrm>
            <a:off x="1990631" y="3592710"/>
            <a:ext cx="130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6" name="Google Shape;496;p40"/>
          <p:cNvCxnSpPr/>
          <p:nvPr/>
        </p:nvCxnSpPr>
        <p:spPr>
          <a:xfrm>
            <a:off x="5850169" y="3592710"/>
            <a:ext cx="1303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Google Shape;1194;p72">
            <a:extLst>
              <a:ext uri="{FF2B5EF4-FFF2-40B4-BE49-F238E27FC236}">
                <a16:creationId xmlns:a16="http://schemas.microsoft.com/office/drawing/2014/main" id="{E3275C81-9977-052E-7713-C23413A1A97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934804">
            <a:off x="17520" y="-245441"/>
            <a:ext cx="1075811" cy="133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71"/>
          <p:cNvSpPr txBox="1">
            <a:spLocks noGrp="1"/>
          </p:cNvSpPr>
          <p:nvPr>
            <p:ph type="title"/>
          </p:nvPr>
        </p:nvSpPr>
        <p:spPr>
          <a:xfrm>
            <a:off x="2435116" y="608782"/>
            <a:ext cx="4241400" cy="9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Thanks!</a:t>
            </a:r>
            <a:endParaRPr sz="6600" dirty="0"/>
          </a:p>
        </p:txBody>
      </p:sp>
      <p:cxnSp>
        <p:nvCxnSpPr>
          <p:cNvPr id="1185" name="Google Shape;1185;p71"/>
          <p:cNvCxnSpPr/>
          <p:nvPr/>
        </p:nvCxnSpPr>
        <p:spPr>
          <a:xfrm>
            <a:off x="3142050" y="3405652"/>
            <a:ext cx="2859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صورة 5">
            <a:extLst>
              <a:ext uri="{FF2B5EF4-FFF2-40B4-BE49-F238E27FC236}">
                <a16:creationId xmlns:a16="http://schemas.microsoft.com/office/drawing/2014/main" id="{1F4119E7-6BCB-6771-1063-C76CEA762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469" y="1731696"/>
            <a:ext cx="4861964" cy="267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Get a Better Job – SectorReady Workforce">
            <a:extLst>
              <a:ext uri="{FF2B5EF4-FFF2-40B4-BE49-F238E27FC236}">
                <a16:creationId xmlns:a16="http://schemas.microsoft.com/office/drawing/2014/main" id="{812004F3-9F82-240A-881E-FCEE2890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875"/>
            <a:ext cx="3811349" cy="22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38078736-AD60-0B36-7961-31CB321DEFD2}"/>
              </a:ext>
            </a:extLst>
          </p:cNvPr>
          <p:cNvSpPr/>
          <p:nvPr/>
        </p:nvSpPr>
        <p:spPr>
          <a:xfrm>
            <a:off x="1893535" y="639273"/>
            <a:ext cx="3698060" cy="1347951"/>
          </a:xfrm>
          <a:prstGeom prst="cloudCallout">
            <a:avLst>
              <a:gd name="adj1" fmla="val -63413"/>
              <a:gd name="adj2" fmla="val 1336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would you like to be when you graduate from university?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AB62D29-F31C-6349-CD4B-6387DC3E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19" y="1035780"/>
            <a:ext cx="1901629" cy="1946538"/>
          </a:xfrm>
          <a:prstGeom prst="rect">
            <a:avLst/>
          </a:prstGeom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B93DC6EE-BC49-10CA-5B51-E8ADC3FD20FF}"/>
              </a:ext>
            </a:extLst>
          </p:cNvPr>
          <p:cNvSpPr/>
          <p:nvPr/>
        </p:nvSpPr>
        <p:spPr>
          <a:xfrm>
            <a:off x="1885442" y="597460"/>
            <a:ext cx="3673785" cy="1433640"/>
          </a:xfrm>
          <a:prstGeom prst="cloudCallout">
            <a:avLst>
              <a:gd name="adj1" fmla="val -62800"/>
              <a:gd name="adj2" fmla="val 12964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How can you find a job nowadays?</a:t>
            </a:r>
          </a:p>
        </p:txBody>
      </p:sp>
      <p:sp>
        <p:nvSpPr>
          <p:cNvPr id="9" name="Google Shape;409;p37">
            <a:extLst>
              <a:ext uri="{FF2B5EF4-FFF2-40B4-BE49-F238E27FC236}">
                <a16:creationId xmlns:a16="http://schemas.microsoft.com/office/drawing/2014/main" id="{14C69189-2B41-6236-0B6A-51BB00EA51DD}"/>
              </a:ext>
            </a:extLst>
          </p:cNvPr>
          <p:cNvSpPr/>
          <p:nvPr/>
        </p:nvSpPr>
        <p:spPr>
          <a:xfrm>
            <a:off x="0" y="97105"/>
            <a:ext cx="1962878" cy="491778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bg1"/>
                </a:solidFill>
              </a:rPr>
              <a:t>Warm up</a:t>
            </a:r>
            <a:endParaRPr sz="2200" b="1" dirty="0">
              <a:solidFill>
                <a:schemeClr val="bg1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4CE56CB4-CF5C-79C9-9235-86B235CE3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465" y="2691109"/>
            <a:ext cx="1671763" cy="1694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0159EAE1-431E-399A-2805-B501EF3C4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448" y="331774"/>
            <a:ext cx="2217221" cy="1666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05F331DD-A30E-1106-2062-C5C2351221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658" y="2888857"/>
            <a:ext cx="2799845" cy="12947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!!BOX">
            <a:extLst>
              <a:ext uri="{FF2B5EF4-FFF2-40B4-BE49-F238E27FC236}">
                <a16:creationId xmlns:a16="http://schemas.microsoft.com/office/drawing/2014/main" id="{37660CCD-92A2-94F5-FA37-85710BD95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39" y="805217"/>
            <a:ext cx="5870148" cy="3113414"/>
          </a:xfrm>
          <a:prstGeom prst="rect">
            <a:avLst/>
          </a:prstGeom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id="{21C2E2C1-101D-3427-2DB2-4645D582A3AC}"/>
              </a:ext>
            </a:extLst>
          </p:cNvPr>
          <p:cNvSpPr/>
          <p:nvPr/>
        </p:nvSpPr>
        <p:spPr>
          <a:xfrm>
            <a:off x="5000876" y="144307"/>
            <a:ext cx="3471485" cy="1182787"/>
          </a:xfrm>
          <a:prstGeom prst="cloudCallout">
            <a:avLst>
              <a:gd name="adj1" fmla="val -67426"/>
              <a:gd name="adj2" fmla="val 1522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Advices from previous lesson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BDACEF1-3BDE-D48B-2775-394F53F238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63"/>
          <a:stretch/>
        </p:blipFill>
        <p:spPr>
          <a:xfrm>
            <a:off x="6716389" y="1561763"/>
            <a:ext cx="1998734" cy="1772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46F62722-9643-8517-7CBF-B177E301C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64"/>
          <a:stretch/>
        </p:blipFill>
        <p:spPr>
          <a:xfrm>
            <a:off x="801112" y="3161035"/>
            <a:ext cx="2164492" cy="1726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FC1BBAE8-4664-BE7B-A280-86C9ECA6CED6}"/>
              </a:ext>
            </a:extLst>
          </p:cNvPr>
          <p:cNvSpPr/>
          <p:nvPr/>
        </p:nvSpPr>
        <p:spPr>
          <a:xfrm>
            <a:off x="3367501" y="2467177"/>
            <a:ext cx="1908505" cy="195103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F75CF7A7-1B54-5C4C-268C-D0E73106ACE9}"/>
              </a:ext>
            </a:extLst>
          </p:cNvPr>
          <p:cNvSpPr/>
          <p:nvPr/>
        </p:nvSpPr>
        <p:spPr>
          <a:xfrm>
            <a:off x="3131484" y="3048455"/>
            <a:ext cx="2654321" cy="236911"/>
          </a:xfrm>
          <a:prstGeom prst="rect">
            <a:avLst/>
          </a:prstGeom>
          <a:solidFill>
            <a:srgbClr val="FFC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1"/>
          <p:cNvSpPr txBox="1">
            <a:spLocks noGrp="1"/>
          </p:cNvSpPr>
          <p:nvPr>
            <p:ph type="title"/>
          </p:nvPr>
        </p:nvSpPr>
        <p:spPr>
          <a:xfrm>
            <a:off x="1450361" y="1262357"/>
            <a:ext cx="5889115" cy="2036606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4400" b="1" dirty="0">
                <a:latin typeface="Congenial" panose="02000503040000020004" pitchFamily="2" charset="0"/>
              </a:rPr>
            </a:br>
            <a:br>
              <a:rPr lang="en-US" sz="4400" b="1" dirty="0">
                <a:latin typeface="Congenial" panose="02000503040000020004" pitchFamily="2" charset="0"/>
              </a:rPr>
            </a:br>
            <a:r>
              <a:rPr lang="en-US" sz="4400" b="1" dirty="0">
                <a:latin typeface="Congenial" panose="02000503040000020004" pitchFamily="2" charset="0"/>
              </a:rPr>
              <a:t>Reading Strategy</a:t>
            </a:r>
            <a:br>
              <a:rPr lang="en-US" dirty="0"/>
            </a:br>
            <a:br>
              <a:rPr lang="en-US" sz="1100" dirty="0"/>
            </a:br>
            <a:r>
              <a:rPr lang="en-US" sz="3600" b="1" dirty="0">
                <a:latin typeface="Handlee" panose="02000000000000000000" pitchFamily="2" charset="0"/>
              </a:rPr>
              <a:t>Analyzing Format</a:t>
            </a:r>
            <a:br>
              <a:rPr lang="en-US" sz="3600" b="1" dirty="0">
                <a:latin typeface="Handlee" panose="02000000000000000000" pitchFamily="2" charset="0"/>
              </a:rPr>
            </a:br>
            <a:endParaRPr lang="en-US" b="1" dirty="0">
              <a:latin typeface="Handlee" panose="02000000000000000000" pitchFamily="2" charset="0"/>
            </a:endParaRPr>
          </a:p>
        </p:txBody>
      </p:sp>
      <p:pic>
        <p:nvPicPr>
          <p:cNvPr id="6" name="Google Shape;1192;p72">
            <a:extLst>
              <a:ext uri="{FF2B5EF4-FFF2-40B4-BE49-F238E27FC236}">
                <a16:creationId xmlns:a16="http://schemas.microsoft.com/office/drawing/2014/main" id="{DE4FA337-921B-3CBF-BA31-238B1CD5205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8297511">
            <a:off x="1178276" y="631706"/>
            <a:ext cx="1920264" cy="163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92;p72">
            <a:extLst>
              <a:ext uri="{FF2B5EF4-FFF2-40B4-BE49-F238E27FC236}">
                <a16:creationId xmlns:a16="http://schemas.microsoft.com/office/drawing/2014/main" id="{C54A572B-149E-E0CA-927D-E069C67A60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580642">
            <a:off x="5975506" y="2159751"/>
            <a:ext cx="1920264" cy="16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70D9207-F4BE-F385-C4B3-8620D81F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166" y="2476163"/>
            <a:ext cx="2014915" cy="2318771"/>
          </a:xfrm>
          <a:prstGeom prst="rect">
            <a:avLst/>
          </a:prstGeom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id="{C8734895-EA44-B8B0-9EA6-C14A833D34CE}"/>
              </a:ext>
            </a:extLst>
          </p:cNvPr>
          <p:cNvSpPr/>
          <p:nvPr/>
        </p:nvSpPr>
        <p:spPr>
          <a:xfrm>
            <a:off x="210393" y="2314322"/>
            <a:ext cx="3212538" cy="1545580"/>
          </a:xfrm>
          <a:prstGeom prst="cloudCallout">
            <a:avLst>
              <a:gd name="adj1" fmla="val 63106"/>
              <a:gd name="adj2" fmla="val -116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Congenial" panose="02000503040000020004" pitchFamily="2" charset="0"/>
              </a:rPr>
              <a:t>Title:</a:t>
            </a:r>
          </a:p>
          <a:p>
            <a:pPr algn="ctr"/>
            <a:r>
              <a:rPr lang="en-US" sz="1600" dirty="0"/>
              <a:t>to predict what the reading is going to be about</a:t>
            </a:r>
          </a:p>
        </p:txBody>
      </p:sp>
      <p:sp>
        <p:nvSpPr>
          <p:cNvPr id="4" name="فقاعة التفكير: على شكل سحابة 3">
            <a:extLst>
              <a:ext uri="{FF2B5EF4-FFF2-40B4-BE49-F238E27FC236}">
                <a16:creationId xmlns:a16="http://schemas.microsoft.com/office/drawing/2014/main" id="{8EC90006-C37C-E09D-FE3B-6D6B96E32B4B}"/>
              </a:ext>
            </a:extLst>
          </p:cNvPr>
          <p:cNvSpPr/>
          <p:nvPr/>
        </p:nvSpPr>
        <p:spPr>
          <a:xfrm>
            <a:off x="2749943" y="435621"/>
            <a:ext cx="3359543" cy="1545580"/>
          </a:xfrm>
          <a:prstGeom prst="cloudCallout">
            <a:avLst>
              <a:gd name="adj1" fmla="val -370"/>
              <a:gd name="adj2" fmla="val 72136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Congenial" panose="02000503040000020004" pitchFamily="2" charset="0"/>
              </a:rPr>
              <a:t>Format and design:</a:t>
            </a:r>
          </a:p>
          <a:p>
            <a:pPr algn="ctr"/>
            <a:r>
              <a:rPr lang="en-US" sz="1600" dirty="0"/>
              <a:t>give some insight into the topic.</a:t>
            </a: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id="{006879AF-6393-3D27-0041-2AE1572AEF01}"/>
              </a:ext>
            </a:extLst>
          </p:cNvPr>
          <p:cNvSpPr/>
          <p:nvPr/>
        </p:nvSpPr>
        <p:spPr>
          <a:xfrm>
            <a:off x="5654985" y="2199685"/>
            <a:ext cx="3212538" cy="1545580"/>
          </a:xfrm>
          <a:prstGeom prst="cloudCallout">
            <a:avLst>
              <a:gd name="adj1" fmla="val -64098"/>
              <a:gd name="adj2" fmla="val 7738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>
              <a:latin typeface="Handlee" panose="02000000000000000000" pitchFamily="2" charset="0"/>
            </a:endParaRPr>
          </a:p>
          <a:p>
            <a:pPr algn="ctr"/>
            <a:r>
              <a:rPr lang="en-US" sz="2000" b="1" u="sng" dirty="0">
                <a:solidFill>
                  <a:schemeClr val="tx2">
                    <a:lumMod val="20000"/>
                    <a:lumOff val="80000"/>
                  </a:schemeClr>
                </a:solidFill>
                <a:latin typeface="Congenial" panose="02000503040000020004" pitchFamily="2" charset="0"/>
              </a:rPr>
              <a:t>Subtitles:</a:t>
            </a:r>
          </a:p>
          <a:p>
            <a:pPr algn="ctr"/>
            <a:r>
              <a:rPr lang="en-US" sz="1600" dirty="0"/>
              <a:t>provide information </a:t>
            </a:r>
          </a:p>
          <a:p>
            <a:pPr algn="ctr"/>
            <a:r>
              <a:rPr lang="en-US" sz="1600" dirty="0"/>
              <a:t>about the content</a:t>
            </a:r>
          </a:p>
          <a:p>
            <a:pPr algn="ctr"/>
            <a:endParaRPr lang="en-US" sz="2000" b="1" dirty="0"/>
          </a:p>
        </p:txBody>
      </p:sp>
      <p:sp>
        <p:nvSpPr>
          <p:cNvPr id="6" name="Google Shape;409;p37">
            <a:extLst>
              <a:ext uri="{FF2B5EF4-FFF2-40B4-BE49-F238E27FC236}">
                <a16:creationId xmlns:a16="http://schemas.microsoft.com/office/drawing/2014/main" id="{FEAEC238-1A18-6D24-F40B-0737142E9354}"/>
              </a:ext>
            </a:extLst>
          </p:cNvPr>
          <p:cNvSpPr/>
          <p:nvPr/>
        </p:nvSpPr>
        <p:spPr>
          <a:xfrm>
            <a:off x="6586917" y="210392"/>
            <a:ext cx="2233402" cy="493616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Analyzing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6"/>
          <p:cNvSpPr txBox="1">
            <a:spLocks noGrp="1"/>
          </p:cNvSpPr>
          <p:nvPr>
            <p:ph type="subTitle" idx="1"/>
          </p:nvPr>
        </p:nvSpPr>
        <p:spPr>
          <a:xfrm>
            <a:off x="1200714" y="2665864"/>
            <a:ext cx="3241800" cy="10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Student’s book page: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26 )</a:t>
            </a:r>
            <a:endParaRPr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5" name="Google Shape;725;p56"/>
          <p:cNvSpPr txBox="1">
            <a:spLocks noGrp="1"/>
          </p:cNvSpPr>
          <p:nvPr>
            <p:ph type="title"/>
          </p:nvPr>
        </p:nvSpPr>
        <p:spPr>
          <a:xfrm>
            <a:off x="1192621" y="1394887"/>
            <a:ext cx="3241800" cy="116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 dirty="0"/>
              <a:t>Open</a:t>
            </a:r>
            <a:endParaRPr sz="6400" dirty="0"/>
          </a:p>
        </p:txBody>
      </p:sp>
      <p:cxnSp>
        <p:nvCxnSpPr>
          <p:cNvPr id="726" name="Google Shape;726;p56"/>
          <p:cNvCxnSpPr/>
          <p:nvPr/>
        </p:nvCxnSpPr>
        <p:spPr>
          <a:xfrm>
            <a:off x="1831819" y="2603010"/>
            <a:ext cx="18663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صورة 2">
            <a:extLst>
              <a:ext uri="{FF2B5EF4-FFF2-40B4-BE49-F238E27FC236}">
                <a16:creationId xmlns:a16="http://schemas.microsoft.com/office/drawing/2014/main" id="{58A67BF1-68F3-4013-B70D-B9CA6171E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8" t="10069" r="34514" b="16617"/>
          <a:stretch/>
        </p:blipFill>
        <p:spPr>
          <a:xfrm>
            <a:off x="3981281" y="436970"/>
            <a:ext cx="3657601" cy="40055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202BBBC2-158C-2D23-619D-4F049A731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39" t="660"/>
          <a:stretch/>
        </p:blipFill>
        <p:spPr>
          <a:xfrm>
            <a:off x="1197621" y="663548"/>
            <a:ext cx="6850982" cy="2160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MG Bk 1 F-SA_'16_1-19 p26">
            <a:hlinkClick r:id="" action="ppaction://media"/>
            <a:extLst>
              <a:ext uri="{FF2B5EF4-FFF2-40B4-BE49-F238E27FC236}">
                <a16:creationId xmlns:a16="http://schemas.microsoft.com/office/drawing/2014/main" id="{B13F9728-CC79-2843-1977-34676295D0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00" end="237657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0852" y="272006"/>
            <a:ext cx="609600" cy="60960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38F4FB7-FB06-AE67-BD8F-7248CD15A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1845" y="3269182"/>
            <a:ext cx="1901629" cy="1946538"/>
          </a:xfrm>
          <a:prstGeom prst="rect">
            <a:avLst/>
          </a:prstGeom>
        </p:spPr>
      </p:pic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B7C77177-6826-463E-91DB-6EBFD01BD83E}"/>
              </a:ext>
            </a:extLst>
          </p:cNvPr>
          <p:cNvSpPr/>
          <p:nvPr/>
        </p:nvSpPr>
        <p:spPr>
          <a:xfrm>
            <a:off x="2961684" y="3107342"/>
            <a:ext cx="3819442" cy="1254266"/>
          </a:xfrm>
          <a:prstGeom prst="cloudCallout">
            <a:avLst>
              <a:gd name="adj1" fmla="val 63106"/>
              <a:gd name="adj2" fmla="val -1162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Handlee" panose="02000000000000000000" pitchFamily="2" charset="0"/>
              </a:rPr>
              <a:t>What is Job Pool??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64CC61F-E88B-EEB4-68DC-1D2857C1A3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75" t="28948" r="34956" b="13314"/>
          <a:stretch/>
        </p:blipFill>
        <p:spPr>
          <a:xfrm>
            <a:off x="2103929" y="161841"/>
            <a:ext cx="6441259" cy="472271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925906C3-9460-7EAE-2E8B-14322C2A07A7}"/>
              </a:ext>
            </a:extLst>
          </p:cNvPr>
          <p:cNvSpPr/>
          <p:nvPr/>
        </p:nvSpPr>
        <p:spPr>
          <a:xfrm>
            <a:off x="2322415" y="1350019"/>
            <a:ext cx="5138442" cy="1611666"/>
          </a:xfrm>
          <a:prstGeom prst="cloudCallout">
            <a:avLst>
              <a:gd name="adj1" fmla="val -69392"/>
              <a:gd name="adj2" fmla="val 6801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latin typeface="Handlee" panose="02000000000000000000" pitchFamily="2" charset="0"/>
              </a:rPr>
              <a:t>Scan the text AND underline </a:t>
            </a:r>
          </a:p>
          <a:p>
            <a:pPr algn="ctr"/>
            <a:r>
              <a:rPr lang="en-US" sz="1800" dirty="0">
                <a:latin typeface="Handlee" panose="02000000000000000000" pitchFamily="2" charset="0"/>
              </a:rPr>
              <a:t>the sentences or phrases that tell what a person should </a:t>
            </a:r>
          </a:p>
          <a:p>
            <a:pPr algn="ctr"/>
            <a:r>
              <a:rPr lang="en-US" sz="1800" dirty="0">
                <a:latin typeface="Handlee" panose="02000000000000000000" pitchFamily="2" charset="0"/>
              </a:rPr>
              <a:t>be able to do in each job</a:t>
            </a:r>
            <a:r>
              <a:rPr lang="en-US" dirty="0"/>
              <a:t>.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C892A946-4905-7EC9-6997-82D0A6AF2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20" y="1391829"/>
            <a:ext cx="1901629" cy="1946538"/>
          </a:xfrm>
          <a:prstGeom prst="rect">
            <a:avLst/>
          </a:prstGeom>
        </p:spPr>
      </p:pic>
      <p:sp>
        <p:nvSpPr>
          <p:cNvPr id="9" name="Google Shape;409;p37">
            <a:extLst>
              <a:ext uri="{FF2B5EF4-FFF2-40B4-BE49-F238E27FC236}">
                <a16:creationId xmlns:a16="http://schemas.microsoft.com/office/drawing/2014/main" id="{BA1F7DA1-9A95-4CBC-F122-5F4F420E79F3}"/>
              </a:ext>
            </a:extLst>
          </p:cNvPr>
          <p:cNvSpPr/>
          <p:nvPr/>
        </p:nvSpPr>
        <p:spPr>
          <a:xfrm>
            <a:off x="234669" y="218484"/>
            <a:ext cx="1723604" cy="493616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bg1"/>
                </a:solidFill>
              </a:rPr>
              <a:t>Scanning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Cream Background &amp; Romantic Vines - Literature Lesson for High School by Slidesgo">
  <a:themeElements>
    <a:clrScheme name="Simple Light">
      <a:dk1>
        <a:srgbClr val="3F605F"/>
      </a:dk1>
      <a:lt1>
        <a:srgbClr val="FBF0DA"/>
      </a:lt1>
      <a:dk2>
        <a:srgbClr val="578784"/>
      </a:dk2>
      <a:lt2>
        <a:srgbClr val="B1E0DE"/>
      </a:lt2>
      <a:accent1>
        <a:srgbClr val="6DA7A3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F60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368</Words>
  <Application>Microsoft Office PowerPoint</Application>
  <PresentationFormat>عرض على الشاشة (16:9)</PresentationFormat>
  <Paragraphs>81</Paragraphs>
  <Slides>20</Slides>
  <Notes>20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0" baseType="lpstr">
      <vt:lpstr>Congenial</vt:lpstr>
      <vt:lpstr>Amasis MT Pro</vt:lpstr>
      <vt:lpstr>Handlee</vt:lpstr>
      <vt:lpstr>Fredoka One</vt:lpstr>
      <vt:lpstr>Palanquin Dark</vt:lpstr>
      <vt:lpstr>Selawik Semibold</vt:lpstr>
      <vt:lpstr>Chonburi</vt:lpstr>
      <vt:lpstr>Arial</vt:lpstr>
      <vt:lpstr>Archivo</vt:lpstr>
      <vt:lpstr>Cream Background &amp; Romantic Vines - Literature Lesson for High School by Slidesgo</vt:lpstr>
      <vt:lpstr>Unit 2  Careers  </vt:lpstr>
      <vt:lpstr>Lesson Objectives:</vt:lpstr>
      <vt:lpstr>عرض تقديمي في PowerPoint</vt:lpstr>
      <vt:lpstr>عرض تقديمي في PowerPoint</vt:lpstr>
      <vt:lpstr>  Reading Strategy  Analyzing Format 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Homework</vt:lpstr>
      <vt:lpstr>From the Holy Quran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Careers  </dc:title>
  <cp:lastModifiedBy>انتصار بنت العبيدالله</cp:lastModifiedBy>
  <cp:revision>10</cp:revision>
  <dcterms:modified xsi:type="dcterms:W3CDTF">2022-09-20T00:07:52Z</dcterms:modified>
</cp:coreProperties>
</file>