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4"/>
  </p:notesMasterIdLst>
  <p:sldIdLst>
    <p:sldId id="256" r:id="rId2"/>
    <p:sldId id="258" r:id="rId3"/>
    <p:sldId id="261" r:id="rId4"/>
    <p:sldId id="260" r:id="rId5"/>
    <p:sldId id="257" r:id="rId6"/>
    <p:sldId id="262" r:id="rId7"/>
    <p:sldId id="287" r:id="rId8"/>
    <p:sldId id="273" r:id="rId9"/>
    <p:sldId id="291" r:id="rId10"/>
    <p:sldId id="263" r:id="rId11"/>
    <p:sldId id="292" r:id="rId12"/>
    <p:sldId id="269" r:id="rId13"/>
    <p:sldId id="281" r:id="rId14"/>
    <p:sldId id="264" r:id="rId15"/>
    <p:sldId id="294" r:id="rId16"/>
    <p:sldId id="275" r:id="rId17"/>
    <p:sldId id="272" r:id="rId18"/>
    <p:sldId id="283" r:id="rId19"/>
    <p:sldId id="293" r:id="rId20"/>
    <p:sldId id="278" r:id="rId21"/>
    <p:sldId id="279" r:id="rId22"/>
    <p:sldId id="290" r:id="rId23"/>
  </p:sldIdLst>
  <p:sldSz cx="9144000" cy="5143500" type="screen16x9"/>
  <p:notesSz cx="6858000" cy="9144000"/>
  <p:embeddedFontLst>
    <p:embeddedFont>
      <p:font typeface="Amasis MT Pro" panose="02040504050005020304" pitchFamily="18" charset="0"/>
      <p:regular r:id="rId25"/>
      <p:bold r:id="rId26"/>
      <p:italic r:id="rId27"/>
      <p:boldItalic r:id="rId28"/>
    </p:embeddedFont>
    <p:embeddedFont>
      <p:font typeface="Amasis MT Pro Black" panose="02040A04050005020304" pitchFamily="18" charset="0"/>
      <p:bold r:id="rId29"/>
      <p:boldItalic r:id="rId30"/>
    </p:embeddedFont>
    <p:embeddedFont>
      <p:font typeface="Amasis MT Pro Medium" panose="02040604050005020304" pitchFamily="18" charset="0"/>
      <p:regular r:id="rId31"/>
      <p:italic r:id="rId32"/>
    </p:embeddedFont>
    <p:embeddedFont>
      <p:font typeface="Bell MT" panose="02020503060305020303" pitchFamily="18" charset="0"/>
      <p:regular r:id="rId33"/>
      <p:bold r:id="rId34"/>
      <p:italic r:id="rId35"/>
    </p:embeddedFont>
    <p:embeddedFont>
      <p:font typeface="Chelsea Market" panose="020B0604020202020204" charset="0"/>
      <p:regular r:id="rId36"/>
    </p:embeddedFont>
    <p:embeddedFont>
      <p:font typeface="Comic Sans MS" panose="030F0702030302020204" pitchFamily="66" charset="0"/>
      <p:regular r:id="rId37"/>
      <p:bold r:id="rId38"/>
      <p:italic r:id="rId39"/>
      <p:boldItalic r:id="rId40"/>
    </p:embeddedFont>
    <p:embeddedFont>
      <p:font typeface="Questrial" pitchFamily="2" charset="0"/>
      <p:regular r:id="rId41"/>
    </p:embeddedFont>
    <p:embeddedFont>
      <p:font typeface="Roboto Condensed Light" panose="02000000000000000000" pitchFamily="2" charset="0"/>
      <p:regular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8A15"/>
    <a:srgbClr val="F9C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1185F2-9A88-4137-92EC-30D6696E7D5F}">
  <a:tblStyle styleId="{071185F2-9A88-4137-92EC-30D6696E7D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6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04814dde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04814dde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104830f7685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104830f7685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104add5dc08_0_1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1" name="Google Shape;2891;g104add5dc08_0_1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104add5dc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104add5dc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104add5dc08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104add5dc08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04830f7685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04830f7685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g104cf910c87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9" name="Google Shape;2129;g104cf910c87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994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g104add5dc08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6" name="Google Shape;1426;g104add5dc08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104add5dc0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104add5dc0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104add5dc08_0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104add5dc08_0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" name="Google Shape;3072;g104add5dc08_0_17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3" name="Google Shape;3073;g104add5dc08_0_17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104add5dc08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104add5dc08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104add5dc08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104add5dc08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g104add5dc08_0_10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1" name="Google Shape;2211;g104add5dc08_0_10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6" name="Google Shape;906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g104830f7685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0" name="Google Shape;1000;g104830f7685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g104add5dc08_0_1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0" name="Google Shape;2000;g104add5dc08_0_1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104add5dc0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104add5dc0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" name="Google Shape;2250;g104add5dc08_0_10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1" name="Google Shape;2251;g104add5dc08_0_10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" name="Google Shape;25;p2"/>
          <p:cNvGrpSpPr/>
          <p:nvPr/>
        </p:nvGrpSpPr>
        <p:grpSpPr>
          <a:xfrm rot="-9031910">
            <a:off x="4529869" y="4398559"/>
            <a:ext cx="711894" cy="1081165"/>
            <a:chOff x="-876762" y="1902065"/>
            <a:chExt cx="506742" cy="769597"/>
          </a:xfrm>
        </p:grpSpPr>
        <p:sp>
          <p:nvSpPr>
            <p:cNvPr id="26" name="Google Shape;26;p2"/>
            <p:cNvSpPr/>
            <p:nvPr/>
          </p:nvSpPr>
          <p:spPr>
            <a:xfrm>
              <a:off x="-876762" y="1902065"/>
              <a:ext cx="472466" cy="600240"/>
            </a:xfrm>
            <a:custGeom>
              <a:avLst/>
              <a:gdLst/>
              <a:ahLst/>
              <a:cxnLst/>
              <a:rect l="l" t="t" r="r" b="b"/>
              <a:pathLst>
                <a:path w="6397" h="8127" extrusionOk="0">
                  <a:moveTo>
                    <a:pt x="2247" y="1"/>
                  </a:moveTo>
                  <a:cubicBezTo>
                    <a:pt x="2090" y="1"/>
                    <a:pt x="1932" y="38"/>
                    <a:pt x="1785" y="116"/>
                  </a:cubicBezTo>
                  <a:lnTo>
                    <a:pt x="643" y="740"/>
                  </a:lnTo>
                  <a:cubicBezTo>
                    <a:pt x="179" y="990"/>
                    <a:pt x="1" y="1579"/>
                    <a:pt x="259" y="2052"/>
                  </a:cubicBezTo>
                  <a:lnTo>
                    <a:pt x="3551" y="8127"/>
                  </a:lnTo>
                  <a:lnTo>
                    <a:pt x="6397" y="6583"/>
                  </a:lnTo>
                  <a:lnTo>
                    <a:pt x="3105" y="508"/>
                  </a:lnTo>
                  <a:cubicBezTo>
                    <a:pt x="2927" y="183"/>
                    <a:pt x="2592" y="1"/>
                    <a:pt x="2247" y="1"/>
                  </a:cubicBez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623057" y="2373129"/>
              <a:ext cx="251706" cy="189814"/>
            </a:xfrm>
            <a:custGeom>
              <a:avLst/>
              <a:gdLst/>
              <a:ahLst/>
              <a:cxnLst/>
              <a:rect l="l" t="t" r="r" b="b"/>
              <a:pathLst>
                <a:path w="3408" h="2570" extrusionOk="0">
                  <a:moveTo>
                    <a:pt x="2846" y="0"/>
                  </a:moveTo>
                  <a:lnTo>
                    <a:pt x="0" y="1544"/>
                  </a:lnTo>
                  <a:lnTo>
                    <a:pt x="562" y="2570"/>
                  </a:lnTo>
                  <a:lnTo>
                    <a:pt x="3408" y="1026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802977" y="1974815"/>
              <a:ext cx="266921" cy="350380"/>
            </a:xfrm>
            <a:custGeom>
              <a:avLst/>
              <a:gdLst/>
              <a:ahLst/>
              <a:cxnLst/>
              <a:rect l="l" t="t" r="r" b="b"/>
              <a:pathLst>
                <a:path w="3614" h="4744" extrusionOk="0">
                  <a:moveTo>
                    <a:pt x="1066" y="0"/>
                  </a:moveTo>
                  <a:cubicBezTo>
                    <a:pt x="950" y="0"/>
                    <a:pt x="833" y="28"/>
                    <a:pt x="723" y="85"/>
                  </a:cubicBezTo>
                  <a:lnTo>
                    <a:pt x="482" y="219"/>
                  </a:lnTo>
                  <a:cubicBezTo>
                    <a:pt x="135" y="406"/>
                    <a:pt x="1" y="852"/>
                    <a:pt x="188" y="1209"/>
                  </a:cubicBezTo>
                  <a:lnTo>
                    <a:pt x="1901" y="4358"/>
                  </a:lnTo>
                  <a:cubicBezTo>
                    <a:pt x="2036" y="4603"/>
                    <a:pt x="2284" y="4743"/>
                    <a:pt x="2542" y="4743"/>
                  </a:cubicBezTo>
                  <a:cubicBezTo>
                    <a:pt x="2660" y="4743"/>
                    <a:pt x="2779" y="4714"/>
                    <a:pt x="2891" y="4653"/>
                  </a:cubicBezTo>
                  <a:lnTo>
                    <a:pt x="3123" y="4528"/>
                  </a:lnTo>
                  <a:cubicBezTo>
                    <a:pt x="3480" y="4332"/>
                    <a:pt x="3614" y="3886"/>
                    <a:pt x="3417" y="3538"/>
                  </a:cubicBezTo>
                  <a:lnTo>
                    <a:pt x="1714" y="380"/>
                  </a:lnTo>
                  <a:cubicBezTo>
                    <a:pt x="1578" y="139"/>
                    <a:pt x="1326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665230" y="2294692"/>
              <a:ext cx="240554" cy="169429"/>
            </a:xfrm>
            <a:custGeom>
              <a:avLst/>
              <a:gdLst/>
              <a:ahLst/>
              <a:cxnLst/>
              <a:rect l="l" t="t" r="r" b="b"/>
              <a:pathLst>
                <a:path w="3257" h="2294" extrusionOk="0">
                  <a:moveTo>
                    <a:pt x="2846" y="1"/>
                  </a:moveTo>
                  <a:lnTo>
                    <a:pt x="0" y="1544"/>
                  </a:lnTo>
                  <a:lnTo>
                    <a:pt x="402" y="2293"/>
                  </a:lnTo>
                  <a:lnTo>
                    <a:pt x="3256" y="750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559834" y="2460724"/>
              <a:ext cx="189814" cy="210937"/>
            </a:xfrm>
            <a:custGeom>
              <a:avLst/>
              <a:gdLst/>
              <a:ahLst/>
              <a:cxnLst/>
              <a:rect l="l" t="t" r="r" b="b"/>
              <a:pathLst>
                <a:path w="2570" h="2856" extrusionOk="0">
                  <a:moveTo>
                    <a:pt x="2258" y="1"/>
                  </a:moveTo>
                  <a:lnTo>
                    <a:pt x="1" y="1223"/>
                  </a:lnTo>
                  <a:lnTo>
                    <a:pt x="1919" y="2855"/>
                  </a:lnTo>
                  <a:lnTo>
                    <a:pt x="2570" y="2499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-5176902">
            <a:off x="3268239" y="4641479"/>
            <a:ext cx="1166394" cy="500188"/>
            <a:chOff x="-1963948" y="2372267"/>
            <a:chExt cx="830317" cy="356067"/>
          </a:xfrm>
        </p:grpSpPr>
        <p:sp>
          <p:nvSpPr>
            <p:cNvPr id="32" name="Google Shape;32;p2"/>
            <p:cNvSpPr/>
            <p:nvPr/>
          </p:nvSpPr>
          <p:spPr>
            <a:xfrm>
              <a:off x="-1963948" y="2372267"/>
              <a:ext cx="612205" cy="341591"/>
            </a:xfrm>
            <a:custGeom>
              <a:avLst/>
              <a:gdLst/>
              <a:ahLst/>
              <a:cxnLst/>
              <a:rect l="l" t="t" r="r" b="b"/>
              <a:pathLst>
                <a:path w="8289" h="4625" extrusionOk="0">
                  <a:moveTo>
                    <a:pt x="1336" y="1"/>
                  </a:moveTo>
                  <a:cubicBezTo>
                    <a:pt x="884" y="1"/>
                    <a:pt x="478" y="311"/>
                    <a:pt x="385" y="770"/>
                  </a:cubicBezTo>
                  <a:lnTo>
                    <a:pt x="108" y="2037"/>
                  </a:lnTo>
                  <a:cubicBezTo>
                    <a:pt x="1" y="2563"/>
                    <a:pt x="331" y="3081"/>
                    <a:pt x="857" y="3188"/>
                  </a:cubicBezTo>
                  <a:lnTo>
                    <a:pt x="7620" y="4624"/>
                  </a:lnTo>
                  <a:lnTo>
                    <a:pt x="8289" y="1457"/>
                  </a:lnTo>
                  <a:lnTo>
                    <a:pt x="1535" y="21"/>
                  </a:lnTo>
                  <a:cubicBezTo>
                    <a:pt x="1469" y="7"/>
                    <a:pt x="1402" y="1"/>
                    <a:pt x="1336" y="1"/>
                  </a:cubicBez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418353" y="2476554"/>
              <a:ext cx="134495" cy="251780"/>
            </a:xfrm>
            <a:custGeom>
              <a:avLst/>
              <a:gdLst/>
              <a:ahLst/>
              <a:cxnLst/>
              <a:rect l="l" t="t" r="r" b="b"/>
              <a:pathLst>
                <a:path w="1821" h="3409" extrusionOk="0">
                  <a:moveTo>
                    <a:pt x="670" y="0"/>
                  </a:moveTo>
                  <a:lnTo>
                    <a:pt x="1" y="3167"/>
                  </a:lnTo>
                  <a:lnTo>
                    <a:pt x="1142" y="3408"/>
                  </a:lnTo>
                  <a:lnTo>
                    <a:pt x="1820" y="241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895407" y="2435933"/>
              <a:ext cx="380957" cy="182354"/>
            </a:xfrm>
            <a:custGeom>
              <a:avLst/>
              <a:gdLst/>
              <a:ahLst/>
              <a:cxnLst/>
              <a:rect l="l" t="t" r="r" b="b"/>
              <a:pathLst>
                <a:path w="5158" h="2469" extrusionOk="0">
                  <a:moveTo>
                    <a:pt x="852" y="0"/>
                  </a:moveTo>
                  <a:cubicBezTo>
                    <a:pt x="515" y="0"/>
                    <a:pt x="213" y="234"/>
                    <a:pt x="135" y="577"/>
                  </a:cubicBezTo>
                  <a:lnTo>
                    <a:pt x="81" y="845"/>
                  </a:lnTo>
                  <a:cubicBezTo>
                    <a:pt x="1" y="1237"/>
                    <a:pt x="251" y="1621"/>
                    <a:pt x="643" y="1710"/>
                  </a:cubicBezTo>
                  <a:lnTo>
                    <a:pt x="4149" y="2451"/>
                  </a:lnTo>
                  <a:cubicBezTo>
                    <a:pt x="4202" y="2463"/>
                    <a:pt x="4254" y="2468"/>
                    <a:pt x="4306" y="2468"/>
                  </a:cubicBezTo>
                  <a:cubicBezTo>
                    <a:pt x="4641" y="2468"/>
                    <a:pt x="4945" y="2229"/>
                    <a:pt x="5014" y="1889"/>
                  </a:cubicBezTo>
                  <a:lnTo>
                    <a:pt x="5077" y="1630"/>
                  </a:lnTo>
                  <a:cubicBezTo>
                    <a:pt x="5157" y="1237"/>
                    <a:pt x="4907" y="845"/>
                    <a:pt x="4515" y="765"/>
                  </a:cubicBezTo>
                  <a:lnTo>
                    <a:pt x="1000" y="15"/>
                  </a:lnTo>
                  <a:cubicBezTo>
                    <a:pt x="950" y="5"/>
                    <a:pt x="901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505284" y="2458090"/>
              <a:ext cx="111377" cy="247201"/>
            </a:xfrm>
            <a:custGeom>
              <a:avLst/>
              <a:gdLst/>
              <a:ahLst/>
              <a:cxnLst/>
              <a:rect l="l" t="t" r="r" b="b"/>
              <a:pathLst>
                <a:path w="1508" h="3347" extrusionOk="0">
                  <a:moveTo>
                    <a:pt x="669" y="1"/>
                  </a:moveTo>
                  <a:lnTo>
                    <a:pt x="0" y="3168"/>
                  </a:lnTo>
                  <a:lnTo>
                    <a:pt x="830" y="3346"/>
                  </a:lnTo>
                  <a:lnTo>
                    <a:pt x="1508" y="179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328762" y="2518727"/>
              <a:ext cx="195132" cy="185235"/>
            </a:xfrm>
            <a:custGeom>
              <a:avLst/>
              <a:gdLst/>
              <a:ahLst/>
              <a:cxnLst/>
              <a:rect l="l" t="t" r="r" b="b"/>
              <a:pathLst>
                <a:path w="2642" h="2508" extrusionOk="0">
                  <a:moveTo>
                    <a:pt x="536" y="0"/>
                  </a:moveTo>
                  <a:lnTo>
                    <a:pt x="1" y="2507"/>
                  </a:lnTo>
                  <a:lnTo>
                    <a:pt x="2490" y="2106"/>
                  </a:lnTo>
                  <a:lnTo>
                    <a:pt x="2641" y="138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5248713">
            <a:off x="1417753" y="4598435"/>
            <a:ext cx="1131110" cy="633200"/>
            <a:chOff x="-184278" y="2226764"/>
            <a:chExt cx="805198" cy="450753"/>
          </a:xfrm>
        </p:grpSpPr>
        <p:sp>
          <p:nvSpPr>
            <p:cNvPr id="38" name="Google Shape;38;p2"/>
            <p:cNvSpPr/>
            <p:nvPr/>
          </p:nvSpPr>
          <p:spPr>
            <a:xfrm>
              <a:off x="4136" y="2226764"/>
              <a:ext cx="616784" cy="423720"/>
            </a:xfrm>
            <a:custGeom>
              <a:avLst/>
              <a:gdLst/>
              <a:ahLst/>
              <a:cxnLst/>
              <a:rect l="l" t="t" r="r" b="b"/>
              <a:pathLst>
                <a:path w="8351" h="5737" extrusionOk="0">
                  <a:moveTo>
                    <a:pt x="6751" y="1"/>
                  </a:moveTo>
                  <a:cubicBezTo>
                    <a:pt x="6624" y="1"/>
                    <a:pt x="6495" y="27"/>
                    <a:pt x="6370" y="81"/>
                  </a:cubicBezTo>
                  <a:lnTo>
                    <a:pt x="1" y="2748"/>
                  </a:lnTo>
                  <a:lnTo>
                    <a:pt x="1250" y="5737"/>
                  </a:lnTo>
                  <a:lnTo>
                    <a:pt x="7619" y="3060"/>
                  </a:lnTo>
                  <a:cubicBezTo>
                    <a:pt x="8119" y="2855"/>
                    <a:pt x="8351" y="2284"/>
                    <a:pt x="8146" y="1794"/>
                  </a:cubicBezTo>
                  <a:lnTo>
                    <a:pt x="7637" y="598"/>
                  </a:lnTo>
                  <a:cubicBezTo>
                    <a:pt x="7484" y="225"/>
                    <a:pt x="7126" y="1"/>
                    <a:pt x="6751" y="1"/>
                  </a:cubicBez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59752" y="2423078"/>
              <a:ext cx="172679" cy="254439"/>
            </a:xfrm>
            <a:custGeom>
              <a:avLst/>
              <a:gdLst/>
              <a:ahLst/>
              <a:cxnLst/>
              <a:rect l="l" t="t" r="r" b="b"/>
              <a:pathLst>
                <a:path w="2338" h="3445" extrusionOk="0">
                  <a:moveTo>
                    <a:pt x="1080" y="1"/>
                  </a:moveTo>
                  <a:lnTo>
                    <a:pt x="1" y="456"/>
                  </a:lnTo>
                  <a:lnTo>
                    <a:pt x="1249" y="3444"/>
                  </a:lnTo>
                  <a:lnTo>
                    <a:pt x="2338" y="2989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72830" y="2295821"/>
              <a:ext cx="374310" cy="228589"/>
            </a:xfrm>
            <a:custGeom>
              <a:avLst/>
              <a:gdLst/>
              <a:ahLst/>
              <a:cxnLst/>
              <a:rect l="l" t="t" r="r" b="b"/>
              <a:pathLst>
                <a:path w="5068" h="3095" extrusionOk="0">
                  <a:moveTo>
                    <a:pt x="4137" y="0"/>
                  </a:moveTo>
                  <a:cubicBezTo>
                    <a:pt x="4043" y="0"/>
                    <a:pt x="3947" y="18"/>
                    <a:pt x="3855" y="56"/>
                  </a:cubicBezTo>
                  <a:lnTo>
                    <a:pt x="545" y="1447"/>
                  </a:lnTo>
                  <a:cubicBezTo>
                    <a:pt x="179" y="1599"/>
                    <a:pt x="1" y="2027"/>
                    <a:pt x="161" y="2402"/>
                  </a:cubicBezTo>
                  <a:lnTo>
                    <a:pt x="259" y="2652"/>
                  </a:lnTo>
                  <a:cubicBezTo>
                    <a:pt x="380" y="2926"/>
                    <a:pt x="650" y="3094"/>
                    <a:pt x="932" y="3094"/>
                  </a:cubicBezTo>
                  <a:cubicBezTo>
                    <a:pt x="1026" y="3094"/>
                    <a:pt x="1122" y="3076"/>
                    <a:pt x="1214" y="3035"/>
                  </a:cubicBezTo>
                  <a:lnTo>
                    <a:pt x="4524" y="1652"/>
                  </a:lnTo>
                  <a:cubicBezTo>
                    <a:pt x="4898" y="1492"/>
                    <a:pt x="5068" y="1064"/>
                    <a:pt x="4916" y="698"/>
                  </a:cubicBezTo>
                  <a:lnTo>
                    <a:pt x="4809" y="448"/>
                  </a:lnTo>
                  <a:cubicBezTo>
                    <a:pt x="4695" y="166"/>
                    <a:pt x="4424" y="0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3724" y="2388808"/>
              <a:ext cx="150965" cy="245207"/>
            </a:xfrm>
            <a:custGeom>
              <a:avLst/>
              <a:gdLst/>
              <a:ahLst/>
              <a:cxnLst/>
              <a:rect l="l" t="t" r="r" b="b"/>
              <a:pathLst>
                <a:path w="2044" h="3320" extrusionOk="0">
                  <a:moveTo>
                    <a:pt x="794" y="1"/>
                  </a:moveTo>
                  <a:lnTo>
                    <a:pt x="0" y="331"/>
                  </a:lnTo>
                  <a:lnTo>
                    <a:pt x="1258" y="3320"/>
                  </a:lnTo>
                  <a:lnTo>
                    <a:pt x="2043" y="2989"/>
                  </a:lnTo>
                  <a:lnTo>
                    <a:pt x="7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84278" y="2479801"/>
              <a:ext cx="207613" cy="179917"/>
            </a:xfrm>
            <a:custGeom>
              <a:avLst/>
              <a:gdLst/>
              <a:ahLst/>
              <a:cxnLst/>
              <a:rect l="l" t="t" r="r" b="b"/>
              <a:pathLst>
                <a:path w="2811" h="2436" extrusionOk="0">
                  <a:moveTo>
                    <a:pt x="1820" y="0"/>
                  </a:moveTo>
                  <a:lnTo>
                    <a:pt x="0" y="1749"/>
                  </a:lnTo>
                  <a:lnTo>
                    <a:pt x="295" y="2435"/>
                  </a:lnTo>
                  <a:lnTo>
                    <a:pt x="2811" y="2364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-4949399">
            <a:off x="2302924" y="4702641"/>
            <a:ext cx="1165455" cy="377862"/>
            <a:chOff x="-1760999" y="1531077"/>
            <a:chExt cx="829653" cy="268989"/>
          </a:xfrm>
        </p:grpSpPr>
        <p:sp>
          <p:nvSpPr>
            <p:cNvPr id="44" name="Google Shape;44;p2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rot="2856303">
            <a:off x="6531850" y="4386534"/>
            <a:ext cx="671214" cy="1105236"/>
            <a:chOff x="-950547" y="820788"/>
            <a:chExt cx="477785" cy="786731"/>
          </a:xfrm>
        </p:grpSpPr>
        <p:sp>
          <p:nvSpPr>
            <p:cNvPr id="50" name="Google Shape;50;p2"/>
            <p:cNvSpPr/>
            <p:nvPr/>
          </p:nvSpPr>
          <p:spPr>
            <a:xfrm>
              <a:off x="-920929" y="1002625"/>
              <a:ext cx="448167" cy="604893"/>
            </a:xfrm>
            <a:custGeom>
              <a:avLst/>
              <a:gdLst/>
              <a:ahLst/>
              <a:cxnLst/>
              <a:rect l="l" t="t" r="r" b="b"/>
              <a:pathLst>
                <a:path w="6068" h="8190" extrusionOk="0">
                  <a:moveTo>
                    <a:pt x="2936" y="1"/>
                  </a:moveTo>
                  <a:lnTo>
                    <a:pt x="1" y="1357"/>
                  </a:lnTo>
                  <a:lnTo>
                    <a:pt x="2900" y="7628"/>
                  </a:lnTo>
                  <a:cubicBezTo>
                    <a:pt x="3063" y="7980"/>
                    <a:pt x="3417" y="8189"/>
                    <a:pt x="3787" y="8189"/>
                  </a:cubicBezTo>
                  <a:cubicBezTo>
                    <a:pt x="3923" y="8189"/>
                    <a:pt x="4062" y="8161"/>
                    <a:pt x="4194" y="8101"/>
                  </a:cubicBezTo>
                  <a:lnTo>
                    <a:pt x="5362" y="7557"/>
                  </a:lnTo>
                  <a:cubicBezTo>
                    <a:pt x="5853" y="7334"/>
                    <a:pt x="6067" y="6754"/>
                    <a:pt x="5835" y="6263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50547" y="939403"/>
              <a:ext cx="253701" cy="179252"/>
            </a:xfrm>
            <a:custGeom>
              <a:avLst/>
              <a:gdLst/>
              <a:ahLst/>
              <a:cxnLst/>
              <a:rect l="l" t="t" r="r" b="b"/>
              <a:pathLst>
                <a:path w="3435" h="2427" extrusionOk="0">
                  <a:moveTo>
                    <a:pt x="2944" y="0"/>
                  </a:moveTo>
                  <a:lnTo>
                    <a:pt x="0" y="1365"/>
                  </a:lnTo>
                  <a:lnTo>
                    <a:pt x="500" y="2427"/>
                  </a:lnTo>
                  <a:lnTo>
                    <a:pt x="3435" y="1071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797659" y="1179367"/>
              <a:ext cx="252371" cy="356732"/>
            </a:xfrm>
            <a:custGeom>
              <a:avLst/>
              <a:gdLst/>
              <a:ahLst/>
              <a:cxnLst/>
              <a:rect l="l" t="t" r="r" b="b"/>
              <a:pathLst>
                <a:path w="3417" h="4830" extrusionOk="0">
                  <a:moveTo>
                    <a:pt x="1080" y="1"/>
                  </a:moveTo>
                  <a:cubicBezTo>
                    <a:pt x="975" y="1"/>
                    <a:pt x="868" y="23"/>
                    <a:pt x="767" y="70"/>
                  </a:cubicBezTo>
                  <a:lnTo>
                    <a:pt x="526" y="177"/>
                  </a:lnTo>
                  <a:cubicBezTo>
                    <a:pt x="161" y="346"/>
                    <a:pt x="0" y="783"/>
                    <a:pt x="170" y="1149"/>
                  </a:cubicBezTo>
                  <a:lnTo>
                    <a:pt x="1677" y="4405"/>
                  </a:lnTo>
                  <a:cubicBezTo>
                    <a:pt x="1801" y="4672"/>
                    <a:pt x="2067" y="4830"/>
                    <a:pt x="2344" y="4830"/>
                  </a:cubicBezTo>
                  <a:cubicBezTo>
                    <a:pt x="2446" y="4830"/>
                    <a:pt x="2551" y="4808"/>
                    <a:pt x="2650" y="4762"/>
                  </a:cubicBezTo>
                  <a:lnTo>
                    <a:pt x="2891" y="4646"/>
                  </a:lnTo>
                  <a:cubicBezTo>
                    <a:pt x="3256" y="4477"/>
                    <a:pt x="3417" y="4040"/>
                    <a:pt x="3247" y="3674"/>
                  </a:cubicBezTo>
                  <a:lnTo>
                    <a:pt x="1740" y="418"/>
                  </a:lnTo>
                  <a:cubicBezTo>
                    <a:pt x="1617" y="153"/>
                    <a:pt x="1354" y="1"/>
                    <a:pt x="1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903129" y="1041475"/>
              <a:ext cx="243877" cy="158203"/>
            </a:xfrm>
            <a:custGeom>
              <a:avLst/>
              <a:gdLst/>
              <a:ahLst/>
              <a:cxnLst/>
              <a:rect l="l" t="t" r="r" b="b"/>
              <a:pathLst>
                <a:path w="3302" h="2142" extrusionOk="0">
                  <a:moveTo>
                    <a:pt x="2945" y="1"/>
                  </a:moveTo>
                  <a:lnTo>
                    <a:pt x="1" y="1366"/>
                  </a:lnTo>
                  <a:lnTo>
                    <a:pt x="358" y="2142"/>
                  </a:lnTo>
                  <a:lnTo>
                    <a:pt x="3302" y="777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939320" y="820788"/>
              <a:ext cx="183905" cy="208943"/>
            </a:xfrm>
            <a:custGeom>
              <a:avLst/>
              <a:gdLst/>
              <a:ahLst/>
              <a:cxnLst/>
              <a:rect l="l" t="t" r="r" b="b"/>
              <a:pathLst>
                <a:path w="2490" h="2829" extrusionOk="0">
                  <a:moveTo>
                    <a:pt x="678" y="0"/>
                  </a:moveTo>
                  <a:lnTo>
                    <a:pt x="0" y="313"/>
                  </a:lnTo>
                  <a:lnTo>
                    <a:pt x="161" y="2828"/>
                  </a:lnTo>
                  <a:lnTo>
                    <a:pt x="2489" y="174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3364818">
            <a:off x="5298458" y="4615295"/>
            <a:ext cx="1123745" cy="647725"/>
            <a:chOff x="-698171" y="351644"/>
            <a:chExt cx="799954" cy="461092"/>
          </a:xfrm>
        </p:grpSpPr>
        <p:sp>
          <p:nvSpPr>
            <p:cNvPr id="56" name="Google Shape;56;p2"/>
            <p:cNvSpPr/>
            <p:nvPr/>
          </p:nvSpPr>
          <p:spPr>
            <a:xfrm>
              <a:off x="-513672" y="380005"/>
              <a:ext cx="615455" cy="432731"/>
            </a:xfrm>
            <a:custGeom>
              <a:avLst/>
              <a:gdLst/>
              <a:ahLst/>
              <a:cxnLst/>
              <a:rect l="l" t="t" r="r" b="b"/>
              <a:pathLst>
                <a:path w="8333" h="5859" extrusionOk="0">
                  <a:moveTo>
                    <a:pt x="1320" y="0"/>
                  </a:moveTo>
                  <a:lnTo>
                    <a:pt x="0" y="2962"/>
                  </a:lnTo>
                  <a:lnTo>
                    <a:pt x="6307" y="5772"/>
                  </a:lnTo>
                  <a:cubicBezTo>
                    <a:pt x="6437" y="5831"/>
                    <a:pt x="6572" y="5859"/>
                    <a:pt x="6705" y="5859"/>
                  </a:cubicBezTo>
                  <a:cubicBezTo>
                    <a:pt x="7075" y="5859"/>
                    <a:pt x="7428" y="5643"/>
                    <a:pt x="7592" y="5281"/>
                  </a:cubicBezTo>
                  <a:lnTo>
                    <a:pt x="8118" y="4095"/>
                  </a:lnTo>
                  <a:cubicBezTo>
                    <a:pt x="8332" y="3604"/>
                    <a:pt x="8118" y="3033"/>
                    <a:pt x="7628" y="2819"/>
                  </a:cubicBezTo>
                  <a:lnTo>
                    <a:pt x="1320" y="0"/>
                  </a:lnTo>
                  <a:close/>
                </a:path>
              </a:pathLst>
            </a:custGeom>
            <a:solidFill>
              <a:srgbClr val="B6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576969" y="351644"/>
              <a:ext cx="176667" cy="253774"/>
            </a:xfrm>
            <a:custGeom>
              <a:avLst/>
              <a:gdLst/>
              <a:ahLst/>
              <a:cxnLst/>
              <a:rect l="l" t="t" r="r" b="b"/>
              <a:pathLst>
                <a:path w="2392" h="3436" extrusionOk="0">
                  <a:moveTo>
                    <a:pt x="1321" y="1"/>
                  </a:moveTo>
                  <a:lnTo>
                    <a:pt x="1" y="2962"/>
                  </a:lnTo>
                  <a:lnTo>
                    <a:pt x="1071" y="3435"/>
                  </a:lnTo>
                  <a:lnTo>
                    <a:pt x="2391" y="482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345052" y="509182"/>
              <a:ext cx="373054" cy="233907"/>
            </a:xfrm>
            <a:custGeom>
              <a:avLst/>
              <a:gdLst/>
              <a:ahLst/>
              <a:cxnLst/>
              <a:rect l="l" t="t" r="r" b="b"/>
              <a:pathLst>
                <a:path w="5051" h="3167" extrusionOk="0">
                  <a:moveTo>
                    <a:pt x="946" y="0"/>
                  </a:moveTo>
                  <a:cubicBezTo>
                    <a:pt x="665" y="0"/>
                    <a:pt x="396" y="160"/>
                    <a:pt x="277" y="437"/>
                  </a:cubicBezTo>
                  <a:lnTo>
                    <a:pt x="170" y="678"/>
                  </a:lnTo>
                  <a:cubicBezTo>
                    <a:pt x="1" y="1044"/>
                    <a:pt x="170" y="1481"/>
                    <a:pt x="536" y="1641"/>
                  </a:cubicBezTo>
                  <a:lnTo>
                    <a:pt x="3810" y="3104"/>
                  </a:lnTo>
                  <a:cubicBezTo>
                    <a:pt x="3908" y="3146"/>
                    <a:pt x="4010" y="3166"/>
                    <a:pt x="4109" y="3166"/>
                  </a:cubicBezTo>
                  <a:cubicBezTo>
                    <a:pt x="4390" y="3166"/>
                    <a:pt x="4655" y="3006"/>
                    <a:pt x="4774" y="2730"/>
                  </a:cubicBezTo>
                  <a:lnTo>
                    <a:pt x="4890" y="2489"/>
                  </a:lnTo>
                  <a:cubicBezTo>
                    <a:pt x="5050" y="2123"/>
                    <a:pt x="4890" y="1686"/>
                    <a:pt x="4515" y="1525"/>
                  </a:cubicBezTo>
                  <a:lnTo>
                    <a:pt x="1241" y="62"/>
                  </a:lnTo>
                  <a:cubicBezTo>
                    <a:pt x="1145" y="20"/>
                    <a:pt x="1045" y="0"/>
                    <a:pt x="9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474157" y="397805"/>
              <a:ext cx="154879" cy="243804"/>
            </a:xfrm>
            <a:custGeom>
              <a:avLst/>
              <a:gdLst/>
              <a:ahLst/>
              <a:cxnLst/>
              <a:rect l="l" t="t" r="r" b="b"/>
              <a:pathLst>
                <a:path w="2097" h="3301" extrusionOk="0">
                  <a:moveTo>
                    <a:pt x="1321" y="0"/>
                  </a:moveTo>
                  <a:lnTo>
                    <a:pt x="0" y="2953"/>
                  </a:lnTo>
                  <a:lnTo>
                    <a:pt x="776" y="3301"/>
                  </a:lnTo>
                  <a:lnTo>
                    <a:pt x="2097" y="348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698171" y="365455"/>
              <a:ext cx="208278" cy="181985"/>
            </a:xfrm>
            <a:custGeom>
              <a:avLst/>
              <a:gdLst/>
              <a:ahLst/>
              <a:cxnLst/>
              <a:rect l="l" t="t" r="r" b="b"/>
              <a:pathLst>
                <a:path w="2820" h="2464" extrusionOk="0">
                  <a:moveTo>
                    <a:pt x="303" y="1"/>
                  </a:moveTo>
                  <a:lnTo>
                    <a:pt x="0" y="679"/>
                  </a:lnTo>
                  <a:lnTo>
                    <a:pt x="1775" y="2463"/>
                  </a:lnTo>
                  <a:lnTo>
                    <a:pt x="2819" y="1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B68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2"/>
          <p:cNvSpPr/>
          <p:nvPr/>
        </p:nvSpPr>
        <p:spPr>
          <a:xfrm>
            <a:off x="-447231" y="1669063"/>
            <a:ext cx="1681583" cy="3474428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rgbClr val="F6A04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-447681" y="39993"/>
            <a:ext cx="1482424" cy="3251146"/>
          </a:xfrm>
          <a:custGeom>
            <a:avLst/>
            <a:gdLst/>
            <a:ahLst/>
            <a:cxnLst/>
            <a:rect l="l" t="t" r="r" b="b"/>
            <a:pathLst>
              <a:path w="6513" h="14284" extrusionOk="0">
                <a:moveTo>
                  <a:pt x="1" y="1"/>
                </a:moveTo>
                <a:lnTo>
                  <a:pt x="1" y="14283"/>
                </a:lnTo>
                <a:lnTo>
                  <a:pt x="6513" y="5166"/>
                </a:lnTo>
                <a:lnTo>
                  <a:pt x="1" y="1"/>
                </a:lnTo>
                <a:close/>
              </a:path>
            </a:pathLst>
          </a:custGeom>
          <a:solidFill>
            <a:srgbClr val="54CEEA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7910103" y="539289"/>
            <a:ext cx="1774903" cy="4664360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rgbClr val="26E288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243101" y="228602"/>
            <a:ext cx="1441909" cy="4004526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ctrTitle"/>
          </p:nvPr>
        </p:nvSpPr>
        <p:spPr>
          <a:xfrm>
            <a:off x="1409775" y="797721"/>
            <a:ext cx="6272400" cy="246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ubTitle" idx="1"/>
          </p:nvPr>
        </p:nvSpPr>
        <p:spPr>
          <a:xfrm>
            <a:off x="2307600" y="3260379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3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267" name="Google Shape;267;p13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13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13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13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13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13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13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3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3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3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3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3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3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3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3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2" name="Google Shape;282;p13"/>
          <p:cNvGrpSpPr/>
          <p:nvPr/>
        </p:nvGrpSpPr>
        <p:grpSpPr>
          <a:xfrm rot="-9031910">
            <a:off x="4489969" y="4371034"/>
            <a:ext cx="711894" cy="1081165"/>
            <a:chOff x="-876762" y="1902065"/>
            <a:chExt cx="506742" cy="769597"/>
          </a:xfrm>
        </p:grpSpPr>
        <p:sp>
          <p:nvSpPr>
            <p:cNvPr id="283" name="Google Shape;283;p13"/>
            <p:cNvSpPr/>
            <p:nvPr/>
          </p:nvSpPr>
          <p:spPr>
            <a:xfrm>
              <a:off x="-876762" y="1902065"/>
              <a:ext cx="472466" cy="600240"/>
            </a:xfrm>
            <a:custGeom>
              <a:avLst/>
              <a:gdLst/>
              <a:ahLst/>
              <a:cxnLst/>
              <a:rect l="l" t="t" r="r" b="b"/>
              <a:pathLst>
                <a:path w="6397" h="8127" extrusionOk="0">
                  <a:moveTo>
                    <a:pt x="2247" y="1"/>
                  </a:moveTo>
                  <a:cubicBezTo>
                    <a:pt x="2090" y="1"/>
                    <a:pt x="1932" y="38"/>
                    <a:pt x="1785" y="116"/>
                  </a:cubicBezTo>
                  <a:lnTo>
                    <a:pt x="643" y="740"/>
                  </a:lnTo>
                  <a:cubicBezTo>
                    <a:pt x="179" y="990"/>
                    <a:pt x="1" y="1579"/>
                    <a:pt x="259" y="2052"/>
                  </a:cubicBezTo>
                  <a:lnTo>
                    <a:pt x="3551" y="8127"/>
                  </a:lnTo>
                  <a:lnTo>
                    <a:pt x="6397" y="6583"/>
                  </a:lnTo>
                  <a:lnTo>
                    <a:pt x="3105" y="508"/>
                  </a:lnTo>
                  <a:cubicBezTo>
                    <a:pt x="2927" y="183"/>
                    <a:pt x="2592" y="1"/>
                    <a:pt x="2247" y="1"/>
                  </a:cubicBez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-623057" y="2373129"/>
              <a:ext cx="251706" cy="189814"/>
            </a:xfrm>
            <a:custGeom>
              <a:avLst/>
              <a:gdLst/>
              <a:ahLst/>
              <a:cxnLst/>
              <a:rect l="l" t="t" r="r" b="b"/>
              <a:pathLst>
                <a:path w="3408" h="2570" extrusionOk="0">
                  <a:moveTo>
                    <a:pt x="2846" y="0"/>
                  </a:moveTo>
                  <a:lnTo>
                    <a:pt x="0" y="1544"/>
                  </a:lnTo>
                  <a:lnTo>
                    <a:pt x="562" y="2570"/>
                  </a:lnTo>
                  <a:lnTo>
                    <a:pt x="3408" y="1026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-802977" y="1974815"/>
              <a:ext cx="266921" cy="350380"/>
            </a:xfrm>
            <a:custGeom>
              <a:avLst/>
              <a:gdLst/>
              <a:ahLst/>
              <a:cxnLst/>
              <a:rect l="l" t="t" r="r" b="b"/>
              <a:pathLst>
                <a:path w="3614" h="4744" extrusionOk="0">
                  <a:moveTo>
                    <a:pt x="1066" y="0"/>
                  </a:moveTo>
                  <a:cubicBezTo>
                    <a:pt x="950" y="0"/>
                    <a:pt x="833" y="28"/>
                    <a:pt x="723" y="85"/>
                  </a:cubicBezTo>
                  <a:lnTo>
                    <a:pt x="482" y="219"/>
                  </a:lnTo>
                  <a:cubicBezTo>
                    <a:pt x="135" y="406"/>
                    <a:pt x="1" y="852"/>
                    <a:pt x="188" y="1209"/>
                  </a:cubicBezTo>
                  <a:lnTo>
                    <a:pt x="1901" y="4358"/>
                  </a:lnTo>
                  <a:cubicBezTo>
                    <a:pt x="2036" y="4603"/>
                    <a:pt x="2284" y="4743"/>
                    <a:pt x="2542" y="4743"/>
                  </a:cubicBezTo>
                  <a:cubicBezTo>
                    <a:pt x="2660" y="4743"/>
                    <a:pt x="2779" y="4714"/>
                    <a:pt x="2891" y="4653"/>
                  </a:cubicBezTo>
                  <a:lnTo>
                    <a:pt x="3123" y="4528"/>
                  </a:lnTo>
                  <a:cubicBezTo>
                    <a:pt x="3480" y="4332"/>
                    <a:pt x="3614" y="3886"/>
                    <a:pt x="3417" y="3538"/>
                  </a:cubicBezTo>
                  <a:lnTo>
                    <a:pt x="1714" y="380"/>
                  </a:lnTo>
                  <a:cubicBezTo>
                    <a:pt x="1578" y="139"/>
                    <a:pt x="1326" y="0"/>
                    <a:pt x="1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-665230" y="2294692"/>
              <a:ext cx="240554" cy="169429"/>
            </a:xfrm>
            <a:custGeom>
              <a:avLst/>
              <a:gdLst/>
              <a:ahLst/>
              <a:cxnLst/>
              <a:rect l="l" t="t" r="r" b="b"/>
              <a:pathLst>
                <a:path w="3257" h="2294" extrusionOk="0">
                  <a:moveTo>
                    <a:pt x="2846" y="1"/>
                  </a:moveTo>
                  <a:lnTo>
                    <a:pt x="0" y="1544"/>
                  </a:lnTo>
                  <a:lnTo>
                    <a:pt x="402" y="2293"/>
                  </a:lnTo>
                  <a:lnTo>
                    <a:pt x="3256" y="750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3"/>
            <p:cNvSpPr/>
            <p:nvPr/>
          </p:nvSpPr>
          <p:spPr>
            <a:xfrm>
              <a:off x="-559834" y="2460724"/>
              <a:ext cx="189814" cy="210937"/>
            </a:xfrm>
            <a:custGeom>
              <a:avLst/>
              <a:gdLst/>
              <a:ahLst/>
              <a:cxnLst/>
              <a:rect l="l" t="t" r="r" b="b"/>
              <a:pathLst>
                <a:path w="2570" h="2856" extrusionOk="0">
                  <a:moveTo>
                    <a:pt x="2258" y="1"/>
                  </a:moveTo>
                  <a:lnTo>
                    <a:pt x="1" y="1223"/>
                  </a:lnTo>
                  <a:lnTo>
                    <a:pt x="1919" y="2855"/>
                  </a:lnTo>
                  <a:lnTo>
                    <a:pt x="2570" y="2499"/>
                  </a:lnTo>
                  <a:lnTo>
                    <a:pt x="2258" y="1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13"/>
          <p:cNvGrpSpPr/>
          <p:nvPr/>
        </p:nvGrpSpPr>
        <p:grpSpPr>
          <a:xfrm rot="5248713">
            <a:off x="3201740" y="4764910"/>
            <a:ext cx="1131110" cy="633200"/>
            <a:chOff x="-184278" y="2226764"/>
            <a:chExt cx="805198" cy="450753"/>
          </a:xfrm>
        </p:grpSpPr>
        <p:sp>
          <p:nvSpPr>
            <p:cNvPr id="289" name="Google Shape;289;p13"/>
            <p:cNvSpPr/>
            <p:nvPr/>
          </p:nvSpPr>
          <p:spPr>
            <a:xfrm>
              <a:off x="4136" y="2226764"/>
              <a:ext cx="616784" cy="423720"/>
            </a:xfrm>
            <a:custGeom>
              <a:avLst/>
              <a:gdLst/>
              <a:ahLst/>
              <a:cxnLst/>
              <a:rect l="l" t="t" r="r" b="b"/>
              <a:pathLst>
                <a:path w="8351" h="5737" extrusionOk="0">
                  <a:moveTo>
                    <a:pt x="6751" y="1"/>
                  </a:moveTo>
                  <a:cubicBezTo>
                    <a:pt x="6624" y="1"/>
                    <a:pt x="6495" y="27"/>
                    <a:pt x="6370" y="81"/>
                  </a:cubicBezTo>
                  <a:lnTo>
                    <a:pt x="1" y="2748"/>
                  </a:lnTo>
                  <a:lnTo>
                    <a:pt x="1250" y="5737"/>
                  </a:lnTo>
                  <a:lnTo>
                    <a:pt x="7619" y="3060"/>
                  </a:lnTo>
                  <a:cubicBezTo>
                    <a:pt x="8119" y="2855"/>
                    <a:pt x="8351" y="2284"/>
                    <a:pt x="8146" y="1794"/>
                  </a:cubicBezTo>
                  <a:lnTo>
                    <a:pt x="7637" y="598"/>
                  </a:lnTo>
                  <a:cubicBezTo>
                    <a:pt x="7484" y="225"/>
                    <a:pt x="7126" y="1"/>
                    <a:pt x="6751" y="1"/>
                  </a:cubicBez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-59752" y="2423078"/>
              <a:ext cx="172679" cy="254439"/>
            </a:xfrm>
            <a:custGeom>
              <a:avLst/>
              <a:gdLst/>
              <a:ahLst/>
              <a:cxnLst/>
              <a:rect l="l" t="t" r="r" b="b"/>
              <a:pathLst>
                <a:path w="2338" h="3445" extrusionOk="0">
                  <a:moveTo>
                    <a:pt x="1080" y="1"/>
                  </a:moveTo>
                  <a:lnTo>
                    <a:pt x="1" y="456"/>
                  </a:lnTo>
                  <a:lnTo>
                    <a:pt x="1249" y="3444"/>
                  </a:lnTo>
                  <a:lnTo>
                    <a:pt x="2338" y="2989"/>
                  </a:lnTo>
                  <a:lnTo>
                    <a:pt x="10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3"/>
            <p:cNvSpPr/>
            <p:nvPr/>
          </p:nvSpPr>
          <p:spPr>
            <a:xfrm>
              <a:off x="172830" y="2295821"/>
              <a:ext cx="374310" cy="228589"/>
            </a:xfrm>
            <a:custGeom>
              <a:avLst/>
              <a:gdLst/>
              <a:ahLst/>
              <a:cxnLst/>
              <a:rect l="l" t="t" r="r" b="b"/>
              <a:pathLst>
                <a:path w="5068" h="3095" extrusionOk="0">
                  <a:moveTo>
                    <a:pt x="4137" y="0"/>
                  </a:moveTo>
                  <a:cubicBezTo>
                    <a:pt x="4043" y="0"/>
                    <a:pt x="3947" y="18"/>
                    <a:pt x="3855" y="56"/>
                  </a:cubicBezTo>
                  <a:lnTo>
                    <a:pt x="545" y="1447"/>
                  </a:lnTo>
                  <a:cubicBezTo>
                    <a:pt x="179" y="1599"/>
                    <a:pt x="1" y="2027"/>
                    <a:pt x="161" y="2402"/>
                  </a:cubicBezTo>
                  <a:lnTo>
                    <a:pt x="259" y="2652"/>
                  </a:lnTo>
                  <a:cubicBezTo>
                    <a:pt x="380" y="2926"/>
                    <a:pt x="650" y="3094"/>
                    <a:pt x="932" y="3094"/>
                  </a:cubicBezTo>
                  <a:cubicBezTo>
                    <a:pt x="1026" y="3094"/>
                    <a:pt x="1122" y="3076"/>
                    <a:pt x="1214" y="3035"/>
                  </a:cubicBezTo>
                  <a:lnTo>
                    <a:pt x="4524" y="1652"/>
                  </a:lnTo>
                  <a:cubicBezTo>
                    <a:pt x="4898" y="1492"/>
                    <a:pt x="5068" y="1064"/>
                    <a:pt x="4916" y="698"/>
                  </a:cubicBezTo>
                  <a:lnTo>
                    <a:pt x="4809" y="448"/>
                  </a:lnTo>
                  <a:cubicBezTo>
                    <a:pt x="4695" y="166"/>
                    <a:pt x="4424" y="0"/>
                    <a:pt x="41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43724" y="2388808"/>
              <a:ext cx="150965" cy="245207"/>
            </a:xfrm>
            <a:custGeom>
              <a:avLst/>
              <a:gdLst/>
              <a:ahLst/>
              <a:cxnLst/>
              <a:rect l="l" t="t" r="r" b="b"/>
              <a:pathLst>
                <a:path w="2044" h="3320" extrusionOk="0">
                  <a:moveTo>
                    <a:pt x="794" y="1"/>
                  </a:moveTo>
                  <a:lnTo>
                    <a:pt x="0" y="331"/>
                  </a:lnTo>
                  <a:lnTo>
                    <a:pt x="1258" y="3320"/>
                  </a:lnTo>
                  <a:lnTo>
                    <a:pt x="2043" y="2989"/>
                  </a:lnTo>
                  <a:lnTo>
                    <a:pt x="7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-184278" y="2479801"/>
              <a:ext cx="207613" cy="179917"/>
            </a:xfrm>
            <a:custGeom>
              <a:avLst/>
              <a:gdLst/>
              <a:ahLst/>
              <a:cxnLst/>
              <a:rect l="l" t="t" r="r" b="b"/>
              <a:pathLst>
                <a:path w="2811" h="2436" extrusionOk="0">
                  <a:moveTo>
                    <a:pt x="1820" y="0"/>
                  </a:moveTo>
                  <a:lnTo>
                    <a:pt x="0" y="1749"/>
                  </a:lnTo>
                  <a:lnTo>
                    <a:pt x="295" y="2435"/>
                  </a:lnTo>
                  <a:lnTo>
                    <a:pt x="2811" y="2364"/>
                  </a:lnTo>
                  <a:lnTo>
                    <a:pt x="1820" y="0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294;p13"/>
          <p:cNvGrpSpPr/>
          <p:nvPr/>
        </p:nvGrpSpPr>
        <p:grpSpPr>
          <a:xfrm rot="-4949399">
            <a:off x="3730837" y="4796666"/>
            <a:ext cx="1165455" cy="377862"/>
            <a:chOff x="-1760999" y="1531077"/>
            <a:chExt cx="829653" cy="268989"/>
          </a:xfrm>
        </p:grpSpPr>
        <p:sp>
          <p:nvSpPr>
            <p:cNvPr id="295" name="Google Shape;295;p13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0" name="Google Shape;300;p13"/>
          <p:cNvGrpSpPr/>
          <p:nvPr/>
        </p:nvGrpSpPr>
        <p:grpSpPr>
          <a:xfrm rot="2856303">
            <a:off x="4942825" y="4570409"/>
            <a:ext cx="671214" cy="1105236"/>
            <a:chOff x="-950547" y="820788"/>
            <a:chExt cx="477785" cy="786731"/>
          </a:xfrm>
        </p:grpSpPr>
        <p:sp>
          <p:nvSpPr>
            <p:cNvPr id="301" name="Google Shape;301;p13"/>
            <p:cNvSpPr/>
            <p:nvPr/>
          </p:nvSpPr>
          <p:spPr>
            <a:xfrm>
              <a:off x="-920929" y="1002625"/>
              <a:ext cx="448167" cy="604893"/>
            </a:xfrm>
            <a:custGeom>
              <a:avLst/>
              <a:gdLst/>
              <a:ahLst/>
              <a:cxnLst/>
              <a:rect l="l" t="t" r="r" b="b"/>
              <a:pathLst>
                <a:path w="6068" h="8190" extrusionOk="0">
                  <a:moveTo>
                    <a:pt x="2936" y="1"/>
                  </a:moveTo>
                  <a:lnTo>
                    <a:pt x="1" y="1357"/>
                  </a:lnTo>
                  <a:lnTo>
                    <a:pt x="2900" y="7628"/>
                  </a:lnTo>
                  <a:cubicBezTo>
                    <a:pt x="3063" y="7980"/>
                    <a:pt x="3417" y="8189"/>
                    <a:pt x="3787" y="8189"/>
                  </a:cubicBezTo>
                  <a:cubicBezTo>
                    <a:pt x="3923" y="8189"/>
                    <a:pt x="4062" y="8161"/>
                    <a:pt x="4194" y="8101"/>
                  </a:cubicBezTo>
                  <a:lnTo>
                    <a:pt x="5362" y="7557"/>
                  </a:lnTo>
                  <a:cubicBezTo>
                    <a:pt x="5853" y="7334"/>
                    <a:pt x="6067" y="6754"/>
                    <a:pt x="5835" y="6263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-950547" y="939403"/>
              <a:ext cx="253701" cy="179252"/>
            </a:xfrm>
            <a:custGeom>
              <a:avLst/>
              <a:gdLst/>
              <a:ahLst/>
              <a:cxnLst/>
              <a:rect l="l" t="t" r="r" b="b"/>
              <a:pathLst>
                <a:path w="3435" h="2427" extrusionOk="0">
                  <a:moveTo>
                    <a:pt x="2944" y="0"/>
                  </a:moveTo>
                  <a:lnTo>
                    <a:pt x="0" y="1365"/>
                  </a:lnTo>
                  <a:lnTo>
                    <a:pt x="500" y="2427"/>
                  </a:lnTo>
                  <a:lnTo>
                    <a:pt x="3435" y="1071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-797659" y="1179367"/>
              <a:ext cx="252371" cy="356732"/>
            </a:xfrm>
            <a:custGeom>
              <a:avLst/>
              <a:gdLst/>
              <a:ahLst/>
              <a:cxnLst/>
              <a:rect l="l" t="t" r="r" b="b"/>
              <a:pathLst>
                <a:path w="3417" h="4830" extrusionOk="0">
                  <a:moveTo>
                    <a:pt x="1080" y="1"/>
                  </a:moveTo>
                  <a:cubicBezTo>
                    <a:pt x="975" y="1"/>
                    <a:pt x="868" y="23"/>
                    <a:pt x="767" y="70"/>
                  </a:cubicBezTo>
                  <a:lnTo>
                    <a:pt x="526" y="177"/>
                  </a:lnTo>
                  <a:cubicBezTo>
                    <a:pt x="161" y="346"/>
                    <a:pt x="0" y="783"/>
                    <a:pt x="170" y="1149"/>
                  </a:cubicBezTo>
                  <a:lnTo>
                    <a:pt x="1677" y="4405"/>
                  </a:lnTo>
                  <a:cubicBezTo>
                    <a:pt x="1801" y="4672"/>
                    <a:pt x="2067" y="4830"/>
                    <a:pt x="2344" y="4830"/>
                  </a:cubicBezTo>
                  <a:cubicBezTo>
                    <a:pt x="2446" y="4830"/>
                    <a:pt x="2551" y="4808"/>
                    <a:pt x="2650" y="4762"/>
                  </a:cubicBezTo>
                  <a:lnTo>
                    <a:pt x="2891" y="4646"/>
                  </a:lnTo>
                  <a:cubicBezTo>
                    <a:pt x="3256" y="4477"/>
                    <a:pt x="3417" y="4040"/>
                    <a:pt x="3247" y="3674"/>
                  </a:cubicBezTo>
                  <a:lnTo>
                    <a:pt x="1740" y="418"/>
                  </a:lnTo>
                  <a:cubicBezTo>
                    <a:pt x="1617" y="153"/>
                    <a:pt x="1354" y="1"/>
                    <a:pt x="1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-903129" y="1041475"/>
              <a:ext cx="243877" cy="158203"/>
            </a:xfrm>
            <a:custGeom>
              <a:avLst/>
              <a:gdLst/>
              <a:ahLst/>
              <a:cxnLst/>
              <a:rect l="l" t="t" r="r" b="b"/>
              <a:pathLst>
                <a:path w="3302" h="2142" extrusionOk="0">
                  <a:moveTo>
                    <a:pt x="2945" y="1"/>
                  </a:moveTo>
                  <a:lnTo>
                    <a:pt x="1" y="1366"/>
                  </a:lnTo>
                  <a:lnTo>
                    <a:pt x="358" y="2142"/>
                  </a:lnTo>
                  <a:lnTo>
                    <a:pt x="3302" y="777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-939320" y="820788"/>
              <a:ext cx="183905" cy="208943"/>
            </a:xfrm>
            <a:custGeom>
              <a:avLst/>
              <a:gdLst/>
              <a:ahLst/>
              <a:cxnLst/>
              <a:rect l="l" t="t" r="r" b="b"/>
              <a:pathLst>
                <a:path w="2490" h="2829" extrusionOk="0">
                  <a:moveTo>
                    <a:pt x="678" y="0"/>
                  </a:moveTo>
                  <a:lnTo>
                    <a:pt x="0" y="313"/>
                  </a:lnTo>
                  <a:lnTo>
                    <a:pt x="161" y="2828"/>
                  </a:lnTo>
                  <a:lnTo>
                    <a:pt x="2489" y="174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2392388">
            <a:off x="-222631" y="4240195"/>
            <a:ext cx="2460532" cy="226498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3939852">
            <a:off x="-160289" y="-1890665"/>
            <a:ext cx="2786306" cy="3812829"/>
          </a:xfrm>
          <a:custGeom>
            <a:avLst/>
            <a:gdLst/>
            <a:ahLst/>
            <a:cxnLst/>
            <a:rect l="l" t="t" r="r" b="b"/>
            <a:pathLst>
              <a:path w="2088" h="2713" extrusionOk="0">
                <a:moveTo>
                  <a:pt x="420" y="0"/>
                </a:moveTo>
                <a:lnTo>
                  <a:pt x="0" y="1294"/>
                </a:lnTo>
                <a:lnTo>
                  <a:pt x="2088" y="271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3"/>
          <p:cNvSpPr/>
          <p:nvPr/>
        </p:nvSpPr>
        <p:spPr>
          <a:xfrm rot="-1596594">
            <a:off x="7291658" y="-584222"/>
            <a:ext cx="2391760" cy="2151632"/>
          </a:xfrm>
          <a:custGeom>
            <a:avLst/>
            <a:gdLst/>
            <a:ahLst/>
            <a:cxnLst/>
            <a:rect l="l" t="t" r="r" b="b"/>
            <a:pathLst>
              <a:path w="2650" h="1589" extrusionOk="0">
                <a:moveTo>
                  <a:pt x="0" y="0"/>
                </a:moveTo>
                <a:lnTo>
                  <a:pt x="1990" y="1588"/>
                </a:lnTo>
                <a:lnTo>
                  <a:pt x="2650" y="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3"/>
          <p:cNvSpPr/>
          <p:nvPr/>
        </p:nvSpPr>
        <p:spPr>
          <a:xfrm rot="1650757">
            <a:off x="6948772" y="4090588"/>
            <a:ext cx="2840537" cy="1981831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2"/>
          </p:nvPr>
        </p:nvSpPr>
        <p:spPr>
          <a:xfrm>
            <a:off x="879125" y="1657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1"/>
          </p:nvPr>
        </p:nvSpPr>
        <p:spPr>
          <a:xfrm>
            <a:off x="879125" y="22439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3"/>
          </p:nvPr>
        </p:nvSpPr>
        <p:spPr>
          <a:xfrm>
            <a:off x="5959369" y="1657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4"/>
          </p:nvPr>
        </p:nvSpPr>
        <p:spPr>
          <a:xfrm>
            <a:off x="5959369" y="22439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5"/>
          </p:nvPr>
        </p:nvSpPr>
        <p:spPr>
          <a:xfrm>
            <a:off x="879125" y="311863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subTitle" idx="6"/>
          </p:nvPr>
        </p:nvSpPr>
        <p:spPr>
          <a:xfrm>
            <a:off x="879125" y="37051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7"/>
          </p:nvPr>
        </p:nvSpPr>
        <p:spPr>
          <a:xfrm>
            <a:off x="5959369" y="311863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8"/>
          </p:nvPr>
        </p:nvSpPr>
        <p:spPr>
          <a:xfrm>
            <a:off x="5959369" y="37051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9" hasCustomPrompt="1"/>
          </p:nvPr>
        </p:nvSpPr>
        <p:spPr>
          <a:xfrm>
            <a:off x="3204175" y="1772175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90891" y="1772175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title" idx="14" hasCustomPrompt="1"/>
          </p:nvPr>
        </p:nvSpPr>
        <p:spPr>
          <a:xfrm>
            <a:off x="3204175" y="3233400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5" hasCustomPrompt="1"/>
          </p:nvPr>
        </p:nvSpPr>
        <p:spPr>
          <a:xfrm>
            <a:off x="4790891" y="3233400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15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348" name="Google Shape;348;p15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15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15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15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2" name="Google Shape;352;p15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15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15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15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15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15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15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15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15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15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15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3" name="Google Shape;363;p15"/>
          <p:cNvGrpSpPr/>
          <p:nvPr/>
        </p:nvGrpSpPr>
        <p:grpSpPr>
          <a:xfrm rot="5009076">
            <a:off x="1747028" y="115473"/>
            <a:ext cx="1166407" cy="500194"/>
            <a:chOff x="-1963948" y="2372267"/>
            <a:chExt cx="830317" cy="356067"/>
          </a:xfrm>
        </p:grpSpPr>
        <p:sp>
          <p:nvSpPr>
            <p:cNvPr id="364" name="Google Shape;364;p15"/>
            <p:cNvSpPr/>
            <p:nvPr/>
          </p:nvSpPr>
          <p:spPr>
            <a:xfrm>
              <a:off x="-1963948" y="2372267"/>
              <a:ext cx="612205" cy="341591"/>
            </a:xfrm>
            <a:custGeom>
              <a:avLst/>
              <a:gdLst/>
              <a:ahLst/>
              <a:cxnLst/>
              <a:rect l="l" t="t" r="r" b="b"/>
              <a:pathLst>
                <a:path w="8289" h="4625" extrusionOk="0">
                  <a:moveTo>
                    <a:pt x="1336" y="1"/>
                  </a:moveTo>
                  <a:cubicBezTo>
                    <a:pt x="884" y="1"/>
                    <a:pt x="478" y="311"/>
                    <a:pt x="385" y="770"/>
                  </a:cubicBezTo>
                  <a:lnTo>
                    <a:pt x="108" y="2037"/>
                  </a:lnTo>
                  <a:cubicBezTo>
                    <a:pt x="1" y="2563"/>
                    <a:pt x="331" y="3081"/>
                    <a:pt x="857" y="3188"/>
                  </a:cubicBezTo>
                  <a:lnTo>
                    <a:pt x="7620" y="4624"/>
                  </a:lnTo>
                  <a:lnTo>
                    <a:pt x="8289" y="1457"/>
                  </a:lnTo>
                  <a:lnTo>
                    <a:pt x="1535" y="21"/>
                  </a:lnTo>
                  <a:cubicBezTo>
                    <a:pt x="1469" y="7"/>
                    <a:pt x="1402" y="1"/>
                    <a:pt x="1336" y="1"/>
                  </a:cubicBez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-1418353" y="2476554"/>
              <a:ext cx="134495" cy="251780"/>
            </a:xfrm>
            <a:custGeom>
              <a:avLst/>
              <a:gdLst/>
              <a:ahLst/>
              <a:cxnLst/>
              <a:rect l="l" t="t" r="r" b="b"/>
              <a:pathLst>
                <a:path w="1821" h="3409" extrusionOk="0">
                  <a:moveTo>
                    <a:pt x="670" y="0"/>
                  </a:moveTo>
                  <a:lnTo>
                    <a:pt x="1" y="3167"/>
                  </a:lnTo>
                  <a:lnTo>
                    <a:pt x="1142" y="3408"/>
                  </a:lnTo>
                  <a:lnTo>
                    <a:pt x="1820" y="241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-1895407" y="2435933"/>
              <a:ext cx="380957" cy="182354"/>
            </a:xfrm>
            <a:custGeom>
              <a:avLst/>
              <a:gdLst/>
              <a:ahLst/>
              <a:cxnLst/>
              <a:rect l="l" t="t" r="r" b="b"/>
              <a:pathLst>
                <a:path w="5158" h="2469" extrusionOk="0">
                  <a:moveTo>
                    <a:pt x="852" y="0"/>
                  </a:moveTo>
                  <a:cubicBezTo>
                    <a:pt x="515" y="0"/>
                    <a:pt x="213" y="234"/>
                    <a:pt x="135" y="577"/>
                  </a:cubicBezTo>
                  <a:lnTo>
                    <a:pt x="81" y="845"/>
                  </a:lnTo>
                  <a:cubicBezTo>
                    <a:pt x="1" y="1237"/>
                    <a:pt x="251" y="1621"/>
                    <a:pt x="643" y="1710"/>
                  </a:cubicBezTo>
                  <a:lnTo>
                    <a:pt x="4149" y="2451"/>
                  </a:lnTo>
                  <a:cubicBezTo>
                    <a:pt x="4202" y="2463"/>
                    <a:pt x="4254" y="2468"/>
                    <a:pt x="4306" y="2468"/>
                  </a:cubicBezTo>
                  <a:cubicBezTo>
                    <a:pt x="4641" y="2468"/>
                    <a:pt x="4945" y="2229"/>
                    <a:pt x="5014" y="1889"/>
                  </a:cubicBezTo>
                  <a:lnTo>
                    <a:pt x="5077" y="1630"/>
                  </a:lnTo>
                  <a:cubicBezTo>
                    <a:pt x="5157" y="1237"/>
                    <a:pt x="4907" y="845"/>
                    <a:pt x="4515" y="765"/>
                  </a:cubicBezTo>
                  <a:lnTo>
                    <a:pt x="1000" y="15"/>
                  </a:lnTo>
                  <a:cubicBezTo>
                    <a:pt x="950" y="5"/>
                    <a:pt x="901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-1505284" y="2458090"/>
              <a:ext cx="111377" cy="247201"/>
            </a:xfrm>
            <a:custGeom>
              <a:avLst/>
              <a:gdLst/>
              <a:ahLst/>
              <a:cxnLst/>
              <a:rect l="l" t="t" r="r" b="b"/>
              <a:pathLst>
                <a:path w="1508" h="3347" extrusionOk="0">
                  <a:moveTo>
                    <a:pt x="669" y="1"/>
                  </a:moveTo>
                  <a:lnTo>
                    <a:pt x="0" y="3168"/>
                  </a:lnTo>
                  <a:lnTo>
                    <a:pt x="830" y="3346"/>
                  </a:lnTo>
                  <a:lnTo>
                    <a:pt x="1508" y="179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-1328762" y="2518727"/>
              <a:ext cx="195132" cy="185235"/>
            </a:xfrm>
            <a:custGeom>
              <a:avLst/>
              <a:gdLst/>
              <a:ahLst/>
              <a:cxnLst/>
              <a:rect l="l" t="t" r="r" b="b"/>
              <a:pathLst>
                <a:path w="2642" h="2508" extrusionOk="0">
                  <a:moveTo>
                    <a:pt x="536" y="0"/>
                  </a:moveTo>
                  <a:lnTo>
                    <a:pt x="1" y="2507"/>
                  </a:lnTo>
                  <a:lnTo>
                    <a:pt x="2490" y="2106"/>
                  </a:lnTo>
                  <a:lnTo>
                    <a:pt x="2641" y="138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15"/>
          <p:cNvGrpSpPr/>
          <p:nvPr/>
        </p:nvGrpSpPr>
        <p:grpSpPr>
          <a:xfrm rot="5236468">
            <a:off x="2450537" y="176620"/>
            <a:ext cx="1165487" cy="377873"/>
            <a:chOff x="-1760999" y="1531077"/>
            <a:chExt cx="829653" cy="268989"/>
          </a:xfrm>
        </p:grpSpPr>
        <p:sp>
          <p:nvSpPr>
            <p:cNvPr id="370" name="Google Shape;370;p15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15"/>
          <p:cNvGrpSpPr/>
          <p:nvPr/>
        </p:nvGrpSpPr>
        <p:grpSpPr>
          <a:xfrm rot="-8557805">
            <a:off x="1295849" y="-320225"/>
            <a:ext cx="671227" cy="1105257"/>
            <a:chOff x="-950547" y="820788"/>
            <a:chExt cx="477785" cy="786731"/>
          </a:xfrm>
        </p:grpSpPr>
        <p:sp>
          <p:nvSpPr>
            <p:cNvPr id="376" name="Google Shape;376;p15"/>
            <p:cNvSpPr/>
            <p:nvPr/>
          </p:nvSpPr>
          <p:spPr>
            <a:xfrm>
              <a:off x="-920929" y="1002625"/>
              <a:ext cx="448167" cy="604893"/>
            </a:xfrm>
            <a:custGeom>
              <a:avLst/>
              <a:gdLst/>
              <a:ahLst/>
              <a:cxnLst/>
              <a:rect l="l" t="t" r="r" b="b"/>
              <a:pathLst>
                <a:path w="6068" h="8190" extrusionOk="0">
                  <a:moveTo>
                    <a:pt x="2936" y="1"/>
                  </a:moveTo>
                  <a:lnTo>
                    <a:pt x="1" y="1357"/>
                  </a:lnTo>
                  <a:lnTo>
                    <a:pt x="2900" y="7628"/>
                  </a:lnTo>
                  <a:cubicBezTo>
                    <a:pt x="3063" y="7980"/>
                    <a:pt x="3417" y="8189"/>
                    <a:pt x="3787" y="8189"/>
                  </a:cubicBezTo>
                  <a:cubicBezTo>
                    <a:pt x="3923" y="8189"/>
                    <a:pt x="4062" y="8161"/>
                    <a:pt x="4194" y="8101"/>
                  </a:cubicBezTo>
                  <a:lnTo>
                    <a:pt x="5362" y="7557"/>
                  </a:lnTo>
                  <a:cubicBezTo>
                    <a:pt x="5853" y="7334"/>
                    <a:pt x="6067" y="6754"/>
                    <a:pt x="5835" y="6263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-950547" y="939403"/>
              <a:ext cx="253701" cy="179252"/>
            </a:xfrm>
            <a:custGeom>
              <a:avLst/>
              <a:gdLst/>
              <a:ahLst/>
              <a:cxnLst/>
              <a:rect l="l" t="t" r="r" b="b"/>
              <a:pathLst>
                <a:path w="3435" h="2427" extrusionOk="0">
                  <a:moveTo>
                    <a:pt x="2944" y="0"/>
                  </a:moveTo>
                  <a:lnTo>
                    <a:pt x="0" y="1365"/>
                  </a:lnTo>
                  <a:lnTo>
                    <a:pt x="500" y="2427"/>
                  </a:lnTo>
                  <a:lnTo>
                    <a:pt x="3435" y="1071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-797659" y="1179367"/>
              <a:ext cx="252371" cy="356732"/>
            </a:xfrm>
            <a:custGeom>
              <a:avLst/>
              <a:gdLst/>
              <a:ahLst/>
              <a:cxnLst/>
              <a:rect l="l" t="t" r="r" b="b"/>
              <a:pathLst>
                <a:path w="3417" h="4830" extrusionOk="0">
                  <a:moveTo>
                    <a:pt x="1080" y="1"/>
                  </a:moveTo>
                  <a:cubicBezTo>
                    <a:pt x="975" y="1"/>
                    <a:pt x="868" y="23"/>
                    <a:pt x="767" y="70"/>
                  </a:cubicBezTo>
                  <a:lnTo>
                    <a:pt x="526" y="177"/>
                  </a:lnTo>
                  <a:cubicBezTo>
                    <a:pt x="161" y="346"/>
                    <a:pt x="0" y="783"/>
                    <a:pt x="170" y="1149"/>
                  </a:cubicBezTo>
                  <a:lnTo>
                    <a:pt x="1677" y="4405"/>
                  </a:lnTo>
                  <a:cubicBezTo>
                    <a:pt x="1801" y="4672"/>
                    <a:pt x="2067" y="4830"/>
                    <a:pt x="2344" y="4830"/>
                  </a:cubicBezTo>
                  <a:cubicBezTo>
                    <a:pt x="2446" y="4830"/>
                    <a:pt x="2551" y="4808"/>
                    <a:pt x="2650" y="4762"/>
                  </a:cubicBezTo>
                  <a:lnTo>
                    <a:pt x="2891" y="4646"/>
                  </a:lnTo>
                  <a:cubicBezTo>
                    <a:pt x="3256" y="4477"/>
                    <a:pt x="3417" y="4040"/>
                    <a:pt x="3247" y="3674"/>
                  </a:cubicBezTo>
                  <a:lnTo>
                    <a:pt x="1740" y="418"/>
                  </a:lnTo>
                  <a:cubicBezTo>
                    <a:pt x="1617" y="153"/>
                    <a:pt x="1354" y="1"/>
                    <a:pt x="10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-903129" y="1041475"/>
              <a:ext cx="243877" cy="158203"/>
            </a:xfrm>
            <a:custGeom>
              <a:avLst/>
              <a:gdLst/>
              <a:ahLst/>
              <a:cxnLst/>
              <a:rect l="l" t="t" r="r" b="b"/>
              <a:pathLst>
                <a:path w="3302" h="2142" extrusionOk="0">
                  <a:moveTo>
                    <a:pt x="2945" y="1"/>
                  </a:moveTo>
                  <a:lnTo>
                    <a:pt x="1" y="1366"/>
                  </a:lnTo>
                  <a:lnTo>
                    <a:pt x="358" y="2142"/>
                  </a:lnTo>
                  <a:lnTo>
                    <a:pt x="3302" y="777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-939320" y="820788"/>
              <a:ext cx="183905" cy="208943"/>
            </a:xfrm>
            <a:custGeom>
              <a:avLst/>
              <a:gdLst/>
              <a:ahLst/>
              <a:cxnLst/>
              <a:rect l="l" t="t" r="r" b="b"/>
              <a:pathLst>
                <a:path w="2490" h="2829" extrusionOk="0">
                  <a:moveTo>
                    <a:pt x="678" y="0"/>
                  </a:moveTo>
                  <a:lnTo>
                    <a:pt x="0" y="313"/>
                  </a:lnTo>
                  <a:lnTo>
                    <a:pt x="161" y="2828"/>
                  </a:lnTo>
                  <a:lnTo>
                    <a:pt x="2489" y="174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15"/>
          <p:cNvSpPr/>
          <p:nvPr/>
        </p:nvSpPr>
        <p:spPr>
          <a:xfrm rot="6557739">
            <a:off x="-3010485" y="3038480"/>
            <a:ext cx="6544489" cy="256138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5"/>
          <p:cNvSpPr/>
          <p:nvPr/>
        </p:nvSpPr>
        <p:spPr>
          <a:xfrm rot="-5400000">
            <a:off x="6006332" y="-2614914"/>
            <a:ext cx="2165873" cy="6015169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title"/>
          </p:nvPr>
        </p:nvSpPr>
        <p:spPr>
          <a:xfrm>
            <a:off x="3789000" y="36479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subTitle" idx="1"/>
          </p:nvPr>
        </p:nvSpPr>
        <p:spPr>
          <a:xfrm>
            <a:off x="2644900" y="2169525"/>
            <a:ext cx="55044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6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387" name="Google Shape;387;p16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6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6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6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6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6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6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6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16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16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16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16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16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16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16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02" name="Google Shape;402;p16"/>
          <p:cNvSpPr/>
          <p:nvPr/>
        </p:nvSpPr>
        <p:spPr>
          <a:xfrm rot="580744">
            <a:off x="2606886" y="-2151084"/>
            <a:ext cx="11827740" cy="7819598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/>
          </p:nvPr>
        </p:nvSpPr>
        <p:spPr>
          <a:xfrm>
            <a:off x="4495800" y="2245200"/>
            <a:ext cx="3935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4" name="Google Shape;404;p16"/>
          <p:cNvSpPr txBox="1">
            <a:spLocks noGrp="1"/>
          </p:cNvSpPr>
          <p:nvPr>
            <p:ph type="title" idx="2" hasCustomPrompt="1"/>
          </p:nvPr>
        </p:nvSpPr>
        <p:spPr>
          <a:xfrm>
            <a:off x="7315500" y="1432175"/>
            <a:ext cx="111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5" name="Google Shape;405;p16"/>
          <p:cNvSpPr txBox="1">
            <a:spLocks noGrp="1"/>
          </p:cNvSpPr>
          <p:nvPr>
            <p:ph type="subTitle" idx="1"/>
          </p:nvPr>
        </p:nvSpPr>
        <p:spPr>
          <a:xfrm>
            <a:off x="4495800" y="2997925"/>
            <a:ext cx="39351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19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451" name="Google Shape;451;p19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9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9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9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9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9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9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9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9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9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9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9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9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9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9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6" name="Google Shape;466;p19"/>
          <p:cNvSpPr txBox="1">
            <a:spLocks noGrp="1"/>
          </p:cNvSpPr>
          <p:nvPr>
            <p:ph type="title"/>
          </p:nvPr>
        </p:nvSpPr>
        <p:spPr>
          <a:xfrm>
            <a:off x="4978500" y="1745250"/>
            <a:ext cx="34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subTitle" idx="1"/>
          </p:nvPr>
        </p:nvSpPr>
        <p:spPr>
          <a:xfrm>
            <a:off x="4978500" y="2317950"/>
            <a:ext cx="3452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9"/>
          <p:cNvSpPr/>
          <p:nvPr/>
        </p:nvSpPr>
        <p:spPr>
          <a:xfrm rot="-5400000">
            <a:off x="-1367556" y="3137663"/>
            <a:ext cx="1681583" cy="3474428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9"/>
          <p:cNvSpPr/>
          <p:nvPr/>
        </p:nvSpPr>
        <p:spPr>
          <a:xfrm rot="4681512">
            <a:off x="4929577" y="-1457103"/>
            <a:ext cx="1681587" cy="3692941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9"/>
          <p:cNvSpPr/>
          <p:nvPr/>
        </p:nvSpPr>
        <p:spPr>
          <a:xfrm rot="-5400000">
            <a:off x="5350419" y="2757631"/>
            <a:ext cx="1681583" cy="369294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0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473" name="Google Shape;473;p20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20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20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20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20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20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20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20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20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20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20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20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20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20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20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8" name="Google Shape;488;p20"/>
          <p:cNvSpPr/>
          <p:nvPr/>
        </p:nvSpPr>
        <p:spPr>
          <a:xfrm rot="-5400000">
            <a:off x="-419556" y="2681663"/>
            <a:ext cx="1681583" cy="3474428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0"/>
          <p:cNvSpPr/>
          <p:nvPr/>
        </p:nvSpPr>
        <p:spPr>
          <a:xfrm rot="4681512">
            <a:off x="405577" y="-1457103"/>
            <a:ext cx="1681587" cy="3692941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0"/>
          <p:cNvSpPr/>
          <p:nvPr/>
        </p:nvSpPr>
        <p:spPr>
          <a:xfrm rot="10800000">
            <a:off x="7462419" y="3450618"/>
            <a:ext cx="1681583" cy="369294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0"/>
          <p:cNvSpPr txBox="1">
            <a:spLocks noGrp="1"/>
          </p:cNvSpPr>
          <p:nvPr>
            <p:ph type="title"/>
          </p:nvPr>
        </p:nvSpPr>
        <p:spPr>
          <a:xfrm>
            <a:off x="1119600" y="1745225"/>
            <a:ext cx="345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20"/>
          <p:cNvSpPr txBox="1">
            <a:spLocks noGrp="1"/>
          </p:cNvSpPr>
          <p:nvPr>
            <p:ph type="subTitle" idx="1"/>
          </p:nvPr>
        </p:nvSpPr>
        <p:spPr>
          <a:xfrm>
            <a:off x="1119600" y="2317925"/>
            <a:ext cx="3452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22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517" name="Google Shape;517;p22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2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2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2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2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2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2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2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22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22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22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22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22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22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22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2" name="Google Shape;532;p22"/>
          <p:cNvSpPr/>
          <p:nvPr/>
        </p:nvSpPr>
        <p:spPr>
          <a:xfrm rot="2392388">
            <a:off x="-222631" y="4240195"/>
            <a:ext cx="2460532" cy="226498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 rot="-3939852">
            <a:off x="7869486" y="-2105290"/>
            <a:ext cx="2786306" cy="3812829"/>
          </a:xfrm>
          <a:custGeom>
            <a:avLst/>
            <a:gdLst/>
            <a:ahLst/>
            <a:cxnLst/>
            <a:rect l="l" t="t" r="r" b="b"/>
            <a:pathLst>
              <a:path w="2088" h="2713" extrusionOk="0">
                <a:moveTo>
                  <a:pt x="420" y="0"/>
                </a:moveTo>
                <a:lnTo>
                  <a:pt x="0" y="1294"/>
                </a:lnTo>
                <a:lnTo>
                  <a:pt x="2088" y="2712"/>
                </a:lnTo>
                <a:lnTo>
                  <a:pt x="4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 rot="-3017968">
            <a:off x="7609882" y="4178276"/>
            <a:ext cx="2391762" cy="2151634"/>
          </a:xfrm>
          <a:custGeom>
            <a:avLst/>
            <a:gdLst/>
            <a:ahLst/>
            <a:cxnLst/>
            <a:rect l="l" t="t" r="r" b="b"/>
            <a:pathLst>
              <a:path w="2650" h="1589" extrusionOk="0">
                <a:moveTo>
                  <a:pt x="0" y="0"/>
                </a:moveTo>
                <a:lnTo>
                  <a:pt x="1990" y="1588"/>
                </a:lnTo>
                <a:lnTo>
                  <a:pt x="2650" y="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 rot="-5104754">
            <a:off x="-627991" y="-545258"/>
            <a:ext cx="1861881" cy="1734349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 txBox="1">
            <a:spLocks noGrp="1"/>
          </p:cNvSpPr>
          <p:nvPr>
            <p:ph type="title"/>
          </p:nvPr>
        </p:nvSpPr>
        <p:spPr>
          <a:xfrm>
            <a:off x="720075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22"/>
          <p:cNvSpPr txBox="1">
            <a:spLocks noGrp="1"/>
          </p:cNvSpPr>
          <p:nvPr>
            <p:ph type="title" idx="2"/>
          </p:nvPr>
        </p:nvSpPr>
        <p:spPr>
          <a:xfrm>
            <a:off x="937700" y="29784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38" name="Google Shape;538;p22"/>
          <p:cNvSpPr txBox="1">
            <a:spLocks noGrp="1"/>
          </p:cNvSpPr>
          <p:nvPr>
            <p:ph type="subTitle" idx="1"/>
          </p:nvPr>
        </p:nvSpPr>
        <p:spPr>
          <a:xfrm>
            <a:off x="937700" y="33726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22"/>
          <p:cNvSpPr txBox="1">
            <a:spLocks noGrp="1"/>
          </p:cNvSpPr>
          <p:nvPr>
            <p:ph type="title" idx="3"/>
          </p:nvPr>
        </p:nvSpPr>
        <p:spPr>
          <a:xfrm>
            <a:off x="3484419" y="29784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0" name="Google Shape;540;p22"/>
          <p:cNvSpPr txBox="1">
            <a:spLocks noGrp="1"/>
          </p:cNvSpPr>
          <p:nvPr>
            <p:ph type="subTitle" idx="4"/>
          </p:nvPr>
        </p:nvSpPr>
        <p:spPr>
          <a:xfrm>
            <a:off x="3484421" y="33726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22"/>
          <p:cNvSpPr txBox="1">
            <a:spLocks noGrp="1"/>
          </p:cNvSpPr>
          <p:nvPr>
            <p:ph type="title" idx="5"/>
          </p:nvPr>
        </p:nvSpPr>
        <p:spPr>
          <a:xfrm>
            <a:off x="6031146" y="2978475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2" name="Google Shape;542;p22"/>
          <p:cNvSpPr txBox="1">
            <a:spLocks noGrp="1"/>
          </p:cNvSpPr>
          <p:nvPr>
            <p:ph type="subTitle" idx="6"/>
          </p:nvPr>
        </p:nvSpPr>
        <p:spPr>
          <a:xfrm>
            <a:off x="6031149" y="3372650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23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545" name="Google Shape;545;p23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23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23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23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23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23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23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23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23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23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23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23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23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23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23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0" name="Google Shape;560;p23"/>
          <p:cNvSpPr/>
          <p:nvPr/>
        </p:nvSpPr>
        <p:spPr>
          <a:xfrm>
            <a:off x="-403275" y="2889375"/>
            <a:ext cx="1903998" cy="418142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3"/>
          <p:cNvSpPr/>
          <p:nvPr/>
        </p:nvSpPr>
        <p:spPr>
          <a:xfrm>
            <a:off x="7416895" y="-2644851"/>
            <a:ext cx="2165873" cy="6015169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3"/>
          <p:cNvSpPr/>
          <p:nvPr/>
        </p:nvSpPr>
        <p:spPr>
          <a:xfrm rot="5">
            <a:off x="-2191264" y="-1134624"/>
            <a:ext cx="3838499" cy="2160990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3"/>
          <p:cNvSpPr/>
          <p:nvPr/>
        </p:nvSpPr>
        <p:spPr>
          <a:xfrm rot="1157739">
            <a:off x="2304333" y="4749049"/>
            <a:ext cx="6544489" cy="256138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3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3"/>
          <p:cNvSpPr txBox="1">
            <a:spLocks noGrp="1"/>
          </p:cNvSpPr>
          <p:nvPr>
            <p:ph type="title" idx="2"/>
          </p:nvPr>
        </p:nvSpPr>
        <p:spPr>
          <a:xfrm>
            <a:off x="2272450" y="170877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6" name="Google Shape;566;p23"/>
          <p:cNvSpPr txBox="1">
            <a:spLocks noGrp="1"/>
          </p:cNvSpPr>
          <p:nvPr>
            <p:ph type="subTitle" idx="1"/>
          </p:nvPr>
        </p:nvSpPr>
        <p:spPr>
          <a:xfrm>
            <a:off x="2272450" y="2102950"/>
            <a:ext cx="19782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23"/>
          <p:cNvSpPr txBox="1">
            <a:spLocks noGrp="1"/>
          </p:cNvSpPr>
          <p:nvPr>
            <p:ph type="title" idx="3"/>
          </p:nvPr>
        </p:nvSpPr>
        <p:spPr>
          <a:xfrm>
            <a:off x="4893358" y="170877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68" name="Google Shape;568;p23"/>
          <p:cNvSpPr txBox="1">
            <a:spLocks noGrp="1"/>
          </p:cNvSpPr>
          <p:nvPr>
            <p:ph type="subTitle" idx="4"/>
          </p:nvPr>
        </p:nvSpPr>
        <p:spPr>
          <a:xfrm>
            <a:off x="4893351" y="2102950"/>
            <a:ext cx="19782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23"/>
          <p:cNvSpPr txBox="1">
            <a:spLocks noGrp="1"/>
          </p:cNvSpPr>
          <p:nvPr>
            <p:ph type="title" idx="5"/>
          </p:nvPr>
        </p:nvSpPr>
        <p:spPr>
          <a:xfrm>
            <a:off x="2272450" y="323567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0" name="Google Shape;570;p23"/>
          <p:cNvSpPr txBox="1">
            <a:spLocks noGrp="1"/>
          </p:cNvSpPr>
          <p:nvPr>
            <p:ph type="subTitle" idx="6"/>
          </p:nvPr>
        </p:nvSpPr>
        <p:spPr>
          <a:xfrm>
            <a:off x="2272450" y="3629850"/>
            <a:ext cx="19782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23"/>
          <p:cNvSpPr txBox="1">
            <a:spLocks noGrp="1"/>
          </p:cNvSpPr>
          <p:nvPr>
            <p:ph type="title" idx="7"/>
          </p:nvPr>
        </p:nvSpPr>
        <p:spPr>
          <a:xfrm>
            <a:off x="4893358" y="3235675"/>
            <a:ext cx="1978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72" name="Google Shape;572;p23"/>
          <p:cNvSpPr txBox="1">
            <a:spLocks noGrp="1"/>
          </p:cNvSpPr>
          <p:nvPr>
            <p:ph type="subTitle" idx="8"/>
          </p:nvPr>
        </p:nvSpPr>
        <p:spPr>
          <a:xfrm>
            <a:off x="4893351" y="3629850"/>
            <a:ext cx="19782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" name="Google Shape;574;p24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575" name="Google Shape;575;p24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24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24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24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4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4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4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24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4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4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4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24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24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24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24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90" name="Google Shape;590;p24"/>
          <p:cNvSpPr/>
          <p:nvPr/>
        </p:nvSpPr>
        <p:spPr>
          <a:xfrm rot="-5400000">
            <a:off x="3543940" y="2379804"/>
            <a:ext cx="1120206" cy="5568786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4"/>
          <p:cNvSpPr/>
          <p:nvPr/>
        </p:nvSpPr>
        <p:spPr>
          <a:xfrm rot="4681512">
            <a:off x="7938227" y="-1693578"/>
            <a:ext cx="1681587" cy="3692941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4"/>
          <p:cNvSpPr/>
          <p:nvPr/>
        </p:nvSpPr>
        <p:spPr>
          <a:xfrm rot="4681512">
            <a:off x="-891448" y="-1412578"/>
            <a:ext cx="1681587" cy="3692941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4"/>
          <p:cNvSpPr txBox="1">
            <a:spLocks noGrp="1"/>
          </p:cNvSpPr>
          <p:nvPr>
            <p:ph type="title" idx="2"/>
          </p:nvPr>
        </p:nvSpPr>
        <p:spPr>
          <a:xfrm>
            <a:off x="713110" y="3345075"/>
            <a:ext cx="209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5" name="Google Shape;595;p24"/>
          <p:cNvSpPr txBox="1">
            <a:spLocks noGrp="1"/>
          </p:cNvSpPr>
          <p:nvPr>
            <p:ph type="subTitle" idx="1"/>
          </p:nvPr>
        </p:nvSpPr>
        <p:spPr>
          <a:xfrm>
            <a:off x="713110" y="3739250"/>
            <a:ext cx="20979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24"/>
          <p:cNvSpPr txBox="1">
            <a:spLocks noGrp="1"/>
          </p:cNvSpPr>
          <p:nvPr>
            <p:ph type="title" idx="3"/>
          </p:nvPr>
        </p:nvSpPr>
        <p:spPr>
          <a:xfrm>
            <a:off x="6332932" y="3345075"/>
            <a:ext cx="209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7" name="Google Shape;597;p24"/>
          <p:cNvSpPr txBox="1">
            <a:spLocks noGrp="1"/>
          </p:cNvSpPr>
          <p:nvPr>
            <p:ph type="subTitle" idx="4"/>
          </p:nvPr>
        </p:nvSpPr>
        <p:spPr>
          <a:xfrm>
            <a:off x="6332925" y="3739250"/>
            <a:ext cx="20979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4"/>
          <p:cNvSpPr txBox="1">
            <a:spLocks noGrp="1"/>
          </p:cNvSpPr>
          <p:nvPr>
            <p:ph type="title" idx="5"/>
          </p:nvPr>
        </p:nvSpPr>
        <p:spPr>
          <a:xfrm>
            <a:off x="713100" y="1831750"/>
            <a:ext cx="209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9" name="Google Shape;599;p24"/>
          <p:cNvSpPr txBox="1">
            <a:spLocks noGrp="1"/>
          </p:cNvSpPr>
          <p:nvPr>
            <p:ph type="subTitle" idx="6"/>
          </p:nvPr>
        </p:nvSpPr>
        <p:spPr>
          <a:xfrm>
            <a:off x="713100" y="2225925"/>
            <a:ext cx="20979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4"/>
          <p:cNvSpPr txBox="1">
            <a:spLocks noGrp="1"/>
          </p:cNvSpPr>
          <p:nvPr>
            <p:ph type="title" idx="7"/>
          </p:nvPr>
        </p:nvSpPr>
        <p:spPr>
          <a:xfrm>
            <a:off x="6332943" y="1831750"/>
            <a:ext cx="2097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1" name="Google Shape;601;p24"/>
          <p:cNvSpPr txBox="1">
            <a:spLocks noGrp="1"/>
          </p:cNvSpPr>
          <p:nvPr>
            <p:ph type="subTitle" idx="8"/>
          </p:nvPr>
        </p:nvSpPr>
        <p:spPr>
          <a:xfrm>
            <a:off x="6332935" y="2225925"/>
            <a:ext cx="2097900" cy="6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oogle Shape;729;p29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730" name="Google Shape;730;p29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29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29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29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29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29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29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29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29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29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29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29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29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29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29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45" name="Google Shape;745;p29"/>
          <p:cNvSpPr txBox="1">
            <a:spLocks noGrp="1"/>
          </p:cNvSpPr>
          <p:nvPr>
            <p:ph type="title"/>
          </p:nvPr>
        </p:nvSpPr>
        <p:spPr>
          <a:xfrm>
            <a:off x="713100" y="1139475"/>
            <a:ext cx="3434700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9"/>
          <p:cNvSpPr txBox="1">
            <a:spLocks noGrp="1"/>
          </p:cNvSpPr>
          <p:nvPr>
            <p:ph type="subTitle" idx="1"/>
          </p:nvPr>
        </p:nvSpPr>
        <p:spPr>
          <a:xfrm>
            <a:off x="720000" y="1965100"/>
            <a:ext cx="3434700" cy="142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29"/>
          <p:cNvSpPr/>
          <p:nvPr/>
        </p:nvSpPr>
        <p:spPr>
          <a:xfrm rot="-975252">
            <a:off x="7095960" y="1662398"/>
            <a:ext cx="2978095" cy="4664365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29"/>
          <p:cNvSpPr/>
          <p:nvPr/>
        </p:nvSpPr>
        <p:spPr>
          <a:xfrm>
            <a:off x="2541998" y="-885249"/>
            <a:ext cx="2186799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29"/>
          <p:cNvSpPr/>
          <p:nvPr/>
        </p:nvSpPr>
        <p:spPr>
          <a:xfrm rot="6072174">
            <a:off x="5099804" y="2814325"/>
            <a:ext cx="1336466" cy="4664348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9"/>
          <p:cNvSpPr/>
          <p:nvPr/>
        </p:nvSpPr>
        <p:spPr>
          <a:xfrm>
            <a:off x="5852428" y="-929037"/>
            <a:ext cx="4009001" cy="212457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0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753" name="Google Shape;753;p30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0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0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0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0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0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0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0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0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0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0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0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0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0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0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68" name="Google Shape;768;p30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69" name="Google Shape;769;p30"/>
          <p:cNvSpPr/>
          <p:nvPr/>
        </p:nvSpPr>
        <p:spPr>
          <a:xfrm rot="-975252">
            <a:off x="7433085" y="2452223"/>
            <a:ext cx="2978095" cy="4664365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0"/>
          <p:cNvSpPr/>
          <p:nvPr/>
        </p:nvSpPr>
        <p:spPr>
          <a:xfrm>
            <a:off x="7897373" y="-875624"/>
            <a:ext cx="2186799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0"/>
          <p:cNvSpPr/>
          <p:nvPr/>
        </p:nvSpPr>
        <p:spPr>
          <a:xfrm>
            <a:off x="-1473702" y="-413299"/>
            <a:ext cx="2186799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30"/>
          <p:cNvSpPr/>
          <p:nvPr/>
        </p:nvSpPr>
        <p:spPr>
          <a:xfrm rot="3746707">
            <a:off x="-645352" y="4735977"/>
            <a:ext cx="2186798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3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69" name="Google Shape;69;p3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 rot="580744">
            <a:off x="-3489114" y="-2151084"/>
            <a:ext cx="11827740" cy="7819598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/>
          </p:nvPr>
        </p:nvSpPr>
        <p:spPr>
          <a:xfrm>
            <a:off x="720000" y="2245200"/>
            <a:ext cx="3935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6" name="Google Shape;86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32175"/>
            <a:ext cx="111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7" name="Google Shape;87;p3"/>
          <p:cNvSpPr txBox="1">
            <a:spLocks noGrp="1"/>
          </p:cNvSpPr>
          <p:nvPr>
            <p:ph type="subTitle" idx="1"/>
          </p:nvPr>
        </p:nvSpPr>
        <p:spPr>
          <a:xfrm>
            <a:off x="720000" y="2997925"/>
            <a:ext cx="39351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2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796" name="Google Shape;796;p32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32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32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32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32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32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32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32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32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32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32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32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32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32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32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1" name="Google Shape;811;p32"/>
          <p:cNvSpPr/>
          <p:nvPr/>
        </p:nvSpPr>
        <p:spPr>
          <a:xfrm rot="-975252">
            <a:off x="7095960" y="1662398"/>
            <a:ext cx="2978095" cy="4664365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2"/>
          <p:cNvSpPr/>
          <p:nvPr/>
        </p:nvSpPr>
        <p:spPr>
          <a:xfrm>
            <a:off x="549998" y="-885249"/>
            <a:ext cx="2186799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2"/>
          <p:cNvSpPr/>
          <p:nvPr/>
        </p:nvSpPr>
        <p:spPr>
          <a:xfrm rot="6072174">
            <a:off x="1486204" y="2814325"/>
            <a:ext cx="1336466" cy="4664348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2"/>
          <p:cNvSpPr/>
          <p:nvPr/>
        </p:nvSpPr>
        <p:spPr>
          <a:xfrm>
            <a:off x="4364428" y="-929037"/>
            <a:ext cx="4009001" cy="212457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33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817" name="Google Shape;817;p33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33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33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33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33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33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33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33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33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33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33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33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33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0" name="Google Shape;830;p33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33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2" name="Google Shape;832;p33"/>
          <p:cNvSpPr/>
          <p:nvPr/>
        </p:nvSpPr>
        <p:spPr>
          <a:xfrm>
            <a:off x="-403275" y="2889375"/>
            <a:ext cx="1903998" cy="418142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3"/>
          <p:cNvSpPr/>
          <p:nvPr/>
        </p:nvSpPr>
        <p:spPr>
          <a:xfrm>
            <a:off x="7347957" y="-2224851"/>
            <a:ext cx="2165873" cy="6015169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33"/>
          <p:cNvSpPr/>
          <p:nvPr/>
        </p:nvSpPr>
        <p:spPr>
          <a:xfrm rot="5">
            <a:off x="-1370514" y="-717762"/>
            <a:ext cx="3838499" cy="2160990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3"/>
          <p:cNvSpPr/>
          <p:nvPr/>
        </p:nvSpPr>
        <p:spPr>
          <a:xfrm rot="1157739">
            <a:off x="2892333" y="4473049"/>
            <a:ext cx="6544489" cy="256138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4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838" name="Google Shape;838;p34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34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34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34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34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34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34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34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34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34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34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34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34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34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34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53" name="Google Shape;853;p34"/>
          <p:cNvSpPr/>
          <p:nvPr/>
        </p:nvSpPr>
        <p:spPr>
          <a:xfrm rot="-975252">
            <a:off x="7433085" y="2452223"/>
            <a:ext cx="2978095" cy="4664365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4"/>
          <p:cNvSpPr/>
          <p:nvPr/>
        </p:nvSpPr>
        <p:spPr>
          <a:xfrm>
            <a:off x="7897373" y="-875624"/>
            <a:ext cx="2186799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4"/>
          <p:cNvSpPr/>
          <p:nvPr/>
        </p:nvSpPr>
        <p:spPr>
          <a:xfrm>
            <a:off x="-1473702" y="-413299"/>
            <a:ext cx="2186799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34"/>
          <p:cNvSpPr/>
          <p:nvPr/>
        </p:nvSpPr>
        <p:spPr>
          <a:xfrm rot="3746707">
            <a:off x="-849352" y="3979977"/>
            <a:ext cx="2186798" cy="203699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3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" name="Google Shape;858;p35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859" name="Google Shape;859;p35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35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35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35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35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35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35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35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35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35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35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35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35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35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35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74" name="Google Shape;874;p35"/>
          <p:cNvSpPr/>
          <p:nvPr/>
        </p:nvSpPr>
        <p:spPr>
          <a:xfrm rot="7428166">
            <a:off x="-1472659" y="2649722"/>
            <a:ext cx="2460536" cy="226498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35"/>
          <p:cNvSpPr/>
          <p:nvPr/>
        </p:nvSpPr>
        <p:spPr>
          <a:xfrm rot="-2320035">
            <a:off x="7052694" y="-792174"/>
            <a:ext cx="2391758" cy="2151634"/>
          </a:xfrm>
          <a:custGeom>
            <a:avLst/>
            <a:gdLst/>
            <a:ahLst/>
            <a:cxnLst/>
            <a:rect l="l" t="t" r="r" b="b"/>
            <a:pathLst>
              <a:path w="2650" h="1589" extrusionOk="0">
                <a:moveTo>
                  <a:pt x="0" y="0"/>
                </a:moveTo>
                <a:lnTo>
                  <a:pt x="1990" y="1588"/>
                </a:lnTo>
                <a:lnTo>
                  <a:pt x="2650" y="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35"/>
          <p:cNvSpPr/>
          <p:nvPr/>
        </p:nvSpPr>
        <p:spPr>
          <a:xfrm rot="-3494038">
            <a:off x="4589109" y="4613537"/>
            <a:ext cx="2840541" cy="1981832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4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90" name="Google Shape;90;p4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4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4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4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4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4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4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4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4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4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4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4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4"/>
          <p:cNvSpPr/>
          <p:nvPr/>
        </p:nvSpPr>
        <p:spPr>
          <a:xfrm rot="-5400000">
            <a:off x="7629825" y="2889375"/>
            <a:ext cx="1903998" cy="418142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>
            <a:off x="7416895" y="-2789351"/>
            <a:ext cx="2165873" cy="6015169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5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111" name="Google Shape;111;p5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5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5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5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5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5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5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5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5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5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6" name="Google Shape;126;p5"/>
          <p:cNvSpPr/>
          <p:nvPr/>
        </p:nvSpPr>
        <p:spPr>
          <a:xfrm>
            <a:off x="-447675" y="-510874"/>
            <a:ext cx="1681583" cy="369294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7467320" y="-609913"/>
            <a:ext cx="2165873" cy="6015169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 rot="-5400000">
            <a:off x="3543969" y="3414588"/>
            <a:ext cx="1681583" cy="3474428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 idx="2"/>
          </p:nvPr>
        </p:nvSpPr>
        <p:spPr>
          <a:xfrm>
            <a:off x="1568000" y="262367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 idx="3"/>
          </p:nvPr>
        </p:nvSpPr>
        <p:spPr>
          <a:xfrm>
            <a:off x="4833397" y="262367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ubTitle" idx="1"/>
          </p:nvPr>
        </p:nvSpPr>
        <p:spPr>
          <a:xfrm>
            <a:off x="4951897" y="31112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ubTitle" idx="4"/>
          </p:nvPr>
        </p:nvSpPr>
        <p:spPr>
          <a:xfrm>
            <a:off x="1686500" y="31112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6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136" name="Google Shape;136;p6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6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6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6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6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6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6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6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6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6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6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6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6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6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6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6"/>
          <p:cNvSpPr/>
          <p:nvPr/>
        </p:nvSpPr>
        <p:spPr>
          <a:xfrm>
            <a:off x="-1026100" y="-1020724"/>
            <a:ext cx="1681583" cy="369294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673035">
            <a:off x="7916207" y="-1024890"/>
            <a:ext cx="2165865" cy="6015190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 rot="-5400000">
            <a:off x="3758544" y="3793413"/>
            <a:ext cx="1681583" cy="3474428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7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157" name="Google Shape;157;p7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7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7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7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7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7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7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7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7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7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7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7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7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7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7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7"/>
          <p:cNvSpPr/>
          <p:nvPr/>
        </p:nvSpPr>
        <p:spPr>
          <a:xfrm rot="-975252">
            <a:off x="7556497" y="-173052"/>
            <a:ext cx="2978095" cy="4664365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5184066" flipH="1">
            <a:off x="3508533" y="-1638889"/>
            <a:ext cx="1441918" cy="3972995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 rot="6300000">
            <a:off x="3027419" y="2943990"/>
            <a:ext cx="1441913" cy="4004539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720000" y="2051225"/>
            <a:ext cx="43347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720000" y="1015750"/>
            <a:ext cx="4334700" cy="12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9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201" name="Google Shape;201;p9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9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9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0" name="Google Shape;210;p9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9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9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9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9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9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6" name="Google Shape;216;p9"/>
          <p:cNvGrpSpPr/>
          <p:nvPr/>
        </p:nvGrpSpPr>
        <p:grpSpPr>
          <a:xfrm rot="5009076">
            <a:off x="6053528" y="152248"/>
            <a:ext cx="1166407" cy="500194"/>
            <a:chOff x="-1963948" y="2372267"/>
            <a:chExt cx="830317" cy="356067"/>
          </a:xfrm>
        </p:grpSpPr>
        <p:sp>
          <p:nvSpPr>
            <p:cNvPr id="217" name="Google Shape;217;p9"/>
            <p:cNvSpPr/>
            <p:nvPr/>
          </p:nvSpPr>
          <p:spPr>
            <a:xfrm>
              <a:off x="-1963948" y="2372267"/>
              <a:ext cx="612205" cy="341591"/>
            </a:xfrm>
            <a:custGeom>
              <a:avLst/>
              <a:gdLst/>
              <a:ahLst/>
              <a:cxnLst/>
              <a:rect l="l" t="t" r="r" b="b"/>
              <a:pathLst>
                <a:path w="8289" h="4625" extrusionOk="0">
                  <a:moveTo>
                    <a:pt x="1336" y="1"/>
                  </a:moveTo>
                  <a:cubicBezTo>
                    <a:pt x="884" y="1"/>
                    <a:pt x="478" y="311"/>
                    <a:pt x="385" y="770"/>
                  </a:cubicBezTo>
                  <a:lnTo>
                    <a:pt x="108" y="2037"/>
                  </a:lnTo>
                  <a:cubicBezTo>
                    <a:pt x="1" y="2563"/>
                    <a:pt x="331" y="3081"/>
                    <a:pt x="857" y="3188"/>
                  </a:cubicBezTo>
                  <a:lnTo>
                    <a:pt x="7620" y="4624"/>
                  </a:lnTo>
                  <a:lnTo>
                    <a:pt x="8289" y="1457"/>
                  </a:lnTo>
                  <a:lnTo>
                    <a:pt x="1535" y="21"/>
                  </a:lnTo>
                  <a:cubicBezTo>
                    <a:pt x="1469" y="7"/>
                    <a:pt x="1402" y="1"/>
                    <a:pt x="1336" y="1"/>
                  </a:cubicBez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-1418353" y="2476554"/>
              <a:ext cx="134495" cy="251780"/>
            </a:xfrm>
            <a:custGeom>
              <a:avLst/>
              <a:gdLst/>
              <a:ahLst/>
              <a:cxnLst/>
              <a:rect l="l" t="t" r="r" b="b"/>
              <a:pathLst>
                <a:path w="1821" h="3409" extrusionOk="0">
                  <a:moveTo>
                    <a:pt x="670" y="0"/>
                  </a:moveTo>
                  <a:lnTo>
                    <a:pt x="1" y="3167"/>
                  </a:lnTo>
                  <a:lnTo>
                    <a:pt x="1142" y="3408"/>
                  </a:lnTo>
                  <a:lnTo>
                    <a:pt x="1820" y="241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-1895407" y="2435933"/>
              <a:ext cx="380957" cy="182354"/>
            </a:xfrm>
            <a:custGeom>
              <a:avLst/>
              <a:gdLst/>
              <a:ahLst/>
              <a:cxnLst/>
              <a:rect l="l" t="t" r="r" b="b"/>
              <a:pathLst>
                <a:path w="5158" h="2469" extrusionOk="0">
                  <a:moveTo>
                    <a:pt x="852" y="0"/>
                  </a:moveTo>
                  <a:cubicBezTo>
                    <a:pt x="515" y="0"/>
                    <a:pt x="213" y="234"/>
                    <a:pt x="135" y="577"/>
                  </a:cubicBezTo>
                  <a:lnTo>
                    <a:pt x="81" y="845"/>
                  </a:lnTo>
                  <a:cubicBezTo>
                    <a:pt x="1" y="1237"/>
                    <a:pt x="251" y="1621"/>
                    <a:pt x="643" y="1710"/>
                  </a:cubicBezTo>
                  <a:lnTo>
                    <a:pt x="4149" y="2451"/>
                  </a:lnTo>
                  <a:cubicBezTo>
                    <a:pt x="4202" y="2463"/>
                    <a:pt x="4254" y="2468"/>
                    <a:pt x="4306" y="2468"/>
                  </a:cubicBezTo>
                  <a:cubicBezTo>
                    <a:pt x="4641" y="2468"/>
                    <a:pt x="4945" y="2229"/>
                    <a:pt x="5014" y="1889"/>
                  </a:cubicBezTo>
                  <a:lnTo>
                    <a:pt x="5077" y="1630"/>
                  </a:lnTo>
                  <a:cubicBezTo>
                    <a:pt x="5157" y="1237"/>
                    <a:pt x="4907" y="845"/>
                    <a:pt x="4515" y="765"/>
                  </a:cubicBezTo>
                  <a:lnTo>
                    <a:pt x="1000" y="15"/>
                  </a:lnTo>
                  <a:cubicBezTo>
                    <a:pt x="950" y="5"/>
                    <a:pt x="901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-1505284" y="2458090"/>
              <a:ext cx="111377" cy="247201"/>
            </a:xfrm>
            <a:custGeom>
              <a:avLst/>
              <a:gdLst/>
              <a:ahLst/>
              <a:cxnLst/>
              <a:rect l="l" t="t" r="r" b="b"/>
              <a:pathLst>
                <a:path w="1508" h="3347" extrusionOk="0">
                  <a:moveTo>
                    <a:pt x="669" y="1"/>
                  </a:moveTo>
                  <a:lnTo>
                    <a:pt x="0" y="3168"/>
                  </a:lnTo>
                  <a:lnTo>
                    <a:pt x="830" y="3346"/>
                  </a:lnTo>
                  <a:lnTo>
                    <a:pt x="1508" y="179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-1328762" y="2518727"/>
              <a:ext cx="195132" cy="185235"/>
            </a:xfrm>
            <a:custGeom>
              <a:avLst/>
              <a:gdLst/>
              <a:ahLst/>
              <a:cxnLst/>
              <a:rect l="l" t="t" r="r" b="b"/>
              <a:pathLst>
                <a:path w="2642" h="2508" extrusionOk="0">
                  <a:moveTo>
                    <a:pt x="536" y="0"/>
                  </a:moveTo>
                  <a:lnTo>
                    <a:pt x="1" y="2507"/>
                  </a:lnTo>
                  <a:lnTo>
                    <a:pt x="2490" y="2106"/>
                  </a:lnTo>
                  <a:lnTo>
                    <a:pt x="2641" y="138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9"/>
          <p:cNvGrpSpPr/>
          <p:nvPr/>
        </p:nvGrpSpPr>
        <p:grpSpPr>
          <a:xfrm rot="5236468">
            <a:off x="6670337" y="100420"/>
            <a:ext cx="1165487" cy="377873"/>
            <a:chOff x="-1760999" y="1531077"/>
            <a:chExt cx="829653" cy="268989"/>
          </a:xfrm>
        </p:grpSpPr>
        <p:sp>
          <p:nvSpPr>
            <p:cNvPr id="223" name="Google Shape;223;p9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9"/>
          <p:cNvGrpSpPr/>
          <p:nvPr/>
        </p:nvGrpSpPr>
        <p:grpSpPr>
          <a:xfrm rot="-8557805">
            <a:off x="5515649" y="-396425"/>
            <a:ext cx="671227" cy="1105257"/>
            <a:chOff x="-950547" y="820788"/>
            <a:chExt cx="477785" cy="786731"/>
          </a:xfrm>
        </p:grpSpPr>
        <p:sp>
          <p:nvSpPr>
            <p:cNvPr id="229" name="Google Shape;229;p9"/>
            <p:cNvSpPr/>
            <p:nvPr/>
          </p:nvSpPr>
          <p:spPr>
            <a:xfrm>
              <a:off x="-920929" y="1002625"/>
              <a:ext cx="448167" cy="604893"/>
            </a:xfrm>
            <a:custGeom>
              <a:avLst/>
              <a:gdLst/>
              <a:ahLst/>
              <a:cxnLst/>
              <a:rect l="l" t="t" r="r" b="b"/>
              <a:pathLst>
                <a:path w="6068" h="8190" extrusionOk="0">
                  <a:moveTo>
                    <a:pt x="2936" y="1"/>
                  </a:moveTo>
                  <a:lnTo>
                    <a:pt x="1" y="1357"/>
                  </a:lnTo>
                  <a:lnTo>
                    <a:pt x="2900" y="7628"/>
                  </a:lnTo>
                  <a:cubicBezTo>
                    <a:pt x="3063" y="7980"/>
                    <a:pt x="3417" y="8189"/>
                    <a:pt x="3787" y="8189"/>
                  </a:cubicBezTo>
                  <a:cubicBezTo>
                    <a:pt x="3923" y="8189"/>
                    <a:pt x="4062" y="8161"/>
                    <a:pt x="4194" y="8101"/>
                  </a:cubicBezTo>
                  <a:lnTo>
                    <a:pt x="5362" y="7557"/>
                  </a:lnTo>
                  <a:cubicBezTo>
                    <a:pt x="5853" y="7334"/>
                    <a:pt x="6067" y="6754"/>
                    <a:pt x="5835" y="6263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-950547" y="939403"/>
              <a:ext cx="253701" cy="179252"/>
            </a:xfrm>
            <a:custGeom>
              <a:avLst/>
              <a:gdLst/>
              <a:ahLst/>
              <a:cxnLst/>
              <a:rect l="l" t="t" r="r" b="b"/>
              <a:pathLst>
                <a:path w="3435" h="2427" extrusionOk="0">
                  <a:moveTo>
                    <a:pt x="2944" y="0"/>
                  </a:moveTo>
                  <a:lnTo>
                    <a:pt x="0" y="1365"/>
                  </a:lnTo>
                  <a:lnTo>
                    <a:pt x="500" y="2427"/>
                  </a:lnTo>
                  <a:lnTo>
                    <a:pt x="3435" y="1071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-797659" y="1179367"/>
              <a:ext cx="252371" cy="356732"/>
            </a:xfrm>
            <a:custGeom>
              <a:avLst/>
              <a:gdLst/>
              <a:ahLst/>
              <a:cxnLst/>
              <a:rect l="l" t="t" r="r" b="b"/>
              <a:pathLst>
                <a:path w="3417" h="4830" extrusionOk="0">
                  <a:moveTo>
                    <a:pt x="1080" y="1"/>
                  </a:moveTo>
                  <a:cubicBezTo>
                    <a:pt x="975" y="1"/>
                    <a:pt x="868" y="23"/>
                    <a:pt x="767" y="70"/>
                  </a:cubicBezTo>
                  <a:lnTo>
                    <a:pt x="526" y="177"/>
                  </a:lnTo>
                  <a:cubicBezTo>
                    <a:pt x="161" y="346"/>
                    <a:pt x="0" y="783"/>
                    <a:pt x="170" y="1149"/>
                  </a:cubicBezTo>
                  <a:lnTo>
                    <a:pt x="1677" y="4405"/>
                  </a:lnTo>
                  <a:cubicBezTo>
                    <a:pt x="1801" y="4672"/>
                    <a:pt x="2067" y="4830"/>
                    <a:pt x="2344" y="4830"/>
                  </a:cubicBezTo>
                  <a:cubicBezTo>
                    <a:pt x="2446" y="4830"/>
                    <a:pt x="2551" y="4808"/>
                    <a:pt x="2650" y="4762"/>
                  </a:cubicBezTo>
                  <a:lnTo>
                    <a:pt x="2891" y="4646"/>
                  </a:lnTo>
                  <a:cubicBezTo>
                    <a:pt x="3256" y="4477"/>
                    <a:pt x="3417" y="4040"/>
                    <a:pt x="3247" y="3674"/>
                  </a:cubicBezTo>
                  <a:lnTo>
                    <a:pt x="1740" y="418"/>
                  </a:lnTo>
                  <a:cubicBezTo>
                    <a:pt x="1617" y="153"/>
                    <a:pt x="1354" y="1"/>
                    <a:pt x="1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-903129" y="1041475"/>
              <a:ext cx="243877" cy="158203"/>
            </a:xfrm>
            <a:custGeom>
              <a:avLst/>
              <a:gdLst/>
              <a:ahLst/>
              <a:cxnLst/>
              <a:rect l="l" t="t" r="r" b="b"/>
              <a:pathLst>
                <a:path w="3302" h="2142" extrusionOk="0">
                  <a:moveTo>
                    <a:pt x="2945" y="1"/>
                  </a:moveTo>
                  <a:lnTo>
                    <a:pt x="1" y="1366"/>
                  </a:lnTo>
                  <a:lnTo>
                    <a:pt x="358" y="2142"/>
                  </a:lnTo>
                  <a:lnTo>
                    <a:pt x="3302" y="777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-939320" y="820788"/>
              <a:ext cx="183905" cy="208943"/>
            </a:xfrm>
            <a:custGeom>
              <a:avLst/>
              <a:gdLst/>
              <a:ahLst/>
              <a:cxnLst/>
              <a:rect l="l" t="t" r="r" b="b"/>
              <a:pathLst>
                <a:path w="2490" h="2829" extrusionOk="0">
                  <a:moveTo>
                    <a:pt x="678" y="0"/>
                  </a:moveTo>
                  <a:lnTo>
                    <a:pt x="0" y="313"/>
                  </a:lnTo>
                  <a:lnTo>
                    <a:pt x="161" y="2828"/>
                  </a:lnTo>
                  <a:lnTo>
                    <a:pt x="2489" y="174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9"/>
          <p:cNvSpPr/>
          <p:nvPr/>
        </p:nvSpPr>
        <p:spPr>
          <a:xfrm rot="-5400000">
            <a:off x="366419" y="2705163"/>
            <a:ext cx="1681583" cy="3474428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-393327">
            <a:off x="6573694" y="546704"/>
            <a:ext cx="2978091" cy="4664374"/>
          </a:xfrm>
          <a:custGeom>
            <a:avLst/>
            <a:gdLst/>
            <a:ahLst/>
            <a:cxnLst/>
            <a:rect l="l" t="t" r="r" b="b"/>
            <a:pathLst>
              <a:path w="7798" h="20493" extrusionOk="0">
                <a:moveTo>
                  <a:pt x="7753" y="1"/>
                </a:moveTo>
                <a:lnTo>
                  <a:pt x="1" y="15934"/>
                </a:lnTo>
                <a:lnTo>
                  <a:pt x="7798" y="20492"/>
                </a:lnTo>
                <a:lnTo>
                  <a:pt x="7798" y="20492"/>
                </a:lnTo>
                <a:lnTo>
                  <a:pt x="775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 rot="-5400000">
            <a:off x="2144901" y="-1281298"/>
            <a:ext cx="1441909" cy="4004526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 txBox="1">
            <a:spLocks noGrp="1"/>
          </p:cNvSpPr>
          <p:nvPr>
            <p:ph type="title"/>
          </p:nvPr>
        </p:nvSpPr>
        <p:spPr>
          <a:xfrm>
            <a:off x="2690900" y="1411288"/>
            <a:ext cx="37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8" name="Google Shape;238;p9"/>
          <p:cNvSpPr txBox="1">
            <a:spLocks noGrp="1"/>
          </p:cNvSpPr>
          <p:nvPr>
            <p:ph type="subTitle" idx="1"/>
          </p:nvPr>
        </p:nvSpPr>
        <p:spPr>
          <a:xfrm>
            <a:off x="2834938" y="2050413"/>
            <a:ext cx="34743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1"/>
          <p:cNvGrpSpPr/>
          <p:nvPr/>
        </p:nvGrpSpPr>
        <p:grpSpPr>
          <a:xfrm>
            <a:off x="-1" y="334150"/>
            <a:ext cx="9177679" cy="4483500"/>
            <a:chOff x="176375" y="334150"/>
            <a:chExt cx="8717400" cy="4483500"/>
          </a:xfrm>
        </p:grpSpPr>
        <p:cxnSp>
          <p:nvCxnSpPr>
            <p:cNvPr id="243" name="Google Shape;243;p11"/>
            <p:cNvCxnSpPr/>
            <p:nvPr/>
          </p:nvCxnSpPr>
          <p:spPr>
            <a:xfrm>
              <a:off x="176375" y="334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1"/>
            <p:cNvCxnSpPr/>
            <p:nvPr/>
          </p:nvCxnSpPr>
          <p:spPr>
            <a:xfrm>
              <a:off x="176375" y="654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1"/>
            <p:cNvCxnSpPr/>
            <p:nvPr/>
          </p:nvCxnSpPr>
          <p:spPr>
            <a:xfrm>
              <a:off x="176375" y="974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1"/>
            <p:cNvCxnSpPr/>
            <p:nvPr/>
          </p:nvCxnSpPr>
          <p:spPr>
            <a:xfrm>
              <a:off x="176375" y="1294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1"/>
            <p:cNvCxnSpPr/>
            <p:nvPr/>
          </p:nvCxnSpPr>
          <p:spPr>
            <a:xfrm>
              <a:off x="176375" y="1615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1"/>
            <p:cNvCxnSpPr/>
            <p:nvPr/>
          </p:nvCxnSpPr>
          <p:spPr>
            <a:xfrm>
              <a:off x="176375" y="1935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1"/>
            <p:cNvCxnSpPr/>
            <p:nvPr/>
          </p:nvCxnSpPr>
          <p:spPr>
            <a:xfrm>
              <a:off x="176375" y="2255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1"/>
            <p:cNvCxnSpPr/>
            <p:nvPr/>
          </p:nvCxnSpPr>
          <p:spPr>
            <a:xfrm>
              <a:off x="176375" y="2575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1"/>
            <p:cNvCxnSpPr/>
            <p:nvPr/>
          </p:nvCxnSpPr>
          <p:spPr>
            <a:xfrm>
              <a:off x="176375" y="2896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1"/>
            <p:cNvCxnSpPr/>
            <p:nvPr/>
          </p:nvCxnSpPr>
          <p:spPr>
            <a:xfrm>
              <a:off x="176375" y="3216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1"/>
            <p:cNvCxnSpPr/>
            <p:nvPr/>
          </p:nvCxnSpPr>
          <p:spPr>
            <a:xfrm>
              <a:off x="176375" y="3536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1"/>
            <p:cNvCxnSpPr/>
            <p:nvPr/>
          </p:nvCxnSpPr>
          <p:spPr>
            <a:xfrm>
              <a:off x="176375" y="38569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1"/>
            <p:cNvCxnSpPr/>
            <p:nvPr/>
          </p:nvCxnSpPr>
          <p:spPr>
            <a:xfrm>
              <a:off x="176375" y="41771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1"/>
            <p:cNvCxnSpPr/>
            <p:nvPr/>
          </p:nvCxnSpPr>
          <p:spPr>
            <a:xfrm>
              <a:off x="176375" y="449740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1"/>
            <p:cNvCxnSpPr/>
            <p:nvPr/>
          </p:nvCxnSpPr>
          <p:spPr>
            <a:xfrm>
              <a:off x="176375" y="4817650"/>
              <a:ext cx="8717400" cy="0"/>
            </a:xfrm>
            <a:prstGeom prst="straightConnector1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1"/>
          <p:cNvSpPr/>
          <p:nvPr/>
        </p:nvSpPr>
        <p:spPr>
          <a:xfrm>
            <a:off x="-447675" y="-510874"/>
            <a:ext cx="1681583" cy="369294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5400000" flipH="1">
            <a:off x="4845911" y="-2193852"/>
            <a:ext cx="2165873" cy="6038481"/>
          </a:xfrm>
          <a:custGeom>
            <a:avLst/>
            <a:gdLst/>
            <a:ahLst/>
            <a:cxnLst/>
            <a:rect l="l" t="t" r="r" b="b"/>
            <a:pathLst>
              <a:path w="6335" h="17594" extrusionOk="0">
                <a:moveTo>
                  <a:pt x="6290" y="1"/>
                </a:moveTo>
                <a:lnTo>
                  <a:pt x="1" y="2588"/>
                </a:lnTo>
                <a:lnTo>
                  <a:pt x="6335" y="17593"/>
                </a:lnTo>
                <a:lnTo>
                  <a:pt x="6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-5400000">
            <a:off x="2312944" y="3024563"/>
            <a:ext cx="1681583" cy="3474428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-5400000">
            <a:off x="7218800" y="2964076"/>
            <a:ext cx="1681583" cy="3692947"/>
          </a:xfrm>
          <a:custGeom>
            <a:avLst/>
            <a:gdLst/>
            <a:ahLst/>
            <a:cxnLst/>
            <a:rect l="l" t="t" r="r" b="b"/>
            <a:pathLst>
              <a:path w="7388" h="15265" extrusionOk="0">
                <a:moveTo>
                  <a:pt x="1" y="1"/>
                </a:moveTo>
                <a:lnTo>
                  <a:pt x="1" y="15265"/>
                </a:lnTo>
                <a:lnTo>
                  <a:pt x="7387" y="9136"/>
                </a:lnTo>
                <a:lnTo>
                  <a:pt x="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387300"/>
            <a:ext cx="6576000" cy="210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>
                <a:solidFill>
                  <a:srgbClr val="10112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5" r:id="rId13"/>
    <p:sldLayoutId id="2147483666" r:id="rId14"/>
    <p:sldLayoutId id="2147483668" r:id="rId15"/>
    <p:sldLayoutId id="2147483669" r:id="rId16"/>
    <p:sldLayoutId id="2147483670" r:id="rId17"/>
    <p:sldLayoutId id="2147483675" r:id="rId18"/>
    <p:sldLayoutId id="2147483676" r:id="rId19"/>
    <p:sldLayoutId id="2147483678" r:id="rId20"/>
    <p:sldLayoutId id="2147483679" r:id="rId21"/>
    <p:sldLayoutId id="2147483680" r:id="rId22"/>
    <p:sldLayoutId id="214748368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39"/>
          <p:cNvSpPr txBox="1">
            <a:spLocks noGrp="1"/>
          </p:cNvSpPr>
          <p:nvPr>
            <p:ph type="ctrTitle"/>
          </p:nvPr>
        </p:nvSpPr>
        <p:spPr>
          <a:xfrm>
            <a:off x="1409775" y="797721"/>
            <a:ext cx="6272400" cy="246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</a:rPr>
              <a:t>Unit3</a:t>
            </a:r>
            <a:br>
              <a:rPr lang="en-US" sz="5400" dirty="0">
                <a:solidFill>
                  <a:schemeClr val="dk1"/>
                </a:solidFill>
              </a:rPr>
            </a:br>
            <a:endParaRPr sz="16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4"/>
                </a:solidFill>
              </a:rPr>
              <a:t>What Will Be , Will Be</a:t>
            </a:r>
            <a:br>
              <a:rPr lang="en" sz="4800" dirty="0">
                <a:solidFill>
                  <a:schemeClr val="accent4"/>
                </a:solidFill>
              </a:rPr>
            </a:br>
            <a:r>
              <a:rPr lang="en" sz="2000" dirty="0">
                <a:solidFill>
                  <a:schemeClr val="accent5"/>
                </a:solidFill>
                <a:latin typeface="Amasis MT Pro Medium" panose="02040604050005020304" pitchFamily="18" charset="0"/>
              </a:rPr>
              <a:t>Grammar</a:t>
            </a:r>
            <a:endParaRPr sz="4800" dirty="0">
              <a:solidFill>
                <a:schemeClr val="accent5"/>
              </a:solidFill>
              <a:latin typeface="Amasis MT Pro Medium" panose="02040604050005020304" pitchFamily="18" charset="0"/>
            </a:endParaRPr>
          </a:p>
        </p:txBody>
      </p:sp>
      <p:sp>
        <p:nvSpPr>
          <p:cNvPr id="888" name="Google Shape;888;p39"/>
          <p:cNvSpPr txBox="1">
            <a:spLocks noGrp="1"/>
          </p:cNvSpPr>
          <p:nvPr>
            <p:ph type="subTitle" idx="1"/>
          </p:nvPr>
        </p:nvSpPr>
        <p:spPr>
          <a:xfrm>
            <a:off x="2299509" y="355978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5"/>
                </a:solidFill>
              </a:rPr>
              <a:t>Done by : </a:t>
            </a:r>
            <a:r>
              <a:rPr lang="en" b="1" dirty="0">
                <a:solidFill>
                  <a:schemeClr val="accent2">
                    <a:lumMod val="75000"/>
                  </a:schemeClr>
                </a:solidFill>
              </a:rPr>
              <a:t>Entisar Al-Obaidallah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89" name="Google Shape;889;p39"/>
          <p:cNvSpPr/>
          <p:nvPr/>
        </p:nvSpPr>
        <p:spPr>
          <a:xfrm>
            <a:off x="714269" y="2385492"/>
            <a:ext cx="320930" cy="286558"/>
          </a:xfrm>
          <a:custGeom>
            <a:avLst/>
            <a:gdLst/>
            <a:ahLst/>
            <a:cxnLst/>
            <a:rect l="l" t="t" r="r" b="b"/>
            <a:pathLst>
              <a:path w="1410" h="1259" extrusionOk="0">
                <a:moveTo>
                  <a:pt x="0" y="1"/>
                </a:moveTo>
                <a:lnTo>
                  <a:pt x="0" y="1259"/>
                </a:lnTo>
                <a:lnTo>
                  <a:pt x="1410" y="402"/>
                </a:lnTo>
                <a:lnTo>
                  <a:pt x="0" y="1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39"/>
          <p:cNvSpPr/>
          <p:nvPr/>
        </p:nvSpPr>
        <p:spPr>
          <a:xfrm>
            <a:off x="1282504" y="3744179"/>
            <a:ext cx="359624" cy="298621"/>
          </a:xfrm>
          <a:custGeom>
            <a:avLst/>
            <a:gdLst/>
            <a:ahLst/>
            <a:cxnLst/>
            <a:rect l="l" t="t" r="r" b="b"/>
            <a:pathLst>
              <a:path w="1580" h="1312" extrusionOk="0">
                <a:moveTo>
                  <a:pt x="1580" y="0"/>
                </a:moveTo>
                <a:lnTo>
                  <a:pt x="1" y="571"/>
                </a:lnTo>
                <a:lnTo>
                  <a:pt x="598" y="1312"/>
                </a:lnTo>
                <a:lnTo>
                  <a:pt x="1580" y="0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39"/>
          <p:cNvSpPr/>
          <p:nvPr/>
        </p:nvSpPr>
        <p:spPr>
          <a:xfrm>
            <a:off x="968033" y="1466797"/>
            <a:ext cx="386027" cy="329348"/>
          </a:xfrm>
          <a:custGeom>
            <a:avLst/>
            <a:gdLst/>
            <a:ahLst/>
            <a:cxnLst/>
            <a:rect l="l" t="t" r="r" b="b"/>
            <a:pathLst>
              <a:path w="1696" h="1447" extrusionOk="0">
                <a:moveTo>
                  <a:pt x="1045" y="1"/>
                </a:moveTo>
                <a:lnTo>
                  <a:pt x="1" y="724"/>
                </a:lnTo>
                <a:lnTo>
                  <a:pt x="1696" y="1446"/>
                </a:lnTo>
                <a:lnTo>
                  <a:pt x="1045" y="1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39"/>
          <p:cNvSpPr/>
          <p:nvPr/>
        </p:nvSpPr>
        <p:spPr>
          <a:xfrm>
            <a:off x="7526498" y="1708438"/>
            <a:ext cx="459089" cy="383974"/>
          </a:xfrm>
          <a:custGeom>
            <a:avLst/>
            <a:gdLst/>
            <a:ahLst/>
            <a:cxnLst/>
            <a:rect l="l" t="t" r="r" b="b"/>
            <a:pathLst>
              <a:path w="2017" h="1687" extrusionOk="0">
                <a:moveTo>
                  <a:pt x="1660" y="1"/>
                </a:moveTo>
                <a:lnTo>
                  <a:pt x="1" y="1687"/>
                </a:lnTo>
                <a:lnTo>
                  <a:pt x="2017" y="1259"/>
                </a:lnTo>
                <a:lnTo>
                  <a:pt x="1660" y="1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39"/>
          <p:cNvSpPr/>
          <p:nvPr/>
        </p:nvSpPr>
        <p:spPr>
          <a:xfrm rot="870134">
            <a:off x="7549281" y="3049437"/>
            <a:ext cx="469331" cy="241719"/>
          </a:xfrm>
          <a:custGeom>
            <a:avLst/>
            <a:gdLst/>
            <a:ahLst/>
            <a:cxnLst/>
            <a:rect l="l" t="t" r="r" b="b"/>
            <a:pathLst>
              <a:path w="2062" h="1062" extrusionOk="0">
                <a:moveTo>
                  <a:pt x="2061" y="0"/>
                </a:moveTo>
                <a:lnTo>
                  <a:pt x="0" y="624"/>
                </a:lnTo>
                <a:lnTo>
                  <a:pt x="2061" y="1062"/>
                </a:lnTo>
                <a:lnTo>
                  <a:pt x="2061" y="0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39"/>
          <p:cNvSpPr/>
          <p:nvPr/>
        </p:nvSpPr>
        <p:spPr>
          <a:xfrm>
            <a:off x="7456476" y="3736916"/>
            <a:ext cx="320930" cy="221462"/>
          </a:xfrm>
          <a:custGeom>
            <a:avLst/>
            <a:gdLst/>
            <a:ahLst/>
            <a:cxnLst/>
            <a:rect l="l" t="t" r="r" b="b"/>
            <a:pathLst>
              <a:path w="1410" h="973" extrusionOk="0">
                <a:moveTo>
                  <a:pt x="0" y="0"/>
                </a:moveTo>
                <a:lnTo>
                  <a:pt x="1106" y="972"/>
                </a:lnTo>
                <a:lnTo>
                  <a:pt x="1410" y="0"/>
                </a:lnTo>
                <a:close/>
              </a:path>
            </a:pathLst>
          </a:custGeom>
          <a:solidFill>
            <a:srgbClr val="F3DF4E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39"/>
          <p:cNvSpPr/>
          <p:nvPr/>
        </p:nvSpPr>
        <p:spPr>
          <a:xfrm>
            <a:off x="405409" y="4604104"/>
            <a:ext cx="540346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rgbClr val="F6A049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39"/>
          <p:cNvSpPr/>
          <p:nvPr/>
        </p:nvSpPr>
        <p:spPr>
          <a:xfrm>
            <a:off x="475478" y="52284"/>
            <a:ext cx="475250" cy="617499"/>
          </a:xfrm>
          <a:custGeom>
            <a:avLst/>
            <a:gdLst/>
            <a:ahLst/>
            <a:cxnLst/>
            <a:rect l="l" t="t" r="r" b="b"/>
            <a:pathLst>
              <a:path w="2088" h="2713" extrusionOk="0">
                <a:moveTo>
                  <a:pt x="420" y="0"/>
                </a:moveTo>
                <a:lnTo>
                  <a:pt x="0" y="1294"/>
                </a:lnTo>
                <a:lnTo>
                  <a:pt x="2088" y="2712"/>
                </a:lnTo>
                <a:lnTo>
                  <a:pt x="420" y="0"/>
                </a:lnTo>
                <a:close/>
              </a:path>
            </a:pathLst>
          </a:custGeom>
          <a:solidFill>
            <a:srgbClr val="54CEEA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39"/>
          <p:cNvSpPr/>
          <p:nvPr/>
        </p:nvSpPr>
        <p:spPr>
          <a:xfrm>
            <a:off x="576910" y="1796145"/>
            <a:ext cx="574943" cy="380105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rgbClr val="54CEEA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39"/>
          <p:cNvSpPr/>
          <p:nvPr/>
        </p:nvSpPr>
        <p:spPr>
          <a:xfrm>
            <a:off x="945297" y="2881306"/>
            <a:ext cx="288609" cy="333445"/>
          </a:xfrm>
          <a:custGeom>
            <a:avLst/>
            <a:gdLst/>
            <a:ahLst/>
            <a:cxnLst/>
            <a:rect l="l" t="t" r="r" b="b"/>
            <a:pathLst>
              <a:path w="1268" h="1465" extrusionOk="0">
                <a:moveTo>
                  <a:pt x="0" y="1"/>
                </a:moveTo>
                <a:lnTo>
                  <a:pt x="0" y="1009"/>
                </a:lnTo>
                <a:lnTo>
                  <a:pt x="1267" y="1464"/>
                </a:lnTo>
                <a:lnTo>
                  <a:pt x="0" y="1"/>
                </a:lnTo>
                <a:close/>
              </a:path>
            </a:pathLst>
          </a:custGeom>
          <a:solidFill>
            <a:srgbClr val="F6A049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39"/>
          <p:cNvSpPr/>
          <p:nvPr/>
        </p:nvSpPr>
        <p:spPr>
          <a:xfrm>
            <a:off x="7249379" y="4440892"/>
            <a:ext cx="603166" cy="361668"/>
          </a:xfrm>
          <a:custGeom>
            <a:avLst/>
            <a:gdLst/>
            <a:ahLst/>
            <a:cxnLst/>
            <a:rect l="l" t="t" r="r" b="b"/>
            <a:pathLst>
              <a:path w="2650" h="1589" extrusionOk="0">
                <a:moveTo>
                  <a:pt x="0" y="0"/>
                </a:moveTo>
                <a:lnTo>
                  <a:pt x="1990" y="1588"/>
                </a:lnTo>
                <a:lnTo>
                  <a:pt x="2650" y="455"/>
                </a:lnTo>
                <a:lnTo>
                  <a:pt x="0" y="0"/>
                </a:lnTo>
                <a:close/>
              </a:path>
            </a:pathLst>
          </a:custGeom>
          <a:solidFill>
            <a:srgbClr val="26E288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9"/>
          <p:cNvSpPr/>
          <p:nvPr/>
        </p:nvSpPr>
        <p:spPr>
          <a:xfrm>
            <a:off x="7852544" y="1149099"/>
            <a:ext cx="396041" cy="276316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39"/>
          <p:cNvSpPr/>
          <p:nvPr/>
        </p:nvSpPr>
        <p:spPr>
          <a:xfrm>
            <a:off x="8109257" y="2571739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rgbClr val="26E288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9"/>
          <p:cNvSpPr/>
          <p:nvPr/>
        </p:nvSpPr>
        <p:spPr>
          <a:xfrm>
            <a:off x="8075841" y="4871301"/>
            <a:ext cx="481395" cy="239898"/>
          </a:xfrm>
          <a:custGeom>
            <a:avLst/>
            <a:gdLst/>
            <a:ahLst/>
            <a:cxnLst/>
            <a:rect l="l" t="t" r="r" b="b"/>
            <a:pathLst>
              <a:path w="2115" h="1054" extrusionOk="0">
                <a:moveTo>
                  <a:pt x="0" y="0"/>
                </a:moveTo>
                <a:lnTo>
                  <a:pt x="1526" y="1053"/>
                </a:lnTo>
                <a:lnTo>
                  <a:pt x="2114" y="455"/>
                </a:lnTo>
                <a:lnTo>
                  <a:pt x="0" y="0"/>
                </a:lnTo>
                <a:close/>
              </a:path>
            </a:pathLst>
          </a:custGeom>
          <a:solidFill>
            <a:srgbClr val="26E288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9"/>
          <p:cNvSpPr/>
          <p:nvPr/>
        </p:nvSpPr>
        <p:spPr>
          <a:xfrm rot="-1269456">
            <a:off x="8232868" y="222862"/>
            <a:ext cx="396042" cy="276315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888;p39">
            <a:extLst>
              <a:ext uri="{FF2B5EF4-FFF2-40B4-BE49-F238E27FC236}">
                <a16:creationId xmlns:a16="http://schemas.microsoft.com/office/drawing/2014/main" id="{37D262BE-5D33-303B-5730-5DD8E8CE7C9C}"/>
              </a:ext>
            </a:extLst>
          </p:cNvPr>
          <p:cNvSpPr txBox="1">
            <a:spLocks/>
          </p:cNvSpPr>
          <p:nvPr/>
        </p:nvSpPr>
        <p:spPr>
          <a:xfrm>
            <a:off x="137587" y="297346"/>
            <a:ext cx="452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US" sz="2000" b="1" dirty="0">
                <a:solidFill>
                  <a:schemeClr val="accent5"/>
                </a:solidFill>
              </a:rPr>
              <a:t>Mega Goal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1.1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6"/>
          <p:cNvSpPr/>
          <p:nvPr/>
        </p:nvSpPr>
        <p:spPr>
          <a:xfrm>
            <a:off x="343441" y="2653221"/>
            <a:ext cx="324900" cy="528850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46"/>
          <p:cNvSpPr/>
          <p:nvPr/>
        </p:nvSpPr>
        <p:spPr>
          <a:xfrm>
            <a:off x="8232882" y="3258774"/>
            <a:ext cx="396041" cy="276316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46"/>
          <p:cNvSpPr/>
          <p:nvPr/>
        </p:nvSpPr>
        <p:spPr>
          <a:xfrm>
            <a:off x="7805832" y="2273739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46"/>
          <p:cNvSpPr/>
          <p:nvPr/>
        </p:nvSpPr>
        <p:spPr>
          <a:xfrm>
            <a:off x="719994" y="14596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FAF2F62-AC57-D269-536D-9CC6B32B4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749" y="140237"/>
            <a:ext cx="5851586" cy="73162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sz="3200" b="1" noProof="0" dirty="0">
                <a:solidFill>
                  <a:schemeClr val="bg1"/>
                </a:solidFill>
                <a:latin typeface="Amasis MT Pro Black" panose="02040A04050005020304" pitchFamily="18" charset="0"/>
              </a:rPr>
              <a:t>We use </a:t>
            </a:r>
            <a:r>
              <a:rPr lang="en-GB" sz="4000" noProof="0" dirty="0">
                <a:solidFill>
                  <a:schemeClr val="bg1"/>
                </a:solidFill>
                <a:latin typeface="Amasis MT Pro Black" panose="02040A04050005020304" pitchFamily="18" charset="0"/>
              </a:rPr>
              <a:t>be going to </a:t>
            </a:r>
            <a:r>
              <a:rPr lang="en-GB" sz="3200" noProof="0" dirty="0">
                <a:solidFill>
                  <a:schemeClr val="bg1"/>
                </a:solidFill>
                <a:latin typeface="Amasis MT Pro Black" panose="02040A04050005020304" pitchFamily="18" charset="0"/>
              </a:rPr>
              <a:t>for</a:t>
            </a:r>
            <a:r>
              <a:rPr lang="en-GB" noProof="0" dirty="0">
                <a:solidFill>
                  <a:schemeClr val="bg1"/>
                </a:solidFill>
                <a:latin typeface="Amasis MT Pro Black" panose="02040A04050005020304" pitchFamily="18" charset="0"/>
              </a:rPr>
              <a:t>: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72B64B-D578-E944-E255-5638E6FAF2CA}"/>
              </a:ext>
            </a:extLst>
          </p:cNvPr>
          <p:cNvSpPr txBox="1">
            <a:spLocks/>
          </p:cNvSpPr>
          <p:nvPr/>
        </p:nvSpPr>
        <p:spPr>
          <a:xfrm>
            <a:off x="1421819" y="1273790"/>
            <a:ext cx="5955147" cy="2945502"/>
          </a:xfrm>
          <a:prstGeom prst="rect">
            <a:avLst/>
          </a:prstGeom>
          <a:solidFill>
            <a:schemeClr val="tx2"/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est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algn="l"/>
            <a:r>
              <a:rPr lang="en-GB" sz="1800" dirty="0">
                <a:latin typeface="Amasis MT Pro Medium" panose="02040604050005020304" pitchFamily="18" charset="0"/>
              </a:rPr>
              <a:t>1- </a:t>
            </a:r>
            <a:r>
              <a:rPr lang="en-GB" sz="1800" b="1" u="sng" dirty="0">
                <a:latin typeface="Amasis MT Pro Medium" panose="02040604050005020304" pitchFamily="18" charset="0"/>
              </a:rPr>
              <a:t>Predictions with proof </a:t>
            </a:r>
          </a:p>
          <a:p>
            <a:pPr algn="l"/>
            <a:r>
              <a:rPr lang="en-GB" sz="1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 e.g.</a:t>
            </a:r>
            <a:r>
              <a:rPr lang="en-GB" sz="1800" dirty="0">
                <a:latin typeface="Amasis MT Pro Medium" panose="02040604050005020304" pitchFamily="18" charset="0"/>
              </a:rPr>
              <a:t> Look at those clouds. It </a:t>
            </a:r>
            <a:r>
              <a:rPr lang="en-GB" sz="1800" b="1" u="sng" dirty="0">
                <a:solidFill>
                  <a:srgbClr val="FF0000"/>
                </a:solidFill>
                <a:latin typeface="Amasis MT Pro Medium" panose="02040604050005020304" pitchFamily="18" charset="0"/>
              </a:rPr>
              <a:t>is going to rain </a:t>
            </a:r>
            <a:r>
              <a:rPr lang="en-GB" sz="1800" dirty="0">
                <a:latin typeface="Amasis MT Pro Medium" panose="02040604050005020304" pitchFamily="18" charset="0"/>
              </a:rPr>
              <a:t>today.</a:t>
            </a:r>
          </a:p>
          <a:p>
            <a:pPr marL="0" indent="0" algn="l"/>
            <a:endParaRPr lang="en-GB" sz="1800" dirty="0">
              <a:latin typeface="Amasis MT Pro Medium" panose="02040604050005020304" pitchFamily="18" charset="0"/>
            </a:endParaRPr>
          </a:p>
          <a:p>
            <a:pPr algn="l"/>
            <a:r>
              <a:rPr lang="en-GB" sz="1800" dirty="0">
                <a:latin typeface="Amasis MT Pro Medium" panose="02040604050005020304" pitchFamily="18" charset="0"/>
              </a:rPr>
              <a:t>2- </a:t>
            </a:r>
            <a:r>
              <a:rPr lang="en-GB" sz="1800" b="1" u="sng" dirty="0">
                <a:latin typeface="Amasis MT Pro Medium" panose="02040604050005020304" pitchFamily="18" charset="0"/>
              </a:rPr>
              <a:t>Planned actions</a:t>
            </a:r>
          </a:p>
          <a:p>
            <a:pPr algn="l"/>
            <a:r>
              <a:rPr lang="en-GB" sz="1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 e.g.</a:t>
            </a:r>
            <a:r>
              <a:rPr lang="en-GB" sz="1800" dirty="0">
                <a:latin typeface="Amasis MT Pro Medium" panose="02040604050005020304" pitchFamily="18" charset="0"/>
              </a:rPr>
              <a:t> </a:t>
            </a:r>
          </a:p>
          <a:p>
            <a:pPr algn="l"/>
            <a:r>
              <a:rPr lang="en-GB" sz="1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A:</a:t>
            </a:r>
            <a:r>
              <a:rPr lang="en-GB" sz="1800" dirty="0">
                <a:latin typeface="Amasis MT Pro Medium" panose="02040604050005020304" pitchFamily="18" charset="0"/>
              </a:rPr>
              <a:t> Would you like to go to the cinema tonight?</a:t>
            </a:r>
          </a:p>
          <a:p>
            <a:pPr marL="0" indent="0" algn="l"/>
            <a:r>
              <a:rPr lang="en-GB" sz="1800" dirty="0">
                <a:latin typeface="Amasis MT Pro Medium" panose="02040604050005020304" pitchFamily="18" charset="0"/>
              </a:rPr>
              <a:t>     </a:t>
            </a:r>
            <a:r>
              <a:rPr lang="en-GB" sz="1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B:</a:t>
            </a:r>
            <a:r>
              <a:rPr lang="en-GB" sz="1800" dirty="0">
                <a:latin typeface="Amasis MT Pro Medium" panose="02040604050005020304" pitchFamily="18" charset="0"/>
              </a:rPr>
              <a:t> Sorry! I </a:t>
            </a:r>
            <a:r>
              <a:rPr lang="en-GB" sz="1800" b="1" u="sng" dirty="0">
                <a:solidFill>
                  <a:srgbClr val="FF0000"/>
                </a:solidFill>
                <a:latin typeface="Amasis MT Pro Medium" panose="02040604050005020304" pitchFamily="18" charset="0"/>
              </a:rPr>
              <a:t>am going to study </a:t>
            </a:r>
            <a:r>
              <a:rPr lang="en-GB" sz="1800" dirty="0">
                <a:latin typeface="Amasis MT Pro Medium" panose="02040604050005020304" pitchFamily="18" charset="0"/>
              </a:rPr>
              <a:t>for my Maths test.</a:t>
            </a:r>
          </a:p>
          <a:p>
            <a:pPr marL="0" indent="0" algn="l"/>
            <a:endParaRPr lang="en-GB" sz="1800" dirty="0">
              <a:latin typeface="Amasis MT Pro Medium" panose="02040604050005020304" pitchFamily="18" charset="0"/>
            </a:endParaRPr>
          </a:p>
          <a:p>
            <a:pPr algn="l"/>
            <a:r>
              <a:rPr lang="en-GB" sz="1800" dirty="0">
                <a:latin typeface="Amasis MT Pro Medium" panose="02040604050005020304" pitchFamily="18" charset="0"/>
              </a:rPr>
              <a:t>3- </a:t>
            </a:r>
            <a:r>
              <a:rPr lang="en-GB" sz="1800" b="1" u="sng" dirty="0">
                <a:latin typeface="Amasis MT Pro Medium" panose="02040604050005020304" pitchFamily="18" charset="0"/>
              </a:rPr>
              <a:t>Intentions</a:t>
            </a:r>
            <a:r>
              <a:rPr lang="en-GB" sz="1800" dirty="0">
                <a:latin typeface="Amasis MT Pro Medium" panose="02040604050005020304" pitchFamily="18" charset="0"/>
              </a:rPr>
              <a:t> </a:t>
            </a:r>
          </a:p>
          <a:p>
            <a:pPr algn="l"/>
            <a:r>
              <a:rPr lang="en-GB" sz="1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   e.g.</a:t>
            </a:r>
            <a:r>
              <a:rPr lang="en-GB" sz="1800" dirty="0">
                <a:latin typeface="Amasis MT Pro Medium" panose="02040604050005020304" pitchFamily="18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Amasis MT Pro Medium" panose="02040604050005020304" pitchFamily="18" charset="0"/>
              </a:rPr>
              <a:t>I </a:t>
            </a:r>
            <a:r>
              <a:rPr lang="en-GB" sz="1800" b="1" u="sng" dirty="0">
                <a:solidFill>
                  <a:srgbClr val="FF0000"/>
                </a:solidFill>
                <a:latin typeface="Amasis MT Pro Medium" panose="02040604050005020304" pitchFamily="18" charset="0"/>
              </a:rPr>
              <a:t>am going to work </a:t>
            </a:r>
            <a:r>
              <a:rPr lang="en-GB" sz="1800" dirty="0">
                <a:latin typeface="Amasis MT Pro Medium" panose="02040604050005020304" pitchFamily="18" charset="0"/>
              </a:rPr>
              <a:t>hard next term.</a:t>
            </a:r>
          </a:p>
        </p:txBody>
      </p:sp>
      <p:grpSp>
        <p:nvGrpSpPr>
          <p:cNvPr id="14" name="Google Shape;1906;p68">
            <a:extLst>
              <a:ext uri="{FF2B5EF4-FFF2-40B4-BE49-F238E27FC236}">
                <a16:creationId xmlns:a16="http://schemas.microsoft.com/office/drawing/2014/main" id="{D8C69827-73B0-1169-961A-D95B1074CC9B}"/>
              </a:ext>
            </a:extLst>
          </p:cNvPr>
          <p:cNvGrpSpPr/>
          <p:nvPr/>
        </p:nvGrpSpPr>
        <p:grpSpPr>
          <a:xfrm rot="12792371">
            <a:off x="6932997" y="4178037"/>
            <a:ext cx="1390025" cy="450757"/>
            <a:chOff x="-1760999" y="1531077"/>
            <a:chExt cx="829653" cy="268989"/>
          </a:xfrm>
        </p:grpSpPr>
        <p:sp>
          <p:nvSpPr>
            <p:cNvPr id="15" name="Google Shape;1907;p68">
              <a:extLst>
                <a:ext uri="{FF2B5EF4-FFF2-40B4-BE49-F238E27FC236}">
                  <a16:creationId xmlns:a16="http://schemas.microsoft.com/office/drawing/2014/main" id="{E37AD4BB-2A23-2E2A-C525-1A3805DB63B9}"/>
                </a:ext>
              </a:extLst>
            </p:cNvPr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08;p68">
              <a:extLst>
                <a:ext uri="{FF2B5EF4-FFF2-40B4-BE49-F238E27FC236}">
                  <a16:creationId xmlns:a16="http://schemas.microsoft.com/office/drawing/2014/main" id="{8A69AFA3-6C59-5ACD-49BA-DEC123C4CCBF}"/>
                </a:ext>
              </a:extLst>
            </p:cNvPr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09;p68">
              <a:extLst>
                <a:ext uri="{FF2B5EF4-FFF2-40B4-BE49-F238E27FC236}">
                  <a16:creationId xmlns:a16="http://schemas.microsoft.com/office/drawing/2014/main" id="{D28CECD1-717C-A07A-0648-5BD0EF3C05D3}"/>
                </a:ext>
              </a:extLst>
            </p:cNvPr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910;p68">
              <a:extLst>
                <a:ext uri="{FF2B5EF4-FFF2-40B4-BE49-F238E27FC236}">
                  <a16:creationId xmlns:a16="http://schemas.microsoft.com/office/drawing/2014/main" id="{38F4EA78-938A-BBC8-C30B-6CC1D3267B25}"/>
                </a:ext>
              </a:extLst>
            </p:cNvPr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11;p68">
              <a:extLst>
                <a:ext uri="{FF2B5EF4-FFF2-40B4-BE49-F238E27FC236}">
                  <a16:creationId xmlns:a16="http://schemas.microsoft.com/office/drawing/2014/main" id="{70605DFF-964A-5C41-A56C-10DC21EF7C0F}"/>
                </a:ext>
              </a:extLst>
            </p:cNvPr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Google Shape;3063;p75"/>
          <p:cNvSpPr/>
          <p:nvPr/>
        </p:nvSpPr>
        <p:spPr>
          <a:xfrm rot="4494005">
            <a:off x="1015767" y="18572"/>
            <a:ext cx="276515" cy="450105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4" name="Google Shape;3064;p75"/>
          <p:cNvSpPr/>
          <p:nvPr/>
        </p:nvSpPr>
        <p:spPr>
          <a:xfrm>
            <a:off x="56369" y="1840739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5" name="Google Shape;3065;p75"/>
          <p:cNvSpPr/>
          <p:nvPr/>
        </p:nvSpPr>
        <p:spPr>
          <a:xfrm rot="1230437">
            <a:off x="8707732" y="929126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6" name="Google Shape;3066;p75"/>
          <p:cNvSpPr/>
          <p:nvPr/>
        </p:nvSpPr>
        <p:spPr>
          <a:xfrm rot="-10401360">
            <a:off x="7507158" y="58237"/>
            <a:ext cx="540152" cy="253327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75"/>
          <p:cNvSpPr/>
          <p:nvPr/>
        </p:nvSpPr>
        <p:spPr>
          <a:xfrm rot="5562501">
            <a:off x="393923" y="2787164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8" name="Google Shape;3068;p75"/>
          <p:cNvSpPr/>
          <p:nvPr/>
        </p:nvSpPr>
        <p:spPr>
          <a:xfrm rot="3799731">
            <a:off x="1082643" y="4795378"/>
            <a:ext cx="263742" cy="429295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9" name="Google Shape;3069;p75"/>
          <p:cNvSpPr/>
          <p:nvPr/>
        </p:nvSpPr>
        <p:spPr>
          <a:xfrm rot="1703454">
            <a:off x="7560995" y="4842900"/>
            <a:ext cx="540146" cy="25332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0" name="Google Shape;3070;p75"/>
          <p:cNvSpPr/>
          <p:nvPr/>
        </p:nvSpPr>
        <p:spPr>
          <a:xfrm rot="1230437">
            <a:off x="8899432" y="2924326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2" descr="Talking About The Future: Will vs. Be Going to - ESLBuzz Learning English">
            <a:extLst>
              <a:ext uri="{FF2B5EF4-FFF2-40B4-BE49-F238E27FC236}">
                <a16:creationId xmlns:a16="http://schemas.microsoft.com/office/drawing/2014/main" id="{A5F25FB7-A4F0-DE12-DDE9-7FBF7FEEA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170" y="511137"/>
            <a:ext cx="7064721" cy="4222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رسم 6" descr="Back مع تعبئة خالصة">
            <a:extLst>
              <a:ext uri="{FF2B5EF4-FFF2-40B4-BE49-F238E27FC236}">
                <a16:creationId xmlns:a16="http://schemas.microsoft.com/office/drawing/2014/main" id="{7B19F482-BC97-B6CD-D0E7-4FF3FF37D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768798">
            <a:off x="918087" y="2827814"/>
            <a:ext cx="867199" cy="71719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ED2CE64E-C190-C566-F95C-77B06F779959}"/>
              </a:ext>
            </a:extLst>
          </p:cNvPr>
          <p:cNvSpPr txBox="1"/>
          <p:nvPr/>
        </p:nvSpPr>
        <p:spPr>
          <a:xfrm>
            <a:off x="318256" y="3496754"/>
            <a:ext cx="892924" cy="9555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00" b="1" dirty="0">
                <a:ln w="0"/>
                <a:solidFill>
                  <a:srgbClr val="ABEDFF"/>
                </a:solidFill>
              </a:rPr>
              <a:t>think maybe probably</a:t>
            </a:r>
            <a:endParaRPr lang="en-US" sz="1300" dirty="0">
              <a:ln w="0"/>
              <a:solidFill>
                <a:srgbClr val="ABED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52"/>
          <p:cNvSpPr/>
          <p:nvPr/>
        </p:nvSpPr>
        <p:spPr>
          <a:xfrm rot="8366886">
            <a:off x="1411814" y="4540548"/>
            <a:ext cx="439422" cy="290516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52"/>
          <p:cNvSpPr/>
          <p:nvPr/>
        </p:nvSpPr>
        <p:spPr>
          <a:xfrm rot="-6474003">
            <a:off x="1194063" y="1974391"/>
            <a:ext cx="874925" cy="402173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52"/>
          <p:cNvSpPr/>
          <p:nvPr/>
        </p:nvSpPr>
        <p:spPr>
          <a:xfrm rot="-5400000">
            <a:off x="6260097" y="1254204"/>
            <a:ext cx="396041" cy="276316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52"/>
          <p:cNvSpPr/>
          <p:nvPr/>
        </p:nvSpPr>
        <p:spPr>
          <a:xfrm rot="-5400000">
            <a:off x="7479468" y="770700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BF01537-2845-938D-3BA9-4C40BD07A4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21" t="39331" r="17612" b="10482"/>
          <a:stretch/>
        </p:blipFill>
        <p:spPr>
          <a:xfrm>
            <a:off x="2079653" y="1731696"/>
            <a:ext cx="6635470" cy="2969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D26E94EE-9294-519E-837E-B8989DDB0243}"/>
              </a:ext>
            </a:extLst>
          </p:cNvPr>
          <p:cNvSpPr txBox="1"/>
          <p:nvPr/>
        </p:nvSpPr>
        <p:spPr>
          <a:xfrm>
            <a:off x="2314915" y="1887448"/>
            <a:ext cx="1868667" cy="305494"/>
          </a:xfrm>
          <a:prstGeom prst="rect">
            <a:avLst/>
          </a:prstGeom>
          <a:noFill/>
          <a:ln w="38100">
            <a:solidFill>
              <a:srgbClr val="FB5A1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مستطيل: زوايا مستديرة 26">
            <a:extLst>
              <a:ext uri="{FF2B5EF4-FFF2-40B4-BE49-F238E27FC236}">
                <a16:creationId xmlns:a16="http://schemas.microsoft.com/office/drawing/2014/main" id="{E8556755-61C9-2D11-CA91-CCD0ED457A0E}"/>
              </a:ext>
            </a:extLst>
          </p:cNvPr>
          <p:cNvSpPr/>
          <p:nvPr/>
        </p:nvSpPr>
        <p:spPr>
          <a:xfrm>
            <a:off x="2316174" y="2239638"/>
            <a:ext cx="5743493" cy="228432"/>
          </a:xfrm>
          <a:prstGeom prst="roundRect">
            <a:avLst/>
          </a:prstGeom>
          <a:solidFill>
            <a:schemeClr val="accent3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: زوايا مستديرة 26">
            <a:extLst>
              <a:ext uri="{FF2B5EF4-FFF2-40B4-BE49-F238E27FC236}">
                <a16:creationId xmlns:a16="http://schemas.microsoft.com/office/drawing/2014/main" id="{8682E975-FA21-16DA-1C02-810F25A2276A}"/>
              </a:ext>
            </a:extLst>
          </p:cNvPr>
          <p:cNvSpPr/>
          <p:nvPr/>
        </p:nvSpPr>
        <p:spPr>
          <a:xfrm>
            <a:off x="2331010" y="2521511"/>
            <a:ext cx="2847893" cy="213597"/>
          </a:xfrm>
          <a:prstGeom prst="roundRect">
            <a:avLst/>
          </a:prstGeom>
          <a:solidFill>
            <a:srgbClr val="FFC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64"/>
          <p:cNvSpPr/>
          <p:nvPr/>
        </p:nvSpPr>
        <p:spPr>
          <a:xfrm>
            <a:off x="167092" y="4468840"/>
            <a:ext cx="324900" cy="528850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64"/>
          <p:cNvSpPr/>
          <p:nvPr/>
        </p:nvSpPr>
        <p:spPr>
          <a:xfrm>
            <a:off x="1090969" y="9631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64"/>
          <p:cNvSpPr/>
          <p:nvPr/>
        </p:nvSpPr>
        <p:spPr>
          <a:xfrm rot="1230437">
            <a:off x="6621482" y="135088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64"/>
          <p:cNvSpPr/>
          <p:nvPr/>
        </p:nvSpPr>
        <p:spPr>
          <a:xfrm rot="-7355318">
            <a:off x="8258083" y="964484"/>
            <a:ext cx="540339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64"/>
          <p:cNvSpPr/>
          <p:nvPr/>
        </p:nvSpPr>
        <p:spPr>
          <a:xfrm rot="2700000">
            <a:off x="3149982" y="4716989"/>
            <a:ext cx="266077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64"/>
          <p:cNvSpPr/>
          <p:nvPr/>
        </p:nvSpPr>
        <p:spPr>
          <a:xfrm rot="5216570">
            <a:off x="5594567" y="4626277"/>
            <a:ext cx="263741" cy="429298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455;p41">
            <a:extLst>
              <a:ext uri="{FF2B5EF4-FFF2-40B4-BE49-F238E27FC236}">
                <a16:creationId xmlns:a16="http://schemas.microsoft.com/office/drawing/2014/main" id="{C4B9C075-8628-A16E-2C44-5C7BEF4530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4999" y="101709"/>
            <a:ext cx="4754917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rgbClr val="002060"/>
                </a:solidFill>
                <a:latin typeface="Amasis MT Pro" panose="02040504050005020304" pitchFamily="18" charset="0"/>
              </a:rPr>
              <a:t>Future Progressive</a:t>
            </a:r>
            <a:endParaRPr sz="4000" b="1" dirty="0">
              <a:solidFill>
                <a:srgbClr val="002060"/>
              </a:solidFill>
              <a:latin typeface="Amasis MT Pro" panose="02040504050005020304" pitchFamily="18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38D4363-7DFB-5FB6-492D-8961CBEE5343}"/>
              </a:ext>
            </a:extLst>
          </p:cNvPr>
          <p:cNvSpPr txBox="1"/>
          <p:nvPr/>
        </p:nvSpPr>
        <p:spPr>
          <a:xfrm>
            <a:off x="1833216" y="938179"/>
            <a:ext cx="5765517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/>
              <a:t>use for </a:t>
            </a:r>
            <a:r>
              <a:rPr lang="en-US" sz="1800" b="1" dirty="0"/>
              <a:t>continuous</a:t>
            </a:r>
            <a:r>
              <a:rPr lang="en-US" sz="1800" dirty="0"/>
              <a:t> </a:t>
            </a:r>
            <a:r>
              <a:rPr lang="en-US" sz="1800" b="1" dirty="0"/>
              <a:t>actions</a:t>
            </a:r>
            <a:r>
              <a:rPr lang="en-US" sz="1800" dirty="0"/>
              <a:t> in at a </a:t>
            </a:r>
            <a:r>
              <a:rPr lang="en-US" sz="1800" b="1" dirty="0"/>
              <a:t>certain time in the future </a:t>
            </a:r>
            <a:r>
              <a:rPr lang="en-US" sz="1800" dirty="0"/>
              <a:t>*</a:t>
            </a:r>
            <a:endParaRPr lang="en-US" sz="1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30EB4818-C604-DE4D-1795-92879105A30A}"/>
              </a:ext>
            </a:extLst>
          </p:cNvPr>
          <p:cNvSpPr txBox="1"/>
          <p:nvPr/>
        </p:nvSpPr>
        <p:spPr>
          <a:xfrm>
            <a:off x="384614" y="1041196"/>
            <a:ext cx="1475336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Use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E603684-4967-016B-1958-DCC57C47B78E}"/>
              </a:ext>
            </a:extLst>
          </p:cNvPr>
          <p:cNvSpPr txBox="1"/>
          <p:nvPr/>
        </p:nvSpPr>
        <p:spPr>
          <a:xfrm>
            <a:off x="386787" y="1899119"/>
            <a:ext cx="1493052" cy="4576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Form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86C2B627-D791-6872-3C2D-73A517E6A901}"/>
              </a:ext>
            </a:extLst>
          </p:cNvPr>
          <p:cNvSpPr txBox="1"/>
          <p:nvPr/>
        </p:nvSpPr>
        <p:spPr>
          <a:xfrm>
            <a:off x="2080470" y="1889257"/>
            <a:ext cx="3061981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Will / be going to</a:t>
            </a:r>
          </a:p>
        </p:txBody>
      </p:sp>
      <p:sp>
        <p:nvSpPr>
          <p:cNvPr id="25" name="علامة الجمع 24">
            <a:extLst>
              <a:ext uri="{FF2B5EF4-FFF2-40B4-BE49-F238E27FC236}">
                <a16:creationId xmlns:a16="http://schemas.microsoft.com/office/drawing/2014/main" id="{8065E1CA-9A5A-277E-415C-F6AE1ED27096}"/>
              </a:ext>
            </a:extLst>
          </p:cNvPr>
          <p:cNvSpPr/>
          <p:nvPr/>
        </p:nvSpPr>
        <p:spPr>
          <a:xfrm>
            <a:off x="5222748" y="1988048"/>
            <a:ext cx="445674" cy="461043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FA50EEB-28E0-5179-5685-FD8F0B24EB3C}"/>
              </a:ext>
            </a:extLst>
          </p:cNvPr>
          <p:cNvSpPr txBox="1"/>
          <p:nvPr/>
        </p:nvSpPr>
        <p:spPr>
          <a:xfrm>
            <a:off x="5712902" y="1855126"/>
            <a:ext cx="1142805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be</a:t>
            </a:r>
          </a:p>
        </p:txBody>
      </p:sp>
      <p:sp>
        <p:nvSpPr>
          <p:cNvPr id="27" name="علامة الجمع 26">
            <a:extLst>
              <a:ext uri="{FF2B5EF4-FFF2-40B4-BE49-F238E27FC236}">
                <a16:creationId xmlns:a16="http://schemas.microsoft.com/office/drawing/2014/main" id="{6895669F-B301-E76B-182C-B29243D2D172}"/>
              </a:ext>
            </a:extLst>
          </p:cNvPr>
          <p:cNvSpPr/>
          <p:nvPr/>
        </p:nvSpPr>
        <p:spPr>
          <a:xfrm>
            <a:off x="6901944" y="1913946"/>
            <a:ext cx="445674" cy="461043"/>
          </a:xfrm>
          <a:prstGeom prst="mathPlus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267FDEC5-B85D-E242-C117-5A44724EE3CA}"/>
              </a:ext>
            </a:extLst>
          </p:cNvPr>
          <p:cNvSpPr txBox="1"/>
          <p:nvPr/>
        </p:nvSpPr>
        <p:spPr>
          <a:xfrm>
            <a:off x="7386585" y="1823814"/>
            <a:ext cx="1406899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V -</a:t>
            </a:r>
            <a:r>
              <a:rPr lang="en-US" sz="2800" b="1" dirty="0" err="1">
                <a:solidFill>
                  <a:schemeClr val="bg1"/>
                </a:solidFill>
              </a:rPr>
              <a:t>ing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0EE8047-238E-5EA2-5C67-C8AC6DA1A3E8}"/>
              </a:ext>
            </a:extLst>
          </p:cNvPr>
          <p:cNvSpPr txBox="1"/>
          <p:nvPr/>
        </p:nvSpPr>
        <p:spPr>
          <a:xfrm>
            <a:off x="400169" y="2575301"/>
            <a:ext cx="1493052" cy="457695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7F65D5FB-D36E-C8C0-D452-2C1AE21AA808}"/>
              </a:ext>
            </a:extLst>
          </p:cNvPr>
          <p:cNvSpPr txBox="1"/>
          <p:nvPr/>
        </p:nvSpPr>
        <p:spPr>
          <a:xfrm>
            <a:off x="2001620" y="2615677"/>
            <a:ext cx="45604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In two months, I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will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graduating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31" name="رابط كسهم مستقيم 30">
            <a:extLst>
              <a:ext uri="{FF2B5EF4-FFF2-40B4-BE49-F238E27FC236}">
                <a16:creationId xmlns:a16="http://schemas.microsoft.com/office/drawing/2014/main" id="{ED6D3436-1ED0-616F-F104-53B12030A435}"/>
              </a:ext>
            </a:extLst>
          </p:cNvPr>
          <p:cNvCxnSpPr>
            <a:cxnSpLocks/>
          </p:cNvCxnSpPr>
          <p:nvPr/>
        </p:nvCxnSpPr>
        <p:spPr>
          <a:xfrm>
            <a:off x="6238662" y="2864079"/>
            <a:ext cx="816481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65" name="مربع نص 1664">
            <a:extLst>
              <a:ext uri="{FF2B5EF4-FFF2-40B4-BE49-F238E27FC236}">
                <a16:creationId xmlns:a16="http://schemas.microsoft.com/office/drawing/2014/main" id="{5A815648-6EBE-C242-375F-EDEDFD188D74}"/>
              </a:ext>
            </a:extLst>
          </p:cNvPr>
          <p:cNvSpPr txBox="1"/>
          <p:nvPr/>
        </p:nvSpPr>
        <p:spPr>
          <a:xfrm>
            <a:off x="7235816" y="2600047"/>
            <a:ext cx="1371288" cy="33855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600" b="1" dirty="0"/>
              <a:t>positive(+)</a:t>
            </a:r>
          </a:p>
        </p:txBody>
      </p:sp>
      <p:sp>
        <p:nvSpPr>
          <p:cNvPr id="1666" name="مربع نص 1665">
            <a:extLst>
              <a:ext uri="{FF2B5EF4-FFF2-40B4-BE49-F238E27FC236}">
                <a16:creationId xmlns:a16="http://schemas.microsoft.com/office/drawing/2014/main" id="{579EDC9E-A562-68BF-DF01-8BDF9721406C}"/>
              </a:ext>
            </a:extLst>
          </p:cNvPr>
          <p:cNvSpPr txBox="1"/>
          <p:nvPr/>
        </p:nvSpPr>
        <p:spPr>
          <a:xfrm>
            <a:off x="1968898" y="3024400"/>
            <a:ext cx="4700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Will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you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be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graduating </a:t>
            </a:r>
            <a:r>
              <a:rPr lang="en-US" sz="2000" dirty="0">
                <a:solidFill>
                  <a:srgbClr val="002060"/>
                </a:solidFill>
              </a:rPr>
              <a:t>in two months?</a:t>
            </a:r>
          </a:p>
        </p:txBody>
      </p:sp>
      <p:cxnSp>
        <p:nvCxnSpPr>
          <p:cNvPr id="1667" name="رابط كسهم مستقيم 1666">
            <a:extLst>
              <a:ext uri="{FF2B5EF4-FFF2-40B4-BE49-F238E27FC236}">
                <a16:creationId xmlns:a16="http://schemas.microsoft.com/office/drawing/2014/main" id="{D1CDFA42-73BF-FA9D-F785-404EDB516CA0}"/>
              </a:ext>
            </a:extLst>
          </p:cNvPr>
          <p:cNvCxnSpPr>
            <a:cxnSpLocks/>
          </p:cNvCxnSpPr>
          <p:nvPr/>
        </p:nvCxnSpPr>
        <p:spPr>
          <a:xfrm>
            <a:off x="6592398" y="3226204"/>
            <a:ext cx="816481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97" name="مربع نص 1696">
            <a:extLst>
              <a:ext uri="{FF2B5EF4-FFF2-40B4-BE49-F238E27FC236}">
                <a16:creationId xmlns:a16="http://schemas.microsoft.com/office/drawing/2014/main" id="{0C2BBDF6-63AD-5DAD-247F-4765A2341D6C}"/>
              </a:ext>
            </a:extLst>
          </p:cNvPr>
          <p:cNvSpPr txBox="1"/>
          <p:nvPr/>
        </p:nvSpPr>
        <p:spPr>
          <a:xfrm>
            <a:off x="7499388" y="3074471"/>
            <a:ext cx="1350998" cy="33855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sz="1600" b="1" dirty="0"/>
              <a:t>Question(?)</a:t>
            </a:r>
          </a:p>
        </p:txBody>
      </p:sp>
      <p:sp>
        <p:nvSpPr>
          <p:cNvPr id="1698" name="مربع نص 1697">
            <a:extLst>
              <a:ext uri="{FF2B5EF4-FFF2-40B4-BE49-F238E27FC236}">
                <a16:creationId xmlns:a16="http://schemas.microsoft.com/office/drawing/2014/main" id="{EED1DE92-94DB-B972-BDDF-D1C06CD38048}"/>
              </a:ext>
            </a:extLst>
          </p:cNvPr>
          <p:cNvSpPr txBox="1"/>
          <p:nvPr/>
        </p:nvSpPr>
        <p:spPr>
          <a:xfrm>
            <a:off x="1974596" y="3456174"/>
            <a:ext cx="14229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Yes , </a:t>
            </a:r>
            <a:r>
              <a:rPr lang="en-US" sz="2000" dirty="0">
                <a:solidFill>
                  <a:schemeClr val="tx1"/>
                </a:solidFill>
              </a:rPr>
              <a:t>I </a:t>
            </a:r>
            <a:r>
              <a:rPr lang="en-US" sz="2000" b="1" dirty="0">
                <a:solidFill>
                  <a:schemeClr val="tx1"/>
                </a:solidFill>
              </a:rPr>
              <a:t>will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699" name="رابط كسهم مستقيم 1698">
            <a:extLst>
              <a:ext uri="{FF2B5EF4-FFF2-40B4-BE49-F238E27FC236}">
                <a16:creationId xmlns:a16="http://schemas.microsoft.com/office/drawing/2014/main" id="{FC327608-0A27-A3AD-FB84-1536D3305633}"/>
              </a:ext>
            </a:extLst>
          </p:cNvPr>
          <p:cNvCxnSpPr>
            <a:cxnSpLocks/>
          </p:cNvCxnSpPr>
          <p:nvPr/>
        </p:nvCxnSpPr>
        <p:spPr>
          <a:xfrm>
            <a:off x="3429870" y="3702851"/>
            <a:ext cx="886257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00" name="مربع نص 1699">
            <a:extLst>
              <a:ext uri="{FF2B5EF4-FFF2-40B4-BE49-F238E27FC236}">
                <a16:creationId xmlns:a16="http://schemas.microsoft.com/office/drawing/2014/main" id="{8A845249-10A5-2B9E-D7C2-F12D87B247C5}"/>
              </a:ext>
            </a:extLst>
          </p:cNvPr>
          <p:cNvSpPr txBox="1"/>
          <p:nvPr/>
        </p:nvSpPr>
        <p:spPr>
          <a:xfrm>
            <a:off x="4359977" y="3522000"/>
            <a:ext cx="1614569" cy="30777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b="1" dirty="0"/>
              <a:t>Short answer (+)</a:t>
            </a:r>
          </a:p>
        </p:txBody>
      </p:sp>
      <p:sp>
        <p:nvSpPr>
          <p:cNvPr id="1701" name="مربع نص 1700">
            <a:extLst>
              <a:ext uri="{FF2B5EF4-FFF2-40B4-BE49-F238E27FC236}">
                <a16:creationId xmlns:a16="http://schemas.microsoft.com/office/drawing/2014/main" id="{C282E1F3-8E80-E39B-899A-006ABCC707B0}"/>
              </a:ext>
            </a:extLst>
          </p:cNvPr>
          <p:cNvSpPr txBox="1"/>
          <p:nvPr/>
        </p:nvSpPr>
        <p:spPr>
          <a:xfrm>
            <a:off x="1961403" y="3902683"/>
            <a:ext cx="16290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No , </a:t>
            </a:r>
            <a:r>
              <a:rPr lang="en-US" sz="2000" dirty="0">
                <a:solidFill>
                  <a:schemeClr val="tx1"/>
                </a:solidFill>
              </a:rPr>
              <a:t>I </a:t>
            </a:r>
            <a:r>
              <a:rPr lang="en-US" sz="2000" b="1" dirty="0">
                <a:solidFill>
                  <a:schemeClr val="tx1"/>
                </a:solidFill>
              </a:rPr>
              <a:t>won’t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02" name="رابط كسهم مستقيم 1701">
            <a:extLst>
              <a:ext uri="{FF2B5EF4-FFF2-40B4-BE49-F238E27FC236}">
                <a16:creationId xmlns:a16="http://schemas.microsoft.com/office/drawing/2014/main" id="{A6E82366-9F76-7FAA-94CA-930B8BE53588}"/>
              </a:ext>
            </a:extLst>
          </p:cNvPr>
          <p:cNvCxnSpPr>
            <a:cxnSpLocks/>
          </p:cNvCxnSpPr>
          <p:nvPr/>
        </p:nvCxnSpPr>
        <p:spPr>
          <a:xfrm>
            <a:off x="3540325" y="4174032"/>
            <a:ext cx="687726" cy="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03" name="مربع نص 1702">
            <a:extLst>
              <a:ext uri="{FF2B5EF4-FFF2-40B4-BE49-F238E27FC236}">
                <a16:creationId xmlns:a16="http://schemas.microsoft.com/office/drawing/2014/main" id="{C65660A7-26D2-003C-E85E-A22913B27267}"/>
              </a:ext>
            </a:extLst>
          </p:cNvPr>
          <p:cNvSpPr txBox="1"/>
          <p:nvPr/>
        </p:nvSpPr>
        <p:spPr>
          <a:xfrm>
            <a:off x="4361375" y="3976403"/>
            <a:ext cx="1614569" cy="307777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en-US" b="1" dirty="0"/>
              <a:t>Short answer (-)</a:t>
            </a:r>
          </a:p>
        </p:txBody>
      </p:sp>
      <p:sp>
        <p:nvSpPr>
          <p:cNvPr id="1704" name="5 - Θέση περιεχομένου">
            <a:extLst>
              <a:ext uri="{FF2B5EF4-FFF2-40B4-BE49-F238E27FC236}">
                <a16:creationId xmlns:a16="http://schemas.microsoft.com/office/drawing/2014/main" id="{1C1EAFC8-3A35-B08B-BF39-15B749EF5830}"/>
              </a:ext>
            </a:extLst>
          </p:cNvPr>
          <p:cNvSpPr txBox="1">
            <a:spLocks/>
          </p:cNvSpPr>
          <p:nvPr/>
        </p:nvSpPr>
        <p:spPr>
          <a:xfrm>
            <a:off x="6232386" y="3644207"/>
            <a:ext cx="2674043" cy="10911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>
            <a:normAutofit fontScale="25000" lnSpcReduction="20000"/>
          </a:bodyPr>
          <a:lstStyle/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" panose="02040504050005020304" pitchFamily="18" charset="0"/>
            </a:endParaRP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r>
              <a:rPr kumimoji="0" lang="en-US" sz="72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masis MT Pro" panose="02040504050005020304" pitchFamily="18" charset="0"/>
              </a:rPr>
              <a:t>Negative (</a:t>
            </a:r>
            <a:r>
              <a:rPr kumimoji="0" lang="en-US" sz="7200" b="1" i="0" u="sng" strike="noStrike" kern="1200" cap="none" spc="0" normalizeH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masis MT Pro" panose="02040504050005020304" pitchFamily="18" charset="0"/>
              </a:rPr>
              <a:t> - )</a:t>
            </a:r>
            <a:r>
              <a:rPr kumimoji="0" lang="en-US" sz="7200" b="1" i="0" u="sng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masis MT Pro" panose="02040504050005020304" pitchFamily="18" charset="0"/>
              </a:rPr>
              <a:t>:</a:t>
            </a:r>
            <a:endParaRPr kumimoji="0" lang="en-US" sz="72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masis MT Pro" panose="02040504050005020304" pitchFamily="18" charset="0"/>
            </a:endParaRP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I/you/He/She/It/We/They</a:t>
            </a: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109728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109728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109728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w</a:t>
            </a: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ill 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not</a:t>
            </a: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/</a:t>
            </a:r>
            <a:r>
              <a: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won’t</a:t>
            </a:r>
            <a:r>
              <a:rPr kumimoji="0" lang="en-US" sz="5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masis MT Pro" panose="02040504050005020304" pitchFamily="18" charset="0"/>
              </a:rPr>
              <a:t> be graduating</a:t>
            </a:r>
          </a:p>
          <a:p>
            <a:pPr marL="109728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endParaRPr lang="en-US" sz="5600" dirty="0">
              <a:solidFill>
                <a:schemeClr val="bg1"/>
              </a:solidFill>
              <a:latin typeface="Amasis MT Pro" panose="02040504050005020304" pitchFamily="18" charset="0"/>
            </a:endParaRPr>
          </a:p>
          <a:p>
            <a:pPr marL="109728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buSzPct val="68000"/>
              <a:tabLst/>
              <a:defRPr/>
            </a:pPr>
            <a:endParaRPr kumimoji="0" lang="el-GR" sz="5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masis MT Pro" panose="02040504050005020304" pitchFamily="18" charset="0"/>
            </a:endParaRPr>
          </a:p>
        </p:txBody>
      </p:sp>
      <p:sp>
        <p:nvSpPr>
          <p:cNvPr id="1705" name="قوس كبير أيمن 1704">
            <a:extLst>
              <a:ext uri="{FF2B5EF4-FFF2-40B4-BE49-F238E27FC236}">
                <a16:creationId xmlns:a16="http://schemas.microsoft.com/office/drawing/2014/main" id="{E7B78250-ED7E-8B38-EFB8-B8AE3CDEA17D}"/>
              </a:ext>
            </a:extLst>
          </p:cNvPr>
          <p:cNvSpPr/>
          <p:nvPr/>
        </p:nvSpPr>
        <p:spPr>
          <a:xfrm rot="5400000">
            <a:off x="7451553" y="3074409"/>
            <a:ext cx="268941" cy="2449346"/>
          </a:xfrm>
          <a:prstGeom prst="rightBrace">
            <a:avLst>
              <a:gd name="adj1" fmla="val 8333"/>
              <a:gd name="adj2" fmla="val 54156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1665" grpId="0" animBg="1"/>
      <p:bldP spid="1666" grpId="0"/>
      <p:bldP spid="1697" grpId="0" animBg="1"/>
      <p:bldP spid="1698" grpId="0"/>
      <p:bldP spid="1700" grpId="0" animBg="1"/>
      <p:bldP spid="1701" grpId="0"/>
      <p:bldP spid="1703" grpId="0" animBg="1"/>
      <p:bldP spid="1704" grpId="0" animBg="1"/>
      <p:bldP spid="17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7"/>
          <p:cNvSpPr/>
          <p:nvPr/>
        </p:nvSpPr>
        <p:spPr>
          <a:xfrm>
            <a:off x="7162259" y="4604104"/>
            <a:ext cx="540346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8575" dist="19050" dir="540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47"/>
          <p:cNvSpPr/>
          <p:nvPr/>
        </p:nvSpPr>
        <p:spPr>
          <a:xfrm>
            <a:off x="2233250" y="4604096"/>
            <a:ext cx="396024" cy="161975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47"/>
          <p:cNvSpPr/>
          <p:nvPr/>
        </p:nvSpPr>
        <p:spPr>
          <a:xfrm>
            <a:off x="8672732" y="127931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47"/>
          <p:cNvSpPr/>
          <p:nvPr/>
        </p:nvSpPr>
        <p:spPr>
          <a:xfrm>
            <a:off x="6920788" y="147996"/>
            <a:ext cx="396024" cy="161975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47"/>
          <p:cNvSpPr/>
          <p:nvPr/>
        </p:nvSpPr>
        <p:spPr>
          <a:xfrm rot="10405265">
            <a:off x="216348" y="1178304"/>
            <a:ext cx="288608" cy="333447"/>
          </a:xfrm>
          <a:custGeom>
            <a:avLst/>
            <a:gdLst/>
            <a:ahLst/>
            <a:cxnLst/>
            <a:rect l="l" t="t" r="r" b="b"/>
            <a:pathLst>
              <a:path w="1268" h="1465" extrusionOk="0">
                <a:moveTo>
                  <a:pt x="0" y="1"/>
                </a:moveTo>
                <a:lnTo>
                  <a:pt x="0" y="1009"/>
                </a:lnTo>
                <a:lnTo>
                  <a:pt x="1267" y="146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CA4C5DEC-CA01-63AF-6810-B5034AD59FAA}"/>
              </a:ext>
            </a:extLst>
          </p:cNvPr>
          <p:cNvSpPr/>
          <p:nvPr/>
        </p:nvSpPr>
        <p:spPr>
          <a:xfrm>
            <a:off x="1680087" y="289371"/>
            <a:ext cx="49231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Future Progressive</a:t>
            </a: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32506F19-95FD-5265-3B12-946535E1AFDA}"/>
              </a:ext>
            </a:extLst>
          </p:cNvPr>
          <p:cNvCxnSpPr>
            <a:cxnSpLocks/>
          </p:cNvCxnSpPr>
          <p:nvPr/>
        </p:nvCxnSpPr>
        <p:spPr>
          <a:xfrm>
            <a:off x="4052647" y="1058812"/>
            <a:ext cx="0" cy="5515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0F5302EC-6D87-C49E-0F13-AFF4EAC9EDCD}"/>
              </a:ext>
            </a:extLst>
          </p:cNvPr>
          <p:cNvCxnSpPr>
            <a:cxnSpLocks/>
          </p:cNvCxnSpPr>
          <p:nvPr/>
        </p:nvCxnSpPr>
        <p:spPr>
          <a:xfrm>
            <a:off x="1658867" y="1636072"/>
            <a:ext cx="473384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814F2FF1-550C-2FFC-0466-958A031F472E}"/>
              </a:ext>
            </a:extLst>
          </p:cNvPr>
          <p:cNvCxnSpPr/>
          <p:nvPr/>
        </p:nvCxnSpPr>
        <p:spPr>
          <a:xfrm>
            <a:off x="1657309" y="1611796"/>
            <a:ext cx="0" cy="51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30427D34-9949-B2F5-006B-605C2F5F3C65}"/>
              </a:ext>
            </a:extLst>
          </p:cNvPr>
          <p:cNvCxnSpPr/>
          <p:nvPr/>
        </p:nvCxnSpPr>
        <p:spPr>
          <a:xfrm>
            <a:off x="6381709" y="1626632"/>
            <a:ext cx="0" cy="51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73079A30-A02B-A3A5-713B-F4BAFC429D95}"/>
              </a:ext>
            </a:extLst>
          </p:cNvPr>
          <p:cNvSpPr/>
          <p:nvPr/>
        </p:nvSpPr>
        <p:spPr>
          <a:xfrm>
            <a:off x="257418" y="2137660"/>
            <a:ext cx="3034805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  <a:cs typeface="+mj-cs"/>
              </a:rPr>
              <a:t>S + w</a:t>
            </a:r>
            <a:r>
              <a:rPr lang="en-US" sz="24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  <a:cs typeface="+mj-cs"/>
              </a:rPr>
              <a:t>ill + be + V-</a:t>
            </a:r>
            <a:r>
              <a:rPr lang="en-US" sz="2400" b="1" cap="none" spc="0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  <a:cs typeface="+mj-cs"/>
              </a:rPr>
              <a:t>ing</a:t>
            </a:r>
            <a:endParaRPr lang="ar-SA" sz="24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  <a:cs typeface="+mj-cs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49B6DA27-3AE7-15C0-5FCD-7907FFEDCEA3}"/>
              </a:ext>
            </a:extLst>
          </p:cNvPr>
          <p:cNvSpPr/>
          <p:nvPr/>
        </p:nvSpPr>
        <p:spPr>
          <a:xfrm>
            <a:off x="4786389" y="2154534"/>
            <a:ext cx="4012637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  <a:cs typeface="+mj-cs"/>
              </a:rPr>
              <a:t>S + be</a:t>
            </a:r>
            <a:r>
              <a:rPr lang="en-US" sz="2400" b="1" cap="none" spc="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  <a:cs typeface="+mj-cs"/>
              </a:rPr>
              <a:t> going to + be + v-</a:t>
            </a:r>
            <a:r>
              <a:rPr lang="en-US" sz="2400" b="1" cap="none" spc="0" dirty="0" err="1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  <a:cs typeface="+mj-cs"/>
              </a:rPr>
              <a:t>ing</a:t>
            </a:r>
            <a:endParaRPr lang="ar-SA" sz="2400" b="1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  <a:cs typeface="+mj-cs"/>
            </a:endParaRPr>
          </a:p>
        </p:txBody>
      </p:sp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59D4CD4F-9F7F-9324-411E-90560012902C}"/>
              </a:ext>
            </a:extLst>
          </p:cNvPr>
          <p:cNvCxnSpPr/>
          <p:nvPr/>
        </p:nvCxnSpPr>
        <p:spPr>
          <a:xfrm>
            <a:off x="1578393" y="2661992"/>
            <a:ext cx="0" cy="36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33580E07-A035-C5D4-1825-DF1E59490D88}"/>
              </a:ext>
            </a:extLst>
          </p:cNvPr>
          <p:cNvCxnSpPr/>
          <p:nvPr/>
        </p:nvCxnSpPr>
        <p:spPr>
          <a:xfrm>
            <a:off x="6452397" y="2653603"/>
            <a:ext cx="0" cy="360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0E5FD204-BE5A-61EF-3F16-F994848F3787}"/>
              </a:ext>
            </a:extLst>
          </p:cNvPr>
          <p:cNvSpPr/>
          <p:nvPr/>
        </p:nvSpPr>
        <p:spPr>
          <a:xfrm>
            <a:off x="166177" y="3040300"/>
            <a:ext cx="3222975" cy="646331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1800" b="1" dirty="0">
                <a:ln w="0"/>
                <a:solidFill>
                  <a:schemeClr val="bg1"/>
                </a:solidFill>
                <a:latin typeface="Bell MT" panose="02020503060305020303" pitchFamily="18" charset="0"/>
                <a:cs typeface="+mj-cs"/>
              </a:rPr>
              <a:t>At this time tomorrow, </a:t>
            </a:r>
            <a:r>
              <a:rPr lang="en-US" sz="1800" b="1" dirty="0">
                <a:ln w="0"/>
                <a:solidFill>
                  <a:srgbClr val="FFFF00"/>
                </a:solidFill>
                <a:latin typeface="Bell MT" panose="02020503060305020303" pitchFamily="18" charset="0"/>
                <a:cs typeface="+mj-cs"/>
              </a:rPr>
              <a:t>I’ll</a:t>
            </a:r>
            <a:r>
              <a:rPr lang="en-US" sz="1800" b="1" dirty="0">
                <a:ln w="0"/>
                <a:solidFill>
                  <a:schemeClr val="bg1"/>
                </a:solidFill>
                <a:latin typeface="Bell MT" panose="02020503060305020303" pitchFamily="18" charset="0"/>
                <a:cs typeface="+mj-cs"/>
              </a:rPr>
              <a:t> </a:t>
            </a:r>
            <a:r>
              <a:rPr lang="en-US" sz="1800" b="1" dirty="0">
                <a:ln w="0"/>
                <a:solidFill>
                  <a:srgbClr val="99FF66"/>
                </a:solidFill>
                <a:latin typeface="Bell MT" panose="02020503060305020303" pitchFamily="18" charset="0"/>
                <a:cs typeface="+mj-cs"/>
              </a:rPr>
              <a:t>be</a:t>
            </a:r>
            <a:r>
              <a:rPr lang="en-US" sz="1800" b="1" dirty="0">
                <a:ln w="0"/>
                <a:solidFill>
                  <a:schemeClr val="bg1"/>
                </a:solidFill>
                <a:latin typeface="Bell MT" panose="02020503060305020303" pitchFamily="18" charset="0"/>
                <a:cs typeface="+mj-cs"/>
              </a:rPr>
              <a:t> </a:t>
            </a:r>
            <a:r>
              <a:rPr lang="en-US" sz="1800" b="1" dirty="0">
                <a:ln w="0"/>
                <a:solidFill>
                  <a:srgbClr val="FF99FF"/>
                </a:solidFill>
                <a:latin typeface="Bell MT" panose="02020503060305020303" pitchFamily="18" charset="0"/>
                <a:cs typeface="+mj-cs"/>
              </a:rPr>
              <a:t>shopping</a:t>
            </a:r>
            <a:r>
              <a:rPr lang="en-US" sz="1800" b="1" dirty="0">
                <a:ln w="0"/>
                <a:solidFill>
                  <a:schemeClr val="bg1"/>
                </a:solidFill>
                <a:latin typeface="Bell MT" panose="02020503060305020303" pitchFamily="18" charset="0"/>
                <a:cs typeface="+mj-cs"/>
              </a:rPr>
              <a:t> in the mall.</a:t>
            </a:r>
            <a:endParaRPr lang="en-US" sz="1800" b="1" cap="none" spc="0" dirty="0">
              <a:ln w="0"/>
              <a:solidFill>
                <a:schemeClr val="bg1"/>
              </a:solidFill>
              <a:latin typeface="Bell MT" panose="02020503060305020303" pitchFamily="18" charset="0"/>
              <a:cs typeface="+mj-cs"/>
            </a:endParaRPr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BD770364-A3F6-49FF-4402-318B940DA01A}"/>
              </a:ext>
            </a:extLst>
          </p:cNvPr>
          <p:cNvSpPr/>
          <p:nvPr/>
        </p:nvSpPr>
        <p:spPr>
          <a:xfrm>
            <a:off x="4948112" y="2993339"/>
            <a:ext cx="3617048" cy="646331"/>
          </a:xfrm>
          <a:prstGeom prst="rect">
            <a:avLst/>
          </a:prstGeom>
          <a:solidFill>
            <a:srgbClr val="00009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l"/>
            <a:r>
              <a:rPr lang="en-US" sz="1800" b="1" dirty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At this time tomorrow, </a:t>
            </a:r>
            <a:r>
              <a:rPr lang="en-US" sz="1800" b="1" dirty="0">
                <a:ln w="0"/>
                <a:solidFill>
                  <a:srgbClr val="FFFF00"/>
                </a:solidFill>
                <a:latin typeface="Bell MT" panose="02020503060305020303" pitchFamily="18" charset="0"/>
              </a:rPr>
              <a:t>I’m going to</a:t>
            </a:r>
            <a:r>
              <a:rPr lang="en-US" sz="1800" b="1" dirty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1800" b="1" dirty="0">
                <a:ln w="0"/>
                <a:solidFill>
                  <a:srgbClr val="99FF66"/>
                </a:solidFill>
                <a:latin typeface="Bell MT" panose="02020503060305020303" pitchFamily="18" charset="0"/>
              </a:rPr>
              <a:t>be</a:t>
            </a:r>
            <a:r>
              <a:rPr lang="en-US" sz="1800" b="1" dirty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US" sz="1800" b="1" dirty="0">
                <a:ln w="0"/>
                <a:solidFill>
                  <a:srgbClr val="FF99FF"/>
                </a:solidFill>
                <a:latin typeface="Bell MT" panose="02020503060305020303" pitchFamily="18" charset="0"/>
              </a:rPr>
              <a:t>swimming</a:t>
            </a:r>
            <a:r>
              <a:rPr lang="en-US" sz="1800" b="1" dirty="0">
                <a:ln w="0"/>
                <a:solidFill>
                  <a:schemeClr val="bg1"/>
                </a:solidFill>
                <a:latin typeface="Bell MT" panose="02020503060305020303" pitchFamily="18" charset="0"/>
              </a:rPr>
              <a:t> in the ocean.</a:t>
            </a:r>
          </a:p>
        </p:txBody>
      </p:sp>
      <p:grpSp>
        <p:nvGrpSpPr>
          <p:cNvPr id="18" name="Google Shape;1010;p45">
            <a:extLst>
              <a:ext uri="{FF2B5EF4-FFF2-40B4-BE49-F238E27FC236}">
                <a16:creationId xmlns:a16="http://schemas.microsoft.com/office/drawing/2014/main" id="{6843366E-CE07-D265-E2FD-27B49B39055D}"/>
              </a:ext>
            </a:extLst>
          </p:cNvPr>
          <p:cNvGrpSpPr/>
          <p:nvPr/>
        </p:nvGrpSpPr>
        <p:grpSpPr>
          <a:xfrm rot="642039">
            <a:off x="3546053" y="4294426"/>
            <a:ext cx="835338" cy="1271365"/>
            <a:chOff x="-950547" y="820788"/>
            <a:chExt cx="477785" cy="786731"/>
          </a:xfrm>
        </p:grpSpPr>
        <p:sp>
          <p:nvSpPr>
            <p:cNvPr id="19" name="Google Shape;1011;p45">
              <a:extLst>
                <a:ext uri="{FF2B5EF4-FFF2-40B4-BE49-F238E27FC236}">
                  <a16:creationId xmlns:a16="http://schemas.microsoft.com/office/drawing/2014/main" id="{AD877952-9088-BE33-2174-D30C889F207E}"/>
                </a:ext>
              </a:extLst>
            </p:cNvPr>
            <p:cNvSpPr/>
            <p:nvPr/>
          </p:nvSpPr>
          <p:spPr>
            <a:xfrm>
              <a:off x="-920929" y="1002625"/>
              <a:ext cx="448167" cy="604893"/>
            </a:xfrm>
            <a:custGeom>
              <a:avLst/>
              <a:gdLst/>
              <a:ahLst/>
              <a:cxnLst/>
              <a:rect l="l" t="t" r="r" b="b"/>
              <a:pathLst>
                <a:path w="6068" h="8190" extrusionOk="0">
                  <a:moveTo>
                    <a:pt x="2936" y="1"/>
                  </a:moveTo>
                  <a:lnTo>
                    <a:pt x="1" y="1357"/>
                  </a:lnTo>
                  <a:lnTo>
                    <a:pt x="2900" y="7628"/>
                  </a:lnTo>
                  <a:cubicBezTo>
                    <a:pt x="3063" y="7980"/>
                    <a:pt x="3417" y="8189"/>
                    <a:pt x="3787" y="8189"/>
                  </a:cubicBezTo>
                  <a:cubicBezTo>
                    <a:pt x="3923" y="8189"/>
                    <a:pt x="4062" y="8161"/>
                    <a:pt x="4194" y="8101"/>
                  </a:cubicBezTo>
                  <a:lnTo>
                    <a:pt x="5362" y="7557"/>
                  </a:lnTo>
                  <a:cubicBezTo>
                    <a:pt x="5853" y="7334"/>
                    <a:pt x="6067" y="6754"/>
                    <a:pt x="5835" y="6263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FF8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12;p45">
              <a:extLst>
                <a:ext uri="{FF2B5EF4-FFF2-40B4-BE49-F238E27FC236}">
                  <a16:creationId xmlns:a16="http://schemas.microsoft.com/office/drawing/2014/main" id="{019FA491-268A-2EBA-6A4F-78F888B4A80B}"/>
                </a:ext>
              </a:extLst>
            </p:cNvPr>
            <p:cNvSpPr/>
            <p:nvPr/>
          </p:nvSpPr>
          <p:spPr>
            <a:xfrm>
              <a:off x="-950547" y="939403"/>
              <a:ext cx="253701" cy="179252"/>
            </a:xfrm>
            <a:custGeom>
              <a:avLst/>
              <a:gdLst/>
              <a:ahLst/>
              <a:cxnLst/>
              <a:rect l="l" t="t" r="r" b="b"/>
              <a:pathLst>
                <a:path w="3435" h="2427" extrusionOk="0">
                  <a:moveTo>
                    <a:pt x="2944" y="0"/>
                  </a:moveTo>
                  <a:lnTo>
                    <a:pt x="0" y="1365"/>
                  </a:lnTo>
                  <a:lnTo>
                    <a:pt x="500" y="2427"/>
                  </a:lnTo>
                  <a:lnTo>
                    <a:pt x="3435" y="1071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13;p45">
              <a:extLst>
                <a:ext uri="{FF2B5EF4-FFF2-40B4-BE49-F238E27FC236}">
                  <a16:creationId xmlns:a16="http://schemas.microsoft.com/office/drawing/2014/main" id="{35CE4DCA-B7F4-99F5-A96E-8F0E4B33CEF4}"/>
                </a:ext>
              </a:extLst>
            </p:cNvPr>
            <p:cNvSpPr/>
            <p:nvPr/>
          </p:nvSpPr>
          <p:spPr>
            <a:xfrm>
              <a:off x="-797659" y="1179367"/>
              <a:ext cx="252371" cy="356732"/>
            </a:xfrm>
            <a:custGeom>
              <a:avLst/>
              <a:gdLst/>
              <a:ahLst/>
              <a:cxnLst/>
              <a:rect l="l" t="t" r="r" b="b"/>
              <a:pathLst>
                <a:path w="3417" h="4830" extrusionOk="0">
                  <a:moveTo>
                    <a:pt x="1080" y="1"/>
                  </a:moveTo>
                  <a:cubicBezTo>
                    <a:pt x="975" y="1"/>
                    <a:pt x="868" y="23"/>
                    <a:pt x="767" y="70"/>
                  </a:cubicBezTo>
                  <a:lnTo>
                    <a:pt x="526" y="177"/>
                  </a:lnTo>
                  <a:cubicBezTo>
                    <a:pt x="161" y="346"/>
                    <a:pt x="0" y="783"/>
                    <a:pt x="170" y="1149"/>
                  </a:cubicBezTo>
                  <a:lnTo>
                    <a:pt x="1677" y="4405"/>
                  </a:lnTo>
                  <a:cubicBezTo>
                    <a:pt x="1801" y="4672"/>
                    <a:pt x="2067" y="4830"/>
                    <a:pt x="2344" y="4830"/>
                  </a:cubicBezTo>
                  <a:cubicBezTo>
                    <a:pt x="2446" y="4830"/>
                    <a:pt x="2551" y="4808"/>
                    <a:pt x="2650" y="4762"/>
                  </a:cubicBezTo>
                  <a:lnTo>
                    <a:pt x="2891" y="4646"/>
                  </a:lnTo>
                  <a:cubicBezTo>
                    <a:pt x="3256" y="4477"/>
                    <a:pt x="3417" y="4040"/>
                    <a:pt x="3247" y="3674"/>
                  </a:cubicBezTo>
                  <a:lnTo>
                    <a:pt x="1740" y="418"/>
                  </a:lnTo>
                  <a:cubicBezTo>
                    <a:pt x="1617" y="153"/>
                    <a:pt x="1354" y="1"/>
                    <a:pt x="1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14;p45">
              <a:extLst>
                <a:ext uri="{FF2B5EF4-FFF2-40B4-BE49-F238E27FC236}">
                  <a16:creationId xmlns:a16="http://schemas.microsoft.com/office/drawing/2014/main" id="{BC724A7E-D327-7FE6-5F30-3C528DCF85F5}"/>
                </a:ext>
              </a:extLst>
            </p:cNvPr>
            <p:cNvSpPr/>
            <p:nvPr/>
          </p:nvSpPr>
          <p:spPr>
            <a:xfrm>
              <a:off x="-903129" y="1041475"/>
              <a:ext cx="243877" cy="158203"/>
            </a:xfrm>
            <a:custGeom>
              <a:avLst/>
              <a:gdLst/>
              <a:ahLst/>
              <a:cxnLst/>
              <a:rect l="l" t="t" r="r" b="b"/>
              <a:pathLst>
                <a:path w="3302" h="2142" extrusionOk="0">
                  <a:moveTo>
                    <a:pt x="2945" y="1"/>
                  </a:moveTo>
                  <a:lnTo>
                    <a:pt x="1" y="1366"/>
                  </a:lnTo>
                  <a:lnTo>
                    <a:pt x="358" y="2142"/>
                  </a:lnTo>
                  <a:lnTo>
                    <a:pt x="3302" y="777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15;p45">
              <a:extLst>
                <a:ext uri="{FF2B5EF4-FFF2-40B4-BE49-F238E27FC236}">
                  <a16:creationId xmlns:a16="http://schemas.microsoft.com/office/drawing/2014/main" id="{13226648-5FEC-ACBB-C0A3-A25BA0F422D0}"/>
                </a:ext>
              </a:extLst>
            </p:cNvPr>
            <p:cNvSpPr/>
            <p:nvPr/>
          </p:nvSpPr>
          <p:spPr>
            <a:xfrm>
              <a:off x="-939320" y="820788"/>
              <a:ext cx="183905" cy="208943"/>
            </a:xfrm>
            <a:custGeom>
              <a:avLst/>
              <a:gdLst/>
              <a:ahLst/>
              <a:cxnLst/>
              <a:rect l="l" t="t" r="r" b="b"/>
              <a:pathLst>
                <a:path w="2490" h="2829" extrusionOk="0">
                  <a:moveTo>
                    <a:pt x="678" y="0"/>
                  </a:moveTo>
                  <a:lnTo>
                    <a:pt x="0" y="313"/>
                  </a:lnTo>
                  <a:lnTo>
                    <a:pt x="161" y="2828"/>
                  </a:lnTo>
                  <a:lnTo>
                    <a:pt x="2489" y="174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8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162;p72">
            <a:extLst>
              <a:ext uri="{FF2B5EF4-FFF2-40B4-BE49-F238E27FC236}">
                <a16:creationId xmlns:a16="http://schemas.microsoft.com/office/drawing/2014/main" id="{2FF15D42-E242-F6BC-9C23-4CBA35612DF9}"/>
              </a:ext>
            </a:extLst>
          </p:cNvPr>
          <p:cNvGrpSpPr/>
          <p:nvPr/>
        </p:nvGrpSpPr>
        <p:grpSpPr>
          <a:xfrm rot="16364577">
            <a:off x="4045858" y="4601254"/>
            <a:ext cx="1305051" cy="448874"/>
            <a:chOff x="-1760999" y="1531077"/>
            <a:chExt cx="829653" cy="268989"/>
          </a:xfrm>
        </p:grpSpPr>
        <p:sp>
          <p:nvSpPr>
            <p:cNvPr id="25" name="Google Shape;2163;p72">
              <a:extLst>
                <a:ext uri="{FF2B5EF4-FFF2-40B4-BE49-F238E27FC236}">
                  <a16:creationId xmlns:a16="http://schemas.microsoft.com/office/drawing/2014/main" id="{B5B1B895-5175-4E79-A709-50AC2C2DF4F8}"/>
                </a:ext>
              </a:extLst>
            </p:cNvPr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64;p72">
              <a:extLst>
                <a:ext uri="{FF2B5EF4-FFF2-40B4-BE49-F238E27FC236}">
                  <a16:creationId xmlns:a16="http://schemas.microsoft.com/office/drawing/2014/main" id="{7233A73F-ECEF-6C51-9AA0-2383DCECB39B}"/>
                </a:ext>
              </a:extLst>
            </p:cNvPr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65;p72">
              <a:extLst>
                <a:ext uri="{FF2B5EF4-FFF2-40B4-BE49-F238E27FC236}">
                  <a16:creationId xmlns:a16="http://schemas.microsoft.com/office/drawing/2014/main" id="{4B220AB7-E150-6165-2A5F-73AFB47E4AFA}"/>
                </a:ext>
              </a:extLst>
            </p:cNvPr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2166;p72">
              <a:extLst>
                <a:ext uri="{FF2B5EF4-FFF2-40B4-BE49-F238E27FC236}">
                  <a16:creationId xmlns:a16="http://schemas.microsoft.com/office/drawing/2014/main" id="{0529DC7A-457F-FB74-1D26-6F3E3C172C85}"/>
                </a:ext>
              </a:extLst>
            </p:cNvPr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67;p72">
              <a:extLst>
                <a:ext uri="{FF2B5EF4-FFF2-40B4-BE49-F238E27FC236}">
                  <a16:creationId xmlns:a16="http://schemas.microsoft.com/office/drawing/2014/main" id="{6CB5E4B2-A791-A569-E32D-BFE8CABF254F}"/>
                </a:ext>
              </a:extLst>
            </p:cNvPr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04;p45">
            <a:extLst>
              <a:ext uri="{FF2B5EF4-FFF2-40B4-BE49-F238E27FC236}">
                <a16:creationId xmlns:a16="http://schemas.microsoft.com/office/drawing/2014/main" id="{F189540E-1E31-9244-577C-9CDF50936DF2}"/>
              </a:ext>
            </a:extLst>
          </p:cNvPr>
          <p:cNvGrpSpPr/>
          <p:nvPr/>
        </p:nvGrpSpPr>
        <p:grpSpPr>
          <a:xfrm rot="16550931">
            <a:off x="4653762" y="4619831"/>
            <a:ext cx="1466857" cy="647445"/>
            <a:chOff x="-1963948" y="2372267"/>
            <a:chExt cx="830317" cy="356067"/>
          </a:xfrm>
        </p:grpSpPr>
        <p:sp>
          <p:nvSpPr>
            <p:cNvPr id="31" name="Google Shape;1005;p45">
              <a:extLst>
                <a:ext uri="{FF2B5EF4-FFF2-40B4-BE49-F238E27FC236}">
                  <a16:creationId xmlns:a16="http://schemas.microsoft.com/office/drawing/2014/main" id="{B3AFE1B0-58C2-3857-5925-72C604B76762}"/>
                </a:ext>
              </a:extLst>
            </p:cNvPr>
            <p:cNvSpPr/>
            <p:nvPr/>
          </p:nvSpPr>
          <p:spPr>
            <a:xfrm>
              <a:off x="-1963948" y="2372267"/>
              <a:ext cx="612205" cy="341591"/>
            </a:xfrm>
            <a:custGeom>
              <a:avLst/>
              <a:gdLst/>
              <a:ahLst/>
              <a:cxnLst/>
              <a:rect l="l" t="t" r="r" b="b"/>
              <a:pathLst>
                <a:path w="8289" h="4625" extrusionOk="0">
                  <a:moveTo>
                    <a:pt x="1336" y="1"/>
                  </a:moveTo>
                  <a:cubicBezTo>
                    <a:pt x="884" y="1"/>
                    <a:pt x="478" y="311"/>
                    <a:pt x="385" y="770"/>
                  </a:cubicBezTo>
                  <a:lnTo>
                    <a:pt x="108" y="2037"/>
                  </a:lnTo>
                  <a:cubicBezTo>
                    <a:pt x="1" y="2563"/>
                    <a:pt x="331" y="3081"/>
                    <a:pt x="857" y="3188"/>
                  </a:cubicBezTo>
                  <a:lnTo>
                    <a:pt x="7620" y="4624"/>
                  </a:lnTo>
                  <a:lnTo>
                    <a:pt x="8289" y="1457"/>
                  </a:lnTo>
                  <a:lnTo>
                    <a:pt x="1535" y="21"/>
                  </a:lnTo>
                  <a:cubicBezTo>
                    <a:pt x="1469" y="7"/>
                    <a:pt x="1402" y="1"/>
                    <a:pt x="1336" y="1"/>
                  </a:cubicBez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06;p45">
              <a:extLst>
                <a:ext uri="{FF2B5EF4-FFF2-40B4-BE49-F238E27FC236}">
                  <a16:creationId xmlns:a16="http://schemas.microsoft.com/office/drawing/2014/main" id="{7E5443B4-1E6A-94CB-C9D4-E531F96C98D7}"/>
                </a:ext>
              </a:extLst>
            </p:cNvPr>
            <p:cNvSpPr/>
            <p:nvPr/>
          </p:nvSpPr>
          <p:spPr>
            <a:xfrm>
              <a:off x="-1418353" y="2476554"/>
              <a:ext cx="134495" cy="251780"/>
            </a:xfrm>
            <a:custGeom>
              <a:avLst/>
              <a:gdLst/>
              <a:ahLst/>
              <a:cxnLst/>
              <a:rect l="l" t="t" r="r" b="b"/>
              <a:pathLst>
                <a:path w="1821" h="3409" extrusionOk="0">
                  <a:moveTo>
                    <a:pt x="670" y="0"/>
                  </a:moveTo>
                  <a:lnTo>
                    <a:pt x="1" y="3167"/>
                  </a:lnTo>
                  <a:lnTo>
                    <a:pt x="1142" y="3408"/>
                  </a:lnTo>
                  <a:lnTo>
                    <a:pt x="1820" y="241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07;p45">
              <a:extLst>
                <a:ext uri="{FF2B5EF4-FFF2-40B4-BE49-F238E27FC236}">
                  <a16:creationId xmlns:a16="http://schemas.microsoft.com/office/drawing/2014/main" id="{E5E39669-80CB-EE39-2C96-A0AE85DB5D3C}"/>
                </a:ext>
              </a:extLst>
            </p:cNvPr>
            <p:cNvSpPr/>
            <p:nvPr/>
          </p:nvSpPr>
          <p:spPr>
            <a:xfrm>
              <a:off x="-1895407" y="2435933"/>
              <a:ext cx="380957" cy="182354"/>
            </a:xfrm>
            <a:custGeom>
              <a:avLst/>
              <a:gdLst/>
              <a:ahLst/>
              <a:cxnLst/>
              <a:rect l="l" t="t" r="r" b="b"/>
              <a:pathLst>
                <a:path w="5158" h="2469" extrusionOk="0">
                  <a:moveTo>
                    <a:pt x="852" y="0"/>
                  </a:moveTo>
                  <a:cubicBezTo>
                    <a:pt x="515" y="0"/>
                    <a:pt x="213" y="234"/>
                    <a:pt x="135" y="577"/>
                  </a:cubicBezTo>
                  <a:lnTo>
                    <a:pt x="81" y="845"/>
                  </a:lnTo>
                  <a:cubicBezTo>
                    <a:pt x="1" y="1237"/>
                    <a:pt x="251" y="1621"/>
                    <a:pt x="643" y="1710"/>
                  </a:cubicBezTo>
                  <a:lnTo>
                    <a:pt x="4149" y="2451"/>
                  </a:lnTo>
                  <a:cubicBezTo>
                    <a:pt x="4202" y="2463"/>
                    <a:pt x="4254" y="2468"/>
                    <a:pt x="4306" y="2468"/>
                  </a:cubicBezTo>
                  <a:cubicBezTo>
                    <a:pt x="4641" y="2468"/>
                    <a:pt x="4945" y="2229"/>
                    <a:pt x="5014" y="1889"/>
                  </a:cubicBezTo>
                  <a:lnTo>
                    <a:pt x="5077" y="1630"/>
                  </a:lnTo>
                  <a:cubicBezTo>
                    <a:pt x="5157" y="1237"/>
                    <a:pt x="4907" y="845"/>
                    <a:pt x="4515" y="765"/>
                  </a:cubicBezTo>
                  <a:lnTo>
                    <a:pt x="1000" y="15"/>
                  </a:lnTo>
                  <a:cubicBezTo>
                    <a:pt x="950" y="5"/>
                    <a:pt x="901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08;p45">
              <a:extLst>
                <a:ext uri="{FF2B5EF4-FFF2-40B4-BE49-F238E27FC236}">
                  <a16:creationId xmlns:a16="http://schemas.microsoft.com/office/drawing/2014/main" id="{590103F3-78A0-BAFA-7136-EE737E87B3D8}"/>
                </a:ext>
              </a:extLst>
            </p:cNvPr>
            <p:cNvSpPr/>
            <p:nvPr/>
          </p:nvSpPr>
          <p:spPr>
            <a:xfrm>
              <a:off x="-1505284" y="2458090"/>
              <a:ext cx="111377" cy="247201"/>
            </a:xfrm>
            <a:custGeom>
              <a:avLst/>
              <a:gdLst/>
              <a:ahLst/>
              <a:cxnLst/>
              <a:rect l="l" t="t" r="r" b="b"/>
              <a:pathLst>
                <a:path w="1508" h="3347" extrusionOk="0">
                  <a:moveTo>
                    <a:pt x="669" y="1"/>
                  </a:moveTo>
                  <a:lnTo>
                    <a:pt x="0" y="3168"/>
                  </a:lnTo>
                  <a:lnTo>
                    <a:pt x="830" y="3346"/>
                  </a:lnTo>
                  <a:lnTo>
                    <a:pt x="1508" y="179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09;p45">
              <a:extLst>
                <a:ext uri="{FF2B5EF4-FFF2-40B4-BE49-F238E27FC236}">
                  <a16:creationId xmlns:a16="http://schemas.microsoft.com/office/drawing/2014/main" id="{FA57890C-91D3-2F74-88F4-A6FA56C6A289}"/>
                </a:ext>
              </a:extLst>
            </p:cNvPr>
            <p:cNvSpPr/>
            <p:nvPr/>
          </p:nvSpPr>
          <p:spPr>
            <a:xfrm>
              <a:off x="-1328762" y="2518727"/>
              <a:ext cx="195132" cy="185235"/>
            </a:xfrm>
            <a:custGeom>
              <a:avLst/>
              <a:gdLst/>
              <a:ahLst/>
              <a:cxnLst/>
              <a:rect l="l" t="t" r="r" b="b"/>
              <a:pathLst>
                <a:path w="2642" h="2508" extrusionOk="0">
                  <a:moveTo>
                    <a:pt x="536" y="0"/>
                  </a:moveTo>
                  <a:lnTo>
                    <a:pt x="1" y="2507"/>
                  </a:lnTo>
                  <a:lnTo>
                    <a:pt x="2490" y="2106"/>
                  </a:lnTo>
                  <a:lnTo>
                    <a:pt x="2641" y="138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6" grpId="0" build="p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" name="Google Shape;2200;p72"/>
          <p:cNvSpPr/>
          <p:nvPr/>
        </p:nvSpPr>
        <p:spPr>
          <a:xfrm>
            <a:off x="2503862" y="953168"/>
            <a:ext cx="3715500" cy="135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5" name="Google Shape;2205;p72"/>
          <p:cNvSpPr/>
          <p:nvPr/>
        </p:nvSpPr>
        <p:spPr>
          <a:xfrm rot="1230437">
            <a:off x="-1318" y="2006451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6" name="Google Shape;2206;p72"/>
          <p:cNvSpPr/>
          <p:nvPr/>
        </p:nvSpPr>
        <p:spPr>
          <a:xfrm rot="-7355414">
            <a:off x="192955" y="153631"/>
            <a:ext cx="416266" cy="30983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7" name="Google Shape;2207;p72"/>
          <p:cNvSpPr/>
          <p:nvPr/>
        </p:nvSpPr>
        <p:spPr>
          <a:xfrm>
            <a:off x="7874619" y="6096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72"/>
          <p:cNvSpPr/>
          <p:nvPr/>
        </p:nvSpPr>
        <p:spPr>
          <a:xfrm rot="7623550">
            <a:off x="8701769" y="3656952"/>
            <a:ext cx="263739" cy="429297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494;p42">
            <a:extLst>
              <a:ext uri="{FF2B5EF4-FFF2-40B4-BE49-F238E27FC236}">
                <a16:creationId xmlns:a16="http://schemas.microsoft.com/office/drawing/2014/main" id="{F08D35A9-1130-50C4-558D-A604BE92BB37}"/>
              </a:ext>
            </a:extLst>
          </p:cNvPr>
          <p:cNvSpPr txBox="1">
            <a:spLocks/>
          </p:cNvSpPr>
          <p:nvPr/>
        </p:nvSpPr>
        <p:spPr>
          <a:xfrm>
            <a:off x="802238" y="25995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latin typeface="Amasis MT Pro Medium" panose="02040604050005020304" pitchFamily="18" charset="0"/>
              </a:rPr>
              <a:t>The Expressions for the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Amasis MT Pro" panose="02040504050005020304" pitchFamily="18" charset="0"/>
              </a:rPr>
              <a:t>Future Progressive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F3DFB00-010C-648A-0861-4E1C45648364}"/>
              </a:ext>
            </a:extLst>
          </p:cNvPr>
          <p:cNvSpPr txBox="1"/>
          <p:nvPr/>
        </p:nvSpPr>
        <p:spPr>
          <a:xfrm>
            <a:off x="1656016" y="1513041"/>
            <a:ext cx="5659185" cy="28931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In two months,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In a year,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A week from today, 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At this time tomorrow,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This time tomorrow,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On Thursday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During the next three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By the year 200……………………</a:t>
            </a:r>
          </a:p>
          <a:p>
            <a:endParaRPr lang="en-US" b="1" dirty="0">
              <a:solidFill>
                <a:schemeClr val="tx1"/>
              </a:solidFill>
              <a:latin typeface="+mj-lt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Amasis MT Pro Medium" panose="02040604050005020304" pitchFamily="18" charset="0"/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tx1"/>
                </a:solidFill>
                <a:latin typeface="Amasis MT Pro Medium" panose="02040604050005020304" pitchFamily="18" charset="0"/>
              </a:rPr>
              <a:t>(</a:t>
            </a:r>
            <a:r>
              <a:rPr lang="en-US" sz="2000" b="1" dirty="0">
                <a:solidFill>
                  <a:schemeClr val="tx1"/>
                </a:solidFill>
                <a:latin typeface="Amasis MT Pro Medium" panose="02040604050005020304" pitchFamily="18" charset="0"/>
                <a:ea typeface="Gaza" panose="020B0800040000020004" pitchFamily="34" charset="-78"/>
                <a:cs typeface="Gaza" panose="020B0800040000020004" pitchFamily="34" charset="-78"/>
              </a:rPr>
              <a:t>These expressions refer to a specific point </a:t>
            </a:r>
          </a:p>
          <a:p>
            <a:r>
              <a:rPr lang="en-US" sz="2000" b="1" dirty="0">
                <a:solidFill>
                  <a:schemeClr val="tx1"/>
                </a:solidFill>
                <a:latin typeface="Amasis MT Pro Medium" panose="02040604050005020304" pitchFamily="18" charset="0"/>
                <a:ea typeface="Gaza" panose="020B0800040000020004" pitchFamily="34" charset="-78"/>
                <a:cs typeface="Gaza" panose="020B0800040000020004" pitchFamily="34" charset="-78"/>
              </a:rPr>
              <a:t>       time or to a period of time.)</a:t>
            </a:r>
          </a:p>
        </p:txBody>
      </p:sp>
      <p:grpSp>
        <p:nvGrpSpPr>
          <p:cNvPr id="12" name="Google Shape;2156;p72">
            <a:extLst>
              <a:ext uri="{FF2B5EF4-FFF2-40B4-BE49-F238E27FC236}">
                <a16:creationId xmlns:a16="http://schemas.microsoft.com/office/drawing/2014/main" id="{79CB4746-7D68-EEFF-45F1-651C99B662CB}"/>
              </a:ext>
            </a:extLst>
          </p:cNvPr>
          <p:cNvGrpSpPr/>
          <p:nvPr/>
        </p:nvGrpSpPr>
        <p:grpSpPr>
          <a:xfrm rot="19675514">
            <a:off x="431726" y="4396787"/>
            <a:ext cx="1001723" cy="324831"/>
            <a:chOff x="-1760999" y="1531077"/>
            <a:chExt cx="829653" cy="268989"/>
          </a:xfrm>
        </p:grpSpPr>
        <p:sp>
          <p:nvSpPr>
            <p:cNvPr id="13" name="Google Shape;2157;p72">
              <a:extLst>
                <a:ext uri="{FF2B5EF4-FFF2-40B4-BE49-F238E27FC236}">
                  <a16:creationId xmlns:a16="http://schemas.microsoft.com/office/drawing/2014/main" id="{C4FCD909-22EE-DC37-CFF7-DEDFA087E2FC}"/>
                </a:ext>
              </a:extLst>
            </p:cNvPr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58;p72">
              <a:extLst>
                <a:ext uri="{FF2B5EF4-FFF2-40B4-BE49-F238E27FC236}">
                  <a16:creationId xmlns:a16="http://schemas.microsoft.com/office/drawing/2014/main" id="{038F751A-06A3-070E-4581-816F7178F1CB}"/>
                </a:ext>
              </a:extLst>
            </p:cNvPr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159;p72">
              <a:extLst>
                <a:ext uri="{FF2B5EF4-FFF2-40B4-BE49-F238E27FC236}">
                  <a16:creationId xmlns:a16="http://schemas.microsoft.com/office/drawing/2014/main" id="{2450E237-BB0A-2B1F-ED87-E81EA7274985}"/>
                </a:ext>
              </a:extLst>
            </p:cNvPr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160;p72">
              <a:extLst>
                <a:ext uri="{FF2B5EF4-FFF2-40B4-BE49-F238E27FC236}">
                  <a16:creationId xmlns:a16="http://schemas.microsoft.com/office/drawing/2014/main" id="{A2D2F421-AC07-FC1D-5220-5F70C4900947}"/>
                </a:ext>
              </a:extLst>
            </p:cNvPr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61;p72">
              <a:extLst>
                <a:ext uri="{FF2B5EF4-FFF2-40B4-BE49-F238E27FC236}">
                  <a16:creationId xmlns:a16="http://schemas.microsoft.com/office/drawing/2014/main" id="{83240DFB-C538-5B20-28BA-FE59C3199657}"/>
                </a:ext>
              </a:extLst>
            </p:cNvPr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174;p72">
            <a:extLst>
              <a:ext uri="{FF2B5EF4-FFF2-40B4-BE49-F238E27FC236}">
                <a16:creationId xmlns:a16="http://schemas.microsoft.com/office/drawing/2014/main" id="{B26185D3-C815-5F93-2DF0-32A04F681FD5}"/>
              </a:ext>
            </a:extLst>
          </p:cNvPr>
          <p:cNvGrpSpPr/>
          <p:nvPr/>
        </p:nvGrpSpPr>
        <p:grpSpPr>
          <a:xfrm rot="19360812">
            <a:off x="473435" y="3574666"/>
            <a:ext cx="1001723" cy="324831"/>
            <a:chOff x="-1760999" y="1531077"/>
            <a:chExt cx="829653" cy="268989"/>
          </a:xfrm>
        </p:grpSpPr>
        <p:sp>
          <p:nvSpPr>
            <p:cNvPr id="19" name="Google Shape;2175;p72">
              <a:extLst>
                <a:ext uri="{FF2B5EF4-FFF2-40B4-BE49-F238E27FC236}">
                  <a16:creationId xmlns:a16="http://schemas.microsoft.com/office/drawing/2014/main" id="{DC56447D-9F57-1552-778F-B63F8299F741}"/>
                </a:ext>
              </a:extLst>
            </p:cNvPr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76;p72">
              <a:extLst>
                <a:ext uri="{FF2B5EF4-FFF2-40B4-BE49-F238E27FC236}">
                  <a16:creationId xmlns:a16="http://schemas.microsoft.com/office/drawing/2014/main" id="{472CF10F-A659-5FF4-4D2D-938FDF7E4249}"/>
                </a:ext>
              </a:extLst>
            </p:cNvPr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77;p72">
              <a:extLst>
                <a:ext uri="{FF2B5EF4-FFF2-40B4-BE49-F238E27FC236}">
                  <a16:creationId xmlns:a16="http://schemas.microsoft.com/office/drawing/2014/main" id="{B4FBE69B-CBC2-04BD-E486-92503D21A977}"/>
                </a:ext>
              </a:extLst>
            </p:cNvPr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78;p72">
              <a:extLst>
                <a:ext uri="{FF2B5EF4-FFF2-40B4-BE49-F238E27FC236}">
                  <a16:creationId xmlns:a16="http://schemas.microsoft.com/office/drawing/2014/main" id="{C4B9EC4F-16D5-8995-F100-0D8A48E941FC}"/>
                </a:ext>
              </a:extLst>
            </p:cNvPr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79;p72">
              <a:extLst>
                <a:ext uri="{FF2B5EF4-FFF2-40B4-BE49-F238E27FC236}">
                  <a16:creationId xmlns:a16="http://schemas.microsoft.com/office/drawing/2014/main" id="{A29563A5-3C95-D023-A3ED-50AB78304117}"/>
                </a:ext>
              </a:extLst>
            </p:cNvPr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162;p72">
            <a:extLst>
              <a:ext uri="{FF2B5EF4-FFF2-40B4-BE49-F238E27FC236}">
                <a16:creationId xmlns:a16="http://schemas.microsoft.com/office/drawing/2014/main" id="{700BA424-503E-586F-8E01-07E9692E679F}"/>
              </a:ext>
            </a:extLst>
          </p:cNvPr>
          <p:cNvGrpSpPr/>
          <p:nvPr/>
        </p:nvGrpSpPr>
        <p:grpSpPr>
          <a:xfrm rot="13215266">
            <a:off x="7059263" y="4388398"/>
            <a:ext cx="1001723" cy="324831"/>
            <a:chOff x="-1760999" y="1531077"/>
            <a:chExt cx="829653" cy="268989"/>
          </a:xfrm>
        </p:grpSpPr>
        <p:sp>
          <p:nvSpPr>
            <p:cNvPr id="25" name="Google Shape;2163;p72">
              <a:extLst>
                <a:ext uri="{FF2B5EF4-FFF2-40B4-BE49-F238E27FC236}">
                  <a16:creationId xmlns:a16="http://schemas.microsoft.com/office/drawing/2014/main" id="{EF02B351-BA35-A189-DEED-E2ADA4B57C7F}"/>
                </a:ext>
              </a:extLst>
            </p:cNvPr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64;p72">
              <a:extLst>
                <a:ext uri="{FF2B5EF4-FFF2-40B4-BE49-F238E27FC236}">
                  <a16:creationId xmlns:a16="http://schemas.microsoft.com/office/drawing/2014/main" id="{F9ADFA99-2E2E-8770-763E-7822AA824799}"/>
                </a:ext>
              </a:extLst>
            </p:cNvPr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65;p72">
              <a:extLst>
                <a:ext uri="{FF2B5EF4-FFF2-40B4-BE49-F238E27FC236}">
                  <a16:creationId xmlns:a16="http://schemas.microsoft.com/office/drawing/2014/main" id="{B0E1E33E-1757-D0FA-02E5-81BBFC6A273B}"/>
                </a:ext>
              </a:extLst>
            </p:cNvPr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66;p72">
              <a:extLst>
                <a:ext uri="{FF2B5EF4-FFF2-40B4-BE49-F238E27FC236}">
                  <a16:creationId xmlns:a16="http://schemas.microsoft.com/office/drawing/2014/main" id="{2E9FFB6C-056C-D2CB-6154-F6353D1765E3}"/>
                </a:ext>
              </a:extLst>
            </p:cNvPr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67;p72">
              <a:extLst>
                <a:ext uri="{FF2B5EF4-FFF2-40B4-BE49-F238E27FC236}">
                  <a16:creationId xmlns:a16="http://schemas.microsoft.com/office/drawing/2014/main" id="{3FA36551-8CA8-CAC6-A32D-C11E97FB8AA4}"/>
                </a:ext>
              </a:extLst>
            </p:cNvPr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168;p72">
            <a:extLst>
              <a:ext uri="{FF2B5EF4-FFF2-40B4-BE49-F238E27FC236}">
                <a16:creationId xmlns:a16="http://schemas.microsoft.com/office/drawing/2014/main" id="{D42CD0E5-9EDC-2E5B-CFEE-8A8C46C74CE2}"/>
              </a:ext>
            </a:extLst>
          </p:cNvPr>
          <p:cNvGrpSpPr/>
          <p:nvPr/>
        </p:nvGrpSpPr>
        <p:grpSpPr>
          <a:xfrm rot="12683050">
            <a:off x="7608390" y="2677044"/>
            <a:ext cx="1001723" cy="324831"/>
            <a:chOff x="-1760999" y="1531077"/>
            <a:chExt cx="829653" cy="268989"/>
          </a:xfrm>
        </p:grpSpPr>
        <p:sp>
          <p:nvSpPr>
            <p:cNvPr id="31" name="Google Shape;2169;p72">
              <a:extLst>
                <a:ext uri="{FF2B5EF4-FFF2-40B4-BE49-F238E27FC236}">
                  <a16:creationId xmlns:a16="http://schemas.microsoft.com/office/drawing/2014/main" id="{34F18E73-BA85-4C28-6B33-08C6B7E82B2C}"/>
                </a:ext>
              </a:extLst>
            </p:cNvPr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70;p72">
              <a:extLst>
                <a:ext uri="{FF2B5EF4-FFF2-40B4-BE49-F238E27FC236}">
                  <a16:creationId xmlns:a16="http://schemas.microsoft.com/office/drawing/2014/main" id="{7B35AB28-321F-35EB-852A-E6FF782866BB}"/>
                </a:ext>
              </a:extLst>
            </p:cNvPr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71;p72">
              <a:extLst>
                <a:ext uri="{FF2B5EF4-FFF2-40B4-BE49-F238E27FC236}">
                  <a16:creationId xmlns:a16="http://schemas.microsoft.com/office/drawing/2014/main" id="{23F40452-2960-0307-B902-7E1DC95C1406}"/>
                </a:ext>
              </a:extLst>
            </p:cNvPr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72;p72">
              <a:extLst>
                <a:ext uri="{FF2B5EF4-FFF2-40B4-BE49-F238E27FC236}">
                  <a16:creationId xmlns:a16="http://schemas.microsoft.com/office/drawing/2014/main" id="{6D7450FB-5FE5-FDE9-98E8-E892CA4A64B3}"/>
                </a:ext>
              </a:extLst>
            </p:cNvPr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73;p72">
              <a:extLst>
                <a:ext uri="{FF2B5EF4-FFF2-40B4-BE49-F238E27FC236}">
                  <a16:creationId xmlns:a16="http://schemas.microsoft.com/office/drawing/2014/main" id="{FCAAD3FA-7DA1-20D2-D2D0-A0EF41F2A2DA}"/>
                </a:ext>
              </a:extLst>
            </p:cNvPr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670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58"/>
          <p:cNvSpPr/>
          <p:nvPr/>
        </p:nvSpPr>
        <p:spPr>
          <a:xfrm rot="6884750">
            <a:off x="40782" y="3235096"/>
            <a:ext cx="324899" cy="52884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58"/>
          <p:cNvSpPr/>
          <p:nvPr/>
        </p:nvSpPr>
        <p:spPr>
          <a:xfrm rot="10405265">
            <a:off x="58923" y="950979"/>
            <a:ext cx="288608" cy="333447"/>
          </a:xfrm>
          <a:custGeom>
            <a:avLst/>
            <a:gdLst/>
            <a:ahLst/>
            <a:cxnLst/>
            <a:rect l="l" t="t" r="r" b="b"/>
            <a:pathLst>
              <a:path w="1268" h="1465" extrusionOk="0">
                <a:moveTo>
                  <a:pt x="0" y="1"/>
                </a:moveTo>
                <a:lnTo>
                  <a:pt x="0" y="1009"/>
                </a:lnTo>
                <a:lnTo>
                  <a:pt x="1267" y="146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58"/>
          <p:cNvSpPr/>
          <p:nvPr/>
        </p:nvSpPr>
        <p:spPr>
          <a:xfrm>
            <a:off x="1199494" y="4740876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58"/>
          <p:cNvSpPr/>
          <p:nvPr/>
        </p:nvSpPr>
        <p:spPr>
          <a:xfrm>
            <a:off x="1199503" y="279732"/>
            <a:ext cx="336052" cy="25011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58"/>
          <p:cNvSpPr/>
          <p:nvPr/>
        </p:nvSpPr>
        <p:spPr>
          <a:xfrm rot="1230437">
            <a:off x="5819382" y="4740888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58"/>
          <p:cNvSpPr/>
          <p:nvPr/>
        </p:nvSpPr>
        <p:spPr>
          <a:xfrm rot="131662">
            <a:off x="3577583" y="4663722"/>
            <a:ext cx="540339" cy="402181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58"/>
          <p:cNvSpPr/>
          <p:nvPr/>
        </p:nvSpPr>
        <p:spPr>
          <a:xfrm>
            <a:off x="7584857" y="174739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58"/>
          <p:cNvSpPr/>
          <p:nvPr/>
        </p:nvSpPr>
        <p:spPr>
          <a:xfrm rot="10107697">
            <a:off x="8632515" y="2161470"/>
            <a:ext cx="324902" cy="528851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80426E7C-250B-72A7-B73E-837D40B8D1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07" t="48928" r="34657" b="15044"/>
          <a:stretch/>
        </p:blipFill>
        <p:spPr>
          <a:xfrm>
            <a:off x="849665" y="849664"/>
            <a:ext cx="7557960" cy="3066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Rectangle 3">
            <a:extLst>
              <a:ext uri="{FF2B5EF4-FFF2-40B4-BE49-F238E27FC236}">
                <a16:creationId xmlns:a16="http://schemas.microsoft.com/office/drawing/2014/main" id="{5CFFDD45-FE51-CBAD-8573-9326516374FA}"/>
              </a:ext>
            </a:extLst>
          </p:cNvPr>
          <p:cNvSpPr/>
          <p:nvPr/>
        </p:nvSpPr>
        <p:spPr>
          <a:xfrm>
            <a:off x="4225590" y="1823862"/>
            <a:ext cx="207810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will live / 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are going to live</a:t>
            </a:r>
          </a:p>
        </p:txBody>
      </p:sp>
      <p:sp>
        <p:nvSpPr>
          <p:cNvPr id="31" name="Rectangle 3">
            <a:extLst>
              <a:ext uri="{FF2B5EF4-FFF2-40B4-BE49-F238E27FC236}">
                <a16:creationId xmlns:a16="http://schemas.microsoft.com/office/drawing/2014/main" id="{4F5ED4E2-3976-B363-9BC2-AFB7C442FA76}"/>
              </a:ext>
            </a:extLst>
          </p:cNvPr>
          <p:cNvSpPr/>
          <p:nvPr/>
        </p:nvSpPr>
        <p:spPr>
          <a:xfrm>
            <a:off x="2209326" y="2081458"/>
            <a:ext cx="224129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will study/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are going to study</a:t>
            </a:r>
          </a:p>
        </p:txBody>
      </p:sp>
      <p:sp>
        <p:nvSpPr>
          <p:cNvPr id="1410" name="Rectangle 3">
            <a:extLst>
              <a:ext uri="{FF2B5EF4-FFF2-40B4-BE49-F238E27FC236}">
                <a16:creationId xmlns:a16="http://schemas.microsoft.com/office/drawing/2014/main" id="{72D7F631-7D16-B39F-43BD-A37D8F8E89ED}"/>
              </a:ext>
            </a:extLst>
          </p:cNvPr>
          <p:cNvSpPr/>
          <p:nvPr/>
        </p:nvSpPr>
        <p:spPr>
          <a:xfrm>
            <a:off x="1819560" y="2355238"/>
            <a:ext cx="225882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50" dirty="0">
                <a:solidFill>
                  <a:schemeClr val="accent5">
                    <a:lumMod val="75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won’t run/</a:t>
            </a:r>
            <a:r>
              <a:rPr lang="en-US" sz="1250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aren’t going to run</a:t>
            </a:r>
          </a:p>
        </p:txBody>
      </p:sp>
      <p:sp>
        <p:nvSpPr>
          <p:cNvPr id="1411" name="Rectangle 3">
            <a:extLst>
              <a:ext uri="{FF2B5EF4-FFF2-40B4-BE49-F238E27FC236}">
                <a16:creationId xmlns:a16="http://schemas.microsoft.com/office/drawing/2014/main" id="{69942658-8350-60FF-9D5E-94788699BEB5}"/>
              </a:ext>
            </a:extLst>
          </p:cNvPr>
          <p:cNvSpPr/>
          <p:nvPr/>
        </p:nvSpPr>
        <p:spPr>
          <a:xfrm>
            <a:off x="2028604" y="2653297"/>
            <a:ext cx="2648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won’t control/</a:t>
            </a:r>
            <a:r>
              <a:rPr lang="en-US" sz="1000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aren’t going to control</a:t>
            </a:r>
            <a:endParaRPr lang="en-US" sz="1050" dirty="0">
              <a:solidFill>
                <a:schemeClr val="accent3">
                  <a:lumMod val="50000"/>
                </a:schemeClr>
              </a:solidFill>
              <a:latin typeface="Amasis MT Pro" panose="02040504050005020304" pitchFamily="18" charset="0"/>
              <a:cs typeface="MV Boli" pitchFamily="2" charset="0"/>
            </a:endParaRPr>
          </a:p>
        </p:txBody>
      </p:sp>
      <p:sp>
        <p:nvSpPr>
          <p:cNvPr id="1414" name="Rectangle 3">
            <a:extLst>
              <a:ext uri="{FF2B5EF4-FFF2-40B4-BE49-F238E27FC236}">
                <a16:creationId xmlns:a16="http://schemas.microsoft.com/office/drawing/2014/main" id="{88D63E74-F99D-75F1-6ADB-B069390823E6}"/>
              </a:ext>
            </a:extLst>
          </p:cNvPr>
          <p:cNvSpPr/>
          <p:nvPr/>
        </p:nvSpPr>
        <p:spPr>
          <a:xfrm>
            <a:off x="2666526" y="2862340"/>
            <a:ext cx="26485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chemeClr val="accent5">
                    <a:lumMod val="75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will listen/</a:t>
            </a:r>
            <a:r>
              <a:rPr lang="en-US" sz="1300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are going to listen</a:t>
            </a:r>
          </a:p>
        </p:txBody>
      </p:sp>
      <p:sp>
        <p:nvSpPr>
          <p:cNvPr id="1415" name="Rectangle 3">
            <a:extLst>
              <a:ext uri="{FF2B5EF4-FFF2-40B4-BE49-F238E27FC236}">
                <a16:creationId xmlns:a16="http://schemas.microsoft.com/office/drawing/2014/main" id="{6A257E4A-905A-00C4-A386-0AD89E674A95}"/>
              </a:ext>
            </a:extLst>
          </p:cNvPr>
          <p:cNvSpPr/>
          <p:nvPr/>
        </p:nvSpPr>
        <p:spPr>
          <a:xfrm>
            <a:off x="3862799" y="3119938"/>
            <a:ext cx="264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will be/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masis MT Pro" panose="02040504050005020304" pitchFamily="18" charset="0"/>
                <a:cs typeface="MV Boli" pitchFamily="2" charset="0"/>
              </a:rPr>
              <a:t>are going to be</a:t>
            </a:r>
          </a:p>
        </p:txBody>
      </p:sp>
      <p:sp>
        <p:nvSpPr>
          <p:cNvPr id="1416" name="TextBox 11">
            <a:extLst>
              <a:ext uri="{FF2B5EF4-FFF2-40B4-BE49-F238E27FC236}">
                <a16:creationId xmlns:a16="http://schemas.microsoft.com/office/drawing/2014/main" id="{C72B2F12-5E74-9B88-221A-BE34F1FE8FF1}"/>
              </a:ext>
            </a:extLst>
          </p:cNvPr>
          <p:cNvSpPr txBox="1"/>
          <p:nvPr/>
        </p:nvSpPr>
        <p:spPr>
          <a:xfrm>
            <a:off x="1197620" y="1091984"/>
            <a:ext cx="6959152" cy="623527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18" name="مربع نص 1417">
            <a:extLst>
              <a:ext uri="{FF2B5EF4-FFF2-40B4-BE49-F238E27FC236}">
                <a16:creationId xmlns:a16="http://schemas.microsoft.com/office/drawing/2014/main" id="{D362EC44-FE8A-4375-16A9-0FA555915E02}"/>
              </a:ext>
            </a:extLst>
          </p:cNvPr>
          <p:cNvSpPr txBox="1"/>
          <p:nvPr/>
        </p:nvSpPr>
        <p:spPr>
          <a:xfrm>
            <a:off x="521936" y="1856494"/>
            <a:ext cx="8096082" cy="1877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 sz="600" dirty="0">
              <a:solidFill>
                <a:schemeClr val="tx1"/>
              </a:solidFill>
              <a:latin typeface="Amasis MT Pro" panose="020405040500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Amasis MT Pro" panose="02040504050005020304" pitchFamily="18" charset="0"/>
              </a:rPr>
              <a:t>1 will live/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 going to live</a:t>
            </a:r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</a:rPr>
              <a:t>/will be living/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 going to be living </a:t>
            </a:r>
          </a:p>
          <a:p>
            <a:r>
              <a:rPr lang="en-US" sz="1600" dirty="0">
                <a:solidFill>
                  <a:schemeClr val="tx1"/>
                </a:solidFill>
                <a:latin typeface="Amasis MT Pro" panose="02040504050005020304" pitchFamily="18" charset="0"/>
              </a:rPr>
              <a:t>2. will study/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 going to study</a:t>
            </a:r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</a:rPr>
              <a:t>/will be studying/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 going to be studying </a:t>
            </a:r>
          </a:p>
          <a:p>
            <a:r>
              <a:rPr lang="en-US" sz="1600" dirty="0">
                <a:solidFill>
                  <a:schemeClr val="tx1"/>
                </a:solidFill>
                <a:latin typeface="Amasis MT Pro" panose="02040504050005020304" pitchFamily="18" charset="0"/>
              </a:rPr>
              <a:t>3. won’t run/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aren’t going to run</a:t>
            </a:r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</a:rPr>
              <a:t>/won’t be running/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aren’t going to be running </a:t>
            </a:r>
          </a:p>
          <a:p>
            <a:r>
              <a:rPr lang="en-US" sz="1600" dirty="0">
                <a:solidFill>
                  <a:schemeClr val="tx1"/>
                </a:solidFill>
                <a:latin typeface="Amasis MT Pro" panose="02040504050005020304" pitchFamily="18" charset="0"/>
              </a:rPr>
              <a:t>4. won’t control/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aren’t going to control</a:t>
            </a:r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</a:rPr>
              <a:t>/won’t be controlling/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aren’t going to be controlling </a:t>
            </a:r>
          </a:p>
          <a:p>
            <a:r>
              <a:rPr lang="en-US" sz="1600" dirty="0">
                <a:solidFill>
                  <a:schemeClr val="tx1"/>
                </a:solidFill>
                <a:latin typeface="Amasis MT Pro" panose="02040504050005020304" pitchFamily="18" charset="0"/>
              </a:rPr>
              <a:t>5. will listen/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 going to listen</a:t>
            </a:r>
            <a:r>
              <a:rPr lang="en-US" sz="1600" dirty="0">
                <a:solidFill>
                  <a:srgbClr val="0070C0"/>
                </a:solidFill>
                <a:latin typeface="Amasis MT Pro" panose="02040504050005020304" pitchFamily="18" charset="0"/>
              </a:rPr>
              <a:t>/will be listening/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 going to be listening</a:t>
            </a:r>
          </a:p>
          <a:p>
            <a:r>
              <a:rPr lang="en-US" sz="1600" dirty="0">
                <a:solidFill>
                  <a:schemeClr val="tx1"/>
                </a:solidFill>
                <a:latin typeface="Amasis MT Pro" panose="02040504050005020304" pitchFamily="18" charset="0"/>
              </a:rPr>
              <a:t>6. will be/</a:t>
            </a:r>
            <a:r>
              <a:rPr lang="en-US" sz="1600" dirty="0">
                <a:solidFill>
                  <a:srgbClr val="FF0000"/>
                </a:solidFill>
                <a:latin typeface="Amasis MT Pro" panose="02040504050005020304" pitchFamily="18" charset="0"/>
              </a:rPr>
              <a:t>are going to be</a:t>
            </a:r>
          </a:p>
          <a:p>
            <a:endParaRPr lang="ar-SA" sz="1050" dirty="0">
              <a:solidFill>
                <a:srgbClr val="FF0000"/>
              </a:solidFill>
              <a:latin typeface="Amasis MT Pro" panose="020405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410" grpId="0"/>
      <p:bldP spid="1411" grpId="0"/>
      <p:bldP spid="1414" grpId="0"/>
      <p:bldP spid="1415" grpId="0"/>
      <p:bldP spid="1416" grpId="0" animBg="1"/>
      <p:bldP spid="14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55"/>
          <p:cNvSpPr txBox="1">
            <a:spLocks noGrp="1"/>
          </p:cNvSpPr>
          <p:nvPr>
            <p:ph type="title"/>
          </p:nvPr>
        </p:nvSpPr>
        <p:spPr>
          <a:xfrm>
            <a:off x="956343" y="592569"/>
            <a:ext cx="320455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tx1"/>
                </a:solidFill>
              </a:rPr>
              <a:t>Open</a:t>
            </a:r>
            <a:endParaRPr sz="5400" b="1" dirty="0">
              <a:solidFill>
                <a:schemeClr val="tx1"/>
              </a:solidFill>
            </a:endParaRPr>
          </a:p>
        </p:txBody>
      </p:sp>
      <p:sp>
        <p:nvSpPr>
          <p:cNvPr id="1371" name="Google Shape;1371;p55"/>
          <p:cNvSpPr txBox="1">
            <a:spLocks noGrp="1"/>
          </p:cNvSpPr>
          <p:nvPr>
            <p:ph type="subTitle" idx="1"/>
          </p:nvPr>
        </p:nvSpPr>
        <p:spPr>
          <a:xfrm>
            <a:off x="863367" y="1622130"/>
            <a:ext cx="256773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" sz="1800" dirty="0">
                <a:solidFill>
                  <a:schemeClr val="tx1"/>
                </a:solidFill>
              </a:rPr>
              <a:t>tudent’s book ,p</a:t>
            </a:r>
            <a:r>
              <a:rPr lang="en" sz="1800" b="1" dirty="0">
                <a:solidFill>
                  <a:schemeClr val="accent3">
                    <a:lumMod val="75000"/>
                  </a:schemeClr>
                </a:solidFill>
              </a:rPr>
              <a:t>.(37)</a:t>
            </a:r>
            <a:endParaRPr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373" name="Google Shape;1373;p55"/>
          <p:cNvGrpSpPr/>
          <p:nvPr/>
        </p:nvGrpSpPr>
        <p:grpSpPr>
          <a:xfrm rot="-4162165">
            <a:off x="-475367" y="3070989"/>
            <a:ext cx="2761811" cy="895396"/>
            <a:chOff x="-1760999" y="1531077"/>
            <a:chExt cx="829653" cy="268989"/>
          </a:xfrm>
        </p:grpSpPr>
        <p:sp>
          <p:nvSpPr>
            <p:cNvPr id="1374" name="Google Shape;1374;p55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5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5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5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5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55"/>
          <p:cNvSpPr/>
          <p:nvPr/>
        </p:nvSpPr>
        <p:spPr>
          <a:xfrm rot="580745">
            <a:off x="1160924" y="4399687"/>
            <a:ext cx="276068" cy="182511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55"/>
          <p:cNvSpPr/>
          <p:nvPr/>
        </p:nvSpPr>
        <p:spPr>
          <a:xfrm rot="10405267">
            <a:off x="270771" y="321501"/>
            <a:ext cx="377203" cy="435803"/>
          </a:xfrm>
          <a:custGeom>
            <a:avLst/>
            <a:gdLst/>
            <a:ahLst/>
            <a:cxnLst/>
            <a:rect l="l" t="t" r="r" b="b"/>
            <a:pathLst>
              <a:path w="1268" h="1465" extrusionOk="0">
                <a:moveTo>
                  <a:pt x="0" y="1"/>
                </a:moveTo>
                <a:lnTo>
                  <a:pt x="0" y="1009"/>
                </a:lnTo>
                <a:lnTo>
                  <a:pt x="1267" y="146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55"/>
          <p:cNvSpPr/>
          <p:nvPr/>
        </p:nvSpPr>
        <p:spPr>
          <a:xfrm>
            <a:off x="3469463" y="1827681"/>
            <a:ext cx="350001" cy="244211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55"/>
          <p:cNvSpPr/>
          <p:nvPr/>
        </p:nvSpPr>
        <p:spPr>
          <a:xfrm>
            <a:off x="144989" y="1108671"/>
            <a:ext cx="349999" cy="326066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55"/>
          <p:cNvSpPr/>
          <p:nvPr/>
        </p:nvSpPr>
        <p:spPr>
          <a:xfrm rot="1164093">
            <a:off x="2443329" y="252591"/>
            <a:ext cx="302837" cy="404576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55"/>
          <p:cNvSpPr/>
          <p:nvPr/>
        </p:nvSpPr>
        <p:spPr>
          <a:xfrm rot="-9365974">
            <a:off x="1999059" y="3669076"/>
            <a:ext cx="367220" cy="168797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55"/>
          <p:cNvSpPr/>
          <p:nvPr/>
        </p:nvSpPr>
        <p:spPr>
          <a:xfrm rot="6160506">
            <a:off x="260951" y="2150212"/>
            <a:ext cx="396853" cy="295371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55"/>
          <p:cNvSpPr/>
          <p:nvPr/>
        </p:nvSpPr>
        <p:spPr>
          <a:xfrm rot="-2329612">
            <a:off x="4417947" y="434738"/>
            <a:ext cx="260474" cy="178498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55"/>
          <p:cNvSpPr/>
          <p:nvPr/>
        </p:nvSpPr>
        <p:spPr>
          <a:xfrm rot="5997712">
            <a:off x="4675845" y="2122939"/>
            <a:ext cx="302835" cy="404578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55"/>
          <p:cNvSpPr/>
          <p:nvPr/>
        </p:nvSpPr>
        <p:spPr>
          <a:xfrm rot="5836550">
            <a:off x="6485974" y="108421"/>
            <a:ext cx="367217" cy="168796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55"/>
          <p:cNvSpPr/>
          <p:nvPr/>
        </p:nvSpPr>
        <p:spPr>
          <a:xfrm rot="3188678">
            <a:off x="5020997" y="1723413"/>
            <a:ext cx="260473" cy="178499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55"/>
          <p:cNvSpPr/>
          <p:nvPr/>
        </p:nvSpPr>
        <p:spPr>
          <a:xfrm>
            <a:off x="4071137" y="3859239"/>
            <a:ext cx="424651" cy="24422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55"/>
          <p:cNvSpPr/>
          <p:nvPr/>
        </p:nvSpPr>
        <p:spPr>
          <a:xfrm rot="-379960">
            <a:off x="9420738" y="4370361"/>
            <a:ext cx="276071" cy="18251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932A4B2-C7D6-B0D3-D324-D0ECA05F0F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62" t="15168" r="34862" b="13557"/>
          <a:stretch/>
        </p:blipFill>
        <p:spPr>
          <a:xfrm>
            <a:off x="4790114" y="511728"/>
            <a:ext cx="3380763" cy="4018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Google Shape;1391;p55">
            <a:extLst>
              <a:ext uri="{FF2B5EF4-FFF2-40B4-BE49-F238E27FC236}">
                <a16:creationId xmlns:a16="http://schemas.microsoft.com/office/drawing/2014/main" id="{E19A073F-A44C-5B13-2332-D522343A3807}"/>
              </a:ext>
            </a:extLst>
          </p:cNvPr>
          <p:cNvSpPr/>
          <p:nvPr/>
        </p:nvSpPr>
        <p:spPr>
          <a:xfrm rot="-379960">
            <a:off x="3549843" y="2803018"/>
            <a:ext cx="276071" cy="18251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66"/>
          <p:cNvSpPr/>
          <p:nvPr/>
        </p:nvSpPr>
        <p:spPr>
          <a:xfrm rot="580736">
            <a:off x="7879243" y="3235304"/>
            <a:ext cx="548126" cy="36236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66"/>
          <p:cNvSpPr/>
          <p:nvPr/>
        </p:nvSpPr>
        <p:spPr>
          <a:xfrm>
            <a:off x="7843470" y="2237270"/>
            <a:ext cx="538756" cy="375915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66"/>
          <p:cNvSpPr/>
          <p:nvPr/>
        </p:nvSpPr>
        <p:spPr>
          <a:xfrm rot="-48" flipH="1">
            <a:off x="7823248" y="4022189"/>
            <a:ext cx="449723" cy="38269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66"/>
          <p:cNvSpPr/>
          <p:nvPr/>
        </p:nvSpPr>
        <p:spPr>
          <a:xfrm rot="-57" flipH="1">
            <a:off x="4162095" y="4618074"/>
            <a:ext cx="381394" cy="324539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66"/>
          <p:cNvSpPr/>
          <p:nvPr/>
        </p:nvSpPr>
        <p:spPr>
          <a:xfrm rot="580700">
            <a:off x="314980" y="4661489"/>
            <a:ext cx="464845" cy="307301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66"/>
          <p:cNvSpPr/>
          <p:nvPr/>
        </p:nvSpPr>
        <p:spPr>
          <a:xfrm>
            <a:off x="174769" y="4173009"/>
            <a:ext cx="456898" cy="318793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66"/>
          <p:cNvSpPr/>
          <p:nvPr/>
        </p:nvSpPr>
        <p:spPr>
          <a:xfrm rot="-2700000">
            <a:off x="5355714" y="4645597"/>
            <a:ext cx="276519" cy="450105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66"/>
          <p:cNvSpPr/>
          <p:nvPr/>
        </p:nvSpPr>
        <p:spPr>
          <a:xfrm>
            <a:off x="3797263" y="478268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66"/>
          <p:cNvSpPr/>
          <p:nvPr/>
        </p:nvSpPr>
        <p:spPr>
          <a:xfrm rot="1230437">
            <a:off x="34982" y="1758126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66"/>
          <p:cNvSpPr/>
          <p:nvPr/>
        </p:nvSpPr>
        <p:spPr>
          <a:xfrm rot="-7355318">
            <a:off x="297208" y="105859"/>
            <a:ext cx="540339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66"/>
          <p:cNvSpPr/>
          <p:nvPr/>
        </p:nvSpPr>
        <p:spPr>
          <a:xfrm>
            <a:off x="7874619" y="6096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66"/>
          <p:cNvSpPr/>
          <p:nvPr/>
        </p:nvSpPr>
        <p:spPr>
          <a:xfrm rot="7623550">
            <a:off x="8175545" y="594401"/>
            <a:ext cx="263739" cy="429297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BA0D1CA-EFDF-6390-F8DE-CA5CAD094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76" t="20925" r="19469" b="5290"/>
          <a:stretch/>
        </p:blipFill>
        <p:spPr>
          <a:xfrm>
            <a:off x="679731" y="250853"/>
            <a:ext cx="7315200" cy="4547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596AC16C-D70B-36AA-5AA8-27046F572A8A}"/>
              </a:ext>
            </a:extLst>
          </p:cNvPr>
          <p:cNvSpPr txBox="1"/>
          <p:nvPr/>
        </p:nvSpPr>
        <p:spPr>
          <a:xfrm>
            <a:off x="1521303" y="1148629"/>
            <a:ext cx="2290046" cy="623527"/>
          </a:xfrm>
          <a:prstGeom prst="rect">
            <a:avLst/>
          </a:prstGeom>
          <a:noFill/>
          <a:ln w="38100">
            <a:solidFill>
              <a:srgbClr val="FB5A1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771C098-C2C8-2262-EDF7-90F7F6E9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5" y="687824"/>
            <a:ext cx="1374255" cy="155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فقاعة الكلام: مستطيلة مستديرة الزوايا 7">
            <a:extLst>
              <a:ext uri="{FF2B5EF4-FFF2-40B4-BE49-F238E27FC236}">
                <a16:creationId xmlns:a16="http://schemas.microsoft.com/office/drawing/2014/main" id="{B8C1CEE4-983E-3A8D-0123-0BB2E7D63F0D}"/>
              </a:ext>
            </a:extLst>
          </p:cNvPr>
          <p:cNvSpPr/>
          <p:nvPr/>
        </p:nvSpPr>
        <p:spPr>
          <a:xfrm>
            <a:off x="5745345" y="105197"/>
            <a:ext cx="2913133" cy="1011504"/>
          </a:xfrm>
          <a:prstGeom prst="wedgeRoundRectCallout">
            <a:avLst>
              <a:gd name="adj1" fmla="val -58083"/>
              <a:gd name="adj2" fmla="val 3094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/>
              <a:t>People probably will be using ballpoint pens. People will always need to write. We can’t use computers for everything.</a:t>
            </a:r>
          </a:p>
        </p:txBody>
      </p:sp>
      <p:sp>
        <p:nvSpPr>
          <p:cNvPr id="11" name="فقاعة الكلام: مستطيلة مستديرة الزوايا 10">
            <a:extLst>
              <a:ext uri="{FF2B5EF4-FFF2-40B4-BE49-F238E27FC236}">
                <a16:creationId xmlns:a16="http://schemas.microsoft.com/office/drawing/2014/main" id="{1A982E5A-1F90-66E6-4E9F-55C6E2AD330F}"/>
              </a:ext>
            </a:extLst>
          </p:cNvPr>
          <p:cNvSpPr/>
          <p:nvPr/>
        </p:nvSpPr>
        <p:spPr>
          <a:xfrm>
            <a:off x="6439912" y="2507183"/>
            <a:ext cx="2542248" cy="1011504"/>
          </a:xfrm>
          <a:prstGeom prst="wedgeRoundRectCallout">
            <a:avLst>
              <a:gd name="adj1" fmla="val -68083"/>
              <a:gd name="adj2" fmla="val 2374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dirty="0"/>
              <a:t>People won’t be reading magazines like we have today. I think people will only read them electronically.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p76"/>
          <p:cNvSpPr/>
          <p:nvPr/>
        </p:nvSpPr>
        <p:spPr>
          <a:xfrm rot="1230437">
            <a:off x="7961807" y="210601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7" name="Google Shape;3077;p76"/>
          <p:cNvSpPr/>
          <p:nvPr/>
        </p:nvSpPr>
        <p:spPr>
          <a:xfrm rot="6609065">
            <a:off x="8171450" y="2156118"/>
            <a:ext cx="540150" cy="253328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9" name="Google Shape;3079;p76"/>
          <p:cNvSpPr/>
          <p:nvPr/>
        </p:nvSpPr>
        <p:spPr>
          <a:xfrm rot="-3325322">
            <a:off x="8549260" y="3582017"/>
            <a:ext cx="540148" cy="253327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0" name="Google Shape;3080;p76"/>
          <p:cNvSpPr/>
          <p:nvPr/>
        </p:nvSpPr>
        <p:spPr>
          <a:xfrm rot="1230437">
            <a:off x="7205007" y="4856876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ACACDC-BBD6-317F-4531-A2D326C04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12" t="19193" r="21682" b="6706"/>
          <a:stretch/>
        </p:blipFill>
        <p:spPr>
          <a:xfrm>
            <a:off x="612396" y="331774"/>
            <a:ext cx="7172141" cy="4393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221FA431-5B9E-C0F0-C659-A42B59596F2A}"/>
              </a:ext>
            </a:extLst>
          </p:cNvPr>
          <p:cNvSpPr txBox="1"/>
          <p:nvPr/>
        </p:nvSpPr>
        <p:spPr>
          <a:xfrm>
            <a:off x="2449585" y="2765291"/>
            <a:ext cx="6115575" cy="10002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u="sng" dirty="0">
                <a:latin typeface="Amasis MT Pro Black" panose="02040A04050005020304" pitchFamily="18" charset="0"/>
              </a:rPr>
              <a:t>Answers will vary. Sample answer:</a:t>
            </a:r>
          </a:p>
          <a:p>
            <a:r>
              <a:rPr lang="en-US" dirty="0"/>
              <a:t> </a:t>
            </a:r>
            <a:r>
              <a:rPr lang="en-US" b="1" dirty="0"/>
              <a:t>A:</a:t>
            </a:r>
            <a:r>
              <a:rPr lang="en-US" dirty="0"/>
              <a:t> </a:t>
            </a:r>
            <a:r>
              <a:rPr lang="en-US" sz="1500" dirty="0">
                <a:latin typeface="Amasis MT Pro" panose="02040504050005020304" pitchFamily="18" charset="0"/>
              </a:rPr>
              <a:t>Do you think there will be enough food for everyone in the world? </a:t>
            </a:r>
          </a:p>
          <a:p>
            <a:r>
              <a:rPr lang="en-US" b="1" dirty="0"/>
              <a:t> B: </a:t>
            </a:r>
            <a:r>
              <a:rPr lang="en-US" sz="1500" dirty="0">
                <a:latin typeface="Amasis MT Pro" panose="02040504050005020304" pitchFamily="18" charset="0"/>
              </a:rPr>
              <a:t>I believe there will be. Scientists will figure out a way to feed more</a:t>
            </a:r>
          </a:p>
          <a:p>
            <a:r>
              <a:rPr lang="en-US" sz="1500" dirty="0">
                <a:latin typeface="Amasis MT Pro" panose="02040504050005020304" pitchFamily="18" charset="0"/>
              </a:rPr>
              <a:t>      people with the resources we have</a:t>
            </a:r>
            <a:endParaRPr lang="ar-SA" sz="1500" dirty="0">
              <a:latin typeface="Amasis MT Pro" panose="020405040500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41"/>
          <p:cNvSpPr txBox="1">
            <a:spLocks noGrp="1"/>
          </p:cNvSpPr>
          <p:nvPr>
            <p:ph type="title"/>
          </p:nvPr>
        </p:nvSpPr>
        <p:spPr>
          <a:xfrm>
            <a:off x="865657" y="44229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Lesson Objectives</a:t>
            </a:r>
            <a:endParaRPr sz="4000" dirty="0"/>
          </a:p>
        </p:txBody>
      </p:sp>
      <p:sp>
        <p:nvSpPr>
          <p:cNvPr id="919" name="Google Shape;919;p41"/>
          <p:cNvSpPr txBox="1">
            <a:spLocks noGrp="1"/>
          </p:cNvSpPr>
          <p:nvPr>
            <p:ph type="title" idx="2"/>
          </p:nvPr>
        </p:nvSpPr>
        <p:spPr>
          <a:xfrm>
            <a:off x="879125" y="1657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920" name="Google Shape;920;p41"/>
          <p:cNvSpPr txBox="1">
            <a:spLocks noGrp="1"/>
          </p:cNvSpPr>
          <p:nvPr>
            <p:ph type="subTitle" idx="1"/>
          </p:nvPr>
        </p:nvSpPr>
        <p:spPr>
          <a:xfrm>
            <a:off x="879125" y="22439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will &amp; be going to make predictions about the future </a:t>
            </a:r>
            <a:endParaRPr dirty="0"/>
          </a:p>
        </p:txBody>
      </p:sp>
      <p:sp>
        <p:nvSpPr>
          <p:cNvPr id="921" name="Google Shape;921;p41"/>
          <p:cNvSpPr txBox="1">
            <a:spLocks noGrp="1"/>
          </p:cNvSpPr>
          <p:nvPr>
            <p:ph type="title" idx="3"/>
          </p:nvPr>
        </p:nvSpPr>
        <p:spPr>
          <a:xfrm>
            <a:off x="5959369" y="16574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Make</a:t>
            </a:r>
            <a:endParaRPr dirty="0"/>
          </a:p>
        </p:txBody>
      </p:sp>
      <p:sp>
        <p:nvSpPr>
          <p:cNvPr id="922" name="Google Shape;922;p41"/>
          <p:cNvSpPr txBox="1">
            <a:spLocks noGrp="1"/>
          </p:cNvSpPr>
          <p:nvPr>
            <p:ph type="subTitle" idx="4"/>
          </p:nvPr>
        </p:nvSpPr>
        <p:spPr>
          <a:xfrm>
            <a:off x="5959369" y="224392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</a:t>
            </a:r>
            <a:r>
              <a:rPr lang="en" dirty="0"/>
              <a:t>egative sentences using future tense</a:t>
            </a:r>
            <a:endParaRPr dirty="0"/>
          </a:p>
        </p:txBody>
      </p:sp>
      <p:sp>
        <p:nvSpPr>
          <p:cNvPr id="923" name="Google Shape;923;p41"/>
          <p:cNvSpPr txBox="1">
            <a:spLocks noGrp="1"/>
          </p:cNvSpPr>
          <p:nvPr>
            <p:ph type="title" idx="5"/>
          </p:nvPr>
        </p:nvSpPr>
        <p:spPr>
          <a:xfrm>
            <a:off x="879125" y="311863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Ask</a:t>
            </a:r>
            <a:endParaRPr dirty="0"/>
          </a:p>
        </p:txBody>
      </p:sp>
      <p:sp>
        <p:nvSpPr>
          <p:cNvPr id="924" name="Google Shape;924;p41"/>
          <p:cNvSpPr txBox="1">
            <a:spLocks noGrp="1"/>
          </p:cNvSpPr>
          <p:nvPr>
            <p:ph type="subTitle" idx="6"/>
          </p:nvPr>
        </p:nvSpPr>
        <p:spPr>
          <a:xfrm>
            <a:off x="879125" y="370516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</a:t>
            </a:r>
            <a:r>
              <a:rPr lang="en" dirty="0"/>
              <a:t>uestions using the future tense</a:t>
            </a:r>
            <a:endParaRPr dirty="0"/>
          </a:p>
        </p:txBody>
      </p:sp>
      <p:sp>
        <p:nvSpPr>
          <p:cNvPr id="925" name="Google Shape;925;p41"/>
          <p:cNvSpPr txBox="1">
            <a:spLocks noGrp="1"/>
          </p:cNvSpPr>
          <p:nvPr>
            <p:ph type="title" idx="7"/>
          </p:nvPr>
        </p:nvSpPr>
        <p:spPr>
          <a:xfrm>
            <a:off x="5959369" y="311863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Distinguish</a:t>
            </a:r>
            <a:endParaRPr dirty="0"/>
          </a:p>
        </p:txBody>
      </p:sp>
      <p:sp>
        <p:nvSpPr>
          <p:cNvPr id="926" name="Google Shape;926;p41"/>
          <p:cNvSpPr txBox="1">
            <a:spLocks noGrp="1"/>
          </p:cNvSpPr>
          <p:nvPr>
            <p:ph type="subTitle" idx="8"/>
          </p:nvPr>
        </p:nvSpPr>
        <p:spPr>
          <a:xfrm>
            <a:off x="5959369" y="3705163"/>
            <a:ext cx="2440164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r>
              <a:rPr lang="en" dirty="0"/>
              <a:t>etween will and Be going to correctly</a:t>
            </a:r>
            <a:endParaRPr dirty="0"/>
          </a:p>
        </p:txBody>
      </p:sp>
      <p:sp>
        <p:nvSpPr>
          <p:cNvPr id="927" name="Google Shape;927;p41"/>
          <p:cNvSpPr txBox="1">
            <a:spLocks noGrp="1"/>
          </p:cNvSpPr>
          <p:nvPr>
            <p:ph type="title" idx="9"/>
          </p:nvPr>
        </p:nvSpPr>
        <p:spPr>
          <a:xfrm>
            <a:off x="3204175" y="1772175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28" name="Google Shape;928;p41"/>
          <p:cNvSpPr txBox="1">
            <a:spLocks noGrp="1"/>
          </p:cNvSpPr>
          <p:nvPr>
            <p:ph type="title" idx="13"/>
          </p:nvPr>
        </p:nvSpPr>
        <p:spPr>
          <a:xfrm>
            <a:off x="4790891" y="1772175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29" name="Google Shape;929;p41"/>
          <p:cNvSpPr txBox="1">
            <a:spLocks noGrp="1"/>
          </p:cNvSpPr>
          <p:nvPr>
            <p:ph type="title" idx="14"/>
          </p:nvPr>
        </p:nvSpPr>
        <p:spPr>
          <a:xfrm>
            <a:off x="3204175" y="3233400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30" name="Google Shape;930;p41"/>
          <p:cNvSpPr txBox="1">
            <a:spLocks noGrp="1"/>
          </p:cNvSpPr>
          <p:nvPr>
            <p:ph type="title" idx="15"/>
          </p:nvPr>
        </p:nvSpPr>
        <p:spPr>
          <a:xfrm>
            <a:off x="4790891" y="3233400"/>
            <a:ext cx="115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31" name="Google Shape;931;p41"/>
          <p:cNvSpPr/>
          <p:nvPr/>
        </p:nvSpPr>
        <p:spPr>
          <a:xfrm>
            <a:off x="370353" y="1527174"/>
            <a:ext cx="387602" cy="256245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41"/>
          <p:cNvSpPr/>
          <p:nvPr/>
        </p:nvSpPr>
        <p:spPr>
          <a:xfrm>
            <a:off x="316722" y="3118656"/>
            <a:ext cx="288609" cy="333445"/>
          </a:xfrm>
          <a:custGeom>
            <a:avLst/>
            <a:gdLst/>
            <a:ahLst/>
            <a:cxnLst/>
            <a:rect l="l" t="t" r="r" b="b"/>
            <a:pathLst>
              <a:path w="1268" h="1465" extrusionOk="0">
                <a:moveTo>
                  <a:pt x="0" y="1"/>
                </a:moveTo>
                <a:lnTo>
                  <a:pt x="0" y="1009"/>
                </a:lnTo>
                <a:lnTo>
                  <a:pt x="1267" y="146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41"/>
          <p:cNvSpPr/>
          <p:nvPr/>
        </p:nvSpPr>
        <p:spPr>
          <a:xfrm>
            <a:off x="2233250" y="4604096"/>
            <a:ext cx="396024" cy="161975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41"/>
          <p:cNvSpPr/>
          <p:nvPr/>
        </p:nvSpPr>
        <p:spPr>
          <a:xfrm>
            <a:off x="8011607" y="99541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41"/>
          <p:cNvSpPr/>
          <p:nvPr/>
        </p:nvSpPr>
        <p:spPr>
          <a:xfrm>
            <a:off x="6481425" y="258996"/>
            <a:ext cx="396024" cy="161975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41"/>
          <p:cNvSpPr/>
          <p:nvPr/>
        </p:nvSpPr>
        <p:spPr>
          <a:xfrm>
            <a:off x="8629994" y="3599624"/>
            <a:ext cx="396041" cy="276316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41"/>
          <p:cNvSpPr/>
          <p:nvPr/>
        </p:nvSpPr>
        <p:spPr>
          <a:xfrm>
            <a:off x="6588847" y="4604106"/>
            <a:ext cx="288609" cy="333445"/>
          </a:xfrm>
          <a:custGeom>
            <a:avLst/>
            <a:gdLst/>
            <a:ahLst/>
            <a:cxnLst/>
            <a:rect l="l" t="t" r="r" b="b"/>
            <a:pathLst>
              <a:path w="1268" h="1465" extrusionOk="0">
                <a:moveTo>
                  <a:pt x="0" y="1"/>
                </a:moveTo>
                <a:lnTo>
                  <a:pt x="0" y="1009"/>
                </a:lnTo>
                <a:lnTo>
                  <a:pt x="1267" y="146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41"/>
          <p:cNvSpPr/>
          <p:nvPr/>
        </p:nvSpPr>
        <p:spPr>
          <a:xfrm rot="-7962107">
            <a:off x="1992986" y="744758"/>
            <a:ext cx="396026" cy="161974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" name="Google Shape;1618;p61"/>
          <p:cNvGrpSpPr/>
          <p:nvPr/>
        </p:nvGrpSpPr>
        <p:grpSpPr>
          <a:xfrm>
            <a:off x="598811" y="930584"/>
            <a:ext cx="4296870" cy="3226046"/>
            <a:chOff x="990225" y="1260651"/>
            <a:chExt cx="3410334" cy="2774597"/>
          </a:xfrm>
        </p:grpSpPr>
        <p:sp>
          <p:nvSpPr>
            <p:cNvPr id="1619" name="Google Shape;1619;p61"/>
            <p:cNvSpPr/>
            <p:nvPr/>
          </p:nvSpPr>
          <p:spPr>
            <a:xfrm>
              <a:off x="2123801" y="3622106"/>
              <a:ext cx="1143193" cy="413142"/>
            </a:xfrm>
            <a:custGeom>
              <a:avLst/>
              <a:gdLst/>
              <a:ahLst/>
              <a:cxnLst/>
              <a:rect l="l" t="t" r="r" b="b"/>
              <a:pathLst>
                <a:path w="55441" h="20036" extrusionOk="0">
                  <a:moveTo>
                    <a:pt x="0" y="20035"/>
                  </a:moveTo>
                  <a:lnTo>
                    <a:pt x="0" y="17982"/>
                  </a:lnTo>
                  <a:lnTo>
                    <a:pt x="6526" y="17184"/>
                  </a:lnTo>
                  <a:lnTo>
                    <a:pt x="11030" y="1"/>
                  </a:lnTo>
                  <a:lnTo>
                    <a:pt x="44410" y="1"/>
                  </a:lnTo>
                  <a:lnTo>
                    <a:pt x="48911" y="17184"/>
                  </a:lnTo>
                  <a:lnTo>
                    <a:pt x="55441" y="17982"/>
                  </a:lnTo>
                  <a:lnTo>
                    <a:pt x="55441" y="200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990237" y="1260651"/>
              <a:ext cx="3410321" cy="2065402"/>
            </a:xfrm>
            <a:custGeom>
              <a:avLst/>
              <a:gdLst/>
              <a:ahLst/>
              <a:cxnLst/>
              <a:rect l="l" t="t" r="r" b="b"/>
              <a:pathLst>
                <a:path w="165389" h="100165" extrusionOk="0">
                  <a:moveTo>
                    <a:pt x="1" y="100165"/>
                  </a:moveTo>
                  <a:lnTo>
                    <a:pt x="1" y="3726"/>
                  </a:lnTo>
                  <a:cubicBezTo>
                    <a:pt x="1" y="1669"/>
                    <a:pt x="1670" y="0"/>
                    <a:pt x="3728" y="0"/>
                  </a:cubicBezTo>
                  <a:lnTo>
                    <a:pt x="161661" y="0"/>
                  </a:lnTo>
                  <a:cubicBezTo>
                    <a:pt x="163721" y="0"/>
                    <a:pt x="165388" y="1669"/>
                    <a:pt x="165388" y="3726"/>
                  </a:cubicBezTo>
                  <a:lnTo>
                    <a:pt x="165388" y="1001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990225" y="3250054"/>
              <a:ext cx="3410321" cy="383348"/>
            </a:xfrm>
            <a:custGeom>
              <a:avLst/>
              <a:gdLst/>
              <a:ahLst/>
              <a:cxnLst/>
              <a:rect l="l" t="t" r="r" b="b"/>
              <a:pathLst>
                <a:path w="165389" h="14909" extrusionOk="0">
                  <a:moveTo>
                    <a:pt x="161661" y="14908"/>
                  </a:moveTo>
                  <a:lnTo>
                    <a:pt x="3728" y="14908"/>
                  </a:lnTo>
                  <a:cubicBezTo>
                    <a:pt x="1670" y="14908"/>
                    <a:pt x="1" y="13241"/>
                    <a:pt x="1" y="11182"/>
                  </a:cubicBezTo>
                  <a:lnTo>
                    <a:pt x="1" y="1"/>
                  </a:lnTo>
                  <a:lnTo>
                    <a:pt x="165388" y="1"/>
                  </a:lnTo>
                  <a:lnTo>
                    <a:pt x="165388" y="11182"/>
                  </a:lnTo>
                  <a:cubicBezTo>
                    <a:pt x="165388" y="13241"/>
                    <a:pt x="163719" y="14908"/>
                    <a:pt x="161661" y="149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2" name="Google Shape;1622;p61"/>
          <p:cNvSpPr txBox="1">
            <a:spLocks noGrp="1"/>
          </p:cNvSpPr>
          <p:nvPr>
            <p:ph type="title"/>
          </p:nvPr>
        </p:nvSpPr>
        <p:spPr>
          <a:xfrm>
            <a:off x="4978499" y="1745250"/>
            <a:ext cx="39793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From The Holy Quran</a:t>
            </a:r>
            <a:endParaRPr sz="2400" dirty="0"/>
          </a:p>
        </p:txBody>
      </p:sp>
      <p:sp>
        <p:nvSpPr>
          <p:cNvPr id="1625" name="Google Shape;1625;p61"/>
          <p:cNvSpPr/>
          <p:nvPr/>
        </p:nvSpPr>
        <p:spPr>
          <a:xfrm>
            <a:off x="120107" y="3385016"/>
            <a:ext cx="324900" cy="528850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61"/>
          <p:cNvSpPr/>
          <p:nvPr/>
        </p:nvSpPr>
        <p:spPr>
          <a:xfrm>
            <a:off x="3737919" y="331039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61"/>
          <p:cNvSpPr/>
          <p:nvPr/>
        </p:nvSpPr>
        <p:spPr>
          <a:xfrm rot="1230437">
            <a:off x="6791932" y="331051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61"/>
          <p:cNvSpPr/>
          <p:nvPr/>
        </p:nvSpPr>
        <p:spPr>
          <a:xfrm rot="-7355318">
            <a:off x="7686583" y="4233059"/>
            <a:ext cx="540339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61"/>
          <p:cNvSpPr/>
          <p:nvPr/>
        </p:nvSpPr>
        <p:spPr>
          <a:xfrm>
            <a:off x="1108757" y="4591176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61"/>
          <p:cNvSpPr/>
          <p:nvPr/>
        </p:nvSpPr>
        <p:spPr>
          <a:xfrm rot="1136877">
            <a:off x="4486319" y="4420831"/>
            <a:ext cx="361592" cy="588560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F8735CB-1F56-C830-414F-BD9750647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419"/>
          <a:stretch/>
        </p:blipFill>
        <p:spPr>
          <a:xfrm>
            <a:off x="768743" y="1092425"/>
            <a:ext cx="3932729" cy="2362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CB76DEB-D98A-5009-347A-493BA6B634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293" b="31092"/>
          <a:stretch/>
        </p:blipFill>
        <p:spPr>
          <a:xfrm>
            <a:off x="703514" y="1060058"/>
            <a:ext cx="4054603" cy="2387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62"/>
          <p:cNvSpPr txBox="1">
            <a:spLocks noGrp="1"/>
          </p:cNvSpPr>
          <p:nvPr>
            <p:ph type="title"/>
          </p:nvPr>
        </p:nvSpPr>
        <p:spPr>
          <a:xfrm>
            <a:off x="873940" y="1615752"/>
            <a:ext cx="36818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Homework</a:t>
            </a:r>
            <a:endParaRPr sz="4800" b="1" dirty="0"/>
          </a:p>
        </p:txBody>
      </p:sp>
      <p:sp>
        <p:nvSpPr>
          <p:cNvPr id="1636" name="Google Shape;1636;p62"/>
          <p:cNvSpPr txBox="1">
            <a:spLocks noGrp="1"/>
          </p:cNvSpPr>
          <p:nvPr>
            <p:ph type="subTitle" idx="1"/>
          </p:nvPr>
        </p:nvSpPr>
        <p:spPr>
          <a:xfrm>
            <a:off x="1071048" y="2593054"/>
            <a:ext cx="34524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Workbook   P. </a:t>
            </a:r>
            <a:r>
              <a:rPr lang="en-US" sz="2000" b="1" dirty="0">
                <a:solidFill>
                  <a:srgbClr val="00B0F0"/>
                </a:solidFill>
              </a:rPr>
              <a:t>(102)</a:t>
            </a:r>
            <a:r>
              <a:rPr lang="en-US" sz="2000" dirty="0"/>
              <a:t> 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 exercise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(F-G)</a:t>
            </a:r>
          </a:p>
        </p:txBody>
      </p:sp>
      <p:grpSp>
        <p:nvGrpSpPr>
          <p:cNvPr id="1637" name="Google Shape;1637;p62"/>
          <p:cNvGrpSpPr/>
          <p:nvPr/>
        </p:nvGrpSpPr>
        <p:grpSpPr>
          <a:xfrm>
            <a:off x="4750025" y="194209"/>
            <a:ext cx="3120400" cy="4410159"/>
            <a:chOff x="1225100" y="787325"/>
            <a:chExt cx="2780700" cy="3568800"/>
          </a:xfrm>
        </p:grpSpPr>
        <p:sp>
          <p:nvSpPr>
            <p:cNvPr id="1638" name="Google Shape;1638;p62"/>
            <p:cNvSpPr/>
            <p:nvPr/>
          </p:nvSpPr>
          <p:spPr>
            <a:xfrm flipH="1">
              <a:off x="1225100" y="787325"/>
              <a:ext cx="2780700" cy="3568800"/>
            </a:xfrm>
            <a:prstGeom prst="roundRect">
              <a:avLst>
                <a:gd name="adj" fmla="val 48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39" name="Google Shape;1639;p62"/>
            <p:cNvSpPr/>
            <p:nvPr/>
          </p:nvSpPr>
          <p:spPr>
            <a:xfrm>
              <a:off x="2484510" y="3995436"/>
              <a:ext cx="261900" cy="261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1" name="Google Shape;1641;p62"/>
          <p:cNvSpPr/>
          <p:nvPr/>
        </p:nvSpPr>
        <p:spPr>
          <a:xfrm>
            <a:off x="2084379" y="274971"/>
            <a:ext cx="324900" cy="528850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62"/>
          <p:cNvSpPr/>
          <p:nvPr/>
        </p:nvSpPr>
        <p:spPr>
          <a:xfrm>
            <a:off x="445544" y="129766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62"/>
          <p:cNvSpPr/>
          <p:nvPr/>
        </p:nvSpPr>
        <p:spPr>
          <a:xfrm rot="1230437">
            <a:off x="144482" y="3106913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62"/>
          <p:cNvSpPr/>
          <p:nvPr/>
        </p:nvSpPr>
        <p:spPr>
          <a:xfrm rot="-7355318">
            <a:off x="1881358" y="4184709"/>
            <a:ext cx="540339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62"/>
          <p:cNvSpPr/>
          <p:nvPr/>
        </p:nvSpPr>
        <p:spPr>
          <a:xfrm>
            <a:off x="6699297" y="4721748"/>
            <a:ext cx="349300" cy="32537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62"/>
          <p:cNvSpPr/>
          <p:nvPr/>
        </p:nvSpPr>
        <p:spPr>
          <a:xfrm rot="10306643">
            <a:off x="8454289" y="2757193"/>
            <a:ext cx="376344" cy="612574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1E4DA40-DA3F-30BE-56F7-05A332D6EC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55" t="14631" r="34424" b="14572"/>
          <a:stretch/>
        </p:blipFill>
        <p:spPr>
          <a:xfrm>
            <a:off x="4928049" y="420786"/>
            <a:ext cx="2775569" cy="3641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3" name="Google Shape;2213;p73"/>
          <p:cNvSpPr txBox="1">
            <a:spLocks noGrp="1"/>
          </p:cNvSpPr>
          <p:nvPr>
            <p:ph type="title"/>
          </p:nvPr>
        </p:nvSpPr>
        <p:spPr>
          <a:xfrm>
            <a:off x="226577" y="629677"/>
            <a:ext cx="3702738" cy="8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Thanks!</a:t>
            </a:r>
            <a:endParaRPr sz="6600" dirty="0"/>
          </a:p>
        </p:txBody>
      </p:sp>
      <p:grpSp>
        <p:nvGrpSpPr>
          <p:cNvPr id="2217" name="Google Shape;2217;p73"/>
          <p:cNvGrpSpPr/>
          <p:nvPr/>
        </p:nvGrpSpPr>
        <p:grpSpPr>
          <a:xfrm rot="-1497629">
            <a:off x="6927486" y="3002521"/>
            <a:ext cx="1389986" cy="450744"/>
            <a:chOff x="-1760999" y="1531077"/>
            <a:chExt cx="829653" cy="268989"/>
          </a:xfrm>
        </p:grpSpPr>
        <p:sp>
          <p:nvSpPr>
            <p:cNvPr id="2218" name="Google Shape;2218;p73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73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73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73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73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DE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3" name="Google Shape;2223;p73"/>
          <p:cNvGrpSpPr/>
          <p:nvPr/>
        </p:nvGrpSpPr>
        <p:grpSpPr>
          <a:xfrm rot="-9790007">
            <a:off x="4830962" y="3083146"/>
            <a:ext cx="1390076" cy="450748"/>
            <a:chOff x="-1760999" y="1531077"/>
            <a:chExt cx="829653" cy="268989"/>
          </a:xfrm>
        </p:grpSpPr>
        <p:sp>
          <p:nvSpPr>
            <p:cNvPr id="2224" name="Google Shape;2224;p73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3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3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73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73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9" name="Google Shape;2229;p73"/>
          <p:cNvGrpSpPr/>
          <p:nvPr/>
        </p:nvGrpSpPr>
        <p:grpSpPr>
          <a:xfrm rot="-3310296">
            <a:off x="6263687" y="1627557"/>
            <a:ext cx="1389920" cy="450757"/>
            <a:chOff x="-1760999" y="1531077"/>
            <a:chExt cx="829653" cy="268989"/>
          </a:xfrm>
        </p:grpSpPr>
        <p:sp>
          <p:nvSpPr>
            <p:cNvPr id="2230" name="Google Shape;2230;p73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73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73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73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73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5" name="Google Shape;2235;p73"/>
          <p:cNvGrpSpPr/>
          <p:nvPr/>
        </p:nvGrpSpPr>
        <p:grpSpPr>
          <a:xfrm rot="10556851">
            <a:off x="4583802" y="1546732"/>
            <a:ext cx="1389991" cy="450744"/>
            <a:chOff x="-1760999" y="1531077"/>
            <a:chExt cx="829653" cy="268989"/>
          </a:xfrm>
        </p:grpSpPr>
        <p:sp>
          <p:nvSpPr>
            <p:cNvPr id="2236" name="Google Shape;2236;p73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73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73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73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3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1" name="Google Shape;2241;p73"/>
          <p:cNvSpPr/>
          <p:nvPr/>
        </p:nvSpPr>
        <p:spPr>
          <a:xfrm rot="-120434">
            <a:off x="8380637" y="1591361"/>
            <a:ext cx="395151" cy="643203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73"/>
          <p:cNvSpPr/>
          <p:nvPr/>
        </p:nvSpPr>
        <p:spPr>
          <a:xfrm>
            <a:off x="7177205" y="4084997"/>
            <a:ext cx="466665" cy="434699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73"/>
          <p:cNvSpPr/>
          <p:nvPr/>
        </p:nvSpPr>
        <p:spPr>
          <a:xfrm rot="1230468">
            <a:off x="4923757" y="350410"/>
            <a:ext cx="405748" cy="377982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73"/>
          <p:cNvSpPr/>
          <p:nvPr/>
        </p:nvSpPr>
        <p:spPr>
          <a:xfrm rot="-7355318">
            <a:off x="2040008" y="338309"/>
            <a:ext cx="540339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73"/>
          <p:cNvSpPr/>
          <p:nvPr/>
        </p:nvSpPr>
        <p:spPr>
          <a:xfrm>
            <a:off x="4599777" y="3804367"/>
            <a:ext cx="336050" cy="313033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73"/>
          <p:cNvSpPr/>
          <p:nvPr/>
        </p:nvSpPr>
        <p:spPr>
          <a:xfrm rot="7623553">
            <a:off x="5911518" y="4413698"/>
            <a:ext cx="356362" cy="58005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73"/>
          <p:cNvSpPr/>
          <p:nvPr/>
        </p:nvSpPr>
        <p:spPr>
          <a:xfrm rot="-7355318">
            <a:off x="6421508" y="438559"/>
            <a:ext cx="540339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73"/>
          <p:cNvSpPr/>
          <p:nvPr/>
        </p:nvSpPr>
        <p:spPr>
          <a:xfrm rot="-1645114">
            <a:off x="7645461" y="1152553"/>
            <a:ext cx="389481" cy="362827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ave a nice day text on lightbox on wooden background Obrazy na ścianę •  Obrazy idea, koncepcyjnego, motywacja | myloview.pl">
            <a:extLst>
              <a:ext uri="{FF2B5EF4-FFF2-40B4-BE49-F238E27FC236}">
                <a16:creationId xmlns:a16="http://schemas.microsoft.com/office/drawing/2014/main" id="{1E288E62-C1E2-A3D1-C8C5-7CDAC622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3" y="1909721"/>
            <a:ext cx="4256242" cy="26865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9" name="Google Shape;979;p44"/>
          <p:cNvGrpSpPr/>
          <p:nvPr/>
        </p:nvGrpSpPr>
        <p:grpSpPr>
          <a:xfrm rot="14220165">
            <a:off x="6806512" y="3324831"/>
            <a:ext cx="2228991" cy="783060"/>
            <a:chOff x="-1760999" y="1531077"/>
            <a:chExt cx="829653" cy="268989"/>
          </a:xfrm>
        </p:grpSpPr>
        <p:sp>
          <p:nvSpPr>
            <p:cNvPr id="980" name="Google Shape;980;p44"/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4"/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4"/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4"/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4"/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BE1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5" name="Google Shape;985;p44"/>
          <p:cNvSpPr/>
          <p:nvPr/>
        </p:nvSpPr>
        <p:spPr>
          <a:xfrm rot="580745">
            <a:off x="8559299" y="3226687"/>
            <a:ext cx="276068" cy="182511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44"/>
          <p:cNvSpPr/>
          <p:nvPr/>
        </p:nvSpPr>
        <p:spPr>
          <a:xfrm rot="10405267">
            <a:off x="4062014" y="271167"/>
            <a:ext cx="377203" cy="435803"/>
          </a:xfrm>
          <a:custGeom>
            <a:avLst/>
            <a:gdLst/>
            <a:ahLst/>
            <a:cxnLst/>
            <a:rect l="l" t="t" r="r" b="b"/>
            <a:pathLst>
              <a:path w="1268" h="1465" extrusionOk="0">
                <a:moveTo>
                  <a:pt x="0" y="1"/>
                </a:moveTo>
                <a:lnTo>
                  <a:pt x="0" y="1009"/>
                </a:lnTo>
                <a:lnTo>
                  <a:pt x="1267" y="146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44"/>
          <p:cNvSpPr/>
          <p:nvPr/>
        </p:nvSpPr>
        <p:spPr>
          <a:xfrm>
            <a:off x="8255898" y="1498581"/>
            <a:ext cx="350001" cy="244211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44"/>
          <p:cNvSpPr/>
          <p:nvPr/>
        </p:nvSpPr>
        <p:spPr>
          <a:xfrm>
            <a:off x="5112527" y="1830465"/>
            <a:ext cx="349999" cy="326066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44"/>
          <p:cNvSpPr/>
          <p:nvPr/>
        </p:nvSpPr>
        <p:spPr>
          <a:xfrm rot="1164093">
            <a:off x="6343629" y="252591"/>
            <a:ext cx="302837" cy="404576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44"/>
          <p:cNvSpPr/>
          <p:nvPr/>
        </p:nvSpPr>
        <p:spPr>
          <a:xfrm rot="-9365974">
            <a:off x="7832834" y="4814776"/>
            <a:ext cx="367220" cy="168797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44"/>
          <p:cNvSpPr/>
          <p:nvPr/>
        </p:nvSpPr>
        <p:spPr>
          <a:xfrm rot="6160506">
            <a:off x="6071276" y="3661437"/>
            <a:ext cx="396853" cy="295371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44"/>
          <p:cNvSpPr/>
          <p:nvPr/>
        </p:nvSpPr>
        <p:spPr>
          <a:xfrm rot="-2329612">
            <a:off x="8318247" y="434738"/>
            <a:ext cx="260474" cy="178498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4"/>
          <p:cNvSpPr/>
          <p:nvPr/>
        </p:nvSpPr>
        <p:spPr>
          <a:xfrm rot="5997712">
            <a:off x="3432303" y="3693163"/>
            <a:ext cx="302835" cy="404578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44"/>
          <p:cNvSpPr/>
          <p:nvPr/>
        </p:nvSpPr>
        <p:spPr>
          <a:xfrm rot="5836550">
            <a:off x="873151" y="558305"/>
            <a:ext cx="367217" cy="168796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44"/>
          <p:cNvSpPr/>
          <p:nvPr/>
        </p:nvSpPr>
        <p:spPr>
          <a:xfrm rot="3188678">
            <a:off x="2775097" y="1352438"/>
            <a:ext cx="260473" cy="178499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44"/>
          <p:cNvSpPr/>
          <p:nvPr/>
        </p:nvSpPr>
        <p:spPr>
          <a:xfrm>
            <a:off x="1226625" y="4359876"/>
            <a:ext cx="424651" cy="24422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44"/>
          <p:cNvSpPr/>
          <p:nvPr/>
        </p:nvSpPr>
        <p:spPr>
          <a:xfrm rot="-379960">
            <a:off x="5149487" y="4246987"/>
            <a:ext cx="276071" cy="182513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5769E92-E97C-CC42-D04E-45FFC6937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37" t="19083" r="34954" b="9479"/>
          <a:stretch/>
        </p:blipFill>
        <p:spPr>
          <a:xfrm>
            <a:off x="1669409" y="662730"/>
            <a:ext cx="3271706" cy="4085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Google Shape;1370;p55">
            <a:extLst>
              <a:ext uri="{FF2B5EF4-FFF2-40B4-BE49-F238E27FC236}">
                <a16:creationId xmlns:a16="http://schemas.microsoft.com/office/drawing/2014/main" id="{060D5377-8AB3-017C-5D95-DD54685523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6732" y="1087520"/>
            <a:ext cx="3204559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>
                <a:solidFill>
                  <a:schemeClr val="tx1"/>
                </a:solidFill>
              </a:rPr>
              <a:t>Open</a:t>
            </a:r>
            <a:endParaRPr sz="5400" b="1" dirty="0">
              <a:solidFill>
                <a:schemeClr val="tx1"/>
              </a:solidFill>
            </a:endParaRPr>
          </a:p>
        </p:txBody>
      </p:sp>
      <p:sp>
        <p:nvSpPr>
          <p:cNvPr id="11" name="Google Shape;1371;p55">
            <a:extLst>
              <a:ext uri="{FF2B5EF4-FFF2-40B4-BE49-F238E27FC236}">
                <a16:creationId xmlns:a16="http://schemas.microsoft.com/office/drawing/2014/main" id="{838936FB-5AF1-A328-EFF9-10819BA04FD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695426" y="2234527"/>
            <a:ext cx="256773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>
                <a:solidFill>
                  <a:schemeClr val="tx1"/>
                </a:solidFill>
              </a:rPr>
              <a:t>S</a:t>
            </a:r>
            <a:r>
              <a:rPr lang="en" sz="1800" dirty="0">
                <a:solidFill>
                  <a:schemeClr val="tx1"/>
                </a:solidFill>
              </a:rPr>
              <a:t>tudent’s book ,p</a:t>
            </a:r>
            <a:r>
              <a:rPr lang="en" sz="1800" b="1" dirty="0">
                <a:solidFill>
                  <a:schemeClr val="accent2">
                    <a:lumMod val="75000"/>
                  </a:schemeClr>
                </a:solidFill>
              </a:rPr>
              <a:t>.(36)</a:t>
            </a:r>
            <a:endParaRPr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3"/>
          <p:cNvSpPr/>
          <p:nvPr/>
        </p:nvSpPr>
        <p:spPr>
          <a:xfrm rot="580744">
            <a:off x="3536761" y="4522055"/>
            <a:ext cx="574937" cy="380105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43"/>
          <p:cNvSpPr/>
          <p:nvPr/>
        </p:nvSpPr>
        <p:spPr>
          <a:xfrm rot="10405265">
            <a:off x="552445" y="923943"/>
            <a:ext cx="288608" cy="333447"/>
          </a:xfrm>
          <a:custGeom>
            <a:avLst/>
            <a:gdLst/>
            <a:ahLst/>
            <a:cxnLst/>
            <a:rect l="l" t="t" r="r" b="b"/>
            <a:pathLst>
              <a:path w="1268" h="1465" extrusionOk="0">
                <a:moveTo>
                  <a:pt x="0" y="1"/>
                </a:moveTo>
                <a:lnTo>
                  <a:pt x="0" y="1009"/>
                </a:lnTo>
                <a:lnTo>
                  <a:pt x="1267" y="1464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43"/>
          <p:cNvSpPr/>
          <p:nvPr/>
        </p:nvSpPr>
        <p:spPr>
          <a:xfrm>
            <a:off x="7615319" y="1815624"/>
            <a:ext cx="396041" cy="276316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43"/>
          <p:cNvSpPr/>
          <p:nvPr/>
        </p:nvSpPr>
        <p:spPr>
          <a:xfrm>
            <a:off x="3458944" y="801151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43"/>
          <p:cNvSpPr/>
          <p:nvPr/>
        </p:nvSpPr>
        <p:spPr>
          <a:xfrm rot="-1553730">
            <a:off x="161172" y="3366937"/>
            <a:ext cx="874925" cy="402176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3"/>
          <p:cNvSpPr/>
          <p:nvPr/>
        </p:nvSpPr>
        <p:spPr>
          <a:xfrm rot="-7656434">
            <a:off x="6316836" y="4560479"/>
            <a:ext cx="540345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CF1E26B-3AE3-2FB7-F306-85A9FC98C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0" t="31641" r="24036" b="26605"/>
          <a:stretch/>
        </p:blipFill>
        <p:spPr>
          <a:xfrm>
            <a:off x="1023457" y="1568741"/>
            <a:ext cx="6518246" cy="2290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glow rad="228600">
              <a:schemeClr val="accent1">
                <a:lumMod val="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A5D9D4E6-458A-1E76-AA0E-39536C44481A}"/>
              </a:ext>
            </a:extLst>
          </p:cNvPr>
          <p:cNvSpPr txBox="1"/>
          <p:nvPr/>
        </p:nvSpPr>
        <p:spPr>
          <a:xfrm>
            <a:off x="1322786" y="1700143"/>
            <a:ext cx="2972377" cy="26288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مستطيل: زوايا مستديرة 26">
            <a:extLst>
              <a:ext uri="{FF2B5EF4-FFF2-40B4-BE49-F238E27FC236}">
                <a16:creationId xmlns:a16="http://schemas.microsoft.com/office/drawing/2014/main" id="{3C930421-5691-382A-9EC3-C496CCB3D6E5}"/>
              </a:ext>
            </a:extLst>
          </p:cNvPr>
          <p:cNvSpPr/>
          <p:nvPr/>
        </p:nvSpPr>
        <p:spPr>
          <a:xfrm>
            <a:off x="1390861" y="2030135"/>
            <a:ext cx="4263320" cy="251669"/>
          </a:xfrm>
          <a:prstGeom prst="roundRect">
            <a:avLst/>
          </a:prstGeom>
          <a:solidFill>
            <a:schemeClr val="tx2">
              <a:lumMod val="5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40"/>
          <p:cNvSpPr/>
          <p:nvPr/>
        </p:nvSpPr>
        <p:spPr>
          <a:xfrm>
            <a:off x="8628651" y="3753991"/>
            <a:ext cx="320930" cy="221462"/>
          </a:xfrm>
          <a:custGeom>
            <a:avLst/>
            <a:gdLst/>
            <a:ahLst/>
            <a:cxnLst/>
            <a:rect l="l" t="t" r="r" b="b"/>
            <a:pathLst>
              <a:path w="1410" h="973" extrusionOk="0">
                <a:moveTo>
                  <a:pt x="0" y="0"/>
                </a:moveTo>
                <a:lnTo>
                  <a:pt x="1106" y="972"/>
                </a:lnTo>
                <a:lnTo>
                  <a:pt x="14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40"/>
          <p:cNvSpPr/>
          <p:nvPr/>
        </p:nvSpPr>
        <p:spPr>
          <a:xfrm>
            <a:off x="6836879" y="4714817"/>
            <a:ext cx="603166" cy="361668"/>
          </a:xfrm>
          <a:custGeom>
            <a:avLst/>
            <a:gdLst/>
            <a:ahLst/>
            <a:cxnLst/>
            <a:rect l="l" t="t" r="r" b="b"/>
            <a:pathLst>
              <a:path w="2650" h="1589" extrusionOk="0">
                <a:moveTo>
                  <a:pt x="0" y="0"/>
                </a:moveTo>
                <a:lnTo>
                  <a:pt x="1990" y="1588"/>
                </a:lnTo>
                <a:lnTo>
                  <a:pt x="2650" y="4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40"/>
          <p:cNvSpPr/>
          <p:nvPr/>
        </p:nvSpPr>
        <p:spPr>
          <a:xfrm>
            <a:off x="7804369" y="200924"/>
            <a:ext cx="396041" cy="276316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40"/>
          <p:cNvSpPr/>
          <p:nvPr/>
        </p:nvSpPr>
        <p:spPr>
          <a:xfrm rot="-1269456">
            <a:off x="8566803" y="1933803"/>
            <a:ext cx="396042" cy="276315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C7056E77-A9EB-C32E-ED14-9D7ED0A78AAC}"/>
              </a:ext>
            </a:extLst>
          </p:cNvPr>
          <p:cNvSpPr/>
          <p:nvPr/>
        </p:nvSpPr>
        <p:spPr>
          <a:xfrm>
            <a:off x="789717" y="827012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Affermative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6" name="سهم: لليمين 15">
            <a:extLst>
              <a:ext uri="{FF2B5EF4-FFF2-40B4-BE49-F238E27FC236}">
                <a16:creationId xmlns:a16="http://schemas.microsoft.com/office/drawing/2014/main" id="{DB2C2A03-584D-2B5B-A29D-374154725740}"/>
              </a:ext>
            </a:extLst>
          </p:cNvPr>
          <p:cNvSpPr/>
          <p:nvPr/>
        </p:nvSpPr>
        <p:spPr>
          <a:xfrm>
            <a:off x="2397621" y="923273"/>
            <a:ext cx="474788" cy="301763"/>
          </a:xfrm>
          <a:prstGeom prst="rightArrow">
            <a:avLst>
              <a:gd name="adj1" fmla="val 50000"/>
              <a:gd name="adj2" fmla="val 285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88151812-4F62-2AE8-7347-AB72DC05DC8F}"/>
              </a:ext>
            </a:extLst>
          </p:cNvPr>
          <p:cNvSpPr/>
          <p:nvPr/>
        </p:nvSpPr>
        <p:spPr>
          <a:xfrm>
            <a:off x="2946477" y="896097"/>
            <a:ext cx="2160021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Will / Going to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18" name="Plus Sign 14">
            <a:extLst>
              <a:ext uri="{FF2B5EF4-FFF2-40B4-BE49-F238E27FC236}">
                <a16:creationId xmlns:a16="http://schemas.microsoft.com/office/drawing/2014/main" id="{0B38BE4D-8890-1BFB-D461-FE18659A2014}"/>
              </a:ext>
            </a:extLst>
          </p:cNvPr>
          <p:cNvSpPr/>
          <p:nvPr/>
        </p:nvSpPr>
        <p:spPr>
          <a:xfrm>
            <a:off x="5139514" y="831181"/>
            <a:ext cx="659336" cy="5480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DDB02093-A379-A49D-28E2-486F5813CCD9}"/>
              </a:ext>
            </a:extLst>
          </p:cNvPr>
          <p:cNvSpPr/>
          <p:nvPr/>
        </p:nvSpPr>
        <p:spPr>
          <a:xfrm>
            <a:off x="5856723" y="895502"/>
            <a:ext cx="2110916" cy="405669"/>
          </a:xfrm>
          <a:prstGeom prst="rect">
            <a:avLst/>
          </a:prstGeom>
          <a:solidFill>
            <a:srgbClr val="006462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( infinitive)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BBFCFEC9-76FC-E82D-F72F-014E931240FF}"/>
              </a:ext>
            </a:extLst>
          </p:cNvPr>
          <p:cNvSpPr/>
          <p:nvPr/>
        </p:nvSpPr>
        <p:spPr>
          <a:xfrm>
            <a:off x="790013" y="1615087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rgbClr val="FFFFBD"/>
                </a:solidFill>
              </a:rPr>
              <a:t>Negative</a:t>
            </a:r>
            <a:endParaRPr lang="ar-SA" sz="1800" b="1" dirty="0">
              <a:solidFill>
                <a:srgbClr val="FFFFBD"/>
              </a:solidFill>
            </a:endParaRPr>
          </a:p>
        </p:txBody>
      </p:sp>
      <p:sp>
        <p:nvSpPr>
          <p:cNvPr id="21" name="سهم: لليمين 20">
            <a:extLst>
              <a:ext uri="{FF2B5EF4-FFF2-40B4-BE49-F238E27FC236}">
                <a16:creationId xmlns:a16="http://schemas.microsoft.com/office/drawing/2014/main" id="{675BDDF8-C800-5C45-9BCC-E43C8F8F5604}"/>
              </a:ext>
            </a:extLst>
          </p:cNvPr>
          <p:cNvSpPr/>
          <p:nvPr/>
        </p:nvSpPr>
        <p:spPr>
          <a:xfrm>
            <a:off x="2429531" y="1721551"/>
            <a:ext cx="474788" cy="301763"/>
          </a:xfrm>
          <a:prstGeom prst="rightArrow">
            <a:avLst>
              <a:gd name="adj1" fmla="val 50000"/>
              <a:gd name="adj2" fmla="val 285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542D925-9DE6-8772-0D23-816EE38DAFFF}"/>
              </a:ext>
            </a:extLst>
          </p:cNvPr>
          <p:cNvSpPr/>
          <p:nvPr/>
        </p:nvSpPr>
        <p:spPr>
          <a:xfrm>
            <a:off x="5698836" y="1632621"/>
            <a:ext cx="828961" cy="405669"/>
          </a:xfrm>
          <a:prstGeom prst="rect">
            <a:avLst/>
          </a:prstGeom>
          <a:solidFill>
            <a:srgbClr val="FB5A1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Not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24" name="Plus Sign 14">
            <a:extLst>
              <a:ext uri="{FF2B5EF4-FFF2-40B4-BE49-F238E27FC236}">
                <a16:creationId xmlns:a16="http://schemas.microsoft.com/office/drawing/2014/main" id="{50FC635E-9AF3-83E1-DA1C-F27ECCA6B8B0}"/>
              </a:ext>
            </a:extLst>
          </p:cNvPr>
          <p:cNvSpPr/>
          <p:nvPr/>
        </p:nvSpPr>
        <p:spPr>
          <a:xfrm>
            <a:off x="5176007" y="1566802"/>
            <a:ext cx="536416" cy="5480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lus Sign 14">
            <a:extLst>
              <a:ext uri="{FF2B5EF4-FFF2-40B4-BE49-F238E27FC236}">
                <a16:creationId xmlns:a16="http://schemas.microsoft.com/office/drawing/2014/main" id="{E16B4F0F-D40F-8D52-B7ED-55C63E4201B6}"/>
              </a:ext>
            </a:extLst>
          </p:cNvPr>
          <p:cNvSpPr/>
          <p:nvPr/>
        </p:nvSpPr>
        <p:spPr>
          <a:xfrm>
            <a:off x="6509856" y="1573545"/>
            <a:ext cx="521481" cy="5480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8A3DC7E-13D0-F6FE-8413-AFBAEE599F45}"/>
              </a:ext>
            </a:extLst>
          </p:cNvPr>
          <p:cNvSpPr/>
          <p:nvPr/>
        </p:nvSpPr>
        <p:spPr>
          <a:xfrm>
            <a:off x="7051146" y="1618616"/>
            <a:ext cx="1558805" cy="405669"/>
          </a:xfrm>
          <a:prstGeom prst="rect">
            <a:avLst/>
          </a:prstGeom>
          <a:solidFill>
            <a:srgbClr val="FB5A1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( infinitive)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9D13BA2-BBFE-66C0-032F-59F96A9DB1E8}"/>
              </a:ext>
            </a:extLst>
          </p:cNvPr>
          <p:cNvSpPr/>
          <p:nvPr/>
        </p:nvSpPr>
        <p:spPr>
          <a:xfrm>
            <a:off x="2995033" y="1618319"/>
            <a:ext cx="2160021" cy="405669"/>
          </a:xfrm>
          <a:prstGeom prst="rect">
            <a:avLst/>
          </a:prstGeom>
          <a:solidFill>
            <a:srgbClr val="FB5A19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Will / Going to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CE3692EC-4955-66F3-2392-737DD58DB40A}"/>
              </a:ext>
            </a:extLst>
          </p:cNvPr>
          <p:cNvSpPr/>
          <p:nvPr/>
        </p:nvSpPr>
        <p:spPr>
          <a:xfrm>
            <a:off x="738577" y="2503035"/>
            <a:ext cx="1542223" cy="46291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</a:t>
            </a:r>
            <a:endParaRPr lang="ar-SA" sz="18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9" name="سهم: لليمين 28">
            <a:extLst>
              <a:ext uri="{FF2B5EF4-FFF2-40B4-BE49-F238E27FC236}">
                <a16:creationId xmlns:a16="http://schemas.microsoft.com/office/drawing/2014/main" id="{25A0869D-DA22-C3DF-7A63-3EE78744F7FA}"/>
              </a:ext>
            </a:extLst>
          </p:cNvPr>
          <p:cNvSpPr/>
          <p:nvPr/>
        </p:nvSpPr>
        <p:spPr>
          <a:xfrm>
            <a:off x="2386237" y="2663036"/>
            <a:ext cx="474788" cy="301763"/>
          </a:xfrm>
          <a:prstGeom prst="rightArrow">
            <a:avLst>
              <a:gd name="adj1" fmla="val 50000"/>
              <a:gd name="adj2" fmla="val 2854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34BA9459-4293-061A-1CD7-41A5FBB5AB91}"/>
              </a:ext>
            </a:extLst>
          </p:cNvPr>
          <p:cNvSpPr/>
          <p:nvPr/>
        </p:nvSpPr>
        <p:spPr>
          <a:xfrm>
            <a:off x="2884498" y="2576952"/>
            <a:ext cx="1278858" cy="4056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Wh-Word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Plus Sign 14">
            <a:extLst>
              <a:ext uri="{FF2B5EF4-FFF2-40B4-BE49-F238E27FC236}">
                <a16:creationId xmlns:a16="http://schemas.microsoft.com/office/drawing/2014/main" id="{9A4228E5-CC0A-BFF1-52E4-D3A8FA4D730F}"/>
              </a:ext>
            </a:extLst>
          </p:cNvPr>
          <p:cNvSpPr/>
          <p:nvPr/>
        </p:nvSpPr>
        <p:spPr>
          <a:xfrm>
            <a:off x="4147039" y="2554710"/>
            <a:ext cx="491777" cy="527482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6" name="مستطيل 895">
            <a:extLst>
              <a:ext uri="{FF2B5EF4-FFF2-40B4-BE49-F238E27FC236}">
                <a16:creationId xmlns:a16="http://schemas.microsoft.com/office/drawing/2014/main" id="{1CDA92E3-2DE5-4D1A-97AE-B695E8EB8F3B}"/>
              </a:ext>
            </a:extLst>
          </p:cNvPr>
          <p:cNvSpPr/>
          <p:nvPr/>
        </p:nvSpPr>
        <p:spPr>
          <a:xfrm>
            <a:off x="4669402" y="2597582"/>
            <a:ext cx="659336" cy="4056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Will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897" name="Plus Sign 14">
            <a:extLst>
              <a:ext uri="{FF2B5EF4-FFF2-40B4-BE49-F238E27FC236}">
                <a16:creationId xmlns:a16="http://schemas.microsoft.com/office/drawing/2014/main" id="{232E7EF8-026F-7548-85EC-6555F0811874}"/>
              </a:ext>
            </a:extLst>
          </p:cNvPr>
          <p:cNvSpPr/>
          <p:nvPr/>
        </p:nvSpPr>
        <p:spPr>
          <a:xfrm>
            <a:off x="5325049" y="2576746"/>
            <a:ext cx="491777" cy="527482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8" name="مستطيل 897">
            <a:extLst>
              <a:ext uri="{FF2B5EF4-FFF2-40B4-BE49-F238E27FC236}">
                <a16:creationId xmlns:a16="http://schemas.microsoft.com/office/drawing/2014/main" id="{6647F194-0E15-81B4-8C87-3C2DD20DB9D9}"/>
              </a:ext>
            </a:extLst>
          </p:cNvPr>
          <p:cNvSpPr/>
          <p:nvPr/>
        </p:nvSpPr>
        <p:spPr>
          <a:xfrm>
            <a:off x="5850093" y="2587322"/>
            <a:ext cx="1074523" cy="4056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subject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899" name="Plus Sign 14">
            <a:extLst>
              <a:ext uri="{FF2B5EF4-FFF2-40B4-BE49-F238E27FC236}">
                <a16:creationId xmlns:a16="http://schemas.microsoft.com/office/drawing/2014/main" id="{7D1445A3-4AAE-57FC-12C0-9AF7D6FC488D}"/>
              </a:ext>
            </a:extLst>
          </p:cNvPr>
          <p:cNvSpPr/>
          <p:nvPr/>
        </p:nvSpPr>
        <p:spPr>
          <a:xfrm>
            <a:off x="6934907" y="2558916"/>
            <a:ext cx="491777" cy="527482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0" name="مستطيل 899">
            <a:extLst>
              <a:ext uri="{FF2B5EF4-FFF2-40B4-BE49-F238E27FC236}">
                <a16:creationId xmlns:a16="http://schemas.microsoft.com/office/drawing/2014/main" id="{EAA351B7-9BA1-07EF-9281-D606257BAF6D}"/>
              </a:ext>
            </a:extLst>
          </p:cNvPr>
          <p:cNvSpPr/>
          <p:nvPr/>
        </p:nvSpPr>
        <p:spPr>
          <a:xfrm>
            <a:off x="7482220" y="2587025"/>
            <a:ext cx="1558805" cy="4056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 ( infinitive)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917" name="مستطيل 916">
            <a:extLst>
              <a:ext uri="{FF2B5EF4-FFF2-40B4-BE49-F238E27FC236}">
                <a16:creationId xmlns:a16="http://schemas.microsoft.com/office/drawing/2014/main" id="{A52A4E0C-45D7-43BD-3892-48DD8D62D517}"/>
              </a:ext>
            </a:extLst>
          </p:cNvPr>
          <p:cNvSpPr/>
          <p:nvPr/>
        </p:nvSpPr>
        <p:spPr>
          <a:xfrm>
            <a:off x="2631407" y="3237846"/>
            <a:ext cx="1120939" cy="405669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Wh-Word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918" name="Plus Sign 14">
            <a:extLst>
              <a:ext uri="{FF2B5EF4-FFF2-40B4-BE49-F238E27FC236}">
                <a16:creationId xmlns:a16="http://schemas.microsoft.com/office/drawing/2014/main" id="{A856D38B-9288-B8C8-7FC1-99312B1D163C}"/>
              </a:ext>
            </a:extLst>
          </p:cNvPr>
          <p:cNvSpPr/>
          <p:nvPr/>
        </p:nvSpPr>
        <p:spPr>
          <a:xfrm>
            <a:off x="3728516" y="3171449"/>
            <a:ext cx="491777" cy="52748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9" name="مستطيل 918">
            <a:extLst>
              <a:ext uri="{FF2B5EF4-FFF2-40B4-BE49-F238E27FC236}">
                <a16:creationId xmlns:a16="http://schemas.microsoft.com/office/drawing/2014/main" id="{C5A974F0-497F-D22E-E135-9D3366FBBD2F}"/>
              </a:ext>
            </a:extLst>
          </p:cNvPr>
          <p:cNvSpPr/>
          <p:nvPr/>
        </p:nvSpPr>
        <p:spPr>
          <a:xfrm>
            <a:off x="4222284" y="3227694"/>
            <a:ext cx="1547937" cy="415394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Be( am-is-are)</a:t>
            </a:r>
          </a:p>
        </p:txBody>
      </p:sp>
      <p:sp>
        <p:nvSpPr>
          <p:cNvPr id="920" name="Plus Sign 14">
            <a:extLst>
              <a:ext uri="{FF2B5EF4-FFF2-40B4-BE49-F238E27FC236}">
                <a16:creationId xmlns:a16="http://schemas.microsoft.com/office/drawing/2014/main" id="{5EBDF6F3-1056-B553-AAC1-6CEEF92A60C6}"/>
              </a:ext>
            </a:extLst>
          </p:cNvPr>
          <p:cNvSpPr/>
          <p:nvPr/>
        </p:nvSpPr>
        <p:spPr>
          <a:xfrm>
            <a:off x="5743271" y="3147680"/>
            <a:ext cx="491777" cy="52748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" name="مستطيل 920">
            <a:extLst>
              <a:ext uri="{FF2B5EF4-FFF2-40B4-BE49-F238E27FC236}">
                <a16:creationId xmlns:a16="http://schemas.microsoft.com/office/drawing/2014/main" id="{EA30C671-81A3-046C-8F17-42504972F5F0}"/>
              </a:ext>
            </a:extLst>
          </p:cNvPr>
          <p:cNvSpPr/>
          <p:nvPr/>
        </p:nvSpPr>
        <p:spPr>
          <a:xfrm>
            <a:off x="6214993" y="3203279"/>
            <a:ext cx="904719" cy="405669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subject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922" name="Plus Sign 14">
            <a:extLst>
              <a:ext uri="{FF2B5EF4-FFF2-40B4-BE49-F238E27FC236}">
                <a16:creationId xmlns:a16="http://schemas.microsoft.com/office/drawing/2014/main" id="{044C7EDA-4643-E57A-D412-E1E3D7B863C8}"/>
              </a:ext>
            </a:extLst>
          </p:cNvPr>
          <p:cNvSpPr/>
          <p:nvPr/>
        </p:nvSpPr>
        <p:spPr>
          <a:xfrm>
            <a:off x="7103686" y="3123911"/>
            <a:ext cx="491777" cy="527482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3" name="مستطيل 922">
            <a:extLst>
              <a:ext uri="{FF2B5EF4-FFF2-40B4-BE49-F238E27FC236}">
                <a16:creationId xmlns:a16="http://schemas.microsoft.com/office/drawing/2014/main" id="{579EE176-60C3-150F-7054-8336FDCBB105}"/>
              </a:ext>
            </a:extLst>
          </p:cNvPr>
          <p:cNvSpPr/>
          <p:nvPr/>
        </p:nvSpPr>
        <p:spPr>
          <a:xfrm>
            <a:off x="7585195" y="3175652"/>
            <a:ext cx="1441359" cy="405669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V ( infinitive)</a:t>
            </a:r>
            <a:endParaRPr lang="ar-SA" sz="1600" b="1" dirty="0">
              <a:solidFill>
                <a:schemeClr val="bg1"/>
              </a:solidFill>
            </a:endParaRPr>
          </a:p>
        </p:txBody>
      </p:sp>
      <p:grpSp>
        <p:nvGrpSpPr>
          <p:cNvPr id="924" name="Google Shape;1771;p65">
            <a:extLst>
              <a:ext uri="{FF2B5EF4-FFF2-40B4-BE49-F238E27FC236}">
                <a16:creationId xmlns:a16="http://schemas.microsoft.com/office/drawing/2014/main" id="{B957B16F-E0B9-99E7-4B7F-E3D6C7ACBCA1}"/>
              </a:ext>
            </a:extLst>
          </p:cNvPr>
          <p:cNvGrpSpPr/>
          <p:nvPr/>
        </p:nvGrpSpPr>
        <p:grpSpPr>
          <a:xfrm>
            <a:off x="201286" y="888797"/>
            <a:ext cx="520321" cy="297923"/>
            <a:chOff x="1141552" y="1541069"/>
            <a:chExt cx="520321" cy="297923"/>
          </a:xfrm>
        </p:grpSpPr>
        <p:grpSp>
          <p:nvGrpSpPr>
            <p:cNvPr id="925" name="Google Shape;1772;p65">
              <a:extLst>
                <a:ext uri="{FF2B5EF4-FFF2-40B4-BE49-F238E27FC236}">
                  <a16:creationId xmlns:a16="http://schemas.microsoft.com/office/drawing/2014/main" id="{352D3F31-ABFA-591A-034A-7CAC335462DB}"/>
                </a:ext>
              </a:extLst>
            </p:cNvPr>
            <p:cNvGrpSpPr/>
            <p:nvPr/>
          </p:nvGrpSpPr>
          <p:grpSpPr>
            <a:xfrm rot="-2700000">
              <a:off x="1179228" y="1590653"/>
              <a:ext cx="222572" cy="198755"/>
              <a:chOff x="1300663" y="2079363"/>
              <a:chExt cx="312825" cy="279350"/>
            </a:xfrm>
          </p:grpSpPr>
          <p:sp>
            <p:nvSpPr>
              <p:cNvPr id="927" name="Google Shape;1773;p65">
                <a:extLst>
                  <a:ext uri="{FF2B5EF4-FFF2-40B4-BE49-F238E27FC236}">
                    <a16:creationId xmlns:a16="http://schemas.microsoft.com/office/drawing/2014/main" id="{6BA66B76-8415-DC4D-4DD0-ADEB9F175852}"/>
                  </a:ext>
                </a:extLst>
              </p:cNvPr>
              <p:cNvSpPr/>
              <p:nvPr/>
            </p:nvSpPr>
            <p:spPr>
              <a:xfrm rot="-5400000">
                <a:off x="1345375" y="224910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1774;p65">
                <a:extLst>
                  <a:ext uri="{FF2B5EF4-FFF2-40B4-BE49-F238E27FC236}">
                    <a16:creationId xmlns:a16="http://schemas.microsoft.com/office/drawing/2014/main" id="{ACBFB6F0-B206-4321-1A1E-4FE86D76F60C}"/>
                  </a:ext>
                </a:extLst>
              </p:cNvPr>
              <p:cNvSpPr/>
              <p:nvPr/>
            </p:nvSpPr>
            <p:spPr>
              <a:xfrm rot="-5400000">
                <a:off x="1511988" y="2143688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1775;p65">
                <a:extLst>
                  <a:ext uri="{FF2B5EF4-FFF2-40B4-BE49-F238E27FC236}">
                    <a16:creationId xmlns:a16="http://schemas.microsoft.com/office/drawing/2014/main" id="{D12C2D84-495D-EE6D-9D0C-12ED4F2AEF05}"/>
                  </a:ext>
                </a:extLst>
              </p:cNvPr>
              <p:cNvSpPr/>
              <p:nvPr/>
            </p:nvSpPr>
            <p:spPr>
              <a:xfrm rot="-5400000">
                <a:off x="1388275" y="2165400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6" name="Google Shape;1776;p65">
              <a:extLst>
                <a:ext uri="{FF2B5EF4-FFF2-40B4-BE49-F238E27FC236}">
                  <a16:creationId xmlns:a16="http://schemas.microsoft.com/office/drawing/2014/main" id="{700E7A98-CC8F-7EB5-9754-6A469243FF52}"/>
                </a:ext>
              </a:extLst>
            </p:cNvPr>
            <p:cNvSpPr/>
            <p:nvPr/>
          </p:nvSpPr>
          <p:spPr>
            <a:xfrm>
              <a:off x="1439473" y="1609398"/>
              <a:ext cx="222400" cy="190662"/>
            </a:xfrm>
            <a:custGeom>
              <a:avLst/>
              <a:gdLst/>
              <a:ahLst/>
              <a:cxnLst/>
              <a:rect l="l" t="t" r="r" b="b"/>
              <a:pathLst>
                <a:path w="42831" h="34400" extrusionOk="0">
                  <a:moveTo>
                    <a:pt x="42684" y="32139"/>
                  </a:moveTo>
                  <a:cubicBezTo>
                    <a:pt x="42663" y="31323"/>
                    <a:pt x="42684" y="30487"/>
                    <a:pt x="42684" y="29691"/>
                  </a:cubicBezTo>
                  <a:lnTo>
                    <a:pt x="42601" y="21908"/>
                  </a:lnTo>
                  <a:cubicBezTo>
                    <a:pt x="42580" y="19355"/>
                    <a:pt x="42559" y="16823"/>
                    <a:pt x="42559" y="14250"/>
                  </a:cubicBezTo>
                  <a:cubicBezTo>
                    <a:pt x="42559" y="13643"/>
                    <a:pt x="42496" y="13078"/>
                    <a:pt x="42370" y="12492"/>
                  </a:cubicBezTo>
                  <a:cubicBezTo>
                    <a:pt x="42287" y="12157"/>
                    <a:pt x="42203" y="11802"/>
                    <a:pt x="42203" y="11446"/>
                  </a:cubicBezTo>
                  <a:cubicBezTo>
                    <a:pt x="42182" y="10818"/>
                    <a:pt x="42245" y="10191"/>
                    <a:pt x="42203" y="9605"/>
                  </a:cubicBezTo>
                  <a:cubicBezTo>
                    <a:pt x="42203" y="9291"/>
                    <a:pt x="42203" y="8914"/>
                    <a:pt x="42098" y="8621"/>
                  </a:cubicBezTo>
                  <a:cubicBezTo>
                    <a:pt x="41889" y="7994"/>
                    <a:pt x="41826" y="7366"/>
                    <a:pt x="41868" y="6696"/>
                  </a:cubicBezTo>
                  <a:cubicBezTo>
                    <a:pt x="41889" y="6278"/>
                    <a:pt x="41889" y="5838"/>
                    <a:pt x="41889" y="5420"/>
                  </a:cubicBezTo>
                  <a:cubicBezTo>
                    <a:pt x="41889" y="4750"/>
                    <a:pt x="41889" y="4102"/>
                    <a:pt x="41847" y="3453"/>
                  </a:cubicBezTo>
                  <a:cubicBezTo>
                    <a:pt x="41764" y="2637"/>
                    <a:pt x="41659" y="1821"/>
                    <a:pt x="41533" y="859"/>
                  </a:cubicBezTo>
                  <a:cubicBezTo>
                    <a:pt x="40676" y="1047"/>
                    <a:pt x="39880" y="440"/>
                    <a:pt x="39023" y="629"/>
                  </a:cubicBezTo>
                  <a:cubicBezTo>
                    <a:pt x="38939" y="649"/>
                    <a:pt x="38813" y="629"/>
                    <a:pt x="38730" y="566"/>
                  </a:cubicBezTo>
                  <a:cubicBezTo>
                    <a:pt x="38186" y="294"/>
                    <a:pt x="37600" y="398"/>
                    <a:pt x="37035" y="356"/>
                  </a:cubicBezTo>
                  <a:cubicBezTo>
                    <a:pt x="36763" y="356"/>
                    <a:pt x="36512" y="398"/>
                    <a:pt x="36282" y="294"/>
                  </a:cubicBezTo>
                  <a:cubicBezTo>
                    <a:pt x="35926" y="126"/>
                    <a:pt x="35591" y="126"/>
                    <a:pt x="35256" y="126"/>
                  </a:cubicBezTo>
                  <a:cubicBezTo>
                    <a:pt x="34398" y="147"/>
                    <a:pt x="33520" y="147"/>
                    <a:pt x="32662" y="189"/>
                  </a:cubicBezTo>
                  <a:cubicBezTo>
                    <a:pt x="31323" y="231"/>
                    <a:pt x="29963" y="336"/>
                    <a:pt x="28644" y="43"/>
                  </a:cubicBezTo>
                  <a:cubicBezTo>
                    <a:pt x="28435" y="1"/>
                    <a:pt x="28184" y="22"/>
                    <a:pt x="27954" y="22"/>
                  </a:cubicBezTo>
                  <a:cubicBezTo>
                    <a:pt x="26510" y="43"/>
                    <a:pt x="25087" y="43"/>
                    <a:pt x="23644" y="126"/>
                  </a:cubicBezTo>
                  <a:cubicBezTo>
                    <a:pt x="22367" y="189"/>
                    <a:pt x="21070" y="84"/>
                    <a:pt x="19815" y="461"/>
                  </a:cubicBezTo>
                  <a:cubicBezTo>
                    <a:pt x="19605" y="545"/>
                    <a:pt x="19375" y="503"/>
                    <a:pt x="19145" y="524"/>
                  </a:cubicBezTo>
                  <a:cubicBezTo>
                    <a:pt x="18852" y="545"/>
                    <a:pt x="18559" y="545"/>
                    <a:pt x="18287" y="649"/>
                  </a:cubicBezTo>
                  <a:cubicBezTo>
                    <a:pt x="17492" y="921"/>
                    <a:pt x="16718" y="880"/>
                    <a:pt x="15902" y="921"/>
                  </a:cubicBezTo>
                  <a:cubicBezTo>
                    <a:pt x="15065" y="942"/>
                    <a:pt x="14228" y="942"/>
                    <a:pt x="13412" y="963"/>
                  </a:cubicBezTo>
                  <a:cubicBezTo>
                    <a:pt x="9939" y="1047"/>
                    <a:pt x="6424" y="1152"/>
                    <a:pt x="2950" y="1193"/>
                  </a:cubicBezTo>
                  <a:cubicBezTo>
                    <a:pt x="2636" y="1193"/>
                    <a:pt x="2323" y="1152"/>
                    <a:pt x="2009" y="1047"/>
                  </a:cubicBezTo>
                  <a:cubicBezTo>
                    <a:pt x="1360" y="838"/>
                    <a:pt x="711" y="880"/>
                    <a:pt x="42" y="1026"/>
                  </a:cubicBezTo>
                  <a:cubicBezTo>
                    <a:pt x="21" y="1193"/>
                    <a:pt x="0" y="1340"/>
                    <a:pt x="0" y="1465"/>
                  </a:cubicBezTo>
                  <a:cubicBezTo>
                    <a:pt x="21" y="3328"/>
                    <a:pt x="84" y="5211"/>
                    <a:pt x="105" y="7052"/>
                  </a:cubicBezTo>
                  <a:cubicBezTo>
                    <a:pt x="398" y="8245"/>
                    <a:pt x="356" y="9458"/>
                    <a:pt x="523" y="10651"/>
                  </a:cubicBezTo>
                  <a:cubicBezTo>
                    <a:pt x="628" y="11488"/>
                    <a:pt x="774" y="12325"/>
                    <a:pt x="753" y="13183"/>
                  </a:cubicBezTo>
                  <a:cubicBezTo>
                    <a:pt x="753" y="13601"/>
                    <a:pt x="753" y="14041"/>
                    <a:pt x="774" y="14459"/>
                  </a:cubicBezTo>
                  <a:cubicBezTo>
                    <a:pt x="837" y="15401"/>
                    <a:pt x="732" y="16363"/>
                    <a:pt x="1046" y="17284"/>
                  </a:cubicBezTo>
                  <a:cubicBezTo>
                    <a:pt x="1130" y="17514"/>
                    <a:pt x="1130" y="17807"/>
                    <a:pt x="1130" y="18079"/>
                  </a:cubicBezTo>
                  <a:cubicBezTo>
                    <a:pt x="1151" y="20108"/>
                    <a:pt x="1172" y="22117"/>
                    <a:pt x="1235" y="24168"/>
                  </a:cubicBezTo>
                  <a:cubicBezTo>
                    <a:pt x="1235" y="24837"/>
                    <a:pt x="1193" y="25549"/>
                    <a:pt x="1360" y="26197"/>
                  </a:cubicBezTo>
                  <a:cubicBezTo>
                    <a:pt x="1507" y="26929"/>
                    <a:pt x="1590" y="27704"/>
                    <a:pt x="1590" y="28436"/>
                  </a:cubicBezTo>
                  <a:cubicBezTo>
                    <a:pt x="1590" y="28708"/>
                    <a:pt x="1611" y="29022"/>
                    <a:pt x="1716" y="29294"/>
                  </a:cubicBezTo>
                  <a:cubicBezTo>
                    <a:pt x="1883" y="29754"/>
                    <a:pt x="1925" y="30256"/>
                    <a:pt x="1925" y="30738"/>
                  </a:cubicBezTo>
                  <a:cubicBezTo>
                    <a:pt x="1925" y="31533"/>
                    <a:pt x="1925" y="32370"/>
                    <a:pt x="1967" y="33186"/>
                  </a:cubicBezTo>
                  <a:cubicBezTo>
                    <a:pt x="1967" y="33583"/>
                    <a:pt x="1925" y="33981"/>
                    <a:pt x="2092" y="34357"/>
                  </a:cubicBezTo>
                  <a:cubicBezTo>
                    <a:pt x="2218" y="34357"/>
                    <a:pt x="2344" y="34399"/>
                    <a:pt x="2490" y="34399"/>
                  </a:cubicBezTo>
                  <a:cubicBezTo>
                    <a:pt x="4059" y="34357"/>
                    <a:pt x="5629" y="34336"/>
                    <a:pt x="7198" y="34253"/>
                  </a:cubicBezTo>
                  <a:cubicBezTo>
                    <a:pt x="7637" y="34232"/>
                    <a:pt x="8077" y="34127"/>
                    <a:pt x="8516" y="34044"/>
                  </a:cubicBezTo>
                  <a:cubicBezTo>
                    <a:pt x="8788" y="34002"/>
                    <a:pt x="9018" y="33918"/>
                    <a:pt x="9290" y="33918"/>
                  </a:cubicBezTo>
                  <a:cubicBezTo>
                    <a:pt x="11111" y="33876"/>
                    <a:pt x="12952" y="33834"/>
                    <a:pt x="14751" y="33792"/>
                  </a:cubicBezTo>
                  <a:cubicBezTo>
                    <a:pt x="14981" y="33792"/>
                    <a:pt x="15212" y="33792"/>
                    <a:pt x="15400" y="33709"/>
                  </a:cubicBezTo>
                  <a:cubicBezTo>
                    <a:pt x="16048" y="33479"/>
                    <a:pt x="16739" y="33500"/>
                    <a:pt x="17388" y="33395"/>
                  </a:cubicBezTo>
                  <a:cubicBezTo>
                    <a:pt x="18413" y="33248"/>
                    <a:pt x="19438" y="33144"/>
                    <a:pt x="20422" y="32976"/>
                  </a:cubicBezTo>
                  <a:cubicBezTo>
                    <a:pt x="21175" y="32851"/>
                    <a:pt x="21949" y="32683"/>
                    <a:pt x="22702" y="32725"/>
                  </a:cubicBezTo>
                  <a:cubicBezTo>
                    <a:pt x="23142" y="32725"/>
                    <a:pt x="23581" y="32725"/>
                    <a:pt x="24041" y="32683"/>
                  </a:cubicBezTo>
                  <a:cubicBezTo>
                    <a:pt x="25150" y="32642"/>
                    <a:pt x="26280" y="32746"/>
                    <a:pt x="27389" y="32349"/>
                  </a:cubicBezTo>
                  <a:cubicBezTo>
                    <a:pt x="27536" y="32286"/>
                    <a:pt x="27703" y="32286"/>
                    <a:pt x="27849" y="32286"/>
                  </a:cubicBezTo>
                  <a:cubicBezTo>
                    <a:pt x="28770" y="32265"/>
                    <a:pt x="29712" y="32223"/>
                    <a:pt x="30653" y="32223"/>
                  </a:cubicBezTo>
                  <a:cubicBezTo>
                    <a:pt x="30967" y="32223"/>
                    <a:pt x="31281" y="32265"/>
                    <a:pt x="31595" y="32370"/>
                  </a:cubicBezTo>
                  <a:cubicBezTo>
                    <a:pt x="32034" y="32537"/>
                    <a:pt x="32453" y="32537"/>
                    <a:pt x="32934" y="32495"/>
                  </a:cubicBezTo>
                  <a:cubicBezTo>
                    <a:pt x="33624" y="32453"/>
                    <a:pt x="34336" y="32432"/>
                    <a:pt x="35047" y="32411"/>
                  </a:cubicBezTo>
                  <a:cubicBezTo>
                    <a:pt x="35194" y="32411"/>
                    <a:pt x="35382" y="32411"/>
                    <a:pt x="35507" y="32474"/>
                  </a:cubicBezTo>
                  <a:cubicBezTo>
                    <a:pt x="35926" y="32683"/>
                    <a:pt x="36386" y="32663"/>
                    <a:pt x="36826" y="32663"/>
                  </a:cubicBezTo>
                  <a:cubicBezTo>
                    <a:pt x="37056" y="32663"/>
                    <a:pt x="37286" y="32621"/>
                    <a:pt x="37474" y="32683"/>
                  </a:cubicBezTo>
                  <a:cubicBezTo>
                    <a:pt x="38123" y="32976"/>
                    <a:pt x="38855" y="32872"/>
                    <a:pt x="39546" y="33081"/>
                  </a:cubicBezTo>
                  <a:cubicBezTo>
                    <a:pt x="39776" y="33165"/>
                    <a:pt x="40048" y="33165"/>
                    <a:pt x="40299" y="33165"/>
                  </a:cubicBezTo>
                  <a:cubicBezTo>
                    <a:pt x="41136" y="33165"/>
                    <a:pt x="41994" y="33144"/>
                    <a:pt x="42831" y="33102"/>
                  </a:cubicBezTo>
                  <a:cubicBezTo>
                    <a:pt x="42726" y="32788"/>
                    <a:pt x="42684" y="32474"/>
                    <a:pt x="42684" y="321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1771;p65">
            <a:extLst>
              <a:ext uri="{FF2B5EF4-FFF2-40B4-BE49-F238E27FC236}">
                <a16:creationId xmlns:a16="http://schemas.microsoft.com/office/drawing/2014/main" id="{9C17E894-2EE7-43E8-EFD8-F392AD5694EA}"/>
              </a:ext>
            </a:extLst>
          </p:cNvPr>
          <p:cNvGrpSpPr/>
          <p:nvPr/>
        </p:nvGrpSpPr>
        <p:grpSpPr>
          <a:xfrm>
            <a:off x="211073" y="1729094"/>
            <a:ext cx="520321" cy="297923"/>
            <a:chOff x="1141552" y="1541069"/>
            <a:chExt cx="520321" cy="297923"/>
          </a:xfrm>
          <a:solidFill>
            <a:srgbClr val="FFC000"/>
          </a:solidFill>
        </p:grpSpPr>
        <p:grpSp>
          <p:nvGrpSpPr>
            <p:cNvPr id="931" name="Google Shape;1772;p65">
              <a:extLst>
                <a:ext uri="{FF2B5EF4-FFF2-40B4-BE49-F238E27FC236}">
                  <a16:creationId xmlns:a16="http://schemas.microsoft.com/office/drawing/2014/main" id="{1115D3A6-4DF0-385E-CA24-1BB9BDC7A207}"/>
                </a:ext>
              </a:extLst>
            </p:cNvPr>
            <p:cNvGrpSpPr/>
            <p:nvPr/>
          </p:nvGrpSpPr>
          <p:grpSpPr>
            <a:xfrm rot="-2700000">
              <a:off x="1179228" y="1590653"/>
              <a:ext cx="222572" cy="198755"/>
              <a:chOff x="1300663" y="2079363"/>
              <a:chExt cx="312825" cy="279350"/>
            </a:xfrm>
            <a:grpFill/>
          </p:grpSpPr>
          <p:sp>
            <p:nvSpPr>
              <p:cNvPr id="933" name="Google Shape;1773;p65">
                <a:extLst>
                  <a:ext uri="{FF2B5EF4-FFF2-40B4-BE49-F238E27FC236}">
                    <a16:creationId xmlns:a16="http://schemas.microsoft.com/office/drawing/2014/main" id="{7236B6C4-F5BF-5FF0-7E12-675667D10E68}"/>
                  </a:ext>
                </a:extLst>
              </p:cNvPr>
              <p:cNvSpPr/>
              <p:nvPr/>
            </p:nvSpPr>
            <p:spPr>
              <a:xfrm rot="-5400000">
                <a:off x="1345375" y="224910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1774;p65">
                <a:extLst>
                  <a:ext uri="{FF2B5EF4-FFF2-40B4-BE49-F238E27FC236}">
                    <a16:creationId xmlns:a16="http://schemas.microsoft.com/office/drawing/2014/main" id="{4ADE50FF-1A5F-84AC-2BDE-5BAD7D1017CE}"/>
                  </a:ext>
                </a:extLst>
              </p:cNvPr>
              <p:cNvSpPr/>
              <p:nvPr/>
            </p:nvSpPr>
            <p:spPr>
              <a:xfrm rot="-5400000">
                <a:off x="1511988" y="2143688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1775;p65">
                <a:extLst>
                  <a:ext uri="{FF2B5EF4-FFF2-40B4-BE49-F238E27FC236}">
                    <a16:creationId xmlns:a16="http://schemas.microsoft.com/office/drawing/2014/main" id="{D45DC540-231E-0FA6-FAEF-C4BE35D327C2}"/>
                  </a:ext>
                </a:extLst>
              </p:cNvPr>
              <p:cNvSpPr/>
              <p:nvPr/>
            </p:nvSpPr>
            <p:spPr>
              <a:xfrm rot="-5400000">
                <a:off x="1388275" y="2165400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2" name="Google Shape;1776;p65">
              <a:extLst>
                <a:ext uri="{FF2B5EF4-FFF2-40B4-BE49-F238E27FC236}">
                  <a16:creationId xmlns:a16="http://schemas.microsoft.com/office/drawing/2014/main" id="{D1153E42-6668-4BF3-4CF6-962E65C5A4C8}"/>
                </a:ext>
              </a:extLst>
            </p:cNvPr>
            <p:cNvSpPr/>
            <p:nvPr/>
          </p:nvSpPr>
          <p:spPr>
            <a:xfrm>
              <a:off x="1439473" y="1609398"/>
              <a:ext cx="222400" cy="190662"/>
            </a:xfrm>
            <a:custGeom>
              <a:avLst/>
              <a:gdLst/>
              <a:ahLst/>
              <a:cxnLst/>
              <a:rect l="l" t="t" r="r" b="b"/>
              <a:pathLst>
                <a:path w="42831" h="34400" extrusionOk="0">
                  <a:moveTo>
                    <a:pt x="42684" y="32139"/>
                  </a:moveTo>
                  <a:cubicBezTo>
                    <a:pt x="42663" y="31323"/>
                    <a:pt x="42684" y="30487"/>
                    <a:pt x="42684" y="29691"/>
                  </a:cubicBezTo>
                  <a:lnTo>
                    <a:pt x="42601" y="21908"/>
                  </a:lnTo>
                  <a:cubicBezTo>
                    <a:pt x="42580" y="19355"/>
                    <a:pt x="42559" y="16823"/>
                    <a:pt x="42559" y="14250"/>
                  </a:cubicBezTo>
                  <a:cubicBezTo>
                    <a:pt x="42559" y="13643"/>
                    <a:pt x="42496" y="13078"/>
                    <a:pt x="42370" y="12492"/>
                  </a:cubicBezTo>
                  <a:cubicBezTo>
                    <a:pt x="42287" y="12157"/>
                    <a:pt x="42203" y="11802"/>
                    <a:pt x="42203" y="11446"/>
                  </a:cubicBezTo>
                  <a:cubicBezTo>
                    <a:pt x="42182" y="10818"/>
                    <a:pt x="42245" y="10191"/>
                    <a:pt x="42203" y="9605"/>
                  </a:cubicBezTo>
                  <a:cubicBezTo>
                    <a:pt x="42203" y="9291"/>
                    <a:pt x="42203" y="8914"/>
                    <a:pt x="42098" y="8621"/>
                  </a:cubicBezTo>
                  <a:cubicBezTo>
                    <a:pt x="41889" y="7994"/>
                    <a:pt x="41826" y="7366"/>
                    <a:pt x="41868" y="6696"/>
                  </a:cubicBezTo>
                  <a:cubicBezTo>
                    <a:pt x="41889" y="6278"/>
                    <a:pt x="41889" y="5838"/>
                    <a:pt x="41889" y="5420"/>
                  </a:cubicBezTo>
                  <a:cubicBezTo>
                    <a:pt x="41889" y="4750"/>
                    <a:pt x="41889" y="4102"/>
                    <a:pt x="41847" y="3453"/>
                  </a:cubicBezTo>
                  <a:cubicBezTo>
                    <a:pt x="41764" y="2637"/>
                    <a:pt x="41659" y="1821"/>
                    <a:pt x="41533" y="859"/>
                  </a:cubicBezTo>
                  <a:cubicBezTo>
                    <a:pt x="40676" y="1047"/>
                    <a:pt x="39880" y="440"/>
                    <a:pt x="39023" y="629"/>
                  </a:cubicBezTo>
                  <a:cubicBezTo>
                    <a:pt x="38939" y="649"/>
                    <a:pt x="38813" y="629"/>
                    <a:pt x="38730" y="566"/>
                  </a:cubicBezTo>
                  <a:cubicBezTo>
                    <a:pt x="38186" y="294"/>
                    <a:pt x="37600" y="398"/>
                    <a:pt x="37035" y="356"/>
                  </a:cubicBezTo>
                  <a:cubicBezTo>
                    <a:pt x="36763" y="356"/>
                    <a:pt x="36512" y="398"/>
                    <a:pt x="36282" y="294"/>
                  </a:cubicBezTo>
                  <a:cubicBezTo>
                    <a:pt x="35926" y="126"/>
                    <a:pt x="35591" y="126"/>
                    <a:pt x="35256" y="126"/>
                  </a:cubicBezTo>
                  <a:cubicBezTo>
                    <a:pt x="34398" y="147"/>
                    <a:pt x="33520" y="147"/>
                    <a:pt x="32662" y="189"/>
                  </a:cubicBezTo>
                  <a:cubicBezTo>
                    <a:pt x="31323" y="231"/>
                    <a:pt x="29963" y="336"/>
                    <a:pt x="28644" y="43"/>
                  </a:cubicBezTo>
                  <a:cubicBezTo>
                    <a:pt x="28435" y="1"/>
                    <a:pt x="28184" y="22"/>
                    <a:pt x="27954" y="22"/>
                  </a:cubicBezTo>
                  <a:cubicBezTo>
                    <a:pt x="26510" y="43"/>
                    <a:pt x="25087" y="43"/>
                    <a:pt x="23644" y="126"/>
                  </a:cubicBezTo>
                  <a:cubicBezTo>
                    <a:pt x="22367" y="189"/>
                    <a:pt x="21070" y="84"/>
                    <a:pt x="19815" y="461"/>
                  </a:cubicBezTo>
                  <a:cubicBezTo>
                    <a:pt x="19605" y="545"/>
                    <a:pt x="19375" y="503"/>
                    <a:pt x="19145" y="524"/>
                  </a:cubicBezTo>
                  <a:cubicBezTo>
                    <a:pt x="18852" y="545"/>
                    <a:pt x="18559" y="545"/>
                    <a:pt x="18287" y="649"/>
                  </a:cubicBezTo>
                  <a:cubicBezTo>
                    <a:pt x="17492" y="921"/>
                    <a:pt x="16718" y="880"/>
                    <a:pt x="15902" y="921"/>
                  </a:cubicBezTo>
                  <a:cubicBezTo>
                    <a:pt x="15065" y="942"/>
                    <a:pt x="14228" y="942"/>
                    <a:pt x="13412" y="963"/>
                  </a:cubicBezTo>
                  <a:cubicBezTo>
                    <a:pt x="9939" y="1047"/>
                    <a:pt x="6424" y="1152"/>
                    <a:pt x="2950" y="1193"/>
                  </a:cubicBezTo>
                  <a:cubicBezTo>
                    <a:pt x="2636" y="1193"/>
                    <a:pt x="2323" y="1152"/>
                    <a:pt x="2009" y="1047"/>
                  </a:cubicBezTo>
                  <a:cubicBezTo>
                    <a:pt x="1360" y="838"/>
                    <a:pt x="711" y="880"/>
                    <a:pt x="42" y="1026"/>
                  </a:cubicBezTo>
                  <a:cubicBezTo>
                    <a:pt x="21" y="1193"/>
                    <a:pt x="0" y="1340"/>
                    <a:pt x="0" y="1465"/>
                  </a:cubicBezTo>
                  <a:cubicBezTo>
                    <a:pt x="21" y="3328"/>
                    <a:pt x="84" y="5211"/>
                    <a:pt x="105" y="7052"/>
                  </a:cubicBezTo>
                  <a:cubicBezTo>
                    <a:pt x="398" y="8245"/>
                    <a:pt x="356" y="9458"/>
                    <a:pt x="523" y="10651"/>
                  </a:cubicBezTo>
                  <a:cubicBezTo>
                    <a:pt x="628" y="11488"/>
                    <a:pt x="774" y="12325"/>
                    <a:pt x="753" y="13183"/>
                  </a:cubicBezTo>
                  <a:cubicBezTo>
                    <a:pt x="753" y="13601"/>
                    <a:pt x="753" y="14041"/>
                    <a:pt x="774" y="14459"/>
                  </a:cubicBezTo>
                  <a:cubicBezTo>
                    <a:pt x="837" y="15401"/>
                    <a:pt x="732" y="16363"/>
                    <a:pt x="1046" y="17284"/>
                  </a:cubicBezTo>
                  <a:cubicBezTo>
                    <a:pt x="1130" y="17514"/>
                    <a:pt x="1130" y="17807"/>
                    <a:pt x="1130" y="18079"/>
                  </a:cubicBezTo>
                  <a:cubicBezTo>
                    <a:pt x="1151" y="20108"/>
                    <a:pt x="1172" y="22117"/>
                    <a:pt x="1235" y="24168"/>
                  </a:cubicBezTo>
                  <a:cubicBezTo>
                    <a:pt x="1235" y="24837"/>
                    <a:pt x="1193" y="25549"/>
                    <a:pt x="1360" y="26197"/>
                  </a:cubicBezTo>
                  <a:cubicBezTo>
                    <a:pt x="1507" y="26929"/>
                    <a:pt x="1590" y="27704"/>
                    <a:pt x="1590" y="28436"/>
                  </a:cubicBezTo>
                  <a:cubicBezTo>
                    <a:pt x="1590" y="28708"/>
                    <a:pt x="1611" y="29022"/>
                    <a:pt x="1716" y="29294"/>
                  </a:cubicBezTo>
                  <a:cubicBezTo>
                    <a:pt x="1883" y="29754"/>
                    <a:pt x="1925" y="30256"/>
                    <a:pt x="1925" y="30738"/>
                  </a:cubicBezTo>
                  <a:cubicBezTo>
                    <a:pt x="1925" y="31533"/>
                    <a:pt x="1925" y="32370"/>
                    <a:pt x="1967" y="33186"/>
                  </a:cubicBezTo>
                  <a:cubicBezTo>
                    <a:pt x="1967" y="33583"/>
                    <a:pt x="1925" y="33981"/>
                    <a:pt x="2092" y="34357"/>
                  </a:cubicBezTo>
                  <a:cubicBezTo>
                    <a:pt x="2218" y="34357"/>
                    <a:pt x="2344" y="34399"/>
                    <a:pt x="2490" y="34399"/>
                  </a:cubicBezTo>
                  <a:cubicBezTo>
                    <a:pt x="4059" y="34357"/>
                    <a:pt x="5629" y="34336"/>
                    <a:pt x="7198" y="34253"/>
                  </a:cubicBezTo>
                  <a:cubicBezTo>
                    <a:pt x="7637" y="34232"/>
                    <a:pt x="8077" y="34127"/>
                    <a:pt x="8516" y="34044"/>
                  </a:cubicBezTo>
                  <a:cubicBezTo>
                    <a:pt x="8788" y="34002"/>
                    <a:pt x="9018" y="33918"/>
                    <a:pt x="9290" y="33918"/>
                  </a:cubicBezTo>
                  <a:cubicBezTo>
                    <a:pt x="11111" y="33876"/>
                    <a:pt x="12952" y="33834"/>
                    <a:pt x="14751" y="33792"/>
                  </a:cubicBezTo>
                  <a:cubicBezTo>
                    <a:pt x="14981" y="33792"/>
                    <a:pt x="15212" y="33792"/>
                    <a:pt x="15400" y="33709"/>
                  </a:cubicBezTo>
                  <a:cubicBezTo>
                    <a:pt x="16048" y="33479"/>
                    <a:pt x="16739" y="33500"/>
                    <a:pt x="17388" y="33395"/>
                  </a:cubicBezTo>
                  <a:cubicBezTo>
                    <a:pt x="18413" y="33248"/>
                    <a:pt x="19438" y="33144"/>
                    <a:pt x="20422" y="32976"/>
                  </a:cubicBezTo>
                  <a:cubicBezTo>
                    <a:pt x="21175" y="32851"/>
                    <a:pt x="21949" y="32683"/>
                    <a:pt x="22702" y="32725"/>
                  </a:cubicBezTo>
                  <a:cubicBezTo>
                    <a:pt x="23142" y="32725"/>
                    <a:pt x="23581" y="32725"/>
                    <a:pt x="24041" y="32683"/>
                  </a:cubicBezTo>
                  <a:cubicBezTo>
                    <a:pt x="25150" y="32642"/>
                    <a:pt x="26280" y="32746"/>
                    <a:pt x="27389" y="32349"/>
                  </a:cubicBezTo>
                  <a:cubicBezTo>
                    <a:pt x="27536" y="32286"/>
                    <a:pt x="27703" y="32286"/>
                    <a:pt x="27849" y="32286"/>
                  </a:cubicBezTo>
                  <a:cubicBezTo>
                    <a:pt x="28770" y="32265"/>
                    <a:pt x="29712" y="32223"/>
                    <a:pt x="30653" y="32223"/>
                  </a:cubicBezTo>
                  <a:cubicBezTo>
                    <a:pt x="30967" y="32223"/>
                    <a:pt x="31281" y="32265"/>
                    <a:pt x="31595" y="32370"/>
                  </a:cubicBezTo>
                  <a:cubicBezTo>
                    <a:pt x="32034" y="32537"/>
                    <a:pt x="32453" y="32537"/>
                    <a:pt x="32934" y="32495"/>
                  </a:cubicBezTo>
                  <a:cubicBezTo>
                    <a:pt x="33624" y="32453"/>
                    <a:pt x="34336" y="32432"/>
                    <a:pt x="35047" y="32411"/>
                  </a:cubicBezTo>
                  <a:cubicBezTo>
                    <a:pt x="35194" y="32411"/>
                    <a:pt x="35382" y="32411"/>
                    <a:pt x="35507" y="32474"/>
                  </a:cubicBezTo>
                  <a:cubicBezTo>
                    <a:pt x="35926" y="32683"/>
                    <a:pt x="36386" y="32663"/>
                    <a:pt x="36826" y="32663"/>
                  </a:cubicBezTo>
                  <a:cubicBezTo>
                    <a:pt x="37056" y="32663"/>
                    <a:pt x="37286" y="32621"/>
                    <a:pt x="37474" y="32683"/>
                  </a:cubicBezTo>
                  <a:cubicBezTo>
                    <a:pt x="38123" y="32976"/>
                    <a:pt x="38855" y="32872"/>
                    <a:pt x="39546" y="33081"/>
                  </a:cubicBezTo>
                  <a:cubicBezTo>
                    <a:pt x="39776" y="33165"/>
                    <a:pt x="40048" y="33165"/>
                    <a:pt x="40299" y="33165"/>
                  </a:cubicBezTo>
                  <a:cubicBezTo>
                    <a:pt x="41136" y="33165"/>
                    <a:pt x="41994" y="33144"/>
                    <a:pt x="42831" y="33102"/>
                  </a:cubicBezTo>
                  <a:cubicBezTo>
                    <a:pt x="42726" y="32788"/>
                    <a:pt x="42684" y="32474"/>
                    <a:pt x="42684" y="32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1771;p65">
            <a:extLst>
              <a:ext uri="{FF2B5EF4-FFF2-40B4-BE49-F238E27FC236}">
                <a16:creationId xmlns:a16="http://schemas.microsoft.com/office/drawing/2014/main" id="{47416252-7965-7BDE-8332-64ACED9CDB76}"/>
              </a:ext>
            </a:extLst>
          </p:cNvPr>
          <p:cNvGrpSpPr/>
          <p:nvPr/>
        </p:nvGrpSpPr>
        <p:grpSpPr>
          <a:xfrm>
            <a:off x="162137" y="2602947"/>
            <a:ext cx="520321" cy="297923"/>
            <a:chOff x="1141552" y="1541069"/>
            <a:chExt cx="520321" cy="297923"/>
          </a:xfrm>
          <a:solidFill>
            <a:schemeClr val="accent2">
              <a:lumMod val="75000"/>
            </a:schemeClr>
          </a:solidFill>
        </p:grpSpPr>
        <p:grpSp>
          <p:nvGrpSpPr>
            <p:cNvPr id="937" name="Google Shape;1772;p65">
              <a:extLst>
                <a:ext uri="{FF2B5EF4-FFF2-40B4-BE49-F238E27FC236}">
                  <a16:creationId xmlns:a16="http://schemas.microsoft.com/office/drawing/2014/main" id="{9F1F6657-9C0B-0848-794D-748D5BD4DAC5}"/>
                </a:ext>
              </a:extLst>
            </p:cNvPr>
            <p:cNvGrpSpPr/>
            <p:nvPr/>
          </p:nvGrpSpPr>
          <p:grpSpPr>
            <a:xfrm rot="-2700000">
              <a:off x="1179228" y="1590653"/>
              <a:ext cx="222572" cy="198755"/>
              <a:chOff x="1300663" y="2079363"/>
              <a:chExt cx="312825" cy="279350"/>
            </a:xfrm>
            <a:grpFill/>
          </p:grpSpPr>
          <p:sp>
            <p:nvSpPr>
              <p:cNvPr id="939" name="Google Shape;1773;p65">
                <a:extLst>
                  <a:ext uri="{FF2B5EF4-FFF2-40B4-BE49-F238E27FC236}">
                    <a16:creationId xmlns:a16="http://schemas.microsoft.com/office/drawing/2014/main" id="{C652841B-53A9-C372-29A5-7BA3A35F3D18}"/>
                  </a:ext>
                </a:extLst>
              </p:cNvPr>
              <p:cNvSpPr/>
              <p:nvPr/>
            </p:nvSpPr>
            <p:spPr>
              <a:xfrm rot="-5400000">
                <a:off x="1345375" y="2249100"/>
                <a:ext cx="64900" cy="154325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6173" extrusionOk="0">
                    <a:moveTo>
                      <a:pt x="2595" y="795"/>
                    </a:moveTo>
                    <a:cubicBezTo>
                      <a:pt x="2574" y="942"/>
                      <a:pt x="2511" y="1172"/>
                      <a:pt x="2449" y="1381"/>
                    </a:cubicBezTo>
                    <a:lnTo>
                      <a:pt x="1967" y="3034"/>
                    </a:lnTo>
                    <a:cubicBezTo>
                      <a:pt x="1779" y="3599"/>
                      <a:pt x="1549" y="4143"/>
                      <a:pt x="1361" y="4729"/>
                    </a:cubicBezTo>
                    <a:cubicBezTo>
                      <a:pt x="1277" y="4959"/>
                      <a:pt x="1214" y="5189"/>
                      <a:pt x="1130" y="5461"/>
                    </a:cubicBezTo>
                    <a:cubicBezTo>
                      <a:pt x="1110" y="5566"/>
                      <a:pt x="1089" y="5691"/>
                      <a:pt x="1047" y="5796"/>
                    </a:cubicBezTo>
                    <a:cubicBezTo>
                      <a:pt x="963" y="6005"/>
                      <a:pt x="838" y="6131"/>
                      <a:pt x="607" y="6173"/>
                    </a:cubicBezTo>
                    <a:cubicBezTo>
                      <a:pt x="398" y="6173"/>
                      <a:pt x="231" y="6068"/>
                      <a:pt x="168" y="5859"/>
                    </a:cubicBezTo>
                    <a:cubicBezTo>
                      <a:pt x="63" y="5545"/>
                      <a:pt x="1" y="5252"/>
                      <a:pt x="105" y="4938"/>
                    </a:cubicBezTo>
                    <a:cubicBezTo>
                      <a:pt x="168" y="4771"/>
                      <a:pt x="252" y="4624"/>
                      <a:pt x="314" y="4457"/>
                    </a:cubicBezTo>
                    <a:cubicBezTo>
                      <a:pt x="628" y="3871"/>
                      <a:pt x="838" y="3201"/>
                      <a:pt x="1026" y="2532"/>
                    </a:cubicBezTo>
                    <a:cubicBezTo>
                      <a:pt x="1193" y="2030"/>
                      <a:pt x="1361" y="1569"/>
                      <a:pt x="1528" y="1088"/>
                    </a:cubicBezTo>
                    <a:cubicBezTo>
                      <a:pt x="1612" y="858"/>
                      <a:pt x="1654" y="586"/>
                      <a:pt x="1737" y="356"/>
                    </a:cubicBezTo>
                    <a:cubicBezTo>
                      <a:pt x="1821" y="147"/>
                      <a:pt x="1988" y="0"/>
                      <a:pt x="2177" y="21"/>
                    </a:cubicBezTo>
                    <a:cubicBezTo>
                      <a:pt x="2386" y="63"/>
                      <a:pt x="2511" y="230"/>
                      <a:pt x="2532" y="440"/>
                    </a:cubicBezTo>
                    <a:cubicBezTo>
                      <a:pt x="2532" y="460"/>
                      <a:pt x="2574" y="586"/>
                      <a:pt x="2595" y="7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1774;p65">
                <a:extLst>
                  <a:ext uri="{FF2B5EF4-FFF2-40B4-BE49-F238E27FC236}">
                    <a16:creationId xmlns:a16="http://schemas.microsoft.com/office/drawing/2014/main" id="{C870FC93-DF39-514A-DB95-46970D322EA4}"/>
                  </a:ext>
                </a:extLst>
              </p:cNvPr>
              <p:cNvSpPr/>
              <p:nvPr/>
            </p:nvSpPr>
            <p:spPr>
              <a:xfrm rot="-5400000">
                <a:off x="1511988" y="2143688"/>
                <a:ext cx="165825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1487" extrusionOk="0">
                    <a:moveTo>
                      <a:pt x="2260" y="1466"/>
                    </a:moveTo>
                    <a:cubicBezTo>
                      <a:pt x="1653" y="1382"/>
                      <a:pt x="1088" y="1340"/>
                      <a:pt x="481" y="1256"/>
                    </a:cubicBezTo>
                    <a:cubicBezTo>
                      <a:pt x="377" y="1235"/>
                      <a:pt x="272" y="1214"/>
                      <a:pt x="167" y="1152"/>
                    </a:cubicBezTo>
                    <a:cubicBezTo>
                      <a:pt x="21" y="1068"/>
                      <a:pt x="0" y="817"/>
                      <a:pt x="146" y="733"/>
                    </a:cubicBezTo>
                    <a:cubicBezTo>
                      <a:pt x="272" y="649"/>
                      <a:pt x="398" y="608"/>
                      <a:pt x="544" y="587"/>
                    </a:cubicBezTo>
                    <a:cubicBezTo>
                      <a:pt x="1109" y="524"/>
                      <a:pt x="1653" y="440"/>
                      <a:pt x="2239" y="419"/>
                    </a:cubicBezTo>
                    <a:cubicBezTo>
                      <a:pt x="2846" y="398"/>
                      <a:pt x="3411" y="398"/>
                      <a:pt x="4017" y="273"/>
                    </a:cubicBezTo>
                    <a:cubicBezTo>
                      <a:pt x="4582" y="126"/>
                      <a:pt x="5189" y="85"/>
                      <a:pt x="5796" y="22"/>
                    </a:cubicBezTo>
                    <a:cubicBezTo>
                      <a:pt x="5984" y="1"/>
                      <a:pt x="6193" y="64"/>
                      <a:pt x="6361" y="105"/>
                    </a:cubicBezTo>
                    <a:cubicBezTo>
                      <a:pt x="6612" y="189"/>
                      <a:pt x="6633" y="524"/>
                      <a:pt x="6445" y="691"/>
                    </a:cubicBezTo>
                    <a:cubicBezTo>
                      <a:pt x="6361" y="754"/>
                      <a:pt x="6277" y="817"/>
                      <a:pt x="6152" y="859"/>
                    </a:cubicBezTo>
                    <a:cubicBezTo>
                      <a:pt x="5900" y="942"/>
                      <a:pt x="5608" y="1068"/>
                      <a:pt x="5356" y="1110"/>
                    </a:cubicBezTo>
                    <a:cubicBezTo>
                      <a:pt x="4310" y="1173"/>
                      <a:pt x="3306" y="1486"/>
                      <a:pt x="2260" y="14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1775;p65">
                <a:extLst>
                  <a:ext uri="{FF2B5EF4-FFF2-40B4-BE49-F238E27FC236}">
                    <a16:creationId xmlns:a16="http://schemas.microsoft.com/office/drawing/2014/main" id="{1C7D157C-8D42-40B1-DE3C-4C10F2E3F5ED}"/>
                  </a:ext>
                </a:extLst>
              </p:cNvPr>
              <p:cNvSpPr/>
              <p:nvPr/>
            </p:nvSpPr>
            <p:spPr>
              <a:xfrm rot="-5400000">
                <a:off x="1388275" y="2165400"/>
                <a:ext cx="1224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3244" extrusionOk="0">
                    <a:moveTo>
                      <a:pt x="4373" y="0"/>
                    </a:moveTo>
                    <a:cubicBezTo>
                      <a:pt x="4415" y="21"/>
                      <a:pt x="4562" y="63"/>
                      <a:pt x="4624" y="84"/>
                    </a:cubicBezTo>
                    <a:cubicBezTo>
                      <a:pt x="4855" y="189"/>
                      <a:pt x="4896" y="502"/>
                      <a:pt x="4729" y="649"/>
                    </a:cubicBezTo>
                    <a:cubicBezTo>
                      <a:pt x="4708" y="712"/>
                      <a:pt x="4666" y="733"/>
                      <a:pt x="4603" y="754"/>
                    </a:cubicBezTo>
                    <a:cubicBezTo>
                      <a:pt x="3515" y="1528"/>
                      <a:pt x="2427" y="2302"/>
                      <a:pt x="1235" y="2909"/>
                    </a:cubicBezTo>
                    <a:cubicBezTo>
                      <a:pt x="1005" y="3013"/>
                      <a:pt x="753" y="3118"/>
                      <a:pt x="523" y="3202"/>
                    </a:cubicBezTo>
                    <a:cubicBezTo>
                      <a:pt x="356" y="3243"/>
                      <a:pt x="168" y="3202"/>
                      <a:pt x="84" y="3034"/>
                    </a:cubicBezTo>
                    <a:cubicBezTo>
                      <a:pt x="42" y="2909"/>
                      <a:pt x="0" y="2699"/>
                      <a:pt x="63" y="2574"/>
                    </a:cubicBezTo>
                    <a:cubicBezTo>
                      <a:pt x="147" y="2407"/>
                      <a:pt x="314" y="2260"/>
                      <a:pt x="481" y="2176"/>
                    </a:cubicBezTo>
                    <a:cubicBezTo>
                      <a:pt x="942" y="1883"/>
                      <a:pt x="1465" y="1632"/>
                      <a:pt x="1946" y="1298"/>
                    </a:cubicBezTo>
                    <a:cubicBezTo>
                      <a:pt x="2406" y="1026"/>
                      <a:pt x="2867" y="733"/>
                      <a:pt x="3306" y="419"/>
                    </a:cubicBezTo>
                    <a:cubicBezTo>
                      <a:pt x="3641" y="210"/>
                      <a:pt x="3955" y="21"/>
                      <a:pt x="43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8" name="Google Shape;1776;p65">
              <a:extLst>
                <a:ext uri="{FF2B5EF4-FFF2-40B4-BE49-F238E27FC236}">
                  <a16:creationId xmlns:a16="http://schemas.microsoft.com/office/drawing/2014/main" id="{F41C7D07-6CF9-10F2-AB42-1B235D894187}"/>
                </a:ext>
              </a:extLst>
            </p:cNvPr>
            <p:cNvSpPr/>
            <p:nvPr/>
          </p:nvSpPr>
          <p:spPr>
            <a:xfrm>
              <a:off x="1439473" y="1609398"/>
              <a:ext cx="222400" cy="190662"/>
            </a:xfrm>
            <a:custGeom>
              <a:avLst/>
              <a:gdLst/>
              <a:ahLst/>
              <a:cxnLst/>
              <a:rect l="l" t="t" r="r" b="b"/>
              <a:pathLst>
                <a:path w="42831" h="34400" extrusionOk="0">
                  <a:moveTo>
                    <a:pt x="42684" y="32139"/>
                  </a:moveTo>
                  <a:cubicBezTo>
                    <a:pt x="42663" y="31323"/>
                    <a:pt x="42684" y="30487"/>
                    <a:pt x="42684" y="29691"/>
                  </a:cubicBezTo>
                  <a:lnTo>
                    <a:pt x="42601" y="21908"/>
                  </a:lnTo>
                  <a:cubicBezTo>
                    <a:pt x="42580" y="19355"/>
                    <a:pt x="42559" y="16823"/>
                    <a:pt x="42559" y="14250"/>
                  </a:cubicBezTo>
                  <a:cubicBezTo>
                    <a:pt x="42559" y="13643"/>
                    <a:pt x="42496" y="13078"/>
                    <a:pt x="42370" y="12492"/>
                  </a:cubicBezTo>
                  <a:cubicBezTo>
                    <a:pt x="42287" y="12157"/>
                    <a:pt x="42203" y="11802"/>
                    <a:pt x="42203" y="11446"/>
                  </a:cubicBezTo>
                  <a:cubicBezTo>
                    <a:pt x="42182" y="10818"/>
                    <a:pt x="42245" y="10191"/>
                    <a:pt x="42203" y="9605"/>
                  </a:cubicBezTo>
                  <a:cubicBezTo>
                    <a:pt x="42203" y="9291"/>
                    <a:pt x="42203" y="8914"/>
                    <a:pt x="42098" y="8621"/>
                  </a:cubicBezTo>
                  <a:cubicBezTo>
                    <a:pt x="41889" y="7994"/>
                    <a:pt x="41826" y="7366"/>
                    <a:pt x="41868" y="6696"/>
                  </a:cubicBezTo>
                  <a:cubicBezTo>
                    <a:pt x="41889" y="6278"/>
                    <a:pt x="41889" y="5838"/>
                    <a:pt x="41889" y="5420"/>
                  </a:cubicBezTo>
                  <a:cubicBezTo>
                    <a:pt x="41889" y="4750"/>
                    <a:pt x="41889" y="4102"/>
                    <a:pt x="41847" y="3453"/>
                  </a:cubicBezTo>
                  <a:cubicBezTo>
                    <a:pt x="41764" y="2637"/>
                    <a:pt x="41659" y="1821"/>
                    <a:pt x="41533" y="859"/>
                  </a:cubicBezTo>
                  <a:cubicBezTo>
                    <a:pt x="40676" y="1047"/>
                    <a:pt x="39880" y="440"/>
                    <a:pt x="39023" y="629"/>
                  </a:cubicBezTo>
                  <a:cubicBezTo>
                    <a:pt x="38939" y="649"/>
                    <a:pt x="38813" y="629"/>
                    <a:pt x="38730" y="566"/>
                  </a:cubicBezTo>
                  <a:cubicBezTo>
                    <a:pt x="38186" y="294"/>
                    <a:pt x="37600" y="398"/>
                    <a:pt x="37035" y="356"/>
                  </a:cubicBezTo>
                  <a:cubicBezTo>
                    <a:pt x="36763" y="356"/>
                    <a:pt x="36512" y="398"/>
                    <a:pt x="36282" y="294"/>
                  </a:cubicBezTo>
                  <a:cubicBezTo>
                    <a:pt x="35926" y="126"/>
                    <a:pt x="35591" y="126"/>
                    <a:pt x="35256" y="126"/>
                  </a:cubicBezTo>
                  <a:cubicBezTo>
                    <a:pt x="34398" y="147"/>
                    <a:pt x="33520" y="147"/>
                    <a:pt x="32662" y="189"/>
                  </a:cubicBezTo>
                  <a:cubicBezTo>
                    <a:pt x="31323" y="231"/>
                    <a:pt x="29963" y="336"/>
                    <a:pt x="28644" y="43"/>
                  </a:cubicBezTo>
                  <a:cubicBezTo>
                    <a:pt x="28435" y="1"/>
                    <a:pt x="28184" y="22"/>
                    <a:pt x="27954" y="22"/>
                  </a:cubicBezTo>
                  <a:cubicBezTo>
                    <a:pt x="26510" y="43"/>
                    <a:pt x="25087" y="43"/>
                    <a:pt x="23644" y="126"/>
                  </a:cubicBezTo>
                  <a:cubicBezTo>
                    <a:pt x="22367" y="189"/>
                    <a:pt x="21070" y="84"/>
                    <a:pt x="19815" y="461"/>
                  </a:cubicBezTo>
                  <a:cubicBezTo>
                    <a:pt x="19605" y="545"/>
                    <a:pt x="19375" y="503"/>
                    <a:pt x="19145" y="524"/>
                  </a:cubicBezTo>
                  <a:cubicBezTo>
                    <a:pt x="18852" y="545"/>
                    <a:pt x="18559" y="545"/>
                    <a:pt x="18287" y="649"/>
                  </a:cubicBezTo>
                  <a:cubicBezTo>
                    <a:pt x="17492" y="921"/>
                    <a:pt x="16718" y="880"/>
                    <a:pt x="15902" y="921"/>
                  </a:cubicBezTo>
                  <a:cubicBezTo>
                    <a:pt x="15065" y="942"/>
                    <a:pt x="14228" y="942"/>
                    <a:pt x="13412" y="963"/>
                  </a:cubicBezTo>
                  <a:cubicBezTo>
                    <a:pt x="9939" y="1047"/>
                    <a:pt x="6424" y="1152"/>
                    <a:pt x="2950" y="1193"/>
                  </a:cubicBezTo>
                  <a:cubicBezTo>
                    <a:pt x="2636" y="1193"/>
                    <a:pt x="2323" y="1152"/>
                    <a:pt x="2009" y="1047"/>
                  </a:cubicBezTo>
                  <a:cubicBezTo>
                    <a:pt x="1360" y="838"/>
                    <a:pt x="711" y="880"/>
                    <a:pt x="42" y="1026"/>
                  </a:cubicBezTo>
                  <a:cubicBezTo>
                    <a:pt x="21" y="1193"/>
                    <a:pt x="0" y="1340"/>
                    <a:pt x="0" y="1465"/>
                  </a:cubicBezTo>
                  <a:cubicBezTo>
                    <a:pt x="21" y="3328"/>
                    <a:pt x="84" y="5211"/>
                    <a:pt x="105" y="7052"/>
                  </a:cubicBezTo>
                  <a:cubicBezTo>
                    <a:pt x="398" y="8245"/>
                    <a:pt x="356" y="9458"/>
                    <a:pt x="523" y="10651"/>
                  </a:cubicBezTo>
                  <a:cubicBezTo>
                    <a:pt x="628" y="11488"/>
                    <a:pt x="774" y="12325"/>
                    <a:pt x="753" y="13183"/>
                  </a:cubicBezTo>
                  <a:cubicBezTo>
                    <a:pt x="753" y="13601"/>
                    <a:pt x="753" y="14041"/>
                    <a:pt x="774" y="14459"/>
                  </a:cubicBezTo>
                  <a:cubicBezTo>
                    <a:pt x="837" y="15401"/>
                    <a:pt x="732" y="16363"/>
                    <a:pt x="1046" y="17284"/>
                  </a:cubicBezTo>
                  <a:cubicBezTo>
                    <a:pt x="1130" y="17514"/>
                    <a:pt x="1130" y="17807"/>
                    <a:pt x="1130" y="18079"/>
                  </a:cubicBezTo>
                  <a:cubicBezTo>
                    <a:pt x="1151" y="20108"/>
                    <a:pt x="1172" y="22117"/>
                    <a:pt x="1235" y="24168"/>
                  </a:cubicBezTo>
                  <a:cubicBezTo>
                    <a:pt x="1235" y="24837"/>
                    <a:pt x="1193" y="25549"/>
                    <a:pt x="1360" y="26197"/>
                  </a:cubicBezTo>
                  <a:cubicBezTo>
                    <a:pt x="1507" y="26929"/>
                    <a:pt x="1590" y="27704"/>
                    <a:pt x="1590" y="28436"/>
                  </a:cubicBezTo>
                  <a:cubicBezTo>
                    <a:pt x="1590" y="28708"/>
                    <a:pt x="1611" y="29022"/>
                    <a:pt x="1716" y="29294"/>
                  </a:cubicBezTo>
                  <a:cubicBezTo>
                    <a:pt x="1883" y="29754"/>
                    <a:pt x="1925" y="30256"/>
                    <a:pt x="1925" y="30738"/>
                  </a:cubicBezTo>
                  <a:cubicBezTo>
                    <a:pt x="1925" y="31533"/>
                    <a:pt x="1925" y="32370"/>
                    <a:pt x="1967" y="33186"/>
                  </a:cubicBezTo>
                  <a:cubicBezTo>
                    <a:pt x="1967" y="33583"/>
                    <a:pt x="1925" y="33981"/>
                    <a:pt x="2092" y="34357"/>
                  </a:cubicBezTo>
                  <a:cubicBezTo>
                    <a:pt x="2218" y="34357"/>
                    <a:pt x="2344" y="34399"/>
                    <a:pt x="2490" y="34399"/>
                  </a:cubicBezTo>
                  <a:cubicBezTo>
                    <a:pt x="4059" y="34357"/>
                    <a:pt x="5629" y="34336"/>
                    <a:pt x="7198" y="34253"/>
                  </a:cubicBezTo>
                  <a:cubicBezTo>
                    <a:pt x="7637" y="34232"/>
                    <a:pt x="8077" y="34127"/>
                    <a:pt x="8516" y="34044"/>
                  </a:cubicBezTo>
                  <a:cubicBezTo>
                    <a:pt x="8788" y="34002"/>
                    <a:pt x="9018" y="33918"/>
                    <a:pt x="9290" y="33918"/>
                  </a:cubicBezTo>
                  <a:cubicBezTo>
                    <a:pt x="11111" y="33876"/>
                    <a:pt x="12952" y="33834"/>
                    <a:pt x="14751" y="33792"/>
                  </a:cubicBezTo>
                  <a:cubicBezTo>
                    <a:pt x="14981" y="33792"/>
                    <a:pt x="15212" y="33792"/>
                    <a:pt x="15400" y="33709"/>
                  </a:cubicBezTo>
                  <a:cubicBezTo>
                    <a:pt x="16048" y="33479"/>
                    <a:pt x="16739" y="33500"/>
                    <a:pt x="17388" y="33395"/>
                  </a:cubicBezTo>
                  <a:cubicBezTo>
                    <a:pt x="18413" y="33248"/>
                    <a:pt x="19438" y="33144"/>
                    <a:pt x="20422" y="32976"/>
                  </a:cubicBezTo>
                  <a:cubicBezTo>
                    <a:pt x="21175" y="32851"/>
                    <a:pt x="21949" y="32683"/>
                    <a:pt x="22702" y="32725"/>
                  </a:cubicBezTo>
                  <a:cubicBezTo>
                    <a:pt x="23142" y="32725"/>
                    <a:pt x="23581" y="32725"/>
                    <a:pt x="24041" y="32683"/>
                  </a:cubicBezTo>
                  <a:cubicBezTo>
                    <a:pt x="25150" y="32642"/>
                    <a:pt x="26280" y="32746"/>
                    <a:pt x="27389" y="32349"/>
                  </a:cubicBezTo>
                  <a:cubicBezTo>
                    <a:pt x="27536" y="32286"/>
                    <a:pt x="27703" y="32286"/>
                    <a:pt x="27849" y="32286"/>
                  </a:cubicBezTo>
                  <a:cubicBezTo>
                    <a:pt x="28770" y="32265"/>
                    <a:pt x="29712" y="32223"/>
                    <a:pt x="30653" y="32223"/>
                  </a:cubicBezTo>
                  <a:cubicBezTo>
                    <a:pt x="30967" y="32223"/>
                    <a:pt x="31281" y="32265"/>
                    <a:pt x="31595" y="32370"/>
                  </a:cubicBezTo>
                  <a:cubicBezTo>
                    <a:pt x="32034" y="32537"/>
                    <a:pt x="32453" y="32537"/>
                    <a:pt x="32934" y="32495"/>
                  </a:cubicBezTo>
                  <a:cubicBezTo>
                    <a:pt x="33624" y="32453"/>
                    <a:pt x="34336" y="32432"/>
                    <a:pt x="35047" y="32411"/>
                  </a:cubicBezTo>
                  <a:cubicBezTo>
                    <a:pt x="35194" y="32411"/>
                    <a:pt x="35382" y="32411"/>
                    <a:pt x="35507" y="32474"/>
                  </a:cubicBezTo>
                  <a:cubicBezTo>
                    <a:pt x="35926" y="32683"/>
                    <a:pt x="36386" y="32663"/>
                    <a:pt x="36826" y="32663"/>
                  </a:cubicBezTo>
                  <a:cubicBezTo>
                    <a:pt x="37056" y="32663"/>
                    <a:pt x="37286" y="32621"/>
                    <a:pt x="37474" y="32683"/>
                  </a:cubicBezTo>
                  <a:cubicBezTo>
                    <a:pt x="38123" y="32976"/>
                    <a:pt x="38855" y="32872"/>
                    <a:pt x="39546" y="33081"/>
                  </a:cubicBezTo>
                  <a:cubicBezTo>
                    <a:pt x="39776" y="33165"/>
                    <a:pt x="40048" y="33165"/>
                    <a:pt x="40299" y="33165"/>
                  </a:cubicBezTo>
                  <a:cubicBezTo>
                    <a:pt x="41136" y="33165"/>
                    <a:pt x="41994" y="33144"/>
                    <a:pt x="42831" y="33102"/>
                  </a:cubicBezTo>
                  <a:cubicBezTo>
                    <a:pt x="42726" y="32788"/>
                    <a:pt x="42684" y="32474"/>
                    <a:pt x="42684" y="321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2" name="Google Shape;1736;p65">
            <a:extLst>
              <a:ext uri="{FF2B5EF4-FFF2-40B4-BE49-F238E27FC236}">
                <a16:creationId xmlns:a16="http://schemas.microsoft.com/office/drawing/2014/main" id="{582E0634-4B87-6949-A5A0-91AF6AC9F8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703" y="166562"/>
            <a:ext cx="223249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tx1"/>
                </a:solidFill>
              </a:rPr>
              <a:t>Form:</a:t>
            </a:r>
            <a:endParaRPr sz="4400" dirty="0">
              <a:solidFill>
                <a:schemeClr val="tx1"/>
              </a:solidFill>
            </a:endParaRPr>
          </a:p>
        </p:txBody>
      </p:sp>
      <p:grpSp>
        <p:nvGrpSpPr>
          <p:cNvPr id="943" name="Google Shape;1016;p45">
            <a:extLst>
              <a:ext uri="{FF2B5EF4-FFF2-40B4-BE49-F238E27FC236}">
                <a16:creationId xmlns:a16="http://schemas.microsoft.com/office/drawing/2014/main" id="{37103295-8157-021B-30AF-0D3CD965F6C8}"/>
              </a:ext>
            </a:extLst>
          </p:cNvPr>
          <p:cNvGrpSpPr/>
          <p:nvPr/>
        </p:nvGrpSpPr>
        <p:grpSpPr>
          <a:xfrm rot="6864643">
            <a:off x="206235" y="3769510"/>
            <a:ext cx="1665682" cy="960097"/>
            <a:chOff x="-698171" y="351644"/>
            <a:chExt cx="799954" cy="461092"/>
          </a:xfrm>
        </p:grpSpPr>
        <p:sp>
          <p:nvSpPr>
            <p:cNvPr id="944" name="Google Shape;1017;p45">
              <a:extLst>
                <a:ext uri="{FF2B5EF4-FFF2-40B4-BE49-F238E27FC236}">
                  <a16:creationId xmlns:a16="http://schemas.microsoft.com/office/drawing/2014/main" id="{5B2FC2A8-7CA1-D935-39BC-7D641FFFD704}"/>
                </a:ext>
              </a:extLst>
            </p:cNvPr>
            <p:cNvSpPr/>
            <p:nvPr/>
          </p:nvSpPr>
          <p:spPr>
            <a:xfrm>
              <a:off x="-513672" y="380005"/>
              <a:ext cx="615455" cy="432731"/>
            </a:xfrm>
            <a:custGeom>
              <a:avLst/>
              <a:gdLst/>
              <a:ahLst/>
              <a:cxnLst/>
              <a:rect l="l" t="t" r="r" b="b"/>
              <a:pathLst>
                <a:path w="8333" h="5859" extrusionOk="0">
                  <a:moveTo>
                    <a:pt x="1320" y="0"/>
                  </a:moveTo>
                  <a:lnTo>
                    <a:pt x="0" y="2962"/>
                  </a:lnTo>
                  <a:lnTo>
                    <a:pt x="6307" y="5772"/>
                  </a:lnTo>
                  <a:cubicBezTo>
                    <a:pt x="6437" y="5831"/>
                    <a:pt x="6572" y="5859"/>
                    <a:pt x="6705" y="5859"/>
                  </a:cubicBezTo>
                  <a:cubicBezTo>
                    <a:pt x="7075" y="5859"/>
                    <a:pt x="7428" y="5643"/>
                    <a:pt x="7592" y="5281"/>
                  </a:cubicBezTo>
                  <a:lnTo>
                    <a:pt x="8118" y="4095"/>
                  </a:lnTo>
                  <a:cubicBezTo>
                    <a:pt x="8332" y="3604"/>
                    <a:pt x="8118" y="3033"/>
                    <a:pt x="7628" y="2819"/>
                  </a:cubicBezTo>
                  <a:lnTo>
                    <a:pt x="1320" y="0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018;p45">
              <a:extLst>
                <a:ext uri="{FF2B5EF4-FFF2-40B4-BE49-F238E27FC236}">
                  <a16:creationId xmlns:a16="http://schemas.microsoft.com/office/drawing/2014/main" id="{16921262-E819-6561-55BD-98809AA9E542}"/>
                </a:ext>
              </a:extLst>
            </p:cNvPr>
            <p:cNvSpPr/>
            <p:nvPr/>
          </p:nvSpPr>
          <p:spPr>
            <a:xfrm>
              <a:off x="-576969" y="351644"/>
              <a:ext cx="176667" cy="253774"/>
            </a:xfrm>
            <a:custGeom>
              <a:avLst/>
              <a:gdLst/>
              <a:ahLst/>
              <a:cxnLst/>
              <a:rect l="l" t="t" r="r" b="b"/>
              <a:pathLst>
                <a:path w="2392" h="3436" extrusionOk="0">
                  <a:moveTo>
                    <a:pt x="1321" y="1"/>
                  </a:moveTo>
                  <a:lnTo>
                    <a:pt x="1" y="2962"/>
                  </a:lnTo>
                  <a:lnTo>
                    <a:pt x="1071" y="3435"/>
                  </a:lnTo>
                  <a:lnTo>
                    <a:pt x="2391" y="482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019;p45">
              <a:extLst>
                <a:ext uri="{FF2B5EF4-FFF2-40B4-BE49-F238E27FC236}">
                  <a16:creationId xmlns:a16="http://schemas.microsoft.com/office/drawing/2014/main" id="{02666621-03A5-05CE-3FE1-B8BB23D955C3}"/>
                </a:ext>
              </a:extLst>
            </p:cNvPr>
            <p:cNvSpPr/>
            <p:nvPr/>
          </p:nvSpPr>
          <p:spPr>
            <a:xfrm>
              <a:off x="-345052" y="509182"/>
              <a:ext cx="373054" cy="233907"/>
            </a:xfrm>
            <a:custGeom>
              <a:avLst/>
              <a:gdLst/>
              <a:ahLst/>
              <a:cxnLst/>
              <a:rect l="l" t="t" r="r" b="b"/>
              <a:pathLst>
                <a:path w="5051" h="3167" extrusionOk="0">
                  <a:moveTo>
                    <a:pt x="946" y="0"/>
                  </a:moveTo>
                  <a:cubicBezTo>
                    <a:pt x="665" y="0"/>
                    <a:pt x="396" y="160"/>
                    <a:pt x="277" y="437"/>
                  </a:cubicBezTo>
                  <a:lnTo>
                    <a:pt x="170" y="678"/>
                  </a:lnTo>
                  <a:cubicBezTo>
                    <a:pt x="1" y="1044"/>
                    <a:pt x="170" y="1481"/>
                    <a:pt x="536" y="1641"/>
                  </a:cubicBezTo>
                  <a:lnTo>
                    <a:pt x="3810" y="3104"/>
                  </a:lnTo>
                  <a:cubicBezTo>
                    <a:pt x="3908" y="3146"/>
                    <a:pt x="4010" y="3166"/>
                    <a:pt x="4109" y="3166"/>
                  </a:cubicBezTo>
                  <a:cubicBezTo>
                    <a:pt x="4390" y="3166"/>
                    <a:pt x="4655" y="3006"/>
                    <a:pt x="4774" y="2730"/>
                  </a:cubicBezTo>
                  <a:lnTo>
                    <a:pt x="4890" y="2489"/>
                  </a:lnTo>
                  <a:cubicBezTo>
                    <a:pt x="5050" y="2123"/>
                    <a:pt x="4890" y="1686"/>
                    <a:pt x="4515" y="1525"/>
                  </a:cubicBezTo>
                  <a:lnTo>
                    <a:pt x="1241" y="62"/>
                  </a:lnTo>
                  <a:cubicBezTo>
                    <a:pt x="1145" y="20"/>
                    <a:pt x="1045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020;p45">
              <a:extLst>
                <a:ext uri="{FF2B5EF4-FFF2-40B4-BE49-F238E27FC236}">
                  <a16:creationId xmlns:a16="http://schemas.microsoft.com/office/drawing/2014/main" id="{160A484F-23F5-60CB-90D1-44D2640EF395}"/>
                </a:ext>
              </a:extLst>
            </p:cNvPr>
            <p:cNvSpPr/>
            <p:nvPr/>
          </p:nvSpPr>
          <p:spPr>
            <a:xfrm>
              <a:off x="-474157" y="397805"/>
              <a:ext cx="154879" cy="243804"/>
            </a:xfrm>
            <a:custGeom>
              <a:avLst/>
              <a:gdLst/>
              <a:ahLst/>
              <a:cxnLst/>
              <a:rect l="l" t="t" r="r" b="b"/>
              <a:pathLst>
                <a:path w="2097" h="3301" extrusionOk="0">
                  <a:moveTo>
                    <a:pt x="1321" y="0"/>
                  </a:moveTo>
                  <a:lnTo>
                    <a:pt x="0" y="2953"/>
                  </a:lnTo>
                  <a:lnTo>
                    <a:pt x="776" y="3301"/>
                  </a:lnTo>
                  <a:lnTo>
                    <a:pt x="2097" y="348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021;p45">
              <a:extLst>
                <a:ext uri="{FF2B5EF4-FFF2-40B4-BE49-F238E27FC236}">
                  <a16:creationId xmlns:a16="http://schemas.microsoft.com/office/drawing/2014/main" id="{EA99EB4B-3E57-9EAC-2941-0E5C994CE932}"/>
                </a:ext>
              </a:extLst>
            </p:cNvPr>
            <p:cNvSpPr/>
            <p:nvPr/>
          </p:nvSpPr>
          <p:spPr>
            <a:xfrm>
              <a:off x="-698171" y="365455"/>
              <a:ext cx="208278" cy="181985"/>
            </a:xfrm>
            <a:custGeom>
              <a:avLst/>
              <a:gdLst/>
              <a:ahLst/>
              <a:cxnLst/>
              <a:rect l="l" t="t" r="r" b="b"/>
              <a:pathLst>
                <a:path w="2820" h="2464" extrusionOk="0">
                  <a:moveTo>
                    <a:pt x="303" y="1"/>
                  </a:moveTo>
                  <a:lnTo>
                    <a:pt x="0" y="679"/>
                  </a:lnTo>
                  <a:lnTo>
                    <a:pt x="1775" y="2463"/>
                  </a:lnTo>
                  <a:lnTo>
                    <a:pt x="2819" y="1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9" name="Google Shape;931;p41">
            <a:extLst>
              <a:ext uri="{FF2B5EF4-FFF2-40B4-BE49-F238E27FC236}">
                <a16:creationId xmlns:a16="http://schemas.microsoft.com/office/drawing/2014/main" id="{830E6B4F-070C-0C8C-191A-2B88E9E03863}"/>
              </a:ext>
            </a:extLst>
          </p:cNvPr>
          <p:cNvSpPr/>
          <p:nvPr/>
        </p:nvSpPr>
        <p:spPr>
          <a:xfrm>
            <a:off x="1901629" y="4424123"/>
            <a:ext cx="2290046" cy="978322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12;p40">
            <a:extLst>
              <a:ext uri="{FF2B5EF4-FFF2-40B4-BE49-F238E27FC236}">
                <a16:creationId xmlns:a16="http://schemas.microsoft.com/office/drawing/2014/main" id="{C07F9E4A-1EF2-368A-B1BC-55F1F7E01781}"/>
              </a:ext>
            </a:extLst>
          </p:cNvPr>
          <p:cNvSpPr/>
          <p:nvPr/>
        </p:nvSpPr>
        <p:spPr>
          <a:xfrm>
            <a:off x="4558114" y="4604368"/>
            <a:ext cx="1608017" cy="781893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11;p40">
            <a:extLst>
              <a:ext uri="{FF2B5EF4-FFF2-40B4-BE49-F238E27FC236}">
                <a16:creationId xmlns:a16="http://schemas.microsoft.com/office/drawing/2014/main" id="{079573C9-9FCC-E0AE-03A5-AA4FCE33B1B0}"/>
              </a:ext>
            </a:extLst>
          </p:cNvPr>
          <p:cNvSpPr/>
          <p:nvPr/>
        </p:nvSpPr>
        <p:spPr>
          <a:xfrm>
            <a:off x="4003318" y="4600180"/>
            <a:ext cx="603166" cy="361668"/>
          </a:xfrm>
          <a:custGeom>
            <a:avLst/>
            <a:gdLst/>
            <a:ahLst/>
            <a:cxnLst/>
            <a:rect l="l" t="t" r="r" b="b"/>
            <a:pathLst>
              <a:path w="2650" h="1589" extrusionOk="0">
                <a:moveTo>
                  <a:pt x="0" y="0"/>
                </a:moveTo>
                <a:lnTo>
                  <a:pt x="1990" y="1588"/>
                </a:lnTo>
                <a:lnTo>
                  <a:pt x="2650" y="455"/>
                </a:lnTo>
                <a:lnTo>
                  <a:pt x="0" y="0"/>
                </a:lnTo>
                <a:close/>
              </a:path>
            </a:pathLst>
          </a:custGeom>
          <a:solidFill>
            <a:srgbClr val="FF8A15"/>
          </a:solidFill>
          <a:ln>
            <a:noFill/>
          </a:ln>
          <a:effectLst>
            <a:outerShdw blurRad="28575" dist="190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2" name="Google Shape;1962;p69">
            <a:extLst>
              <a:ext uri="{FF2B5EF4-FFF2-40B4-BE49-F238E27FC236}">
                <a16:creationId xmlns:a16="http://schemas.microsoft.com/office/drawing/2014/main" id="{E2C72D36-F9AF-072A-C5E0-7D4933DA4908}"/>
              </a:ext>
            </a:extLst>
          </p:cNvPr>
          <p:cNvGrpSpPr/>
          <p:nvPr/>
        </p:nvGrpSpPr>
        <p:grpSpPr>
          <a:xfrm rot="19106388">
            <a:off x="1148494" y="4500831"/>
            <a:ext cx="944896" cy="306407"/>
            <a:chOff x="-1760999" y="1531077"/>
            <a:chExt cx="829652" cy="268989"/>
          </a:xfrm>
        </p:grpSpPr>
        <p:sp>
          <p:nvSpPr>
            <p:cNvPr id="953" name="Google Shape;1963;p69">
              <a:extLst>
                <a:ext uri="{FF2B5EF4-FFF2-40B4-BE49-F238E27FC236}">
                  <a16:creationId xmlns:a16="http://schemas.microsoft.com/office/drawing/2014/main" id="{531249CA-8393-C11D-BC9B-C67DEA15B9FF}"/>
                </a:ext>
              </a:extLst>
            </p:cNvPr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964;p69">
              <a:extLst>
                <a:ext uri="{FF2B5EF4-FFF2-40B4-BE49-F238E27FC236}">
                  <a16:creationId xmlns:a16="http://schemas.microsoft.com/office/drawing/2014/main" id="{79698CBF-EAD8-073A-E808-F0716952CCEA}"/>
                </a:ext>
              </a:extLst>
            </p:cNvPr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965;p69">
              <a:extLst>
                <a:ext uri="{FF2B5EF4-FFF2-40B4-BE49-F238E27FC236}">
                  <a16:creationId xmlns:a16="http://schemas.microsoft.com/office/drawing/2014/main" id="{EE2DEF5F-59FC-A23A-2197-3C865FE0B82A}"/>
                </a:ext>
              </a:extLst>
            </p:cNvPr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966;p69">
              <a:extLst>
                <a:ext uri="{FF2B5EF4-FFF2-40B4-BE49-F238E27FC236}">
                  <a16:creationId xmlns:a16="http://schemas.microsoft.com/office/drawing/2014/main" id="{63157AE1-E181-FB5B-8C42-5B2ED7AAD959}"/>
                </a:ext>
              </a:extLst>
            </p:cNvPr>
            <p:cNvSpPr/>
            <p:nvPr/>
          </p:nvSpPr>
          <p:spPr>
            <a:xfrm>
              <a:off x="-1287268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967;p69">
              <a:extLst>
                <a:ext uri="{FF2B5EF4-FFF2-40B4-BE49-F238E27FC236}">
                  <a16:creationId xmlns:a16="http://schemas.microsoft.com/office/drawing/2014/main" id="{10EB8354-5B8A-BD5E-E56B-B34CBDA91354}"/>
                </a:ext>
              </a:extLst>
            </p:cNvPr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7" dur="2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896" grpId="0" animBg="1"/>
      <p:bldP spid="897" grpId="0" animBg="1"/>
      <p:bldP spid="898" grpId="0" animBg="1"/>
      <p:bldP spid="899" grpId="0" animBg="1"/>
      <p:bldP spid="900" grpId="0" animBg="1"/>
      <p:bldP spid="917" grpId="0" animBg="1"/>
      <p:bldP spid="918" grpId="0" animBg="1"/>
      <p:bldP spid="919" grpId="0" animBg="1"/>
      <p:bldP spid="920" grpId="0" animBg="1"/>
      <p:bldP spid="921" grpId="0" animBg="1"/>
      <p:bldP spid="922" grpId="0" animBg="1"/>
      <p:bldP spid="9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45"/>
          <p:cNvGrpSpPr/>
          <p:nvPr/>
        </p:nvGrpSpPr>
        <p:grpSpPr>
          <a:xfrm rot="-4101051">
            <a:off x="5124536" y="1692800"/>
            <a:ext cx="1728956" cy="741433"/>
            <a:chOff x="-1963948" y="2372267"/>
            <a:chExt cx="830317" cy="356067"/>
          </a:xfrm>
        </p:grpSpPr>
        <p:sp>
          <p:nvSpPr>
            <p:cNvPr id="1005" name="Google Shape;1005;p45"/>
            <p:cNvSpPr/>
            <p:nvPr/>
          </p:nvSpPr>
          <p:spPr>
            <a:xfrm>
              <a:off x="-1963948" y="2372267"/>
              <a:ext cx="612205" cy="341591"/>
            </a:xfrm>
            <a:custGeom>
              <a:avLst/>
              <a:gdLst/>
              <a:ahLst/>
              <a:cxnLst/>
              <a:rect l="l" t="t" r="r" b="b"/>
              <a:pathLst>
                <a:path w="8289" h="4625" extrusionOk="0">
                  <a:moveTo>
                    <a:pt x="1336" y="1"/>
                  </a:moveTo>
                  <a:cubicBezTo>
                    <a:pt x="884" y="1"/>
                    <a:pt x="478" y="311"/>
                    <a:pt x="385" y="770"/>
                  </a:cubicBezTo>
                  <a:lnTo>
                    <a:pt x="108" y="2037"/>
                  </a:lnTo>
                  <a:cubicBezTo>
                    <a:pt x="1" y="2563"/>
                    <a:pt x="331" y="3081"/>
                    <a:pt x="857" y="3188"/>
                  </a:cubicBezTo>
                  <a:lnTo>
                    <a:pt x="7620" y="4624"/>
                  </a:lnTo>
                  <a:lnTo>
                    <a:pt x="8289" y="1457"/>
                  </a:lnTo>
                  <a:lnTo>
                    <a:pt x="1535" y="21"/>
                  </a:lnTo>
                  <a:cubicBezTo>
                    <a:pt x="1469" y="7"/>
                    <a:pt x="1402" y="1"/>
                    <a:pt x="1336" y="1"/>
                  </a:cubicBez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5"/>
            <p:cNvSpPr/>
            <p:nvPr/>
          </p:nvSpPr>
          <p:spPr>
            <a:xfrm>
              <a:off x="-1418353" y="2476554"/>
              <a:ext cx="134495" cy="251780"/>
            </a:xfrm>
            <a:custGeom>
              <a:avLst/>
              <a:gdLst/>
              <a:ahLst/>
              <a:cxnLst/>
              <a:rect l="l" t="t" r="r" b="b"/>
              <a:pathLst>
                <a:path w="1821" h="3409" extrusionOk="0">
                  <a:moveTo>
                    <a:pt x="670" y="0"/>
                  </a:moveTo>
                  <a:lnTo>
                    <a:pt x="1" y="3167"/>
                  </a:lnTo>
                  <a:lnTo>
                    <a:pt x="1142" y="3408"/>
                  </a:lnTo>
                  <a:lnTo>
                    <a:pt x="1820" y="241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5"/>
            <p:cNvSpPr/>
            <p:nvPr/>
          </p:nvSpPr>
          <p:spPr>
            <a:xfrm>
              <a:off x="-1895407" y="2435933"/>
              <a:ext cx="380957" cy="182354"/>
            </a:xfrm>
            <a:custGeom>
              <a:avLst/>
              <a:gdLst/>
              <a:ahLst/>
              <a:cxnLst/>
              <a:rect l="l" t="t" r="r" b="b"/>
              <a:pathLst>
                <a:path w="5158" h="2469" extrusionOk="0">
                  <a:moveTo>
                    <a:pt x="852" y="0"/>
                  </a:moveTo>
                  <a:cubicBezTo>
                    <a:pt x="515" y="0"/>
                    <a:pt x="213" y="234"/>
                    <a:pt x="135" y="577"/>
                  </a:cubicBezTo>
                  <a:lnTo>
                    <a:pt x="81" y="845"/>
                  </a:lnTo>
                  <a:cubicBezTo>
                    <a:pt x="1" y="1237"/>
                    <a:pt x="251" y="1621"/>
                    <a:pt x="643" y="1710"/>
                  </a:cubicBezTo>
                  <a:lnTo>
                    <a:pt x="4149" y="2451"/>
                  </a:lnTo>
                  <a:cubicBezTo>
                    <a:pt x="4202" y="2463"/>
                    <a:pt x="4254" y="2468"/>
                    <a:pt x="4306" y="2468"/>
                  </a:cubicBezTo>
                  <a:cubicBezTo>
                    <a:pt x="4641" y="2468"/>
                    <a:pt x="4945" y="2229"/>
                    <a:pt x="5014" y="1889"/>
                  </a:cubicBezTo>
                  <a:lnTo>
                    <a:pt x="5077" y="1630"/>
                  </a:lnTo>
                  <a:cubicBezTo>
                    <a:pt x="5157" y="1237"/>
                    <a:pt x="4907" y="845"/>
                    <a:pt x="4515" y="765"/>
                  </a:cubicBezTo>
                  <a:lnTo>
                    <a:pt x="1000" y="15"/>
                  </a:lnTo>
                  <a:cubicBezTo>
                    <a:pt x="950" y="5"/>
                    <a:pt x="901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5"/>
            <p:cNvSpPr/>
            <p:nvPr/>
          </p:nvSpPr>
          <p:spPr>
            <a:xfrm>
              <a:off x="-1505284" y="2458090"/>
              <a:ext cx="111377" cy="247201"/>
            </a:xfrm>
            <a:custGeom>
              <a:avLst/>
              <a:gdLst/>
              <a:ahLst/>
              <a:cxnLst/>
              <a:rect l="l" t="t" r="r" b="b"/>
              <a:pathLst>
                <a:path w="1508" h="3347" extrusionOk="0">
                  <a:moveTo>
                    <a:pt x="669" y="1"/>
                  </a:moveTo>
                  <a:lnTo>
                    <a:pt x="0" y="3168"/>
                  </a:lnTo>
                  <a:lnTo>
                    <a:pt x="830" y="3346"/>
                  </a:lnTo>
                  <a:lnTo>
                    <a:pt x="1508" y="179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5"/>
            <p:cNvSpPr/>
            <p:nvPr/>
          </p:nvSpPr>
          <p:spPr>
            <a:xfrm>
              <a:off x="-1328762" y="2518727"/>
              <a:ext cx="195132" cy="185235"/>
            </a:xfrm>
            <a:custGeom>
              <a:avLst/>
              <a:gdLst/>
              <a:ahLst/>
              <a:cxnLst/>
              <a:rect l="l" t="t" r="r" b="b"/>
              <a:pathLst>
                <a:path w="2642" h="2508" extrusionOk="0">
                  <a:moveTo>
                    <a:pt x="536" y="0"/>
                  </a:moveTo>
                  <a:lnTo>
                    <a:pt x="1" y="2507"/>
                  </a:lnTo>
                  <a:lnTo>
                    <a:pt x="2490" y="2106"/>
                  </a:lnTo>
                  <a:lnTo>
                    <a:pt x="2641" y="138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0" name="Google Shape;1010;p45"/>
          <p:cNvGrpSpPr/>
          <p:nvPr/>
        </p:nvGrpSpPr>
        <p:grpSpPr>
          <a:xfrm rot="-2433338">
            <a:off x="6236903" y="3049982"/>
            <a:ext cx="994904" cy="1638230"/>
            <a:chOff x="-950547" y="820788"/>
            <a:chExt cx="477785" cy="786731"/>
          </a:xfrm>
        </p:grpSpPr>
        <p:sp>
          <p:nvSpPr>
            <p:cNvPr id="1011" name="Google Shape;1011;p45"/>
            <p:cNvSpPr/>
            <p:nvPr/>
          </p:nvSpPr>
          <p:spPr>
            <a:xfrm>
              <a:off x="-920929" y="1002625"/>
              <a:ext cx="448167" cy="604893"/>
            </a:xfrm>
            <a:custGeom>
              <a:avLst/>
              <a:gdLst/>
              <a:ahLst/>
              <a:cxnLst/>
              <a:rect l="l" t="t" r="r" b="b"/>
              <a:pathLst>
                <a:path w="6068" h="8190" extrusionOk="0">
                  <a:moveTo>
                    <a:pt x="2936" y="1"/>
                  </a:moveTo>
                  <a:lnTo>
                    <a:pt x="1" y="1357"/>
                  </a:lnTo>
                  <a:lnTo>
                    <a:pt x="2900" y="7628"/>
                  </a:lnTo>
                  <a:cubicBezTo>
                    <a:pt x="3063" y="7980"/>
                    <a:pt x="3417" y="8189"/>
                    <a:pt x="3787" y="8189"/>
                  </a:cubicBezTo>
                  <a:cubicBezTo>
                    <a:pt x="3923" y="8189"/>
                    <a:pt x="4062" y="8161"/>
                    <a:pt x="4194" y="8101"/>
                  </a:cubicBezTo>
                  <a:lnTo>
                    <a:pt x="5362" y="7557"/>
                  </a:lnTo>
                  <a:cubicBezTo>
                    <a:pt x="5853" y="7334"/>
                    <a:pt x="6067" y="6754"/>
                    <a:pt x="5835" y="6263"/>
                  </a:cubicBezTo>
                  <a:lnTo>
                    <a:pt x="2936" y="1"/>
                  </a:lnTo>
                  <a:close/>
                </a:path>
              </a:pathLst>
            </a:custGeom>
            <a:solidFill>
              <a:srgbClr val="FF8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5"/>
            <p:cNvSpPr/>
            <p:nvPr/>
          </p:nvSpPr>
          <p:spPr>
            <a:xfrm>
              <a:off x="-950547" y="939403"/>
              <a:ext cx="253701" cy="179252"/>
            </a:xfrm>
            <a:custGeom>
              <a:avLst/>
              <a:gdLst/>
              <a:ahLst/>
              <a:cxnLst/>
              <a:rect l="l" t="t" r="r" b="b"/>
              <a:pathLst>
                <a:path w="3435" h="2427" extrusionOk="0">
                  <a:moveTo>
                    <a:pt x="2944" y="0"/>
                  </a:moveTo>
                  <a:lnTo>
                    <a:pt x="0" y="1365"/>
                  </a:lnTo>
                  <a:lnTo>
                    <a:pt x="500" y="2427"/>
                  </a:lnTo>
                  <a:lnTo>
                    <a:pt x="3435" y="1071"/>
                  </a:lnTo>
                  <a:lnTo>
                    <a:pt x="29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5"/>
            <p:cNvSpPr/>
            <p:nvPr/>
          </p:nvSpPr>
          <p:spPr>
            <a:xfrm>
              <a:off x="-797659" y="1179367"/>
              <a:ext cx="252371" cy="356732"/>
            </a:xfrm>
            <a:custGeom>
              <a:avLst/>
              <a:gdLst/>
              <a:ahLst/>
              <a:cxnLst/>
              <a:rect l="l" t="t" r="r" b="b"/>
              <a:pathLst>
                <a:path w="3417" h="4830" extrusionOk="0">
                  <a:moveTo>
                    <a:pt x="1080" y="1"/>
                  </a:moveTo>
                  <a:cubicBezTo>
                    <a:pt x="975" y="1"/>
                    <a:pt x="868" y="23"/>
                    <a:pt x="767" y="70"/>
                  </a:cubicBezTo>
                  <a:lnTo>
                    <a:pt x="526" y="177"/>
                  </a:lnTo>
                  <a:cubicBezTo>
                    <a:pt x="161" y="346"/>
                    <a:pt x="0" y="783"/>
                    <a:pt x="170" y="1149"/>
                  </a:cubicBezTo>
                  <a:lnTo>
                    <a:pt x="1677" y="4405"/>
                  </a:lnTo>
                  <a:cubicBezTo>
                    <a:pt x="1801" y="4672"/>
                    <a:pt x="2067" y="4830"/>
                    <a:pt x="2344" y="4830"/>
                  </a:cubicBezTo>
                  <a:cubicBezTo>
                    <a:pt x="2446" y="4830"/>
                    <a:pt x="2551" y="4808"/>
                    <a:pt x="2650" y="4762"/>
                  </a:cubicBezTo>
                  <a:lnTo>
                    <a:pt x="2891" y="4646"/>
                  </a:lnTo>
                  <a:cubicBezTo>
                    <a:pt x="3256" y="4477"/>
                    <a:pt x="3417" y="4040"/>
                    <a:pt x="3247" y="3674"/>
                  </a:cubicBezTo>
                  <a:lnTo>
                    <a:pt x="1740" y="418"/>
                  </a:lnTo>
                  <a:cubicBezTo>
                    <a:pt x="1617" y="153"/>
                    <a:pt x="1354" y="1"/>
                    <a:pt x="10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5"/>
            <p:cNvSpPr/>
            <p:nvPr/>
          </p:nvSpPr>
          <p:spPr>
            <a:xfrm>
              <a:off x="-903129" y="1041475"/>
              <a:ext cx="243877" cy="158203"/>
            </a:xfrm>
            <a:custGeom>
              <a:avLst/>
              <a:gdLst/>
              <a:ahLst/>
              <a:cxnLst/>
              <a:rect l="l" t="t" r="r" b="b"/>
              <a:pathLst>
                <a:path w="3302" h="2142" extrusionOk="0">
                  <a:moveTo>
                    <a:pt x="2945" y="1"/>
                  </a:moveTo>
                  <a:lnTo>
                    <a:pt x="1" y="1366"/>
                  </a:lnTo>
                  <a:lnTo>
                    <a:pt x="358" y="2142"/>
                  </a:lnTo>
                  <a:lnTo>
                    <a:pt x="3302" y="777"/>
                  </a:lnTo>
                  <a:lnTo>
                    <a:pt x="29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5"/>
            <p:cNvSpPr/>
            <p:nvPr/>
          </p:nvSpPr>
          <p:spPr>
            <a:xfrm>
              <a:off x="-939320" y="820788"/>
              <a:ext cx="183905" cy="208943"/>
            </a:xfrm>
            <a:custGeom>
              <a:avLst/>
              <a:gdLst/>
              <a:ahLst/>
              <a:cxnLst/>
              <a:rect l="l" t="t" r="r" b="b"/>
              <a:pathLst>
                <a:path w="2490" h="2829" extrusionOk="0">
                  <a:moveTo>
                    <a:pt x="678" y="0"/>
                  </a:moveTo>
                  <a:lnTo>
                    <a:pt x="0" y="313"/>
                  </a:lnTo>
                  <a:lnTo>
                    <a:pt x="161" y="2828"/>
                  </a:lnTo>
                  <a:lnTo>
                    <a:pt x="2489" y="1749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8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6" name="Google Shape;1016;p45"/>
          <p:cNvGrpSpPr/>
          <p:nvPr/>
        </p:nvGrpSpPr>
        <p:grpSpPr>
          <a:xfrm rot="3364905">
            <a:off x="6363754" y="2032988"/>
            <a:ext cx="1665682" cy="960097"/>
            <a:chOff x="-698171" y="351644"/>
            <a:chExt cx="799954" cy="461092"/>
          </a:xfrm>
        </p:grpSpPr>
        <p:sp>
          <p:nvSpPr>
            <p:cNvPr id="1017" name="Google Shape;1017;p45"/>
            <p:cNvSpPr/>
            <p:nvPr/>
          </p:nvSpPr>
          <p:spPr>
            <a:xfrm>
              <a:off x="-513672" y="380005"/>
              <a:ext cx="615455" cy="432731"/>
            </a:xfrm>
            <a:custGeom>
              <a:avLst/>
              <a:gdLst/>
              <a:ahLst/>
              <a:cxnLst/>
              <a:rect l="l" t="t" r="r" b="b"/>
              <a:pathLst>
                <a:path w="8333" h="5859" extrusionOk="0">
                  <a:moveTo>
                    <a:pt x="1320" y="0"/>
                  </a:moveTo>
                  <a:lnTo>
                    <a:pt x="0" y="2962"/>
                  </a:lnTo>
                  <a:lnTo>
                    <a:pt x="6307" y="5772"/>
                  </a:lnTo>
                  <a:cubicBezTo>
                    <a:pt x="6437" y="5831"/>
                    <a:pt x="6572" y="5859"/>
                    <a:pt x="6705" y="5859"/>
                  </a:cubicBezTo>
                  <a:cubicBezTo>
                    <a:pt x="7075" y="5859"/>
                    <a:pt x="7428" y="5643"/>
                    <a:pt x="7592" y="5281"/>
                  </a:cubicBezTo>
                  <a:lnTo>
                    <a:pt x="8118" y="4095"/>
                  </a:lnTo>
                  <a:cubicBezTo>
                    <a:pt x="8332" y="3604"/>
                    <a:pt x="8118" y="3033"/>
                    <a:pt x="7628" y="2819"/>
                  </a:cubicBezTo>
                  <a:lnTo>
                    <a:pt x="1320" y="0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5"/>
            <p:cNvSpPr/>
            <p:nvPr/>
          </p:nvSpPr>
          <p:spPr>
            <a:xfrm>
              <a:off x="-576969" y="351644"/>
              <a:ext cx="176667" cy="253774"/>
            </a:xfrm>
            <a:custGeom>
              <a:avLst/>
              <a:gdLst/>
              <a:ahLst/>
              <a:cxnLst/>
              <a:rect l="l" t="t" r="r" b="b"/>
              <a:pathLst>
                <a:path w="2392" h="3436" extrusionOk="0">
                  <a:moveTo>
                    <a:pt x="1321" y="1"/>
                  </a:moveTo>
                  <a:lnTo>
                    <a:pt x="1" y="2962"/>
                  </a:lnTo>
                  <a:lnTo>
                    <a:pt x="1071" y="3435"/>
                  </a:lnTo>
                  <a:lnTo>
                    <a:pt x="2391" y="482"/>
                  </a:lnTo>
                  <a:lnTo>
                    <a:pt x="13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5"/>
            <p:cNvSpPr/>
            <p:nvPr/>
          </p:nvSpPr>
          <p:spPr>
            <a:xfrm>
              <a:off x="-345052" y="509182"/>
              <a:ext cx="373054" cy="233907"/>
            </a:xfrm>
            <a:custGeom>
              <a:avLst/>
              <a:gdLst/>
              <a:ahLst/>
              <a:cxnLst/>
              <a:rect l="l" t="t" r="r" b="b"/>
              <a:pathLst>
                <a:path w="5051" h="3167" extrusionOk="0">
                  <a:moveTo>
                    <a:pt x="946" y="0"/>
                  </a:moveTo>
                  <a:cubicBezTo>
                    <a:pt x="665" y="0"/>
                    <a:pt x="396" y="160"/>
                    <a:pt x="277" y="437"/>
                  </a:cubicBezTo>
                  <a:lnTo>
                    <a:pt x="170" y="678"/>
                  </a:lnTo>
                  <a:cubicBezTo>
                    <a:pt x="1" y="1044"/>
                    <a:pt x="170" y="1481"/>
                    <a:pt x="536" y="1641"/>
                  </a:cubicBezTo>
                  <a:lnTo>
                    <a:pt x="3810" y="3104"/>
                  </a:lnTo>
                  <a:cubicBezTo>
                    <a:pt x="3908" y="3146"/>
                    <a:pt x="4010" y="3166"/>
                    <a:pt x="4109" y="3166"/>
                  </a:cubicBezTo>
                  <a:cubicBezTo>
                    <a:pt x="4390" y="3166"/>
                    <a:pt x="4655" y="3006"/>
                    <a:pt x="4774" y="2730"/>
                  </a:cubicBezTo>
                  <a:lnTo>
                    <a:pt x="4890" y="2489"/>
                  </a:lnTo>
                  <a:cubicBezTo>
                    <a:pt x="5050" y="2123"/>
                    <a:pt x="4890" y="1686"/>
                    <a:pt x="4515" y="1525"/>
                  </a:cubicBezTo>
                  <a:lnTo>
                    <a:pt x="1241" y="62"/>
                  </a:lnTo>
                  <a:cubicBezTo>
                    <a:pt x="1145" y="20"/>
                    <a:pt x="1045" y="0"/>
                    <a:pt x="9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5"/>
            <p:cNvSpPr/>
            <p:nvPr/>
          </p:nvSpPr>
          <p:spPr>
            <a:xfrm>
              <a:off x="-474157" y="397805"/>
              <a:ext cx="154879" cy="243804"/>
            </a:xfrm>
            <a:custGeom>
              <a:avLst/>
              <a:gdLst/>
              <a:ahLst/>
              <a:cxnLst/>
              <a:rect l="l" t="t" r="r" b="b"/>
              <a:pathLst>
                <a:path w="2097" h="3301" extrusionOk="0">
                  <a:moveTo>
                    <a:pt x="1321" y="0"/>
                  </a:moveTo>
                  <a:lnTo>
                    <a:pt x="0" y="2953"/>
                  </a:lnTo>
                  <a:lnTo>
                    <a:pt x="776" y="3301"/>
                  </a:lnTo>
                  <a:lnTo>
                    <a:pt x="2097" y="348"/>
                  </a:lnTo>
                  <a:lnTo>
                    <a:pt x="13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5"/>
            <p:cNvSpPr/>
            <p:nvPr/>
          </p:nvSpPr>
          <p:spPr>
            <a:xfrm>
              <a:off x="-698171" y="365455"/>
              <a:ext cx="208278" cy="181985"/>
            </a:xfrm>
            <a:custGeom>
              <a:avLst/>
              <a:gdLst/>
              <a:ahLst/>
              <a:cxnLst/>
              <a:rect l="l" t="t" r="r" b="b"/>
              <a:pathLst>
                <a:path w="2820" h="2464" extrusionOk="0">
                  <a:moveTo>
                    <a:pt x="303" y="1"/>
                  </a:moveTo>
                  <a:lnTo>
                    <a:pt x="0" y="679"/>
                  </a:lnTo>
                  <a:lnTo>
                    <a:pt x="1775" y="2463"/>
                  </a:lnTo>
                  <a:lnTo>
                    <a:pt x="2819" y="126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7B1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2" name="Google Shape;1022;p45"/>
          <p:cNvSpPr/>
          <p:nvPr/>
        </p:nvSpPr>
        <p:spPr>
          <a:xfrm rot="580718">
            <a:off x="6196345" y="197766"/>
            <a:ext cx="422385" cy="279238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45"/>
          <p:cNvSpPr/>
          <p:nvPr/>
        </p:nvSpPr>
        <p:spPr>
          <a:xfrm rot="1230437">
            <a:off x="8503907" y="4285863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5"/>
          <p:cNvSpPr/>
          <p:nvPr/>
        </p:nvSpPr>
        <p:spPr>
          <a:xfrm>
            <a:off x="5479344" y="471221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45"/>
          <p:cNvSpPr/>
          <p:nvPr/>
        </p:nvSpPr>
        <p:spPr>
          <a:xfrm rot="1869954">
            <a:off x="2433783" y="198830"/>
            <a:ext cx="540347" cy="402182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45"/>
          <p:cNvSpPr/>
          <p:nvPr/>
        </p:nvSpPr>
        <p:spPr>
          <a:xfrm rot="-5670485">
            <a:off x="8313109" y="529506"/>
            <a:ext cx="540344" cy="402181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39F385-4095-6E92-D6BF-6C093DD7B05A}"/>
              </a:ext>
            </a:extLst>
          </p:cNvPr>
          <p:cNvSpPr txBox="1">
            <a:spLocks/>
          </p:cNvSpPr>
          <p:nvPr/>
        </p:nvSpPr>
        <p:spPr>
          <a:xfrm>
            <a:off x="395095" y="1732866"/>
            <a:ext cx="4638299" cy="24867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Questrial"/>
              <a:buChar char="●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>
              <a:buFont typeface="Questrial"/>
              <a:buNone/>
            </a:pPr>
            <a:r>
              <a:rPr lang="en-GB" sz="1800" b="1" u="sng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Positive (+)</a:t>
            </a:r>
          </a:p>
          <a:p>
            <a:pPr marL="0" indent="0">
              <a:buFont typeface="Questrial"/>
              <a:buNone/>
            </a:pPr>
            <a:r>
              <a:rPr lang="en-GB" sz="1800" dirty="0">
                <a:latin typeface="Amasis MT Pro Medium" panose="02040604050005020304" pitchFamily="18" charset="0"/>
              </a:rPr>
              <a:t>They </a:t>
            </a:r>
            <a:r>
              <a:rPr lang="en-GB" sz="1800" b="1" u="sng" dirty="0">
                <a:solidFill>
                  <a:srgbClr val="FF8A15"/>
                </a:solidFill>
                <a:latin typeface="Amasis MT Pro Medium" panose="02040604050005020304" pitchFamily="18" charset="0"/>
              </a:rPr>
              <a:t>will watch </a:t>
            </a:r>
            <a:r>
              <a:rPr lang="en-GB" sz="1800" dirty="0">
                <a:latin typeface="Amasis MT Pro Medium" panose="02040604050005020304" pitchFamily="18" charset="0"/>
              </a:rPr>
              <a:t>a horror film.</a:t>
            </a:r>
          </a:p>
          <a:p>
            <a:pPr marL="0" indent="0">
              <a:buFont typeface="Questrial"/>
              <a:buNone/>
            </a:pPr>
            <a:endParaRPr lang="en-GB" sz="1800" dirty="0">
              <a:latin typeface="Amasis MT Pro Medium" panose="02040604050005020304" pitchFamily="18" charset="0"/>
            </a:endParaRPr>
          </a:p>
          <a:p>
            <a:pPr marL="0" indent="0">
              <a:buFont typeface="Questrial"/>
              <a:buNone/>
            </a:pPr>
            <a:r>
              <a:rPr lang="en-GB" sz="1800" b="1" u="sng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Negative (-)</a:t>
            </a:r>
          </a:p>
          <a:p>
            <a:pPr marL="0" indent="0">
              <a:buFont typeface="Questrial"/>
              <a:buNone/>
            </a:pPr>
            <a:r>
              <a:rPr lang="en-GB" sz="1800" dirty="0">
                <a:latin typeface="Amasis MT Pro Medium" panose="02040604050005020304" pitchFamily="18" charset="0"/>
              </a:rPr>
              <a:t>They </a:t>
            </a:r>
            <a:r>
              <a:rPr lang="en-GB" sz="1800" b="1" u="sng" dirty="0">
                <a:solidFill>
                  <a:srgbClr val="FF8A15"/>
                </a:solidFill>
                <a:latin typeface="Amasis MT Pro Medium" panose="02040604050005020304" pitchFamily="18" charset="0"/>
              </a:rPr>
              <a:t>won’t (will not) watch</a:t>
            </a:r>
            <a:r>
              <a:rPr lang="en-GB" sz="1800" dirty="0">
                <a:latin typeface="Amasis MT Pro Medium" panose="02040604050005020304" pitchFamily="18" charset="0"/>
              </a:rPr>
              <a:t> a horror film.</a:t>
            </a:r>
          </a:p>
          <a:p>
            <a:pPr marL="0" indent="0">
              <a:buFont typeface="Questrial"/>
              <a:buNone/>
            </a:pPr>
            <a:endParaRPr lang="en-GB" sz="1800" dirty="0">
              <a:latin typeface="Amasis MT Pro Medium" panose="02040604050005020304" pitchFamily="18" charset="0"/>
            </a:endParaRPr>
          </a:p>
          <a:p>
            <a:pPr marL="0" indent="0">
              <a:buFont typeface="Questrial"/>
              <a:buNone/>
            </a:pPr>
            <a:r>
              <a:rPr lang="en-GB" sz="1800" b="1" u="sng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Question (?)</a:t>
            </a:r>
          </a:p>
          <a:p>
            <a:pPr marL="0" indent="0">
              <a:buFont typeface="Questrial"/>
              <a:buNone/>
            </a:pPr>
            <a:r>
              <a:rPr lang="en-GB" sz="1800" b="1" u="sng" dirty="0">
                <a:solidFill>
                  <a:srgbClr val="FF8A15"/>
                </a:solidFill>
                <a:latin typeface="Amasis MT Pro Medium" panose="02040604050005020304" pitchFamily="18" charset="0"/>
              </a:rPr>
              <a:t>Will</a:t>
            </a:r>
            <a:r>
              <a:rPr lang="en-GB" sz="1800" dirty="0">
                <a:solidFill>
                  <a:srgbClr val="FF8A15"/>
                </a:solidFill>
                <a:latin typeface="Amasis MT Pro Medium" panose="02040604050005020304" pitchFamily="18" charset="0"/>
              </a:rPr>
              <a:t> </a:t>
            </a:r>
            <a:r>
              <a:rPr lang="en-GB" sz="1800" dirty="0">
                <a:latin typeface="Amasis MT Pro Medium" panose="02040604050005020304" pitchFamily="18" charset="0"/>
              </a:rPr>
              <a:t>they </a:t>
            </a:r>
            <a:r>
              <a:rPr lang="en-GB" sz="1800" b="1" u="sng" dirty="0">
                <a:solidFill>
                  <a:srgbClr val="FF8A15"/>
                </a:solidFill>
                <a:latin typeface="Amasis MT Pro Medium" panose="02040604050005020304" pitchFamily="18" charset="0"/>
              </a:rPr>
              <a:t>watch</a:t>
            </a:r>
            <a:r>
              <a:rPr lang="en-GB" sz="1800" dirty="0">
                <a:latin typeface="Amasis MT Pro Medium" panose="02040604050005020304" pitchFamily="18" charset="0"/>
              </a:rPr>
              <a:t> a horror film?</a:t>
            </a:r>
          </a:p>
          <a:p>
            <a:pPr marL="0" indent="0">
              <a:buFont typeface="Questrial"/>
              <a:buNone/>
            </a:pPr>
            <a:r>
              <a:rPr lang="en-GB" sz="1800" dirty="0">
                <a:latin typeface="Amasis MT Pro Medium" panose="02040604050005020304" pitchFamily="18" charset="0"/>
              </a:rPr>
              <a:t>Yes, they will. / No, they won’t.</a:t>
            </a:r>
            <a:endParaRPr lang="en-GB" dirty="0">
              <a:latin typeface="Amasis MT Pro Medium" panose="020406040500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07194F-351A-1872-0EB1-2B9A2ACD2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52" y="577059"/>
            <a:ext cx="4311127" cy="748402"/>
          </a:xfrm>
        </p:spPr>
        <p:txBody>
          <a:bodyPr/>
          <a:lstStyle/>
          <a:p>
            <a:r>
              <a:rPr lang="en-GB" noProof="0" dirty="0"/>
              <a:t>Examples OF </a:t>
            </a:r>
            <a:r>
              <a:rPr lang="en-GB" u="sng" noProof="0" dirty="0"/>
              <a:t>will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70"/>
          <p:cNvSpPr/>
          <p:nvPr/>
        </p:nvSpPr>
        <p:spPr>
          <a:xfrm rot="3054415">
            <a:off x="994264" y="163824"/>
            <a:ext cx="276523" cy="450105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2" name="Google Shape;2022;p70"/>
          <p:cNvSpPr/>
          <p:nvPr/>
        </p:nvSpPr>
        <p:spPr>
          <a:xfrm>
            <a:off x="2644057" y="4802039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3" name="Google Shape;2023;p70"/>
          <p:cNvSpPr/>
          <p:nvPr/>
        </p:nvSpPr>
        <p:spPr>
          <a:xfrm rot="1230437">
            <a:off x="155307" y="1016176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4" name="Google Shape;2024;p70"/>
          <p:cNvSpPr/>
          <p:nvPr/>
        </p:nvSpPr>
        <p:spPr>
          <a:xfrm rot="-10442982">
            <a:off x="5956635" y="4631034"/>
            <a:ext cx="540337" cy="402180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5" name="Google Shape;2025;p70"/>
          <p:cNvSpPr/>
          <p:nvPr/>
        </p:nvSpPr>
        <p:spPr>
          <a:xfrm>
            <a:off x="6811819" y="139639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6" name="Google Shape;2026;p70"/>
          <p:cNvSpPr/>
          <p:nvPr/>
        </p:nvSpPr>
        <p:spPr>
          <a:xfrm rot="7623550">
            <a:off x="8696919" y="1132052"/>
            <a:ext cx="263739" cy="429297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0" name="Content Placeholder 2">
            <a:extLst>
              <a:ext uri="{FF2B5EF4-FFF2-40B4-BE49-F238E27FC236}">
                <a16:creationId xmlns:a16="http://schemas.microsoft.com/office/drawing/2014/main" id="{771D951A-A280-63EB-C4A8-BE3DF4EF9475}"/>
              </a:ext>
            </a:extLst>
          </p:cNvPr>
          <p:cNvSpPr txBox="1">
            <a:spLocks/>
          </p:cNvSpPr>
          <p:nvPr/>
        </p:nvSpPr>
        <p:spPr>
          <a:xfrm>
            <a:off x="973123" y="1363750"/>
            <a:ext cx="5813571" cy="27636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en-GB" sz="1800" b="1" u="sng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Positive (+)</a:t>
            </a:r>
          </a:p>
          <a:p>
            <a:pPr marL="0" indent="0"/>
            <a:r>
              <a:rPr lang="en-GB" sz="1800" dirty="0">
                <a:latin typeface="Amasis MT Pro Medium" panose="02040604050005020304" pitchFamily="18" charset="0"/>
              </a:rPr>
              <a:t>He </a:t>
            </a:r>
            <a:r>
              <a:rPr lang="en-GB" sz="1800" b="1" u="sng" dirty="0">
                <a:solidFill>
                  <a:srgbClr val="00B050"/>
                </a:solidFill>
                <a:latin typeface="Amasis MT Pro Medium" panose="02040604050005020304" pitchFamily="18" charset="0"/>
              </a:rPr>
              <a:t>is going to travel </a:t>
            </a:r>
            <a:r>
              <a:rPr lang="en-GB" sz="1800" dirty="0">
                <a:latin typeface="Amasis MT Pro Medium" panose="02040604050005020304" pitchFamily="18" charset="0"/>
              </a:rPr>
              <a:t>to England in the summer.</a:t>
            </a:r>
          </a:p>
          <a:p>
            <a:pPr marL="0" indent="0"/>
            <a:endParaRPr lang="en-GB" sz="1800" dirty="0">
              <a:latin typeface="Amasis MT Pro Medium" panose="02040604050005020304" pitchFamily="18" charset="0"/>
            </a:endParaRPr>
          </a:p>
          <a:p>
            <a:pPr marL="0" indent="0"/>
            <a:r>
              <a:rPr lang="en-GB" sz="1800" b="1" u="sng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Negative (-)</a:t>
            </a:r>
          </a:p>
          <a:p>
            <a:pPr marL="0" indent="0"/>
            <a:r>
              <a:rPr lang="en-GB" sz="1800" dirty="0">
                <a:latin typeface="Amasis MT Pro Medium" panose="02040604050005020304" pitchFamily="18" charset="0"/>
              </a:rPr>
              <a:t>We </a:t>
            </a:r>
            <a:r>
              <a:rPr lang="en-GB" sz="1800" b="1" u="sng" dirty="0">
                <a:solidFill>
                  <a:srgbClr val="00B050"/>
                </a:solidFill>
                <a:latin typeface="Amasis MT Pro Medium" panose="02040604050005020304" pitchFamily="18" charset="0"/>
              </a:rPr>
              <a:t>aren’t going to enter </a:t>
            </a:r>
            <a:r>
              <a:rPr lang="en-GB" sz="1800" dirty="0">
                <a:latin typeface="Amasis MT Pro Medium" panose="02040604050005020304" pitchFamily="18" charset="0"/>
              </a:rPr>
              <a:t>the exam.</a:t>
            </a:r>
          </a:p>
          <a:p>
            <a:pPr marL="0" indent="0"/>
            <a:endParaRPr lang="en-GB" sz="1800" dirty="0">
              <a:latin typeface="Amasis MT Pro Medium" panose="02040604050005020304" pitchFamily="18" charset="0"/>
            </a:endParaRPr>
          </a:p>
          <a:p>
            <a:pPr marL="0" indent="0"/>
            <a:r>
              <a:rPr lang="en-GB" sz="1800" b="1" u="sng" dirty="0">
                <a:solidFill>
                  <a:schemeClr val="accent5">
                    <a:lumMod val="50000"/>
                  </a:schemeClr>
                </a:solidFill>
                <a:latin typeface="Amasis MT Pro Medium" panose="02040604050005020304" pitchFamily="18" charset="0"/>
              </a:rPr>
              <a:t>Question (?)</a:t>
            </a:r>
          </a:p>
          <a:p>
            <a:pPr marL="0" indent="0"/>
            <a:r>
              <a:rPr lang="en-GB" sz="1800" b="1" u="sng" dirty="0">
                <a:solidFill>
                  <a:schemeClr val="accent3">
                    <a:lumMod val="75000"/>
                  </a:schemeClr>
                </a:solidFill>
                <a:latin typeface="Amasis MT Pro Medium" panose="02040604050005020304" pitchFamily="18" charset="0"/>
              </a:rPr>
              <a:t>Are</a:t>
            </a:r>
            <a:r>
              <a:rPr lang="en-GB" sz="1800" dirty="0">
                <a:latin typeface="Amasis MT Pro Medium" panose="02040604050005020304" pitchFamily="18" charset="0"/>
              </a:rPr>
              <a:t> you </a:t>
            </a:r>
            <a:r>
              <a:rPr lang="en-GB" sz="1800" b="1" u="sng" dirty="0">
                <a:solidFill>
                  <a:schemeClr val="accent3">
                    <a:lumMod val="75000"/>
                  </a:schemeClr>
                </a:solidFill>
                <a:latin typeface="Amasis MT Pro Medium" panose="02040604050005020304" pitchFamily="18" charset="0"/>
              </a:rPr>
              <a:t>going to come</a:t>
            </a:r>
            <a:r>
              <a:rPr lang="en-GB" sz="1800" b="1" dirty="0">
                <a:solidFill>
                  <a:schemeClr val="accent3">
                    <a:lumMod val="75000"/>
                  </a:schemeClr>
                </a:solidFill>
                <a:latin typeface="Amasis MT Pro Medium" panose="02040604050005020304" pitchFamily="18" charset="0"/>
              </a:rPr>
              <a:t> </a:t>
            </a:r>
            <a:r>
              <a:rPr lang="en-GB" sz="1800" dirty="0">
                <a:latin typeface="Amasis MT Pro Medium" panose="02040604050005020304" pitchFamily="18" charset="0"/>
              </a:rPr>
              <a:t>to school tomorrow?</a:t>
            </a:r>
          </a:p>
          <a:p>
            <a:pPr marL="0" indent="0"/>
            <a:r>
              <a:rPr lang="en-GB" sz="1800" dirty="0">
                <a:latin typeface="Amasis MT Pro Medium" panose="02040604050005020304" pitchFamily="18" charset="0"/>
              </a:rPr>
              <a:t>Yes, I am. / No, I am not.</a:t>
            </a:r>
            <a:endParaRPr lang="en-GB" dirty="0">
              <a:latin typeface="Amasis MT Pro Medium" panose="02040604050005020304" pitchFamily="18" charset="0"/>
            </a:endParaRPr>
          </a:p>
        </p:txBody>
      </p:sp>
      <p:sp>
        <p:nvSpPr>
          <p:cNvPr id="2031" name="Title 1">
            <a:extLst>
              <a:ext uri="{FF2B5EF4-FFF2-40B4-BE49-F238E27FC236}">
                <a16:creationId xmlns:a16="http://schemas.microsoft.com/office/drawing/2014/main" id="{E6EEE4A0-13FA-5E6F-5037-DA1061286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99" y="442836"/>
            <a:ext cx="6743935" cy="748402"/>
          </a:xfrm>
        </p:spPr>
        <p:txBody>
          <a:bodyPr/>
          <a:lstStyle/>
          <a:p>
            <a:r>
              <a:rPr lang="en-GB" noProof="0" dirty="0"/>
              <a:t>Examples OF </a:t>
            </a:r>
            <a:r>
              <a:rPr lang="en-GB" u="sng" noProof="0" dirty="0"/>
              <a:t>BE GOING TO</a:t>
            </a:r>
          </a:p>
        </p:txBody>
      </p:sp>
      <p:grpSp>
        <p:nvGrpSpPr>
          <p:cNvPr id="2032" name="Google Shape;1906;p68">
            <a:extLst>
              <a:ext uri="{FF2B5EF4-FFF2-40B4-BE49-F238E27FC236}">
                <a16:creationId xmlns:a16="http://schemas.microsoft.com/office/drawing/2014/main" id="{72A4D115-AEA7-7C3A-2C36-B9D7F2D34F29}"/>
              </a:ext>
            </a:extLst>
          </p:cNvPr>
          <p:cNvGrpSpPr/>
          <p:nvPr/>
        </p:nvGrpSpPr>
        <p:grpSpPr>
          <a:xfrm rot="12731463">
            <a:off x="7275011" y="2568687"/>
            <a:ext cx="1390025" cy="450757"/>
            <a:chOff x="-1760999" y="1531077"/>
            <a:chExt cx="829653" cy="268989"/>
          </a:xfrm>
        </p:grpSpPr>
        <p:sp>
          <p:nvSpPr>
            <p:cNvPr id="2033" name="Google Shape;1907;p68">
              <a:extLst>
                <a:ext uri="{FF2B5EF4-FFF2-40B4-BE49-F238E27FC236}">
                  <a16:creationId xmlns:a16="http://schemas.microsoft.com/office/drawing/2014/main" id="{DE56E6C7-2A03-3216-6ED8-420BCA981E58}"/>
                </a:ext>
              </a:extLst>
            </p:cNvPr>
            <p:cNvSpPr/>
            <p:nvPr/>
          </p:nvSpPr>
          <p:spPr>
            <a:xfrm>
              <a:off x="-1760999" y="1534327"/>
              <a:ext cx="592411" cy="265739"/>
            </a:xfrm>
            <a:custGeom>
              <a:avLst/>
              <a:gdLst/>
              <a:ahLst/>
              <a:cxnLst/>
              <a:rect l="l" t="t" r="r" b="b"/>
              <a:pathLst>
                <a:path w="8021" h="3598" extrusionOk="0">
                  <a:moveTo>
                    <a:pt x="7851" y="1"/>
                  </a:moveTo>
                  <a:lnTo>
                    <a:pt x="955" y="367"/>
                  </a:lnTo>
                  <a:cubicBezTo>
                    <a:pt x="420" y="393"/>
                    <a:pt x="1" y="848"/>
                    <a:pt x="36" y="1384"/>
                  </a:cubicBezTo>
                  <a:lnTo>
                    <a:pt x="99" y="2677"/>
                  </a:lnTo>
                  <a:cubicBezTo>
                    <a:pt x="125" y="3196"/>
                    <a:pt x="561" y="3597"/>
                    <a:pt x="1075" y="3597"/>
                  </a:cubicBezTo>
                  <a:cubicBezTo>
                    <a:pt x="1092" y="3597"/>
                    <a:pt x="1108" y="3597"/>
                    <a:pt x="1125" y="3596"/>
                  </a:cubicBezTo>
                  <a:lnTo>
                    <a:pt x="8021" y="3239"/>
                  </a:lnTo>
                  <a:lnTo>
                    <a:pt x="7851" y="1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1908;p68">
              <a:extLst>
                <a:ext uri="{FF2B5EF4-FFF2-40B4-BE49-F238E27FC236}">
                  <a16:creationId xmlns:a16="http://schemas.microsoft.com/office/drawing/2014/main" id="{6D7CF876-67A2-1A9F-504C-FFA4F553A0EC}"/>
                </a:ext>
              </a:extLst>
            </p:cNvPr>
            <p:cNvSpPr/>
            <p:nvPr/>
          </p:nvSpPr>
          <p:spPr>
            <a:xfrm>
              <a:off x="-1198269" y="1531077"/>
              <a:ext cx="98895" cy="243213"/>
            </a:xfrm>
            <a:custGeom>
              <a:avLst/>
              <a:gdLst/>
              <a:ahLst/>
              <a:cxnLst/>
              <a:rect l="l" t="t" r="r" b="b"/>
              <a:pathLst>
                <a:path w="1339" h="3293" extrusionOk="0">
                  <a:moveTo>
                    <a:pt x="1169" y="0"/>
                  </a:moveTo>
                  <a:lnTo>
                    <a:pt x="0" y="63"/>
                  </a:lnTo>
                  <a:lnTo>
                    <a:pt x="170" y="3292"/>
                  </a:lnTo>
                  <a:lnTo>
                    <a:pt x="1338" y="3230"/>
                  </a:lnTo>
                  <a:lnTo>
                    <a:pt x="11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1909;p68">
              <a:extLst>
                <a:ext uri="{FF2B5EF4-FFF2-40B4-BE49-F238E27FC236}">
                  <a16:creationId xmlns:a16="http://schemas.microsoft.com/office/drawing/2014/main" id="{75F2D534-30C7-4BF5-8F97-9F94D09ADDD0}"/>
                </a:ext>
              </a:extLst>
            </p:cNvPr>
            <p:cNvSpPr/>
            <p:nvPr/>
          </p:nvSpPr>
          <p:spPr>
            <a:xfrm>
              <a:off x="-1698367" y="1600799"/>
              <a:ext cx="376230" cy="141289"/>
            </a:xfrm>
            <a:custGeom>
              <a:avLst/>
              <a:gdLst/>
              <a:ahLst/>
              <a:cxnLst/>
              <a:rect l="l" t="t" r="r" b="b"/>
              <a:pathLst>
                <a:path w="5094" h="1913" extrusionOk="0">
                  <a:moveTo>
                    <a:pt x="4339" y="0"/>
                  </a:moveTo>
                  <a:cubicBezTo>
                    <a:pt x="4323" y="0"/>
                    <a:pt x="4307" y="1"/>
                    <a:pt x="4291" y="2"/>
                  </a:cubicBezTo>
                  <a:lnTo>
                    <a:pt x="714" y="189"/>
                  </a:lnTo>
                  <a:cubicBezTo>
                    <a:pt x="303" y="207"/>
                    <a:pt x="0" y="555"/>
                    <a:pt x="18" y="956"/>
                  </a:cubicBezTo>
                  <a:lnTo>
                    <a:pt x="36" y="1224"/>
                  </a:lnTo>
                  <a:cubicBezTo>
                    <a:pt x="53" y="1609"/>
                    <a:pt x="374" y="1913"/>
                    <a:pt x="755" y="1913"/>
                  </a:cubicBezTo>
                  <a:cubicBezTo>
                    <a:pt x="771" y="1913"/>
                    <a:pt x="787" y="1912"/>
                    <a:pt x="803" y="1911"/>
                  </a:cubicBezTo>
                  <a:lnTo>
                    <a:pt x="4380" y="1724"/>
                  </a:lnTo>
                  <a:cubicBezTo>
                    <a:pt x="4782" y="1706"/>
                    <a:pt x="5094" y="1367"/>
                    <a:pt x="5076" y="956"/>
                  </a:cubicBezTo>
                  <a:lnTo>
                    <a:pt x="5058" y="689"/>
                  </a:lnTo>
                  <a:cubicBezTo>
                    <a:pt x="5041" y="303"/>
                    <a:pt x="4720" y="0"/>
                    <a:pt x="43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1910;p68">
              <a:extLst>
                <a:ext uri="{FF2B5EF4-FFF2-40B4-BE49-F238E27FC236}">
                  <a16:creationId xmlns:a16="http://schemas.microsoft.com/office/drawing/2014/main" id="{5AA1BF93-6CAB-F6C2-26BD-76FA61B505DB}"/>
                </a:ext>
              </a:extLst>
            </p:cNvPr>
            <p:cNvSpPr/>
            <p:nvPr/>
          </p:nvSpPr>
          <p:spPr>
            <a:xfrm>
              <a:off x="-1287269" y="1536986"/>
              <a:ext cx="75187" cy="241883"/>
            </a:xfrm>
            <a:custGeom>
              <a:avLst/>
              <a:gdLst/>
              <a:ahLst/>
              <a:cxnLst/>
              <a:rect l="l" t="t" r="r" b="b"/>
              <a:pathLst>
                <a:path w="1018" h="3275" extrusionOk="0">
                  <a:moveTo>
                    <a:pt x="848" y="1"/>
                  </a:moveTo>
                  <a:lnTo>
                    <a:pt x="1" y="45"/>
                  </a:lnTo>
                  <a:lnTo>
                    <a:pt x="170" y="3275"/>
                  </a:lnTo>
                  <a:lnTo>
                    <a:pt x="1018" y="3230"/>
                  </a:lnTo>
                  <a:lnTo>
                    <a:pt x="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1911;p68">
              <a:extLst>
                <a:ext uri="{FF2B5EF4-FFF2-40B4-BE49-F238E27FC236}">
                  <a16:creationId xmlns:a16="http://schemas.microsoft.com/office/drawing/2014/main" id="{992A3FEC-AB6F-AEB5-3323-AD723221BD20}"/>
                </a:ext>
              </a:extLst>
            </p:cNvPr>
            <p:cNvSpPr/>
            <p:nvPr/>
          </p:nvSpPr>
          <p:spPr>
            <a:xfrm>
              <a:off x="-1110673" y="1555450"/>
              <a:ext cx="179326" cy="189149"/>
            </a:xfrm>
            <a:custGeom>
              <a:avLst/>
              <a:gdLst/>
              <a:ahLst/>
              <a:cxnLst/>
              <a:rect l="l" t="t" r="r" b="b"/>
              <a:pathLst>
                <a:path w="2428" h="2561" extrusionOk="0">
                  <a:moveTo>
                    <a:pt x="1" y="0"/>
                  </a:moveTo>
                  <a:lnTo>
                    <a:pt x="134" y="2561"/>
                  </a:lnTo>
                  <a:lnTo>
                    <a:pt x="2427" y="1535"/>
                  </a:lnTo>
                  <a:lnTo>
                    <a:pt x="2391" y="78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8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8" name="Google Shape;1004;p45">
            <a:extLst>
              <a:ext uri="{FF2B5EF4-FFF2-40B4-BE49-F238E27FC236}">
                <a16:creationId xmlns:a16="http://schemas.microsoft.com/office/drawing/2014/main" id="{FB5A10E2-0A28-1992-4DEF-70F657CE3F28}"/>
              </a:ext>
            </a:extLst>
          </p:cNvPr>
          <p:cNvGrpSpPr/>
          <p:nvPr/>
        </p:nvGrpSpPr>
        <p:grpSpPr>
          <a:xfrm rot="11935585">
            <a:off x="7012060" y="3613879"/>
            <a:ext cx="1728956" cy="741433"/>
            <a:chOff x="-1963948" y="2372267"/>
            <a:chExt cx="830317" cy="356067"/>
          </a:xfrm>
        </p:grpSpPr>
        <p:sp>
          <p:nvSpPr>
            <p:cNvPr id="2039" name="Google Shape;1005;p45">
              <a:extLst>
                <a:ext uri="{FF2B5EF4-FFF2-40B4-BE49-F238E27FC236}">
                  <a16:creationId xmlns:a16="http://schemas.microsoft.com/office/drawing/2014/main" id="{7F25FBB9-9CBA-247E-A8A4-FFFAA8216753}"/>
                </a:ext>
              </a:extLst>
            </p:cNvPr>
            <p:cNvSpPr/>
            <p:nvPr/>
          </p:nvSpPr>
          <p:spPr>
            <a:xfrm>
              <a:off x="-1963948" y="2372267"/>
              <a:ext cx="612205" cy="341591"/>
            </a:xfrm>
            <a:custGeom>
              <a:avLst/>
              <a:gdLst/>
              <a:ahLst/>
              <a:cxnLst/>
              <a:rect l="l" t="t" r="r" b="b"/>
              <a:pathLst>
                <a:path w="8289" h="4625" extrusionOk="0">
                  <a:moveTo>
                    <a:pt x="1336" y="1"/>
                  </a:moveTo>
                  <a:cubicBezTo>
                    <a:pt x="884" y="1"/>
                    <a:pt x="478" y="311"/>
                    <a:pt x="385" y="770"/>
                  </a:cubicBezTo>
                  <a:lnTo>
                    <a:pt x="108" y="2037"/>
                  </a:lnTo>
                  <a:cubicBezTo>
                    <a:pt x="1" y="2563"/>
                    <a:pt x="331" y="3081"/>
                    <a:pt x="857" y="3188"/>
                  </a:cubicBezTo>
                  <a:lnTo>
                    <a:pt x="7620" y="4624"/>
                  </a:lnTo>
                  <a:lnTo>
                    <a:pt x="8289" y="1457"/>
                  </a:lnTo>
                  <a:lnTo>
                    <a:pt x="1535" y="21"/>
                  </a:lnTo>
                  <a:cubicBezTo>
                    <a:pt x="1469" y="7"/>
                    <a:pt x="1402" y="1"/>
                    <a:pt x="1336" y="1"/>
                  </a:cubicBez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1006;p45">
              <a:extLst>
                <a:ext uri="{FF2B5EF4-FFF2-40B4-BE49-F238E27FC236}">
                  <a16:creationId xmlns:a16="http://schemas.microsoft.com/office/drawing/2014/main" id="{94A452AA-70D0-D4EB-461D-8F587AB4C036}"/>
                </a:ext>
              </a:extLst>
            </p:cNvPr>
            <p:cNvSpPr/>
            <p:nvPr/>
          </p:nvSpPr>
          <p:spPr>
            <a:xfrm>
              <a:off x="-1418353" y="2476554"/>
              <a:ext cx="134495" cy="251780"/>
            </a:xfrm>
            <a:custGeom>
              <a:avLst/>
              <a:gdLst/>
              <a:ahLst/>
              <a:cxnLst/>
              <a:rect l="l" t="t" r="r" b="b"/>
              <a:pathLst>
                <a:path w="1821" h="3409" extrusionOk="0">
                  <a:moveTo>
                    <a:pt x="670" y="0"/>
                  </a:moveTo>
                  <a:lnTo>
                    <a:pt x="1" y="3167"/>
                  </a:lnTo>
                  <a:lnTo>
                    <a:pt x="1142" y="3408"/>
                  </a:lnTo>
                  <a:lnTo>
                    <a:pt x="1820" y="241"/>
                  </a:lnTo>
                  <a:lnTo>
                    <a:pt x="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1007;p45">
              <a:extLst>
                <a:ext uri="{FF2B5EF4-FFF2-40B4-BE49-F238E27FC236}">
                  <a16:creationId xmlns:a16="http://schemas.microsoft.com/office/drawing/2014/main" id="{416C5E5A-6558-E72C-FFF4-847F6ECE0239}"/>
                </a:ext>
              </a:extLst>
            </p:cNvPr>
            <p:cNvSpPr/>
            <p:nvPr/>
          </p:nvSpPr>
          <p:spPr>
            <a:xfrm>
              <a:off x="-1895407" y="2435933"/>
              <a:ext cx="380957" cy="182354"/>
            </a:xfrm>
            <a:custGeom>
              <a:avLst/>
              <a:gdLst/>
              <a:ahLst/>
              <a:cxnLst/>
              <a:rect l="l" t="t" r="r" b="b"/>
              <a:pathLst>
                <a:path w="5158" h="2469" extrusionOk="0">
                  <a:moveTo>
                    <a:pt x="852" y="0"/>
                  </a:moveTo>
                  <a:cubicBezTo>
                    <a:pt x="515" y="0"/>
                    <a:pt x="213" y="234"/>
                    <a:pt x="135" y="577"/>
                  </a:cubicBezTo>
                  <a:lnTo>
                    <a:pt x="81" y="845"/>
                  </a:lnTo>
                  <a:cubicBezTo>
                    <a:pt x="1" y="1237"/>
                    <a:pt x="251" y="1621"/>
                    <a:pt x="643" y="1710"/>
                  </a:cubicBezTo>
                  <a:lnTo>
                    <a:pt x="4149" y="2451"/>
                  </a:lnTo>
                  <a:cubicBezTo>
                    <a:pt x="4202" y="2463"/>
                    <a:pt x="4254" y="2468"/>
                    <a:pt x="4306" y="2468"/>
                  </a:cubicBezTo>
                  <a:cubicBezTo>
                    <a:pt x="4641" y="2468"/>
                    <a:pt x="4945" y="2229"/>
                    <a:pt x="5014" y="1889"/>
                  </a:cubicBezTo>
                  <a:lnTo>
                    <a:pt x="5077" y="1630"/>
                  </a:lnTo>
                  <a:cubicBezTo>
                    <a:pt x="5157" y="1237"/>
                    <a:pt x="4907" y="845"/>
                    <a:pt x="4515" y="765"/>
                  </a:cubicBezTo>
                  <a:lnTo>
                    <a:pt x="1000" y="15"/>
                  </a:lnTo>
                  <a:cubicBezTo>
                    <a:pt x="950" y="5"/>
                    <a:pt x="901" y="0"/>
                    <a:pt x="8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1008;p45">
              <a:extLst>
                <a:ext uri="{FF2B5EF4-FFF2-40B4-BE49-F238E27FC236}">
                  <a16:creationId xmlns:a16="http://schemas.microsoft.com/office/drawing/2014/main" id="{3184871E-947A-E7D0-669A-F8826BA74E94}"/>
                </a:ext>
              </a:extLst>
            </p:cNvPr>
            <p:cNvSpPr/>
            <p:nvPr/>
          </p:nvSpPr>
          <p:spPr>
            <a:xfrm>
              <a:off x="-1505284" y="2458090"/>
              <a:ext cx="111377" cy="247201"/>
            </a:xfrm>
            <a:custGeom>
              <a:avLst/>
              <a:gdLst/>
              <a:ahLst/>
              <a:cxnLst/>
              <a:rect l="l" t="t" r="r" b="b"/>
              <a:pathLst>
                <a:path w="1508" h="3347" extrusionOk="0">
                  <a:moveTo>
                    <a:pt x="669" y="1"/>
                  </a:moveTo>
                  <a:lnTo>
                    <a:pt x="0" y="3168"/>
                  </a:lnTo>
                  <a:lnTo>
                    <a:pt x="830" y="3346"/>
                  </a:lnTo>
                  <a:lnTo>
                    <a:pt x="1508" y="179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1009;p45">
              <a:extLst>
                <a:ext uri="{FF2B5EF4-FFF2-40B4-BE49-F238E27FC236}">
                  <a16:creationId xmlns:a16="http://schemas.microsoft.com/office/drawing/2014/main" id="{674D1B9C-F91D-6187-D059-10D6F013A58A}"/>
                </a:ext>
              </a:extLst>
            </p:cNvPr>
            <p:cNvSpPr/>
            <p:nvPr/>
          </p:nvSpPr>
          <p:spPr>
            <a:xfrm>
              <a:off x="-1328762" y="2518727"/>
              <a:ext cx="195132" cy="185235"/>
            </a:xfrm>
            <a:custGeom>
              <a:avLst/>
              <a:gdLst/>
              <a:ahLst/>
              <a:cxnLst/>
              <a:rect l="l" t="t" r="r" b="b"/>
              <a:pathLst>
                <a:path w="2642" h="2508" extrusionOk="0">
                  <a:moveTo>
                    <a:pt x="536" y="0"/>
                  </a:moveTo>
                  <a:lnTo>
                    <a:pt x="1" y="2507"/>
                  </a:lnTo>
                  <a:lnTo>
                    <a:pt x="2490" y="2106"/>
                  </a:lnTo>
                  <a:lnTo>
                    <a:pt x="2641" y="138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6BEC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56"/>
          <p:cNvSpPr/>
          <p:nvPr/>
        </p:nvSpPr>
        <p:spPr>
          <a:xfrm>
            <a:off x="343441" y="2653221"/>
            <a:ext cx="324900" cy="528850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56"/>
          <p:cNvSpPr/>
          <p:nvPr/>
        </p:nvSpPr>
        <p:spPr>
          <a:xfrm rot="5400000" flipH="1">
            <a:off x="4727680" y="806048"/>
            <a:ext cx="396041" cy="277387"/>
          </a:xfrm>
          <a:custGeom>
            <a:avLst/>
            <a:gdLst/>
            <a:ahLst/>
            <a:cxnLst/>
            <a:rect l="l" t="t" r="r" b="b"/>
            <a:pathLst>
              <a:path w="1740" h="1214" extrusionOk="0">
                <a:moveTo>
                  <a:pt x="1169" y="0"/>
                </a:moveTo>
                <a:lnTo>
                  <a:pt x="0" y="1214"/>
                </a:lnTo>
                <a:lnTo>
                  <a:pt x="1740" y="1214"/>
                </a:lnTo>
                <a:lnTo>
                  <a:pt x="11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56"/>
          <p:cNvSpPr/>
          <p:nvPr/>
        </p:nvSpPr>
        <p:spPr>
          <a:xfrm rot="5400000" flipH="1">
            <a:off x="2639906" y="1118153"/>
            <a:ext cx="266076" cy="248826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56"/>
          <p:cNvSpPr/>
          <p:nvPr/>
        </p:nvSpPr>
        <p:spPr>
          <a:xfrm>
            <a:off x="719994" y="14596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56"/>
          <p:cNvSpPr/>
          <p:nvPr/>
        </p:nvSpPr>
        <p:spPr>
          <a:xfrm rot="-3478012">
            <a:off x="1590808" y="4321025"/>
            <a:ext cx="452055" cy="298854"/>
          </a:xfrm>
          <a:custGeom>
            <a:avLst/>
            <a:gdLst/>
            <a:ahLst/>
            <a:cxnLst/>
            <a:rect l="l" t="t" r="r" b="b"/>
            <a:pathLst>
              <a:path w="2526" h="1670" extrusionOk="0">
                <a:moveTo>
                  <a:pt x="848" y="1"/>
                </a:moveTo>
                <a:lnTo>
                  <a:pt x="0" y="1669"/>
                </a:lnTo>
                <a:lnTo>
                  <a:pt x="2525" y="1669"/>
                </a:lnTo>
                <a:lnTo>
                  <a:pt x="84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56"/>
          <p:cNvSpPr/>
          <p:nvPr/>
        </p:nvSpPr>
        <p:spPr>
          <a:xfrm>
            <a:off x="4376807" y="4407889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56"/>
          <p:cNvSpPr/>
          <p:nvPr/>
        </p:nvSpPr>
        <p:spPr>
          <a:xfrm>
            <a:off x="7607741" y="3670721"/>
            <a:ext cx="324900" cy="528850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56"/>
          <p:cNvSpPr/>
          <p:nvPr/>
        </p:nvSpPr>
        <p:spPr>
          <a:xfrm rot="5400000" flipH="1">
            <a:off x="8538175" y="3383212"/>
            <a:ext cx="266076" cy="248826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092735C-D04C-F569-C61A-C5643FAD2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7" t="37915" r="15044" b="28259"/>
          <a:stretch/>
        </p:blipFill>
        <p:spPr>
          <a:xfrm>
            <a:off x="728283" y="1480842"/>
            <a:ext cx="7646974" cy="2387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مستطيل: زوايا مستديرة 26">
            <a:extLst>
              <a:ext uri="{FF2B5EF4-FFF2-40B4-BE49-F238E27FC236}">
                <a16:creationId xmlns:a16="http://schemas.microsoft.com/office/drawing/2014/main" id="{E6150C5F-9AD5-D270-EACD-289476C71AE3}"/>
              </a:ext>
            </a:extLst>
          </p:cNvPr>
          <p:cNvSpPr/>
          <p:nvPr/>
        </p:nvSpPr>
        <p:spPr>
          <a:xfrm>
            <a:off x="1020346" y="2274320"/>
            <a:ext cx="5321731" cy="309490"/>
          </a:xfrm>
          <a:prstGeom prst="round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: زوايا مستديرة 26">
            <a:extLst>
              <a:ext uri="{FF2B5EF4-FFF2-40B4-BE49-F238E27FC236}">
                <a16:creationId xmlns:a16="http://schemas.microsoft.com/office/drawing/2014/main" id="{1F95DAC9-2F42-C7C9-69C7-CADBD741A4D2}"/>
              </a:ext>
            </a:extLst>
          </p:cNvPr>
          <p:cNvSpPr/>
          <p:nvPr/>
        </p:nvSpPr>
        <p:spPr>
          <a:xfrm>
            <a:off x="1013356" y="2628056"/>
            <a:ext cx="5355287" cy="29970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CD9A4C1F-4CA4-40B7-99C3-3C5AEF10DBD0}"/>
              </a:ext>
            </a:extLst>
          </p:cNvPr>
          <p:cNvSpPr txBox="1"/>
          <p:nvPr/>
        </p:nvSpPr>
        <p:spPr>
          <a:xfrm>
            <a:off x="1004005" y="1733699"/>
            <a:ext cx="2791753" cy="428879"/>
          </a:xfrm>
          <a:prstGeom prst="rect">
            <a:avLst/>
          </a:prstGeom>
          <a:noFill/>
          <a:ln w="38100">
            <a:solidFill>
              <a:srgbClr val="FB5A19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74"/>
          <p:cNvSpPr/>
          <p:nvPr/>
        </p:nvSpPr>
        <p:spPr>
          <a:xfrm rot="-10679114">
            <a:off x="109641" y="1626973"/>
            <a:ext cx="276516" cy="450103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74"/>
          <p:cNvSpPr/>
          <p:nvPr/>
        </p:nvSpPr>
        <p:spPr>
          <a:xfrm>
            <a:off x="760369" y="60964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74"/>
          <p:cNvSpPr/>
          <p:nvPr/>
        </p:nvSpPr>
        <p:spPr>
          <a:xfrm rot="1230437">
            <a:off x="8647582" y="865776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4" name="Google Shape;2884;p74"/>
          <p:cNvSpPr/>
          <p:nvPr/>
        </p:nvSpPr>
        <p:spPr>
          <a:xfrm rot="-7355326">
            <a:off x="7922784" y="169111"/>
            <a:ext cx="540150" cy="253329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5" name="Google Shape;2885;p74"/>
          <p:cNvSpPr/>
          <p:nvPr/>
        </p:nvSpPr>
        <p:spPr>
          <a:xfrm>
            <a:off x="128119" y="4071489"/>
            <a:ext cx="266076" cy="247865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6" name="Google Shape;2886;p74"/>
          <p:cNvSpPr/>
          <p:nvPr/>
        </p:nvSpPr>
        <p:spPr>
          <a:xfrm rot="7623550">
            <a:off x="831994" y="4694252"/>
            <a:ext cx="263739" cy="429297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7" name="Google Shape;2887;p74"/>
          <p:cNvSpPr/>
          <p:nvPr/>
        </p:nvSpPr>
        <p:spPr>
          <a:xfrm rot="-3325322">
            <a:off x="8510546" y="3127375"/>
            <a:ext cx="540148" cy="253327"/>
          </a:xfrm>
          <a:custGeom>
            <a:avLst/>
            <a:gdLst/>
            <a:ahLst/>
            <a:cxnLst/>
            <a:rect l="l" t="t" r="r" b="b"/>
            <a:pathLst>
              <a:path w="2374" h="1767" extrusionOk="0">
                <a:moveTo>
                  <a:pt x="2374" y="0"/>
                </a:moveTo>
                <a:lnTo>
                  <a:pt x="1" y="544"/>
                </a:lnTo>
                <a:lnTo>
                  <a:pt x="456" y="1767"/>
                </a:lnTo>
                <a:lnTo>
                  <a:pt x="237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8" name="Google Shape;2888;p74"/>
          <p:cNvSpPr/>
          <p:nvPr/>
        </p:nvSpPr>
        <p:spPr>
          <a:xfrm rot="1230437">
            <a:off x="8297857" y="4358101"/>
            <a:ext cx="266075" cy="247864"/>
          </a:xfrm>
          <a:custGeom>
            <a:avLst/>
            <a:gdLst/>
            <a:ahLst/>
            <a:cxnLst/>
            <a:rect l="l" t="t" r="r" b="b"/>
            <a:pathLst>
              <a:path w="1169" h="1089" extrusionOk="0">
                <a:moveTo>
                  <a:pt x="1169" y="1"/>
                </a:moveTo>
                <a:lnTo>
                  <a:pt x="0" y="331"/>
                </a:lnTo>
                <a:lnTo>
                  <a:pt x="865" y="1089"/>
                </a:lnTo>
                <a:lnTo>
                  <a:pt x="116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05EFA1C-E8C9-BBC2-796A-53039D3C3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770" y="82108"/>
            <a:ext cx="4051070" cy="73162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noProof="0" dirty="0">
                <a:solidFill>
                  <a:schemeClr val="bg1"/>
                </a:solidFill>
                <a:latin typeface="Amasis MT Pro Black" panose="02040A04050005020304" pitchFamily="18" charset="0"/>
              </a:rPr>
              <a:t>We use </a:t>
            </a:r>
            <a:r>
              <a:rPr lang="en-GB" sz="4000" noProof="0" dirty="0">
                <a:solidFill>
                  <a:schemeClr val="bg1"/>
                </a:solidFill>
                <a:latin typeface="Amasis MT Pro Black" panose="02040A04050005020304" pitchFamily="18" charset="0"/>
              </a:rPr>
              <a:t>Will</a:t>
            </a:r>
            <a:r>
              <a:rPr lang="en-GB" noProof="0" dirty="0">
                <a:solidFill>
                  <a:schemeClr val="bg1"/>
                </a:solidFill>
                <a:latin typeface="Amasis MT Pro Black" panose="02040A04050005020304" pitchFamily="18" charset="0"/>
              </a:rPr>
              <a:t> for: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997F9C-C6E9-7DE7-8410-D000591B6DE4}"/>
              </a:ext>
            </a:extLst>
          </p:cNvPr>
          <p:cNvSpPr txBox="1">
            <a:spLocks/>
          </p:cNvSpPr>
          <p:nvPr/>
        </p:nvSpPr>
        <p:spPr>
          <a:xfrm>
            <a:off x="663543" y="1263085"/>
            <a:ext cx="7582835" cy="2914632"/>
          </a:xfrm>
          <a:prstGeom prst="rect">
            <a:avLst/>
          </a:prstGeom>
          <a:solidFill>
            <a:schemeClr val="tx2"/>
          </a:solidFill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Questrial"/>
              <a:buAutoNum type="arabicPeriod"/>
              <a:defRPr sz="125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rgbClr val="434343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152400" indent="0">
              <a:buNone/>
            </a:pPr>
            <a:endParaRPr lang="en-GB" sz="900" dirty="0">
              <a:latin typeface="Amasis MT Pro Medium" panose="02040604050005020304" pitchFamily="18" charset="0"/>
            </a:endParaRPr>
          </a:p>
          <a:p>
            <a:pPr marL="152400" indent="0">
              <a:buNone/>
            </a:pPr>
            <a:r>
              <a:rPr lang="en-GB" sz="1800" dirty="0">
                <a:latin typeface="Amasis MT Pro Medium" panose="02040604050005020304" pitchFamily="18" charset="0"/>
              </a:rPr>
              <a:t>1- </a:t>
            </a:r>
            <a:r>
              <a:rPr lang="en-GB" sz="1800" b="1" dirty="0">
                <a:latin typeface="Amasis MT Pro Medium" panose="02040604050005020304" pitchFamily="18" charset="0"/>
              </a:rPr>
              <a:t>Predictions &amp; uncertainty </a:t>
            </a:r>
            <a:r>
              <a:rPr lang="en-GB" sz="1800" dirty="0">
                <a:latin typeface="Amasis MT Pro Medium" panose="02040604050005020304" pitchFamily="18" charset="0"/>
              </a:rPr>
              <a:t>, especially after </a:t>
            </a:r>
            <a:r>
              <a:rPr lang="en-GB" sz="1800" i="1" dirty="0">
                <a:latin typeface="Amasis MT Pro Medium" panose="02040604050005020304" pitchFamily="18" charset="0"/>
              </a:rPr>
              <a:t>I think</a:t>
            </a:r>
            <a:r>
              <a:rPr lang="en-GB" sz="1800" dirty="0">
                <a:latin typeface="Amasis MT Pro Medium" panose="02040604050005020304" pitchFamily="18" charset="0"/>
              </a:rPr>
              <a:t>.., </a:t>
            </a:r>
            <a:r>
              <a:rPr lang="en-GB" sz="1800" i="1" dirty="0">
                <a:latin typeface="Amasis MT Pro Medium" panose="02040604050005020304" pitchFamily="18" charset="0"/>
              </a:rPr>
              <a:t>maybe</a:t>
            </a:r>
            <a:r>
              <a:rPr lang="en-GB" sz="1800" dirty="0">
                <a:latin typeface="Amasis MT Pro Medium" panose="02040604050005020304" pitchFamily="18" charset="0"/>
              </a:rPr>
              <a:t> or </a:t>
            </a:r>
            <a:r>
              <a:rPr lang="en-GB" sz="1800" i="1" dirty="0">
                <a:latin typeface="Amasis MT Pro Medium" panose="02040604050005020304" pitchFamily="18" charset="0"/>
              </a:rPr>
              <a:t>probably </a:t>
            </a:r>
          </a:p>
          <a:p>
            <a:pPr marL="0" indent="0">
              <a:buFont typeface="Questrial"/>
              <a:buNone/>
            </a:pPr>
            <a:r>
              <a:rPr lang="en-GB" sz="1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      e.g.</a:t>
            </a:r>
            <a:r>
              <a:rPr lang="en-GB" sz="1800" dirty="0">
                <a:latin typeface="Amasis MT Pro Medium" panose="02040604050005020304" pitchFamily="18" charset="0"/>
              </a:rPr>
              <a:t> I think it </a:t>
            </a:r>
            <a:r>
              <a:rPr lang="en-GB" sz="1800" u="sng" dirty="0">
                <a:solidFill>
                  <a:srgbClr val="FF0000"/>
                </a:solidFill>
                <a:latin typeface="Amasis MT Pro Medium" panose="02040604050005020304" pitchFamily="18" charset="0"/>
              </a:rPr>
              <a:t>will rain</a:t>
            </a:r>
            <a:r>
              <a:rPr lang="en-GB" sz="18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.</a:t>
            </a:r>
          </a:p>
          <a:p>
            <a:pPr marL="0" indent="0">
              <a:buFont typeface="Questrial"/>
              <a:buNone/>
            </a:pPr>
            <a:endParaRPr lang="en-GB" sz="1100" dirty="0">
              <a:latin typeface="Amasis MT Pro Medium" panose="02040604050005020304" pitchFamily="18" charset="0"/>
            </a:endParaRPr>
          </a:p>
          <a:p>
            <a:pPr marL="152400" indent="0">
              <a:buNone/>
            </a:pPr>
            <a:r>
              <a:rPr lang="en-GB" sz="1800" dirty="0">
                <a:latin typeface="Amasis MT Pro Medium" panose="02040604050005020304" pitchFamily="18" charset="0"/>
              </a:rPr>
              <a:t>2- </a:t>
            </a:r>
            <a:r>
              <a:rPr lang="en-GB" sz="1800" b="1" dirty="0">
                <a:latin typeface="Amasis MT Pro Medium" panose="02040604050005020304" pitchFamily="18" charset="0"/>
              </a:rPr>
              <a:t>Offers</a:t>
            </a:r>
          </a:p>
          <a:p>
            <a:pPr marL="152400" indent="0">
              <a:buNone/>
            </a:pPr>
            <a:r>
              <a:rPr lang="en-GB" sz="1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   e.g.</a:t>
            </a:r>
            <a:r>
              <a:rPr lang="en-GB" sz="1800" dirty="0">
                <a:latin typeface="Amasis MT Pro Medium" panose="020406040500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masis MT Pro Medium" panose="02040604050005020304" pitchFamily="18" charset="0"/>
              </a:rPr>
              <a:t>I</a:t>
            </a:r>
            <a:r>
              <a:rPr lang="en-GB" sz="1800" dirty="0">
                <a:solidFill>
                  <a:srgbClr val="FF8A15"/>
                </a:solidFill>
                <a:latin typeface="Amasis MT Pro Medium" panose="02040604050005020304" pitchFamily="18" charset="0"/>
              </a:rPr>
              <a:t> </a:t>
            </a:r>
            <a:r>
              <a:rPr lang="en-GB" sz="1800" u="sng" dirty="0">
                <a:solidFill>
                  <a:srgbClr val="FF0000"/>
                </a:solidFill>
                <a:latin typeface="Amasis MT Pro Medium" panose="02040604050005020304" pitchFamily="18" charset="0"/>
              </a:rPr>
              <a:t>will lend </a:t>
            </a:r>
            <a:r>
              <a:rPr lang="en-GB" sz="1800" dirty="0">
                <a:latin typeface="Amasis MT Pro Medium" panose="02040604050005020304" pitchFamily="18" charset="0"/>
              </a:rPr>
              <a:t>you some money.</a:t>
            </a:r>
          </a:p>
          <a:p>
            <a:pPr marL="0" indent="0">
              <a:buFont typeface="Questrial"/>
              <a:buNone/>
            </a:pPr>
            <a:r>
              <a:rPr lang="en-GB" sz="1050" dirty="0">
                <a:latin typeface="Amasis MT Pro Medium" panose="02040604050005020304" pitchFamily="18" charset="0"/>
              </a:rPr>
              <a:t>	</a:t>
            </a:r>
            <a:endParaRPr lang="en-GB" sz="1800" dirty="0">
              <a:latin typeface="Amasis MT Pro Medium" panose="02040604050005020304" pitchFamily="18" charset="0"/>
            </a:endParaRPr>
          </a:p>
          <a:p>
            <a:pPr marL="152400" indent="0">
              <a:buNone/>
            </a:pPr>
            <a:r>
              <a:rPr lang="en-GB" sz="1800" dirty="0">
                <a:latin typeface="Amasis MT Pro Medium" panose="02040604050005020304" pitchFamily="18" charset="0"/>
              </a:rPr>
              <a:t>3- </a:t>
            </a:r>
            <a:r>
              <a:rPr lang="en-GB" sz="1800" b="1" dirty="0">
                <a:latin typeface="Amasis MT Pro Medium" panose="02040604050005020304" pitchFamily="18" charset="0"/>
              </a:rPr>
              <a:t>Promises </a:t>
            </a:r>
          </a:p>
          <a:p>
            <a:pPr marL="152400" indent="0">
              <a:buNone/>
            </a:pPr>
            <a:r>
              <a:rPr lang="en-GB" sz="1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    e.g.</a:t>
            </a:r>
            <a:r>
              <a:rPr lang="en-GB" sz="1800" dirty="0">
                <a:latin typeface="Amasis MT Pro Medium" panose="02040604050005020304" pitchFamily="18" charset="0"/>
              </a:rPr>
              <a:t> </a:t>
            </a:r>
            <a:r>
              <a:rPr lang="en-GB" sz="1800" dirty="0">
                <a:solidFill>
                  <a:schemeClr val="tx1"/>
                </a:solidFill>
                <a:latin typeface="Amasis MT Pro Medium" panose="02040604050005020304" pitchFamily="18" charset="0"/>
              </a:rPr>
              <a:t>I</a:t>
            </a:r>
            <a:r>
              <a:rPr lang="en-GB" sz="1800" dirty="0">
                <a:solidFill>
                  <a:srgbClr val="FF8A15"/>
                </a:solidFill>
                <a:latin typeface="Amasis MT Pro Medium" panose="02040604050005020304" pitchFamily="18" charset="0"/>
              </a:rPr>
              <a:t> </a:t>
            </a:r>
            <a:r>
              <a:rPr lang="en-GB" sz="1800" u="sng" dirty="0">
                <a:solidFill>
                  <a:srgbClr val="FF0000"/>
                </a:solidFill>
                <a:latin typeface="Amasis MT Pro Medium" panose="02040604050005020304" pitchFamily="18" charset="0"/>
              </a:rPr>
              <a:t>won’t tell</a:t>
            </a:r>
            <a:r>
              <a:rPr lang="en-GB" sz="1800" dirty="0">
                <a:solidFill>
                  <a:srgbClr val="FF0000"/>
                </a:solidFill>
                <a:latin typeface="Amasis MT Pro Medium" panose="02040604050005020304" pitchFamily="18" charset="0"/>
              </a:rPr>
              <a:t> </a:t>
            </a:r>
            <a:r>
              <a:rPr lang="en-GB" sz="1800" dirty="0">
                <a:latin typeface="Amasis MT Pro Medium" panose="02040604050005020304" pitchFamily="18" charset="0"/>
              </a:rPr>
              <a:t>anyone.</a:t>
            </a:r>
          </a:p>
          <a:p>
            <a:pPr marL="0" indent="0">
              <a:buFont typeface="Questrial"/>
              <a:buNone/>
            </a:pPr>
            <a:endParaRPr lang="en-GB" sz="1200" dirty="0">
              <a:latin typeface="Amasis MT Pro Medium" panose="02040604050005020304" pitchFamily="18" charset="0"/>
            </a:endParaRPr>
          </a:p>
          <a:p>
            <a:pPr marL="152400" indent="0">
              <a:buNone/>
            </a:pPr>
            <a:r>
              <a:rPr lang="en-GB" sz="1800" dirty="0">
                <a:latin typeface="Amasis MT Pro Medium" panose="02040604050005020304" pitchFamily="18" charset="0"/>
              </a:rPr>
              <a:t>4- </a:t>
            </a:r>
            <a:r>
              <a:rPr lang="en-GB" sz="1800" b="1" dirty="0">
                <a:latin typeface="Amasis MT Pro Medium" panose="02040604050005020304" pitchFamily="18" charset="0"/>
              </a:rPr>
              <a:t>Decisions you make while you are speaking</a:t>
            </a:r>
            <a:r>
              <a:rPr lang="en-GB" sz="1800" dirty="0">
                <a:latin typeface="Amasis MT Pro Medium" panose="02040604050005020304" pitchFamily="18" charset="0"/>
              </a:rPr>
              <a:t>.</a:t>
            </a:r>
          </a:p>
          <a:p>
            <a:pPr marL="0" indent="0">
              <a:buFont typeface="Questrial"/>
              <a:buNone/>
            </a:pPr>
            <a:r>
              <a:rPr lang="en-GB" sz="1800" dirty="0">
                <a:solidFill>
                  <a:srgbClr val="002060"/>
                </a:solidFill>
                <a:latin typeface="Amasis MT Pro Medium" panose="02040604050005020304" pitchFamily="18" charset="0"/>
              </a:rPr>
              <a:t>        e.g.</a:t>
            </a:r>
            <a:r>
              <a:rPr lang="en-GB" sz="1800" dirty="0">
                <a:latin typeface="Amasis MT Pro Medium" panose="02040604050005020304" pitchFamily="18" charset="0"/>
              </a:rPr>
              <a:t> There isn’t any milk left. </a:t>
            </a:r>
            <a:r>
              <a:rPr lang="en-GB" sz="1800" dirty="0">
                <a:solidFill>
                  <a:schemeClr val="tx1"/>
                </a:solidFill>
                <a:latin typeface="Amasis MT Pro Medium" panose="02040604050005020304" pitchFamily="18" charset="0"/>
              </a:rPr>
              <a:t>I </a:t>
            </a:r>
            <a:r>
              <a:rPr lang="en-GB" sz="1800" u="sng" dirty="0">
                <a:solidFill>
                  <a:srgbClr val="FF0000"/>
                </a:solidFill>
                <a:latin typeface="Amasis MT Pro Medium" panose="02040604050005020304" pitchFamily="18" charset="0"/>
              </a:rPr>
              <a:t>will go </a:t>
            </a:r>
            <a:r>
              <a:rPr lang="en-GB" sz="1800" dirty="0">
                <a:latin typeface="Amasis MT Pro Medium" panose="02040604050005020304" pitchFamily="18" charset="0"/>
              </a:rPr>
              <a:t>to the shops and get some.</a:t>
            </a:r>
          </a:p>
        </p:txBody>
      </p:sp>
      <p:pic>
        <p:nvPicPr>
          <p:cNvPr id="3074" name="Picture 2" descr="Will Logo | Name Logo Generator - I Love, Love Heart, Boots, Friday, Jungle  Style">
            <a:extLst>
              <a:ext uri="{FF2B5EF4-FFF2-40B4-BE49-F238E27FC236}">
                <a16:creationId xmlns:a16="http://schemas.microsoft.com/office/drawing/2014/main" id="{B432ECD6-153A-6C9E-7A12-9C4BECA3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81" y="1669584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theme1.xml><?xml version="1.0" encoding="utf-8"?>
<a:theme xmlns:a="http://schemas.openxmlformats.org/drawingml/2006/main" name="Science Subject for Pre-K: Identify Basic Colors and Explore Color Mixing by Slidesgo">
  <a:themeElements>
    <a:clrScheme name="Simple Light">
      <a:dk1>
        <a:srgbClr val="000000"/>
      </a:dk1>
      <a:lt1>
        <a:srgbClr val="FFFFFF"/>
      </a:lt1>
      <a:dk2>
        <a:srgbClr val="E0E0E0"/>
      </a:dk2>
      <a:lt2>
        <a:srgbClr val="FFFDEA"/>
      </a:lt2>
      <a:accent1>
        <a:srgbClr val="F3DF4E"/>
      </a:accent1>
      <a:accent2>
        <a:srgbClr val="54CEEA"/>
      </a:accent2>
      <a:accent3>
        <a:srgbClr val="26E288"/>
      </a:accent3>
      <a:accent4>
        <a:srgbClr val="F6A049"/>
      </a:accent4>
      <a:accent5>
        <a:srgbClr val="FC595D"/>
      </a:accent5>
      <a:accent6>
        <a:srgbClr val="9658F3"/>
      </a:accent6>
      <a:hlink>
        <a:srgbClr val="F6A0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825</Words>
  <Application>Microsoft Office PowerPoint</Application>
  <PresentationFormat>عرض على الشاشة (16:9)</PresentationFormat>
  <Paragraphs>149</Paragraphs>
  <Slides>22</Slides>
  <Notes>22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2" baseType="lpstr">
      <vt:lpstr>Amasis MT Pro</vt:lpstr>
      <vt:lpstr>Comic Sans MS</vt:lpstr>
      <vt:lpstr>Roboto Condensed Light</vt:lpstr>
      <vt:lpstr>Arial</vt:lpstr>
      <vt:lpstr>Amasis MT Pro Black</vt:lpstr>
      <vt:lpstr>Bell MT</vt:lpstr>
      <vt:lpstr>Chelsea Market</vt:lpstr>
      <vt:lpstr>Questrial</vt:lpstr>
      <vt:lpstr>Amasis MT Pro Medium</vt:lpstr>
      <vt:lpstr>Science Subject for Pre-K: Identify Basic Colors and Explore Color Mixing by Slidesgo</vt:lpstr>
      <vt:lpstr>Unit3  What Will Be , Will Be Grammar</vt:lpstr>
      <vt:lpstr>Lesson Objectives</vt:lpstr>
      <vt:lpstr>Open</vt:lpstr>
      <vt:lpstr>عرض تقديمي في PowerPoint</vt:lpstr>
      <vt:lpstr>Form:</vt:lpstr>
      <vt:lpstr>Examples OF will</vt:lpstr>
      <vt:lpstr>Examples OF BE GOING TO</vt:lpstr>
      <vt:lpstr>عرض تقديمي في PowerPoint</vt:lpstr>
      <vt:lpstr>We use Will for:</vt:lpstr>
      <vt:lpstr>We use be going to for:</vt:lpstr>
      <vt:lpstr>عرض تقديمي في PowerPoint</vt:lpstr>
      <vt:lpstr>عرض تقديمي في PowerPoint</vt:lpstr>
      <vt:lpstr>Future Progressive</vt:lpstr>
      <vt:lpstr>عرض تقديمي في PowerPoint</vt:lpstr>
      <vt:lpstr>عرض تقديمي في PowerPoint</vt:lpstr>
      <vt:lpstr>عرض تقديمي في PowerPoint</vt:lpstr>
      <vt:lpstr>Open</vt:lpstr>
      <vt:lpstr>عرض تقديمي في PowerPoint</vt:lpstr>
      <vt:lpstr>عرض تقديمي في PowerPoint</vt:lpstr>
      <vt:lpstr>From The Holy Quran</vt:lpstr>
      <vt:lpstr>Homework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Pre-K: Identify Basic Colors and Explore Color Mixing</dc:title>
  <cp:lastModifiedBy>انتصار بنت العبيدالله</cp:lastModifiedBy>
  <cp:revision>4</cp:revision>
  <dcterms:modified xsi:type="dcterms:W3CDTF">2022-10-04T00:48:55Z</dcterms:modified>
</cp:coreProperties>
</file>