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256" r:id="rId2"/>
    <p:sldId id="582" r:id="rId3"/>
    <p:sldId id="756" r:id="rId4"/>
    <p:sldId id="752" r:id="rId5"/>
    <p:sldId id="700" r:id="rId6"/>
    <p:sldId id="797" r:id="rId7"/>
    <p:sldId id="751" r:id="rId8"/>
    <p:sldId id="799" r:id="rId9"/>
    <p:sldId id="798" r:id="rId10"/>
    <p:sldId id="804" r:id="rId11"/>
    <p:sldId id="802" r:id="rId12"/>
    <p:sldId id="795" r:id="rId13"/>
    <p:sldId id="801" r:id="rId14"/>
    <p:sldId id="803" r:id="rId15"/>
    <p:sldId id="296" r:id="rId16"/>
    <p:sldId id="7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4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C6E4-D455-410A-B63B-B683F27C7E1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4905-A777-4505-A9D2-10788E48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5138-59AB-45CC-AFEF-0A304C24D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2B027-3A3F-4E31-AAAB-5DED2F16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D005-7563-4E85-BFA2-F72229C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A3C0D-8A52-4C4A-9507-72D12D8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11194-076E-4B66-936C-69C78BE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6B77-8661-4189-AF10-3136158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3881E-71A8-4876-AFB6-614D7E099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26C6-64ED-4C44-80F0-480111D4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2CCD1-21EF-4451-BB13-40521D6A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1A28-26BC-4D98-8129-1BBA26F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CC68E-A1FC-4E70-8C11-AB4A6744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ED6DE-D1CD-4A90-95E3-229340C7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4782-1360-4F7F-9E98-0A2AAB76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00F01-2CDB-4A1B-871B-77A4C88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633A3-433A-4389-B18A-ACE715B4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2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440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9945-F272-4D45-B280-D1997D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B29A-1926-4177-8D68-4F94BE43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4853C-1D72-4F38-A137-393B04C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5819-95F9-4C3A-94D2-4792CD4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AFDA-15F1-46F3-B3C4-C4EB827C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28B4-3A85-4C28-8DF2-7DB7575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45495-C638-4A0D-99FA-D6FAFBB3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106E1-4C17-4C55-85CD-29B96335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347DF-ABCC-49BC-B049-A3E7907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88CA-B523-4BDB-A48E-CEF9E75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DF3E-B2A3-41C5-9816-E536F01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0918-AFD5-4A20-AFF1-10350A057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50380-60AB-40A8-9278-FC6B2D0B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B06F7-A5E1-42F7-8E89-2CF79269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DA649-BE97-45F9-9059-C7286F2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DC467-59E9-43C4-8FBD-F5858EB0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DABC-A578-4905-BA7D-1A97A9F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ED06C-5B65-4652-BC34-B8A0E40A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F9E98-521D-4F20-BDB9-0D83DDB1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E4C0F-98B8-4B0E-97FF-22417BB0C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65586-3DD4-487D-B323-D6876E27D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83035-AD2C-4FD0-A9E0-2ABBEB18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1922C-21A3-4E2D-9E34-107845E5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75B66-725E-4E53-B22A-DA9BFD1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67AB-093F-4F5C-B01D-AC340381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0C4A2-C63A-4EFE-A165-23422A4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6AC17-8EF6-43DF-9917-311C5514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12377-CB7E-4439-A391-54AC1FB0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CB018-06AA-46E1-920F-F4E1AC02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844BB-695E-472C-8F80-8F2A9170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E8BE-4BE6-43D5-925F-BB5DDA2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563B-8255-4386-A73D-9857824E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C1E5-6D6E-4F8E-B511-E5B0C4F3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DA8F4-7A93-443B-B41D-FDC8984D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20EB1-2045-48C3-9B10-A0819DCF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0580A-3C36-46F5-A235-0267408C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5F6B3-D194-4D08-8D2E-F40F0BCC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0FEF-2503-4653-AD81-B3B9126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18A03-E230-4E0E-9AB3-BB6E5560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6B2DF-10CF-42A1-B730-9E20F21A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C1A25-C730-4D60-B930-05EB1133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A7F7C-03BF-4627-A862-703681C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B3466-9FFD-4E54-8B10-F1133187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6F98C-008C-4DA6-8017-C69FCDD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D2C2B-E1F0-4CC5-8C0D-E7EA33A8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3CDE-0A9D-4693-8D7E-5C080F05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3239-4449-4686-ACD2-49248B37E9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E549C-A9F5-4FD3-9566-C4D9895DF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60F0D-7D80-471C-B65E-7B36BD08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3">
            <a:extLst>
              <a:ext uri="{FF2B5EF4-FFF2-40B4-BE49-F238E27FC236}">
                <a16:creationId xmlns:a16="http://schemas.microsoft.com/office/drawing/2014/main" id="{ADA0F27D-7A22-486E-ABD9-8DEAB654A1A2}"/>
              </a:ext>
            </a:extLst>
          </p:cNvPr>
          <p:cNvSpPr/>
          <p:nvPr/>
        </p:nvSpPr>
        <p:spPr>
          <a:xfrm>
            <a:off x="1525" y="0"/>
            <a:ext cx="6094475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</a:t>
            </a: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be , will be</a:t>
            </a:r>
          </a:p>
          <a:p>
            <a:pPr algn="ctr"/>
            <a:r>
              <a:rPr lang="en-US" sz="33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876E4F-363E-4A94-817F-ECD042064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44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3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EBBEE4E-7FE7-4835-A7F3-A2D9A272D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27778" r="22934" b="7062"/>
          <a:stretch/>
        </p:blipFill>
        <p:spPr>
          <a:xfrm>
            <a:off x="1386347" y="1617783"/>
            <a:ext cx="9630697" cy="524021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767FCEE-6262-41F3-93D0-4920950F6F7E}"/>
              </a:ext>
            </a:extLst>
          </p:cNvPr>
          <p:cNvSpPr/>
          <p:nvPr/>
        </p:nvSpPr>
        <p:spPr>
          <a:xfrm>
            <a:off x="2982351" y="0"/>
            <a:ext cx="4994031" cy="11394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Our strategy will be </a:t>
            </a:r>
          </a:p>
        </p:txBody>
      </p:sp>
    </p:spTree>
    <p:extLst>
      <p:ext uri="{BB962C8B-B14F-4D97-AF65-F5344CB8AC3E}">
        <p14:creationId xmlns:p14="http://schemas.microsoft.com/office/powerpoint/2010/main" val="5684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9BF03A89-84F4-4E43-901D-53A2C4471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74572"/>
              </p:ext>
            </p:extLst>
          </p:nvPr>
        </p:nvGraphicFramePr>
        <p:xfrm>
          <a:off x="28134" y="597877"/>
          <a:ext cx="11887201" cy="626012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763257">
                  <a:extLst>
                    <a:ext uri="{9D8B030D-6E8A-4147-A177-3AD203B41FA5}">
                      <a16:colId xmlns:a16="http://schemas.microsoft.com/office/drawing/2014/main" val="12912824"/>
                    </a:ext>
                  </a:extLst>
                </a:gridCol>
                <a:gridCol w="6123944">
                  <a:extLst>
                    <a:ext uri="{9D8B030D-6E8A-4147-A177-3AD203B41FA5}">
                      <a16:colId xmlns:a16="http://schemas.microsoft.com/office/drawing/2014/main" val="159125578"/>
                    </a:ext>
                  </a:extLst>
                </a:gridCol>
              </a:tblGrid>
              <a:tr h="1161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566296"/>
                  </a:ext>
                </a:extLst>
              </a:tr>
              <a:tr h="1458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 </a:t>
                      </a:r>
                      <a:endParaRPr lang="en-US" sz="16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27316"/>
                  </a:ext>
                </a:extLst>
              </a:tr>
              <a:tr h="1458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 </a:t>
                      </a:r>
                      <a:endParaRPr lang="en-US" sz="16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731200"/>
                  </a:ext>
                </a:extLst>
              </a:tr>
              <a:tr h="1090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 </a:t>
                      </a:r>
                      <a:endParaRPr lang="en-US" sz="16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6187"/>
                  </a:ext>
                </a:extLst>
              </a:tr>
              <a:tr h="1090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067382"/>
                  </a:ext>
                </a:extLst>
              </a:tr>
            </a:tbl>
          </a:graphicData>
        </a:graphic>
      </p:graphicFrame>
      <p:sp>
        <p:nvSpPr>
          <p:cNvPr id="19" name="مربع نص 24">
            <a:extLst>
              <a:ext uri="{FF2B5EF4-FFF2-40B4-BE49-F238E27FC236}">
                <a16:creationId xmlns:a16="http://schemas.microsoft.com/office/drawing/2014/main" id="{C253C199-2782-4232-8802-2628F108BE24}"/>
              </a:ext>
            </a:extLst>
          </p:cNvPr>
          <p:cNvSpPr txBox="1"/>
          <p:nvPr/>
        </p:nvSpPr>
        <p:spPr>
          <a:xfrm>
            <a:off x="5844351" y="3330031"/>
            <a:ext cx="5768622" cy="1477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He caught an octopus with blue shards attached to its tentacles/then caught another octopus with a whole plate .</a:t>
            </a:r>
          </a:p>
          <a:p>
            <a:endParaRPr lang="en-US" sz="1801" dirty="0"/>
          </a:p>
        </p:txBody>
      </p:sp>
      <p:sp>
        <p:nvSpPr>
          <p:cNvPr id="20" name="مربع نص 26">
            <a:extLst>
              <a:ext uri="{FF2B5EF4-FFF2-40B4-BE49-F238E27FC236}">
                <a16:creationId xmlns:a16="http://schemas.microsoft.com/office/drawing/2014/main" id="{0A1CDFB1-8526-4F7F-B2E1-19ED967FEE01}"/>
              </a:ext>
            </a:extLst>
          </p:cNvPr>
          <p:cNvSpPr txBox="1"/>
          <p:nvPr/>
        </p:nvSpPr>
        <p:spPr>
          <a:xfrm>
            <a:off x="23447" y="815691"/>
            <a:ext cx="4888089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found the treasure ?</a:t>
            </a:r>
          </a:p>
        </p:txBody>
      </p:sp>
      <p:sp>
        <p:nvSpPr>
          <p:cNvPr id="21" name="مربع نص 26">
            <a:extLst>
              <a:ext uri="{FF2B5EF4-FFF2-40B4-BE49-F238E27FC236}">
                <a16:creationId xmlns:a16="http://schemas.microsoft.com/office/drawing/2014/main" id="{55ECBC73-B4CB-48A6-8F72-3566543D721B}"/>
              </a:ext>
            </a:extLst>
          </p:cNvPr>
          <p:cNvSpPr txBox="1"/>
          <p:nvPr/>
        </p:nvSpPr>
        <p:spPr>
          <a:xfrm>
            <a:off x="-11456" y="2179670"/>
            <a:ext cx="488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did he find it ?</a:t>
            </a:r>
          </a:p>
        </p:txBody>
      </p:sp>
      <p:sp>
        <p:nvSpPr>
          <p:cNvPr id="22" name="مربع نص 26">
            <a:extLst>
              <a:ext uri="{FF2B5EF4-FFF2-40B4-BE49-F238E27FC236}">
                <a16:creationId xmlns:a16="http://schemas.microsoft.com/office/drawing/2014/main" id="{9042BB62-605A-47FF-8470-FDCF37948CB6}"/>
              </a:ext>
            </a:extLst>
          </p:cNvPr>
          <p:cNvSpPr txBox="1"/>
          <p:nvPr/>
        </p:nvSpPr>
        <p:spPr>
          <a:xfrm>
            <a:off x="-11457" y="3678701"/>
            <a:ext cx="488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he find it ?</a:t>
            </a:r>
          </a:p>
        </p:txBody>
      </p:sp>
      <p:sp>
        <p:nvSpPr>
          <p:cNvPr id="24" name="مربع نص 26">
            <a:extLst>
              <a:ext uri="{FF2B5EF4-FFF2-40B4-BE49-F238E27FC236}">
                <a16:creationId xmlns:a16="http://schemas.microsoft.com/office/drawing/2014/main" id="{FA38BDB8-DD3C-4EE1-857C-92B21EA7E188}"/>
              </a:ext>
            </a:extLst>
          </p:cNvPr>
          <p:cNvSpPr txBox="1"/>
          <p:nvPr/>
        </p:nvSpPr>
        <p:spPr>
          <a:xfrm>
            <a:off x="-30566" y="5030634"/>
            <a:ext cx="488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treasure ?</a:t>
            </a:r>
          </a:p>
        </p:txBody>
      </p:sp>
      <p:sp>
        <p:nvSpPr>
          <p:cNvPr id="31" name="مربع نص 26">
            <a:extLst>
              <a:ext uri="{FF2B5EF4-FFF2-40B4-BE49-F238E27FC236}">
                <a16:creationId xmlns:a16="http://schemas.microsoft.com/office/drawing/2014/main" id="{1F75D17F-9081-4D71-84D8-01C142175172}"/>
              </a:ext>
            </a:extLst>
          </p:cNvPr>
          <p:cNvSpPr txBox="1"/>
          <p:nvPr/>
        </p:nvSpPr>
        <p:spPr>
          <a:xfrm>
            <a:off x="23447" y="5940800"/>
            <a:ext cx="488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 with it ?</a:t>
            </a:r>
          </a:p>
        </p:txBody>
      </p:sp>
      <p:sp>
        <p:nvSpPr>
          <p:cNvPr id="32" name="مربع نص 29">
            <a:extLst>
              <a:ext uri="{FF2B5EF4-FFF2-40B4-BE49-F238E27FC236}">
                <a16:creationId xmlns:a16="http://schemas.microsoft.com/office/drawing/2014/main" id="{700C46B6-78DA-4E12-9725-3C130876A60C}"/>
              </a:ext>
            </a:extLst>
          </p:cNvPr>
          <p:cNvSpPr txBox="1"/>
          <p:nvPr/>
        </p:nvSpPr>
        <p:spPr>
          <a:xfrm>
            <a:off x="5844351" y="823118"/>
            <a:ext cx="4888089" cy="73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A Korean fisherman .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  <a:p>
            <a:endParaRPr lang="en-US" sz="1801" dirty="0"/>
          </a:p>
        </p:txBody>
      </p:sp>
      <p:sp>
        <p:nvSpPr>
          <p:cNvPr id="33" name="مربع نص 29">
            <a:extLst>
              <a:ext uri="{FF2B5EF4-FFF2-40B4-BE49-F238E27FC236}">
                <a16:creationId xmlns:a16="http://schemas.microsoft.com/office/drawing/2014/main" id="{93C25C3F-FA7F-42F3-9CDA-4E8D6EF09070}"/>
              </a:ext>
            </a:extLst>
          </p:cNvPr>
          <p:cNvSpPr txBox="1"/>
          <p:nvPr/>
        </p:nvSpPr>
        <p:spPr>
          <a:xfrm>
            <a:off x="5863108" y="2076574"/>
            <a:ext cx="4888089" cy="73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Off/ near the Korean shore .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  <a:p>
            <a:endParaRPr lang="en-US" sz="1801" dirty="0"/>
          </a:p>
        </p:txBody>
      </p:sp>
      <p:sp>
        <p:nvSpPr>
          <p:cNvPr id="34" name="مربع نص 24">
            <a:extLst>
              <a:ext uri="{FF2B5EF4-FFF2-40B4-BE49-F238E27FC236}">
                <a16:creationId xmlns:a16="http://schemas.microsoft.com/office/drawing/2014/main" id="{710E060C-5831-4480-BDF3-2A0CA923D2E8}"/>
              </a:ext>
            </a:extLst>
          </p:cNvPr>
          <p:cNvSpPr txBox="1"/>
          <p:nvPr/>
        </p:nvSpPr>
        <p:spPr>
          <a:xfrm>
            <a:off x="5903051" y="4736815"/>
            <a:ext cx="5768622" cy="73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Thirty perfect 12</a:t>
            </a:r>
            <a:r>
              <a:rPr lang="en-US" sz="2400" baseline="300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century bowls.</a:t>
            </a:r>
          </a:p>
          <a:p>
            <a:endParaRPr lang="en-US" sz="1801" dirty="0"/>
          </a:p>
        </p:txBody>
      </p:sp>
      <p:sp>
        <p:nvSpPr>
          <p:cNvPr id="35" name="مربع نص 24">
            <a:extLst>
              <a:ext uri="{FF2B5EF4-FFF2-40B4-BE49-F238E27FC236}">
                <a16:creationId xmlns:a16="http://schemas.microsoft.com/office/drawing/2014/main" id="{F4E87BBF-7634-4A45-A642-D70AC02EF6B9}"/>
              </a:ext>
            </a:extLst>
          </p:cNvPr>
          <p:cNvSpPr txBox="1"/>
          <p:nvPr/>
        </p:nvSpPr>
        <p:spPr>
          <a:xfrm>
            <a:off x="5844351" y="5844875"/>
            <a:ext cx="5768622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He contacted the museum / He reported it to the museum .</a:t>
            </a:r>
          </a:p>
          <a:p>
            <a:endParaRPr lang="en-US" sz="1801" dirty="0"/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52DF2555-B3D6-46EC-A647-3F4B6F3D8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1" r="15308" b="90181"/>
          <a:stretch/>
        </p:blipFill>
        <p:spPr>
          <a:xfrm>
            <a:off x="0" y="0"/>
            <a:ext cx="11990362" cy="4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661434" y="123097"/>
            <a:ext cx="10869132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Open your </a:t>
            </a:r>
            <a:r>
              <a:rPr lang="en-US" sz="40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4000" dirty="0"/>
              <a:t>at page: </a:t>
            </a:r>
            <a:r>
              <a:rPr lang="en-US" sz="4000" dirty="0">
                <a:solidFill>
                  <a:srgbClr val="FF0000"/>
                </a:solidFill>
              </a:rPr>
              <a:t>43</a:t>
            </a:r>
            <a:endParaRPr lang="ar-SA" sz="40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2678417"/>
            <a:ext cx="4214811" cy="22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صورة تحتوي على علامة, جالس, جبهة, قطة&#10;&#10;تم إنشاء الوصف تلقائياً">
            <a:extLst>
              <a:ext uri="{FF2B5EF4-FFF2-40B4-BE49-F238E27FC236}">
                <a16:creationId xmlns:a16="http://schemas.microsoft.com/office/drawing/2014/main" id="{D6FE1892-82DA-410E-B761-C96ABD070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436"/>
            <a:ext cx="7329268" cy="43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E2BBB90-CA2F-460D-A8F3-086F89CD9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AC95CE-C07C-42EE-9395-1B2CB630D09C}"/>
              </a:ext>
            </a:extLst>
          </p:cNvPr>
          <p:cNvSpPr txBox="1"/>
          <p:nvPr/>
        </p:nvSpPr>
        <p:spPr>
          <a:xfrm>
            <a:off x="1997612" y="1913206"/>
            <a:ext cx="248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 keep it for himself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0889F-35BB-415A-8350-CCBDE46C2D9D}"/>
              </a:ext>
            </a:extLst>
          </p:cNvPr>
          <p:cNvSpPr txBox="1"/>
          <p:nvPr/>
        </p:nvSpPr>
        <p:spPr>
          <a:xfrm>
            <a:off x="5275385" y="1913206"/>
            <a:ext cx="196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The farmer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09A6EA-509B-4316-A25C-3018AD4547F1}"/>
              </a:ext>
            </a:extLst>
          </p:cNvPr>
          <p:cNvSpPr txBox="1"/>
          <p:nvPr/>
        </p:nvSpPr>
        <p:spPr>
          <a:xfrm>
            <a:off x="8208498" y="1913206"/>
            <a:ext cx="196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Under the tree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E6D94-1160-4315-B83F-EACADE2B427E}"/>
              </a:ext>
            </a:extLst>
          </p:cNvPr>
          <p:cNvSpPr txBox="1"/>
          <p:nvPr/>
        </p:nvSpPr>
        <p:spPr>
          <a:xfrm>
            <a:off x="4965895" y="3052689"/>
            <a:ext cx="2588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rgbClr val="002060"/>
                </a:solidFill>
              </a:rPr>
              <a:t>A box of gold and silver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3081F2-8727-4001-8A23-AD1709E76E3E}"/>
              </a:ext>
            </a:extLst>
          </p:cNvPr>
          <p:cNvSpPr txBox="1"/>
          <p:nvPr/>
        </p:nvSpPr>
        <p:spPr>
          <a:xfrm>
            <a:off x="4965895" y="4712677"/>
            <a:ext cx="2588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His wife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61637-3525-47E8-9433-6400A94DE2A5}"/>
              </a:ext>
            </a:extLst>
          </p:cNvPr>
          <p:cNvSpPr txBox="1"/>
          <p:nvPr/>
        </p:nvSpPr>
        <p:spPr>
          <a:xfrm>
            <a:off x="3390314" y="5795889"/>
            <a:ext cx="258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she was digging near the tree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5EDB85-698E-4E6C-B6AA-05B7AAF52CA5}"/>
              </a:ext>
            </a:extLst>
          </p:cNvPr>
          <p:cNvSpPr txBox="1"/>
          <p:nvPr/>
        </p:nvSpPr>
        <p:spPr>
          <a:xfrm>
            <a:off x="6604780" y="5795889"/>
            <a:ext cx="2588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rgbClr val="002060"/>
                </a:solidFill>
              </a:rPr>
              <a:t>gave it to the authority</a:t>
            </a:r>
          </a:p>
        </p:txBody>
      </p:sp>
    </p:spTree>
    <p:extLst>
      <p:ext uri="{BB962C8B-B14F-4D97-AF65-F5344CB8AC3E}">
        <p14:creationId xmlns:p14="http://schemas.microsoft.com/office/powerpoint/2010/main" val="362843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6B69DA8-80A7-4CFC-A74A-78BAE9A37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4269" r="14858" b="24187"/>
          <a:stretch/>
        </p:blipFill>
        <p:spPr>
          <a:xfrm>
            <a:off x="0" y="0"/>
            <a:ext cx="112260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4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إلى اليمين 1"/>
          <p:cNvSpPr/>
          <p:nvPr/>
        </p:nvSpPr>
        <p:spPr>
          <a:xfrm>
            <a:off x="7620" y="275746"/>
            <a:ext cx="12184380" cy="128390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The stages of the writing process </a:t>
            </a:r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1800665" y="2886544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Drafting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1800665" y="6088476"/>
            <a:ext cx="528066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Publishing</a:t>
            </a: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800665" y="3955805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Revision</a:t>
            </a: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800665" y="5025066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Editing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 ( proofreading 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1800665" y="1813914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Prewriting ( planning )</a:t>
            </a:r>
          </a:p>
        </p:txBody>
      </p:sp>
    </p:spTree>
    <p:extLst>
      <p:ext uri="{BB962C8B-B14F-4D97-AF65-F5344CB8AC3E}">
        <p14:creationId xmlns:p14="http://schemas.microsoft.com/office/powerpoint/2010/main" val="178233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066143D-B0F6-40E7-AA53-5137D3E057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3BB6139-7D64-4BC2-BB91-B363E1EE1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7" y="1350499"/>
            <a:ext cx="8609428" cy="39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5" y="2506662"/>
            <a:ext cx="9589398" cy="4351338"/>
          </a:xfr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9" y="498821"/>
            <a:ext cx="6771032" cy="1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C122196-59C1-4401-A581-15619F45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8601075" y="0"/>
            <a:ext cx="3457575" cy="4014788"/>
          </a:xfrm>
          <a:prstGeom prst="rect">
            <a:avLst/>
          </a:prstGeom>
        </p:spPr>
      </p:pic>
      <p:sp>
        <p:nvSpPr>
          <p:cNvPr id="6" name="عنوان 2">
            <a:extLst>
              <a:ext uri="{FF2B5EF4-FFF2-40B4-BE49-F238E27FC236}">
                <a16:creationId xmlns:a16="http://schemas.microsoft.com/office/drawing/2014/main" id="{FD5B3A59-DAD0-42D0-94F7-9AD513F8F4EE}"/>
              </a:ext>
            </a:extLst>
          </p:cNvPr>
          <p:cNvSpPr txBox="1">
            <a:spLocks/>
          </p:cNvSpPr>
          <p:nvPr/>
        </p:nvSpPr>
        <p:spPr>
          <a:xfrm>
            <a:off x="542925" y="471487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7030A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Lesson Goals</a:t>
            </a:r>
            <a:endParaRPr lang="ar-SA" u="sng" dirty="0">
              <a:solidFill>
                <a:srgbClr val="7030A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9" name="عنصر نائب للمحتوى 3">
            <a:extLst>
              <a:ext uri="{FF2B5EF4-FFF2-40B4-BE49-F238E27FC236}">
                <a16:creationId xmlns:a16="http://schemas.microsoft.com/office/drawing/2014/main" id="{D2F43824-9A4A-4715-B9EC-4E0FDBA3970B}"/>
              </a:ext>
            </a:extLst>
          </p:cNvPr>
          <p:cNvSpPr txBox="1">
            <a:spLocks/>
          </p:cNvSpPr>
          <p:nvPr/>
        </p:nvSpPr>
        <p:spPr>
          <a:xfrm>
            <a:off x="0" y="1342198"/>
            <a:ext cx="8928294" cy="3772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Read the story and make notes about it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Identify some new words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Write a story 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AC9042E-8F1C-4A3A-8A6B-9268DEAFB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6" y="4298474"/>
            <a:ext cx="8049988" cy="25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17F613EF-62C0-4122-A26B-4A182C5A1A57}"/>
              </a:ext>
            </a:extLst>
          </p:cNvPr>
          <p:cNvSpPr/>
          <p:nvPr/>
        </p:nvSpPr>
        <p:spPr>
          <a:xfrm>
            <a:off x="3458816" y="106790"/>
            <a:ext cx="4697896" cy="1696279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Wide Latin" panose="020A0A07050505020404" pitchFamily="18" charset="0"/>
              </a:rPr>
              <a:t>Warm Up</a:t>
            </a:r>
          </a:p>
        </p:txBody>
      </p:sp>
      <p:sp>
        <p:nvSpPr>
          <p:cNvPr id="17" name="مربع نص 5">
            <a:extLst>
              <a:ext uri="{FF2B5EF4-FFF2-40B4-BE49-F238E27FC236}">
                <a16:creationId xmlns:a16="http://schemas.microsoft.com/office/drawing/2014/main" id="{8C053ECF-77D2-45E0-8477-A216ED5E80F9}"/>
              </a:ext>
            </a:extLst>
          </p:cNvPr>
          <p:cNvSpPr txBox="1"/>
          <p:nvPr/>
        </p:nvSpPr>
        <p:spPr>
          <a:xfrm>
            <a:off x="150055" y="2319247"/>
            <a:ext cx="83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Have you ever found a treasure ?</a:t>
            </a:r>
          </a:p>
        </p:txBody>
      </p:sp>
      <p:sp>
        <p:nvSpPr>
          <p:cNvPr id="19" name="مربع نص 5">
            <a:extLst>
              <a:ext uri="{FF2B5EF4-FFF2-40B4-BE49-F238E27FC236}">
                <a16:creationId xmlns:a16="http://schemas.microsoft.com/office/drawing/2014/main" id="{C0441D09-047A-4238-820B-35D90D5B224A}"/>
              </a:ext>
            </a:extLst>
          </p:cNvPr>
          <p:cNvSpPr txBox="1"/>
          <p:nvPr/>
        </p:nvSpPr>
        <p:spPr>
          <a:xfrm>
            <a:off x="150055" y="3420200"/>
            <a:ext cx="11090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Have you ever watched a movie about finding a treasure?</a:t>
            </a:r>
          </a:p>
        </p:txBody>
      </p:sp>
    </p:spTree>
    <p:extLst>
      <p:ext uri="{BB962C8B-B14F-4D97-AF65-F5344CB8AC3E}">
        <p14:creationId xmlns:p14="http://schemas.microsoft.com/office/powerpoint/2010/main" val="15684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ish&#10;&#10;Description automatically generated">
            <a:extLst>
              <a:ext uri="{FF2B5EF4-FFF2-40B4-BE49-F238E27FC236}">
                <a16:creationId xmlns:a16="http://schemas.microsoft.com/office/drawing/2014/main" id="{23098F7F-B789-4EC9-B567-528C0E4A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375"/>
            <a:ext cx="4457700" cy="3248025"/>
          </a:xfrm>
          <a:prstGeom prst="rect">
            <a:avLst/>
          </a:prstGeom>
        </p:spPr>
      </p:pic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6EC17910-DD8F-4677-9DE3-7C34E9A99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46" y="1191375"/>
            <a:ext cx="3409948" cy="32480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7AC37B-A3D1-4687-9873-3C288B5146B3}"/>
              </a:ext>
            </a:extLst>
          </p:cNvPr>
          <p:cNvSpPr/>
          <p:nvPr/>
        </p:nvSpPr>
        <p:spPr>
          <a:xfrm>
            <a:off x="214347" y="169571"/>
            <a:ext cx="11155494" cy="6697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Wide Latin" panose="020A0A07050505020404" pitchFamily="18" charset="0"/>
              </a:rPr>
              <a:t>Discuss the following pictures .</a:t>
            </a:r>
            <a:endParaRPr lang="en-US" sz="3200" dirty="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pic>
        <p:nvPicPr>
          <p:cNvPr id="6" name="Picture 5" descr="A large body of water&#10;&#10;Description automatically generated">
            <a:extLst>
              <a:ext uri="{FF2B5EF4-FFF2-40B4-BE49-F238E27FC236}">
                <a16:creationId xmlns:a16="http://schemas.microsoft.com/office/drawing/2014/main" id="{0CE68FAB-324D-4AF6-BDE4-0F0FD5966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5" y="4743320"/>
            <a:ext cx="9565104" cy="18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661434" y="123097"/>
            <a:ext cx="10869132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Open your </a:t>
            </a:r>
            <a:r>
              <a:rPr lang="en-US" sz="40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4000" dirty="0"/>
              <a:t>at page: </a:t>
            </a:r>
            <a:r>
              <a:rPr lang="en-US" sz="4000" dirty="0">
                <a:solidFill>
                  <a:srgbClr val="FF0000"/>
                </a:solidFill>
              </a:rPr>
              <a:t>42</a:t>
            </a:r>
            <a:endParaRPr lang="ar-SA" sz="40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2678417"/>
            <a:ext cx="4214811" cy="22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صورة تحتوي على علامة, جالس, جبهة, قطة&#10;&#10;تم إنشاء الوصف تلقائياً">
            <a:extLst>
              <a:ext uri="{FF2B5EF4-FFF2-40B4-BE49-F238E27FC236}">
                <a16:creationId xmlns:a16="http://schemas.microsoft.com/office/drawing/2014/main" id="{D6FE1892-82DA-410E-B761-C96ABD070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436"/>
            <a:ext cx="7329268" cy="43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BB7AEDD-17B4-424F-BDE8-9A5AF8F89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/>
          <a:stretch/>
        </p:blipFill>
        <p:spPr>
          <a:xfrm>
            <a:off x="94748" y="36095"/>
            <a:ext cx="5078831" cy="6677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79AE45-FF5C-42C8-B553-E4B85E859382}"/>
              </a:ext>
            </a:extLst>
          </p:cNvPr>
          <p:cNvSpPr/>
          <p:nvPr/>
        </p:nvSpPr>
        <p:spPr>
          <a:xfrm>
            <a:off x="5257800" y="169571"/>
            <a:ext cx="6934199" cy="6697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Wide Latin" panose="020A0A07050505020404" pitchFamily="18" charset="0"/>
              </a:rPr>
              <a:t>Look at page 42 .</a:t>
            </a: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0A6CE54C-9188-47AB-8FE6-70469B557A17}"/>
              </a:ext>
            </a:extLst>
          </p:cNvPr>
          <p:cNvSpPr/>
          <p:nvPr/>
        </p:nvSpPr>
        <p:spPr>
          <a:xfrm>
            <a:off x="5257798" y="950495"/>
            <a:ext cx="5847347" cy="57751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kind of lesson is it ?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0C842F4D-AB17-4956-8BAE-63AE6B89001B}"/>
              </a:ext>
            </a:extLst>
          </p:cNvPr>
          <p:cNvSpPr/>
          <p:nvPr/>
        </p:nvSpPr>
        <p:spPr>
          <a:xfrm>
            <a:off x="5210423" y="1844843"/>
            <a:ext cx="5894724" cy="57751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What’s the title of the story ?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54EB38B2-7BF8-4808-BF51-506EE1493981}"/>
              </a:ext>
            </a:extLst>
          </p:cNvPr>
          <p:cNvSpPr/>
          <p:nvPr/>
        </p:nvSpPr>
        <p:spPr>
          <a:xfrm>
            <a:off x="5257799" y="2739191"/>
            <a:ext cx="5847348" cy="57751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many photos ?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A58C1C74-10E2-4E55-85AA-7A5819D8CCF8}"/>
              </a:ext>
            </a:extLst>
          </p:cNvPr>
          <p:cNvSpPr/>
          <p:nvPr/>
        </p:nvSpPr>
        <p:spPr>
          <a:xfrm>
            <a:off x="5257798" y="3579394"/>
            <a:ext cx="5847348" cy="57751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a keeper is ?</a:t>
            </a: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855F1643-9012-4A7C-ABA6-D8BADE2C2605}"/>
              </a:ext>
            </a:extLst>
          </p:cNvPr>
          <p:cNvSpPr/>
          <p:nvPr/>
        </p:nvSpPr>
        <p:spPr>
          <a:xfrm>
            <a:off x="5257799" y="4473743"/>
            <a:ext cx="5847348" cy="57751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the treasure might be ?</a:t>
            </a:r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92D73B6E-F359-4641-80EE-3E18023236CB}"/>
              </a:ext>
            </a:extLst>
          </p:cNvPr>
          <p:cNvSpPr/>
          <p:nvPr/>
        </p:nvSpPr>
        <p:spPr>
          <a:xfrm>
            <a:off x="5210424" y="5368090"/>
            <a:ext cx="6934199" cy="57751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 the treasure might be hidden ?</a:t>
            </a:r>
          </a:p>
        </p:txBody>
      </p:sp>
    </p:spTree>
    <p:extLst>
      <p:ext uri="{BB962C8B-B14F-4D97-AF65-F5344CB8AC3E}">
        <p14:creationId xmlns:p14="http://schemas.microsoft.com/office/powerpoint/2010/main" val="21794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BB7AEDD-17B4-424F-BDE8-9A5AF8F890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/>
          <a:stretch/>
        </p:blipFill>
        <p:spPr>
          <a:xfrm>
            <a:off x="94748" y="36095"/>
            <a:ext cx="8277727" cy="6677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559B4-7C4F-4E94-9A73-A5AFC85F34E1}"/>
              </a:ext>
            </a:extLst>
          </p:cNvPr>
          <p:cNvSpPr txBox="1"/>
          <p:nvPr/>
        </p:nvSpPr>
        <p:spPr>
          <a:xfrm>
            <a:off x="8518358" y="295809"/>
            <a:ext cx="357889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Listen </a:t>
            </a:r>
          </a:p>
        </p:txBody>
      </p:sp>
      <p:pic>
        <p:nvPicPr>
          <p:cNvPr id="5" name="Picture 4" descr="Listening Icon #416587 - Free Icons Library">
            <a:extLst>
              <a:ext uri="{FF2B5EF4-FFF2-40B4-BE49-F238E27FC236}">
                <a16:creationId xmlns:a16="http://schemas.microsoft.com/office/drawing/2014/main" id="{57294935-6E83-4C8D-9881-DC3FA924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536" y="1343779"/>
            <a:ext cx="2014537" cy="15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G Bk 1 F-SA_'16_1-26">
            <a:hlinkClick r:id="" action="ppaction://media"/>
            <a:extLst>
              <a:ext uri="{FF2B5EF4-FFF2-40B4-BE49-F238E27FC236}">
                <a16:creationId xmlns:a16="http://schemas.microsoft.com/office/drawing/2014/main" id="{3F7A1C19-46AF-4598-8378-D3CB892AF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66684" y="3429000"/>
            <a:ext cx="1034715" cy="10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</TotalTime>
  <Words>266</Words>
  <Application>Microsoft Office PowerPoint</Application>
  <PresentationFormat>Widescreen</PresentationFormat>
  <Paragraphs>66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Cavolini</vt:lpstr>
      <vt:lpstr>Comic Sans MS</vt:lpstr>
      <vt:lpstr>STC-Regular</vt:lpstr>
      <vt:lpstr>Times New Roman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1 U: 3 What Will Be, Will Be Reading</dc:title>
  <dc:creator>يوسف اليزيدي</dc:creator>
  <cp:lastModifiedBy>يوسف اليزيدي</cp:lastModifiedBy>
  <cp:revision>79</cp:revision>
  <dcterms:created xsi:type="dcterms:W3CDTF">2020-10-09T15:25:08Z</dcterms:created>
  <dcterms:modified xsi:type="dcterms:W3CDTF">2020-10-12T16:02:47Z</dcterms:modified>
</cp:coreProperties>
</file>